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5"/>
  </p:notesMasterIdLst>
  <p:handoutMasterIdLst>
    <p:handoutMasterId r:id="rId6"/>
  </p:handoutMasterIdLst>
  <p:sldIdLst>
    <p:sldId id="460" r:id="rId2"/>
    <p:sldId id="457" r:id="rId3"/>
    <p:sldId id="271" r:id="rId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9434" autoAdjust="0"/>
  </p:normalViewPr>
  <p:slideViewPr>
    <p:cSldViewPr>
      <p:cViewPr varScale="1">
        <p:scale>
          <a:sx n="116" d="100"/>
          <a:sy n="116" d="100"/>
        </p:scale>
        <p:origin x="852" y="108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11.04.2019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11.04.2019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Staatskanzlei. 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11.04.2019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205EC9D-204D-4AAD-AA0F-4F4C99D7F2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98866"/>
            <a:ext cx="6912768" cy="49636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Mein Medienheld I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84C09CAE-A6C0-4CC0-95A0-B191C1EEE2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90279" y="3902462"/>
            <a:ext cx="2533650" cy="1557616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3A1A1042-127D-4C39-832C-3688B62487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27737" y="1799376"/>
            <a:ext cx="2440607" cy="1629624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D2A5E71-85F9-4FFE-B471-1EC66148E55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390279" y="1799376"/>
            <a:ext cx="2533650" cy="1557616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42F7BAFB-B083-4A92-96D5-F3E35C9E30A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27737" y="3902462"/>
            <a:ext cx="2440607" cy="1557616"/>
          </a:xfr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E771A34-68EC-43CC-890D-665C84D3D452}"/>
              </a:ext>
            </a:extLst>
          </p:cNvPr>
          <p:cNvSpPr/>
          <p:nvPr userDrawn="1"/>
        </p:nvSpPr>
        <p:spPr bwMode="auto">
          <a:xfrm>
            <a:off x="7956376" y="4725144"/>
            <a:ext cx="2160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Mein Medienheld I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19B082E1-7303-447F-A206-8DB0B733F9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86714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5868519-0AFD-4185-9BC3-B0B60F3E1E3C}"/>
              </a:ext>
            </a:extLst>
          </p:cNvPr>
          <p:cNvSpPr/>
          <p:nvPr userDrawn="1"/>
        </p:nvSpPr>
        <p:spPr bwMode="auto">
          <a:xfrm>
            <a:off x="7956376" y="4653136"/>
            <a:ext cx="216024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5D4415E-4CBE-404E-9B3A-281CF7C62B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27073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4BF1312A-6508-46E5-BAF7-A0AB2AC736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04717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E89B3552-D482-47F8-ACC9-45D86522A4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45076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0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Mein Medienheld I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Besondere Eigenschaften der Heldinnen und Helden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D128B37-109E-429E-A6F1-6A9333B8D47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E6108FAB-8430-4DD2-8F3C-1A74CF33342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ACB0F17-9AAD-44C3-9251-5B3DB6CB203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8F7BC852-068F-4930-84F0-1C370772B6D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13B093B9-FE0A-4FAC-91CD-A05FA6D266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9</Words>
  <Application>Microsoft Office PowerPoint</Application>
  <PresentationFormat>Bildschirmpräsentation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Tahoma</vt:lpstr>
      <vt:lpstr>Wingdings</vt:lpstr>
      <vt:lpstr>SCHUFA_Praesentationsvorlage</vt:lpstr>
      <vt:lpstr>Mein Medienheld I</vt:lpstr>
      <vt:lpstr>Besondere Eigenschaften der Heldinnen und Helden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Medienhelden</dc:title>
  <dc:creator>Helliwood media &amp; education</dc:creator>
  <cp:lastModifiedBy>Anne Kirchner</cp:lastModifiedBy>
  <cp:revision>33</cp:revision>
  <dcterms:created xsi:type="dcterms:W3CDTF">2010-11-15T10:52:14Z</dcterms:created>
  <dcterms:modified xsi:type="dcterms:W3CDTF">2019-04-11T12:58:42Z</dcterms:modified>
</cp:coreProperties>
</file>