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3.xml" ContentType="application/vnd.openxmlformats-officedocument.them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4">
  <p:sldMasterIdLst>
    <p:sldMasterId id="2147483648" r:id="rId1"/>
    <p:sldMasterId id="2147483677" r:id="rId2"/>
    <p:sldMasterId id="2147483684" r:id="rId3"/>
    <p:sldMasterId id="2147483663" r:id="rId4"/>
  </p:sldMasterIdLst>
  <p:notesMasterIdLst>
    <p:notesMasterId r:id="rId37"/>
  </p:notesMasterIdLst>
  <p:handoutMasterIdLst>
    <p:handoutMasterId r:id="rId38"/>
  </p:handoutMasterIdLst>
  <p:sldIdLst>
    <p:sldId id="380" r:id="rId5"/>
    <p:sldId id="396" r:id="rId6"/>
    <p:sldId id="381" r:id="rId7"/>
    <p:sldId id="382" r:id="rId8"/>
    <p:sldId id="383" r:id="rId9"/>
    <p:sldId id="258" r:id="rId10"/>
    <p:sldId id="259" r:id="rId11"/>
    <p:sldId id="260" r:id="rId12"/>
    <p:sldId id="384" r:id="rId13"/>
    <p:sldId id="385" r:id="rId14"/>
    <p:sldId id="386" r:id="rId15"/>
    <p:sldId id="387" r:id="rId16"/>
    <p:sldId id="361" r:id="rId17"/>
    <p:sldId id="362" r:id="rId18"/>
    <p:sldId id="363" r:id="rId19"/>
    <p:sldId id="364" r:id="rId20"/>
    <p:sldId id="388" r:id="rId21"/>
    <p:sldId id="390" r:id="rId22"/>
    <p:sldId id="391" r:id="rId23"/>
    <p:sldId id="392" r:id="rId24"/>
    <p:sldId id="393" r:id="rId25"/>
    <p:sldId id="394" r:id="rId26"/>
    <p:sldId id="395" r:id="rId27"/>
    <p:sldId id="389" r:id="rId28"/>
    <p:sldId id="349" r:id="rId29"/>
    <p:sldId id="366" r:id="rId30"/>
    <p:sldId id="367" r:id="rId31"/>
    <p:sldId id="368" r:id="rId32"/>
    <p:sldId id="369" r:id="rId33"/>
    <p:sldId id="370" r:id="rId34"/>
    <p:sldId id="371" r:id="rId35"/>
    <p:sldId id="397" r:id="rId36"/>
  </p:sldIdLst>
  <p:sldSz cx="12192000" cy="6858000"/>
  <p:notesSz cx="6858000" cy="9144000"/>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Start" id="{C66C5334-F4C0-B74B-BA20-F57D9BBAAE4D}">
          <p14:sldIdLst>
            <p14:sldId id="380"/>
            <p14:sldId id="396"/>
          </p14:sldIdLst>
        </p14:section>
        <p14:section name="1. Thema" id="{8CB9C38D-352D-024E-B61D-829AD7489217}">
          <p14:sldIdLst>
            <p14:sldId id="381"/>
          </p14:sldIdLst>
        </p14:section>
        <p14:section name="2. Materialien für den spontanen Einsatz" id="{02386834-F539-4C55-A0B4-D254D9A96CE4}">
          <p14:sldIdLst>
            <p14:sldId id="382"/>
          </p14:sldIdLst>
        </p14:section>
        <p14:section name="3. Übersicht Unterrichtseinheit" id="{1E5CDAAA-BA20-4A5E-AE11-BB23D4D0F2B8}">
          <p14:sldIdLst>
            <p14:sldId id="383"/>
          </p14:sldIdLst>
        </p14:section>
        <p14:section name="4. Lehrplanbezug und Kompetenzen" id="{E600278B-EF71-465B-855A-D22B4E912D6C}">
          <p14:sldIdLst>
            <p14:sldId id="258"/>
            <p14:sldId id="259"/>
          </p14:sldIdLst>
        </p14:section>
        <p14:section name="5. Tabellarischer Unterrichtsverlauf" id="{E4946219-C0D9-491B-9A51-9B0CC4758842}">
          <p14:sldIdLst>
            <p14:sldId id="260"/>
          </p14:sldIdLst>
        </p14:section>
        <p14:section name="6. Urkunden" id="{5E0D532B-4C07-446D-B3C7-2AF9BCF98EF7}">
          <p14:sldIdLst>
            <p14:sldId id="384"/>
          </p14:sldIdLst>
        </p14:section>
        <p14:section name="7. Elternbriefe" id="{6BB8F577-C199-4099-99A6-06B632A590E6}">
          <p14:sldIdLst>
            <p14:sldId id="385"/>
          </p14:sldIdLst>
        </p14:section>
        <p14:section name="Kopiervorlagen" id="{FF89E600-2CA5-AD45-9C58-9A63C1C48885}">
          <p14:sldIdLst>
            <p14:sldId id="386"/>
            <p14:sldId id="387"/>
            <p14:sldId id="361"/>
            <p14:sldId id="362"/>
            <p14:sldId id="363"/>
            <p14:sldId id="364"/>
            <p14:sldId id="388"/>
            <p14:sldId id="390"/>
            <p14:sldId id="391"/>
            <p14:sldId id="392"/>
            <p14:sldId id="393"/>
            <p14:sldId id="394"/>
            <p14:sldId id="395"/>
            <p14:sldId id="389"/>
            <p14:sldId id="349"/>
            <p14:sldId id="366"/>
            <p14:sldId id="367"/>
            <p14:sldId id="368"/>
            <p14:sldId id="369"/>
            <p14:sldId id="370"/>
            <p14:sldId id="371"/>
          </p14:sldIdLst>
        </p14:section>
        <p14:section name="Impressum" id="{ABD3A9EF-DD78-FA45-806B-4DD5A7729AF7}">
          <p14:sldIdLst>
            <p14:sldId id="397"/>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7" name="Hillmayr Delia" initials="HD" lastIdx="2" clrIdx="6">
    <p:extLst>
      <p:ext uri="{19B8F6BF-5375-455C-9EA6-DF929625EA0E}">
        <p15:presenceInfo xmlns:p15="http://schemas.microsoft.com/office/powerpoint/2012/main" userId="S-1-5-21-2006274056-1010123383-2343387302-11398" providerId="AD"/>
      </p:ext>
    </p:extLst>
  </p:cmAuthor>
  <p:cmAuthor id="1" name="Berg Maria" initials="BM" lastIdx="236" clrIdx="0">
    <p:extLst>
      <p:ext uri="{19B8F6BF-5375-455C-9EA6-DF929625EA0E}">
        <p15:presenceInfo xmlns:p15="http://schemas.microsoft.com/office/powerpoint/2012/main" userId="S-1-5-21-2006274056-1010123383-2343387302-10184" providerId="AD"/>
      </p:ext>
    </p:extLst>
  </p:cmAuthor>
  <p:cmAuthor id="2" name="Hofmann Amelie" initials="HA" lastIdx="5" clrIdx="1">
    <p:extLst>
      <p:ext uri="{19B8F6BF-5375-455C-9EA6-DF929625EA0E}">
        <p15:presenceInfo xmlns:p15="http://schemas.microsoft.com/office/powerpoint/2012/main" userId="S-1-5-21-2006274056-1010123383-2343387302-9158" providerId="AD"/>
      </p:ext>
    </p:extLst>
  </p:cmAuthor>
  <p:cmAuthor id="3" name="Schulz Katharina" initials="SK" lastIdx="7" clrIdx="2">
    <p:extLst>
      <p:ext uri="{19B8F6BF-5375-455C-9EA6-DF929625EA0E}">
        <p15:presenceInfo xmlns:p15="http://schemas.microsoft.com/office/powerpoint/2012/main" userId="S-1-5-21-2006274056-1010123383-2343387302-8758" providerId="AD"/>
      </p:ext>
    </p:extLst>
  </p:cmAuthor>
  <p:cmAuthor id="4" name="Anna-Sophia Böhme" initials="ASB" lastIdx="3" clrIdx="3">
    <p:extLst>
      <p:ext uri="{19B8F6BF-5375-455C-9EA6-DF929625EA0E}">
        <p15:presenceInfo xmlns:p15="http://schemas.microsoft.com/office/powerpoint/2012/main" userId="S::anna-sophia.boehme@erdtartworks.de::a19ad6e6-4ed8-4521-99b3-7b7ab88bd722" providerId="AD"/>
      </p:ext>
    </p:extLst>
  </p:cmAuthor>
  <p:cmAuthor id="5" name="Renken Lina" initials="RL" lastIdx="25" clrIdx="4">
    <p:extLst>
      <p:ext uri="{19B8F6BF-5375-455C-9EA6-DF929625EA0E}">
        <p15:presenceInfo xmlns:p15="http://schemas.microsoft.com/office/powerpoint/2012/main" userId="S-1-5-21-2006274056-1010123383-2343387302-7934" providerId="AD"/>
      </p:ext>
    </p:extLst>
  </p:cmAuthor>
  <p:cmAuthor id="6" name="Selina Eichhorn" initials="SE" lastIdx="3" clrIdx="5">
    <p:extLst>
      <p:ext uri="{19B8F6BF-5375-455C-9EA6-DF929625EA0E}">
        <p15:presenceInfo xmlns:p15="http://schemas.microsoft.com/office/powerpoint/2012/main" userId="S::selina@erdtartworks.de::c469d39a-ace3-4066-b266-3ee2356d4fe8"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EA5901"/>
    <a:srgbClr val="26ABB4"/>
    <a:srgbClr val="D0E8E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6D9F66E-5EB9-4882-86FB-DCBF35E3C3E4}" styleName="Mittlere Formatvorlage 4 - Akz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 styleId="{22838BEF-8BB2-4498-84A7-C5851F593DF1}" styleName="Mittlere Formatvorlage 4 - Akz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 styleId="{93296810-A885-4BE3-A3E7-6D5BEEA58F35}" styleName="Mittlere Formatvorlage 2 - Akz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2D5ABB26-0587-4C30-8999-92F81FD0307C}" styleName="Keine Formatvorlage, kein Raster">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69C7853C-536D-4A76-A0AE-DD22124D55A5}" styleName="Designformatvorlage 1 - Akz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1576" autoAdjust="0"/>
    <p:restoredTop sz="93310" autoAdjust="0"/>
  </p:normalViewPr>
  <p:slideViewPr>
    <p:cSldViewPr snapToGrid="0">
      <p:cViewPr varScale="1">
        <p:scale>
          <a:sx n="96" d="100"/>
          <a:sy n="96" d="100"/>
        </p:scale>
        <p:origin x="192" y="784"/>
      </p:cViewPr>
      <p:guideLst/>
    </p:cSldViewPr>
  </p:slideViewPr>
  <p:notesTextViewPr>
    <p:cViewPr>
      <p:scale>
        <a:sx n="1" d="1"/>
        <a:sy n="1" d="1"/>
      </p:scale>
      <p:origin x="0" y="0"/>
    </p:cViewPr>
  </p:notesTextViewPr>
  <p:sorterViewPr>
    <p:cViewPr varScale="1">
      <p:scale>
        <a:sx n="1" d="1"/>
        <a:sy n="1" d="1"/>
      </p:scale>
      <p:origin x="0" y="0"/>
    </p:cViewPr>
  </p:sorterViewPr>
  <p:notesViewPr>
    <p:cSldViewPr snapToGrid="0" showGuides="1">
      <p:cViewPr varScale="1">
        <p:scale>
          <a:sx n="88" d="100"/>
          <a:sy n="88" d="100"/>
        </p:scale>
        <p:origin x="3822" y="7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commentAuthors" Target="commentAuthors.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theme" Target="theme/theme1.xml"/><Relationship Id="rId7" Type="http://schemas.openxmlformats.org/officeDocument/2006/relationships/slide" Target="slides/slide3.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notesMaster" Target="notesMasters/notesMaster1.xml"/><Relationship Id="rId40"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tableStyles" Target="tableStyles.xml"/><Relationship Id="rId8" Type="http://schemas.openxmlformats.org/officeDocument/2006/relationships/slide" Target="slides/slide4.xml"/><Relationship Id="rId3" Type="http://schemas.openxmlformats.org/officeDocument/2006/relationships/slideMaster" Target="slideMasters/slideMaster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a:extLst>
              <a:ext uri="{FF2B5EF4-FFF2-40B4-BE49-F238E27FC236}">
                <a16:creationId xmlns:a16="http://schemas.microsoft.com/office/drawing/2014/main" id="{994F5721-A483-7C7B-38F3-7A6152263BCD}"/>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umsplatzhalter 2">
            <a:extLst>
              <a:ext uri="{FF2B5EF4-FFF2-40B4-BE49-F238E27FC236}">
                <a16:creationId xmlns:a16="http://schemas.microsoft.com/office/drawing/2014/main" id="{EB187126-9ADD-3934-D30A-F6A2BFE7B6FF}"/>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AE02B40F-BCEC-EC4F-A2A1-86B18A5FE7EE}" type="datetimeFigureOut">
              <a:rPr lang="en-US" smtClean="0"/>
              <a:t>1/31/23</a:t>
            </a:fld>
            <a:endParaRPr lang="en-US"/>
          </a:p>
        </p:txBody>
      </p:sp>
      <p:sp>
        <p:nvSpPr>
          <p:cNvPr id="4" name="Fußzeilenplatzhalter 3">
            <a:extLst>
              <a:ext uri="{FF2B5EF4-FFF2-40B4-BE49-F238E27FC236}">
                <a16:creationId xmlns:a16="http://schemas.microsoft.com/office/drawing/2014/main" id="{212C204F-2255-BB58-3F5D-E966D28CCF27}"/>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Foliennummernplatzhalter 4">
            <a:extLst>
              <a:ext uri="{FF2B5EF4-FFF2-40B4-BE49-F238E27FC236}">
                <a16:creationId xmlns:a16="http://schemas.microsoft.com/office/drawing/2014/main" id="{2B1E01DB-5DFD-656F-7190-BFFB8AE213E6}"/>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53D29DE6-A0C1-C642-AF32-88E383EFC3FD}" type="slidenum">
              <a:rPr lang="en-US" smtClean="0"/>
              <a:t>‹Nr.›</a:t>
            </a:fld>
            <a:endParaRPr lang="en-US"/>
          </a:p>
        </p:txBody>
      </p:sp>
    </p:spTree>
    <p:extLst>
      <p:ext uri="{BB962C8B-B14F-4D97-AF65-F5344CB8AC3E}">
        <p14:creationId xmlns:p14="http://schemas.microsoft.com/office/powerpoint/2010/main" val="3332165070"/>
      </p:ext>
    </p:extLst>
  </p:cSld>
  <p:clrMap bg1="lt1" tx1="dk1" bg2="lt2" tx2="dk2" accent1="accent1" accent2="accent2" accent3="accent3" accent4="accent4" accent5="accent5" accent6="accent6" hlink="hlink" folHlink="folHlink"/>
  <p:extLst>
    <p:ext uri="{56416CCD-93CA-4268-BC5B-53C4BB910035}">
      <p15:sldGuideLst xmlns:p15="http://schemas.microsoft.com/office/powerpoint/2012/main">
        <p15:guide id="1" orient="horz" pos="2880" userDrawn="1">
          <p15:clr>
            <a:srgbClr val="F26B43"/>
          </p15:clr>
        </p15:guide>
        <p15:guide id="2" pos="2160" userDrawn="1">
          <p15:clr>
            <a:srgbClr val="F26B43"/>
          </p15:clr>
        </p15:guide>
      </p15:sldGuideLst>
    </p:ext>
  </p:extLst>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8375686-9C25-463B-B065-C559F4C6D287}" type="datetimeFigureOut">
              <a:rPr lang="de-DE" smtClean="0"/>
              <a:t>31.01.23</a:t>
            </a:fld>
            <a:endParaRPr lang="de-DE"/>
          </a:p>
        </p:txBody>
      </p:sp>
      <p:sp>
        <p:nvSpPr>
          <p:cNvPr id="4" name="Folienbildplatzhalt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izenplatzhalt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p>
        </p:txBody>
      </p:sp>
      <p:sp>
        <p:nvSpPr>
          <p:cNvPr id="6" name="Fußzeilenplatzhalt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Foliennummernplatzhalt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D755F49-504D-4958-A8AE-D017FCEBF3F9}" type="slidenum">
              <a:rPr lang="de-DE" smtClean="0"/>
              <a:t>‹Nr.›</a:t>
            </a:fld>
            <a:endParaRPr lang="de-DE"/>
          </a:p>
        </p:txBody>
      </p:sp>
    </p:spTree>
    <p:extLst>
      <p:ext uri="{BB962C8B-B14F-4D97-AF65-F5344CB8AC3E}">
        <p14:creationId xmlns:p14="http://schemas.microsoft.com/office/powerpoint/2010/main" val="140413154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4D755F49-504D-4958-A8AE-D017FCEBF3F9}" type="slidenum">
              <a:rPr lang="de-DE" sz="1100" smtClean="0">
                <a:latin typeface="Arial" panose="020B0604020202020204" pitchFamily="34" charset="0"/>
                <a:cs typeface="Arial" panose="020B0604020202020204" pitchFamily="34" charset="0"/>
              </a:rPr>
              <a:t>1</a:t>
            </a:fld>
            <a:endParaRPr lang="de-DE" sz="11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85615056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4D755F49-504D-4958-A8AE-D017FCEBF3F9}" type="slidenum">
              <a:rPr lang="de-DE" sz="1100" smtClean="0">
                <a:latin typeface="Arial" panose="020B0604020202020204" pitchFamily="34" charset="0"/>
                <a:cs typeface="Arial" panose="020B0604020202020204" pitchFamily="34" charset="0"/>
              </a:rPr>
              <a:t>10</a:t>
            </a:fld>
            <a:endParaRPr lang="de-DE" sz="11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93873223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4D755F49-504D-4958-A8AE-D017FCEBF3F9}" type="slidenum">
              <a:rPr lang="de-DE" sz="1100" smtClean="0">
                <a:latin typeface="Arial" panose="020B0604020202020204" pitchFamily="34" charset="0"/>
                <a:cs typeface="Arial" panose="020B0604020202020204" pitchFamily="34" charset="0"/>
              </a:rPr>
              <a:t>11</a:t>
            </a:fld>
            <a:endParaRPr lang="de-DE" sz="11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06253645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4D755F49-504D-4958-A8AE-D017FCEBF3F9}" type="slidenum">
              <a:rPr lang="de-DE" sz="1100" smtClean="0">
                <a:latin typeface="Arial" panose="020B0604020202020204" pitchFamily="34" charset="0"/>
                <a:cs typeface="Arial" panose="020B0604020202020204" pitchFamily="34" charset="0"/>
              </a:rPr>
              <a:t>12</a:t>
            </a:fld>
            <a:endParaRPr lang="de-DE" sz="11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94246536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sz="1100" b="1" dirty="0">
                <a:latin typeface="Arial" panose="020B0604020202020204" pitchFamily="34" charset="0"/>
                <a:cs typeface="Arial" panose="020B0604020202020204" pitchFamily="34" charset="0"/>
              </a:rPr>
              <a:t>Vorlesegeschichte „Sturm im Wald“</a:t>
            </a:r>
          </a:p>
          <a:p>
            <a:endParaRPr lang="de-DE" b="1" dirty="0"/>
          </a:p>
        </p:txBody>
      </p:sp>
      <p:sp>
        <p:nvSpPr>
          <p:cNvPr id="4" name="Foliennummernplatzhalter 3"/>
          <p:cNvSpPr>
            <a:spLocks noGrp="1"/>
          </p:cNvSpPr>
          <p:nvPr>
            <p:ph type="sldNum" sz="quarter" idx="10"/>
          </p:nvPr>
        </p:nvSpPr>
        <p:spPr/>
        <p:txBody>
          <a:bodyPr/>
          <a:lstStyle/>
          <a:p>
            <a:fld id="{4D755F49-504D-4958-A8AE-D017FCEBF3F9}" type="slidenum">
              <a:rPr lang="de-DE" sz="1100" smtClean="0">
                <a:latin typeface="Arial" panose="020B0604020202020204" pitchFamily="34" charset="0"/>
                <a:cs typeface="Arial" panose="020B0604020202020204" pitchFamily="34" charset="0"/>
              </a:rPr>
              <a:t>13</a:t>
            </a:fld>
            <a:endParaRPr lang="de-DE" sz="11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52069451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sz="1100" b="1" dirty="0">
                <a:latin typeface="Arial" panose="020B0604020202020204" pitchFamily="34" charset="0"/>
                <a:cs typeface="Arial" panose="020B0604020202020204" pitchFamily="34" charset="0"/>
              </a:rPr>
              <a:t>Vorlesegeschichte „Sturm im Wald“</a:t>
            </a:r>
          </a:p>
        </p:txBody>
      </p:sp>
      <p:sp>
        <p:nvSpPr>
          <p:cNvPr id="4" name="Foliennummernplatzhalter 3"/>
          <p:cNvSpPr>
            <a:spLocks noGrp="1"/>
          </p:cNvSpPr>
          <p:nvPr>
            <p:ph type="sldNum" sz="quarter" idx="10"/>
          </p:nvPr>
        </p:nvSpPr>
        <p:spPr/>
        <p:txBody>
          <a:bodyPr/>
          <a:lstStyle/>
          <a:p>
            <a:fld id="{4D755F49-504D-4958-A8AE-D017FCEBF3F9}" type="slidenum">
              <a:rPr lang="de-DE" sz="1100" smtClean="0">
                <a:latin typeface="Arial" panose="020B0604020202020204" pitchFamily="34" charset="0"/>
                <a:cs typeface="Arial" panose="020B0604020202020204" pitchFamily="34" charset="0"/>
              </a:rPr>
              <a:t>14</a:t>
            </a:fld>
            <a:endParaRPr lang="de-DE" sz="11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39110899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sz="1100" b="1" dirty="0">
                <a:latin typeface="Arial" panose="020B0604020202020204" pitchFamily="34" charset="0"/>
                <a:cs typeface="Arial" panose="020B0604020202020204" pitchFamily="34" charset="0"/>
              </a:rPr>
              <a:t>Vorlesegeschichte „Sturm im Wald“</a:t>
            </a:r>
          </a:p>
        </p:txBody>
      </p:sp>
      <p:sp>
        <p:nvSpPr>
          <p:cNvPr id="4" name="Foliennummernplatzhalter 3"/>
          <p:cNvSpPr>
            <a:spLocks noGrp="1"/>
          </p:cNvSpPr>
          <p:nvPr>
            <p:ph type="sldNum" sz="quarter" idx="10"/>
          </p:nvPr>
        </p:nvSpPr>
        <p:spPr/>
        <p:txBody>
          <a:bodyPr/>
          <a:lstStyle/>
          <a:p>
            <a:fld id="{4D755F49-504D-4958-A8AE-D017FCEBF3F9}" type="slidenum">
              <a:rPr lang="de-DE" sz="1100" smtClean="0">
                <a:latin typeface="Arial" panose="020B0604020202020204" pitchFamily="34" charset="0"/>
                <a:cs typeface="Arial" panose="020B0604020202020204" pitchFamily="34" charset="0"/>
              </a:rPr>
              <a:t>15</a:t>
            </a:fld>
            <a:endParaRPr lang="de-DE" sz="11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45779595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sz="1100" b="1" dirty="0">
                <a:latin typeface="Arial" panose="020B0604020202020204" pitchFamily="34" charset="0"/>
                <a:cs typeface="Arial" panose="020B0604020202020204" pitchFamily="34" charset="0"/>
              </a:rPr>
              <a:t>Vorlesegeschichte „Sturm im Wald“</a:t>
            </a:r>
          </a:p>
        </p:txBody>
      </p:sp>
      <p:sp>
        <p:nvSpPr>
          <p:cNvPr id="4" name="Foliennummernplatzhalter 3"/>
          <p:cNvSpPr>
            <a:spLocks noGrp="1"/>
          </p:cNvSpPr>
          <p:nvPr>
            <p:ph type="sldNum" sz="quarter" idx="10"/>
          </p:nvPr>
        </p:nvSpPr>
        <p:spPr/>
        <p:txBody>
          <a:bodyPr/>
          <a:lstStyle/>
          <a:p>
            <a:fld id="{4D755F49-504D-4958-A8AE-D017FCEBF3F9}" type="slidenum">
              <a:rPr lang="de-DE" sz="1100" smtClean="0">
                <a:latin typeface="Arial" panose="020B0604020202020204" pitchFamily="34" charset="0"/>
                <a:cs typeface="Arial" panose="020B0604020202020204" pitchFamily="34" charset="0"/>
              </a:rPr>
              <a:t>16</a:t>
            </a:fld>
            <a:endParaRPr lang="de-DE" sz="11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68001555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4D755F49-504D-4958-A8AE-D017FCEBF3F9}" type="slidenum">
              <a:rPr lang="de-DE" sz="1100" smtClean="0">
                <a:latin typeface="Arial" panose="020B0604020202020204" pitchFamily="34" charset="0"/>
                <a:cs typeface="Arial" panose="020B0604020202020204" pitchFamily="34" charset="0"/>
              </a:rPr>
              <a:t>17</a:t>
            </a:fld>
            <a:endParaRPr lang="de-DE" sz="11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94094361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100" b="1" kern="1200" dirty="0">
                <a:solidFill>
                  <a:schemeClr val="tx1"/>
                </a:solidFill>
                <a:effectLst/>
                <a:latin typeface="Arial" panose="020B0604020202020204" pitchFamily="34" charset="0"/>
                <a:cs typeface="Arial" panose="020B0604020202020204" pitchFamily="34" charset="0"/>
              </a:rPr>
              <a:t>Text</a:t>
            </a:r>
            <a:r>
              <a:rPr lang="de-DE" sz="1100" b="1" kern="1200" baseline="0" dirty="0">
                <a:solidFill>
                  <a:schemeClr val="tx1"/>
                </a:solidFill>
                <a:effectLst/>
                <a:latin typeface="Arial" panose="020B0604020202020204" pitchFamily="34" charset="0"/>
                <a:cs typeface="Arial" panose="020B0604020202020204" pitchFamily="34" charset="0"/>
              </a:rPr>
              <a:t> Szene 2</a:t>
            </a:r>
            <a:endParaRPr lang="de-DE" sz="1100" b="1" kern="1200" dirty="0">
              <a:solidFill>
                <a:schemeClr val="tx1"/>
              </a:solidFill>
              <a:effectLst/>
              <a:latin typeface="Arial" panose="020B0604020202020204" pitchFamily="34" charset="0"/>
              <a:cs typeface="Arial" panose="020B0604020202020204" pitchFamily="34" charset="0"/>
            </a:endParaRPr>
          </a:p>
        </p:txBody>
      </p:sp>
      <p:sp>
        <p:nvSpPr>
          <p:cNvPr id="4" name="Foliennummernplatzhalter 3"/>
          <p:cNvSpPr>
            <a:spLocks noGrp="1"/>
          </p:cNvSpPr>
          <p:nvPr>
            <p:ph type="sldNum" sz="quarter" idx="5"/>
          </p:nvPr>
        </p:nvSpPr>
        <p:spPr/>
        <p:txBody>
          <a:bodyPr/>
          <a:lstStyle/>
          <a:p>
            <a:fld id="{4D755F49-504D-4958-A8AE-D017FCEBF3F9}" type="slidenum">
              <a:rPr lang="de-DE" sz="1100" smtClean="0">
                <a:latin typeface="Arial" panose="020B0604020202020204" pitchFamily="34" charset="0"/>
                <a:cs typeface="Arial" panose="020B0604020202020204" pitchFamily="34" charset="0"/>
              </a:rPr>
              <a:t>18</a:t>
            </a:fld>
            <a:endParaRPr lang="de-DE" sz="11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07654932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100" b="1" kern="1200" dirty="0">
                <a:solidFill>
                  <a:schemeClr val="tx1"/>
                </a:solidFill>
                <a:effectLst/>
                <a:latin typeface="Arial" panose="020B0604020202020204" pitchFamily="34" charset="0"/>
                <a:cs typeface="Arial" panose="020B0604020202020204" pitchFamily="34" charset="0"/>
              </a:rPr>
              <a:t>Text</a:t>
            </a:r>
            <a:r>
              <a:rPr lang="de-DE" sz="1100" b="1" kern="1200" baseline="0" dirty="0">
                <a:solidFill>
                  <a:schemeClr val="tx1"/>
                </a:solidFill>
                <a:effectLst/>
                <a:latin typeface="Arial" panose="020B0604020202020204" pitchFamily="34" charset="0"/>
                <a:cs typeface="Arial" panose="020B0604020202020204" pitchFamily="34" charset="0"/>
              </a:rPr>
              <a:t> Szene 6</a:t>
            </a:r>
            <a:endParaRPr lang="de-DE" sz="1100" b="1" kern="1200" dirty="0">
              <a:solidFill>
                <a:schemeClr val="tx1"/>
              </a:solidFill>
              <a:effectLst/>
              <a:latin typeface="Arial" panose="020B0604020202020204" pitchFamily="34" charset="0"/>
              <a:cs typeface="Arial" panose="020B0604020202020204" pitchFamily="34" charset="0"/>
            </a:endParaRPr>
          </a:p>
        </p:txBody>
      </p:sp>
      <p:sp>
        <p:nvSpPr>
          <p:cNvPr id="4" name="Foliennummernplatzhalter 3"/>
          <p:cNvSpPr>
            <a:spLocks noGrp="1"/>
          </p:cNvSpPr>
          <p:nvPr>
            <p:ph type="sldNum" sz="quarter" idx="5"/>
          </p:nvPr>
        </p:nvSpPr>
        <p:spPr/>
        <p:txBody>
          <a:bodyPr/>
          <a:lstStyle/>
          <a:p>
            <a:fld id="{4D755F49-504D-4958-A8AE-D017FCEBF3F9}" type="slidenum">
              <a:rPr lang="de-DE" sz="1100" smtClean="0">
                <a:latin typeface="Arial" panose="020B0604020202020204" pitchFamily="34" charset="0"/>
                <a:cs typeface="Arial" panose="020B0604020202020204" pitchFamily="34" charset="0"/>
              </a:rPr>
              <a:t>19</a:t>
            </a:fld>
            <a:endParaRPr lang="de-DE" sz="11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01821794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4D755F49-504D-4958-A8AE-D017FCEBF3F9}" type="slidenum">
              <a:rPr lang="de-DE" sz="1100" smtClean="0">
                <a:latin typeface="Arial" panose="020B0604020202020204" pitchFamily="34" charset="0"/>
                <a:cs typeface="Arial" panose="020B0604020202020204" pitchFamily="34" charset="0"/>
              </a:rPr>
              <a:t>2</a:t>
            </a:fld>
            <a:endParaRPr lang="de-DE" sz="11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44762281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100" b="1" kern="1200" dirty="0">
                <a:solidFill>
                  <a:schemeClr val="tx1"/>
                </a:solidFill>
                <a:effectLst/>
                <a:latin typeface="Arial" panose="020B0604020202020204" pitchFamily="34" charset="0"/>
                <a:cs typeface="Arial" panose="020B0604020202020204" pitchFamily="34" charset="0"/>
              </a:rPr>
              <a:t>Text</a:t>
            </a:r>
            <a:r>
              <a:rPr lang="de-DE" sz="1100" b="1" kern="1200" baseline="0" dirty="0">
                <a:solidFill>
                  <a:schemeClr val="tx1"/>
                </a:solidFill>
                <a:effectLst/>
                <a:latin typeface="Arial" panose="020B0604020202020204" pitchFamily="34" charset="0"/>
                <a:cs typeface="Arial" panose="020B0604020202020204" pitchFamily="34" charset="0"/>
              </a:rPr>
              <a:t> Szene 8</a:t>
            </a:r>
            <a:endParaRPr lang="de-DE" sz="1100" b="1" kern="1200" dirty="0">
              <a:solidFill>
                <a:schemeClr val="tx1"/>
              </a:solidFill>
              <a:effectLst/>
              <a:latin typeface="Arial" panose="020B0604020202020204" pitchFamily="34" charset="0"/>
              <a:cs typeface="Arial" panose="020B0604020202020204" pitchFamily="34" charset="0"/>
            </a:endParaRPr>
          </a:p>
        </p:txBody>
      </p:sp>
      <p:sp>
        <p:nvSpPr>
          <p:cNvPr id="4" name="Foliennummernplatzhalter 3"/>
          <p:cNvSpPr>
            <a:spLocks noGrp="1"/>
          </p:cNvSpPr>
          <p:nvPr>
            <p:ph type="sldNum" sz="quarter" idx="5"/>
          </p:nvPr>
        </p:nvSpPr>
        <p:spPr/>
        <p:txBody>
          <a:bodyPr/>
          <a:lstStyle/>
          <a:p>
            <a:fld id="{4D755F49-504D-4958-A8AE-D017FCEBF3F9}" type="slidenum">
              <a:rPr lang="de-DE" sz="1100" smtClean="0">
                <a:latin typeface="Arial" panose="020B0604020202020204" pitchFamily="34" charset="0"/>
                <a:cs typeface="Arial" panose="020B0604020202020204" pitchFamily="34" charset="0"/>
              </a:rPr>
              <a:t>20</a:t>
            </a:fld>
            <a:endParaRPr lang="de-DE" sz="11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84301092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100" b="1" kern="1200" dirty="0">
                <a:solidFill>
                  <a:schemeClr val="tx1"/>
                </a:solidFill>
                <a:effectLst/>
                <a:latin typeface="Arial" panose="020B0604020202020204" pitchFamily="34" charset="0"/>
                <a:cs typeface="Arial" panose="020B0604020202020204" pitchFamily="34" charset="0"/>
              </a:rPr>
              <a:t>Text</a:t>
            </a:r>
            <a:r>
              <a:rPr lang="de-DE" sz="1100" b="1" kern="1200" baseline="0" dirty="0">
                <a:solidFill>
                  <a:schemeClr val="tx1"/>
                </a:solidFill>
                <a:effectLst/>
                <a:latin typeface="Arial" panose="020B0604020202020204" pitchFamily="34" charset="0"/>
                <a:cs typeface="Arial" panose="020B0604020202020204" pitchFamily="34" charset="0"/>
              </a:rPr>
              <a:t> Szene 10</a:t>
            </a:r>
            <a:endParaRPr lang="de-DE" sz="1100" b="1" kern="1200" dirty="0">
              <a:solidFill>
                <a:schemeClr val="tx1"/>
              </a:solidFill>
              <a:effectLst/>
              <a:latin typeface="Arial" panose="020B0604020202020204" pitchFamily="34" charset="0"/>
              <a:cs typeface="Arial" panose="020B0604020202020204" pitchFamily="34" charset="0"/>
            </a:endParaRPr>
          </a:p>
        </p:txBody>
      </p:sp>
      <p:sp>
        <p:nvSpPr>
          <p:cNvPr id="4" name="Foliennummernplatzhalter 3"/>
          <p:cNvSpPr>
            <a:spLocks noGrp="1"/>
          </p:cNvSpPr>
          <p:nvPr>
            <p:ph type="sldNum" sz="quarter" idx="5"/>
          </p:nvPr>
        </p:nvSpPr>
        <p:spPr/>
        <p:txBody>
          <a:bodyPr/>
          <a:lstStyle/>
          <a:p>
            <a:fld id="{4D755F49-504D-4958-A8AE-D017FCEBF3F9}" type="slidenum">
              <a:rPr lang="de-DE" sz="1100" smtClean="0">
                <a:latin typeface="Arial" panose="020B0604020202020204" pitchFamily="34" charset="0"/>
                <a:cs typeface="Arial" panose="020B0604020202020204" pitchFamily="34" charset="0"/>
              </a:rPr>
              <a:t>21</a:t>
            </a:fld>
            <a:endParaRPr lang="de-DE" sz="11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9032171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100" b="1" kern="1200" dirty="0">
                <a:solidFill>
                  <a:schemeClr val="tx1"/>
                </a:solidFill>
                <a:effectLst/>
                <a:latin typeface="Arial" panose="020B0604020202020204" pitchFamily="34" charset="0"/>
                <a:cs typeface="Arial" panose="020B0604020202020204" pitchFamily="34" charset="0"/>
              </a:rPr>
              <a:t>Text</a:t>
            </a:r>
            <a:r>
              <a:rPr lang="de-DE" sz="1100" b="1" kern="1200" baseline="0" dirty="0">
                <a:solidFill>
                  <a:schemeClr val="tx1"/>
                </a:solidFill>
                <a:effectLst/>
                <a:latin typeface="Arial" panose="020B0604020202020204" pitchFamily="34" charset="0"/>
                <a:cs typeface="Arial" panose="020B0604020202020204" pitchFamily="34" charset="0"/>
              </a:rPr>
              <a:t> Szene 11</a:t>
            </a:r>
            <a:endParaRPr lang="de-DE" sz="1100" b="1" kern="1200" dirty="0">
              <a:solidFill>
                <a:schemeClr val="tx1"/>
              </a:solidFill>
              <a:effectLst/>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de-DE" sz="1200" b="0" kern="1200" dirty="0">
              <a:solidFill>
                <a:schemeClr val="tx1"/>
              </a:solidFill>
              <a:effectLst/>
              <a:latin typeface="+mn-lt"/>
              <a:ea typeface="+mn-ea"/>
              <a:cs typeface="+mn-cs"/>
            </a:endParaRPr>
          </a:p>
        </p:txBody>
      </p:sp>
      <p:sp>
        <p:nvSpPr>
          <p:cNvPr id="4" name="Foliennummernplatzhalter 3"/>
          <p:cNvSpPr>
            <a:spLocks noGrp="1"/>
          </p:cNvSpPr>
          <p:nvPr>
            <p:ph type="sldNum" sz="quarter" idx="5"/>
          </p:nvPr>
        </p:nvSpPr>
        <p:spPr/>
        <p:txBody>
          <a:bodyPr/>
          <a:lstStyle/>
          <a:p>
            <a:fld id="{4D755F49-504D-4958-A8AE-D017FCEBF3F9}" type="slidenum">
              <a:rPr lang="de-DE" sz="1100" smtClean="0">
                <a:latin typeface="Arial" panose="020B0604020202020204" pitchFamily="34" charset="0"/>
                <a:cs typeface="Arial" panose="020B0604020202020204" pitchFamily="34" charset="0"/>
              </a:rPr>
              <a:t>22</a:t>
            </a:fld>
            <a:endParaRPr lang="de-DE" sz="11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28355786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100" b="1" kern="1200" dirty="0">
                <a:solidFill>
                  <a:schemeClr val="tx1"/>
                </a:solidFill>
                <a:effectLst/>
                <a:latin typeface="Arial" panose="020B0604020202020204" pitchFamily="34" charset="0"/>
                <a:cs typeface="Arial" panose="020B0604020202020204" pitchFamily="34" charset="0"/>
              </a:rPr>
              <a:t>Text</a:t>
            </a:r>
            <a:r>
              <a:rPr lang="de-DE" sz="1100" b="1" kern="1200" baseline="0" dirty="0">
                <a:solidFill>
                  <a:schemeClr val="tx1"/>
                </a:solidFill>
                <a:effectLst/>
                <a:latin typeface="Arial" panose="020B0604020202020204" pitchFamily="34" charset="0"/>
                <a:cs typeface="Arial" panose="020B0604020202020204" pitchFamily="34" charset="0"/>
              </a:rPr>
              <a:t> Szene 12</a:t>
            </a:r>
            <a:endParaRPr lang="de-DE" sz="1100" b="1" kern="1200" dirty="0">
              <a:solidFill>
                <a:schemeClr val="tx1"/>
              </a:solidFill>
              <a:effectLst/>
              <a:latin typeface="Arial" panose="020B0604020202020204" pitchFamily="34" charset="0"/>
              <a:cs typeface="Arial" panose="020B0604020202020204" pitchFamily="34" charset="0"/>
            </a:endParaRPr>
          </a:p>
        </p:txBody>
      </p:sp>
      <p:sp>
        <p:nvSpPr>
          <p:cNvPr id="4" name="Foliennummernplatzhalter 3"/>
          <p:cNvSpPr>
            <a:spLocks noGrp="1"/>
          </p:cNvSpPr>
          <p:nvPr>
            <p:ph type="sldNum" sz="quarter" idx="5"/>
          </p:nvPr>
        </p:nvSpPr>
        <p:spPr/>
        <p:txBody>
          <a:bodyPr/>
          <a:lstStyle/>
          <a:p>
            <a:fld id="{4D755F49-504D-4958-A8AE-D017FCEBF3F9}" type="slidenum">
              <a:rPr lang="de-DE" sz="1100" smtClean="0">
                <a:latin typeface="Arial" panose="020B0604020202020204" pitchFamily="34" charset="0"/>
                <a:cs typeface="Arial" panose="020B0604020202020204" pitchFamily="34" charset="0"/>
              </a:rPr>
              <a:t>23</a:t>
            </a:fld>
            <a:endParaRPr lang="de-DE" sz="11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24561013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4D755F49-504D-4958-A8AE-D017FCEBF3F9}" type="slidenum">
              <a:rPr lang="de-DE" sz="1100" smtClean="0">
                <a:latin typeface="Arial" panose="020B0604020202020204" pitchFamily="34" charset="0"/>
                <a:cs typeface="Arial" panose="020B0604020202020204" pitchFamily="34" charset="0"/>
              </a:rPr>
              <a:t>24</a:t>
            </a:fld>
            <a:endParaRPr lang="de-DE" sz="11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69321031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sz="1100" b="1" dirty="0">
                <a:latin typeface="Arial" panose="020B0604020202020204" pitchFamily="34" charset="0"/>
                <a:cs typeface="Arial" panose="020B0604020202020204" pitchFamily="34" charset="0"/>
              </a:rPr>
              <a:t>Szene 1, Szene 2</a:t>
            </a:r>
          </a:p>
        </p:txBody>
      </p:sp>
      <p:sp>
        <p:nvSpPr>
          <p:cNvPr id="4" name="Foliennummernplatzhalter 3"/>
          <p:cNvSpPr>
            <a:spLocks noGrp="1"/>
          </p:cNvSpPr>
          <p:nvPr>
            <p:ph type="sldNum" sz="quarter" idx="10"/>
          </p:nvPr>
        </p:nvSpPr>
        <p:spPr/>
        <p:txBody>
          <a:bodyPr/>
          <a:lstStyle/>
          <a:p>
            <a:fld id="{4D755F49-504D-4958-A8AE-D017FCEBF3F9}" type="slidenum">
              <a:rPr lang="de-DE" sz="1100" smtClean="0">
                <a:latin typeface="Arial" panose="020B0604020202020204" pitchFamily="34" charset="0"/>
                <a:cs typeface="Arial" panose="020B0604020202020204" pitchFamily="34" charset="0"/>
              </a:rPr>
              <a:t>25</a:t>
            </a:fld>
            <a:endParaRPr lang="de-DE" sz="11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13798426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sz="1100" b="1" dirty="0">
                <a:latin typeface="Arial" panose="020B0604020202020204" pitchFamily="34" charset="0"/>
                <a:cs typeface="Arial" panose="020B0604020202020204" pitchFamily="34" charset="0"/>
              </a:rPr>
              <a:t>Szene 3, Szene 4</a:t>
            </a:r>
          </a:p>
        </p:txBody>
      </p:sp>
      <p:sp>
        <p:nvSpPr>
          <p:cNvPr id="4" name="Foliennummernplatzhalter 3"/>
          <p:cNvSpPr>
            <a:spLocks noGrp="1"/>
          </p:cNvSpPr>
          <p:nvPr>
            <p:ph type="sldNum" sz="quarter" idx="10"/>
          </p:nvPr>
        </p:nvSpPr>
        <p:spPr/>
        <p:txBody>
          <a:bodyPr/>
          <a:lstStyle/>
          <a:p>
            <a:fld id="{4D755F49-504D-4958-A8AE-D017FCEBF3F9}" type="slidenum">
              <a:rPr lang="de-DE" sz="1100" smtClean="0">
                <a:latin typeface="Arial" panose="020B0604020202020204" pitchFamily="34" charset="0"/>
                <a:cs typeface="Arial" panose="020B0604020202020204" pitchFamily="34" charset="0"/>
              </a:rPr>
              <a:t>26</a:t>
            </a:fld>
            <a:endParaRPr lang="de-DE" sz="11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27218139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sz="1100" b="1" dirty="0">
                <a:latin typeface="Arial" panose="020B0604020202020204" pitchFamily="34" charset="0"/>
                <a:cs typeface="Arial" panose="020B0604020202020204" pitchFamily="34" charset="0"/>
              </a:rPr>
              <a:t>Szene 5, Szene 6</a:t>
            </a:r>
          </a:p>
        </p:txBody>
      </p:sp>
      <p:sp>
        <p:nvSpPr>
          <p:cNvPr id="4" name="Foliennummernplatzhalter 3"/>
          <p:cNvSpPr>
            <a:spLocks noGrp="1"/>
          </p:cNvSpPr>
          <p:nvPr>
            <p:ph type="sldNum" sz="quarter" idx="10"/>
          </p:nvPr>
        </p:nvSpPr>
        <p:spPr/>
        <p:txBody>
          <a:bodyPr/>
          <a:lstStyle/>
          <a:p>
            <a:fld id="{4D755F49-504D-4958-A8AE-D017FCEBF3F9}" type="slidenum">
              <a:rPr lang="de-DE" sz="1100" smtClean="0">
                <a:latin typeface="Arial" panose="020B0604020202020204" pitchFamily="34" charset="0"/>
                <a:cs typeface="Arial" panose="020B0604020202020204" pitchFamily="34" charset="0"/>
              </a:rPr>
              <a:t>27</a:t>
            </a:fld>
            <a:endParaRPr lang="de-DE" sz="11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56837578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sz="1100" b="1" dirty="0">
                <a:latin typeface="Arial" panose="020B0604020202020204" pitchFamily="34" charset="0"/>
                <a:cs typeface="Arial" panose="020B0604020202020204" pitchFamily="34" charset="0"/>
              </a:rPr>
              <a:t>Szene 7, Szene 8</a:t>
            </a:r>
          </a:p>
        </p:txBody>
      </p:sp>
      <p:sp>
        <p:nvSpPr>
          <p:cNvPr id="4" name="Foliennummernplatzhalter 3"/>
          <p:cNvSpPr>
            <a:spLocks noGrp="1"/>
          </p:cNvSpPr>
          <p:nvPr>
            <p:ph type="sldNum" sz="quarter" idx="10"/>
          </p:nvPr>
        </p:nvSpPr>
        <p:spPr/>
        <p:txBody>
          <a:bodyPr/>
          <a:lstStyle/>
          <a:p>
            <a:fld id="{4D755F49-504D-4958-A8AE-D017FCEBF3F9}" type="slidenum">
              <a:rPr lang="de-DE" sz="1100" smtClean="0">
                <a:latin typeface="Arial" panose="020B0604020202020204" pitchFamily="34" charset="0"/>
                <a:cs typeface="Arial" panose="020B0604020202020204" pitchFamily="34" charset="0"/>
              </a:rPr>
              <a:t>28</a:t>
            </a:fld>
            <a:endParaRPr lang="de-DE" sz="11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95764499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sz="1100" b="1" dirty="0">
                <a:latin typeface="Arial" panose="020B0604020202020204" pitchFamily="34" charset="0"/>
                <a:cs typeface="Arial" panose="020B0604020202020204" pitchFamily="34" charset="0"/>
              </a:rPr>
              <a:t>Szene 9, Szene 10</a:t>
            </a:r>
          </a:p>
        </p:txBody>
      </p:sp>
      <p:sp>
        <p:nvSpPr>
          <p:cNvPr id="4" name="Foliennummernplatzhalter 3"/>
          <p:cNvSpPr>
            <a:spLocks noGrp="1"/>
          </p:cNvSpPr>
          <p:nvPr>
            <p:ph type="sldNum" sz="quarter" idx="10"/>
          </p:nvPr>
        </p:nvSpPr>
        <p:spPr/>
        <p:txBody>
          <a:bodyPr/>
          <a:lstStyle/>
          <a:p>
            <a:fld id="{4D755F49-504D-4958-A8AE-D017FCEBF3F9}" type="slidenum">
              <a:rPr lang="de-DE" sz="1100" smtClean="0">
                <a:latin typeface="Arial" panose="020B0604020202020204" pitchFamily="34" charset="0"/>
                <a:cs typeface="Arial" panose="020B0604020202020204" pitchFamily="34" charset="0"/>
              </a:rPr>
              <a:t>29</a:t>
            </a:fld>
            <a:endParaRPr lang="de-DE" sz="11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20531096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4D755F49-504D-4958-A8AE-D017FCEBF3F9}" type="slidenum">
              <a:rPr lang="de-DE" sz="1100" smtClean="0">
                <a:latin typeface="Arial" panose="020B0604020202020204" pitchFamily="34" charset="0"/>
                <a:cs typeface="Arial" panose="020B0604020202020204" pitchFamily="34" charset="0"/>
              </a:rPr>
              <a:t>3</a:t>
            </a:fld>
            <a:endParaRPr lang="de-DE" sz="11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70469162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sz="1100" b="1" dirty="0">
                <a:latin typeface="Arial" panose="020B0604020202020204" pitchFamily="34" charset="0"/>
                <a:cs typeface="Arial" panose="020B0604020202020204" pitchFamily="34" charset="0"/>
              </a:rPr>
              <a:t>Szene 11, Szene 12</a:t>
            </a:r>
          </a:p>
        </p:txBody>
      </p:sp>
      <p:sp>
        <p:nvSpPr>
          <p:cNvPr id="4" name="Foliennummernplatzhalter 3"/>
          <p:cNvSpPr>
            <a:spLocks noGrp="1"/>
          </p:cNvSpPr>
          <p:nvPr>
            <p:ph type="sldNum" sz="quarter" idx="10"/>
          </p:nvPr>
        </p:nvSpPr>
        <p:spPr/>
        <p:txBody>
          <a:bodyPr/>
          <a:lstStyle/>
          <a:p>
            <a:fld id="{4D755F49-504D-4958-A8AE-D017FCEBF3F9}" type="slidenum">
              <a:rPr lang="de-DE" sz="1100" smtClean="0">
                <a:latin typeface="Arial" panose="020B0604020202020204" pitchFamily="34" charset="0"/>
                <a:cs typeface="Arial" panose="020B0604020202020204" pitchFamily="34" charset="0"/>
              </a:rPr>
              <a:t>30</a:t>
            </a:fld>
            <a:endParaRPr lang="de-DE" sz="11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52446220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sz="1100" b="1" dirty="0">
                <a:latin typeface="Arial" panose="020B0604020202020204" pitchFamily="34" charset="0"/>
                <a:cs typeface="Arial" panose="020B0604020202020204" pitchFamily="34" charset="0"/>
              </a:rPr>
              <a:t>Szene 13</a:t>
            </a:r>
          </a:p>
        </p:txBody>
      </p:sp>
      <p:sp>
        <p:nvSpPr>
          <p:cNvPr id="4" name="Foliennummernplatzhalter 3"/>
          <p:cNvSpPr>
            <a:spLocks noGrp="1"/>
          </p:cNvSpPr>
          <p:nvPr>
            <p:ph type="sldNum" sz="quarter" idx="10"/>
          </p:nvPr>
        </p:nvSpPr>
        <p:spPr/>
        <p:txBody>
          <a:bodyPr/>
          <a:lstStyle/>
          <a:p>
            <a:fld id="{4D755F49-504D-4958-A8AE-D017FCEBF3F9}" type="slidenum">
              <a:rPr lang="de-DE" sz="1100" smtClean="0">
                <a:latin typeface="Arial" panose="020B0604020202020204" pitchFamily="34" charset="0"/>
                <a:cs typeface="Arial" panose="020B0604020202020204" pitchFamily="34" charset="0"/>
              </a:rPr>
              <a:t>31</a:t>
            </a:fld>
            <a:endParaRPr lang="de-DE" sz="11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41772559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US"/>
          </a:p>
        </p:txBody>
      </p:sp>
      <p:sp>
        <p:nvSpPr>
          <p:cNvPr id="4" name="Foliennummernplatzhalter 3"/>
          <p:cNvSpPr>
            <a:spLocks noGrp="1"/>
          </p:cNvSpPr>
          <p:nvPr>
            <p:ph type="sldNum" sz="quarter" idx="5"/>
          </p:nvPr>
        </p:nvSpPr>
        <p:spPr/>
        <p:txBody>
          <a:bodyPr/>
          <a:lstStyle/>
          <a:p>
            <a:fld id="{4D755F49-504D-4958-A8AE-D017FCEBF3F9}" type="slidenum">
              <a:rPr lang="de-DE" sz="1100" smtClean="0">
                <a:latin typeface="Arial" panose="020B0604020202020204" pitchFamily="34" charset="0"/>
                <a:cs typeface="Arial" panose="020B0604020202020204" pitchFamily="34" charset="0"/>
              </a:rPr>
              <a:t>32</a:t>
            </a:fld>
            <a:endParaRPr lang="de-DE" sz="11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42613372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4D755F49-504D-4958-A8AE-D017FCEBF3F9}" type="slidenum">
              <a:rPr lang="de-DE" sz="1100" smtClean="0">
                <a:latin typeface="Arial" panose="020B0604020202020204" pitchFamily="34" charset="0"/>
                <a:cs typeface="Arial" panose="020B0604020202020204" pitchFamily="34" charset="0"/>
              </a:rPr>
              <a:t>4</a:t>
            </a:fld>
            <a:endParaRPr lang="de-DE" sz="11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83195182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4D755F49-504D-4958-A8AE-D017FCEBF3F9}" type="slidenum">
              <a:rPr lang="de-DE" sz="1100" smtClean="0">
                <a:latin typeface="Arial" panose="020B0604020202020204" pitchFamily="34" charset="0"/>
                <a:cs typeface="Arial" panose="020B0604020202020204" pitchFamily="34" charset="0"/>
              </a:rPr>
              <a:t>5</a:t>
            </a:fld>
            <a:endParaRPr lang="de-DE" sz="11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961307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4D755F49-504D-4958-A8AE-D017FCEBF3F9}" type="slidenum">
              <a:rPr lang="de-DE" sz="1100" smtClean="0">
                <a:latin typeface="Arial" panose="020B0604020202020204" pitchFamily="34" charset="0"/>
                <a:cs typeface="Arial" panose="020B0604020202020204" pitchFamily="34" charset="0"/>
              </a:rPr>
              <a:t>6</a:t>
            </a:fld>
            <a:endParaRPr lang="de-DE" sz="11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85758730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4D755F49-504D-4958-A8AE-D017FCEBF3F9}" type="slidenum">
              <a:rPr lang="de-DE" sz="1100" smtClean="0">
                <a:latin typeface="Arial" panose="020B0604020202020204" pitchFamily="34" charset="0"/>
                <a:cs typeface="Arial" panose="020B0604020202020204" pitchFamily="34" charset="0"/>
              </a:rPr>
              <a:t>7</a:t>
            </a:fld>
            <a:endParaRPr lang="de-DE" sz="11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54471158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4D755F49-504D-4958-A8AE-D017FCEBF3F9}" type="slidenum">
              <a:rPr lang="de-DE" sz="1100" smtClean="0">
                <a:latin typeface="Arial" panose="020B0604020202020204" pitchFamily="34" charset="0"/>
                <a:cs typeface="Arial" panose="020B0604020202020204" pitchFamily="34" charset="0"/>
              </a:rPr>
              <a:t>8</a:t>
            </a:fld>
            <a:endParaRPr lang="de-DE" sz="11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63734860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US"/>
          </a:p>
        </p:txBody>
      </p:sp>
      <p:sp>
        <p:nvSpPr>
          <p:cNvPr id="4" name="Foliennummernplatzhalter 3"/>
          <p:cNvSpPr>
            <a:spLocks noGrp="1"/>
          </p:cNvSpPr>
          <p:nvPr>
            <p:ph type="sldNum" sz="quarter" idx="5"/>
          </p:nvPr>
        </p:nvSpPr>
        <p:spPr/>
        <p:txBody>
          <a:bodyPr/>
          <a:lstStyle/>
          <a:p>
            <a:fld id="{4D755F49-504D-4958-A8AE-D017FCEBF3F9}" type="slidenum">
              <a:rPr lang="de-DE" sz="1100" smtClean="0">
                <a:latin typeface="Arial" panose="020B0604020202020204" pitchFamily="34" charset="0"/>
                <a:cs typeface="Arial" panose="020B0604020202020204" pitchFamily="34" charset="0"/>
              </a:rPr>
              <a:t>9</a:t>
            </a:fld>
            <a:endParaRPr lang="de-DE" sz="11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28549670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hyperlink" Target="https://www.lehrplanplus.bayern.de/schulart/foerderschule/inhalt/fachlehrplaene?w_schulart=foerderschule&amp;wt_1=schulart&amp;w_foerderschwerpunkt=sprache&amp;wt_2=foerderschwerpunkt" TargetMode="External"/><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hyperlink" Target="http://www.medienfuehrerschein.bayern/" TargetMode="External"/><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9.emf"/><Relationship Id="rId4" Type="http://schemas.openxmlformats.org/officeDocument/2006/relationships/hyperlink" Target="https://www.medienfuehrerschein.bayern/Bestellung/Grundschule_1_und_2_Jahrgangsstufe/103/48_Materialien.htm" TargetMode="Externa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hyperlink" Target="https://www.medienfuehrerschein.bayern/Angebot/Grundschule/1_und_2_Jahrgangsstufe/468_Sturm_im_Wald.htm" TargetMode="Externa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pn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12.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Master" Target="../slideMasters/slideMaster4.xml"/><Relationship Id="rId4" Type="http://schemas.openxmlformats.org/officeDocument/2006/relationships/image" Target="../media/image15.pn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17.svg"/><Relationship Id="rId2" Type="http://schemas.openxmlformats.org/officeDocument/2006/relationships/image" Target="../media/image16.png"/><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hyperlink" Target="https://www.medienfuehrerschein.bayern/Angebot/Material_Wenn_Nachrichten_Angst_machen/473_Hintergrund.htm" TargetMode="External"/><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hyperlink" Target="https://www.medienfuehrerschein.bayern/Angebot/472_Material_Wenn_Nachrichten_Angst_machen.htm" TargetMode="External"/></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image" Target="../media/image4.svg"/><Relationship Id="rId7" Type="http://schemas.openxmlformats.org/officeDocument/2006/relationships/image" Target="../media/image8.sv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svg"/><Relationship Id="rId4" Type="http://schemas.openxmlformats.org/officeDocument/2006/relationships/image" Target="../media/image5.png"/></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Inhalt mit Logo">
    <p:spTree>
      <p:nvGrpSpPr>
        <p:cNvPr id="1" name=""/>
        <p:cNvGrpSpPr/>
        <p:nvPr/>
      </p:nvGrpSpPr>
      <p:grpSpPr>
        <a:xfrm>
          <a:off x="0" y="0"/>
          <a:ext cx="0" cy="0"/>
          <a:chOff x="0" y="0"/>
          <a:chExt cx="0" cy="0"/>
        </a:xfrm>
      </p:grpSpPr>
      <p:pic>
        <p:nvPicPr>
          <p:cNvPr id="11" name="Grafik 10" descr="Ein Bild, das Text, Schild enthält.&#10;&#10;Automatisch generierte Beschreibung">
            <a:extLst>
              <a:ext uri="{FF2B5EF4-FFF2-40B4-BE49-F238E27FC236}">
                <a16:creationId xmlns:a16="http://schemas.microsoft.com/office/drawing/2014/main" id="{094A890A-1301-7154-C8FA-33959B01A565}"/>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199084" y="368301"/>
            <a:ext cx="2621441" cy="555290"/>
          </a:xfrm>
          <a:prstGeom prst="rect">
            <a:avLst/>
          </a:prstGeom>
        </p:spPr>
      </p:pic>
    </p:spTree>
    <p:extLst>
      <p:ext uri="{BB962C8B-B14F-4D97-AF65-F5344CB8AC3E}">
        <p14:creationId xmlns:p14="http://schemas.microsoft.com/office/powerpoint/2010/main" val="578600390"/>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guide id="3" orient="horz" pos="232">
          <p15:clr>
            <a:srgbClr val="FBAE40"/>
          </p15:clr>
        </p15:guide>
        <p15:guide id="4" orient="horz" pos="4088">
          <p15:clr>
            <a:srgbClr val="FBAE40"/>
          </p15:clr>
        </p15:guide>
        <p15:guide id="5" pos="7446">
          <p15:clr>
            <a:srgbClr val="FBAE40"/>
          </p15:clr>
        </p15:guide>
        <p15:guide id="6" pos="234">
          <p15:clr>
            <a:srgbClr val="FBAE40"/>
          </p15:clr>
        </p15:guide>
        <p15:guide id="7" pos="3727">
          <p15:clr>
            <a:srgbClr val="FBAE40"/>
          </p15:clr>
        </p15:guide>
        <p15:guide id="8" pos="801" userDrawn="1">
          <p15:clr>
            <a:srgbClr val="FBAE40"/>
          </p15:clr>
        </p15:guide>
        <p15:guide id="9" orient="horz" pos="799" userDrawn="1">
          <p15:clr>
            <a:srgbClr val="FBAE40"/>
          </p15:clr>
        </p15:guide>
        <p15:guide id="10" pos="3940" userDrawn="1">
          <p15:clr>
            <a:srgbClr val="FBAE40"/>
          </p15:clr>
        </p15:guide>
        <p15:guide id="11" pos="6879"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4. Lehrplanzbezug und Kompetenzen 02">
    <p:spTree>
      <p:nvGrpSpPr>
        <p:cNvPr id="1" name=""/>
        <p:cNvGrpSpPr/>
        <p:nvPr/>
      </p:nvGrpSpPr>
      <p:grpSpPr>
        <a:xfrm>
          <a:off x="0" y="0"/>
          <a:ext cx="0" cy="0"/>
          <a:chOff x="0" y="0"/>
          <a:chExt cx="0" cy="0"/>
        </a:xfrm>
      </p:grpSpPr>
      <p:pic>
        <p:nvPicPr>
          <p:cNvPr id="11" name="Grafik 10" descr="Ein Bild, das Text, Schild enthält.&#10;&#10;Automatisch generierte Beschreibung">
            <a:extLst>
              <a:ext uri="{FF2B5EF4-FFF2-40B4-BE49-F238E27FC236}">
                <a16:creationId xmlns:a16="http://schemas.microsoft.com/office/drawing/2014/main" id="{094A890A-1301-7154-C8FA-33959B01A565}"/>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199084" y="368301"/>
            <a:ext cx="2621441" cy="555290"/>
          </a:xfrm>
          <a:prstGeom prst="rect">
            <a:avLst/>
          </a:prstGeom>
        </p:spPr>
      </p:pic>
      <p:sp>
        <p:nvSpPr>
          <p:cNvPr id="2" name="Rechteck 1">
            <a:extLst>
              <a:ext uri="{FF2B5EF4-FFF2-40B4-BE49-F238E27FC236}">
                <a16:creationId xmlns:a16="http://schemas.microsoft.com/office/drawing/2014/main" id="{9EC921DA-6DD5-11EC-7182-2F3612384C83}"/>
              </a:ext>
            </a:extLst>
          </p:cNvPr>
          <p:cNvSpPr/>
          <p:nvPr userDrawn="1"/>
        </p:nvSpPr>
        <p:spPr>
          <a:xfrm>
            <a:off x="371475" y="1268414"/>
            <a:ext cx="11449049" cy="522128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42" name="Tabelle 41">
            <a:extLst>
              <a:ext uri="{FF2B5EF4-FFF2-40B4-BE49-F238E27FC236}">
                <a16:creationId xmlns:a16="http://schemas.microsoft.com/office/drawing/2014/main" id="{BB5C7D26-B6BF-48F5-FA09-3F034B7C8DFD}"/>
              </a:ext>
            </a:extLst>
          </p:cNvPr>
          <p:cNvGraphicFramePr>
            <a:graphicFrameLocks noGrp="1"/>
          </p:cNvGraphicFramePr>
          <p:nvPr userDrawn="1">
            <p:extLst>
              <p:ext uri="{D42A27DB-BD31-4B8C-83A1-F6EECF244321}">
                <p14:modId xmlns:p14="http://schemas.microsoft.com/office/powerpoint/2010/main" val="2413890079"/>
              </p:ext>
            </p:extLst>
          </p:nvPr>
        </p:nvGraphicFramePr>
        <p:xfrm>
          <a:off x="742950" y="2483171"/>
          <a:ext cx="10741652" cy="1504080"/>
        </p:xfrm>
        <a:graphic>
          <a:graphicData uri="http://schemas.openxmlformats.org/drawingml/2006/table">
            <a:tbl>
              <a:tblPr firstRow="1" firstCol="1" bandRow="1">
                <a:tableStyleId>{16D9F66E-5EB9-4882-86FB-DCBF35E3C3E4}</a:tableStyleId>
              </a:tblPr>
              <a:tblGrid>
                <a:gridCol w="972000">
                  <a:extLst>
                    <a:ext uri="{9D8B030D-6E8A-4147-A177-3AD203B41FA5}">
                      <a16:colId xmlns:a16="http://schemas.microsoft.com/office/drawing/2014/main" val="3942571792"/>
                    </a:ext>
                  </a:extLst>
                </a:gridCol>
                <a:gridCol w="181241">
                  <a:extLst>
                    <a:ext uri="{9D8B030D-6E8A-4147-A177-3AD203B41FA5}">
                      <a16:colId xmlns:a16="http://schemas.microsoft.com/office/drawing/2014/main" val="1102718554"/>
                    </a:ext>
                  </a:extLst>
                </a:gridCol>
                <a:gridCol w="1631170">
                  <a:extLst>
                    <a:ext uri="{9D8B030D-6E8A-4147-A177-3AD203B41FA5}">
                      <a16:colId xmlns:a16="http://schemas.microsoft.com/office/drawing/2014/main" val="2167641329"/>
                    </a:ext>
                  </a:extLst>
                </a:gridCol>
                <a:gridCol w="181241">
                  <a:extLst>
                    <a:ext uri="{9D8B030D-6E8A-4147-A177-3AD203B41FA5}">
                      <a16:colId xmlns:a16="http://schemas.microsoft.com/office/drawing/2014/main" val="146006280"/>
                    </a:ext>
                  </a:extLst>
                </a:gridCol>
                <a:gridCol w="7776000">
                  <a:extLst>
                    <a:ext uri="{9D8B030D-6E8A-4147-A177-3AD203B41FA5}">
                      <a16:colId xmlns:a16="http://schemas.microsoft.com/office/drawing/2014/main" val="100480752"/>
                    </a:ext>
                  </a:extLst>
                </a:gridCol>
              </a:tblGrid>
              <a:tr h="360000">
                <a:tc>
                  <a:txBody>
                    <a:bodyPr/>
                    <a:lstStyle/>
                    <a:p>
                      <a:pPr>
                        <a:lnSpc>
                          <a:spcPct val="100000"/>
                        </a:lnSpc>
                        <a:spcAft>
                          <a:spcPts val="0"/>
                        </a:spcAft>
                      </a:pPr>
                      <a:r>
                        <a:rPr lang="de-DE" sz="1400">
                          <a:solidFill>
                            <a:schemeClr val="tx2"/>
                          </a:solidFill>
                          <a:effectLst/>
                          <a:latin typeface="Arial" panose="020B0604020202020204" pitchFamily="34" charset="0"/>
                          <a:cs typeface="Arial" panose="020B0604020202020204" pitchFamily="34" charset="0"/>
                        </a:rPr>
                        <a:t>Jahrgang</a:t>
                      </a:r>
                      <a:endParaRPr lang="de-DE" sz="1400">
                        <a:solidFill>
                          <a:schemeClr val="tx2"/>
                        </a:solidFill>
                        <a:effectLst/>
                        <a:latin typeface="Arial" panose="020B0604020202020204" pitchFamily="34" charset="0"/>
                        <a:ea typeface="Calibri" panose="020F0502020204030204" pitchFamily="34" charset="0"/>
                        <a:cs typeface="Arial" panose="020B0604020202020204" pitchFamily="34" charset="0"/>
                      </a:endParaRPr>
                    </a:p>
                  </a:txBody>
                  <a:tcPr marL="72000" marR="72000" marT="72000" marB="72000" anchor="ctr">
                    <a:lnL w="12700" cap="flat" cmpd="sng" algn="ctr">
                      <a:noFill/>
                      <a:prstDash val="solid"/>
                      <a:round/>
                      <a:headEnd type="none" w="med" len="med"/>
                      <a:tailEnd type="none" w="med" len="med"/>
                    </a:lnL>
                    <a:lnR w="19050" cap="flat" cmpd="sng" algn="ctr">
                      <a:noFill/>
                      <a:prstDash val="solid"/>
                      <a:round/>
                      <a:headEnd type="none" w="med" len="med"/>
                      <a:tailEnd type="none" w="med" len="med"/>
                    </a:lnR>
                    <a:lnT w="12700" cap="flat" cmpd="sng" algn="ctr">
                      <a:noFill/>
                      <a:prstDash val="solid"/>
                      <a:round/>
                      <a:headEnd type="none" w="med" len="med"/>
                      <a:tailEnd type="none" w="med" len="med"/>
                    </a:lnT>
                    <a:lnB w="38100" cap="flat" cmpd="sng" algn="ctr">
                      <a:noFill/>
                      <a:prstDash val="solid"/>
                      <a:round/>
                      <a:headEnd type="none" w="med" len="med"/>
                      <a:tailEnd type="none" w="med" len="med"/>
                    </a:lnB>
                    <a:solidFill>
                      <a:schemeClr val="accent4"/>
                    </a:solidFill>
                  </a:tcPr>
                </a:tc>
                <a:tc>
                  <a:txBody>
                    <a:bodyPr/>
                    <a:lstStyle/>
                    <a:p>
                      <a:pPr>
                        <a:lnSpc>
                          <a:spcPct val="100000"/>
                        </a:lnSpc>
                        <a:spcAft>
                          <a:spcPts val="0"/>
                        </a:spcAft>
                      </a:pPr>
                      <a:endParaRPr lang="de-DE" sz="1400">
                        <a:solidFill>
                          <a:schemeClr val="tx2"/>
                        </a:solidFill>
                        <a:effectLst/>
                        <a:latin typeface="Arial" panose="020B0604020202020204" pitchFamily="34" charset="0"/>
                        <a:ea typeface="Calibri" panose="020F0502020204030204" pitchFamily="34" charset="0"/>
                        <a:cs typeface="Arial" panose="020B0604020202020204" pitchFamily="34" charset="0"/>
                      </a:endParaRPr>
                    </a:p>
                  </a:txBody>
                  <a:tcPr marL="0" marR="0" marT="0" marB="0" anchor="ctr">
                    <a:lnL w="12700" cap="flat" cmpd="sng" algn="ctr">
                      <a:noFill/>
                      <a:prstDash val="solid"/>
                      <a:round/>
                      <a:headEnd type="none" w="med" len="med"/>
                      <a:tailEnd type="none" w="med" len="med"/>
                    </a:lnL>
                    <a:lnR w="19050" cap="flat" cmpd="sng" algn="ctr">
                      <a:noFill/>
                      <a:prstDash val="solid"/>
                      <a:round/>
                      <a:headEnd type="none" w="med" len="med"/>
                      <a:tailEnd type="none" w="med" len="med"/>
                    </a:lnR>
                    <a:lnT w="12700" cap="flat" cmpd="sng" algn="ctr">
                      <a:noFill/>
                      <a:prstDash val="solid"/>
                      <a:round/>
                      <a:headEnd type="none" w="med" len="med"/>
                      <a:tailEnd type="none" w="med" len="med"/>
                    </a:lnT>
                    <a:lnB w="38100" cap="flat" cmpd="sng" algn="ctr">
                      <a:noFill/>
                      <a:prstDash val="solid"/>
                      <a:round/>
                      <a:headEnd type="none" w="med" len="med"/>
                      <a:tailEnd type="none" w="med" len="med"/>
                    </a:lnB>
                    <a:solidFill>
                      <a:schemeClr val="bg1">
                        <a:lumMod val="95000"/>
                      </a:schemeClr>
                    </a:solidFill>
                  </a:tcPr>
                </a:tc>
                <a:tc>
                  <a:txBody>
                    <a:bodyPr/>
                    <a:lstStyle/>
                    <a:p>
                      <a:pPr>
                        <a:lnSpc>
                          <a:spcPct val="100000"/>
                        </a:lnSpc>
                        <a:spcAft>
                          <a:spcPts val="0"/>
                        </a:spcAft>
                      </a:pPr>
                      <a:r>
                        <a:rPr lang="de-DE" sz="1400">
                          <a:solidFill>
                            <a:schemeClr val="tx2"/>
                          </a:solidFill>
                          <a:effectLst/>
                          <a:latin typeface="Arial" panose="020B0604020202020204" pitchFamily="34" charset="0"/>
                          <a:cs typeface="Arial" panose="020B0604020202020204" pitchFamily="34" charset="0"/>
                        </a:rPr>
                        <a:t>Fach</a:t>
                      </a:r>
                      <a:endParaRPr lang="de-DE" sz="1400">
                        <a:solidFill>
                          <a:schemeClr val="tx2"/>
                        </a:solidFill>
                        <a:effectLst/>
                        <a:latin typeface="Arial" panose="020B0604020202020204" pitchFamily="34" charset="0"/>
                        <a:ea typeface="Calibri" panose="020F0502020204030204" pitchFamily="34" charset="0"/>
                        <a:cs typeface="Arial" panose="020B0604020202020204" pitchFamily="34" charset="0"/>
                      </a:endParaRPr>
                    </a:p>
                  </a:txBody>
                  <a:tcPr marL="72000" marR="72000" marT="72000" marB="72000"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2700" cap="flat" cmpd="sng" algn="ctr">
                      <a:noFill/>
                      <a:prstDash val="solid"/>
                      <a:round/>
                      <a:headEnd type="none" w="med" len="med"/>
                      <a:tailEnd type="none" w="med" len="med"/>
                    </a:lnT>
                    <a:lnB w="38100" cap="flat" cmpd="sng" algn="ctr">
                      <a:noFill/>
                      <a:prstDash val="solid"/>
                      <a:round/>
                      <a:headEnd type="none" w="med" len="med"/>
                      <a:tailEnd type="none" w="med" len="med"/>
                    </a:lnB>
                    <a:solidFill>
                      <a:schemeClr val="accent4"/>
                    </a:solidFill>
                  </a:tcPr>
                </a:tc>
                <a:tc>
                  <a:txBody>
                    <a:bodyPr/>
                    <a:lstStyle/>
                    <a:p>
                      <a:pPr>
                        <a:lnSpc>
                          <a:spcPct val="100000"/>
                        </a:lnSpc>
                        <a:spcAft>
                          <a:spcPts val="0"/>
                        </a:spcAft>
                      </a:pPr>
                      <a:endParaRPr lang="de-DE" sz="1400">
                        <a:solidFill>
                          <a:schemeClr val="tx2"/>
                        </a:solidFill>
                        <a:effectLst/>
                        <a:latin typeface="Arial" panose="020B0604020202020204" pitchFamily="34" charset="0"/>
                        <a:ea typeface="Calibri" panose="020F0502020204030204" pitchFamily="34" charset="0"/>
                        <a:cs typeface="Arial" panose="020B0604020202020204" pitchFamily="34" charset="0"/>
                      </a:endParaRPr>
                    </a:p>
                  </a:txBody>
                  <a:tcPr marL="0" marR="0" marT="0" marB="0"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2700" cap="flat" cmpd="sng" algn="ctr">
                      <a:noFill/>
                      <a:prstDash val="solid"/>
                      <a:round/>
                      <a:headEnd type="none" w="med" len="med"/>
                      <a:tailEnd type="none" w="med" len="med"/>
                    </a:lnT>
                    <a:lnB w="38100" cap="flat" cmpd="sng" algn="ctr">
                      <a:noFill/>
                      <a:prstDash val="solid"/>
                      <a:round/>
                      <a:headEnd type="none" w="med" len="med"/>
                      <a:tailEnd type="none" w="med" len="med"/>
                    </a:lnB>
                    <a:solidFill>
                      <a:schemeClr val="bg1">
                        <a:lumMod val="95000"/>
                      </a:schemeClr>
                    </a:solidFill>
                  </a:tcPr>
                </a:tc>
                <a:tc>
                  <a:txBody>
                    <a:bodyPr/>
                    <a:lstStyle/>
                    <a:p>
                      <a:pPr>
                        <a:lnSpc>
                          <a:spcPct val="100000"/>
                        </a:lnSpc>
                        <a:spcAft>
                          <a:spcPts val="0"/>
                        </a:spcAft>
                      </a:pPr>
                      <a:r>
                        <a:rPr lang="de-DE" sz="1400">
                          <a:solidFill>
                            <a:schemeClr val="tx2"/>
                          </a:solidFill>
                          <a:effectLst/>
                          <a:latin typeface="Arial" panose="020B0604020202020204" pitchFamily="34" charset="0"/>
                          <a:ea typeface="Calibri" panose="020F0502020204030204" pitchFamily="34" charset="0"/>
                          <a:cs typeface="Arial" panose="020B0604020202020204" pitchFamily="34" charset="0"/>
                        </a:rPr>
                        <a:t>Lernbereich</a:t>
                      </a:r>
                    </a:p>
                  </a:txBody>
                  <a:tcPr marL="72000" marR="72000" marT="72000" marB="72000" anchor="ctr">
                    <a:lnL w="1905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8100" cap="flat" cmpd="sng" algn="ctr">
                      <a:noFill/>
                      <a:prstDash val="solid"/>
                      <a:round/>
                      <a:headEnd type="none" w="med" len="med"/>
                      <a:tailEnd type="none" w="med" len="med"/>
                    </a:lnB>
                    <a:solidFill>
                      <a:schemeClr val="accent4"/>
                    </a:solidFill>
                  </a:tcPr>
                </a:tc>
                <a:extLst>
                  <a:ext uri="{0D108BD9-81ED-4DB2-BD59-A6C34878D82A}">
                    <a16:rowId xmlns:a16="http://schemas.microsoft.com/office/drawing/2014/main" val="1503714179"/>
                  </a:ext>
                </a:extLst>
              </a:tr>
              <a:tr h="360000">
                <a:tc>
                  <a:txBody>
                    <a:bodyPr/>
                    <a:lstStyle/>
                    <a:p>
                      <a:pPr>
                        <a:lnSpc>
                          <a:spcPct val="100000"/>
                        </a:lnSpc>
                        <a:spcAft>
                          <a:spcPts val="0"/>
                        </a:spcAft>
                      </a:pPr>
                      <a:r>
                        <a:rPr lang="de-DE" sz="1400" b="1" kern="1200">
                          <a:solidFill>
                            <a:schemeClr val="tx2"/>
                          </a:solidFill>
                          <a:effectLst/>
                          <a:latin typeface="Arial" panose="020B0604020202020204" pitchFamily="34" charset="0"/>
                          <a:ea typeface="+mn-ea"/>
                          <a:cs typeface="Arial" panose="020B0604020202020204" pitchFamily="34" charset="0"/>
                        </a:rPr>
                        <a:t>1 u.</a:t>
                      </a:r>
                      <a:r>
                        <a:rPr lang="de-DE" sz="1400" b="1" kern="1200" baseline="0">
                          <a:solidFill>
                            <a:schemeClr val="tx2"/>
                          </a:solidFill>
                          <a:effectLst/>
                          <a:latin typeface="Arial" panose="020B0604020202020204" pitchFamily="34" charset="0"/>
                          <a:ea typeface="+mn-ea"/>
                          <a:cs typeface="Arial" panose="020B0604020202020204" pitchFamily="34" charset="0"/>
                        </a:rPr>
                        <a:t> 2</a:t>
                      </a:r>
                      <a:endParaRPr lang="de-DE" sz="1400" b="1" kern="1200">
                        <a:solidFill>
                          <a:schemeClr val="tx2"/>
                        </a:solidFill>
                        <a:effectLst/>
                        <a:latin typeface="Arial" panose="020B0604020202020204" pitchFamily="34" charset="0"/>
                        <a:ea typeface="+mn-ea"/>
                        <a:cs typeface="Arial" panose="020B0604020202020204" pitchFamily="34" charset="0"/>
                      </a:endParaRPr>
                    </a:p>
                  </a:txBody>
                  <a:tcPr marL="72000" marR="72000" marT="72000" marB="72000" anchor="ctr">
                    <a:lnL w="12700" cap="flat" cmpd="sng" algn="ctr">
                      <a:noFill/>
                      <a:prstDash val="solid"/>
                      <a:round/>
                      <a:headEnd type="none" w="med" len="med"/>
                      <a:tailEnd type="none" w="med" len="med"/>
                    </a:lnL>
                    <a:lnR w="19050" cap="flat" cmpd="sng" algn="ctr">
                      <a:noFill/>
                      <a:prstDash val="solid"/>
                      <a:round/>
                      <a:headEnd type="none" w="med" len="med"/>
                      <a:tailEnd type="none" w="med" len="med"/>
                    </a:lnR>
                    <a:lnT w="38100" cap="flat" cmpd="sng" algn="ctr">
                      <a:noFill/>
                      <a:prstDash val="solid"/>
                      <a:round/>
                      <a:headEnd type="none" w="med" len="med"/>
                      <a:tailEnd type="none" w="med" len="med"/>
                    </a:lnT>
                    <a:lnB w="19050" cap="flat" cmpd="sng" algn="ctr">
                      <a:noFill/>
                      <a:prstDash val="solid"/>
                      <a:round/>
                      <a:headEnd type="none" w="med" len="med"/>
                      <a:tailEnd type="none" w="med" len="med"/>
                    </a:lnB>
                    <a:solidFill>
                      <a:schemeClr val="bg1">
                        <a:lumMod val="95000"/>
                      </a:schemeClr>
                    </a:solidFill>
                  </a:tcPr>
                </a:tc>
                <a:tc>
                  <a:txBody>
                    <a:bodyPr/>
                    <a:lstStyle/>
                    <a:p>
                      <a:pPr>
                        <a:lnSpc>
                          <a:spcPct val="100000"/>
                        </a:lnSpc>
                        <a:spcAft>
                          <a:spcPts val="0"/>
                        </a:spcAft>
                      </a:pPr>
                      <a:endParaRPr lang="de-DE" sz="1400" b="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0" marR="0" marT="0" marB="0" anchor="ctr">
                    <a:lnL w="12700" cap="flat" cmpd="sng" algn="ctr">
                      <a:noFill/>
                      <a:prstDash val="solid"/>
                      <a:round/>
                      <a:headEnd type="none" w="med" len="med"/>
                      <a:tailEnd type="none" w="med" len="med"/>
                    </a:lnL>
                    <a:lnR w="19050" cap="flat" cmpd="sng" algn="ctr">
                      <a:noFill/>
                      <a:prstDash val="solid"/>
                      <a:round/>
                      <a:headEnd type="none" w="med" len="med"/>
                      <a:tailEnd type="none" w="med" len="med"/>
                    </a:lnR>
                    <a:lnT w="38100" cap="flat" cmpd="sng" algn="ctr">
                      <a:noFill/>
                      <a:prstDash val="solid"/>
                      <a:round/>
                      <a:headEnd type="none" w="med" len="med"/>
                      <a:tailEnd type="none" w="med" len="med"/>
                    </a:lnT>
                    <a:lnB w="19050" cap="flat" cmpd="sng" algn="ctr">
                      <a:noFill/>
                      <a:prstDash val="solid"/>
                      <a:round/>
                      <a:headEnd type="none" w="med" len="med"/>
                      <a:tailEnd type="none" w="med" len="med"/>
                    </a:lnB>
                    <a:solidFill>
                      <a:schemeClr val="bg1">
                        <a:lumMod val="95000"/>
                      </a:schemeClr>
                    </a:solidFill>
                  </a:tcPr>
                </a:tc>
                <a:tc>
                  <a:txBody>
                    <a:bodyPr/>
                    <a:lstStyle/>
                    <a:p>
                      <a:pPr>
                        <a:lnSpc>
                          <a:spcPct val="100000"/>
                        </a:lnSpc>
                        <a:spcAft>
                          <a:spcPts val="0"/>
                        </a:spcAft>
                      </a:pPr>
                      <a:r>
                        <a:rPr lang="de-DE" sz="1400">
                          <a:solidFill>
                            <a:srgbClr val="000000"/>
                          </a:solidFill>
                          <a:effectLst/>
                          <a:latin typeface="Arial" panose="020B0604020202020204" pitchFamily="34" charset="0"/>
                          <a:cs typeface="Arial" panose="020B0604020202020204" pitchFamily="34" charset="0"/>
                        </a:rPr>
                        <a:t>Deutsch</a:t>
                      </a:r>
                      <a:endParaRPr lang="de-DE" sz="14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72000" marR="72000" marT="72000" marB="72000"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38100" cap="flat" cmpd="sng" algn="ctr">
                      <a:noFill/>
                      <a:prstDash val="solid"/>
                      <a:round/>
                      <a:headEnd type="none" w="med" len="med"/>
                      <a:tailEnd type="none" w="med" len="med"/>
                    </a:lnT>
                    <a:lnB w="19050" cap="flat" cmpd="sng" algn="ctr">
                      <a:noFill/>
                      <a:prstDash val="solid"/>
                      <a:round/>
                      <a:headEnd type="none" w="med" len="med"/>
                      <a:tailEnd type="none" w="med" len="med"/>
                    </a:lnB>
                    <a:solidFill>
                      <a:schemeClr val="bg1">
                        <a:lumMod val="95000"/>
                      </a:schemeClr>
                    </a:solidFill>
                  </a:tcPr>
                </a:tc>
                <a:tc>
                  <a:txBody>
                    <a:bodyPr/>
                    <a:lstStyle/>
                    <a:p>
                      <a:pPr>
                        <a:lnSpc>
                          <a:spcPct val="100000"/>
                        </a:lnSpc>
                        <a:spcAft>
                          <a:spcPts val="0"/>
                        </a:spcAft>
                      </a:pPr>
                      <a:endParaRPr lang="de-DE" sz="140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0" marR="0" marT="0" marB="0"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38100" cap="flat" cmpd="sng" algn="ctr">
                      <a:noFill/>
                      <a:prstDash val="solid"/>
                      <a:round/>
                      <a:headEnd type="none" w="med" len="med"/>
                      <a:tailEnd type="none" w="med" len="med"/>
                    </a:lnT>
                    <a:lnB w="19050" cap="flat" cmpd="sng" algn="ctr">
                      <a:noFill/>
                      <a:prstDash val="solid"/>
                      <a:round/>
                      <a:headEnd type="none" w="med" len="med"/>
                      <a:tailEnd type="none" w="med" len="med"/>
                    </a:lnB>
                    <a:solidFill>
                      <a:schemeClr val="bg1">
                        <a:lumMod val="95000"/>
                      </a:schemeClr>
                    </a:solidFill>
                  </a:tcPr>
                </a:tc>
                <a:tc>
                  <a:txBody>
                    <a:bodyPr/>
                    <a:lstStyle/>
                    <a:p>
                      <a:pPr>
                        <a:lnSpc>
                          <a:spcPct val="100000"/>
                        </a:lnSpc>
                        <a:spcAft>
                          <a:spcPts val="0"/>
                        </a:spcAft>
                      </a:pPr>
                      <a:r>
                        <a:rPr lang="de-DE" sz="1400">
                          <a:solidFill>
                            <a:srgbClr val="000000"/>
                          </a:solidFill>
                          <a:effectLst/>
                          <a:latin typeface="Arial" panose="020B0604020202020204" pitchFamily="34" charset="0"/>
                          <a:ea typeface="Calibri" panose="020F0502020204030204" pitchFamily="34" charset="0"/>
                          <a:cs typeface="Arial" panose="020B0604020202020204" pitchFamily="34" charset="0"/>
                        </a:rPr>
                        <a:t>1.1: Verstehend zuhören</a:t>
                      </a:r>
                    </a:p>
                  </a:txBody>
                  <a:tcPr marL="72000" marR="72000" marT="72000" marB="72000" anchor="ctr">
                    <a:lnL w="19050" cap="flat" cmpd="sng" algn="ctr">
                      <a:noFill/>
                      <a:prstDash val="solid"/>
                      <a:round/>
                      <a:headEnd type="none" w="med" len="med"/>
                      <a:tailEnd type="none" w="med" len="med"/>
                    </a:lnL>
                    <a:lnR w="12700" cap="flat" cmpd="sng" algn="ctr">
                      <a:noFill/>
                      <a:prstDash val="solid"/>
                      <a:round/>
                      <a:headEnd type="none" w="med" len="med"/>
                      <a:tailEnd type="none" w="med" len="med"/>
                    </a:lnR>
                    <a:lnT w="38100" cap="flat" cmpd="sng" algn="ctr">
                      <a:noFill/>
                      <a:prstDash val="solid"/>
                      <a:round/>
                      <a:headEnd type="none" w="med" len="med"/>
                      <a:tailEnd type="none" w="med" len="med"/>
                    </a:lnT>
                    <a:lnB w="19050" cap="flat" cmpd="sng" algn="ctr">
                      <a:no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3378886463"/>
                  </a:ext>
                </a:extLst>
              </a:tr>
              <a:tr h="360000">
                <a:tc>
                  <a:txBody>
                    <a:bodyPr/>
                    <a:lstStyle/>
                    <a:p>
                      <a:pPr>
                        <a:lnSpc>
                          <a:spcPct val="100000"/>
                        </a:lnSpc>
                        <a:spcAft>
                          <a:spcPts val="0"/>
                        </a:spcAft>
                      </a:pPr>
                      <a:r>
                        <a:rPr lang="de-DE" sz="1400" b="1" kern="1200">
                          <a:solidFill>
                            <a:schemeClr val="tx2"/>
                          </a:solidFill>
                          <a:effectLst/>
                          <a:latin typeface="Arial" panose="020B0604020202020204" pitchFamily="34" charset="0"/>
                          <a:ea typeface="+mn-ea"/>
                          <a:cs typeface="Arial" panose="020B0604020202020204" pitchFamily="34" charset="0"/>
                        </a:rPr>
                        <a:t>1 u. </a:t>
                      </a:r>
                      <a:r>
                        <a:rPr lang="de-DE" sz="1400" b="1" kern="1200" baseline="0">
                          <a:solidFill>
                            <a:schemeClr val="tx2"/>
                          </a:solidFill>
                          <a:effectLst/>
                          <a:latin typeface="Arial" panose="020B0604020202020204" pitchFamily="34" charset="0"/>
                          <a:ea typeface="+mn-ea"/>
                          <a:cs typeface="Arial" panose="020B0604020202020204" pitchFamily="34" charset="0"/>
                        </a:rPr>
                        <a:t>2</a:t>
                      </a:r>
                      <a:endParaRPr lang="de-DE" sz="1400" b="1" kern="1200">
                        <a:solidFill>
                          <a:schemeClr val="tx2"/>
                        </a:solidFill>
                        <a:effectLst/>
                        <a:latin typeface="Arial" panose="020B0604020202020204" pitchFamily="34" charset="0"/>
                        <a:ea typeface="+mn-ea"/>
                        <a:cs typeface="Arial" panose="020B0604020202020204" pitchFamily="34" charset="0"/>
                      </a:endParaRPr>
                    </a:p>
                  </a:txBody>
                  <a:tcPr marL="72000" marR="72000" marT="72000" marB="72000" anchor="ctr">
                    <a:lnL w="1270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solidFill>
                      <a:schemeClr val="accent4"/>
                    </a:solidFill>
                  </a:tcPr>
                </a:tc>
                <a:tc>
                  <a:txBody>
                    <a:bodyPr/>
                    <a:lstStyle/>
                    <a:p>
                      <a:pPr>
                        <a:lnSpc>
                          <a:spcPct val="100000"/>
                        </a:lnSpc>
                        <a:spcAft>
                          <a:spcPts val="0"/>
                        </a:spcAft>
                      </a:pPr>
                      <a:endParaRPr lang="de-DE" sz="1400" b="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0" marR="0" marT="0" marB="0" anchor="ctr">
                    <a:lnL w="1270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solidFill>
                      <a:schemeClr val="bg1">
                        <a:lumMod val="95000"/>
                      </a:schemeClr>
                    </a:solidFill>
                  </a:tcPr>
                </a:tc>
                <a:tc>
                  <a:txBody>
                    <a:bodyPr/>
                    <a:lstStyle/>
                    <a:p>
                      <a:pPr>
                        <a:lnSpc>
                          <a:spcPct val="100000"/>
                        </a:lnSpc>
                        <a:spcAft>
                          <a:spcPts val="0"/>
                        </a:spcAft>
                      </a:pPr>
                      <a:r>
                        <a:rPr lang="de-DE" sz="1400">
                          <a:solidFill>
                            <a:srgbClr val="000000"/>
                          </a:solidFill>
                          <a:effectLst/>
                          <a:latin typeface="Arial" panose="020B0604020202020204" pitchFamily="34" charset="0"/>
                          <a:ea typeface="Calibri" panose="020F0502020204030204" pitchFamily="34" charset="0"/>
                          <a:cs typeface="Arial" panose="020B0604020202020204" pitchFamily="34" charset="0"/>
                        </a:rPr>
                        <a:t>Deutsch als Zweitsprache (</a:t>
                      </a:r>
                      <a:r>
                        <a:rPr lang="de-DE" sz="1400" err="1">
                          <a:solidFill>
                            <a:srgbClr val="000000"/>
                          </a:solidFill>
                          <a:effectLst/>
                          <a:latin typeface="Arial" panose="020B0604020202020204" pitchFamily="34" charset="0"/>
                          <a:ea typeface="Calibri" panose="020F0502020204030204" pitchFamily="34" charset="0"/>
                          <a:cs typeface="Arial" panose="020B0604020202020204" pitchFamily="34" charset="0"/>
                        </a:rPr>
                        <a:t>DaZ</a:t>
                      </a:r>
                      <a:r>
                        <a:rPr lang="de-DE" sz="1400">
                          <a:solidFill>
                            <a:srgbClr val="000000"/>
                          </a:solidFill>
                          <a:effectLst/>
                          <a:latin typeface="Arial" panose="020B0604020202020204" pitchFamily="34" charset="0"/>
                          <a:ea typeface="Calibri" panose="020F0502020204030204" pitchFamily="34" charset="0"/>
                          <a:cs typeface="Arial" panose="020B0604020202020204" pitchFamily="34" charset="0"/>
                        </a:rPr>
                        <a:t>)</a:t>
                      </a:r>
                    </a:p>
                  </a:txBody>
                  <a:tcPr marL="72000" marR="72000" marT="72000" marB="72000"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solidFill>
                      <a:schemeClr val="accent4"/>
                    </a:solidFill>
                  </a:tcPr>
                </a:tc>
                <a:tc>
                  <a:txBody>
                    <a:bodyPr/>
                    <a:lstStyle/>
                    <a:p>
                      <a:pPr>
                        <a:lnSpc>
                          <a:spcPct val="100000"/>
                        </a:lnSpc>
                        <a:spcAft>
                          <a:spcPts val="0"/>
                        </a:spcAft>
                      </a:pPr>
                      <a:endParaRPr lang="de-DE" sz="14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0" marR="0" marT="0" marB="0"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solidFill>
                      <a:schemeClr val="bg1">
                        <a:lumMod val="95000"/>
                      </a:schemeClr>
                    </a:solidFill>
                  </a:tcPr>
                </a:tc>
                <a:tc>
                  <a:txBody>
                    <a:bodyPr/>
                    <a:lstStyle/>
                    <a:p>
                      <a:pPr>
                        <a:lnSpc>
                          <a:spcPct val="100000"/>
                        </a:lnSpc>
                        <a:spcAft>
                          <a:spcPts val="0"/>
                        </a:spcAft>
                      </a:pPr>
                      <a:r>
                        <a:rPr lang="de-DE" sz="1400">
                          <a:solidFill>
                            <a:srgbClr val="000000"/>
                          </a:solidFill>
                          <a:effectLst/>
                          <a:latin typeface="Arial" panose="020B0604020202020204" pitchFamily="34" charset="0"/>
                          <a:ea typeface="Calibri" panose="020F0502020204030204" pitchFamily="34" charset="0"/>
                          <a:cs typeface="Arial" panose="020B0604020202020204" pitchFamily="34" charset="0"/>
                        </a:rPr>
                        <a:t>1.2.1: Gesprochene deutsche Sätze und Texte von Hörmedien verstehen</a:t>
                      </a:r>
                    </a:p>
                  </a:txBody>
                  <a:tcPr marL="72000" marR="72000" marT="72000" marB="72000" anchor="ctr">
                    <a:lnL w="19050" cap="flat" cmpd="sng" algn="ctr">
                      <a:noFill/>
                      <a:prstDash val="solid"/>
                      <a:round/>
                      <a:headEnd type="none" w="med" len="med"/>
                      <a:tailEnd type="none" w="med" len="med"/>
                    </a:lnL>
                    <a:lnR w="1270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solidFill>
                      <a:schemeClr val="accent4"/>
                    </a:solidFill>
                  </a:tcPr>
                </a:tc>
                <a:extLst>
                  <a:ext uri="{0D108BD9-81ED-4DB2-BD59-A6C34878D82A}">
                    <a16:rowId xmlns:a16="http://schemas.microsoft.com/office/drawing/2014/main" val="590127690"/>
                  </a:ext>
                </a:extLst>
              </a:tr>
            </a:tbl>
          </a:graphicData>
        </a:graphic>
      </p:graphicFrame>
      <p:grpSp>
        <p:nvGrpSpPr>
          <p:cNvPr id="44" name="Gruppieren 43">
            <a:extLst>
              <a:ext uri="{FF2B5EF4-FFF2-40B4-BE49-F238E27FC236}">
                <a16:creationId xmlns:a16="http://schemas.microsoft.com/office/drawing/2014/main" id="{26D279B9-BD59-73A1-19B1-D28AB7130ED6}"/>
              </a:ext>
            </a:extLst>
          </p:cNvPr>
          <p:cNvGrpSpPr/>
          <p:nvPr userDrawn="1"/>
        </p:nvGrpSpPr>
        <p:grpSpPr>
          <a:xfrm>
            <a:off x="9697146" y="1268413"/>
            <a:ext cx="1787456" cy="783667"/>
            <a:chOff x="7700488" y="-1258910"/>
            <a:chExt cx="3912435" cy="1706471"/>
          </a:xfrm>
        </p:grpSpPr>
        <p:sp>
          <p:nvSpPr>
            <p:cNvPr id="45" name="Rechteck 44">
              <a:extLst>
                <a:ext uri="{FF2B5EF4-FFF2-40B4-BE49-F238E27FC236}">
                  <a16:creationId xmlns:a16="http://schemas.microsoft.com/office/drawing/2014/main" id="{4A2BA77E-D219-04F3-53F8-D024CA3FF112}"/>
                </a:ext>
              </a:extLst>
            </p:cNvPr>
            <p:cNvSpPr/>
            <p:nvPr/>
          </p:nvSpPr>
          <p:spPr>
            <a:xfrm>
              <a:off x="7700488" y="-1258910"/>
              <a:ext cx="3912435" cy="1706471"/>
            </a:xfrm>
            <a:prstGeom prst="rect">
              <a:avLst/>
            </a:prstGeom>
            <a:solidFill>
              <a:schemeClr val="bg1">
                <a:lumMod val="85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46" name="Rectangle 3">
              <a:extLst>
                <a:ext uri="{FF2B5EF4-FFF2-40B4-BE49-F238E27FC236}">
                  <a16:creationId xmlns:a16="http://schemas.microsoft.com/office/drawing/2014/main" id="{15D5094B-9463-0383-0AAB-3198C7787FD4}"/>
                </a:ext>
              </a:extLst>
            </p:cNvPr>
            <p:cNvSpPr>
              <a:spLocks noChangeArrowheads="1"/>
            </p:cNvSpPr>
            <p:nvPr/>
          </p:nvSpPr>
          <p:spPr bwMode="auto">
            <a:xfrm>
              <a:off x="8058615" y="-865835"/>
              <a:ext cx="2062159" cy="10555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spAutoFit/>
            </a:bodyPr>
            <a:lstStyle/>
            <a:p>
              <a:r>
                <a:rPr lang="de-DE" sz="1050" b="1">
                  <a:solidFill>
                    <a:schemeClr val="accent1"/>
                  </a:solidFill>
                  <a:latin typeface="Arial" panose="020B0604020202020204" pitchFamily="34" charset="0"/>
                  <a:cs typeface="Arial" panose="020B0604020202020204" pitchFamily="34" charset="0"/>
                </a:rPr>
                <a:t>Bezüge des Moduls zum </a:t>
              </a:r>
              <a:br>
                <a:rPr lang="de-DE" sz="1050" b="1">
                  <a:solidFill>
                    <a:srgbClr val="EA5901"/>
                  </a:solidFill>
                  <a:latin typeface="Arial" panose="020B0604020202020204" pitchFamily="34" charset="0"/>
                  <a:cs typeface="Arial" panose="020B0604020202020204" pitchFamily="34" charset="0"/>
                </a:rPr>
              </a:br>
              <a:r>
                <a:rPr lang="de-DE" sz="1050">
                  <a:solidFill>
                    <a:schemeClr val="bg1">
                      <a:lumMod val="50000"/>
                    </a:schemeClr>
                  </a:solidFill>
                  <a:latin typeface="Arial" panose="020B0604020202020204" pitchFamily="34" charset="0"/>
                  <a:cs typeface="Arial" panose="020B0604020202020204" pitchFamily="34" charset="0"/>
                  <a:hlinkClick r:id="rId3">
                    <a:extLst>
                      <a:ext uri="{A12FA001-AC4F-418D-AE19-62706E023703}">
                        <ahyp:hlinkClr xmlns:ahyp="http://schemas.microsoft.com/office/drawing/2018/hyperlinkcolor" val="tx"/>
                      </a:ext>
                    </a:extLst>
                  </a:hlinkClick>
                </a:rPr>
                <a:t>LehrplanPLUS</a:t>
              </a:r>
              <a:endParaRPr lang="de-DE" sz="1050">
                <a:solidFill>
                  <a:schemeClr val="bg1">
                    <a:lumMod val="50000"/>
                  </a:schemeClr>
                </a:solidFill>
                <a:latin typeface="Arial" panose="020B0604020202020204" pitchFamily="34" charset="0"/>
                <a:cs typeface="Arial" panose="020B0604020202020204" pitchFamily="34" charset="0"/>
              </a:endParaRPr>
            </a:p>
          </p:txBody>
        </p:sp>
        <p:grpSp>
          <p:nvGrpSpPr>
            <p:cNvPr id="47" name="Gruppieren 46">
              <a:extLst>
                <a:ext uri="{FF2B5EF4-FFF2-40B4-BE49-F238E27FC236}">
                  <a16:creationId xmlns:a16="http://schemas.microsoft.com/office/drawing/2014/main" id="{FA210C09-BAD7-A2BE-35D1-16C60D710891}"/>
                </a:ext>
              </a:extLst>
            </p:cNvPr>
            <p:cNvGrpSpPr/>
            <p:nvPr/>
          </p:nvGrpSpPr>
          <p:grpSpPr>
            <a:xfrm>
              <a:off x="10478901" y="-755777"/>
              <a:ext cx="780287" cy="780287"/>
              <a:chOff x="4598396" y="-17349016"/>
              <a:chExt cx="4876790" cy="4876794"/>
            </a:xfrm>
            <a:solidFill>
              <a:srgbClr val="26ABB4"/>
            </a:solidFill>
          </p:grpSpPr>
          <p:sp>
            <p:nvSpPr>
              <p:cNvPr id="48" name="Freihandform 47">
                <a:extLst>
                  <a:ext uri="{FF2B5EF4-FFF2-40B4-BE49-F238E27FC236}">
                    <a16:creationId xmlns:a16="http://schemas.microsoft.com/office/drawing/2014/main" id="{3748F633-F551-5945-1C7C-BA7B8010A74D}"/>
                  </a:ext>
                </a:extLst>
              </p:cNvPr>
              <p:cNvSpPr/>
              <p:nvPr/>
            </p:nvSpPr>
            <p:spPr>
              <a:xfrm>
                <a:off x="6238210" y="-17349016"/>
                <a:ext cx="3236976" cy="3080876"/>
              </a:xfrm>
              <a:custGeom>
                <a:avLst/>
                <a:gdLst>
                  <a:gd name="connsiteX0" fmla="*/ 2902207 w 3236977"/>
                  <a:gd name="connsiteY0" fmla="*/ 334786 h 3080881"/>
                  <a:gd name="connsiteX1" fmla="*/ 1285757 w 3236977"/>
                  <a:gd name="connsiteY1" fmla="*/ 334776 h 3080881"/>
                  <a:gd name="connsiteX2" fmla="*/ 330457 w 3236977"/>
                  <a:gd name="connsiteY2" fmla="*/ 1290077 h 3080881"/>
                  <a:gd name="connsiteX3" fmla="*/ 330457 w 3236977"/>
                  <a:gd name="connsiteY3" fmla="*/ 2906527 h 3080881"/>
                  <a:gd name="connsiteX4" fmla="*/ 560219 w 3236977"/>
                  <a:gd name="connsiteY4" fmla="*/ 3080882 h 3080881"/>
                  <a:gd name="connsiteX5" fmla="*/ 734574 w 3236977"/>
                  <a:gd name="connsiteY5" fmla="*/ 2906527 h 3080881"/>
                  <a:gd name="connsiteX6" fmla="*/ 806621 w 3236977"/>
                  <a:gd name="connsiteY6" fmla="*/ 2561969 h 3080881"/>
                  <a:gd name="connsiteX7" fmla="*/ 734574 w 3236977"/>
                  <a:gd name="connsiteY7" fmla="*/ 2502409 h 3080881"/>
                  <a:gd name="connsiteX8" fmla="*/ 734574 w 3236977"/>
                  <a:gd name="connsiteY8" fmla="*/ 1694184 h 3080881"/>
                  <a:gd name="connsiteX9" fmla="*/ 1689855 w 3236977"/>
                  <a:gd name="connsiteY9" fmla="*/ 738903 h 3080881"/>
                  <a:gd name="connsiteX10" fmla="*/ 2498080 w 3236977"/>
                  <a:gd name="connsiteY10" fmla="*/ 738903 h 3080881"/>
                  <a:gd name="connsiteX11" fmla="*/ 2498080 w 3236977"/>
                  <a:gd name="connsiteY11" fmla="*/ 1547128 h 3080881"/>
                  <a:gd name="connsiteX12" fmla="*/ 1866639 w 3236977"/>
                  <a:gd name="connsiteY12" fmla="*/ 2178569 h 3080881"/>
                  <a:gd name="connsiteX13" fmla="*/ 1938115 w 3236977"/>
                  <a:gd name="connsiteY13" fmla="*/ 2913718 h 3080881"/>
                  <a:gd name="connsiteX14" fmla="*/ 1946907 w 3236977"/>
                  <a:gd name="connsiteY14" fmla="*/ 2906536 h 3080881"/>
                  <a:gd name="connsiteX15" fmla="*/ 2902207 w 3236977"/>
                  <a:gd name="connsiteY15" fmla="*/ 1951236 h 3080881"/>
                  <a:gd name="connsiteX16" fmla="*/ 2902207 w 3236977"/>
                  <a:gd name="connsiteY16" fmla="*/ 334786 h 3080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236977" h="3080881">
                    <a:moveTo>
                      <a:pt x="2902207" y="334786"/>
                    </a:moveTo>
                    <a:cubicBezTo>
                      <a:pt x="2455828" y="-111594"/>
                      <a:pt x="1732137" y="-111594"/>
                      <a:pt x="1285757" y="334776"/>
                    </a:cubicBezTo>
                    <a:lnTo>
                      <a:pt x="330457" y="1290077"/>
                    </a:lnTo>
                    <a:cubicBezTo>
                      <a:pt x="-131267" y="1751820"/>
                      <a:pt x="-88519" y="2487531"/>
                      <a:pt x="330457" y="2906527"/>
                    </a:cubicBezTo>
                    <a:cubicBezTo>
                      <a:pt x="400618" y="2976688"/>
                      <a:pt x="478247" y="3033895"/>
                      <a:pt x="560219" y="3080882"/>
                    </a:cubicBezTo>
                    <a:lnTo>
                      <a:pt x="734574" y="2906527"/>
                    </a:lnTo>
                    <a:cubicBezTo>
                      <a:pt x="848931" y="2792150"/>
                      <a:pt x="808679" y="2658448"/>
                      <a:pt x="806621" y="2561969"/>
                    </a:cubicBezTo>
                    <a:cubicBezTo>
                      <a:pt x="781523" y="2544177"/>
                      <a:pt x="757110" y="2524945"/>
                      <a:pt x="734574" y="2502409"/>
                    </a:cubicBezTo>
                    <a:cubicBezTo>
                      <a:pt x="519566" y="2287421"/>
                      <a:pt x="509899" y="1918860"/>
                      <a:pt x="734574" y="1694184"/>
                    </a:cubicBezTo>
                    <a:cubicBezTo>
                      <a:pt x="767940" y="1660818"/>
                      <a:pt x="1669606" y="759153"/>
                      <a:pt x="1689855" y="738903"/>
                    </a:cubicBezTo>
                    <a:cubicBezTo>
                      <a:pt x="1912731" y="516028"/>
                      <a:pt x="2275205" y="516028"/>
                      <a:pt x="2498080" y="738903"/>
                    </a:cubicBezTo>
                    <a:cubicBezTo>
                      <a:pt x="2720956" y="961779"/>
                      <a:pt x="2720956" y="1324253"/>
                      <a:pt x="2498080" y="1547128"/>
                    </a:cubicBezTo>
                    <a:lnTo>
                      <a:pt x="1866639" y="2178569"/>
                    </a:lnTo>
                    <a:cubicBezTo>
                      <a:pt x="1884899" y="2279601"/>
                      <a:pt x="1994484" y="2518926"/>
                      <a:pt x="1938115" y="2913718"/>
                    </a:cubicBezTo>
                    <a:cubicBezTo>
                      <a:pt x="1940868" y="2911013"/>
                      <a:pt x="1944163" y="2909270"/>
                      <a:pt x="1946907" y="2906536"/>
                    </a:cubicBezTo>
                    <a:lnTo>
                      <a:pt x="2902207" y="1951236"/>
                    </a:lnTo>
                    <a:cubicBezTo>
                      <a:pt x="3348568" y="1504856"/>
                      <a:pt x="3348568" y="781166"/>
                      <a:pt x="2902207" y="334786"/>
                    </a:cubicBezTo>
                    <a:close/>
                  </a:path>
                </a:pathLst>
              </a:custGeom>
              <a:solidFill>
                <a:schemeClr val="tx2"/>
              </a:solidFill>
              <a:ln w="9525" cap="flat">
                <a:noFill/>
                <a:prstDash val="solid"/>
                <a:miter/>
              </a:ln>
            </p:spPr>
            <p:txBody>
              <a:bodyPr rtlCol="0" anchor="ctr"/>
              <a:lstStyle/>
              <a:p>
                <a:endParaRPr lang="en-US" sz="1200"/>
              </a:p>
            </p:txBody>
          </p:sp>
          <p:sp>
            <p:nvSpPr>
              <p:cNvPr id="49" name="Freihandform 48">
                <a:extLst>
                  <a:ext uri="{FF2B5EF4-FFF2-40B4-BE49-F238E27FC236}">
                    <a16:creationId xmlns:a16="http://schemas.microsoft.com/office/drawing/2014/main" id="{DB70131E-15D3-43B6-950B-862E84D5F330}"/>
                  </a:ext>
                </a:extLst>
              </p:cNvPr>
              <p:cNvSpPr/>
              <p:nvPr/>
            </p:nvSpPr>
            <p:spPr>
              <a:xfrm>
                <a:off x="4598396" y="-15627134"/>
                <a:ext cx="3311176" cy="3154912"/>
              </a:xfrm>
              <a:custGeom>
                <a:avLst/>
                <a:gdLst>
                  <a:gd name="connsiteX0" fmla="*/ 2980539 w 3311188"/>
                  <a:gd name="connsiteY0" fmla="*/ 174355 h 3154904"/>
                  <a:gd name="connsiteX1" fmla="*/ 2750796 w 3311188"/>
                  <a:gd name="connsiteY1" fmla="*/ 0 h 3154904"/>
                  <a:gd name="connsiteX2" fmla="*/ 2576441 w 3311188"/>
                  <a:gd name="connsiteY2" fmla="*/ 174355 h 3154904"/>
                  <a:gd name="connsiteX3" fmla="*/ 2504375 w 3311188"/>
                  <a:gd name="connsiteY3" fmla="*/ 518893 h 3154904"/>
                  <a:gd name="connsiteX4" fmla="*/ 2576441 w 3311188"/>
                  <a:gd name="connsiteY4" fmla="*/ 578453 h 3154904"/>
                  <a:gd name="connsiteX5" fmla="*/ 2576441 w 3311188"/>
                  <a:gd name="connsiteY5" fmla="*/ 1386678 h 3154904"/>
                  <a:gd name="connsiteX6" fmla="*/ 1547112 w 3311188"/>
                  <a:gd name="connsiteY6" fmla="*/ 2416007 h 3154904"/>
                  <a:gd name="connsiteX7" fmla="*/ 738888 w 3311188"/>
                  <a:gd name="connsiteY7" fmla="*/ 2416007 h 3154904"/>
                  <a:gd name="connsiteX8" fmla="*/ 738888 w 3311188"/>
                  <a:gd name="connsiteY8" fmla="*/ 1607782 h 3154904"/>
                  <a:gd name="connsiteX9" fmla="*/ 1444376 w 3311188"/>
                  <a:gd name="connsiteY9" fmla="*/ 902294 h 3154904"/>
                  <a:gd name="connsiteX10" fmla="*/ 1372900 w 3311188"/>
                  <a:gd name="connsiteY10" fmla="*/ 167145 h 3154904"/>
                  <a:gd name="connsiteX11" fmla="*/ 1364090 w 3311188"/>
                  <a:gd name="connsiteY11" fmla="*/ 174346 h 3154904"/>
                  <a:gd name="connsiteX12" fmla="*/ 334770 w 3311188"/>
                  <a:gd name="connsiteY12" fmla="*/ 1203684 h 3154904"/>
                  <a:gd name="connsiteX13" fmla="*/ 334770 w 3311188"/>
                  <a:gd name="connsiteY13" fmla="*/ 2820134 h 3154904"/>
                  <a:gd name="connsiteX14" fmla="*/ 1951211 w 3311188"/>
                  <a:gd name="connsiteY14" fmla="*/ 2820134 h 3154904"/>
                  <a:gd name="connsiteX15" fmla="*/ 2980539 w 3311188"/>
                  <a:gd name="connsiteY15" fmla="*/ 1790805 h 3154904"/>
                  <a:gd name="connsiteX16" fmla="*/ 2980539 w 3311188"/>
                  <a:gd name="connsiteY16" fmla="*/ 174355 h 3154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311188" h="3154904">
                    <a:moveTo>
                      <a:pt x="2980539" y="174355"/>
                    </a:moveTo>
                    <a:cubicBezTo>
                      <a:pt x="2910388" y="104194"/>
                      <a:pt x="2832749" y="46987"/>
                      <a:pt x="2750796" y="0"/>
                    </a:cubicBezTo>
                    <a:lnTo>
                      <a:pt x="2576441" y="174355"/>
                    </a:lnTo>
                    <a:cubicBezTo>
                      <a:pt x="2462065" y="288712"/>
                      <a:pt x="2502318" y="422415"/>
                      <a:pt x="2504375" y="518893"/>
                    </a:cubicBezTo>
                    <a:cubicBezTo>
                      <a:pt x="2529492" y="536686"/>
                      <a:pt x="2553905" y="555917"/>
                      <a:pt x="2576441" y="578453"/>
                    </a:cubicBezTo>
                    <a:cubicBezTo>
                      <a:pt x="2791449" y="793461"/>
                      <a:pt x="2801117" y="1162002"/>
                      <a:pt x="2576441" y="1386678"/>
                    </a:cubicBezTo>
                    <a:cubicBezTo>
                      <a:pt x="2542999" y="1420120"/>
                      <a:pt x="1566648" y="2396471"/>
                      <a:pt x="1547112" y="2416007"/>
                    </a:cubicBezTo>
                    <a:cubicBezTo>
                      <a:pt x="1324237" y="2638882"/>
                      <a:pt x="961763" y="2638882"/>
                      <a:pt x="738888" y="2416007"/>
                    </a:cubicBezTo>
                    <a:cubicBezTo>
                      <a:pt x="516012" y="2193131"/>
                      <a:pt x="516012" y="1830658"/>
                      <a:pt x="738888" y="1607782"/>
                    </a:cubicBezTo>
                    <a:lnTo>
                      <a:pt x="1444376" y="902294"/>
                    </a:lnTo>
                    <a:cubicBezTo>
                      <a:pt x="1426116" y="801262"/>
                      <a:pt x="1316522" y="561937"/>
                      <a:pt x="1372900" y="167145"/>
                    </a:cubicBezTo>
                    <a:cubicBezTo>
                      <a:pt x="1370148" y="169850"/>
                      <a:pt x="1366833" y="171612"/>
                      <a:pt x="1364090" y="174346"/>
                    </a:cubicBezTo>
                    <a:lnTo>
                      <a:pt x="334770" y="1203684"/>
                    </a:lnTo>
                    <a:cubicBezTo>
                      <a:pt x="-111590" y="1650063"/>
                      <a:pt x="-111590" y="2373754"/>
                      <a:pt x="334770" y="2820134"/>
                    </a:cubicBezTo>
                    <a:cubicBezTo>
                      <a:pt x="781150" y="3266494"/>
                      <a:pt x="1504831" y="3266494"/>
                      <a:pt x="1951211" y="2820134"/>
                    </a:cubicBezTo>
                    <a:lnTo>
                      <a:pt x="2980539" y="1790805"/>
                    </a:lnTo>
                    <a:cubicBezTo>
                      <a:pt x="3433701" y="1337643"/>
                      <a:pt x="3408936" y="602742"/>
                      <a:pt x="2980539" y="174355"/>
                    </a:cubicBezTo>
                    <a:close/>
                  </a:path>
                </a:pathLst>
              </a:custGeom>
              <a:solidFill>
                <a:schemeClr val="tx2"/>
              </a:solidFill>
              <a:ln w="9525" cap="flat">
                <a:noFill/>
                <a:prstDash val="solid"/>
                <a:miter/>
              </a:ln>
            </p:spPr>
            <p:txBody>
              <a:bodyPr rtlCol="0" anchor="ctr"/>
              <a:lstStyle/>
              <a:p>
                <a:endParaRPr lang="en-US" sz="1200"/>
              </a:p>
            </p:txBody>
          </p:sp>
        </p:grpSp>
      </p:grpSp>
      <p:cxnSp>
        <p:nvCxnSpPr>
          <p:cNvPr id="50" name="Gerade Verbindung 49">
            <a:extLst>
              <a:ext uri="{FF2B5EF4-FFF2-40B4-BE49-F238E27FC236}">
                <a16:creationId xmlns:a16="http://schemas.microsoft.com/office/drawing/2014/main" id="{92955EAD-4699-3FD4-2FAC-AFA9461E6EB9}"/>
              </a:ext>
            </a:extLst>
          </p:cNvPr>
          <p:cNvCxnSpPr>
            <a:cxnSpLocks/>
          </p:cNvCxnSpPr>
          <p:nvPr userDrawn="1"/>
        </p:nvCxnSpPr>
        <p:spPr>
          <a:xfrm>
            <a:off x="2182950" y="1268413"/>
            <a:ext cx="1080000" cy="0"/>
          </a:xfrm>
          <a:prstGeom prst="line">
            <a:avLst/>
          </a:prstGeom>
          <a:ln w="63500" cap="rnd">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51" name="Gruppieren 50">
            <a:extLst>
              <a:ext uri="{FF2B5EF4-FFF2-40B4-BE49-F238E27FC236}">
                <a16:creationId xmlns:a16="http://schemas.microsoft.com/office/drawing/2014/main" id="{7A3CD14B-4F4E-DC13-9D11-0A1A0697EA95}"/>
              </a:ext>
            </a:extLst>
          </p:cNvPr>
          <p:cNvGrpSpPr/>
          <p:nvPr userDrawn="1"/>
        </p:nvGrpSpPr>
        <p:grpSpPr>
          <a:xfrm>
            <a:off x="742950" y="368301"/>
            <a:ext cx="1080000" cy="1080000"/>
            <a:chOff x="742950" y="368301"/>
            <a:chExt cx="1080000" cy="1080000"/>
          </a:xfrm>
        </p:grpSpPr>
        <p:sp>
          <p:nvSpPr>
            <p:cNvPr id="52" name="Oval 51">
              <a:extLst>
                <a:ext uri="{FF2B5EF4-FFF2-40B4-BE49-F238E27FC236}">
                  <a16:creationId xmlns:a16="http://schemas.microsoft.com/office/drawing/2014/main" id="{F1A5ACAD-32D4-5D2F-9768-0AA16CF06FC1}"/>
                </a:ext>
              </a:extLst>
            </p:cNvPr>
            <p:cNvSpPr/>
            <p:nvPr/>
          </p:nvSpPr>
          <p:spPr>
            <a:xfrm>
              <a:off x="742950" y="368301"/>
              <a:ext cx="1080000" cy="1080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5000" b="1">
                <a:latin typeface="Arial" panose="020B0604020202020204" pitchFamily="34" charset="0"/>
                <a:cs typeface="Arial" panose="020B0604020202020204" pitchFamily="34" charset="0"/>
              </a:endParaRPr>
            </a:p>
          </p:txBody>
        </p:sp>
        <p:grpSp>
          <p:nvGrpSpPr>
            <p:cNvPr id="53" name="Grafik 11">
              <a:extLst>
                <a:ext uri="{FF2B5EF4-FFF2-40B4-BE49-F238E27FC236}">
                  <a16:creationId xmlns:a16="http://schemas.microsoft.com/office/drawing/2014/main" id="{4EBAF72B-BA71-A32D-A5FE-B2BB006C3BBF}"/>
                </a:ext>
              </a:extLst>
            </p:cNvPr>
            <p:cNvGrpSpPr/>
            <p:nvPr/>
          </p:nvGrpSpPr>
          <p:grpSpPr>
            <a:xfrm>
              <a:off x="1013117" y="594459"/>
              <a:ext cx="539666" cy="627685"/>
              <a:chOff x="3570972" y="1073402"/>
              <a:chExt cx="4192946" cy="4876802"/>
            </a:xfrm>
          </p:grpSpPr>
          <p:sp>
            <p:nvSpPr>
              <p:cNvPr id="54" name="Freihandform 53">
                <a:extLst>
                  <a:ext uri="{FF2B5EF4-FFF2-40B4-BE49-F238E27FC236}">
                    <a16:creationId xmlns:a16="http://schemas.microsoft.com/office/drawing/2014/main" id="{6B5D432D-5D2C-3A8D-27A8-0721E6E9B2EA}"/>
                  </a:ext>
                </a:extLst>
              </p:cNvPr>
              <p:cNvSpPr/>
              <p:nvPr/>
            </p:nvSpPr>
            <p:spPr>
              <a:xfrm>
                <a:off x="3761322" y="1959372"/>
                <a:ext cx="147161" cy="1727977"/>
              </a:xfrm>
              <a:custGeom>
                <a:avLst/>
                <a:gdLst>
                  <a:gd name="connsiteX0" fmla="*/ 73581 w 147161"/>
                  <a:gd name="connsiteY0" fmla="*/ 1727978 h 1727977"/>
                  <a:gd name="connsiteX1" fmla="*/ 0 w 147161"/>
                  <a:gd name="connsiteY1" fmla="*/ 1654397 h 1727977"/>
                  <a:gd name="connsiteX2" fmla="*/ 0 w 147161"/>
                  <a:gd name="connsiteY2" fmla="*/ 73581 h 1727977"/>
                  <a:gd name="connsiteX3" fmla="*/ 73581 w 147161"/>
                  <a:gd name="connsiteY3" fmla="*/ 0 h 1727977"/>
                  <a:gd name="connsiteX4" fmla="*/ 147161 w 147161"/>
                  <a:gd name="connsiteY4" fmla="*/ 73581 h 1727977"/>
                  <a:gd name="connsiteX5" fmla="*/ 147161 w 147161"/>
                  <a:gd name="connsiteY5" fmla="*/ 1654407 h 1727977"/>
                  <a:gd name="connsiteX6" fmla="*/ 73581 w 147161"/>
                  <a:gd name="connsiteY6" fmla="*/ 1727978 h 17279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7161" h="1727977">
                    <a:moveTo>
                      <a:pt x="73581" y="1727978"/>
                    </a:moveTo>
                    <a:cubicBezTo>
                      <a:pt x="32937" y="1727978"/>
                      <a:pt x="0" y="1695040"/>
                      <a:pt x="0" y="1654397"/>
                    </a:cubicBezTo>
                    <a:lnTo>
                      <a:pt x="0" y="73581"/>
                    </a:lnTo>
                    <a:cubicBezTo>
                      <a:pt x="0" y="32937"/>
                      <a:pt x="32937" y="0"/>
                      <a:pt x="73581" y="0"/>
                    </a:cubicBezTo>
                    <a:cubicBezTo>
                      <a:pt x="114224" y="0"/>
                      <a:pt x="147161" y="32937"/>
                      <a:pt x="147161" y="73581"/>
                    </a:cubicBezTo>
                    <a:lnTo>
                      <a:pt x="147161" y="1654407"/>
                    </a:lnTo>
                    <a:cubicBezTo>
                      <a:pt x="147161" y="1695040"/>
                      <a:pt x="114224" y="1727978"/>
                      <a:pt x="73581" y="1727978"/>
                    </a:cubicBezTo>
                    <a:close/>
                  </a:path>
                </a:pathLst>
              </a:custGeom>
              <a:solidFill>
                <a:schemeClr val="bg1">
                  <a:lumMod val="50000"/>
                </a:schemeClr>
              </a:solidFill>
              <a:ln w="9525" cap="flat">
                <a:noFill/>
                <a:prstDash val="solid"/>
                <a:miter/>
              </a:ln>
            </p:spPr>
            <p:txBody>
              <a:bodyPr rtlCol="0" anchor="ctr"/>
              <a:lstStyle/>
              <a:p>
                <a:endParaRPr lang="en-US"/>
              </a:p>
            </p:txBody>
          </p:sp>
          <p:grpSp>
            <p:nvGrpSpPr>
              <p:cNvPr id="55" name="Grafik 11">
                <a:extLst>
                  <a:ext uri="{FF2B5EF4-FFF2-40B4-BE49-F238E27FC236}">
                    <a16:creationId xmlns:a16="http://schemas.microsoft.com/office/drawing/2014/main" id="{D9BEEA74-2C38-D734-C8DD-8D3B6CA97C6F}"/>
                  </a:ext>
                </a:extLst>
              </p:cNvPr>
              <p:cNvGrpSpPr/>
              <p:nvPr/>
            </p:nvGrpSpPr>
            <p:grpSpPr>
              <a:xfrm>
                <a:off x="3570972" y="1073402"/>
                <a:ext cx="4192946" cy="4876802"/>
                <a:chOff x="3570972" y="1073402"/>
                <a:chExt cx="4192946" cy="4876802"/>
              </a:xfrm>
            </p:grpSpPr>
            <p:sp>
              <p:nvSpPr>
                <p:cNvPr id="60" name="Freihandform 59">
                  <a:extLst>
                    <a:ext uri="{FF2B5EF4-FFF2-40B4-BE49-F238E27FC236}">
                      <a16:creationId xmlns:a16="http://schemas.microsoft.com/office/drawing/2014/main" id="{1D597C23-BC22-7F7F-5453-EDCDD0297561}"/>
                    </a:ext>
                  </a:extLst>
                </p:cNvPr>
                <p:cNvSpPr/>
                <p:nvPr/>
              </p:nvSpPr>
              <p:spPr>
                <a:xfrm>
                  <a:off x="4501633" y="2936552"/>
                  <a:ext cx="2341321" cy="1850945"/>
                </a:xfrm>
                <a:custGeom>
                  <a:avLst/>
                  <a:gdLst>
                    <a:gd name="connsiteX0" fmla="*/ 0 w 2341321"/>
                    <a:gd name="connsiteY0" fmla="*/ 0 h 1850945"/>
                    <a:gd name="connsiteX1" fmla="*/ 0 w 2341321"/>
                    <a:gd name="connsiteY1" fmla="*/ 486623 h 1850945"/>
                    <a:gd name="connsiteX2" fmla="*/ 0 w 2341321"/>
                    <a:gd name="connsiteY2" fmla="*/ 1148391 h 1850945"/>
                    <a:gd name="connsiteX3" fmla="*/ 702555 w 2341321"/>
                    <a:gd name="connsiteY3" fmla="*/ 1850946 h 1850945"/>
                    <a:gd name="connsiteX4" fmla="*/ 1638767 w 2341321"/>
                    <a:gd name="connsiteY4" fmla="*/ 1850946 h 1850945"/>
                    <a:gd name="connsiteX5" fmla="*/ 2341321 w 2341321"/>
                    <a:gd name="connsiteY5" fmla="*/ 1148391 h 1850945"/>
                    <a:gd name="connsiteX6" fmla="*/ 2341321 w 2341321"/>
                    <a:gd name="connsiteY6" fmla="*/ 486623 h 1850945"/>
                    <a:gd name="connsiteX7" fmla="*/ 2341321 w 2341321"/>
                    <a:gd name="connsiteY7" fmla="*/ 0 h 18509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41321" h="1850945">
                      <a:moveTo>
                        <a:pt x="0" y="0"/>
                      </a:moveTo>
                      <a:lnTo>
                        <a:pt x="0" y="486623"/>
                      </a:lnTo>
                      <a:lnTo>
                        <a:pt x="0" y="1148391"/>
                      </a:lnTo>
                      <a:cubicBezTo>
                        <a:pt x="0" y="1536401"/>
                        <a:pt x="314544" y="1850946"/>
                        <a:pt x="702555" y="1850946"/>
                      </a:cubicBezTo>
                      <a:lnTo>
                        <a:pt x="1638767" y="1850946"/>
                      </a:lnTo>
                      <a:cubicBezTo>
                        <a:pt x="2026777" y="1850946"/>
                        <a:pt x="2341321" y="1536401"/>
                        <a:pt x="2341321" y="1148391"/>
                      </a:cubicBezTo>
                      <a:lnTo>
                        <a:pt x="2341321" y="486623"/>
                      </a:lnTo>
                      <a:lnTo>
                        <a:pt x="2341321" y="0"/>
                      </a:lnTo>
                      <a:close/>
                    </a:path>
                  </a:pathLst>
                </a:custGeom>
                <a:solidFill>
                  <a:srgbClr val="574D56"/>
                </a:solidFill>
                <a:ln w="9525" cap="flat">
                  <a:noFill/>
                  <a:prstDash val="solid"/>
                  <a:miter/>
                </a:ln>
              </p:spPr>
              <p:txBody>
                <a:bodyPr rtlCol="0" anchor="ctr"/>
                <a:lstStyle/>
                <a:p>
                  <a:endParaRPr lang="en-US"/>
                </a:p>
              </p:txBody>
            </p:sp>
            <p:sp>
              <p:nvSpPr>
                <p:cNvPr id="61" name="Freihandform 60">
                  <a:extLst>
                    <a:ext uri="{FF2B5EF4-FFF2-40B4-BE49-F238E27FC236}">
                      <a16:creationId xmlns:a16="http://schemas.microsoft.com/office/drawing/2014/main" id="{4E12102E-A596-BDDD-ED72-C03C3E63917D}"/>
                    </a:ext>
                  </a:extLst>
                </p:cNvPr>
                <p:cNvSpPr/>
                <p:nvPr/>
              </p:nvSpPr>
              <p:spPr>
                <a:xfrm>
                  <a:off x="5840210" y="2936504"/>
                  <a:ext cx="1002763" cy="1851031"/>
                </a:xfrm>
                <a:custGeom>
                  <a:avLst/>
                  <a:gdLst>
                    <a:gd name="connsiteX0" fmla="*/ 1002764 w 1002763"/>
                    <a:gd name="connsiteY0" fmla="*/ 0 h 1851031"/>
                    <a:gd name="connsiteX1" fmla="*/ 1002764 w 1002763"/>
                    <a:gd name="connsiteY1" fmla="*/ 1148477 h 1851031"/>
                    <a:gd name="connsiteX2" fmla="*/ 300209 w 1002763"/>
                    <a:gd name="connsiteY2" fmla="*/ 1851031 h 1851031"/>
                    <a:gd name="connsiteX3" fmla="*/ 0 w 1002763"/>
                    <a:gd name="connsiteY3" fmla="*/ 1851031 h 1851031"/>
                    <a:gd name="connsiteX4" fmla="*/ 702555 w 1002763"/>
                    <a:gd name="connsiteY4" fmla="*/ 1148477 h 1851031"/>
                    <a:gd name="connsiteX5" fmla="*/ 702555 w 1002763"/>
                    <a:gd name="connsiteY5" fmla="*/ 0 h 1851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2763" h="1851031">
                      <a:moveTo>
                        <a:pt x="1002764" y="0"/>
                      </a:moveTo>
                      <a:lnTo>
                        <a:pt x="1002764" y="1148477"/>
                      </a:lnTo>
                      <a:cubicBezTo>
                        <a:pt x="1002764" y="1536487"/>
                        <a:pt x="688219" y="1851031"/>
                        <a:pt x="300209" y="1851031"/>
                      </a:cubicBezTo>
                      <a:lnTo>
                        <a:pt x="0" y="1851031"/>
                      </a:lnTo>
                      <a:cubicBezTo>
                        <a:pt x="388010" y="1851031"/>
                        <a:pt x="702555" y="1536487"/>
                        <a:pt x="702555" y="1148477"/>
                      </a:cubicBezTo>
                      <a:lnTo>
                        <a:pt x="702555" y="0"/>
                      </a:lnTo>
                      <a:close/>
                    </a:path>
                  </a:pathLst>
                </a:custGeom>
                <a:solidFill>
                  <a:srgbClr val="433D41"/>
                </a:solidFill>
                <a:ln w="9525" cap="flat">
                  <a:noFill/>
                  <a:prstDash val="solid"/>
                  <a:miter/>
                </a:ln>
              </p:spPr>
              <p:txBody>
                <a:bodyPr rtlCol="0" anchor="ctr"/>
                <a:lstStyle/>
                <a:p>
                  <a:endParaRPr lang="en-US"/>
                </a:p>
              </p:txBody>
            </p:sp>
            <p:sp>
              <p:nvSpPr>
                <p:cNvPr id="62" name="Freihandform 61">
                  <a:extLst>
                    <a:ext uri="{FF2B5EF4-FFF2-40B4-BE49-F238E27FC236}">
                      <a16:creationId xmlns:a16="http://schemas.microsoft.com/office/drawing/2014/main" id="{02A09DFD-D60A-04DD-C87D-B17C144DAE69}"/>
                    </a:ext>
                  </a:extLst>
                </p:cNvPr>
                <p:cNvSpPr/>
                <p:nvPr/>
              </p:nvSpPr>
              <p:spPr>
                <a:xfrm>
                  <a:off x="4359777" y="4105345"/>
                  <a:ext cx="2633767" cy="1832695"/>
                </a:xfrm>
                <a:custGeom>
                  <a:avLst/>
                  <a:gdLst>
                    <a:gd name="connsiteX0" fmla="*/ 1598962 w 2633767"/>
                    <a:gd name="connsiteY0" fmla="*/ 366474 h 1832695"/>
                    <a:gd name="connsiteX1" fmla="*/ 1598962 w 2633767"/>
                    <a:gd name="connsiteY1" fmla="*/ 0 h 1832695"/>
                    <a:gd name="connsiteX2" fmla="*/ 1026252 w 2633767"/>
                    <a:gd name="connsiteY2" fmla="*/ 0 h 1832695"/>
                    <a:gd name="connsiteX3" fmla="*/ 1026252 w 2633767"/>
                    <a:gd name="connsiteY3" fmla="*/ 366474 h 1832695"/>
                    <a:gd name="connsiteX4" fmla="*/ 981256 w 2633767"/>
                    <a:gd name="connsiteY4" fmla="*/ 416452 h 1832695"/>
                    <a:gd name="connsiteX5" fmla="*/ 891654 w 2633767"/>
                    <a:gd name="connsiteY5" fmla="*/ 430016 h 1832695"/>
                    <a:gd name="connsiteX6" fmla="*/ 871528 w 2633767"/>
                    <a:gd name="connsiteY6" fmla="*/ 449009 h 1832695"/>
                    <a:gd name="connsiteX7" fmla="*/ 0 w 2633767"/>
                    <a:gd name="connsiteY7" fmla="*/ 1540783 h 1832695"/>
                    <a:gd name="connsiteX8" fmla="*/ 0 w 2633767"/>
                    <a:gd name="connsiteY8" fmla="*/ 1785071 h 1832695"/>
                    <a:gd name="connsiteX9" fmla="*/ 47625 w 2633767"/>
                    <a:gd name="connsiteY9" fmla="*/ 1832696 h 1832695"/>
                    <a:gd name="connsiteX10" fmla="*/ 2586142 w 2633767"/>
                    <a:gd name="connsiteY10" fmla="*/ 1832696 h 1832695"/>
                    <a:gd name="connsiteX11" fmla="*/ 2633767 w 2633767"/>
                    <a:gd name="connsiteY11" fmla="*/ 1785071 h 1832695"/>
                    <a:gd name="connsiteX12" fmla="*/ 2633767 w 2633767"/>
                    <a:gd name="connsiteY12" fmla="*/ 1540783 h 1832695"/>
                    <a:gd name="connsiteX13" fmla="*/ 1767802 w 2633767"/>
                    <a:gd name="connsiteY13" fmla="*/ 452714 h 1832695"/>
                    <a:gd name="connsiteX14" fmla="*/ 1746799 w 2633767"/>
                    <a:gd name="connsiteY14" fmla="*/ 432645 h 1832695"/>
                    <a:gd name="connsiteX15" fmla="*/ 1643958 w 2633767"/>
                    <a:gd name="connsiteY15" fmla="*/ 416443 h 1832695"/>
                    <a:gd name="connsiteX16" fmla="*/ 1598962 w 2633767"/>
                    <a:gd name="connsiteY16" fmla="*/ 366474 h 18326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33767" h="1832695">
                      <a:moveTo>
                        <a:pt x="1598962" y="366474"/>
                      </a:moveTo>
                      <a:lnTo>
                        <a:pt x="1598962" y="0"/>
                      </a:lnTo>
                      <a:lnTo>
                        <a:pt x="1026252" y="0"/>
                      </a:lnTo>
                      <a:lnTo>
                        <a:pt x="1026252" y="366474"/>
                      </a:lnTo>
                      <a:cubicBezTo>
                        <a:pt x="1026252" y="392201"/>
                        <a:pt x="1006821" y="413623"/>
                        <a:pt x="981256" y="416452"/>
                      </a:cubicBezTo>
                      <a:cubicBezTo>
                        <a:pt x="951014" y="419795"/>
                        <a:pt x="921134" y="424339"/>
                        <a:pt x="891654" y="430016"/>
                      </a:cubicBezTo>
                      <a:cubicBezTo>
                        <a:pt x="881205" y="432035"/>
                        <a:pt x="881872" y="446713"/>
                        <a:pt x="871528" y="449009"/>
                      </a:cubicBezTo>
                      <a:cubicBezTo>
                        <a:pt x="365350" y="561556"/>
                        <a:pt x="0" y="1000716"/>
                        <a:pt x="0" y="1540783"/>
                      </a:cubicBezTo>
                      <a:lnTo>
                        <a:pt x="0" y="1785071"/>
                      </a:lnTo>
                      <a:cubicBezTo>
                        <a:pt x="0" y="1811369"/>
                        <a:pt x="21326" y="1832696"/>
                        <a:pt x="47625" y="1832696"/>
                      </a:cubicBezTo>
                      <a:lnTo>
                        <a:pt x="2586142" y="1832696"/>
                      </a:lnTo>
                      <a:cubicBezTo>
                        <a:pt x="2612441" y="1832696"/>
                        <a:pt x="2633767" y="1811369"/>
                        <a:pt x="2633767" y="1785071"/>
                      </a:cubicBezTo>
                      <a:lnTo>
                        <a:pt x="2633767" y="1540783"/>
                      </a:lnTo>
                      <a:cubicBezTo>
                        <a:pt x="2633767" y="1000830"/>
                        <a:pt x="2273808" y="565395"/>
                        <a:pt x="1767802" y="452714"/>
                      </a:cubicBezTo>
                      <a:cubicBezTo>
                        <a:pt x="1761716" y="451361"/>
                        <a:pt x="1752924" y="433902"/>
                        <a:pt x="1746799" y="432645"/>
                      </a:cubicBezTo>
                      <a:cubicBezTo>
                        <a:pt x="1713043" y="425720"/>
                        <a:pt x="1678743" y="420291"/>
                        <a:pt x="1643958" y="416443"/>
                      </a:cubicBezTo>
                      <a:cubicBezTo>
                        <a:pt x="1618383" y="413623"/>
                        <a:pt x="1598962" y="392201"/>
                        <a:pt x="1598962" y="366474"/>
                      </a:cubicBezTo>
                      <a:close/>
                    </a:path>
                  </a:pathLst>
                </a:custGeom>
                <a:solidFill>
                  <a:srgbClr val="FFBE84"/>
                </a:solidFill>
                <a:ln w="9525" cap="flat">
                  <a:noFill/>
                  <a:prstDash val="solid"/>
                  <a:miter/>
                </a:ln>
              </p:spPr>
              <p:txBody>
                <a:bodyPr rtlCol="0" anchor="ctr"/>
                <a:lstStyle/>
                <a:p>
                  <a:endParaRPr lang="en-US"/>
                </a:p>
              </p:txBody>
            </p:sp>
            <p:sp>
              <p:nvSpPr>
                <p:cNvPr id="63" name="Freihandform 62">
                  <a:extLst>
                    <a:ext uri="{FF2B5EF4-FFF2-40B4-BE49-F238E27FC236}">
                      <a16:creationId xmlns:a16="http://schemas.microsoft.com/office/drawing/2014/main" id="{A07A0A1A-2A2C-CA05-E3D4-E8F57095E276}"/>
                    </a:ext>
                  </a:extLst>
                </p:cNvPr>
                <p:cNvSpPr/>
                <p:nvPr/>
              </p:nvSpPr>
              <p:spPr>
                <a:xfrm>
                  <a:off x="5655415" y="4105317"/>
                  <a:ext cx="498833" cy="593740"/>
                </a:xfrm>
                <a:custGeom>
                  <a:avLst/>
                  <a:gdLst>
                    <a:gd name="connsiteX0" fmla="*/ 392516 w 498833"/>
                    <a:gd name="connsiteY0" fmla="*/ 593741 h 593740"/>
                    <a:gd name="connsiteX1" fmla="*/ 44930 w 498833"/>
                    <a:gd name="connsiteY1" fmla="*/ 508254 h 593740"/>
                    <a:gd name="connsiteX2" fmla="*/ 0 w 498833"/>
                    <a:gd name="connsiteY2" fmla="*/ 458324 h 593740"/>
                    <a:gd name="connsiteX3" fmla="*/ 0 w 498833"/>
                    <a:gd name="connsiteY3" fmla="*/ 0 h 593740"/>
                    <a:gd name="connsiteX4" fmla="*/ 303343 w 498833"/>
                    <a:gd name="connsiteY4" fmla="*/ 0 h 593740"/>
                    <a:gd name="connsiteX5" fmla="*/ 303343 w 498833"/>
                    <a:gd name="connsiteY5" fmla="*/ 366522 h 593740"/>
                    <a:gd name="connsiteX6" fmla="*/ 348272 w 498833"/>
                    <a:gd name="connsiteY6" fmla="*/ 416452 h 593740"/>
                    <a:gd name="connsiteX7" fmla="*/ 498834 w 498833"/>
                    <a:gd name="connsiteY7" fmla="*/ 443541 h 593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833" h="593740">
                      <a:moveTo>
                        <a:pt x="392516" y="593741"/>
                      </a:moveTo>
                      <a:cubicBezTo>
                        <a:pt x="284731" y="550793"/>
                        <a:pt x="167802" y="521856"/>
                        <a:pt x="44930" y="508254"/>
                      </a:cubicBezTo>
                      <a:cubicBezTo>
                        <a:pt x="19421" y="505415"/>
                        <a:pt x="0" y="484023"/>
                        <a:pt x="0" y="458324"/>
                      </a:cubicBezTo>
                      <a:lnTo>
                        <a:pt x="0" y="0"/>
                      </a:lnTo>
                      <a:lnTo>
                        <a:pt x="303343" y="0"/>
                      </a:lnTo>
                      <a:lnTo>
                        <a:pt x="303343" y="366522"/>
                      </a:lnTo>
                      <a:cubicBezTo>
                        <a:pt x="303343" y="392221"/>
                        <a:pt x="322764" y="413613"/>
                        <a:pt x="348272" y="416452"/>
                      </a:cubicBezTo>
                      <a:cubicBezTo>
                        <a:pt x="399574" y="422129"/>
                        <a:pt x="449837" y="431235"/>
                        <a:pt x="498834" y="443541"/>
                      </a:cubicBezTo>
                      <a:close/>
                    </a:path>
                  </a:pathLst>
                </a:custGeom>
                <a:solidFill>
                  <a:srgbClr val="FFAB69"/>
                </a:solidFill>
                <a:ln w="9525" cap="flat">
                  <a:noFill/>
                  <a:prstDash val="solid"/>
                  <a:miter/>
                </a:ln>
              </p:spPr>
              <p:txBody>
                <a:bodyPr rtlCol="0" anchor="ctr"/>
                <a:lstStyle/>
                <a:p>
                  <a:endParaRPr lang="en-US"/>
                </a:p>
              </p:txBody>
            </p:sp>
            <p:sp>
              <p:nvSpPr>
                <p:cNvPr id="64" name="Freihandform 63">
                  <a:extLst>
                    <a:ext uri="{FF2B5EF4-FFF2-40B4-BE49-F238E27FC236}">
                      <a16:creationId xmlns:a16="http://schemas.microsoft.com/office/drawing/2014/main" id="{EE5CDCE1-4BE0-5D72-D833-0B266E0379EE}"/>
                    </a:ext>
                  </a:extLst>
                </p:cNvPr>
                <p:cNvSpPr/>
                <p:nvPr/>
              </p:nvSpPr>
              <p:spPr>
                <a:xfrm>
                  <a:off x="4335565" y="4537999"/>
                  <a:ext cx="2673657" cy="1412176"/>
                </a:xfrm>
                <a:custGeom>
                  <a:avLst/>
                  <a:gdLst>
                    <a:gd name="connsiteX0" fmla="*/ 2673658 w 2673657"/>
                    <a:gd name="connsiteY0" fmla="*/ 1108167 h 1412176"/>
                    <a:gd name="connsiteX1" fmla="*/ 2673658 w 2673657"/>
                    <a:gd name="connsiteY1" fmla="*/ 1364552 h 1412176"/>
                    <a:gd name="connsiteX2" fmla="*/ 2626033 w 2673657"/>
                    <a:gd name="connsiteY2" fmla="*/ 1412177 h 1412176"/>
                    <a:gd name="connsiteX3" fmla="*/ 1541640 w 2673657"/>
                    <a:gd name="connsiteY3" fmla="*/ 1412177 h 1412176"/>
                    <a:gd name="connsiteX4" fmla="*/ 1341092 w 2673657"/>
                    <a:gd name="connsiteY4" fmla="*/ 1367629 h 1412176"/>
                    <a:gd name="connsiteX5" fmla="*/ 1131818 w 2673657"/>
                    <a:gd name="connsiteY5" fmla="*/ 1412177 h 1412176"/>
                    <a:gd name="connsiteX6" fmla="*/ 47625 w 2673657"/>
                    <a:gd name="connsiteY6" fmla="*/ 1412177 h 1412176"/>
                    <a:gd name="connsiteX7" fmla="*/ 0 w 2673657"/>
                    <a:gd name="connsiteY7" fmla="*/ 1364552 h 1412176"/>
                    <a:gd name="connsiteX8" fmla="*/ 0 w 2673657"/>
                    <a:gd name="connsiteY8" fmla="*/ 1108167 h 1412176"/>
                    <a:gd name="connsiteX9" fmla="*/ 902094 w 2673657"/>
                    <a:gd name="connsiteY9" fmla="*/ 96 h 1412176"/>
                    <a:gd name="connsiteX10" fmla="*/ 936260 w 2673657"/>
                    <a:gd name="connsiteY10" fmla="*/ 21403 h 1412176"/>
                    <a:gd name="connsiteX11" fmla="*/ 1336834 w 2673657"/>
                    <a:gd name="connsiteY11" fmla="*/ 370894 h 1412176"/>
                    <a:gd name="connsiteX12" fmla="*/ 1758991 w 2673657"/>
                    <a:gd name="connsiteY12" fmla="*/ 21355 h 1412176"/>
                    <a:gd name="connsiteX13" fmla="*/ 1789338 w 2673657"/>
                    <a:gd name="connsiteY13" fmla="*/ 3886 h 1412176"/>
                    <a:gd name="connsiteX14" fmla="*/ 2673658 w 2673657"/>
                    <a:gd name="connsiteY14" fmla="*/ 1108167 h 1412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673657" h="1412176">
                      <a:moveTo>
                        <a:pt x="2673658" y="1108167"/>
                      </a:moveTo>
                      <a:lnTo>
                        <a:pt x="2673658" y="1364552"/>
                      </a:lnTo>
                      <a:cubicBezTo>
                        <a:pt x="2673658" y="1390850"/>
                        <a:pt x="2652332" y="1412177"/>
                        <a:pt x="2626033" y="1412177"/>
                      </a:cubicBezTo>
                      <a:lnTo>
                        <a:pt x="1541640" y="1412177"/>
                      </a:lnTo>
                      <a:lnTo>
                        <a:pt x="1341092" y="1367629"/>
                      </a:lnTo>
                      <a:lnTo>
                        <a:pt x="1131818" y="1412177"/>
                      </a:lnTo>
                      <a:lnTo>
                        <a:pt x="47625" y="1412177"/>
                      </a:lnTo>
                      <a:cubicBezTo>
                        <a:pt x="21326" y="1412177"/>
                        <a:pt x="0" y="1390850"/>
                        <a:pt x="0" y="1364552"/>
                      </a:cubicBezTo>
                      <a:lnTo>
                        <a:pt x="0" y="1108167"/>
                      </a:lnTo>
                      <a:cubicBezTo>
                        <a:pt x="0" y="561899"/>
                        <a:pt x="387144" y="106118"/>
                        <a:pt x="902094" y="96"/>
                      </a:cubicBezTo>
                      <a:cubicBezTo>
                        <a:pt x="910914" y="-1724"/>
                        <a:pt x="927364" y="23013"/>
                        <a:pt x="936260" y="21403"/>
                      </a:cubicBezTo>
                      <a:cubicBezTo>
                        <a:pt x="982761" y="203473"/>
                        <a:pt x="1140295" y="370894"/>
                        <a:pt x="1336834" y="370894"/>
                      </a:cubicBezTo>
                      <a:cubicBezTo>
                        <a:pt x="1533478" y="370894"/>
                        <a:pt x="1712386" y="203321"/>
                        <a:pt x="1758991" y="21355"/>
                      </a:cubicBezTo>
                      <a:cubicBezTo>
                        <a:pt x="1773841" y="24041"/>
                        <a:pt x="1774698" y="629"/>
                        <a:pt x="1789338" y="3886"/>
                      </a:cubicBezTo>
                      <a:cubicBezTo>
                        <a:pt x="2295344" y="116596"/>
                        <a:pt x="2673658" y="568167"/>
                        <a:pt x="2673658" y="1108167"/>
                      </a:cubicBezTo>
                      <a:close/>
                    </a:path>
                  </a:pathLst>
                </a:custGeom>
                <a:solidFill>
                  <a:schemeClr val="bg1">
                    <a:lumMod val="50000"/>
                  </a:schemeClr>
                </a:solidFill>
                <a:ln w="9525" cap="flat">
                  <a:noFill/>
                  <a:prstDash val="solid"/>
                  <a:miter/>
                </a:ln>
              </p:spPr>
              <p:txBody>
                <a:bodyPr rtlCol="0" anchor="ctr"/>
                <a:lstStyle/>
                <a:p>
                  <a:endParaRPr lang="en-US"/>
                </a:p>
              </p:txBody>
            </p:sp>
            <p:sp>
              <p:nvSpPr>
                <p:cNvPr id="65" name="Freihandform 64">
                  <a:extLst>
                    <a:ext uri="{FF2B5EF4-FFF2-40B4-BE49-F238E27FC236}">
                      <a16:creationId xmlns:a16="http://schemas.microsoft.com/office/drawing/2014/main" id="{969966EE-1AED-0A4D-0C2D-9121F6AD3D1F}"/>
                    </a:ext>
                  </a:extLst>
                </p:cNvPr>
                <p:cNvSpPr/>
                <p:nvPr/>
              </p:nvSpPr>
              <p:spPr>
                <a:xfrm>
                  <a:off x="6014194" y="4544589"/>
                  <a:ext cx="994981" cy="1405595"/>
                </a:xfrm>
                <a:custGeom>
                  <a:avLst/>
                  <a:gdLst>
                    <a:gd name="connsiteX0" fmla="*/ 0 w 994981"/>
                    <a:gd name="connsiteY0" fmla="*/ 141705 h 1405595"/>
                    <a:gd name="connsiteX1" fmla="*/ 691639 w 994981"/>
                    <a:gd name="connsiteY1" fmla="*/ 1101568 h 1405595"/>
                    <a:gd name="connsiteX2" fmla="*/ 691639 w 994981"/>
                    <a:gd name="connsiteY2" fmla="*/ 1405596 h 1405595"/>
                    <a:gd name="connsiteX3" fmla="*/ 947357 w 994981"/>
                    <a:gd name="connsiteY3" fmla="*/ 1405596 h 1405595"/>
                    <a:gd name="connsiteX4" fmla="*/ 994982 w 994981"/>
                    <a:gd name="connsiteY4" fmla="*/ 1357971 h 1405595"/>
                    <a:gd name="connsiteX5" fmla="*/ 994982 w 994981"/>
                    <a:gd name="connsiteY5" fmla="*/ 1101568 h 1405595"/>
                    <a:gd name="connsiteX6" fmla="*/ 390201 w 994981"/>
                    <a:gd name="connsiteY6" fmla="*/ 100004 h 1405595"/>
                    <a:gd name="connsiteX7" fmla="*/ 363998 w 994981"/>
                    <a:gd name="connsiteY7" fmla="*/ 99861 h 1405595"/>
                    <a:gd name="connsiteX8" fmla="*/ 123720 w 994981"/>
                    <a:gd name="connsiteY8" fmla="*/ 278 h 1405595"/>
                    <a:gd name="connsiteX9" fmla="*/ 41386 w 994981"/>
                    <a:gd name="connsiteY9" fmla="*/ 46293 h 14055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94981" h="1405595">
                      <a:moveTo>
                        <a:pt x="0" y="141705"/>
                      </a:moveTo>
                      <a:cubicBezTo>
                        <a:pt x="406451" y="290038"/>
                        <a:pt x="691639" y="632718"/>
                        <a:pt x="691639" y="1101568"/>
                      </a:cubicBezTo>
                      <a:lnTo>
                        <a:pt x="691639" y="1405596"/>
                      </a:lnTo>
                      <a:lnTo>
                        <a:pt x="947357" y="1405596"/>
                      </a:lnTo>
                      <a:cubicBezTo>
                        <a:pt x="973655" y="1405596"/>
                        <a:pt x="994982" y="1384270"/>
                        <a:pt x="994982" y="1357971"/>
                      </a:cubicBezTo>
                      <a:lnTo>
                        <a:pt x="994982" y="1101568"/>
                      </a:lnTo>
                      <a:cubicBezTo>
                        <a:pt x="994982" y="666866"/>
                        <a:pt x="749808" y="289457"/>
                        <a:pt x="390201" y="100004"/>
                      </a:cubicBezTo>
                      <a:cubicBezTo>
                        <a:pt x="385886" y="97728"/>
                        <a:pt x="368351" y="102081"/>
                        <a:pt x="363998" y="99861"/>
                      </a:cubicBezTo>
                      <a:cubicBezTo>
                        <a:pt x="284483" y="59276"/>
                        <a:pt x="212731" y="21223"/>
                        <a:pt x="123720" y="278"/>
                      </a:cubicBezTo>
                      <a:cubicBezTo>
                        <a:pt x="104832" y="-4171"/>
                        <a:pt x="41386" y="46293"/>
                        <a:pt x="41386" y="46293"/>
                      </a:cubicBezTo>
                      <a:close/>
                    </a:path>
                  </a:pathLst>
                </a:custGeom>
                <a:solidFill>
                  <a:schemeClr val="bg1">
                    <a:lumMod val="50000"/>
                  </a:schemeClr>
                </a:solidFill>
                <a:ln w="9525" cap="flat">
                  <a:noFill/>
                  <a:prstDash val="solid"/>
                  <a:miter/>
                </a:ln>
              </p:spPr>
              <p:txBody>
                <a:bodyPr rtlCol="0" anchor="ctr"/>
                <a:lstStyle/>
                <a:p>
                  <a:endParaRPr lang="en-US"/>
                </a:p>
              </p:txBody>
            </p:sp>
            <p:grpSp>
              <p:nvGrpSpPr>
                <p:cNvPr id="66" name="Grafik 11">
                  <a:extLst>
                    <a:ext uri="{FF2B5EF4-FFF2-40B4-BE49-F238E27FC236}">
                      <a16:creationId xmlns:a16="http://schemas.microsoft.com/office/drawing/2014/main" id="{04B4F0B2-6C80-8B1A-6D64-A9F56B9F26A1}"/>
                    </a:ext>
                  </a:extLst>
                </p:cNvPr>
                <p:cNvGrpSpPr/>
                <p:nvPr/>
              </p:nvGrpSpPr>
              <p:grpSpPr>
                <a:xfrm>
                  <a:off x="4921009" y="4441441"/>
                  <a:ext cx="1502559" cy="780250"/>
                  <a:chOff x="4921009" y="4441441"/>
                  <a:chExt cx="1502559" cy="780250"/>
                </a:xfrm>
                <a:solidFill>
                  <a:srgbClr val="F9F6F6"/>
                </a:solidFill>
              </p:grpSpPr>
              <p:sp>
                <p:nvSpPr>
                  <p:cNvPr id="79" name="Freihandform 78">
                    <a:extLst>
                      <a:ext uri="{FF2B5EF4-FFF2-40B4-BE49-F238E27FC236}">
                        <a16:creationId xmlns:a16="http://schemas.microsoft.com/office/drawing/2014/main" id="{927D0956-95BC-63D0-4C51-6D7D95394A55}"/>
                      </a:ext>
                    </a:extLst>
                  </p:cNvPr>
                  <p:cNvSpPr/>
                  <p:nvPr/>
                </p:nvSpPr>
                <p:spPr>
                  <a:xfrm>
                    <a:off x="5672284" y="4441441"/>
                    <a:ext cx="751284" cy="780250"/>
                  </a:xfrm>
                  <a:custGeom>
                    <a:avLst/>
                    <a:gdLst>
                      <a:gd name="connsiteX0" fmla="*/ 595979 w 751284"/>
                      <a:gd name="connsiteY0" fmla="*/ 12757 h 780250"/>
                      <a:gd name="connsiteX1" fmla="*/ 724176 w 751284"/>
                      <a:gd name="connsiteY1" fmla="*/ 100120 h 780250"/>
                      <a:gd name="connsiteX2" fmla="*/ 743283 w 751284"/>
                      <a:gd name="connsiteY2" fmla="*/ 181854 h 780250"/>
                      <a:gd name="connsiteX3" fmla="*/ 423748 w 751284"/>
                      <a:gd name="connsiteY3" fmla="*/ 748668 h 780250"/>
                      <a:gd name="connsiteX4" fmla="*/ 328079 w 751284"/>
                      <a:gd name="connsiteY4" fmla="*/ 764213 h 780250"/>
                      <a:gd name="connsiteX5" fmla="*/ 0 w 751284"/>
                      <a:gd name="connsiteY5" fmla="*/ 467443 h 780250"/>
                      <a:gd name="connsiteX6" fmla="*/ 505844 w 751284"/>
                      <a:gd name="connsiteY6" fmla="*/ 18510 h 780250"/>
                      <a:gd name="connsiteX7" fmla="*/ 595979 w 751284"/>
                      <a:gd name="connsiteY7" fmla="*/ 12757 h 780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51284" h="780250">
                        <a:moveTo>
                          <a:pt x="595979" y="12757"/>
                        </a:moveTo>
                        <a:lnTo>
                          <a:pt x="724176" y="100120"/>
                        </a:lnTo>
                        <a:cubicBezTo>
                          <a:pt x="750808" y="118266"/>
                          <a:pt x="759105" y="153784"/>
                          <a:pt x="743283" y="181854"/>
                        </a:cubicBezTo>
                        <a:lnTo>
                          <a:pt x="423748" y="748668"/>
                        </a:lnTo>
                        <a:cubicBezTo>
                          <a:pt x="404213" y="783320"/>
                          <a:pt x="357578" y="790893"/>
                          <a:pt x="328079" y="764213"/>
                        </a:cubicBezTo>
                        <a:lnTo>
                          <a:pt x="0" y="467443"/>
                        </a:lnTo>
                        <a:lnTo>
                          <a:pt x="505844" y="18510"/>
                        </a:lnTo>
                        <a:cubicBezTo>
                          <a:pt x="531019" y="-3826"/>
                          <a:pt x="568166" y="-6197"/>
                          <a:pt x="595979" y="12757"/>
                        </a:cubicBezTo>
                        <a:close/>
                      </a:path>
                    </a:pathLst>
                  </a:custGeom>
                  <a:solidFill>
                    <a:srgbClr val="F9F6F6"/>
                  </a:solidFill>
                  <a:ln w="9525" cap="flat">
                    <a:noFill/>
                    <a:prstDash val="solid"/>
                    <a:miter/>
                  </a:ln>
                </p:spPr>
                <p:txBody>
                  <a:bodyPr rtlCol="0" anchor="ctr"/>
                  <a:lstStyle/>
                  <a:p>
                    <a:endParaRPr lang="en-US"/>
                  </a:p>
                </p:txBody>
              </p:sp>
              <p:sp>
                <p:nvSpPr>
                  <p:cNvPr id="80" name="Freihandform 79">
                    <a:extLst>
                      <a:ext uri="{FF2B5EF4-FFF2-40B4-BE49-F238E27FC236}">
                        <a16:creationId xmlns:a16="http://schemas.microsoft.com/office/drawing/2014/main" id="{C37B3225-8A0C-92AF-AB2C-03E4CCE1A0B6}"/>
                      </a:ext>
                    </a:extLst>
                  </p:cNvPr>
                  <p:cNvSpPr/>
                  <p:nvPr/>
                </p:nvSpPr>
                <p:spPr>
                  <a:xfrm>
                    <a:off x="4921009" y="4441441"/>
                    <a:ext cx="751284" cy="780250"/>
                  </a:xfrm>
                  <a:custGeom>
                    <a:avLst/>
                    <a:gdLst>
                      <a:gd name="connsiteX0" fmla="*/ 155305 w 751284"/>
                      <a:gd name="connsiteY0" fmla="*/ 12757 h 780250"/>
                      <a:gd name="connsiteX1" fmla="*/ 27108 w 751284"/>
                      <a:gd name="connsiteY1" fmla="*/ 100120 h 780250"/>
                      <a:gd name="connsiteX2" fmla="*/ 8001 w 751284"/>
                      <a:gd name="connsiteY2" fmla="*/ 181854 h 780250"/>
                      <a:gd name="connsiteX3" fmla="*/ 327536 w 751284"/>
                      <a:gd name="connsiteY3" fmla="*/ 748668 h 780250"/>
                      <a:gd name="connsiteX4" fmla="*/ 423205 w 751284"/>
                      <a:gd name="connsiteY4" fmla="*/ 764213 h 780250"/>
                      <a:gd name="connsiteX5" fmla="*/ 751284 w 751284"/>
                      <a:gd name="connsiteY5" fmla="*/ 467443 h 780250"/>
                      <a:gd name="connsiteX6" fmla="*/ 245440 w 751284"/>
                      <a:gd name="connsiteY6" fmla="*/ 18510 h 780250"/>
                      <a:gd name="connsiteX7" fmla="*/ 155305 w 751284"/>
                      <a:gd name="connsiteY7" fmla="*/ 12757 h 780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51284" h="780250">
                        <a:moveTo>
                          <a:pt x="155305" y="12757"/>
                        </a:moveTo>
                        <a:lnTo>
                          <a:pt x="27108" y="100120"/>
                        </a:lnTo>
                        <a:cubicBezTo>
                          <a:pt x="476" y="118266"/>
                          <a:pt x="-7820" y="153784"/>
                          <a:pt x="8001" y="181854"/>
                        </a:cubicBezTo>
                        <a:lnTo>
                          <a:pt x="327536" y="748668"/>
                        </a:lnTo>
                        <a:cubicBezTo>
                          <a:pt x="347072" y="783320"/>
                          <a:pt x="393706" y="790893"/>
                          <a:pt x="423205" y="764213"/>
                        </a:cubicBezTo>
                        <a:lnTo>
                          <a:pt x="751284" y="467443"/>
                        </a:lnTo>
                        <a:lnTo>
                          <a:pt x="245440" y="18510"/>
                        </a:lnTo>
                        <a:cubicBezTo>
                          <a:pt x="220266" y="-3826"/>
                          <a:pt x="183118" y="-6197"/>
                          <a:pt x="155305" y="12757"/>
                        </a:cubicBezTo>
                        <a:close/>
                      </a:path>
                    </a:pathLst>
                  </a:custGeom>
                  <a:solidFill>
                    <a:srgbClr val="F9F6F6"/>
                  </a:solidFill>
                  <a:ln w="9525" cap="flat">
                    <a:noFill/>
                    <a:prstDash val="solid"/>
                    <a:miter/>
                  </a:ln>
                </p:spPr>
                <p:txBody>
                  <a:bodyPr rtlCol="0" anchor="ctr"/>
                  <a:lstStyle/>
                  <a:p>
                    <a:endParaRPr lang="en-US"/>
                  </a:p>
                </p:txBody>
              </p:sp>
            </p:grpSp>
            <p:sp>
              <p:nvSpPr>
                <p:cNvPr id="67" name="Freihandform 66">
                  <a:extLst>
                    <a:ext uri="{FF2B5EF4-FFF2-40B4-BE49-F238E27FC236}">
                      <a16:creationId xmlns:a16="http://schemas.microsoft.com/office/drawing/2014/main" id="{F1CC371C-A348-AE95-0A6D-6FC77D8214FB}"/>
                    </a:ext>
                  </a:extLst>
                </p:cNvPr>
                <p:cNvSpPr/>
                <p:nvPr/>
              </p:nvSpPr>
              <p:spPr>
                <a:xfrm>
                  <a:off x="5450857" y="4908893"/>
                  <a:ext cx="443074" cy="1041311"/>
                </a:xfrm>
                <a:custGeom>
                  <a:avLst/>
                  <a:gdLst>
                    <a:gd name="connsiteX0" fmla="*/ 443075 w 443074"/>
                    <a:gd name="connsiteY0" fmla="*/ 200301 h 1041311"/>
                    <a:gd name="connsiteX1" fmla="*/ 221428 w 443074"/>
                    <a:gd name="connsiteY1" fmla="*/ 0 h 1041311"/>
                    <a:gd name="connsiteX2" fmla="*/ 0 w 443074"/>
                    <a:gd name="connsiteY2" fmla="*/ 200301 h 1041311"/>
                    <a:gd name="connsiteX3" fmla="*/ 118139 w 443074"/>
                    <a:gd name="connsiteY3" fmla="*/ 396945 h 1041311"/>
                    <a:gd name="connsiteX4" fmla="*/ 16516 w 443074"/>
                    <a:gd name="connsiteY4" fmla="*/ 1041311 h 1041311"/>
                    <a:gd name="connsiteX5" fmla="*/ 426349 w 443074"/>
                    <a:gd name="connsiteY5" fmla="*/ 1041311 h 1041311"/>
                    <a:gd name="connsiteX6" fmla="*/ 324936 w 443074"/>
                    <a:gd name="connsiteY6" fmla="*/ 396945 h 10413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3074" h="1041311">
                      <a:moveTo>
                        <a:pt x="443075" y="200301"/>
                      </a:moveTo>
                      <a:lnTo>
                        <a:pt x="221428" y="0"/>
                      </a:lnTo>
                      <a:lnTo>
                        <a:pt x="0" y="200301"/>
                      </a:lnTo>
                      <a:lnTo>
                        <a:pt x="118139" y="396945"/>
                      </a:lnTo>
                      <a:lnTo>
                        <a:pt x="16516" y="1041311"/>
                      </a:lnTo>
                      <a:lnTo>
                        <a:pt x="426349" y="1041311"/>
                      </a:lnTo>
                      <a:lnTo>
                        <a:pt x="324936" y="396945"/>
                      </a:lnTo>
                      <a:close/>
                    </a:path>
                  </a:pathLst>
                </a:custGeom>
                <a:solidFill>
                  <a:schemeClr val="tx2"/>
                </a:solidFill>
                <a:ln w="9525" cap="flat">
                  <a:noFill/>
                  <a:prstDash val="solid"/>
                  <a:miter/>
                </a:ln>
              </p:spPr>
              <p:txBody>
                <a:bodyPr rtlCol="0" anchor="ctr"/>
                <a:lstStyle/>
                <a:p>
                  <a:endParaRPr lang="en-US"/>
                </a:p>
              </p:txBody>
            </p:sp>
            <p:sp>
              <p:nvSpPr>
                <p:cNvPr id="68" name="Freihandform 67">
                  <a:extLst>
                    <a:ext uri="{FF2B5EF4-FFF2-40B4-BE49-F238E27FC236}">
                      <a16:creationId xmlns:a16="http://schemas.microsoft.com/office/drawing/2014/main" id="{83BA664B-6829-E39B-9B9B-8EA4BAEA53B5}"/>
                    </a:ext>
                  </a:extLst>
                </p:cNvPr>
                <p:cNvSpPr/>
                <p:nvPr/>
              </p:nvSpPr>
              <p:spPr>
                <a:xfrm>
                  <a:off x="3570972" y="1073428"/>
                  <a:ext cx="4192946" cy="1778222"/>
                </a:xfrm>
                <a:custGeom>
                  <a:avLst/>
                  <a:gdLst>
                    <a:gd name="connsiteX0" fmla="*/ 4150007 w 4192946"/>
                    <a:gd name="connsiteY0" fmla="*/ 825413 h 1778222"/>
                    <a:gd name="connsiteX1" fmla="*/ 2122249 w 4192946"/>
                    <a:gd name="connsiteY1" fmla="*/ 5015 h 1778222"/>
                    <a:gd name="connsiteX2" fmla="*/ 2070709 w 4192946"/>
                    <a:gd name="connsiteY2" fmla="*/ 5015 h 1778222"/>
                    <a:gd name="connsiteX3" fmla="*/ 42941 w 4192946"/>
                    <a:gd name="connsiteY3" fmla="*/ 825413 h 1778222"/>
                    <a:gd name="connsiteX4" fmla="*/ 42941 w 4192946"/>
                    <a:gd name="connsiteY4" fmla="*/ 952810 h 1778222"/>
                    <a:gd name="connsiteX5" fmla="*/ 2070699 w 4192946"/>
                    <a:gd name="connsiteY5" fmla="*/ 1773207 h 1778222"/>
                    <a:gd name="connsiteX6" fmla="*/ 2122239 w 4192946"/>
                    <a:gd name="connsiteY6" fmla="*/ 1773207 h 1778222"/>
                    <a:gd name="connsiteX7" fmla="*/ 4149997 w 4192946"/>
                    <a:gd name="connsiteY7" fmla="*/ 952810 h 1778222"/>
                    <a:gd name="connsiteX8" fmla="*/ 4150007 w 4192946"/>
                    <a:gd name="connsiteY8" fmla="*/ 825413 h 17782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192946" h="1778222">
                      <a:moveTo>
                        <a:pt x="4150007" y="825413"/>
                      </a:moveTo>
                      <a:lnTo>
                        <a:pt x="2122249" y="5015"/>
                      </a:lnTo>
                      <a:cubicBezTo>
                        <a:pt x="2105723" y="-1672"/>
                        <a:pt x="2087235" y="-1672"/>
                        <a:pt x="2070709" y="5015"/>
                      </a:cubicBezTo>
                      <a:lnTo>
                        <a:pt x="42941" y="825413"/>
                      </a:lnTo>
                      <a:cubicBezTo>
                        <a:pt x="-14314" y="848578"/>
                        <a:pt x="-14314" y="929645"/>
                        <a:pt x="42941" y="952810"/>
                      </a:cubicBezTo>
                      <a:lnTo>
                        <a:pt x="2070699" y="1773207"/>
                      </a:lnTo>
                      <a:cubicBezTo>
                        <a:pt x="2087225" y="1779894"/>
                        <a:pt x="2105713" y="1779894"/>
                        <a:pt x="2122239" y="1773207"/>
                      </a:cubicBezTo>
                      <a:lnTo>
                        <a:pt x="4149997" y="952810"/>
                      </a:lnTo>
                      <a:cubicBezTo>
                        <a:pt x="4207262" y="929645"/>
                        <a:pt x="4207262" y="848578"/>
                        <a:pt x="4150007" y="825413"/>
                      </a:cubicBezTo>
                      <a:close/>
                    </a:path>
                  </a:pathLst>
                </a:custGeom>
                <a:solidFill>
                  <a:schemeClr val="bg1">
                    <a:lumMod val="50000"/>
                  </a:schemeClr>
                </a:solidFill>
                <a:ln w="9525" cap="flat">
                  <a:noFill/>
                  <a:prstDash val="solid"/>
                  <a:miter/>
                </a:ln>
              </p:spPr>
              <p:txBody>
                <a:bodyPr rtlCol="0" anchor="ctr"/>
                <a:lstStyle/>
                <a:p>
                  <a:endParaRPr lang="en-US"/>
                </a:p>
              </p:txBody>
            </p:sp>
            <p:sp>
              <p:nvSpPr>
                <p:cNvPr id="69" name="Freihandform 68">
                  <a:extLst>
                    <a:ext uri="{FF2B5EF4-FFF2-40B4-BE49-F238E27FC236}">
                      <a16:creationId xmlns:a16="http://schemas.microsoft.com/office/drawing/2014/main" id="{5AE00322-1DAF-846F-A0F4-B7DDFDE09D60}"/>
                    </a:ext>
                  </a:extLst>
                </p:cNvPr>
                <p:cNvSpPr/>
                <p:nvPr/>
              </p:nvSpPr>
              <p:spPr>
                <a:xfrm>
                  <a:off x="5236630" y="1073402"/>
                  <a:ext cx="2527284" cy="1067354"/>
                </a:xfrm>
                <a:custGeom>
                  <a:avLst/>
                  <a:gdLst>
                    <a:gd name="connsiteX0" fmla="*/ 2484387 w 2527284"/>
                    <a:gd name="connsiteY0" fmla="*/ 952874 h 1067354"/>
                    <a:gd name="connsiteX1" fmla="*/ 2201294 w 2527284"/>
                    <a:gd name="connsiteY1" fmla="*/ 1067355 h 1067354"/>
                    <a:gd name="connsiteX2" fmla="*/ 2173786 w 2527284"/>
                    <a:gd name="connsiteY2" fmla="*/ 1048333 h 1067354"/>
                    <a:gd name="connsiteX3" fmla="*/ 0 w 2527284"/>
                    <a:gd name="connsiteY3" fmla="*/ 168909 h 1067354"/>
                    <a:gd name="connsiteX4" fmla="*/ 405051 w 2527284"/>
                    <a:gd name="connsiteY4" fmla="*/ 5079 h 1067354"/>
                    <a:gd name="connsiteX5" fmla="*/ 456552 w 2527284"/>
                    <a:gd name="connsiteY5" fmla="*/ 5079 h 1067354"/>
                    <a:gd name="connsiteX6" fmla="*/ 2484387 w 2527284"/>
                    <a:gd name="connsiteY6" fmla="*/ 825439 h 1067354"/>
                    <a:gd name="connsiteX7" fmla="*/ 2484387 w 2527284"/>
                    <a:gd name="connsiteY7" fmla="*/ 952874 h 10673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27284" h="1067354">
                      <a:moveTo>
                        <a:pt x="2484387" y="952874"/>
                      </a:moveTo>
                      <a:lnTo>
                        <a:pt x="2201294" y="1067355"/>
                      </a:lnTo>
                      <a:cubicBezTo>
                        <a:pt x="2194131" y="1059411"/>
                        <a:pt x="2184978" y="1052839"/>
                        <a:pt x="2173786" y="1048333"/>
                      </a:cubicBezTo>
                      <a:lnTo>
                        <a:pt x="0" y="168909"/>
                      </a:lnTo>
                      <a:lnTo>
                        <a:pt x="405051" y="5079"/>
                      </a:lnTo>
                      <a:cubicBezTo>
                        <a:pt x="421529" y="-1693"/>
                        <a:pt x="440074" y="-1693"/>
                        <a:pt x="456552" y="5079"/>
                      </a:cubicBezTo>
                      <a:lnTo>
                        <a:pt x="2484387" y="825439"/>
                      </a:lnTo>
                      <a:cubicBezTo>
                        <a:pt x="2541584" y="848585"/>
                        <a:pt x="2541584" y="929623"/>
                        <a:pt x="2484387" y="952874"/>
                      </a:cubicBezTo>
                      <a:close/>
                    </a:path>
                  </a:pathLst>
                </a:custGeom>
                <a:solidFill>
                  <a:schemeClr val="bg1">
                    <a:lumMod val="50000"/>
                  </a:schemeClr>
                </a:solidFill>
                <a:ln w="9525" cap="flat">
                  <a:noFill/>
                  <a:prstDash val="solid"/>
                  <a:miter/>
                </a:ln>
              </p:spPr>
              <p:txBody>
                <a:bodyPr rtlCol="0" anchor="ctr"/>
                <a:lstStyle/>
                <a:p>
                  <a:endParaRPr lang="en-US"/>
                </a:p>
              </p:txBody>
            </p:sp>
            <p:sp>
              <p:nvSpPr>
                <p:cNvPr id="70" name="Freihandform 69">
                  <a:extLst>
                    <a:ext uri="{FF2B5EF4-FFF2-40B4-BE49-F238E27FC236}">
                      <a16:creationId xmlns:a16="http://schemas.microsoft.com/office/drawing/2014/main" id="{48318DD2-4330-B5D0-BB96-83159761B9DA}"/>
                    </a:ext>
                  </a:extLst>
                </p:cNvPr>
                <p:cNvSpPr/>
                <p:nvPr/>
              </p:nvSpPr>
              <p:spPr>
                <a:xfrm>
                  <a:off x="3689713" y="3479172"/>
                  <a:ext cx="290398" cy="588502"/>
                </a:xfrm>
                <a:custGeom>
                  <a:avLst/>
                  <a:gdLst>
                    <a:gd name="connsiteX0" fmla="*/ 145199 w 290398"/>
                    <a:gd name="connsiteY0" fmla="*/ 588502 h 588502"/>
                    <a:gd name="connsiteX1" fmla="*/ 72390 w 290398"/>
                    <a:gd name="connsiteY1" fmla="*/ 568957 h 588502"/>
                    <a:gd name="connsiteX2" fmla="*/ 0 w 290398"/>
                    <a:gd name="connsiteY2" fmla="*/ 443303 h 588502"/>
                    <a:gd name="connsiteX3" fmla="*/ 0 w 290398"/>
                    <a:gd name="connsiteY3" fmla="*/ 145199 h 588502"/>
                    <a:gd name="connsiteX4" fmla="*/ 72457 w 290398"/>
                    <a:gd name="connsiteY4" fmla="*/ 19507 h 588502"/>
                    <a:gd name="connsiteX5" fmla="*/ 145199 w 290398"/>
                    <a:gd name="connsiteY5" fmla="*/ 0 h 588502"/>
                    <a:gd name="connsiteX6" fmla="*/ 290398 w 290398"/>
                    <a:gd name="connsiteY6" fmla="*/ 145199 h 588502"/>
                    <a:gd name="connsiteX7" fmla="*/ 290398 w 290398"/>
                    <a:gd name="connsiteY7" fmla="*/ 443303 h 588502"/>
                    <a:gd name="connsiteX8" fmla="*/ 145199 w 290398"/>
                    <a:gd name="connsiteY8" fmla="*/ 588502 h 588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0398" h="588502">
                      <a:moveTo>
                        <a:pt x="145199" y="588502"/>
                      </a:moveTo>
                      <a:cubicBezTo>
                        <a:pt x="118662" y="588502"/>
                        <a:pt x="93793" y="581387"/>
                        <a:pt x="72390" y="568957"/>
                      </a:cubicBezTo>
                      <a:cubicBezTo>
                        <a:pt x="29108" y="543820"/>
                        <a:pt x="0" y="496967"/>
                        <a:pt x="0" y="443303"/>
                      </a:cubicBezTo>
                      <a:lnTo>
                        <a:pt x="0" y="145199"/>
                      </a:lnTo>
                      <a:cubicBezTo>
                        <a:pt x="0" y="91516"/>
                        <a:pt x="29137" y="44634"/>
                        <a:pt x="72457" y="19507"/>
                      </a:cubicBezTo>
                      <a:cubicBezTo>
                        <a:pt x="93850" y="7106"/>
                        <a:pt x="118691" y="0"/>
                        <a:pt x="145199" y="0"/>
                      </a:cubicBezTo>
                      <a:cubicBezTo>
                        <a:pt x="225390" y="0"/>
                        <a:pt x="290398" y="65008"/>
                        <a:pt x="290398" y="145199"/>
                      </a:cubicBezTo>
                      <a:lnTo>
                        <a:pt x="290398" y="443303"/>
                      </a:lnTo>
                      <a:cubicBezTo>
                        <a:pt x="290398" y="523494"/>
                        <a:pt x="225390" y="588502"/>
                        <a:pt x="145199" y="588502"/>
                      </a:cubicBezTo>
                      <a:close/>
                    </a:path>
                  </a:pathLst>
                </a:custGeom>
                <a:solidFill>
                  <a:schemeClr val="tx2"/>
                </a:solidFill>
                <a:ln w="9525" cap="flat">
                  <a:noFill/>
                  <a:prstDash val="solid"/>
                  <a:miter/>
                </a:ln>
              </p:spPr>
              <p:txBody>
                <a:bodyPr rtlCol="0" anchor="ctr"/>
                <a:lstStyle/>
                <a:p>
                  <a:endParaRPr lang="en-US"/>
                </a:p>
              </p:txBody>
            </p:sp>
            <p:sp>
              <p:nvSpPr>
                <p:cNvPr id="71" name="Freihandform 70">
                  <a:extLst>
                    <a:ext uri="{FF2B5EF4-FFF2-40B4-BE49-F238E27FC236}">
                      <a16:creationId xmlns:a16="http://schemas.microsoft.com/office/drawing/2014/main" id="{C2486702-DF80-CA57-24DC-BEE7B0F55AEC}"/>
                    </a:ext>
                  </a:extLst>
                </p:cNvPr>
                <p:cNvSpPr/>
                <p:nvPr/>
              </p:nvSpPr>
              <p:spPr>
                <a:xfrm>
                  <a:off x="3762226" y="3479219"/>
                  <a:ext cx="217855" cy="588425"/>
                </a:xfrm>
                <a:custGeom>
                  <a:avLst/>
                  <a:gdLst>
                    <a:gd name="connsiteX0" fmla="*/ 217856 w 217855"/>
                    <a:gd name="connsiteY0" fmla="*/ 145180 h 588425"/>
                    <a:gd name="connsiteX1" fmla="*/ 217856 w 217855"/>
                    <a:gd name="connsiteY1" fmla="*/ 443227 h 588425"/>
                    <a:gd name="connsiteX2" fmla="*/ 72657 w 217855"/>
                    <a:gd name="connsiteY2" fmla="*/ 588426 h 588425"/>
                    <a:gd name="connsiteX3" fmla="*/ 29 w 217855"/>
                    <a:gd name="connsiteY3" fmla="*/ 569004 h 588425"/>
                    <a:gd name="connsiteX4" fmla="*/ 72657 w 217855"/>
                    <a:gd name="connsiteY4" fmla="*/ 443236 h 588425"/>
                    <a:gd name="connsiteX5" fmla="*/ 72657 w 217855"/>
                    <a:gd name="connsiteY5" fmla="*/ 145190 h 588425"/>
                    <a:gd name="connsiteX6" fmla="*/ 30175 w 217855"/>
                    <a:gd name="connsiteY6" fmla="*/ 42472 h 588425"/>
                    <a:gd name="connsiteX7" fmla="*/ 0 w 217855"/>
                    <a:gd name="connsiteY7" fmla="*/ 19431 h 588425"/>
                    <a:gd name="connsiteX8" fmla="*/ 72657 w 217855"/>
                    <a:gd name="connsiteY8" fmla="*/ 0 h 588425"/>
                    <a:gd name="connsiteX9" fmla="*/ 175374 w 217855"/>
                    <a:gd name="connsiteY9" fmla="*/ 42482 h 588425"/>
                    <a:gd name="connsiteX10" fmla="*/ 217856 w 217855"/>
                    <a:gd name="connsiteY10" fmla="*/ 145180 h 588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17855" h="588425">
                      <a:moveTo>
                        <a:pt x="217856" y="145180"/>
                      </a:moveTo>
                      <a:lnTo>
                        <a:pt x="217856" y="443227"/>
                      </a:lnTo>
                      <a:cubicBezTo>
                        <a:pt x="217856" y="523475"/>
                        <a:pt x="152914" y="588426"/>
                        <a:pt x="72657" y="588426"/>
                      </a:cubicBezTo>
                      <a:cubicBezTo>
                        <a:pt x="46168" y="588426"/>
                        <a:pt x="21326" y="581359"/>
                        <a:pt x="29" y="569004"/>
                      </a:cubicBezTo>
                      <a:cubicBezTo>
                        <a:pt x="43491" y="543982"/>
                        <a:pt x="72657" y="496995"/>
                        <a:pt x="72657" y="443236"/>
                      </a:cubicBezTo>
                      <a:lnTo>
                        <a:pt x="72657" y="145190"/>
                      </a:lnTo>
                      <a:cubicBezTo>
                        <a:pt x="72657" y="105070"/>
                        <a:pt x="56474" y="68761"/>
                        <a:pt x="30175" y="42472"/>
                      </a:cubicBezTo>
                      <a:cubicBezTo>
                        <a:pt x="21250" y="33547"/>
                        <a:pt x="11087" y="25803"/>
                        <a:pt x="0" y="19431"/>
                      </a:cubicBezTo>
                      <a:cubicBezTo>
                        <a:pt x="21288" y="7068"/>
                        <a:pt x="46168" y="0"/>
                        <a:pt x="72657" y="0"/>
                      </a:cubicBezTo>
                      <a:cubicBezTo>
                        <a:pt x="112786" y="0"/>
                        <a:pt x="149076" y="16288"/>
                        <a:pt x="175374" y="42482"/>
                      </a:cubicBezTo>
                      <a:cubicBezTo>
                        <a:pt x="201663" y="68761"/>
                        <a:pt x="217856" y="105061"/>
                        <a:pt x="217856" y="145180"/>
                      </a:cubicBezTo>
                      <a:close/>
                    </a:path>
                  </a:pathLst>
                </a:custGeom>
                <a:solidFill>
                  <a:srgbClr val="26ABB4"/>
                </a:solidFill>
                <a:ln w="9525" cap="flat">
                  <a:noFill/>
                  <a:prstDash val="solid"/>
                  <a:miter/>
                </a:ln>
              </p:spPr>
              <p:txBody>
                <a:bodyPr rtlCol="0" anchor="ctr"/>
                <a:lstStyle/>
                <a:p>
                  <a:endParaRPr lang="en-US"/>
                </a:p>
              </p:txBody>
            </p:sp>
            <p:grpSp>
              <p:nvGrpSpPr>
                <p:cNvPr id="72" name="Grafik 11">
                  <a:extLst>
                    <a:ext uri="{FF2B5EF4-FFF2-40B4-BE49-F238E27FC236}">
                      <a16:creationId xmlns:a16="http://schemas.microsoft.com/office/drawing/2014/main" id="{31C2B059-2482-9BFC-7555-D6FF838E775C}"/>
                    </a:ext>
                  </a:extLst>
                </p:cNvPr>
                <p:cNvGrpSpPr/>
                <p:nvPr/>
              </p:nvGrpSpPr>
              <p:grpSpPr>
                <a:xfrm>
                  <a:off x="4162238" y="2883812"/>
                  <a:ext cx="3020120" cy="567213"/>
                  <a:chOff x="4162238" y="2883812"/>
                  <a:chExt cx="3020120" cy="567213"/>
                </a:xfrm>
                <a:solidFill>
                  <a:srgbClr val="FFAB69"/>
                </a:solidFill>
              </p:grpSpPr>
              <p:sp>
                <p:nvSpPr>
                  <p:cNvPr id="77" name="Freihandform 76">
                    <a:extLst>
                      <a:ext uri="{FF2B5EF4-FFF2-40B4-BE49-F238E27FC236}">
                        <a16:creationId xmlns:a16="http://schemas.microsoft.com/office/drawing/2014/main" id="{37DDB1F8-9D8E-EA60-A2A1-543F8A65DE6E}"/>
                      </a:ext>
                    </a:extLst>
                  </p:cNvPr>
                  <p:cNvSpPr/>
                  <p:nvPr/>
                </p:nvSpPr>
                <p:spPr>
                  <a:xfrm>
                    <a:off x="4162238" y="2883812"/>
                    <a:ext cx="476459" cy="567213"/>
                  </a:xfrm>
                  <a:custGeom>
                    <a:avLst/>
                    <a:gdLst>
                      <a:gd name="connsiteX0" fmla="*/ 476460 w 476459"/>
                      <a:gd name="connsiteY0" fmla="*/ 567214 h 567213"/>
                      <a:gd name="connsiteX1" fmla="*/ 283607 w 476459"/>
                      <a:gd name="connsiteY1" fmla="*/ 567214 h 567213"/>
                      <a:gd name="connsiteX2" fmla="*/ 0 w 476459"/>
                      <a:gd name="connsiteY2" fmla="*/ 283607 h 567213"/>
                      <a:gd name="connsiteX3" fmla="*/ 283607 w 476459"/>
                      <a:gd name="connsiteY3" fmla="*/ 0 h 567213"/>
                      <a:gd name="connsiteX4" fmla="*/ 476460 w 476459"/>
                      <a:gd name="connsiteY4" fmla="*/ 0 h 5672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6459" h="567213">
                        <a:moveTo>
                          <a:pt x="476460" y="567214"/>
                        </a:moveTo>
                        <a:lnTo>
                          <a:pt x="283607" y="567214"/>
                        </a:lnTo>
                        <a:cubicBezTo>
                          <a:pt x="126978" y="567214"/>
                          <a:pt x="0" y="440236"/>
                          <a:pt x="0" y="283607"/>
                        </a:cubicBezTo>
                        <a:cubicBezTo>
                          <a:pt x="0" y="126978"/>
                          <a:pt x="126978" y="0"/>
                          <a:pt x="283607" y="0"/>
                        </a:cubicBezTo>
                        <a:lnTo>
                          <a:pt x="476460" y="0"/>
                        </a:lnTo>
                        <a:close/>
                      </a:path>
                    </a:pathLst>
                  </a:custGeom>
                  <a:solidFill>
                    <a:srgbClr val="FFAB69"/>
                  </a:solidFill>
                  <a:ln w="9525" cap="flat">
                    <a:noFill/>
                    <a:prstDash val="solid"/>
                    <a:miter/>
                  </a:ln>
                </p:spPr>
                <p:txBody>
                  <a:bodyPr rtlCol="0" anchor="ctr"/>
                  <a:lstStyle/>
                  <a:p>
                    <a:endParaRPr lang="en-US"/>
                  </a:p>
                </p:txBody>
              </p:sp>
              <p:sp>
                <p:nvSpPr>
                  <p:cNvPr id="78" name="Freihandform 77">
                    <a:extLst>
                      <a:ext uri="{FF2B5EF4-FFF2-40B4-BE49-F238E27FC236}">
                        <a16:creationId xmlns:a16="http://schemas.microsoft.com/office/drawing/2014/main" id="{A2EEAEA1-9355-DD8E-C140-CF37744706A8}"/>
                      </a:ext>
                    </a:extLst>
                  </p:cNvPr>
                  <p:cNvSpPr/>
                  <p:nvPr/>
                </p:nvSpPr>
                <p:spPr>
                  <a:xfrm>
                    <a:off x="6705899" y="2883812"/>
                    <a:ext cx="476459" cy="567213"/>
                  </a:xfrm>
                  <a:custGeom>
                    <a:avLst/>
                    <a:gdLst>
                      <a:gd name="connsiteX0" fmla="*/ 0 w 476459"/>
                      <a:gd name="connsiteY0" fmla="*/ 567214 h 567213"/>
                      <a:gd name="connsiteX1" fmla="*/ 192853 w 476459"/>
                      <a:gd name="connsiteY1" fmla="*/ 567214 h 567213"/>
                      <a:gd name="connsiteX2" fmla="*/ 476460 w 476459"/>
                      <a:gd name="connsiteY2" fmla="*/ 283607 h 567213"/>
                      <a:gd name="connsiteX3" fmla="*/ 192853 w 476459"/>
                      <a:gd name="connsiteY3" fmla="*/ 0 h 567213"/>
                      <a:gd name="connsiteX4" fmla="*/ 0 w 476459"/>
                      <a:gd name="connsiteY4" fmla="*/ 0 h 5672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6459" h="567213">
                        <a:moveTo>
                          <a:pt x="0" y="567214"/>
                        </a:moveTo>
                        <a:lnTo>
                          <a:pt x="192853" y="567214"/>
                        </a:lnTo>
                        <a:cubicBezTo>
                          <a:pt x="349482" y="567214"/>
                          <a:pt x="476460" y="440236"/>
                          <a:pt x="476460" y="283607"/>
                        </a:cubicBezTo>
                        <a:cubicBezTo>
                          <a:pt x="476460" y="126978"/>
                          <a:pt x="349482" y="0"/>
                          <a:pt x="192853" y="0"/>
                        </a:cubicBezTo>
                        <a:lnTo>
                          <a:pt x="0" y="0"/>
                        </a:lnTo>
                        <a:close/>
                      </a:path>
                    </a:pathLst>
                  </a:custGeom>
                  <a:solidFill>
                    <a:srgbClr val="FFAB69"/>
                  </a:solidFill>
                  <a:ln w="9525" cap="flat">
                    <a:noFill/>
                    <a:prstDash val="solid"/>
                    <a:miter/>
                  </a:ln>
                </p:spPr>
                <p:txBody>
                  <a:bodyPr rtlCol="0" anchor="ctr"/>
                  <a:lstStyle/>
                  <a:p>
                    <a:endParaRPr lang="en-US"/>
                  </a:p>
                </p:txBody>
              </p:sp>
            </p:grpSp>
            <p:sp>
              <p:nvSpPr>
                <p:cNvPr id="73" name="Freihandform 72">
                  <a:extLst>
                    <a:ext uri="{FF2B5EF4-FFF2-40B4-BE49-F238E27FC236}">
                      <a16:creationId xmlns:a16="http://schemas.microsoft.com/office/drawing/2014/main" id="{6EC80B6B-CD4B-3D41-96F6-14C6703A0631}"/>
                    </a:ext>
                  </a:extLst>
                </p:cNvPr>
                <p:cNvSpPr/>
                <p:nvPr/>
              </p:nvSpPr>
              <p:spPr>
                <a:xfrm>
                  <a:off x="4598074" y="2499535"/>
                  <a:ext cx="2148449" cy="1781974"/>
                </a:xfrm>
                <a:custGeom>
                  <a:avLst/>
                  <a:gdLst>
                    <a:gd name="connsiteX0" fmla="*/ 27889 w 2148449"/>
                    <a:gd name="connsiteY0" fmla="*/ 0 h 1781974"/>
                    <a:gd name="connsiteX1" fmla="*/ 0 w 2148449"/>
                    <a:gd name="connsiteY1" fmla="*/ 89135 h 1781974"/>
                    <a:gd name="connsiteX2" fmla="*/ 0 w 2148449"/>
                    <a:gd name="connsiteY2" fmla="*/ 707755 h 1781974"/>
                    <a:gd name="connsiteX3" fmla="*/ 773782 w 2148449"/>
                    <a:gd name="connsiteY3" fmla="*/ 1739398 h 1781974"/>
                    <a:gd name="connsiteX4" fmla="*/ 1074230 w 2148449"/>
                    <a:gd name="connsiteY4" fmla="*/ 1781975 h 1781974"/>
                    <a:gd name="connsiteX5" fmla="*/ 2120684 w 2148449"/>
                    <a:gd name="connsiteY5" fmla="*/ 951490 h 1781974"/>
                    <a:gd name="connsiteX6" fmla="*/ 2117503 w 2148449"/>
                    <a:gd name="connsiteY6" fmla="*/ 929364 h 1781974"/>
                    <a:gd name="connsiteX7" fmla="*/ 2140515 w 2148449"/>
                    <a:gd name="connsiteY7" fmla="*/ 706517 h 1781974"/>
                    <a:gd name="connsiteX8" fmla="*/ 2148450 w 2148449"/>
                    <a:gd name="connsiteY8" fmla="*/ 384277 h 1781974"/>
                    <a:gd name="connsiteX9" fmla="*/ 2148450 w 2148449"/>
                    <a:gd name="connsiteY9" fmla="*/ 89135 h 1781974"/>
                    <a:gd name="connsiteX10" fmla="*/ 2123656 w 2148449"/>
                    <a:gd name="connsiteY10" fmla="*/ 0 h 1781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148449" h="1781974">
                      <a:moveTo>
                        <a:pt x="27889" y="0"/>
                      </a:moveTo>
                      <a:lnTo>
                        <a:pt x="0" y="89135"/>
                      </a:lnTo>
                      <a:lnTo>
                        <a:pt x="0" y="707755"/>
                      </a:lnTo>
                      <a:cubicBezTo>
                        <a:pt x="0" y="1196750"/>
                        <a:pt x="326727" y="1609430"/>
                        <a:pt x="773782" y="1739398"/>
                      </a:cubicBezTo>
                      <a:cubicBezTo>
                        <a:pt x="869128" y="1767116"/>
                        <a:pt x="969940" y="1781975"/>
                        <a:pt x="1074230" y="1781975"/>
                      </a:cubicBezTo>
                      <a:cubicBezTo>
                        <a:pt x="1583674" y="1781975"/>
                        <a:pt x="2010289" y="1427350"/>
                        <a:pt x="2120684" y="951490"/>
                      </a:cubicBezTo>
                      <a:cubicBezTo>
                        <a:pt x="2122256" y="944718"/>
                        <a:pt x="2116055" y="936184"/>
                        <a:pt x="2117503" y="929364"/>
                      </a:cubicBezTo>
                      <a:cubicBezTo>
                        <a:pt x="2132743" y="857317"/>
                        <a:pt x="2140515" y="783098"/>
                        <a:pt x="2140515" y="706517"/>
                      </a:cubicBezTo>
                      <a:lnTo>
                        <a:pt x="2148450" y="384277"/>
                      </a:lnTo>
                      <a:lnTo>
                        <a:pt x="2148450" y="89135"/>
                      </a:lnTo>
                      <a:lnTo>
                        <a:pt x="2123656" y="0"/>
                      </a:lnTo>
                      <a:close/>
                    </a:path>
                  </a:pathLst>
                </a:custGeom>
                <a:solidFill>
                  <a:srgbClr val="FFBE84"/>
                </a:solidFill>
                <a:ln w="9525" cap="flat">
                  <a:noFill/>
                  <a:prstDash val="solid"/>
                  <a:miter/>
                </a:ln>
              </p:spPr>
              <p:txBody>
                <a:bodyPr rtlCol="0" anchor="ctr"/>
                <a:lstStyle/>
                <a:p>
                  <a:endParaRPr lang="en-US"/>
                </a:p>
              </p:txBody>
            </p:sp>
            <p:sp>
              <p:nvSpPr>
                <p:cNvPr id="74" name="Freihandform 73">
                  <a:extLst>
                    <a:ext uri="{FF2B5EF4-FFF2-40B4-BE49-F238E27FC236}">
                      <a16:creationId xmlns:a16="http://schemas.microsoft.com/office/drawing/2014/main" id="{4D054D44-B58F-F18B-8578-1DE6E1D6996F}"/>
                    </a:ext>
                  </a:extLst>
                </p:cNvPr>
                <p:cNvSpPr/>
                <p:nvPr/>
              </p:nvSpPr>
              <p:spPr>
                <a:xfrm>
                  <a:off x="5372037" y="2499545"/>
                  <a:ext cx="1374466" cy="1782013"/>
                </a:xfrm>
                <a:custGeom>
                  <a:avLst/>
                  <a:gdLst>
                    <a:gd name="connsiteX0" fmla="*/ 1374467 w 1374466"/>
                    <a:gd name="connsiteY0" fmla="*/ 10 h 1782013"/>
                    <a:gd name="connsiteX1" fmla="*/ 1374467 w 1374466"/>
                    <a:gd name="connsiteY1" fmla="*/ 707708 h 1782013"/>
                    <a:gd name="connsiteX2" fmla="*/ 1059828 w 1374466"/>
                    <a:gd name="connsiteY2" fmla="*/ 1467374 h 1782013"/>
                    <a:gd name="connsiteX3" fmla="*/ 300266 w 1374466"/>
                    <a:gd name="connsiteY3" fmla="*/ 1782013 h 1782013"/>
                    <a:gd name="connsiteX4" fmla="*/ 0 w 1374466"/>
                    <a:gd name="connsiteY4" fmla="*/ 1739436 h 1782013"/>
                    <a:gd name="connsiteX5" fmla="*/ 739740 w 1374466"/>
                    <a:gd name="connsiteY5" fmla="*/ 1424978 h 1782013"/>
                    <a:gd name="connsiteX6" fmla="*/ 1054389 w 1374466"/>
                    <a:gd name="connsiteY6" fmla="*/ 665417 h 1782013"/>
                    <a:gd name="connsiteX7" fmla="*/ 1054389 w 1374466"/>
                    <a:gd name="connsiteY7" fmla="*/ 0 h 1782013"/>
                    <a:gd name="connsiteX8" fmla="*/ 1374467 w 1374466"/>
                    <a:gd name="connsiteY8" fmla="*/ 0 h 1782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74466" h="1782013">
                      <a:moveTo>
                        <a:pt x="1374467" y="10"/>
                      </a:moveTo>
                      <a:lnTo>
                        <a:pt x="1374467" y="707708"/>
                      </a:lnTo>
                      <a:cubicBezTo>
                        <a:pt x="1374467" y="1004392"/>
                        <a:pt x="1254281" y="1273016"/>
                        <a:pt x="1059828" y="1467374"/>
                      </a:cubicBezTo>
                      <a:cubicBezTo>
                        <a:pt x="865470" y="1661732"/>
                        <a:pt x="596942" y="1782013"/>
                        <a:pt x="300266" y="1782013"/>
                      </a:cubicBezTo>
                      <a:cubicBezTo>
                        <a:pt x="196025" y="1782013"/>
                        <a:pt x="95260" y="1767192"/>
                        <a:pt x="0" y="1739436"/>
                      </a:cubicBezTo>
                      <a:cubicBezTo>
                        <a:pt x="288808" y="1734188"/>
                        <a:pt x="549726" y="1615002"/>
                        <a:pt x="739740" y="1424978"/>
                      </a:cubicBezTo>
                      <a:cubicBezTo>
                        <a:pt x="934203" y="1230620"/>
                        <a:pt x="1054389" y="961997"/>
                        <a:pt x="1054389" y="665417"/>
                      </a:cubicBezTo>
                      <a:lnTo>
                        <a:pt x="1054389" y="0"/>
                      </a:lnTo>
                      <a:lnTo>
                        <a:pt x="1374467" y="0"/>
                      </a:lnTo>
                      <a:close/>
                    </a:path>
                  </a:pathLst>
                </a:custGeom>
                <a:solidFill>
                  <a:srgbClr val="FFAB69"/>
                </a:solidFill>
                <a:ln w="9525" cap="flat">
                  <a:noFill/>
                  <a:prstDash val="solid"/>
                  <a:miter/>
                </a:ln>
              </p:spPr>
              <p:txBody>
                <a:bodyPr rtlCol="0" anchor="ctr"/>
                <a:lstStyle/>
                <a:p>
                  <a:endParaRPr lang="en-US"/>
                </a:p>
              </p:txBody>
            </p:sp>
            <p:sp>
              <p:nvSpPr>
                <p:cNvPr id="75" name="Freihandform 74">
                  <a:extLst>
                    <a:ext uri="{FF2B5EF4-FFF2-40B4-BE49-F238E27FC236}">
                      <a16:creationId xmlns:a16="http://schemas.microsoft.com/office/drawing/2014/main" id="{3417FF6F-3A6B-BDEC-427D-1599E4C68E18}"/>
                    </a:ext>
                  </a:extLst>
                </p:cNvPr>
                <p:cNvSpPr/>
                <p:nvPr/>
              </p:nvSpPr>
              <p:spPr>
                <a:xfrm>
                  <a:off x="4598064" y="1895560"/>
                  <a:ext cx="2148458" cy="693110"/>
                </a:xfrm>
                <a:custGeom>
                  <a:avLst/>
                  <a:gdLst>
                    <a:gd name="connsiteX0" fmla="*/ 2148459 w 2148458"/>
                    <a:gd name="connsiteY0" fmla="*/ 693110 h 693110"/>
                    <a:gd name="connsiteX1" fmla="*/ 0 w 2148458"/>
                    <a:gd name="connsiteY1" fmla="*/ 693110 h 693110"/>
                    <a:gd name="connsiteX2" fmla="*/ 0 w 2148458"/>
                    <a:gd name="connsiteY2" fmla="*/ 192695 h 693110"/>
                    <a:gd name="connsiteX3" fmla="*/ 91859 w 2148458"/>
                    <a:gd name="connsiteY3" fmla="*/ 86682 h 693110"/>
                    <a:gd name="connsiteX4" fmla="*/ 319030 w 2148458"/>
                    <a:gd name="connsiteY4" fmla="*/ 54021 h 693110"/>
                    <a:gd name="connsiteX5" fmla="*/ 1829429 w 2148458"/>
                    <a:gd name="connsiteY5" fmla="*/ 54021 h 693110"/>
                    <a:gd name="connsiteX6" fmla="*/ 2056591 w 2148458"/>
                    <a:gd name="connsiteY6" fmla="*/ 86682 h 693110"/>
                    <a:gd name="connsiteX7" fmla="*/ 2148450 w 2148458"/>
                    <a:gd name="connsiteY7" fmla="*/ 192695 h 693110"/>
                    <a:gd name="connsiteX8" fmla="*/ 2148450 w 2148458"/>
                    <a:gd name="connsiteY8" fmla="*/ 693110 h 6931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48458" h="693110">
                      <a:moveTo>
                        <a:pt x="2148459" y="693110"/>
                      </a:moveTo>
                      <a:lnTo>
                        <a:pt x="0" y="693110"/>
                      </a:lnTo>
                      <a:lnTo>
                        <a:pt x="0" y="192695"/>
                      </a:lnTo>
                      <a:cubicBezTo>
                        <a:pt x="0" y="139432"/>
                        <a:pt x="39138" y="94264"/>
                        <a:pt x="91859" y="86682"/>
                      </a:cubicBezTo>
                      <a:lnTo>
                        <a:pt x="319030" y="54021"/>
                      </a:lnTo>
                      <a:cubicBezTo>
                        <a:pt x="819921" y="-18007"/>
                        <a:pt x="1328538" y="-18007"/>
                        <a:pt x="1829429" y="54021"/>
                      </a:cubicBezTo>
                      <a:lnTo>
                        <a:pt x="2056591" y="86682"/>
                      </a:lnTo>
                      <a:cubicBezTo>
                        <a:pt x="2109311" y="94264"/>
                        <a:pt x="2148450" y="139432"/>
                        <a:pt x="2148450" y="192695"/>
                      </a:cubicBezTo>
                      <a:lnTo>
                        <a:pt x="2148450" y="693110"/>
                      </a:lnTo>
                      <a:close/>
                    </a:path>
                  </a:pathLst>
                </a:custGeom>
                <a:solidFill>
                  <a:schemeClr val="tx2"/>
                </a:solidFill>
                <a:ln w="9525" cap="flat">
                  <a:noFill/>
                  <a:prstDash val="solid"/>
                  <a:miter/>
                </a:ln>
              </p:spPr>
              <p:txBody>
                <a:bodyPr rtlCol="0" anchor="ctr"/>
                <a:lstStyle/>
                <a:p>
                  <a:endParaRPr lang="en-US"/>
                </a:p>
              </p:txBody>
            </p:sp>
            <p:sp>
              <p:nvSpPr>
                <p:cNvPr id="76" name="Freihandform 75">
                  <a:extLst>
                    <a:ext uri="{FF2B5EF4-FFF2-40B4-BE49-F238E27FC236}">
                      <a16:creationId xmlns:a16="http://schemas.microsoft.com/office/drawing/2014/main" id="{155C138C-0BD5-FF91-E446-9CD2ADFA7766}"/>
                    </a:ext>
                  </a:extLst>
                </p:cNvPr>
                <p:cNvSpPr/>
                <p:nvPr/>
              </p:nvSpPr>
              <p:spPr>
                <a:xfrm>
                  <a:off x="6410967" y="1947266"/>
                  <a:ext cx="335537" cy="641394"/>
                </a:xfrm>
                <a:custGeom>
                  <a:avLst/>
                  <a:gdLst>
                    <a:gd name="connsiteX0" fmla="*/ 335537 w 335537"/>
                    <a:gd name="connsiteY0" fmla="*/ 140970 h 641394"/>
                    <a:gd name="connsiteX1" fmla="*/ 335537 w 335537"/>
                    <a:gd name="connsiteY1" fmla="*/ 641394 h 641394"/>
                    <a:gd name="connsiteX2" fmla="*/ 15545 w 335537"/>
                    <a:gd name="connsiteY2" fmla="*/ 641394 h 641394"/>
                    <a:gd name="connsiteX3" fmla="*/ 15545 w 335537"/>
                    <a:gd name="connsiteY3" fmla="*/ 60341 h 641394"/>
                    <a:gd name="connsiteX4" fmla="*/ 0 w 335537"/>
                    <a:gd name="connsiteY4" fmla="*/ 0 h 641394"/>
                    <a:gd name="connsiteX5" fmla="*/ 16545 w 335537"/>
                    <a:gd name="connsiteY5" fmla="*/ 2324 h 641394"/>
                    <a:gd name="connsiteX6" fmla="*/ 243697 w 335537"/>
                    <a:gd name="connsiteY6" fmla="*/ 35023 h 641394"/>
                    <a:gd name="connsiteX7" fmla="*/ 335537 w 335537"/>
                    <a:gd name="connsiteY7" fmla="*/ 140970 h 641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5537" h="641394">
                      <a:moveTo>
                        <a:pt x="335537" y="140970"/>
                      </a:moveTo>
                      <a:lnTo>
                        <a:pt x="335537" y="641394"/>
                      </a:lnTo>
                      <a:lnTo>
                        <a:pt x="15545" y="641394"/>
                      </a:lnTo>
                      <a:lnTo>
                        <a:pt x="15545" y="60341"/>
                      </a:lnTo>
                      <a:cubicBezTo>
                        <a:pt x="15545" y="38548"/>
                        <a:pt x="9896" y="17955"/>
                        <a:pt x="0" y="0"/>
                      </a:cubicBezTo>
                      <a:cubicBezTo>
                        <a:pt x="5553" y="705"/>
                        <a:pt x="11001" y="1514"/>
                        <a:pt x="16545" y="2324"/>
                      </a:cubicBezTo>
                      <a:lnTo>
                        <a:pt x="243697" y="35023"/>
                      </a:lnTo>
                      <a:cubicBezTo>
                        <a:pt x="296380" y="42586"/>
                        <a:pt x="335537" y="87687"/>
                        <a:pt x="335537" y="140970"/>
                      </a:cubicBezTo>
                      <a:close/>
                    </a:path>
                  </a:pathLst>
                </a:custGeom>
                <a:solidFill>
                  <a:srgbClr val="26ABB4"/>
                </a:solidFill>
                <a:ln w="9525" cap="flat">
                  <a:noFill/>
                  <a:prstDash val="solid"/>
                  <a:miter/>
                </a:ln>
              </p:spPr>
              <p:txBody>
                <a:bodyPr rtlCol="0" anchor="ctr"/>
                <a:lstStyle/>
                <a:p>
                  <a:endParaRPr lang="en-US"/>
                </a:p>
              </p:txBody>
            </p:sp>
          </p:grpSp>
          <p:grpSp>
            <p:nvGrpSpPr>
              <p:cNvPr id="56" name="Grafik 11">
                <a:extLst>
                  <a:ext uri="{FF2B5EF4-FFF2-40B4-BE49-F238E27FC236}">
                    <a16:creationId xmlns:a16="http://schemas.microsoft.com/office/drawing/2014/main" id="{EEA4B5EB-DFE8-415C-4026-4FBBFF92CDB1}"/>
                  </a:ext>
                </a:extLst>
              </p:cNvPr>
              <p:cNvGrpSpPr/>
              <p:nvPr/>
            </p:nvGrpSpPr>
            <p:grpSpPr>
              <a:xfrm>
                <a:off x="5168107" y="2997931"/>
                <a:ext cx="1008373" cy="820045"/>
                <a:chOff x="5168107" y="2997931"/>
                <a:chExt cx="1008373" cy="820045"/>
              </a:xfrm>
              <a:solidFill>
                <a:srgbClr val="574D56"/>
              </a:solidFill>
            </p:grpSpPr>
            <p:sp>
              <p:nvSpPr>
                <p:cNvPr id="57" name="Freihandform 56">
                  <a:extLst>
                    <a:ext uri="{FF2B5EF4-FFF2-40B4-BE49-F238E27FC236}">
                      <a16:creationId xmlns:a16="http://schemas.microsoft.com/office/drawing/2014/main" id="{10A5FAFC-3863-7D4D-1F2E-9F9610B7C6F9}"/>
                    </a:ext>
                  </a:extLst>
                </p:cNvPr>
                <p:cNvSpPr/>
                <p:nvPr/>
              </p:nvSpPr>
              <p:spPr>
                <a:xfrm>
                  <a:off x="5168107" y="2997931"/>
                  <a:ext cx="147161" cy="290750"/>
                </a:xfrm>
                <a:custGeom>
                  <a:avLst/>
                  <a:gdLst>
                    <a:gd name="connsiteX0" fmla="*/ 73581 w 147161"/>
                    <a:gd name="connsiteY0" fmla="*/ 290751 h 290750"/>
                    <a:gd name="connsiteX1" fmla="*/ 147161 w 147161"/>
                    <a:gd name="connsiteY1" fmla="*/ 217170 h 290750"/>
                    <a:gd name="connsiteX2" fmla="*/ 147161 w 147161"/>
                    <a:gd name="connsiteY2" fmla="*/ 73581 h 290750"/>
                    <a:gd name="connsiteX3" fmla="*/ 73581 w 147161"/>
                    <a:gd name="connsiteY3" fmla="*/ 0 h 290750"/>
                    <a:gd name="connsiteX4" fmla="*/ 0 w 147161"/>
                    <a:gd name="connsiteY4" fmla="*/ 73581 h 290750"/>
                    <a:gd name="connsiteX5" fmla="*/ 0 w 147161"/>
                    <a:gd name="connsiteY5" fmla="*/ 217170 h 290750"/>
                    <a:gd name="connsiteX6" fmla="*/ 73581 w 147161"/>
                    <a:gd name="connsiteY6" fmla="*/ 290751 h 290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7161" h="290750">
                      <a:moveTo>
                        <a:pt x="73581" y="290751"/>
                      </a:moveTo>
                      <a:cubicBezTo>
                        <a:pt x="114224" y="290751"/>
                        <a:pt x="147161" y="257813"/>
                        <a:pt x="147161" y="217170"/>
                      </a:cubicBezTo>
                      <a:lnTo>
                        <a:pt x="147161" y="73581"/>
                      </a:lnTo>
                      <a:cubicBezTo>
                        <a:pt x="147161" y="32937"/>
                        <a:pt x="114224" y="0"/>
                        <a:pt x="73581" y="0"/>
                      </a:cubicBezTo>
                      <a:cubicBezTo>
                        <a:pt x="32937" y="0"/>
                        <a:pt x="0" y="32937"/>
                        <a:pt x="0" y="73581"/>
                      </a:cubicBezTo>
                      <a:lnTo>
                        <a:pt x="0" y="217170"/>
                      </a:lnTo>
                      <a:cubicBezTo>
                        <a:pt x="0" y="257813"/>
                        <a:pt x="32937" y="290751"/>
                        <a:pt x="73581" y="290751"/>
                      </a:cubicBezTo>
                      <a:close/>
                    </a:path>
                  </a:pathLst>
                </a:custGeom>
                <a:solidFill>
                  <a:srgbClr val="574D56"/>
                </a:solidFill>
                <a:ln w="9525" cap="flat">
                  <a:noFill/>
                  <a:prstDash val="solid"/>
                  <a:miter/>
                </a:ln>
              </p:spPr>
              <p:txBody>
                <a:bodyPr rtlCol="0" anchor="ctr"/>
                <a:lstStyle/>
                <a:p>
                  <a:endParaRPr lang="en-US"/>
                </a:p>
              </p:txBody>
            </p:sp>
            <p:sp>
              <p:nvSpPr>
                <p:cNvPr id="58" name="Freihandform 57">
                  <a:extLst>
                    <a:ext uri="{FF2B5EF4-FFF2-40B4-BE49-F238E27FC236}">
                      <a16:creationId xmlns:a16="http://schemas.microsoft.com/office/drawing/2014/main" id="{E6EF656D-BB33-8A58-F47D-58676DC5C509}"/>
                    </a:ext>
                  </a:extLst>
                </p:cNvPr>
                <p:cNvSpPr/>
                <p:nvPr/>
              </p:nvSpPr>
              <p:spPr>
                <a:xfrm>
                  <a:off x="6029319" y="2997931"/>
                  <a:ext cx="147161" cy="290750"/>
                </a:xfrm>
                <a:custGeom>
                  <a:avLst/>
                  <a:gdLst>
                    <a:gd name="connsiteX0" fmla="*/ 73581 w 147161"/>
                    <a:gd name="connsiteY0" fmla="*/ 290751 h 290750"/>
                    <a:gd name="connsiteX1" fmla="*/ 147161 w 147161"/>
                    <a:gd name="connsiteY1" fmla="*/ 217170 h 290750"/>
                    <a:gd name="connsiteX2" fmla="*/ 147161 w 147161"/>
                    <a:gd name="connsiteY2" fmla="*/ 73581 h 290750"/>
                    <a:gd name="connsiteX3" fmla="*/ 73581 w 147161"/>
                    <a:gd name="connsiteY3" fmla="*/ 0 h 290750"/>
                    <a:gd name="connsiteX4" fmla="*/ 0 w 147161"/>
                    <a:gd name="connsiteY4" fmla="*/ 73581 h 290750"/>
                    <a:gd name="connsiteX5" fmla="*/ 0 w 147161"/>
                    <a:gd name="connsiteY5" fmla="*/ 217170 h 290750"/>
                    <a:gd name="connsiteX6" fmla="*/ 73581 w 147161"/>
                    <a:gd name="connsiteY6" fmla="*/ 290751 h 290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7161" h="290750">
                      <a:moveTo>
                        <a:pt x="73581" y="290751"/>
                      </a:moveTo>
                      <a:cubicBezTo>
                        <a:pt x="114224" y="290751"/>
                        <a:pt x="147161" y="257813"/>
                        <a:pt x="147161" y="217170"/>
                      </a:cubicBezTo>
                      <a:lnTo>
                        <a:pt x="147161" y="73581"/>
                      </a:lnTo>
                      <a:cubicBezTo>
                        <a:pt x="147161" y="32937"/>
                        <a:pt x="114224" y="0"/>
                        <a:pt x="73581" y="0"/>
                      </a:cubicBezTo>
                      <a:cubicBezTo>
                        <a:pt x="32938" y="0"/>
                        <a:pt x="0" y="32937"/>
                        <a:pt x="0" y="73581"/>
                      </a:cubicBezTo>
                      <a:lnTo>
                        <a:pt x="0" y="217170"/>
                      </a:lnTo>
                      <a:cubicBezTo>
                        <a:pt x="0" y="257813"/>
                        <a:pt x="32938" y="290751"/>
                        <a:pt x="73581" y="290751"/>
                      </a:cubicBezTo>
                      <a:close/>
                    </a:path>
                  </a:pathLst>
                </a:custGeom>
                <a:solidFill>
                  <a:srgbClr val="574D56"/>
                </a:solidFill>
                <a:ln w="9525" cap="flat">
                  <a:noFill/>
                  <a:prstDash val="solid"/>
                  <a:miter/>
                </a:ln>
              </p:spPr>
              <p:txBody>
                <a:bodyPr rtlCol="0" anchor="ctr"/>
                <a:lstStyle/>
                <a:p>
                  <a:endParaRPr lang="en-US"/>
                </a:p>
              </p:txBody>
            </p:sp>
            <p:sp>
              <p:nvSpPr>
                <p:cNvPr id="59" name="Freihandform 58">
                  <a:extLst>
                    <a:ext uri="{FF2B5EF4-FFF2-40B4-BE49-F238E27FC236}">
                      <a16:creationId xmlns:a16="http://schemas.microsoft.com/office/drawing/2014/main" id="{A51B68A0-D48D-260D-B3EB-BDB3C125116A}"/>
                    </a:ext>
                  </a:extLst>
                </p:cNvPr>
                <p:cNvSpPr/>
                <p:nvPr/>
              </p:nvSpPr>
              <p:spPr>
                <a:xfrm>
                  <a:off x="5327627" y="3540198"/>
                  <a:ext cx="689365" cy="277778"/>
                </a:xfrm>
                <a:custGeom>
                  <a:avLst/>
                  <a:gdLst>
                    <a:gd name="connsiteX0" fmla="*/ 347372 w 689365"/>
                    <a:gd name="connsiteY0" fmla="*/ 277778 h 277778"/>
                    <a:gd name="connsiteX1" fmla="*/ 671822 w 689365"/>
                    <a:gd name="connsiteY1" fmla="*/ 127760 h 277778"/>
                    <a:gd name="connsiteX2" fmla="*/ 663469 w 689365"/>
                    <a:gd name="connsiteY2" fmla="*/ 24042 h 277778"/>
                    <a:gd name="connsiteX3" fmla="*/ 559751 w 689365"/>
                    <a:gd name="connsiteY3" fmla="*/ 32395 h 277778"/>
                    <a:gd name="connsiteX4" fmla="*/ 347382 w 689365"/>
                    <a:gd name="connsiteY4" fmla="*/ 130627 h 277778"/>
                    <a:gd name="connsiteX5" fmla="*/ 130745 w 689365"/>
                    <a:gd name="connsiteY5" fmla="*/ 27252 h 277778"/>
                    <a:gd name="connsiteX6" fmla="*/ 27256 w 689365"/>
                    <a:gd name="connsiteY6" fmla="*/ 16403 h 277778"/>
                    <a:gd name="connsiteX7" fmla="*/ 16407 w 689365"/>
                    <a:gd name="connsiteY7" fmla="*/ 119892 h 277778"/>
                    <a:gd name="connsiteX8" fmla="*/ 347372 w 689365"/>
                    <a:gd name="connsiteY8" fmla="*/ 277778 h 2777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89365" h="277778">
                      <a:moveTo>
                        <a:pt x="347372" y="277778"/>
                      </a:moveTo>
                      <a:cubicBezTo>
                        <a:pt x="472445" y="277778"/>
                        <a:pt x="590707" y="223095"/>
                        <a:pt x="671822" y="127760"/>
                      </a:cubicBezTo>
                      <a:cubicBezTo>
                        <a:pt x="698159" y="96803"/>
                        <a:pt x="694415" y="50369"/>
                        <a:pt x="663469" y="24042"/>
                      </a:cubicBezTo>
                      <a:cubicBezTo>
                        <a:pt x="632503" y="-2295"/>
                        <a:pt x="586088" y="1468"/>
                        <a:pt x="559751" y="32395"/>
                      </a:cubicBezTo>
                      <a:cubicBezTo>
                        <a:pt x="506640" y="94822"/>
                        <a:pt x="429239" y="130627"/>
                        <a:pt x="347382" y="130627"/>
                      </a:cubicBezTo>
                      <a:cubicBezTo>
                        <a:pt x="262942" y="130627"/>
                        <a:pt x="183971" y="92946"/>
                        <a:pt x="130745" y="27252"/>
                      </a:cubicBezTo>
                      <a:cubicBezTo>
                        <a:pt x="105161" y="-4314"/>
                        <a:pt x="58822" y="-9162"/>
                        <a:pt x="27256" y="16403"/>
                      </a:cubicBezTo>
                      <a:cubicBezTo>
                        <a:pt x="-4310" y="41987"/>
                        <a:pt x="-9168" y="88326"/>
                        <a:pt x="16407" y="119892"/>
                      </a:cubicBezTo>
                      <a:cubicBezTo>
                        <a:pt x="97703" y="220228"/>
                        <a:pt x="218337" y="277778"/>
                        <a:pt x="347372" y="277778"/>
                      </a:cubicBezTo>
                      <a:close/>
                    </a:path>
                  </a:pathLst>
                </a:custGeom>
                <a:solidFill>
                  <a:srgbClr val="574D56"/>
                </a:solidFill>
                <a:ln w="9525" cap="flat">
                  <a:noFill/>
                  <a:prstDash val="solid"/>
                  <a:miter/>
                </a:ln>
              </p:spPr>
              <p:txBody>
                <a:bodyPr rtlCol="0" anchor="ctr"/>
                <a:lstStyle/>
                <a:p>
                  <a:endParaRPr lang="en-US"/>
                </a:p>
              </p:txBody>
            </p:sp>
          </p:grpSp>
        </p:grpSp>
      </p:grpSp>
      <p:sp>
        <p:nvSpPr>
          <p:cNvPr id="81" name="Textfeld 80">
            <a:extLst>
              <a:ext uri="{FF2B5EF4-FFF2-40B4-BE49-F238E27FC236}">
                <a16:creationId xmlns:a16="http://schemas.microsoft.com/office/drawing/2014/main" id="{61707542-401E-752C-731F-9A8EB11579A7}"/>
              </a:ext>
            </a:extLst>
          </p:cNvPr>
          <p:cNvSpPr txBox="1"/>
          <p:nvPr userDrawn="1"/>
        </p:nvSpPr>
        <p:spPr>
          <a:xfrm>
            <a:off x="2182950" y="404765"/>
            <a:ext cx="6689588" cy="769441"/>
          </a:xfrm>
          <a:prstGeom prst="rect">
            <a:avLst/>
          </a:prstGeom>
          <a:noFill/>
          <a:ln>
            <a:noFill/>
          </a:ln>
        </p:spPr>
        <p:txBody>
          <a:bodyPr wrap="square" lIns="0" tIns="0" rIns="0" bIns="0" rtlCol="0">
            <a:spAutoFit/>
          </a:bodyPr>
          <a:lstStyle/>
          <a:p>
            <a:r>
              <a:rPr lang="de-DE" sz="1400" b="1">
                <a:solidFill>
                  <a:schemeClr val="tx2"/>
                </a:solidFill>
                <a:latin typeface="Arial" panose="020B0604020202020204" pitchFamily="34" charset="0"/>
                <a:cs typeface="Arial" panose="020B0604020202020204" pitchFamily="34" charset="0"/>
              </a:rPr>
              <a:t>Zusatzmaterialien für Lehrkräfte</a:t>
            </a:r>
          </a:p>
          <a:p>
            <a:r>
              <a:rPr lang="de-DE">
                <a:solidFill>
                  <a:schemeClr val="bg1">
                    <a:lumMod val="50000"/>
                  </a:schemeClr>
                </a:solidFill>
                <a:latin typeface="Arial" panose="020B0604020202020204" pitchFamily="34" charset="0"/>
                <a:cs typeface="Arial" panose="020B0604020202020204" pitchFamily="34" charset="0"/>
              </a:rPr>
              <a:t>Medienpädagogische Materialien für die 1. und 2. </a:t>
            </a:r>
          </a:p>
          <a:p>
            <a:r>
              <a:rPr lang="de-DE">
                <a:solidFill>
                  <a:schemeClr val="bg1">
                    <a:lumMod val="50000"/>
                  </a:schemeClr>
                </a:solidFill>
                <a:latin typeface="Arial" panose="020B0604020202020204" pitchFamily="34" charset="0"/>
                <a:cs typeface="Arial" panose="020B0604020202020204" pitchFamily="34" charset="0"/>
              </a:rPr>
              <a:t>Jahrgangsstufe zum präventiven Einsatz im Unterricht</a:t>
            </a:r>
          </a:p>
        </p:txBody>
      </p:sp>
      <p:sp>
        <p:nvSpPr>
          <p:cNvPr id="82" name="Rechteck 81">
            <a:extLst>
              <a:ext uri="{FF2B5EF4-FFF2-40B4-BE49-F238E27FC236}">
                <a16:creationId xmlns:a16="http://schemas.microsoft.com/office/drawing/2014/main" id="{5FD3BCCC-4142-2C5B-BAE6-89536A1318EC}"/>
              </a:ext>
            </a:extLst>
          </p:cNvPr>
          <p:cNvSpPr/>
          <p:nvPr userDrawn="1"/>
        </p:nvSpPr>
        <p:spPr>
          <a:xfrm>
            <a:off x="742950" y="1736863"/>
            <a:ext cx="5511800" cy="30777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pAutoFit/>
          </a:bodyPr>
          <a:lstStyle/>
          <a:p>
            <a:pPr fontAlgn="base">
              <a:spcAft>
                <a:spcPct val="0"/>
              </a:spcAft>
            </a:pPr>
            <a:r>
              <a:rPr lang="de-DE" sz="2000" b="1" kern="0">
                <a:solidFill>
                  <a:schemeClr val="tx2"/>
                </a:solidFill>
                <a:latin typeface="Arial" panose="020B0604020202020204" pitchFamily="34" charset="0"/>
                <a:cs typeface="Arial" panose="020B0604020202020204" pitchFamily="34" charset="0"/>
              </a:rPr>
              <a:t>4. Lehrplanbezug und Kompetenzen</a:t>
            </a:r>
          </a:p>
        </p:txBody>
      </p:sp>
    </p:spTree>
    <p:extLst>
      <p:ext uri="{BB962C8B-B14F-4D97-AF65-F5344CB8AC3E}">
        <p14:creationId xmlns:p14="http://schemas.microsoft.com/office/powerpoint/2010/main" val="10564477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51"/>
                                        </p:tgtEl>
                                        <p:attrNameLst>
                                          <p:attrName>style.visibility</p:attrName>
                                        </p:attrNameLst>
                                      </p:cBhvr>
                                      <p:to>
                                        <p:strVal val="visible"/>
                                      </p:to>
                                    </p:set>
                                    <p:anim calcmode="lin" valueType="num">
                                      <p:cBhvr>
                                        <p:cTn id="7" dur="500" fill="hold"/>
                                        <p:tgtEl>
                                          <p:spTgt spid="51"/>
                                        </p:tgtEl>
                                        <p:attrNameLst>
                                          <p:attrName>ppt_w</p:attrName>
                                        </p:attrNameLst>
                                      </p:cBhvr>
                                      <p:tavLst>
                                        <p:tav tm="0">
                                          <p:val>
                                            <p:fltVal val="0"/>
                                          </p:val>
                                        </p:tav>
                                        <p:tav tm="100000">
                                          <p:val>
                                            <p:strVal val="#ppt_w"/>
                                          </p:val>
                                        </p:tav>
                                      </p:tavLst>
                                    </p:anim>
                                    <p:anim calcmode="lin" valueType="num">
                                      <p:cBhvr>
                                        <p:cTn id="8" dur="500" fill="hold"/>
                                        <p:tgtEl>
                                          <p:spTgt spid="51"/>
                                        </p:tgtEl>
                                        <p:attrNameLst>
                                          <p:attrName>ppt_h</p:attrName>
                                        </p:attrNameLst>
                                      </p:cBhvr>
                                      <p:tavLst>
                                        <p:tav tm="0">
                                          <p:val>
                                            <p:fltVal val="0"/>
                                          </p:val>
                                        </p:tav>
                                        <p:tav tm="100000">
                                          <p:val>
                                            <p:strVal val="#ppt_h"/>
                                          </p:val>
                                        </p:tav>
                                      </p:tavLst>
                                    </p:anim>
                                    <p:animEffect transition="in" filter="fade">
                                      <p:cBhvr>
                                        <p:cTn id="9" dur="500"/>
                                        <p:tgtEl>
                                          <p:spTgt spid="51"/>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50"/>
                                        </p:tgtEl>
                                        <p:attrNameLst>
                                          <p:attrName>style.visibility</p:attrName>
                                        </p:attrNameLst>
                                      </p:cBhvr>
                                      <p:to>
                                        <p:strVal val="visible"/>
                                      </p:to>
                                    </p:set>
                                    <p:animEffect transition="in" filter="wipe(left)">
                                      <p:cBhvr>
                                        <p:cTn id="13"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DCECCB84-F9BA-43D5-87BE-67443E8EF086}">
      <p15:sldGuideLst xmlns:p15="http://schemas.microsoft.com/office/powerpoint/2012/main">
        <p15:guide id="1" orient="horz" pos="2160">
          <p15:clr>
            <a:srgbClr val="FBAE40"/>
          </p15:clr>
        </p15:guide>
        <p15:guide id="2" pos="3840">
          <p15:clr>
            <a:srgbClr val="FBAE40"/>
          </p15:clr>
        </p15:guide>
        <p15:guide id="3" orient="horz" pos="232">
          <p15:clr>
            <a:srgbClr val="FBAE40"/>
          </p15:clr>
        </p15:guide>
        <p15:guide id="4" orient="horz" pos="4088">
          <p15:clr>
            <a:srgbClr val="FBAE40"/>
          </p15:clr>
        </p15:guide>
        <p15:guide id="5" pos="7446">
          <p15:clr>
            <a:srgbClr val="FBAE40"/>
          </p15:clr>
        </p15:guide>
        <p15:guide id="6" pos="234">
          <p15:clr>
            <a:srgbClr val="FBAE40"/>
          </p15:clr>
        </p15:guide>
        <p15:guide id="7" pos="3727">
          <p15:clr>
            <a:srgbClr val="FBAE40"/>
          </p15:clr>
        </p15:guide>
        <p15:guide id="8" pos="801" userDrawn="1">
          <p15:clr>
            <a:srgbClr val="FBAE40"/>
          </p15:clr>
        </p15:guide>
        <p15:guide id="9" orient="horz" pos="799" userDrawn="1">
          <p15:clr>
            <a:srgbClr val="FBAE40"/>
          </p15:clr>
        </p15:guide>
        <p15:guide id="10" pos="3940" userDrawn="1">
          <p15:clr>
            <a:srgbClr val="FBAE40"/>
          </p15:clr>
        </p15:guide>
        <p15:guide id="11" pos="6879"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5. Tabellarischer Unterrichtsverlauf">
    <p:spTree>
      <p:nvGrpSpPr>
        <p:cNvPr id="1" name=""/>
        <p:cNvGrpSpPr/>
        <p:nvPr/>
      </p:nvGrpSpPr>
      <p:grpSpPr>
        <a:xfrm>
          <a:off x="0" y="0"/>
          <a:ext cx="0" cy="0"/>
          <a:chOff x="0" y="0"/>
          <a:chExt cx="0" cy="0"/>
        </a:xfrm>
      </p:grpSpPr>
      <p:pic>
        <p:nvPicPr>
          <p:cNvPr id="11" name="Grafik 10" descr="Ein Bild, das Text, Schild enthält.&#10;&#10;Automatisch generierte Beschreibung">
            <a:extLst>
              <a:ext uri="{FF2B5EF4-FFF2-40B4-BE49-F238E27FC236}">
                <a16:creationId xmlns:a16="http://schemas.microsoft.com/office/drawing/2014/main" id="{094A890A-1301-7154-C8FA-33959B01A565}"/>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199084" y="368301"/>
            <a:ext cx="2621441" cy="555290"/>
          </a:xfrm>
          <a:prstGeom prst="rect">
            <a:avLst/>
          </a:prstGeom>
        </p:spPr>
      </p:pic>
      <p:sp>
        <p:nvSpPr>
          <p:cNvPr id="2" name="Rechteck 1">
            <a:extLst>
              <a:ext uri="{FF2B5EF4-FFF2-40B4-BE49-F238E27FC236}">
                <a16:creationId xmlns:a16="http://schemas.microsoft.com/office/drawing/2014/main" id="{9EC921DA-6DD5-11EC-7182-2F3612384C83}"/>
              </a:ext>
            </a:extLst>
          </p:cNvPr>
          <p:cNvSpPr/>
          <p:nvPr userDrawn="1"/>
        </p:nvSpPr>
        <p:spPr>
          <a:xfrm>
            <a:off x="371475" y="1268414"/>
            <a:ext cx="11449049" cy="522128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3" name="Tabelle 2">
            <a:extLst>
              <a:ext uri="{FF2B5EF4-FFF2-40B4-BE49-F238E27FC236}">
                <a16:creationId xmlns:a16="http://schemas.microsoft.com/office/drawing/2014/main" id="{77E20220-6F7A-6251-6AE8-7A5CC5A523E1}"/>
              </a:ext>
            </a:extLst>
          </p:cNvPr>
          <p:cNvGraphicFramePr>
            <a:graphicFrameLocks noGrp="1"/>
          </p:cNvGraphicFramePr>
          <p:nvPr userDrawn="1">
            <p:extLst>
              <p:ext uri="{D42A27DB-BD31-4B8C-83A1-F6EECF244321}">
                <p14:modId xmlns:p14="http://schemas.microsoft.com/office/powerpoint/2010/main" val="4224625818"/>
              </p:ext>
            </p:extLst>
          </p:nvPr>
        </p:nvGraphicFramePr>
        <p:xfrm>
          <a:off x="742950" y="2124697"/>
          <a:ext cx="10736806" cy="3928320"/>
        </p:xfrm>
        <a:graphic>
          <a:graphicData uri="http://schemas.openxmlformats.org/drawingml/2006/table">
            <a:tbl>
              <a:tblPr firstRow="1" firstCol="1" bandRow="1">
                <a:tableStyleId>{16D9F66E-5EB9-4882-86FB-DCBF35E3C3E4}</a:tableStyleId>
              </a:tblPr>
              <a:tblGrid>
                <a:gridCol w="468000">
                  <a:extLst>
                    <a:ext uri="{9D8B030D-6E8A-4147-A177-3AD203B41FA5}">
                      <a16:colId xmlns:a16="http://schemas.microsoft.com/office/drawing/2014/main" val="3942571792"/>
                    </a:ext>
                  </a:extLst>
                </a:gridCol>
                <a:gridCol w="128245">
                  <a:extLst>
                    <a:ext uri="{9D8B030D-6E8A-4147-A177-3AD203B41FA5}">
                      <a16:colId xmlns:a16="http://schemas.microsoft.com/office/drawing/2014/main" val="4211196394"/>
                    </a:ext>
                  </a:extLst>
                </a:gridCol>
                <a:gridCol w="4232071">
                  <a:extLst>
                    <a:ext uri="{9D8B030D-6E8A-4147-A177-3AD203B41FA5}">
                      <a16:colId xmlns:a16="http://schemas.microsoft.com/office/drawing/2014/main" val="3513292476"/>
                    </a:ext>
                  </a:extLst>
                </a:gridCol>
                <a:gridCol w="128245">
                  <a:extLst>
                    <a:ext uri="{9D8B030D-6E8A-4147-A177-3AD203B41FA5}">
                      <a16:colId xmlns:a16="http://schemas.microsoft.com/office/drawing/2014/main" val="4294421868"/>
                    </a:ext>
                  </a:extLst>
                </a:gridCol>
                <a:gridCol w="1800000">
                  <a:extLst>
                    <a:ext uri="{9D8B030D-6E8A-4147-A177-3AD203B41FA5}">
                      <a16:colId xmlns:a16="http://schemas.microsoft.com/office/drawing/2014/main" val="2167641329"/>
                    </a:ext>
                  </a:extLst>
                </a:gridCol>
                <a:gridCol w="128245">
                  <a:extLst>
                    <a:ext uri="{9D8B030D-6E8A-4147-A177-3AD203B41FA5}">
                      <a16:colId xmlns:a16="http://schemas.microsoft.com/office/drawing/2014/main" val="146006280"/>
                    </a:ext>
                  </a:extLst>
                </a:gridCol>
                <a:gridCol w="3852000">
                  <a:extLst>
                    <a:ext uri="{9D8B030D-6E8A-4147-A177-3AD203B41FA5}">
                      <a16:colId xmlns:a16="http://schemas.microsoft.com/office/drawing/2014/main" val="100480752"/>
                    </a:ext>
                  </a:extLst>
                </a:gridCol>
              </a:tblGrid>
              <a:tr h="360000">
                <a:tc>
                  <a:txBody>
                    <a:bodyPr/>
                    <a:lstStyle/>
                    <a:p>
                      <a:pPr>
                        <a:lnSpc>
                          <a:spcPct val="100000"/>
                        </a:lnSpc>
                        <a:spcAft>
                          <a:spcPts val="0"/>
                        </a:spcAft>
                      </a:pPr>
                      <a:r>
                        <a:rPr lang="de-DE" sz="1400">
                          <a:solidFill>
                            <a:schemeClr val="tx2"/>
                          </a:solidFill>
                          <a:effectLst/>
                          <a:latin typeface="Arial" panose="020B0604020202020204" pitchFamily="34" charset="0"/>
                          <a:cs typeface="Arial" panose="020B0604020202020204" pitchFamily="34" charset="0"/>
                        </a:rPr>
                        <a:t>Zeit</a:t>
                      </a:r>
                      <a:endParaRPr lang="de-DE" sz="1400">
                        <a:solidFill>
                          <a:schemeClr val="tx2"/>
                        </a:solidFill>
                        <a:effectLst/>
                        <a:latin typeface="Arial" panose="020B0604020202020204" pitchFamily="34" charset="0"/>
                        <a:ea typeface="Calibri" panose="020F0502020204030204" pitchFamily="34" charset="0"/>
                        <a:cs typeface="Arial" panose="020B0604020202020204" pitchFamily="34" charset="0"/>
                      </a:endParaRPr>
                    </a:p>
                  </a:txBody>
                  <a:tcPr marL="72000" marR="72000" marT="72000" marB="72000" anchor="ctr">
                    <a:lnL w="12700" cap="flat" cmpd="sng" algn="ctr">
                      <a:noFill/>
                      <a:prstDash val="solid"/>
                      <a:round/>
                      <a:headEnd type="none" w="med" len="med"/>
                      <a:tailEnd type="none" w="med" len="med"/>
                    </a:lnL>
                    <a:lnR w="19050" cap="flat" cmpd="sng" algn="ctr">
                      <a:noFill/>
                      <a:prstDash val="solid"/>
                      <a:round/>
                      <a:headEnd type="none" w="med" len="med"/>
                      <a:tailEnd type="none" w="med" len="med"/>
                    </a:lnR>
                    <a:lnT w="12700" cap="flat" cmpd="sng" algn="ctr">
                      <a:noFill/>
                      <a:prstDash val="solid"/>
                      <a:round/>
                      <a:headEnd type="none" w="med" len="med"/>
                      <a:tailEnd type="none" w="med" len="med"/>
                    </a:lnT>
                    <a:lnB w="38100" cap="flat" cmpd="sng" algn="ctr">
                      <a:noFill/>
                      <a:prstDash val="solid"/>
                      <a:round/>
                      <a:headEnd type="none" w="med" len="med"/>
                      <a:tailEnd type="none" w="med" len="med"/>
                    </a:lnB>
                    <a:solidFill>
                      <a:schemeClr val="accent4"/>
                    </a:solidFill>
                  </a:tcPr>
                </a:tc>
                <a:tc>
                  <a:txBody>
                    <a:bodyPr/>
                    <a:lstStyle/>
                    <a:p>
                      <a:pPr>
                        <a:lnSpc>
                          <a:spcPct val="100000"/>
                        </a:lnSpc>
                        <a:spcAft>
                          <a:spcPts val="0"/>
                        </a:spcAft>
                      </a:pPr>
                      <a:endParaRPr lang="de-DE" sz="1400">
                        <a:solidFill>
                          <a:schemeClr val="tx2"/>
                        </a:solidFill>
                        <a:effectLst/>
                        <a:latin typeface="Arial" panose="020B0604020202020204" pitchFamily="34" charset="0"/>
                        <a:ea typeface="Calibri" panose="020F0502020204030204" pitchFamily="34" charset="0"/>
                        <a:cs typeface="Arial" panose="020B0604020202020204" pitchFamily="34" charset="0"/>
                      </a:endParaRPr>
                    </a:p>
                  </a:txBody>
                  <a:tcPr marL="0" marR="0" marT="0" marB="0" anchor="ctr">
                    <a:lnL w="12700" cap="flat" cmpd="sng" algn="ctr">
                      <a:noFill/>
                      <a:prstDash val="solid"/>
                      <a:round/>
                      <a:headEnd type="none" w="med" len="med"/>
                      <a:tailEnd type="none" w="med" len="med"/>
                    </a:lnL>
                    <a:lnR w="19050" cap="flat" cmpd="sng" algn="ctr">
                      <a:noFill/>
                      <a:prstDash val="solid"/>
                      <a:round/>
                      <a:headEnd type="none" w="med" len="med"/>
                      <a:tailEnd type="none" w="med" len="med"/>
                    </a:lnR>
                    <a:lnT w="12700" cap="flat" cmpd="sng" algn="ctr">
                      <a:noFill/>
                      <a:prstDash val="solid"/>
                      <a:round/>
                      <a:headEnd type="none" w="med" len="med"/>
                      <a:tailEnd type="none" w="med" len="med"/>
                    </a:lnT>
                    <a:lnB w="38100" cap="flat" cmpd="sng" algn="ctr">
                      <a:noFill/>
                      <a:prstDash val="solid"/>
                      <a:round/>
                      <a:headEnd type="none" w="med" len="med"/>
                      <a:tailEnd type="none" w="med" len="med"/>
                    </a:lnB>
                    <a:solidFill>
                      <a:schemeClr val="bg1">
                        <a:lumMod val="9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400" b="1" kern="1200">
                          <a:solidFill>
                            <a:schemeClr val="tx2"/>
                          </a:solidFill>
                          <a:effectLst/>
                          <a:latin typeface="Arial" panose="020B0604020202020204" pitchFamily="34" charset="0"/>
                          <a:ea typeface="+mn-ea"/>
                          <a:cs typeface="Arial" panose="020B0604020202020204" pitchFamily="34" charset="0"/>
                        </a:rPr>
                        <a:t>Inhalt</a:t>
                      </a:r>
                    </a:p>
                  </a:txBody>
                  <a:tcPr marL="72000" marR="72000" marT="72000" marB="72000" anchor="ctr">
                    <a:lnL w="12700" cap="flat" cmpd="sng" algn="ctr">
                      <a:noFill/>
                      <a:prstDash val="solid"/>
                      <a:round/>
                      <a:headEnd type="none" w="med" len="med"/>
                      <a:tailEnd type="none" w="med" len="med"/>
                    </a:lnL>
                    <a:lnR w="19050" cap="flat" cmpd="sng" algn="ctr">
                      <a:noFill/>
                      <a:prstDash val="solid"/>
                      <a:round/>
                      <a:headEnd type="none" w="med" len="med"/>
                      <a:tailEnd type="none" w="med" len="med"/>
                    </a:lnR>
                    <a:lnT w="12700" cap="flat" cmpd="sng" algn="ctr">
                      <a:noFill/>
                      <a:prstDash val="solid"/>
                      <a:round/>
                      <a:headEnd type="none" w="med" len="med"/>
                      <a:tailEnd type="none" w="med" len="med"/>
                    </a:lnT>
                    <a:lnB w="38100" cap="flat" cmpd="sng" algn="ctr">
                      <a:noFill/>
                      <a:prstDash val="solid"/>
                      <a:round/>
                      <a:headEnd type="none" w="med" len="med"/>
                      <a:tailEnd type="none" w="med" len="med"/>
                    </a:lnB>
                    <a:solidFill>
                      <a:schemeClr val="accent4"/>
                    </a:solidFill>
                  </a:tcPr>
                </a:tc>
                <a:tc>
                  <a:txBody>
                    <a:bodyPr/>
                    <a:lstStyle/>
                    <a:p>
                      <a:pPr>
                        <a:lnSpc>
                          <a:spcPct val="100000"/>
                        </a:lnSpc>
                        <a:spcAft>
                          <a:spcPts val="0"/>
                        </a:spcAft>
                      </a:pPr>
                      <a:endParaRPr lang="de-DE" sz="1400">
                        <a:solidFill>
                          <a:schemeClr val="tx2"/>
                        </a:solidFill>
                        <a:effectLst/>
                        <a:latin typeface="Arial" panose="020B0604020202020204" pitchFamily="34" charset="0"/>
                        <a:ea typeface="Calibri" panose="020F0502020204030204" pitchFamily="34" charset="0"/>
                        <a:cs typeface="Arial" panose="020B0604020202020204" pitchFamily="34" charset="0"/>
                      </a:endParaRPr>
                    </a:p>
                  </a:txBody>
                  <a:tcPr marL="0" marR="0" marT="0" marB="0" anchor="ctr">
                    <a:lnL w="12700" cap="flat" cmpd="sng" algn="ctr">
                      <a:noFill/>
                      <a:prstDash val="solid"/>
                      <a:round/>
                      <a:headEnd type="none" w="med" len="med"/>
                      <a:tailEnd type="none" w="med" len="med"/>
                    </a:lnL>
                    <a:lnR w="19050" cap="flat" cmpd="sng" algn="ctr">
                      <a:noFill/>
                      <a:prstDash val="solid"/>
                      <a:round/>
                      <a:headEnd type="none" w="med" len="med"/>
                      <a:tailEnd type="none" w="med" len="med"/>
                    </a:lnR>
                    <a:lnT w="12700" cap="flat" cmpd="sng" algn="ctr">
                      <a:noFill/>
                      <a:prstDash val="solid"/>
                      <a:round/>
                      <a:headEnd type="none" w="med" len="med"/>
                      <a:tailEnd type="none" w="med" len="med"/>
                    </a:lnT>
                    <a:lnB w="38100" cap="flat" cmpd="sng" algn="ctr">
                      <a:noFill/>
                      <a:prstDash val="solid"/>
                      <a:round/>
                      <a:headEnd type="none" w="med" len="med"/>
                      <a:tailEnd type="none" w="med" len="med"/>
                    </a:lnB>
                    <a:solidFill>
                      <a:schemeClr val="bg1">
                        <a:lumMod val="9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400" b="1" kern="1200">
                          <a:solidFill>
                            <a:schemeClr val="tx2"/>
                          </a:solidFill>
                          <a:effectLst/>
                          <a:latin typeface="Arial" panose="020B0604020202020204" pitchFamily="34" charset="0"/>
                          <a:ea typeface="+mn-ea"/>
                          <a:cs typeface="Arial" panose="020B0604020202020204" pitchFamily="34" charset="0"/>
                        </a:rPr>
                        <a:t>Sozialform</a:t>
                      </a:r>
                    </a:p>
                  </a:txBody>
                  <a:tcPr marL="72000" marR="72000" marT="72000" marB="72000"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2700" cap="flat" cmpd="sng" algn="ctr">
                      <a:noFill/>
                      <a:prstDash val="solid"/>
                      <a:round/>
                      <a:headEnd type="none" w="med" len="med"/>
                      <a:tailEnd type="none" w="med" len="med"/>
                    </a:lnT>
                    <a:lnB w="38100" cap="flat" cmpd="sng" algn="ctr">
                      <a:noFill/>
                      <a:prstDash val="solid"/>
                      <a:round/>
                      <a:headEnd type="none" w="med" len="med"/>
                      <a:tailEnd type="none" w="med" len="med"/>
                    </a:lnB>
                    <a:solidFill>
                      <a:schemeClr val="accent4"/>
                    </a:solidFill>
                  </a:tcPr>
                </a:tc>
                <a:tc>
                  <a:txBody>
                    <a:bodyPr/>
                    <a:lstStyle/>
                    <a:p>
                      <a:pPr>
                        <a:lnSpc>
                          <a:spcPct val="100000"/>
                        </a:lnSpc>
                        <a:spcAft>
                          <a:spcPts val="0"/>
                        </a:spcAft>
                      </a:pPr>
                      <a:endParaRPr lang="de-DE" sz="1400">
                        <a:solidFill>
                          <a:schemeClr val="tx2"/>
                        </a:solidFill>
                        <a:effectLst/>
                        <a:latin typeface="Arial" panose="020B0604020202020204" pitchFamily="34" charset="0"/>
                        <a:ea typeface="Calibri" panose="020F0502020204030204" pitchFamily="34" charset="0"/>
                        <a:cs typeface="Arial" panose="020B0604020202020204" pitchFamily="34" charset="0"/>
                      </a:endParaRPr>
                    </a:p>
                  </a:txBody>
                  <a:tcPr marL="0" marR="0" marT="0" marB="0"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2700" cap="flat" cmpd="sng" algn="ctr">
                      <a:noFill/>
                      <a:prstDash val="solid"/>
                      <a:round/>
                      <a:headEnd type="none" w="med" len="med"/>
                      <a:tailEnd type="none" w="med" len="med"/>
                    </a:lnT>
                    <a:lnB w="38100" cap="flat" cmpd="sng" algn="ctr">
                      <a:noFill/>
                      <a:prstDash val="solid"/>
                      <a:round/>
                      <a:headEnd type="none" w="med" len="med"/>
                      <a:tailEnd type="none" w="med" len="med"/>
                    </a:lnB>
                    <a:solidFill>
                      <a:schemeClr val="bg1">
                        <a:lumMod val="9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400" b="1" kern="1200">
                          <a:solidFill>
                            <a:schemeClr val="tx2"/>
                          </a:solidFill>
                          <a:effectLst/>
                          <a:latin typeface="Arial" panose="020B0604020202020204" pitchFamily="34" charset="0"/>
                          <a:cs typeface="Arial" panose="020B0604020202020204" pitchFamily="34" charset="0"/>
                        </a:rPr>
                        <a:t>Medien/Material</a:t>
                      </a:r>
                      <a:endParaRPr lang="de-DE" sz="1400" b="1" kern="1200">
                        <a:solidFill>
                          <a:schemeClr val="tx2"/>
                        </a:solidFill>
                        <a:effectLst/>
                        <a:latin typeface="Arial" panose="020B0604020202020204" pitchFamily="34" charset="0"/>
                        <a:ea typeface="Calibri" panose="020F0502020204030204" pitchFamily="34" charset="0"/>
                        <a:cs typeface="Arial" panose="020B0604020202020204" pitchFamily="34" charset="0"/>
                      </a:endParaRPr>
                    </a:p>
                  </a:txBody>
                  <a:tcPr marL="72000" marR="72000" marT="72000" marB="72000" anchor="ctr">
                    <a:lnL w="1905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8100" cap="flat" cmpd="sng" algn="ctr">
                      <a:noFill/>
                      <a:prstDash val="solid"/>
                      <a:round/>
                      <a:headEnd type="none" w="med" len="med"/>
                      <a:tailEnd type="none" w="med" len="med"/>
                    </a:lnB>
                    <a:solidFill>
                      <a:schemeClr val="accent4"/>
                    </a:solidFill>
                  </a:tcPr>
                </a:tc>
                <a:extLst>
                  <a:ext uri="{0D108BD9-81ED-4DB2-BD59-A6C34878D82A}">
                    <a16:rowId xmlns:a16="http://schemas.microsoft.com/office/drawing/2014/main" val="1503714179"/>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200">
                          <a:solidFill>
                            <a:srgbClr val="000000"/>
                          </a:solidFill>
                          <a:effectLst/>
                          <a:latin typeface="Arial" panose="020B0604020202020204" pitchFamily="34" charset="0"/>
                          <a:cs typeface="Arial" panose="020B0604020202020204" pitchFamily="34" charset="0"/>
                        </a:rPr>
                        <a:t>5‘</a:t>
                      </a:r>
                      <a:br>
                        <a:rPr lang="de-DE" sz="1200">
                          <a:solidFill>
                            <a:srgbClr val="000000"/>
                          </a:solidFill>
                          <a:effectLst/>
                          <a:latin typeface="Arial" panose="020B0604020202020204" pitchFamily="34" charset="0"/>
                          <a:cs typeface="Arial" panose="020B0604020202020204" pitchFamily="34" charset="0"/>
                        </a:rPr>
                      </a:br>
                      <a:endParaRPr lang="de-DE" sz="12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72000" marR="72000" marT="72000" marB="72000" anchor="ctr">
                    <a:lnL w="12700" cap="flat" cmpd="sng" algn="ctr">
                      <a:noFill/>
                      <a:prstDash val="solid"/>
                      <a:round/>
                      <a:headEnd type="none" w="med" len="med"/>
                      <a:tailEnd type="none" w="med" len="med"/>
                    </a:lnL>
                    <a:lnR w="19050" cap="flat" cmpd="sng" algn="ctr">
                      <a:noFill/>
                      <a:prstDash val="solid"/>
                      <a:round/>
                      <a:headEnd type="none" w="med" len="med"/>
                      <a:tailEnd type="none" w="med" len="med"/>
                    </a:lnR>
                    <a:lnT w="38100" cap="flat" cmpd="sng" algn="ctr">
                      <a:noFill/>
                      <a:prstDash val="solid"/>
                      <a:round/>
                      <a:headEnd type="none" w="med" len="med"/>
                      <a:tailEnd type="none" w="med" len="med"/>
                    </a:lnT>
                    <a:lnB w="19050" cap="flat" cmpd="sng" algn="ctr">
                      <a:noFill/>
                      <a:prstDash val="solid"/>
                      <a:round/>
                      <a:headEnd type="none" w="med" len="med"/>
                      <a:tailEnd type="none" w="med" len="med"/>
                    </a:lnB>
                    <a:solidFill>
                      <a:schemeClr val="bg1">
                        <a:lumMod val="95000"/>
                      </a:schemeClr>
                    </a:solidFill>
                  </a:tcPr>
                </a:tc>
                <a:tc>
                  <a:txBody>
                    <a:bodyPr/>
                    <a:lstStyle/>
                    <a:p>
                      <a:pPr>
                        <a:lnSpc>
                          <a:spcPct val="100000"/>
                        </a:lnSpc>
                        <a:spcAft>
                          <a:spcPts val="0"/>
                        </a:spcAft>
                      </a:pPr>
                      <a:endParaRPr lang="de-DE" sz="1000" b="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0" marR="0" marT="0" marB="0" anchor="ctr">
                    <a:lnL w="12700" cap="flat" cmpd="sng" algn="ctr">
                      <a:noFill/>
                      <a:prstDash val="solid"/>
                      <a:round/>
                      <a:headEnd type="none" w="med" len="med"/>
                      <a:tailEnd type="none" w="med" len="med"/>
                    </a:lnL>
                    <a:lnR w="19050" cap="flat" cmpd="sng" algn="ctr">
                      <a:noFill/>
                      <a:prstDash val="solid"/>
                      <a:round/>
                      <a:headEnd type="none" w="med" len="med"/>
                      <a:tailEnd type="none" w="med" len="med"/>
                    </a:lnR>
                    <a:lnT w="38100" cap="flat" cmpd="sng" algn="ctr">
                      <a:noFill/>
                      <a:prstDash val="solid"/>
                      <a:round/>
                      <a:headEnd type="none" w="med" len="med"/>
                      <a:tailEnd type="none" w="med" len="med"/>
                    </a:lnT>
                    <a:lnB w="19050" cap="flat" cmpd="sng" algn="ctr">
                      <a:noFill/>
                      <a:prstDash val="solid"/>
                      <a:round/>
                      <a:headEnd type="none" w="med" len="med"/>
                      <a:tailEnd type="none" w="med" len="med"/>
                    </a:lnB>
                    <a:solidFill>
                      <a:schemeClr val="bg1">
                        <a:lumMod val="95000"/>
                      </a:schemeClr>
                    </a:solidFill>
                  </a:tcPr>
                </a:tc>
                <a:tc>
                  <a:txBody>
                    <a:bodyPr/>
                    <a:lstStyle/>
                    <a:p>
                      <a:pPr marL="0" lvl="0" indent="0" fontAlgn="base">
                        <a:lnSpc>
                          <a:spcPct val="100000"/>
                        </a:lnSpc>
                        <a:spcAft>
                          <a:spcPts val="0"/>
                        </a:spcAft>
                        <a:buFontTx/>
                        <a:buNone/>
                      </a:pPr>
                      <a:r>
                        <a:rPr lang="de-DE" sz="1200" b="1">
                          <a:solidFill>
                            <a:srgbClr val="000000"/>
                          </a:solidFill>
                          <a:effectLst/>
                          <a:latin typeface="Arial" panose="020B0604020202020204" pitchFamily="34" charset="0"/>
                          <a:cs typeface="Arial" panose="020B0604020202020204" pitchFamily="34" charset="0"/>
                        </a:rPr>
                        <a:t>1.1 Sensibilisierung</a:t>
                      </a:r>
                      <a:r>
                        <a:rPr lang="de-DE" sz="1200" b="1" baseline="0">
                          <a:solidFill>
                            <a:srgbClr val="000000"/>
                          </a:solidFill>
                          <a:effectLst/>
                          <a:latin typeface="Arial" panose="020B0604020202020204" pitchFamily="34" charset="0"/>
                          <a:cs typeface="Arial" panose="020B0604020202020204" pitchFamily="34" charset="0"/>
                        </a:rPr>
                        <a:t> und Motivation:</a:t>
                      </a:r>
                      <a:r>
                        <a:rPr lang="de-DE" sz="1200" b="1">
                          <a:solidFill>
                            <a:srgbClr val="000000"/>
                          </a:solidFill>
                          <a:effectLst/>
                          <a:latin typeface="Arial" panose="020B0604020202020204" pitchFamily="34" charset="0"/>
                          <a:cs typeface="Arial" panose="020B0604020202020204" pitchFamily="34" charset="0"/>
                        </a:rPr>
                        <a:t> </a:t>
                      </a:r>
                      <a:r>
                        <a:rPr lang="de-DE" sz="1200">
                          <a:solidFill>
                            <a:srgbClr val="000000"/>
                          </a:solidFill>
                          <a:effectLst/>
                          <a:latin typeface="Arial" panose="020B0604020202020204" pitchFamily="34" charset="0"/>
                          <a:cs typeface="Arial" panose="020B0604020202020204" pitchFamily="34" charset="0"/>
                        </a:rPr>
                        <a:t>Kennenlernen der Hintergrundgeschichte</a:t>
                      </a:r>
                      <a:endParaRPr lang="de-DE" sz="12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72000" marR="72000" marT="72000" marB="72000">
                    <a:lnL w="12700" cap="flat" cmpd="sng" algn="ctr">
                      <a:noFill/>
                      <a:prstDash val="solid"/>
                      <a:round/>
                      <a:headEnd type="none" w="med" len="med"/>
                      <a:tailEnd type="none" w="med" len="med"/>
                    </a:lnL>
                    <a:lnR w="19050" cap="flat" cmpd="sng" algn="ctr">
                      <a:noFill/>
                      <a:prstDash val="solid"/>
                      <a:round/>
                      <a:headEnd type="none" w="med" len="med"/>
                      <a:tailEnd type="none" w="med" len="med"/>
                    </a:lnR>
                    <a:lnT w="38100" cap="flat" cmpd="sng" algn="ctr">
                      <a:noFill/>
                      <a:prstDash val="solid"/>
                      <a:round/>
                      <a:headEnd type="none" w="med" len="med"/>
                      <a:tailEnd type="none" w="med" len="med"/>
                    </a:lnT>
                    <a:lnB w="19050" cap="flat" cmpd="sng" algn="ctr">
                      <a:noFill/>
                      <a:prstDash val="solid"/>
                      <a:round/>
                      <a:headEnd type="none" w="med" len="med"/>
                      <a:tailEnd type="none" w="med" len="med"/>
                    </a:lnB>
                    <a:solidFill>
                      <a:schemeClr val="bg1">
                        <a:lumMod val="95000"/>
                      </a:schemeClr>
                    </a:solidFill>
                  </a:tcPr>
                </a:tc>
                <a:tc>
                  <a:txBody>
                    <a:bodyPr/>
                    <a:lstStyle/>
                    <a:p>
                      <a:pPr>
                        <a:lnSpc>
                          <a:spcPct val="100000"/>
                        </a:lnSpc>
                        <a:spcAft>
                          <a:spcPts val="0"/>
                        </a:spcAft>
                      </a:pPr>
                      <a:endParaRPr lang="de-DE" sz="1000" b="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0" marR="0" marT="0" marB="0" anchor="ctr">
                    <a:lnL w="12700" cap="flat" cmpd="sng" algn="ctr">
                      <a:noFill/>
                      <a:prstDash val="solid"/>
                      <a:round/>
                      <a:headEnd type="none" w="med" len="med"/>
                      <a:tailEnd type="none" w="med" len="med"/>
                    </a:lnL>
                    <a:lnR w="19050" cap="flat" cmpd="sng" algn="ctr">
                      <a:noFill/>
                      <a:prstDash val="solid"/>
                      <a:round/>
                      <a:headEnd type="none" w="med" len="med"/>
                      <a:tailEnd type="none" w="med" len="med"/>
                    </a:lnR>
                    <a:lnT w="38100" cap="flat" cmpd="sng" algn="ctr">
                      <a:noFill/>
                      <a:prstDash val="solid"/>
                      <a:round/>
                      <a:headEnd type="none" w="med" len="med"/>
                      <a:tailEnd type="none" w="med" len="med"/>
                    </a:lnT>
                    <a:lnB w="19050" cap="flat" cmpd="sng" algn="ctr">
                      <a:noFill/>
                      <a:prstDash val="solid"/>
                      <a:round/>
                      <a:headEnd type="none" w="med" len="med"/>
                      <a:tailEnd type="none" w="med" len="med"/>
                    </a:lnB>
                    <a:solidFill>
                      <a:schemeClr val="bg1">
                        <a:lumMod val="9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200">
                          <a:solidFill>
                            <a:srgbClr val="000000"/>
                          </a:solidFill>
                          <a:effectLst/>
                          <a:latin typeface="Arial" panose="020B0604020202020204" pitchFamily="34" charset="0"/>
                          <a:cs typeface="Arial" panose="020B0604020202020204" pitchFamily="34" charset="0"/>
                        </a:rPr>
                        <a:t>Input der Lehrkraft</a:t>
                      </a:r>
                      <a:br>
                        <a:rPr lang="de-DE" sz="1200">
                          <a:solidFill>
                            <a:srgbClr val="000000"/>
                          </a:solidFill>
                          <a:effectLst/>
                          <a:latin typeface="Arial" panose="020B0604020202020204" pitchFamily="34" charset="0"/>
                          <a:cs typeface="Arial" panose="020B0604020202020204" pitchFamily="34" charset="0"/>
                        </a:rPr>
                      </a:br>
                      <a:endParaRPr lang="de-DE" sz="12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72000" marR="72000" marT="72000" marB="72000">
                    <a:lnL w="19050" cap="flat" cmpd="sng" algn="ctr">
                      <a:noFill/>
                      <a:prstDash val="solid"/>
                      <a:round/>
                      <a:headEnd type="none" w="med" len="med"/>
                      <a:tailEnd type="none" w="med" len="med"/>
                    </a:lnL>
                    <a:lnR w="19050" cap="flat" cmpd="sng" algn="ctr">
                      <a:noFill/>
                      <a:prstDash val="solid"/>
                      <a:round/>
                      <a:headEnd type="none" w="med" len="med"/>
                      <a:tailEnd type="none" w="med" len="med"/>
                    </a:lnR>
                    <a:lnT w="38100" cap="flat" cmpd="sng" algn="ctr">
                      <a:noFill/>
                      <a:prstDash val="solid"/>
                      <a:round/>
                      <a:headEnd type="none" w="med" len="med"/>
                      <a:tailEnd type="none" w="med" len="med"/>
                    </a:lnT>
                    <a:lnB w="19050" cap="flat" cmpd="sng" algn="ctr">
                      <a:noFill/>
                      <a:prstDash val="solid"/>
                      <a:round/>
                      <a:headEnd type="none" w="med" len="med"/>
                      <a:tailEnd type="none" w="med" len="med"/>
                    </a:lnB>
                    <a:solidFill>
                      <a:schemeClr val="bg1">
                        <a:lumMod val="95000"/>
                      </a:schemeClr>
                    </a:solidFill>
                  </a:tcPr>
                </a:tc>
                <a:tc>
                  <a:txBody>
                    <a:bodyPr/>
                    <a:lstStyle/>
                    <a:p>
                      <a:pPr>
                        <a:lnSpc>
                          <a:spcPct val="100000"/>
                        </a:lnSpc>
                        <a:spcAft>
                          <a:spcPts val="0"/>
                        </a:spcAft>
                      </a:pPr>
                      <a:endParaRPr lang="de-DE" sz="10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0" marR="0" marT="0" marB="0"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38100" cap="flat" cmpd="sng" algn="ctr">
                      <a:noFill/>
                      <a:prstDash val="solid"/>
                      <a:round/>
                      <a:headEnd type="none" w="med" len="med"/>
                      <a:tailEnd type="none" w="med" len="med"/>
                    </a:lnT>
                    <a:lnB w="19050" cap="flat" cmpd="sng" algn="ctr">
                      <a:noFill/>
                      <a:prstDash val="solid"/>
                      <a:round/>
                      <a:headEnd type="none" w="med" len="med"/>
                      <a:tailEnd type="none" w="med" len="med"/>
                    </a:lnB>
                    <a:solidFill>
                      <a:schemeClr val="bg1">
                        <a:lumMod val="95000"/>
                      </a:schemeClr>
                    </a:solidFill>
                  </a:tcPr>
                </a:tc>
                <a:tc>
                  <a:txBody>
                    <a:bodyPr/>
                    <a:lstStyle/>
                    <a:p>
                      <a:pPr>
                        <a:lnSpc>
                          <a:spcPct val="100000"/>
                        </a:lnSpc>
                        <a:spcAft>
                          <a:spcPts val="0"/>
                        </a:spcAft>
                      </a:pPr>
                      <a:r>
                        <a:rPr lang="de-DE" sz="1200">
                          <a:solidFill>
                            <a:srgbClr val="000000"/>
                          </a:solidFill>
                          <a:effectLst/>
                          <a:latin typeface="Arial" panose="020B0604020202020204" pitchFamily="34" charset="0"/>
                          <a:cs typeface="Arial" panose="020B0604020202020204" pitchFamily="34" charset="0"/>
                        </a:rPr>
                        <a:t>Unterrichts-Folien 2-3</a:t>
                      </a:r>
                      <a:endParaRPr lang="de-DE" sz="12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72000" marR="72000" marT="72000" marB="72000">
                    <a:lnL w="19050" cap="flat" cmpd="sng" algn="ctr">
                      <a:noFill/>
                      <a:prstDash val="solid"/>
                      <a:round/>
                      <a:headEnd type="none" w="med" len="med"/>
                      <a:tailEnd type="none" w="med" len="med"/>
                    </a:lnL>
                    <a:lnR w="12700" cap="flat" cmpd="sng" algn="ctr">
                      <a:noFill/>
                      <a:prstDash val="solid"/>
                      <a:round/>
                      <a:headEnd type="none" w="med" len="med"/>
                      <a:tailEnd type="none" w="med" len="med"/>
                    </a:lnR>
                    <a:lnT w="38100" cap="flat" cmpd="sng" algn="ctr">
                      <a:noFill/>
                      <a:prstDash val="solid"/>
                      <a:round/>
                      <a:headEnd type="none" w="med" len="med"/>
                      <a:tailEnd type="none" w="med" len="med"/>
                    </a:lnT>
                    <a:lnB w="19050" cap="flat" cmpd="sng" algn="ctr">
                      <a:no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3378886463"/>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200">
                          <a:solidFill>
                            <a:srgbClr val="000000"/>
                          </a:solidFill>
                          <a:effectLst/>
                          <a:latin typeface="Arial" panose="020B0604020202020204" pitchFamily="34" charset="0"/>
                          <a:cs typeface="Arial" panose="020B0604020202020204" pitchFamily="34" charset="0"/>
                        </a:rPr>
                        <a:t>15‘</a:t>
                      </a:r>
                      <a:br>
                        <a:rPr lang="de-DE" sz="1200">
                          <a:solidFill>
                            <a:srgbClr val="000000"/>
                          </a:solidFill>
                          <a:effectLst/>
                          <a:latin typeface="Arial" panose="020B0604020202020204" pitchFamily="34" charset="0"/>
                          <a:cs typeface="Arial" panose="020B0604020202020204" pitchFamily="34" charset="0"/>
                        </a:rPr>
                      </a:br>
                      <a:endParaRPr lang="de-DE" sz="12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72000" marR="72000" marT="72000" marB="72000" anchor="ctr">
                    <a:lnL w="1270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solidFill>
                      <a:schemeClr val="accent4"/>
                    </a:solidFill>
                  </a:tcPr>
                </a:tc>
                <a:tc>
                  <a:txBody>
                    <a:bodyPr/>
                    <a:lstStyle/>
                    <a:p>
                      <a:pPr>
                        <a:lnSpc>
                          <a:spcPct val="100000"/>
                        </a:lnSpc>
                        <a:spcAft>
                          <a:spcPts val="0"/>
                        </a:spcAft>
                      </a:pPr>
                      <a:endParaRPr lang="de-DE" sz="1000" b="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0" marR="0" marT="0" marB="0" anchor="ctr">
                    <a:lnL w="1270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solidFill>
                      <a:schemeClr val="bg1">
                        <a:lumMod val="95000"/>
                      </a:schemeClr>
                    </a:solidFill>
                  </a:tcPr>
                </a:tc>
                <a:tc>
                  <a:txBody>
                    <a:bodyPr/>
                    <a:lstStyle/>
                    <a:p>
                      <a:pPr marL="0" lvl="0" indent="0" fontAlgn="base">
                        <a:lnSpc>
                          <a:spcPct val="100000"/>
                        </a:lnSpc>
                        <a:spcAft>
                          <a:spcPts val="0"/>
                        </a:spcAft>
                        <a:buFontTx/>
                        <a:buNone/>
                      </a:pPr>
                      <a:r>
                        <a:rPr lang="de-DE" sz="1200" b="1">
                          <a:solidFill>
                            <a:srgbClr val="000000"/>
                          </a:solidFill>
                          <a:effectLst/>
                          <a:latin typeface="Arial" panose="020B0604020202020204" pitchFamily="34" charset="0"/>
                          <a:cs typeface="Arial" panose="020B0604020202020204" pitchFamily="34" charset="0"/>
                        </a:rPr>
                        <a:t>1.2 Einführung in die Geschichte:</a:t>
                      </a:r>
                      <a:r>
                        <a:rPr lang="de-DE" sz="1200" b="1" baseline="0">
                          <a:solidFill>
                            <a:srgbClr val="000000"/>
                          </a:solidFill>
                          <a:effectLst/>
                          <a:latin typeface="Arial" panose="020B0604020202020204" pitchFamily="34" charset="0"/>
                          <a:cs typeface="Arial" panose="020B0604020202020204" pitchFamily="34" charset="0"/>
                        </a:rPr>
                        <a:t> </a:t>
                      </a:r>
                      <a:r>
                        <a:rPr lang="de-DE" sz="1200" b="0">
                          <a:solidFill>
                            <a:srgbClr val="000000"/>
                          </a:solidFill>
                          <a:effectLst/>
                          <a:latin typeface="Arial" panose="020B0604020202020204" pitchFamily="34" charset="0"/>
                          <a:cs typeface="Arial" panose="020B0604020202020204" pitchFamily="34" charset="0"/>
                        </a:rPr>
                        <a:t>Sehen </a:t>
                      </a:r>
                      <a:r>
                        <a:rPr lang="de-DE" sz="1200">
                          <a:solidFill>
                            <a:srgbClr val="000000"/>
                          </a:solidFill>
                          <a:effectLst/>
                          <a:latin typeface="Arial" panose="020B0604020202020204" pitchFamily="34" charset="0"/>
                          <a:cs typeface="Arial" panose="020B0604020202020204" pitchFamily="34" charset="0"/>
                        </a:rPr>
                        <a:t>des Film-Clips bzw. Hören der Vorlesegeschichte</a:t>
                      </a:r>
                      <a:endParaRPr lang="de-DE" sz="12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72000" marR="72000" marT="72000" marB="72000">
                    <a:lnL w="1270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solidFill>
                      <a:schemeClr val="accent4"/>
                    </a:solidFill>
                  </a:tcPr>
                </a:tc>
                <a:tc>
                  <a:txBody>
                    <a:bodyPr/>
                    <a:lstStyle/>
                    <a:p>
                      <a:pPr>
                        <a:lnSpc>
                          <a:spcPct val="100000"/>
                        </a:lnSpc>
                        <a:spcAft>
                          <a:spcPts val="0"/>
                        </a:spcAft>
                      </a:pPr>
                      <a:endParaRPr lang="de-DE" sz="1000" b="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0" marR="0" marT="0" marB="0" anchor="ctr">
                    <a:lnL w="1270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solidFill>
                      <a:schemeClr val="bg1">
                        <a:lumMod val="9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200">
                          <a:solidFill>
                            <a:srgbClr val="000000"/>
                          </a:solidFill>
                          <a:effectLst/>
                          <a:latin typeface="Arial" panose="020B0604020202020204" pitchFamily="34" charset="0"/>
                          <a:cs typeface="Arial" panose="020B0604020202020204" pitchFamily="34" charset="0"/>
                        </a:rPr>
                        <a:t>Input der Lehrkraft</a:t>
                      </a:r>
                      <a:br>
                        <a:rPr lang="de-DE" sz="1200">
                          <a:solidFill>
                            <a:srgbClr val="000000"/>
                          </a:solidFill>
                          <a:effectLst/>
                          <a:latin typeface="Arial" panose="020B0604020202020204" pitchFamily="34" charset="0"/>
                          <a:cs typeface="Arial" panose="020B0604020202020204" pitchFamily="34" charset="0"/>
                        </a:rPr>
                      </a:br>
                      <a:endParaRPr lang="de-DE" sz="12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72000" marR="72000" marT="72000" marB="72000">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solidFill>
                      <a:schemeClr val="accent4"/>
                    </a:solidFill>
                  </a:tcPr>
                </a:tc>
                <a:tc>
                  <a:txBody>
                    <a:bodyPr/>
                    <a:lstStyle/>
                    <a:p>
                      <a:pPr>
                        <a:lnSpc>
                          <a:spcPct val="100000"/>
                        </a:lnSpc>
                        <a:spcAft>
                          <a:spcPts val="0"/>
                        </a:spcAft>
                      </a:pPr>
                      <a:endParaRPr lang="de-DE" sz="10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0" marR="0" marT="0" marB="0"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solidFill>
                      <a:schemeClr val="bg1">
                        <a:lumMod val="95000"/>
                      </a:schemeClr>
                    </a:solidFill>
                  </a:tcPr>
                </a:tc>
                <a:tc>
                  <a: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de-DE" sz="1200">
                          <a:solidFill>
                            <a:srgbClr val="000000"/>
                          </a:solidFill>
                          <a:effectLst/>
                          <a:latin typeface="Arial" panose="020B0604020202020204" pitchFamily="34" charset="0"/>
                          <a:cs typeface="Arial" panose="020B0604020202020204" pitchFamily="34" charset="0"/>
                        </a:rPr>
                        <a:t>Film-Clip: Sturm im Wald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de-DE" sz="1200">
                          <a:solidFill>
                            <a:srgbClr val="000000"/>
                          </a:solidFill>
                          <a:effectLst/>
                          <a:latin typeface="Arial" panose="020B0604020202020204" pitchFamily="34" charset="0"/>
                          <a:cs typeface="Arial" panose="020B0604020202020204" pitchFamily="34" charset="0"/>
                        </a:rPr>
                        <a:t>Kopiervorlage Vorlesegeschichte: Sturm im Wald</a:t>
                      </a:r>
                      <a:r>
                        <a:rPr lang="de-DE" sz="1200" baseline="0">
                          <a:solidFill>
                            <a:srgbClr val="000000"/>
                          </a:solidFill>
                          <a:effectLst/>
                          <a:latin typeface="Arial" panose="020B0604020202020204" pitchFamily="34" charset="0"/>
                          <a:cs typeface="Arial" panose="020B0604020202020204" pitchFamily="34" charset="0"/>
                        </a:rPr>
                        <a:t> </a:t>
                      </a:r>
                      <a:r>
                        <a:rPr lang="de-DE" sz="1200">
                          <a:solidFill>
                            <a:srgbClr val="000000"/>
                          </a:solidFill>
                          <a:effectLst/>
                          <a:latin typeface="Arial" panose="020B0604020202020204" pitchFamily="34" charset="0"/>
                          <a:cs typeface="Arial" panose="020B0604020202020204" pitchFamily="34" charset="0"/>
                        </a:rPr>
                        <a:t>(in dieser PPT Folien 12-16)</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de-DE" sz="1200">
                          <a:solidFill>
                            <a:srgbClr val="000000"/>
                          </a:solidFill>
                          <a:effectLst/>
                          <a:latin typeface="Arial" panose="020B0604020202020204" pitchFamily="34" charset="0"/>
                          <a:cs typeface="Arial" panose="020B0604020202020204" pitchFamily="34" charset="0"/>
                        </a:rPr>
                        <a:t>Szenenbilder: Sturm im Wald (Unterrichts-Folien 41 – 53)</a:t>
                      </a:r>
                      <a:endParaRPr lang="de-DE" sz="12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72000" marR="72000" marT="72000" marB="72000">
                    <a:lnL w="19050" cap="flat" cmpd="sng" algn="ctr">
                      <a:noFill/>
                      <a:prstDash val="solid"/>
                      <a:round/>
                      <a:headEnd type="none" w="med" len="med"/>
                      <a:tailEnd type="none" w="med" len="med"/>
                    </a:lnL>
                    <a:lnR w="1270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solidFill>
                      <a:schemeClr val="accent4"/>
                    </a:solidFill>
                  </a:tcPr>
                </a:tc>
                <a:extLst>
                  <a:ext uri="{0D108BD9-81ED-4DB2-BD59-A6C34878D82A}">
                    <a16:rowId xmlns:a16="http://schemas.microsoft.com/office/drawing/2014/main" val="590127690"/>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200">
                          <a:solidFill>
                            <a:srgbClr val="000000"/>
                          </a:solidFill>
                          <a:effectLst/>
                          <a:latin typeface="Arial" panose="020B0604020202020204" pitchFamily="34" charset="0"/>
                          <a:cs typeface="Arial" panose="020B0604020202020204" pitchFamily="34" charset="0"/>
                        </a:rPr>
                        <a:t>10‘</a:t>
                      </a:r>
                      <a:endParaRPr lang="de-DE" sz="12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72000" marR="72000" marT="72000" marB="72000" anchor="ctr">
                    <a:lnL w="1270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solidFill>
                      <a:schemeClr val="bg1">
                        <a:lumMod val="95000"/>
                      </a:schemeClr>
                    </a:solidFill>
                  </a:tcPr>
                </a:tc>
                <a:tc>
                  <a:txBody>
                    <a:bodyPr/>
                    <a:lstStyle/>
                    <a:p>
                      <a:pPr>
                        <a:lnSpc>
                          <a:spcPct val="100000"/>
                        </a:lnSpc>
                        <a:spcAft>
                          <a:spcPts val="0"/>
                        </a:spcAft>
                      </a:pPr>
                      <a:endParaRPr lang="de-DE" sz="1000" b="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0" marR="0" marT="0" marB="0" anchor="ctr">
                    <a:lnL w="1270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solidFill>
                      <a:schemeClr val="bg1">
                        <a:lumMod val="95000"/>
                      </a:schemeClr>
                    </a:solidFill>
                  </a:tcPr>
                </a:tc>
                <a:tc>
                  <a:txBody>
                    <a:bodyPr/>
                    <a:lstStyle/>
                    <a:p>
                      <a:pPr>
                        <a:lnSpc>
                          <a:spcPct val="100000"/>
                        </a:lnSpc>
                        <a:spcAft>
                          <a:spcPts val="0"/>
                        </a:spcAft>
                      </a:pPr>
                      <a:r>
                        <a:rPr lang="de-DE" sz="1200" b="1">
                          <a:solidFill>
                            <a:srgbClr val="000000"/>
                          </a:solidFill>
                          <a:effectLst/>
                          <a:latin typeface="Arial" panose="020B0604020202020204" pitchFamily="34" charset="0"/>
                          <a:cs typeface="Arial" panose="020B0604020202020204" pitchFamily="34" charset="0"/>
                        </a:rPr>
                        <a:t>2.1 Einführung: </a:t>
                      </a:r>
                      <a:r>
                        <a:rPr lang="de-DE" sz="1200" b="0">
                          <a:solidFill>
                            <a:srgbClr val="000000"/>
                          </a:solidFill>
                          <a:effectLst/>
                          <a:latin typeface="Arial" panose="020B0604020202020204" pitchFamily="34" charset="0"/>
                          <a:cs typeface="Arial" panose="020B0604020202020204" pitchFamily="34" charset="0"/>
                        </a:rPr>
                        <a:t>Vorgeschichte der richtigen und falschen Bildpaare</a:t>
                      </a:r>
                      <a:endParaRPr lang="de-DE" sz="1200" b="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72000" marR="72000" marT="72000" marB="72000">
                    <a:lnL w="1270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solidFill>
                      <a:schemeClr val="bg1">
                        <a:lumMod val="95000"/>
                      </a:schemeClr>
                    </a:solidFill>
                  </a:tcPr>
                </a:tc>
                <a:tc>
                  <a:txBody>
                    <a:bodyPr/>
                    <a:lstStyle/>
                    <a:p>
                      <a:pPr>
                        <a:lnSpc>
                          <a:spcPct val="100000"/>
                        </a:lnSpc>
                        <a:spcAft>
                          <a:spcPts val="0"/>
                        </a:spcAft>
                      </a:pPr>
                      <a:endParaRPr lang="de-DE" sz="1000" b="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0" marR="0" marT="0" marB="0" anchor="ctr">
                    <a:lnL w="1270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solidFill>
                      <a:schemeClr val="bg1">
                        <a:lumMod val="9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200">
                          <a:solidFill>
                            <a:srgbClr val="000000"/>
                          </a:solidFill>
                          <a:effectLst/>
                          <a:latin typeface="Arial" panose="020B0604020202020204" pitchFamily="34" charset="0"/>
                          <a:cs typeface="Arial" panose="020B0604020202020204" pitchFamily="34" charset="0"/>
                        </a:rPr>
                        <a:t>Input der Lehrkraft</a:t>
                      </a:r>
                      <a:endParaRPr lang="de-DE" sz="12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72000" marR="72000" marT="72000" marB="72000">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solidFill>
                      <a:schemeClr val="bg1">
                        <a:lumMod val="95000"/>
                      </a:schemeClr>
                    </a:solidFill>
                  </a:tcPr>
                </a:tc>
                <a:tc>
                  <a:txBody>
                    <a:bodyPr/>
                    <a:lstStyle/>
                    <a:p>
                      <a:pPr>
                        <a:lnSpc>
                          <a:spcPct val="100000"/>
                        </a:lnSpc>
                        <a:spcAft>
                          <a:spcPts val="0"/>
                        </a:spcAft>
                      </a:pPr>
                      <a:endParaRPr lang="de-DE" sz="10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0" marR="0" marT="0" marB="0"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solidFill>
                      <a:schemeClr val="bg1">
                        <a:lumMod val="95000"/>
                      </a:schemeClr>
                    </a:solidFill>
                  </a:tcPr>
                </a:tc>
                <a:tc>
                  <a:txBody>
                    <a:bodyPr/>
                    <a:lstStyle/>
                    <a:p>
                      <a:pPr>
                        <a:lnSpc>
                          <a:spcPct val="100000"/>
                        </a:lnSpc>
                        <a:spcAft>
                          <a:spcPts val="0"/>
                        </a:spcAft>
                      </a:pPr>
                      <a:r>
                        <a:rPr lang="de-DE" sz="1200">
                          <a:solidFill>
                            <a:srgbClr val="000000"/>
                          </a:solidFill>
                          <a:effectLst/>
                          <a:latin typeface="Arial" panose="020B0604020202020204" pitchFamily="34" charset="0"/>
                          <a:cs typeface="Arial" panose="020B0604020202020204" pitchFamily="34" charset="0"/>
                        </a:rPr>
                        <a:t>Unterrichts-Folien 5-6</a:t>
                      </a:r>
                      <a:endParaRPr lang="de-DE" sz="12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72000" marR="72000" marT="72000" marB="72000">
                    <a:lnL w="19050" cap="flat" cmpd="sng" algn="ctr">
                      <a:noFill/>
                      <a:prstDash val="solid"/>
                      <a:round/>
                      <a:headEnd type="none" w="med" len="med"/>
                      <a:tailEnd type="none" w="med" len="med"/>
                    </a:lnL>
                    <a:lnR w="1270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826562016"/>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200">
                          <a:solidFill>
                            <a:srgbClr val="000000"/>
                          </a:solidFill>
                          <a:effectLst/>
                          <a:latin typeface="Arial" panose="020B0604020202020204" pitchFamily="34" charset="0"/>
                          <a:cs typeface="Arial" panose="020B0604020202020204" pitchFamily="34" charset="0"/>
                        </a:rPr>
                        <a:t>20‘</a:t>
                      </a:r>
                      <a:endParaRPr lang="de-DE" sz="12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72000" marR="72000" marT="72000" marB="72000" anchor="ctr">
                    <a:lnL w="1270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accent4"/>
                    </a:solidFill>
                  </a:tcPr>
                </a:tc>
                <a:tc>
                  <a:txBody>
                    <a:bodyPr/>
                    <a:lstStyle/>
                    <a:p>
                      <a:pPr>
                        <a:lnSpc>
                          <a:spcPct val="100000"/>
                        </a:lnSpc>
                        <a:spcAft>
                          <a:spcPts val="0"/>
                        </a:spcAft>
                      </a:pPr>
                      <a:endParaRPr lang="de-DE" sz="1000" b="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0" marR="0" marT="0" marB="0" anchor="ctr">
                    <a:lnL w="1270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lumMod val="95000"/>
                      </a:schemeClr>
                    </a:solidFill>
                  </a:tcPr>
                </a:tc>
                <a:tc>
                  <a:txBody>
                    <a:bodyPr/>
                    <a:lstStyle/>
                    <a:p>
                      <a:pPr>
                        <a:lnSpc>
                          <a:spcPct val="100000"/>
                        </a:lnSpc>
                        <a:spcAft>
                          <a:spcPts val="0"/>
                        </a:spcAft>
                      </a:pPr>
                      <a:r>
                        <a:rPr lang="de-DE" sz="1200" b="1">
                          <a:solidFill>
                            <a:srgbClr val="000000"/>
                          </a:solidFill>
                          <a:effectLst/>
                          <a:latin typeface="Arial" panose="020B0604020202020204" pitchFamily="34" charset="0"/>
                          <a:cs typeface="Arial" panose="020B0604020202020204" pitchFamily="34" charset="0"/>
                        </a:rPr>
                        <a:t>2.2</a:t>
                      </a:r>
                      <a:r>
                        <a:rPr lang="de-DE" sz="1200" b="1" baseline="0">
                          <a:solidFill>
                            <a:srgbClr val="000000"/>
                          </a:solidFill>
                          <a:effectLst/>
                          <a:latin typeface="Arial" panose="020B0604020202020204" pitchFamily="34" charset="0"/>
                          <a:cs typeface="Arial" panose="020B0604020202020204" pitchFamily="34" charset="0"/>
                        </a:rPr>
                        <a:t> </a:t>
                      </a:r>
                      <a:r>
                        <a:rPr lang="de-DE" sz="1200" b="1">
                          <a:solidFill>
                            <a:srgbClr val="000000"/>
                          </a:solidFill>
                          <a:effectLst/>
                          <a:latin typeface="Arial" panose="020B0604020202020204" pitchFamily="34" charset="0"/>
                          <a:cs typeface="Arial" panose="020B0604020202020204" pitchFamily="34" charset="0"/>
                        </a:rPr>
                        <a:t>Erarbeitung: </a:t>
                      </a:r>
                      <a:r>
                        <a:rPr lang="de-DE" sz="1200" b="0">
                          <a:solidFill>
                            <a:srgbClr val="000000"/>
                          </a:solidFill>
                          <a:effectLst/>
                          <a:latin typeface="Arial" panose="020B0604020202020204" pitchFamily="34" charset="0"/>
                          <a:cs typeface="Arial" panose="020B0604020202020204" pitchFamily="34" charset="0"/>
                        </a:rPr>
                        <a:t>Auswählen der richtigen und falschen Bil</a:t>
                      </a:r>
                      <a:r>
                        <a:rPr lang="de-DE" sz="1200">
                          <a:solidFill>
                            <a:srgbClr val="000000"/>
                          </a:solidFill>
                          <a:effectLst/>
                          <a:latin typeface="Arial" panose="020B0604020202020204" pitchFamily="34" charset="0"/>
                          <a:cs typeface="Arial" panose="020B0604020202020204" pitchFamily="34" charset="0"/>
                        </a:rPr>
                        <a:t>dpaare </a:t>
                      </a:r>
                      <a:endParaRPr lang="de-DE" sz="12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72000" marR="72000" marT="72000" marB="72000">
                    <a:lnL w="1270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accent4"/>
                    </a:solidFill>
                  </a:tcPr>
                </a:tc>
                <a:tc>
                  <a:txBody>
                    <a:bodyPr/>
                    <a:lstStyle/>
                    <a:p>
                      <a:pPr>
                        <a:lnSpc>
                          <a:spcPct val="100000"/>
                        </a:lnSpc>
                        <a:spcAft>
                          <a:spcPts val="0"/>
                        </a:spcAft>
                      </a:pPr>
                      <a:endParaRPr lang="de-DE" sz="1000" b="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0" marR="0" marT="0" marB="0" anchor="ctr">
                    <a:lnL w="1270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lumMod val="9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200">
                          <a:solidFill>
                            <a:srgbClr val="000000"/>
                          </a:solidFill>
                          <a:effectLst/>
                          <a:latin typeface="Arial" panose="020B0604020202020204" pitchFamily="34" charset="0"/>
                          <a:cs typeface="Arial" panose="020B0604020202020204" pitchFamily="34" charset="0"/>
                        </a:rPr>
                        <a:t>Gruppenarbeit, Unterrichtsgespräch</a:t>
                      </a:r>
                      <a:endParaRPr lang="de-DE" sz="12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72000" marR="72000" marT="72000" marB="72000">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accent4"/>
                    </a:solidFill>
                  </a:tcPr>
                </a:tc>
                <a:tc>
                  <a:txBody>
                    <a:bodyPr/>
                    <a:lstStyle/>
                    <a:p>
                      <a:pPr>
                        <a:lnSpc>
                          <a:spcPct val="100000"/>
                        </a:lnSpc>
                        <a:spcAft>
                          <a:spcPts val="0"/>
                        </a:spcAft>
                      </a:pPr>
                      <a:endParaRPr lang="de-DE" sz="10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0" marR="0" marT="0" marB="0" anchor="ctr">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lumMod val="9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de-DE" sz="1200">
                          <a:solidFill>
                            <a:srgbClr val="000000"/>
                          </a:solidFill>
                          <a:effectLst/>
                          <a:latin typeface="Arial" panose="020B0604020202020204" pitchFamily="34" charset="0"/>
                          <a:cs typeface="Arial" panose="020B0604020202020204" pitchFamily="34" charset="0"/>
                        </a:rPr>
                        <a:t>Unterrichts-Folien 7-12</a:t>
                      </a:r>
                      <a:endParaRPr lang="de-DE" sz="12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72000" marR="72000" marT="72000" marB="72000">
                    <a:lnL w="19050" cap="flat" cmpd="sng" algn="ctr">
                      <a:noFill/>
                      <a:prstDash val="solid"/>
                      <a:round/>
                      <a:headEnd type="none" w="med" len="med"/>
                      <a:tailEnd type="none" w="med" len="med"/>
                    </a:lnL>
                    <a:lnR w="12700" cap="flat" cmpd="sng" algn="ctr">
                      <a:noFill/>
                      <a:prstDash val="solid"/>
                      <a:round/>
                      <a:headEnd type="none" w="med" len="med"/>
                      <a:tailEnd type="none" w="med" len="med"/>
                    </a:lnR>
                    <a:lnT w="1905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accent4"/>
                    </a:solidFill>
                  </a:tcPr>
                </a:tc>
                <a:extLst>
                  <a:ext uri="{0D108BD9-81ED-4DB2-BD59-A6C34878D82A}">
                    <a16:rowId xmlns:a16="http://schemas.microsoft.com/office/drawing/2014/main" val="544914552"/>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200">
                          <a:solidFill>
                            <a:srgbClr val="000000"/>
                          </a:solidFill>
                          <a:effectLst/>
                          <a:latin typeface="Arial" panose="020B0604020202020204" pitchFamily="34" charset="0"/>
                          <a:cs typeface="Arial" panose="020B0604020202020204" pitchFamily="34" charset="0"/>
                        </a:rPr>
                        <a:t>15‘</a:t>
                      </a:r>
                      <a:endParaRPr lang="de-DE" sz="12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72000" marR="72000" marT="72000" marB="72000">
                    <a:lnL w="1270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lumMod val="95000"/>
                      </a:schemeClr>
                    </a:solidFill>
                  </a:tcPr>
                </a:tc>
                <a:tc>
                  <a:txBody>
                    <a:bodyPr/>
                    <a:lstStyle/>
                    <a:p>
                      <a:pPr>
                        <a:lnSpc>
                          <a:spcPct val="100000"/>
                        </a:lnSpc>
                        <a:spcAft>
                          <a:spcPts val="0"/>
                        </a:spcAft>
                      </a:pPr>
                      <a:endParaRPr lang="de-DE" sz="1000" b="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0" marR="0" marT="0" marB="0">
                    <a:lnL w="1270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lumMod val="95000"/>
                      </a:schemeClr>
                    </a:solidFill>
                  </a:tcPr>
                </a:tc>
                <a:tc>
                  <a:txBody>
                    <a:bodyPr/>
                    <a:lstStyle/>
                    <a:p>
                      <a:pPr>
                        <a:lnSpc>
                          <a:spcPct val="100000"/>
                        </a:lnSpc>
                        <a:spcAft>
                          <a:spcPts val="0"/>
                        </a:spcAft>
                      </a:pPr>
                      <a:r>
                        <a:rPr lang="de-DE" sz="1200" b="1">
                          <a:solidFill>
                            <a:srgbClr val="000000"/>
                          </a:solidFill>
                          <a:effectLst/>
                          <a:latin typeface="Arial" panose="020B0604020202020204" pitchFamily="34" charset="0"/>
                          <a:cs typeface="Arial" panose="020B0604020202020204" pitchFamily="34" charset="0"/>
                        </a:rPr>
                        <a:t>3.1 Auswertung: </a:t>
                      </a:r>
                      <a:r>
                        <a:rPr lang="de-DE" sz="1200">
                          <a:solidFill>
                            <a:srgbClr val="000000"/>
                          </a:solidFill>
                          <a:effectLst/>
                          <a:latin typeface="Arial" panose="020B0604020202020204" pitchFamily="34" charset="0"/>
                          <a:cs typeface="Arial" panose="020B0604020202020204" pitchFamily="34" charset="0"/>
                        </a:rPr>
                        <a:t>Auswerten</a:t>
                      </a:r>
                      <a:r>
                        <a:rPr lang="de-DE" sz="1200" baseline="0">
                          <a:solidFill>
                            <a:srgbClr val="000000"/>
                          </a:solidFill>
                          <a:effectLst/>
                          <a:latin typeface="Arial" panose="020B0604020202020204" pitchFamily="34" charset="0"/>
                          <a:cs typeface="Arial" panose="020B0604020202020204" pitchFamily="34" charset="0"/>
                        </a:rPr>
                        <a:t> und reflektieren</a:t>
                      </a:r>
                      <a:r>
                        <a:rPr lang="de-DE" sz="1200">
                          <a:solidFill>
                            <a:srgbClr val="000000"/>
                          </a:solidFill>
                          <a:effectLst/>
                          <a:latin typeface="Arial" panose="020B0604020202020204" pitchFamily="34" charset="0"/>
                          <a:cs typeface="Arial" panose="020B0604020202020204" pitchFamily="34" charset="0"/>
                        </a:rPr>
                        <a:t> der Bildpaare </a:t>
                      </a:r>
                      <a:endParaRPr lang="de-DE" sz="12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72000" marR="72000" marT="72000" marB="72000">
                    <a:lnL w="1270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lumMod val="95000"/>
                      </a:schemeClr>
                    </a:solidFill>
                  </a:tcPr>
                </a:tc>
                <a:tc>
                  <a:txBody>
                    <a:bodyPr/>
                    <a:lstStyle/>
                    <a:p>
                      <a:pPr>
                        <a:lnSpc>
                          <a:spcPct val="100000"/>
                        </a:lnSpc>
                        <a:spcAft>
                          <a:spcPts val="0"/>
                        </a:spcAft>
                      </a:pPr>
                      <a:endParaRPr lang="de-DE" sz="1000" b="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0" marR="0" marT="0" marB="0">
                    <a:lnL w="1270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lumMod val="9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200">
                          <a:solidFill>
                            <a:srgbClr val="000000"/>
                          </a:solidFill>
                          <a:effectLst/>
                          <a:latin typeface="Arial" panose="020B0604020202020204" pitchFamily="34" charset="0"/>
                          <a:cs typeface="Arial" panose="020B0604020202020204" pitchFamily="34" charset="0"/>
                        </a:rPr>
                        <a:t>Unterrichtsgespräch </a:t>
                      </a:r>
                      <a:endParaRPr lang="de-DE" sz="12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72000" marR="72000" marT="72000" marB="72000">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lumMod val="95000"/>
                      </a:schemeClr>
                    </a:solidFill>
                  </a:tcPr>
                </a:tc>
                <a:tc>
                  <a:txBody>
                    <a:bodyPr/>
                    <a:lstStyle/>
                    <a:p>
                      <a:pPr>
                        <a:lnSpc>
                          <a:spcPct val="100000"/>
                        </a:lnSpc>
                        <a:spcAft>
                          <a:spcPts val="0"/>
                        </a:spcAft>
                      </a:pPr>
                      <a:endParaRPr lang="de-DE" sz="10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0" marR="0" marT="0" marB="0">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lumMod val="9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200">
                          <a:solidFill>
                            <a:srgbClr val="000000"/>
                          </a:solidFill>
                          <a:effectLst/>
                          <a:latin typeface="Arial" panose="020B0604020202020204" pitchFamily="34" charset="0"/>
                          <a:cs typeface="Arial" panose="020B0604020202020204" pitchFamily="34" charset="0"/>
                        </a:rPr>
                        <a:t>Unterrichts-Folien 13-25</a:t>
                      </a:r>
                      <a:endParaRPr lang="de-DE" sz="12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72000" marR="72000" marT="72000" marB="72000">
                    <a:lnL w="19050" cap="flat" cmpd="sng" algn="ctr">
                      <a:noFill/>
                      <a:prstDash val="solid"/>
                      <a:round/>
                      <a:headEnd type="none" w="med" len="med"/>
                      <a:tailEnd type="none" w="med" len="med"/>
                    </a:lnL>
                    <a:lnR w="12700" cap="flat" cmpd="sng" algn="ctr">
                      <a:noFill/>
                      <a:prstDash val="solid"/>
                      <a:round/>
                      <a:headEnd type="none" w="med" len="med"/>
                      <a:tailEnd type="none" w="med" len="med"/>
                    </a:lnR>
                    <a:lnT w="1905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2318517705"/>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200">
                          <a:solidFill>
                            <a:srgbClr val="000000"/>
                          </a:solidFill>
                          <a:effectLst/>
                          <a:latin typeface="Arial" panose="020B0604020202020204" pitchFamily="34" charset="0"/>
                          <a:cs typeface="Arial" panose="020B0604020202020204" pitchFamily="34" charset="0"/>
                        </a:rPr>
                        <a:t>10‘</a:t>
                      </a:r>
                      <a:endParaRPr lang="de-DE" sz="12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72000" marR="72000" marT="72000" marB="72000">
                    <a:lnL w="1270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accent4"/>
                    </a:solidFill>
                  </a:tcPr>
                </a:tc>
                <a:tc>
                  <a:txBody>
                    <a:bodyPr/>
                    <a:lstStyle/>
                    <a:p>
                      <a:pPr>
                        <a:lnSpc>
                          <a:spcPct val="100000"/>
                        </a:lnSpc>
                        <a:spcAft>
                          <a:spcPts val="0"/>
                        </a:spcAft>
                      </a:pPr>
                      <a:endParaRPr lang="de-DE" sz="1000" b="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0" marR="0" marT="0" marB="0">
                    <a:lnL w="1270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lumMod val="95000"/>
                      </a:schemeClr>
                    </a:solidFill>
                  </a:tcPr>
                </a:tc>
                <a:tc>
                  <a:txBody>
                    <a:bodyPr/>
                    <a:lstStyle/>
                    <a:p>
                      <a:pPr>
                        <a:lnSpc>
                          <a:spcPct val="100000"/>
                        </a:lnSpc>
                        <a:spcAft>
                          <a:spcPts val="0"/>
                        </a:spcAft>
                      </a:pPr>
                      <a:r>
                        <a:rPr lang="de-DE" sz="1200" b="1">
                          <a:solidFill>
                            <a:srgbClr val="000000"/>
                          </a:solidFill>
                          <a:effectLst/>
                          <a:latin typeface="Arial" panose="020B0604020202020204" pitchFamily="34" charset="0"/>
                          <a:cs typeface="Arial" panose="020B0604020202020204" pitchFamily="34" charset="0"/>
                        </a:rPr>
                        <a:t>3.2 Reflexion:</a:t>
                      </a:r>
                      <a:r>
                        <a:rPr lang="de-DE" sz="1200" b="1" baseline="0">
                          <a:solidFill>
                            <a:srgbClr val="000000"/>
                          </a:solidFill>
                          <a:effectLst/>
                          <a:latin typeface="Arial" panose="020B0604020202020204" pitchFamily="34" charset="0"/>
                          <a:cs typeface="Arial" panose="020B0604020202020204" pitchFamily="34" charset="0"/>
                        </a:rPr>
                        <a:t> </a:t>
                      </a:r>
                      <a:r>
                        <a:rPr lang="de-DE" sz="1200" b="0" baseline="0">
                          <a:solidFill>
                            <a:srgbClr val="000000"/>
                          </a:solidFill>
                          <a:effectLst/>
                          <a:latin typeface="Arial" panose="020B0604020202020204" pitchFamily="34" charset="0"/>
                          <a:cs typeface="Arial" panose="020B0604020202020204" pitchFamily="34" charset="0"/>
                        </a:rPr>
                        <a:t>Gl</a:t>
                      </a:r>
                      <a:r>
                        <a:rPr lang="de-DE" sz="1200" b="0">
                          <a:solidFill>
                            <a:srgbClr val="000000"/>
                          </a:solidFill>
                          <a:effectLst/>
                          <a:latin typeface="Arial" panose="020B0604020202020204" pitchFamily="34" charset="0"/>
                          <a:cs typeface="Arial" panose="020B0604020202020204" pitchFamily="34" charset="0"/>
                        </a:rPr>
                        <a:t>aubwürdige Informationen</a:t>
                      </a:r>
                      <a:endParaRPr lang="de-DE" sz="1200" b="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72000" marR="72000" marT="72000" marB="72000">
                    <a:lnL w="1270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accent4"/>
                    </a:solidFill>
                  </a:tcPr>
                </a:tc>
                <a:tc>
                  <a:txBody>
                    <a:bodyPr/>
                    <a:lstStyle/>
                    <a:p>
                      <a:pPr>
                        <a:lnSpc>
                          <a:spcPct val="100000"/>
                        </a:lnSpc>
                        <a:spcAft>
                          <a:spcPts val="0"/>
                        </a:spcAft>
                      </a:pPr>
                      <a:endParaRPr lang="de-DE" sz="1000" b="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0" marR="0" marT="0" marB="0">
                    <a:lnL w="1270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lumMod val="9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200">
                          <a:solidFill>
                            <a:srgbClr val="000000"/>
                          </a:solidFill>
                          <a:effectLst/>
                          <a:latin typeface="Arial" panose="020B0604020202020204" pitchFamily="34" charset="0"/>
                          <a:cs typeface="Arial" panose="020B0604020202020204" pitchFamily="34" charset="0"/>
                        </a:rPr>
                        <a:t>Input der Lehrkraft</a:t>
                      </a:r>
                      <a:endParaRPr lang="de-DE" sz="12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72000" marR="72000" marT="72000" marB="72000">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accent4"/>
                    </a:solidFill>
                  </a:tcPr>
                </a:tc>
                <a:tc>
                  <a:txBody>
                    <a:bodyPr/>
                    <a:lstStyle/>
                    <a:p>
                      <a:pPr>
                        <a:lnSpc>
                          <a:spcPct val="100000"/>
                        </a:lnSpc>
                        <a:spcAft>
                          <a:spcPts val="0"/>
                        </a:spcAft>
                      </a:pPr>
                      <a:endParaRPr lang="de-DE" sz="1000">
                        <a:effectLst/>
                        <a:latin typeface="Arial" panose="020B0604020202020204" pitchFamily="34" charset="0"/>
                        <a:ea typeface="Calibri" panose="020F0502020204030204" pitchFamily="34" charset="0"/>
                        <a:cs typeface="Arial" panose="020B0604020202020204" pitchFamily="34" charset="0"/>
                      </a:endParaRPr>
                    </a:p>
                  </a:txBody>
                  <a:tcPr marL="0" marR="0" marT="0" marB="0">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lumMod val="9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200">
                          <a:solidFill>
                            <a:srgbClr val="000000"/>
                          </a:solidFill>
                          <a:effectLst/>
                          <a:latin typeface="Arial" panose="020B0604020202020204" pitchFamily="34" charset="0"/>
                          <a:cs typeface="Arial" panose="020B0604020202020204" pitchFamily="34" charset="0"/>
                        </a:rPr>
                        <a:t>Unterrichts-Folien 26</a:t>
                      </a:r>
                      <a:endParaRPr lang="de-DE" sz="12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72000" marR="72000" marT="72000" marB="72000">
                    <a:lnL w="19050" cap="flat" cmpd="sng" algn="ctr">
                      <a:noFill/>
                      <a:prstDash val="solid"/>
                      <a:round/>
                      <a:headEnd type="none" w="med" len="med"/>
                      <a:tailEnd type="none" w="med" len="med"/>
                    </a:lnL>
                    <a:lnR w="12700" cap="flat" cmpd="sng" algn="ctr">
                      <a:noFill/>
                      <a:prstDash val="solid"/>
                      <a:round/>
                      <a:headEnd type="none" w="med" len="med"/>
                      <a:tailEnd type="none" w="med" len="med"/>
                    </a:lnR>
                    <a:lnT w="1905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accent4"/>
                    </a:solidFill>
                  </a:tcPr>
                </a:tc>
                <a:extLst>
                  <a:ext uri="{0D108BD9-81ED-4DB2-BD59-A6C34878D82A}">
                    <a16:rowId xmlns:a16="http://schemas.microsoft.com/office/drawing/2014/main" val="535719754"/>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200">
                          <a:solidFill>
                            <a:srgbClr val="000000"/>
                          </a:solidFill>
                          <a:effectLst/>
                          <a:latin typeface="Arial" panose="020B0604020202020204" pitchFamily="34" charset="0"/>
                          <a:cs typeface="Arial" panose="020B0604020202020204" pitchFamily="34" charset="0"/>
                        </a:rPr>
                        <a:t>15‘</a:t>
                      </a:r>
                      <a:endParaRPr lang="de-DE" sz="12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72000" marR="72000" marT="72000" marB="72000">
                    <a:lnL w="1270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lumMod val="95000"/>
                      </a:schemeClr>
                    </a:solidFill>
                  </a:tcPr>
                </a:tc>
                <a:tc>
                  <a:txBody>
                    <a:bodyPr/>
                    <a:lstStyle/>
                    <a:p>
                      <a:pPr>
                        <a:lnSpc>
                          <a:spcPct val="100000"/>
                        </a:lnSpc>
                        <a:spcAft>
                          <a:spcPts val="0"/>
                        </a:spcAft>
                      </a:pPr>
                      <a:endParaRPr lang="de-DE" sz="1000" b="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0" marR="0" marT="0" marB="0">
                    <a:lnL w="1270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lumMod val="95000"/>
                      </a:schemeClr>
                    </a:solidFill>
                  </a:tcPr>
                </a:tc>
                <a:tc>
                  <a:txBody>
                    <a:bodyPr/>
                    <a:lstStyle/>
                    <a:p>
                      <a:pPr>
                        <a:lnSpc>
                          <a:spcPct val="100000"/>
                        </a:lnSpc>
                        <a:spcAft>
                          <a:spcPts val="0"/>
                        </a:spcAft>
                      </a:pPr>
                      <a:r>
                        <a:rPr lang="de-DE" sz="1200" b="1">
                          <a:solidFill>
                            <a:srgbClr val="000000"/>
                          </a:solidFill>
                          <a:effectLst/>
                          <a:latin typeface="Arial" panose="020B0604020202020204" pitchFamily="34" charset="0"/>
                          <a:cs typeface="Arial" panose="020B0604020202020204" pitchFamily="34" charset="0"/>
                        </a:rPr>
                        <a:t>4.1 Abschluss:</a:t>
                      </a:r>
                      <a:r>
                        <a:rPr lang="de-DE" sz="1200" b="1" baseline="0">
                          <a:solidFill>
                            <a:srgbClr val="000000"/>
                          </a:solidFill>
                          <a:effectLst/>
                          <a:latin typeface="Arial" panose="020B0604020202020204" pitchFamily="34" charset="0"/>
                          <a:cs typeface="Arial" panose="020B0604020202020204" pitchFamily="34" charset="0"/>
                        </a:rPr>
                        <a:t> </a:t>
                      </a:r>
                      <a:r>
                        <a:rPr lang="de-DE" sz="1200" b="0" baseline="0">
                          <a:solidFill>
                            <a:srgbClr val="000000"/>
                          </a:solidFill>
                          <a:effectLst/>
                          <a:latin typeface="Arial" panose="020B0604020202020204" pitchFamily="34" charset="0"/>
                          <a:cs typeface="Arial" panose="020B0604020202020204" pitchFamily="34" charset="0"/>
                        </a:rPr>
                        <a:t>Erarbeitung von </a:t>
                      </a:r>
                      <a:r>
                        <a:rPr lang="de-DE" sz="1200" b="0">
                          <a:solidFill>
                            <a:srgbClr val="000000"/>
                          </a:solidFill>
                          <a:effectLst/>
                          <a:latin typeface="Arial" panose="020B0604020202020204" pitchFamily="34" charset="0"/>
                          <a:cs typeface="Arial" panose="020B0604020202020204" pitchFamily="34" charset="0"/>
                        </a:rPr>
                        <a:t>Handlungsmöglichkeiten</a:t>
                      </a:r>
                      <a:endParaRPr lang="de-DE" sz="1200" b="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72000" marR="72000" marT="72000" marB="72000">
                    <a:lnL w="1270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lumMod val="95000"/>
                      </a:schemeClr>
                    </a:solidFill>
                  </a:tcPr>
                </a:tc>
                <a:tc>
                  <a:txBody>
                    <a:bodyPr/>
                    <a:lstStyle/>
                    <a:p>
                      <a:pPr>
                        <a:lnSpc>
                          <a:spcPct val="100000"/>
                        </a:lnSpc>
                        <a:spcAft>
                          <a:spcPts val="0"/>
                        </a:spcAft>
                      </a:pPr>
                      <a:endParaRPr lang="de-DE" sz="1000" b="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0" marR="0" marT="0" marB="0">
                    <a:lnL w="1270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lumMod val="95000"/>
                      </a:schemeClr>
                    </a:solidFill>
                  </a:tcPr>
                </a:tc>
                <a:tc>
                  <a:txBody>
                    <a:bodyPr/>
                    <a:lstStyle/>
                    <a:p>
                      <a:pPr>
                        <a:lnSpc>
                          <a:spcPct val="100000"/>
                        </a:lnSpc>
                        <a:spcAft>
                          <a:spcPts val="0"/>
                        </a:spcAft>
                      </a:pPr>
                      <a:r>
                        <a:rPr lang="de-DE" sz="1200">
                          <a:solidFill>
                            <a:srgbClr val="000000"/>
                          </a:solidFill>
                          <a:effectLst/>
                          <a:latin typeface="Arial" panose="020B0604020202020204" pitchFamily="34" charset="0"/>
                          <a:cs typeface="Arial" panose="020B0604020202020204" pitchFamily="34" charset="0"/>
                        </a:rPr>
                        <a:t>Unterrichtsgespräch</a:t>
                      </a:r>
                      <a:endParaRPr lang="de-DE" sz="12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72000" marR="72000" marT="72000" marB="72000">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lumMod val="95000"/>
                      </a:schemeClr>
                    </a:solidFill>
                  </a:tcPr>
                </a:tc>
                <a:tc>
                  <a:txBody>
                    <a:bodyPr/>
                    <a:lstStyle/>
                    <a:p>
                      <a:pPr>
                        <a:lnSpc>
                          <a:spcPct val="100000"/>
                        </a:lnSpc>
                        <a:spcAft>
                          <a:spcPts val="0"/>
                        </a:spcAft>
                      </a:pPr>
                      <a:endParaRPr lang="de-DE" sz="1000">
                        <a:effectLst/>
                        <a:latin typeface="Arial" panose="020B0604020202020204" pitchFamily="34" charset="0"/>
                        <a:ea typeface="Calibri" panose="020F0502020204030204" pitchFamily="34" charset="0"/>
                        <a:cs typeface="Arial" panose="020B0604020202020204" pitchFamily="34" charset="0"/>
                      </a:endParaRPr>
                    </a:p>
                  </a:txBody>
                  <a:tcPr marL="0" marR="0" marT="0" marB="0">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lumMod val="9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200">
                          <a:solidFill>
                            <a:srgbClr val="000000"/>
                          </a:solidFill>
                          <a:effectLst/>
                          <a:latin typeface="Arial" panose="020B0604020202020204" pitchFamily="34" charset="0"/>
                          <a:cs typeface="Arial" panose="020B0604020202020204" pitchFamily="34" charset="0"/>
                        </a:rPr>
                        <a:t>Unterrichts-Folien 39-40</a:t>
                      </a:r>
                      <a:endParaRPr lang="de-DE" sz="1200">
                        <a:solidFill>
                          <a:srgbClr val="000000"/>
                        </a:solidFill>
                        <a:effectLst/>
                        <a:latin typeface="Arial" panose="020B0604020202020204" pitchFamily="34" charset="0"/>
                        <a:ea typeface="Calibri" panose="020F0502020204030204" pitchFamily="34" charset="0"/>
                        <a:cs typeface="Arial" panose="020B0604020202020204" pitchFamily="34" charset="0"/>
                      </a:endParaRPr>
                    </a:p>
                  </a:txBody>
                  <a:tcPr marL="72000" marR="72000" marT="72000" marB="72000">
                    <a:lnL w="19050" cap="flat" cmpd="sng" algn="ctr">
                      <a:noFill/>
                      <a:prstDash val="solid"/>
                      <a:round/>
                      <a:headEnd type="none" w="med" len="med"/>
                      <a:tailEnd type="none" w="med" len="med"/>
                    </a:lnL>
                    <a:lnR w="12700" cap="flat" cmpd="sng" algn="ctr">
                      <a:noFill/>
                      <a:prstDash val="solid"/>
                      <a:round/>
                      <a:headEnd type="none" w="med" len="med"/>
                      <a:tailEnd type="none" w="med" len="med"/>
                    </a:lnR>
                    <a:lnT w="1905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3565112184"/>
                  </a:ext>
                </a:extLst>
              </a:tr>
            </a:tbl>
          </a:graphicData>
        </a:graphic>
      </p:graphicFrame>
      <p:sp>
        <p:nvSpPr>
          <p:cNvPr id="4" name="Rechteck 3">
            <a:extLst>
              <a:ext uri="{FF2B5EF4-FFF2-40B4-BE49-F238E27FC236}">
                <a16:creationId xmlns:a16="http://schemas.microsoft.com/office/drawing/2014/main" id="{A5BAEB28-DF38-7B5A-FFFF-90CEA63E84F9}"/>
              </a:ext>
            </a:extLst>
          </p:cNvPr>
          <p:cNvSpPr/>
          <p:nvPr userDrawn="1"/>
        </p:nvSpPr>
        <p:spPr>
          <a:xfrm>
            <a:off x="742950" y="1744314"/>
            <a:ext cx="7263626" cy="30777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pAutoFit/>
          </a:bodyPr>
          <a:lstStyle/>
          <a:p>
            <a:pPr fontAlgn="base">
              <a:spcAft>
                <a:spcPct val="0"/>
              </a:spcAft>
            </a:pPr>
            <a:r>
              <a:rPr lang="de-DE" sz="2000" b="1" kern="0">
                <a:solidFill>
                  <a:schemeClr val="tx2"/>
                </a:solidFill>
                <a:latin typeface="Arial" panose="020B0604020202020204" pitchFamily="34" charset="0"/>
                <a:cs typeface="Arial" panose="020B0604020202020204" pitchFamily="34" charset="0"/>
              </a:rPr>
              <a:t>5. Tabellarischer Unterrichtsverlauf </a:t>
            </a:r>
            <a:r>
              <a:rPr lang="de-DE" sz="1200" kern="0">
                <a:solidFill>
                  <a:schemeClr val="tx2"/>
                </a:solidFill>
                <a:latin typeface="Arial" panose="020B0604020202020204" pitchFamily="34" charset="0"/>
                <a:cs typeface="Arial" panose="020B0604020202020204" pitchFamily="34" charset="0"/>
              </a:rPr>
              <a:t>(ohne Zusatzaufgaben)</a:t>
            </a:r>
          </a:p>
        </p:txBody>
      </p:sp>
      <p:cxnSp>
        <p:nvCxnSpPr>
          <p:cNvPr id="5" name="Gerade Verbindung 4">
            <a:extLst>
              <a:ext uri="{FF2B5EF4-FFF2-40B4-BE49-F238E27FC236}">
                <a16:creationId xmlns:a16="http://schemas.microsoft.com/office/drawing/2014/main" id="{93740006-689F-FDCD-80CA-96F7F09611DC}"/>
              </a:ext>
            </a:extLst>
          </p:cNvPr>
          <p:cNvCxnSpPr>
            <a:cxnSpLocks/>
          </p:cNvCxnSpPr>
          <p:nvPr userDrawn="1"/>
        </p:nvCxnSpPr>
        <p:spPr>
          <a:xfrm>
            <a:off x="2182950" y="1268413"/>
            <a:ext cx="1080000" cy="0"/>
          </a:xfrm>
          <a:prstGeom prst="line">
            <a:avLst/>
          </a:prstGeom>
          <a:ln w="63500" cap="rnd">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6" name="Gruppieren 5">
            <a:extLst>
              <a:ext uri="{FF2B5EF4-FFF2-40B4-BE49-F238E27FC236}">
                <a16:creationId xmlns:a16="http://schemas.microsoft.com/office/drawing/2014/main" id="{E85BA121-4789-D9A2-CBDC-A24F8E5BC739}"/>
              </a:ext>
            </a:extLst>
          </p:cNvPr>
          <p:cNvGrpSpPr/>
          <p:nvPr userDrawn="1"/>
        </p:nvGrpSpPr>
        <p:grpSpPr>
          <a:xfrm>
            <a:off x="742950" y="368301"/>
            <a:ext cx="1080000" cy="1080000"/>
            <a:chOff x="742950" y="368301"/>
            <a:chExt cx="1080000" cy="1080000"/>
          </a:xfrm>
        </p:grpSpPr>
        <p:sp>
          <p:nvSpPr>
            <p:cNvPr id="7" name="Oval 6">
              <a:extLst>
                <a:ext uri="{FF2B5EF4-FFF2-40B4-BE49-F238E27FC236}">
                  <a16:creationId xmlns:a16="http://schemas.microsoft.com/office/drawing/2014/main" id="{59DE0460-48E2-5CE1-B5C2-7F66A96182F1}"/>
                </a:ext>
              </a:extLst>
            </p:cNvPr>
            <p:cNvSpPr/>
            <p:nvPr/>
          </p:nvSpPr>
          <p:spPr>
            <a:xfrm>
              <a:off x="742950" y="368301"/>
              <a:ext cx="1080000" cy="1080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5000" b="1">
                <a:latin typeface="Arial" panose="020B0604020202020204" pitchFamily="34" charset="0"/>
                <a:cs typeface="Arial" panose="020B0604020202020204" pitchFamily="34" charset="0"/>
              </a:endParaRPr>
            </a:p>
          </p:txBody>
        </p:sp>
        <p:grpSp>
          <p:nvGrpSpPr>
            <p:cNvPr id="8" name="Grafik 11">
              <a:extLst>
                <a:ext uri="{FF2B5EF4-FFF2-40B4-BE49-F238E27FC236}">
                  <a16:creationId xmlns:a16="http://schemas.microsoft.com/office/drawing/2014/main" id="{5E0F7EFE-B5B9-94BB-CA6D-8087D58AF0C3}"/>
                </a:ext>
              </a:extLst>
            </p:cNvPr>
            <p:cNvGrpSpPr/>
            <p:nvPr/>
          </p:nvGrpSpPr>
          <p:grpSpPr>
            <a:xfrm>
              <a:off x="1013117" y="594459"/>
              <a:ext cx="539666" cy="627685"/>
              <a:chOff x="3570972" y="1073402"/>
              <a:chExt cx="4192946" cy="4876802"/>
            </a:xfrm>
          </p:grpSpPr>
          <p:sp>
            <p:nvSpPr>
              <p:cNvPr id="9" name="Freihandform 8">
                <a:extLst>
                  <a:ext uri="{FF2B5EF4-FFF2-40B4-BE49-F238E27FC236}">
                    <a16:creationId xmlns:a16="http://schemas.microsoft.com/office/drawing/2014/main" id="{2A208896-607F-CFC3-EA5F-3637BF0090AB}"/>
                  </a:ext>
                </a:extLst>
              </p:cNvPr>
              <p:cNvSpPr/>
              <p:nvPr/>
            </p:nvSpPr>
            <p:spPr>
              <a:xfrm>
                <a:off x="3761322" y="1959372"/>
                <a:ext cx="147161" cy="1727977"/>
              </a:xfrm>
              <a:custGeom>
                <a:avLst/>
                <a:gdLst>
                  <a:gd name="connsiteX0" fmla="*/ 73581 w 147161"/>
                  <a:gd name="connsiteY0" fmla="*/ 1727978 h 1727977"/>
                  <a:gd name="connsiteX1" fmla="*/ 0 w 147161"/>
                  <a:gd name="connsiteY1" fmla="*/ 1654397 h 1727977"/>
                  <a:gd name="connsiteX2" fmla="*/ 0 w 147161"/>
                  <a:gd name="connsiteY2" fmla="*/ 73581 h 1727977"/>
                  <a:gd name="connsiteX3" fmla="*/ 73581 w 147161"/>
                  <a:gd name="connsiteY3" fmla="*/ 0 h 1727977"/>
                  <a:gd name="connsiteX4" fmla="*/ 147161 w 147161"/>
                  <a:gd name="connsiteY4" fmla="*/ 73581 h 1727977"/>
                  <a:gd name="connsiteX5" fmla="*/ 147161 w 147161"/>
                  <a:gd name="connsiteY5" fmla="*/ 1654407 h 1727977"/>
                  <a:gd name="connsiteX6" fmla="*/ 73581 w 147161"/>
                  <a:gd name="connsiteY6" fmla="*/ 1727978 h 17279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7161" h="1727977">
                    <a:moveTo>
                      <a:pt x="73581" y="1727978"/>
                    </a:moveTo>
                    <a:cubicBezTo>
                      <a:pt x="32937" y="1727978"/>
                      <a:pt x="0" y="1695040"/>
                      <a:pt x="0" y="1654397"/>
                    </a:cubicBezTo>
                    <a:lnTo>
                      <a:pt x="0" y="73581"/>
                    </a:lnTo>
                    <a:cubicBezTo>
                      <a:pt x="0" y="32937"/>
                      <a:pt x="32937" y="0"/>
                      <a:pt x="73581" y="0"/>
                    </a:cubicBezTo>
                    <a:cubicBezTo>
                      <a:pt x="114224" y="0"/>
                      <a:pt x="147161" y="32937"/>
                      <a:pt x="147161" y="73581"/>
                    </a:cubicBezTo>
                    <a:lnTo>
                      <a:pt x="147161" y="1654407"/>
                    </a:lnTo>
                    <a:cubicBezTo>
                      <a:pt x="147161" y="1695040"/>
                      <a:pt x="114224" y="1727978"/>
                      <a:pt x="73581" y="1727978"/>
                    </a:cubicBezTo>
                    <a:close/>
                  </a:path>
                </a:pathLst>
              </a:custGeom>
              <a:solidFill>
                <a:schemeClr val="bg1">
                  <a:lumMod val="50000"/>
                </a:schemeClr>
              </a:solidFill>
              <a:ln w="9525" cap="flat">
                <a:noFill/>
                <a:prstDash val="solid"/>
                <a:miter/>
              </a:ln>
            </p:spPr>
            <p:txBody>
              <a:bodyPr rtlCol="0" anchor="ctr"/>
              <a:lstStyle/>
              <a:p>
                <a:endParaRPr lang="en-US"/>
              </a:p>
            </p:txBody>
          </p:sp>
          <p:grpSp>
            <p:nvGrpSpPr>
              <p:cNvPr id="10" name="Grafik 11">
                <a:extLst>
                  <a:ext uri="{FF2B5EF4-FFF2-40B4-BE49-F238E27FC236}">
                    <a16:creationId xmlns:a16="http://schemas.microsoft.com/office/drawing/2014/main" id="{95CE288E-AA94-4122-5E70-ADC705F45E3A}"/>
                  </a:ext>
                </a:extLst>
              </p:cNvPr>
              <p:cNvGrpSpPr/>
              <p:nvPr/>
            </p:nvGrpSpPr>
            <p:grpSpPr>
              <a:xfrm>
                <a:off x="3570972" y="1073402"/>
                <a:ext cx="4192946" cy="4876802"/>
                <a:chOff x="3570972" y="1073402"/>
                <a:chExt cx="4192946" cy="4876802"/>
              </a:xfrm>
            </p:grpSpPr>
            <p:sp>
              <p:nvSpPr>
                <p:cNvPr id="16" name="Freihandform 15">
                  <a:extLst>
                    <a:ext uri="{FF2B5EF4-FFF2-40B4-BE49-F238E27FC236}">
                      <a16:creationId xmlns:a16="http://schemas.microsoft.com/office/drawing/2014/main" id="{E05805E6-A309-69C4-DF1C-5D95C9EC9E3C}"/>
                    </a:ext>
                  </a:extLst>
                </p:cNvPr>
                <p:cNvSpPr/>
                <p:nvPr/>
              </p:nvSpPr>
              <p:spPr>
                <a:xfrm>
                  <a:off x="4501633" y="2936552"/>
                  <a:ext cx="2341321" cy="1850945"/>
                </a:xfrm>
                <a:custGeom>
                  <a:avLst/>
                  <a:gdLst>
                    <a:gd name="connsiteX0" fmla="*/ 0 w 2341321"/>
                    <a:gd name="connsiteY0" fmla="*/ 0 h 1850945"/>
                    <a:gd name="connsiteX1" fmla="*/ 0 w 2341321"/>
                    <a:gd name="connsiteY1" fmla="*/ 486623 h 1850945"/>
                    <a:gd name="connsiteX2" fmla="*/ 0 w 2341321"/>
                    <a:gd name="connsiteY2" fmla="*/ 1148391 h 1850945"/>
                    <a:gd name="connsiteX3" fmla="*/ 702555 w 2341321"/>
                    <a:gd name="connsiteY3" fmla="*/ 1850946 h 1850945"/>
                    <a:gd name="connsiteX4" fmla="*/ 1638767 w 2341321"/>
                    <a:gd name="connsiteY4" fmla="*/ 1850946 h 1850945"/>
                    <a:gd name="connsiteX5" fmla="*/ 2341321 w 2341321"/>
                    <a:gd name="connsiteY5" fmla="*/ 1148391 h 1850945"/>
                    <a:gd name="connsiteX6" fmla="*/ 2341321 w 2341321"/>
                    <a:gd name="connsiteY6" fmla="*/ 486623 h 1850945"/>
                    <a:gd name="connsiteX7" fmla="*/ 2341321 w 2341321"/>
                    <a:gd name="connsiteY7" fmla="*/ 0 h 18509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41321" h="1850945">
                      <a:moveTo>
                        <a:pt x="0" y="0"/>
                      </a:moveTo>
                      <a:lnTo>
                        <a:pt x="0" y="486623"/>
                      </a:lnTo>
                      <a:lnTo>
                        <a:pt x="0" y="1148391"/>
                      </a:lnTo>
                      <a:cubicBezTo>
                        <a:pt x="0" y="1536401"/>
                        <a:pt x="314544" y="1850946"/>
                        <a:pt x="702555" y="1850946"/>
                      </a:cubicBezTo>
                      <a:lnTo>
                        <a:pt x="1638767" y="1850946"/>
                      </a:lnTo>
                      <a:cubicBezTo>
                        <a:pt x="2026777" y="1850946"/>
                        <a:pt x="2341321" y="1536401"/>
                        <a:pt x="2341321" y="1148391"/>
                      </a:cubicBezTo>
                      <a:lnTo>
                        <a:pt x="2341321" y="486623"/>
                      </a:lnTo>
                      <a:lnTo>
                        <a:pt x="2341321" y="0"/>
                      </a:lnTo>
                      <a:close/>
                    </a:path>
                  </a:pathLst>
                </a:custGeom>
                <a:solidFill>
                  <a:srgbClr val="574D56"/>
                </a:solidFill>
                <a:ln w="9525" cap="flat">
                  <a:noFill/>
                  <a:prstDash val="solid"/>
                  <a:miter/>
                </a:ln>
              </p:spPr>
              <p:txBody>
                <a:bodyPr rtlCol="0" anchor="ctr"/>
                <a:lstStyle/>
                <a:p>
                  <a:endParaRPr lang="en-US"/>
                </a:p>
              </p:txBody>
            </p:sp>
            <p:sp>
              <p:nvSpPr>
                <p:cNvPr id="17" name="Freihandform 16">
                  <a:extLst>
                    <a:ext uri="{FF2B5EF4-FFF2-40B4-BE49-F238E27FC236}">
                      <a16:creationId xmlns:a16="http://schemas.microsoft.com/office/drawing/2014/main" id="{C7E78E09-5B87-D314-0DAD-61E07DE106B3}"/>
                    </a:ext>
                  </a:extLst>
                </p:cNvPr>
                <p:cNvSpPr/>
                <p:nvPr/>
              </p:nvSpPr>
              <p:spPr>
                <a:xfrm>
                  <a:off x="5840210" y="2936504"/>
                  <a:ext cx="1002763" cy="1851031"/>
                </a:xfrm>
                <a:custGeom>
                  <a:avLst/>
                  <a:gdLst>
                    <a:gd name="connsiteX0" fmla="*/ 1002764 w 1002763"/>
                    <a:gd name="connsiteY0" fmla="*/ 0 h 1851031"/>
                    <a:gd name="connsiteX1" fmla="*/ 1002764 w 1002763"/>
                    <a:gd name="connsiteY1" fmla="*/ 1148477 h 1851031"/>
                    <a:gd name="connsiteX2" fmla="*/ 300209 w 1002763"/>
                    <a:gd name="connsiteY2" fmla="*/ 1851031 h 1851031"/>
                    <a:gd name="connsiteX3" fmla="*/ 0 w 1002763"/>
                    <a:gd name="connsiteY3" fmla="*/ 1851031 h 1851031"/>
                    <a:gd name="connsiteX4" fmla="*/ 702555 w 1002763"/>
                    <a:gd name="connsiteY4" fmla="*/ 1148477 h 1851031"/>
                    <a:gd name="connsiteX5" fmla="*/ 702555 w 1002763"/>
                    <a:gd name="connsiteY5" fmla="*/ 0 h 1851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2763" h="1851031">
                      <a:moveTo>
                        <a:pt x="1002764" y="0"/>
                      </a:moveTo>
                      <a:lnTo>
                        <a:pt x="1002764" y="1148477"/>
                      </a:lnTo>
                      <a:cubicBezTo>
                        <a:pt x="1002764" y="1536487"/>
                        <a:pt x="688219" y="1851031"/>
                        <a:pt x="300209" y="1851031"/>
                      </a:cubicBezTo>
                      <a:lnTo>
                        <a:pt x="0" y="1851031"/>
                      </a:lnTo>
                      <a:cubicBezTo>
                        <a:pt x="388010" y="1851031"/>
                        <a:pt x="702555" y="1536487"/>
                        <a:pt x="702555" y="1148477"/>
                      </a:cubicBezTo>
                      <a:lnTo>
                        <a:pt x="702555" y="0"/>
                      </a:lnTo>
                      <a:close/>
                    </a:path>
                  </a:pathLst>
                </a:custGeom>
                <a:solidFill>
                  <a:srgbClr val="433D41"/>
                </a:solidFill>
                <a:ln w="9525" cap="flat">
                  <a:noFill/>
                  <a:prstDash val="solid"/>
                  <a:miter/>
                </a:ln>
              </p:spPr>
              <p:txBody>
                <a:bodyPr rtlCol="0" anchor="ctr"/>
                <a:lstStyle/>
                <a:p>
                  <a:endParaRPr lang="en-US"/>
                </a:p>
              </p:txBody>
            </p:sp>
            <p:sp>
              <p:nvSpPr>
                <p:cNvPr id="18" name="Freihandform 17">
                  <a:extLst>
                    <a:ext uri="{FF2B5EF4-FFF2-40B4-BE49-F238E27FC236}">
                      <a16:creationId xmlns:a16="http://schemas.microsoft.com/office/drawing/2014/main" id="{456A576F-B289-832D-A896-E3FB77A08800}"/>
                    </a:ext>
                  </a:extLst>
                </p:cNvPr>
                <p:cNvSpPr/>
                <p:nvPr/>
              </p:nvSpPr>
              <p:spPr>
                <a:xfrm>
                  <a:off x="4359777" y="4105345"/>
                  <a:ext cx="2633767" cy="1832695"/>
                </a:xfrm>
                <a:custGeom>
                  <a:avLst/>
                  <a:gdLst>
                    <a:gd name="connsiteX0" fmla="*/ 1598962 w 2633767"/>
                    <a:gd name="connsiteY0" fmla="*/ 366474 h 1832695"/>
                    <a:gd name="connsiteX1" fmla="*/ 1598962 w 2633767"/>
                    <a:gd name="connsiteY1" fmla="*/ 0 h 1832695"/>
                    <a:gd name="connsiteX2" fmla="*/ 1026252 w 2633767"/>
                    <a:gd name="connsiteY2" fmla="*/ 0 h 1832695"/>
                    <a:gd name="connsiteX3" fmla="*/ 1026252 w 2633767"/>
                    <a:gd name="connsiteY3" fmla="*/ 366474 h 1832695"/>
                    <a:gd name="connsiteX4" fmla="*/ 981256 w 2633767"/>
                    <a:gd name="connsiteY4" fmla="*/ 416452 h 1832695"/>
                    <a:gd name="connsiteX5" fmla="*/ 891654 w 2633767"/>
                    <a:gd name="connsiteY5" fmla="*/ 430016 h 1832695"/>
                    <a:gd name="connsiteX6" fmla="*/ 871528 w 2633767"/>
                    <a:gd name="connsiteY6" fmla="*/ 449009 h 1832695"/>
                    <a:gd name="connsiteX7" fmla="*/ 0 w 2633767"/>
                    <a:gd name="connsiteY7" fmla="*/ 1540783 h 1832695"/>
                    <a:gd name="connsiteX8" fmla="*/ 0 w 2633767"/>
                    <a:gd name="connsiteY8" fmla="*/ 1785071 h 1832695"/>
                    <a:gd name="connsiteX9" fmla="*/ 47625 w 2633767"/>
                    <a:gd name="connsiteY9" fmla="*/ 1832696 h 1832695"/>
                    <a:gd name="connsiteX10" fmla="*/ 2586142 w 2633767"/>
                    <a:gd name="connsiteY10" fmla="*/ 1832696 h 1832695"/>
                    <a:gd name="connsiteX11" fmla="*/ 2633767 w 2633767"/>
                    <a:gd name="connsiteY11" fmla="*/ 1785071 h 1832695"/>
                    <a:gd name="connsiteX12" fmla="*/ 2633767 w 2633767"/>
                    <a:gd name="connsiteY12" fmla="*/ 1540783 h 1832695"/>
                    <a:gd name="connsiteX13" fmla="*/ 1767802 w 2633767"/>
                    <a:gd name="connsiteY13" fmla="*/ 452714 h 1832695"/>
                    <a:gd name="connsiteX14" fmla="*/ 1746799 w 2633767"/>
                    <a:gd name="connsiteY14" fmla="*/ 432645 h 1832695"/>
                    <a:gd name="connsiteX15" fmla="*/ 1643958 w 2633767"/>
                    <a:gd name="connsiteY15" fmla="*/ 416443 h 1832695"/>
                    <a:gd name="connsiteX16" fmla="*/ 1598962 w 2633767"/>
                    <a:gd name="connsiteY16" fmla="*/ 366474 h 18326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33767" h="1832695">
                      <a:moveTo>
                        <a:pt x="1598962" y="366474"/>
                      </a:moveTo>
                      <a:lnTo>
                        <a:pt x="1598962" y="0"/>
                      </a:lnTo>
                      <a:lnTo>
                        <a:pt x="1026252" y="0"/>
                      </a:lnTo>
                      <a:lnTo>
                        <a:pt x="1026252" y="366474"/>
                      </a:lnTo>
                      <a:cubicBezTo>
                        <a:pt x="1026252" y="392201"/>
                        <a:pt x="1006821" y="413623"/>
                        <a:pt x="981256" y="416452"/>
                      </a:cubicBezTo>
                      <a:cubicBezTo>
                        <a:pt x="951014" y="419795"/>
                        <a:pt x="921134" y="424339"/>
                        <a:pt x="891654" y="430016"/>
                      </a:cubicBezTo>
                      <a:cubicBezTo>
                        <a:pt x="881205" y="432035"/>
                        <a:pt x="881872" y="446713"/>
                        <a:pt x="871528" y="449009"/>
                      </a:cubicBezTo>
                      <a:cubicBezTo>
                        <a:pt x="365350" y="561556"/>
                        <a:pt x="0" y="1000716"/>
                        <a:pt x="0" y="1540783"/>
                      </a:cubicBezTo>
                      <a:lnTo>
                        <a:pt x="0" y="1785071"/>
                      </a:lnTo>
                      <a:cubicBezTo>
                        <a:pt x="0" y="1811369"/>
                        <a:pt x="21326" y="1832696"/>
                        <a:pt x="47625" y="1832696"/>
                      </a:cubicBezTo>
                      <a:lnTo>
                        <a:pt x="2586142" y="1832696"/>
                      </a:lnTo>
                      <a:cubicBezTo>
                        <a:pt x="2612441" y="1832696"/>
                        <a:pt x="2633767" y="1811369"/>
                        <a:pt x="2633767" y="1785071"/>
                      </a:cubicBezTo>
                      <a:lnTo>
                        <a:pt x="2633767" y="1540783"/>
                      </a:lnTo>
                      <a:cubicBezTo>
                        <a:pt x="2633767" y="1000830"/>
                        <a:pt x="2273808" y="565395"/>
                        <a:pt x="1767802" y="452714"/>
                      </a:cubicBezTo>
                      <a:cubicBezTo>
                        <a:pt x="1761716" y="451361"/>
                        <a:pt x="1752924" y="433902"/>
                        <a:pt x="1746799" y="432645"/>
                      </a:cubicBezTo>
                      <a:cubicBezTo>
                        <a:pt x="1713043" y="425720"/>
                        <a:pt x="1678743" y="420291"/>
                        <a:pt x="1643958" y="416443"/>
                      </a:cubicBezTo>
                      <a:cubicBezTo>
                        <a:pt x="1618383" y="413623"/>
                        <a:pt x="1598962" y="392201"/>
                        <a:pt x="1598962" y="366474"/>
                      </a:cubicBezTo>
                      <a:close/>
                    </a:path>
                  </a:pathLst>
                </a:custGeom>
                <a:solidFill>
                  <a:srgbClr val="FFBE84"/>
                </a:solidFill>
                <a:ln w="9525" cap="flat">
                  <a:noFill/>
                  <a:prstDash val="solid"/>
                  <a:miter/>
                </a:ln>
              </p:spPr>
              <p:txBody>
                <a:bodyPr rtlCol="0" anchor="ctr"/>
                <a:lstStyle/>
                <a:p>
                  <a:endParaRPr lang="en-US"/>
                </a:p>
              </p:txBody>
            </p:sp>
            <p:sp>
              <p:nvSpPr>
                <p:cNvPr id="19" name="Freihandform 18">
                  <a:extLst>
                    <a:ext uri="{FF2B5EF4-FFF2-40B4-BE49-F238E27FC236}">
                      <a16:creationId xmlns:a16="http://schemas.microsoft.com/office/drawing/2014/main" id="{D872FC18-6764-595C-0A9F-7A865B990CB9}"/>
                    </a:ext>
                  </a:extLst>
                </p:cNvPr>
                <p:cNvSpPr/>
                <p:nvPr/>
              </p:nvSpPr>
              <p:spPr>
                <a:xfrm>
                  <a:off x="5655415" y="4105317"/>
                  <a:ext cx="498833" cy="593740"/>
                </a:xfrm>
                <a:custGeom>
                  <a:avLst/>
                  <a:gdLst>
                    <a:gd name="connsiteX0" fmla="*/ 392516 w 498833"/>
                    <a:gd name="connsiteY0" fmla="*/ 593741 h 593740"/>
                    <a:gd name="connsiteX1" fmla="*/ 44930 w 498833"/>
                    <a:gd name="connsiteY1" fmla="*/ 508254 h 593740"/>
                    <a:gd name="connsiteX2" fmla="*/ 0 w 498833"/>
                    <a:gd name="connsiteY2" fmla="*/ 458324 h 593740"/>
                    <a:gd name="connsiteX3" fmla="*/ 0 w 498833"/>
                    <a:gd name="connsiteY3" fmla="*/ 0 h 593740"/>
                    <a:gd name="connsiteX4" fmla="*/ 303343 w 498833"/>
                    <a:gd name="connsiteY4" fmla="*/ 0 h 593740"/>
                    <a:gd name="connsiteX5" fmla="*/ 303343 w 498833"/>
                    <a:gd name="connsiteY5" fmla="*/ 366522 h 593740"/>
                    <a:gd name="connsiteX6" fmla="*/ 348272 w 498833"/>
                    <a:gd name="connsiteY6" fmla="*/ 416452 h 593740"/>
                    <a:gd name="connsiteX7" fmla="*/ 498834 w 498833"/>
                    <a:gd name="connsiteY7" fmla="*/ 443541 h 593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833" h="593740">
                      <a:moveTo>
                        <a:pt x="392516" y="593741"/>
                      </a:moveTo>
                      <a:cubicBezTo>
                        <a:pt x="284731" y="550793"/>
                        <a:pt x="167802" y="521856"/>
                        <a:pt x="44930" y="508254"/>
                      </a:cubicBezTo>
                      <a:cubicBezTo>
                        <a:pt x="19421" y="505415"/>
                        <a:pt x="0" y="484023"/>
                        <a:pt x="0" y="458324"/>
                      </a:cubicBezTo>
                      <a:lnTo>
                        <a:pt x="0" y="0"/>
                      </a:lnTo>
                      <a:lnTo>
                        <a:pt x="303343" y="0"/>
                      </a:lnTo>
                      <a:lnTo>
                        <a:pt x="303343" y="366522"/>
                      </a:lnTo>
                      <a:cubicBezTo>
                        <a:pt x="303343" y="392221"/>
                        <a:pt x="322764" y="413613"/>
                        <a:pt x="348272" y="416452"/>
                      </a:cubicBezTo>
                      <a:cubicBezTo>
                        <a:pt x="399574" y="422129"/>
                        <a:pt x="449837" y="431235"/>
                        <a:pt x="498834" y="443541"/>
                      </a:cubicBezTo>
                      <a:close/>
                    </a:path>
                  </a:pathLst>
                </a:custGeom>
                <a:solidFill>
                  <a:srgbClr val="FFAB69"/>
                </a:solidFill>
                <a:ln w="9525" cap="flat">
                  <a:noFill/>
                  <a:prstDash val="solid"/>
                  <a:miter/>
                </a:ln>
              </p:spPr>
              <p:txBody>
                <a:bodyPr rtlCol="0" anchor="ctr"/>
                <a:lstStyle/>
                <a:p>
                  <a:endParaRPr lang="en-US"/>
                </a:p>
              </p:txBody>
            </p:sp>
            <p:sp>
              <p:nvSpPr>
                <p:cNvPr id="20" name="Freihandform 19">
                  <a:extLst>
                    <a:ext uri="{FF2B5EF4-FFF2-40B4-BE49-F238E27FC236}">
                      <a16:creationId xmlns:a16="http://schemas.microsoft.com/office/drawing/2014/main" id="{FF8ED818-D8B9-6FD0-0DFC-4CE6F339D634}"/>
                    </a:ext>
                  </a:extLst>
                </p:cNvPr>
                <p:cNvSpPr/>
                <p:nvPr/>
              </p:nvSpPr>
              <p:spPr>
                <a:xfrm>
                  <a:off x="4335565" y="4537999"/>
                  <a:ext cx="2673657" cy="1412176"/>
                </a:xfrm>
                <a:custGeom>
                  <a:avLst/>
                  <a:gdLst>
                    <a:gd name="connsiteX0" fmla="*/ 2673658 w 2673657"/>
                    <a:gd name="connsiteY0" fmla="*/ 1108167 h 1412176"/>
                    <a:gd name="connsiteX1" fmla="*/ 2673658 w 2673657"/>
                    <a:gd name="connsiteY1" fmla="*/ 1364552 h 1412176"/>
                    <a:gd name="connsiteX2" fmla="*/ 2626033 w 2673657"/>
                    <a:gd name="connsiteY2" fmla="*/ 1412177 h 1412176"/>
                    <a:gd name="connsiteX3" fmla="*/ 1541640 w 2673657"/>
                    <a:gd name="connsiteY3" fmla="*/ 1412177 h 1412176"/>
                    <a:gd name="connsiteX4" fmla="*/ 1341092 w 2673657"/>
                    <a:gd name="connsiteY4" fmla="*/ 1367629 h 1412176"/>
                    <a:gd name="connsiteX5" fmla="*/ 1131818 w 2673657"/>
                    <a:gd name="connsiteY5" fmla="*/ 1412177 h 1412176"/>
                    <a:gd name="connsiteX6" fmla="*/ 47625 w 2673657"/>
                    <a:gd name="connsiteY6" fmla="*/ 1412177 h 1412176"/>
                    <a:gd name="connsiteX7" fmla="*/ 0 w 2673657"/>
                    <a:gd name="connsiteY7" fmla="*/ 1364552 h 1412176"/>
                    <a:gd name="connsiteX8" fmla="*/ 0 w 2673657"/>
                    <a:gd name="connsiteY8" fmla="*/ 1108167 h 1412176"/>
                    <a:gd name="connsiteX9" fmla="*/ 902094 w 2673657"/>
                    <a:gd name="connsiteY9" fmla="*/ 96 h 1412176"/>
                    <a:gd name="connsiteX10" fmla="*/ 936260 w 2673657"/>
                    <a:gd name="connsiteY10" fmla="*/ 21403 h 1412176"/>
                    <a:gd name="connsiteX11" fmla="*/ 1336834 w 2673657"/>
                    <a:gd name="connsiteY11" fmla="*/ 370894 h 1412176"/>
                    <a:gd name="connsiteX12" fmla="*/ 1758991 w 2673657"/>
                    <a:gd name="connsiteY12" fmla="*/ 21355 h 1412176"/>
                    <a:gd name="connsiteX13" fmla="*/ 1789338 w 2673657"/>
                    <a:gd name="connsiteY13" fmla="*/ 3886 h 1412176"/>
                    <a:gd name="connsiteX14" fmla="*/ 2673658 w 2673657"/>
                    <a:gd name="connsiteY14" fmla="*/ 1108167 h 1412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673657" h="1412176">
                      <a:moveTo>
                        <a:pt x="2673658" y="1108167"/>
                      </a:moveTo>
                      <a:lnTo>
                        <a:pt x="2673658" y="1364552"/>
                      </a:lnTo>
                      <a:cubicBezTo>
                        <a:pt x="2673658" y="1390850"/>
                        <a:pt x="2652332" y="1412177"/>
                        <a:pt x="2626033" y="1412177"/>
                      </a:cubicBezTo>
                      <a:lnTo>
                        <a:pt x="1541640" y="1412177"/>
                      </a:lnTo>
                      <a:lnTo>
                        <a:pt x="1341092" y="1367629"/>
                      </a:lnTo>
                      <a:lnTo>
                        <a:pt x="1131818" y="1412177"/>
                      </a:lnTo>
                      <a:lnTo>
                        <a:pt x="47625" y="1412177"/>
                      </a:lnTo>
                      <a:cubicBezTo>
                        <a:pt x="21326" y="1412177"/>
                        <a:pt x="0" y="1390850"/>
                        <a:pt x="0" y="1364552"/>
                      </a:cubicBezTo>
                      <a:lnTo>
                        <a:pt x="0" y="1108167"/>
                      </a:lnTo>
                      <a:cubicBezTo>
                        <a:pt x="0" y="561899"/>
                        <a:pt x="387144" y="106118"/>
                        <a:pt x="902094" y="96"/>
                      </a:cubicBezTo>
                      <a:cubicBezTo>
                        <a:pt x="910914" y="-1724"/>
                        <a:pt x="927364" y="23013"/>
                        <a:pt x="936260" y="21403"/>
                      </a:cubicBezTo>
                      <a:cubicBezTo>
                        <a:pt x="982761" y="203473"/>
                        <a:pt x="1140295" y="370894"/>
                        <a:pt x="1336834" y="370894"/>
                      </a:cubicBezTo>
                      <a:cubicBezTo>
                        <a:pt x="1533478" y="370894"/>
                        <a:pt x="1712386" y="203321"/>
                        <a:pt x="1758991" y="21355"/>
                      </a:cubicBezTo>
                      <a:cubicBezTo>
                        <a:pt x="1773841" y="24041"/>
                        <a:pt x="1774698" y="629"/>
                        <a:pt x="1789338" y="3886"/>
                      </a:cubicBezTo>
                      <a:cubicBezTo>
                        <a:pt x="2295344" y="116596"/>
                        <a:pt x="2673658" y="568167"/>
                        <a:pt x="2673658" y="1108167"/>
                      </a:cubicBezTo>
                      <a:close/>
                    </a:path>
                  </a:pathLst>
                </a:custGeom>
                <a:solidFill>
                  <a:schemeClr val="bg1">
                    <a:lumMod val="50000"/>
                  </a:schemeClr>
                </a:solidFill>
                <a:ln w="9525" cap="flat">
                  <a:noFill/>
                  <a:prstDash val="solid"/>
                  <a:miter/>
                </a:ln>
              </p:spPr>
              <p:txBody>
                <a:bodyPr rtlCol="0" anchor="ctr"/>
                <a:lstStyle/>
                <a:p>
                  <a:endParaRPr lang="en-US"/>
                </a:p>
              </p:txBody>
            </p:sp>
            <p:sp>
              <p:nvSpPr>
                <p:cNvPr id="21" name="Freihandform 20">
                  <a:extLst>
                    <a:ext uri="{FF2B5EF4-FFF2-40B4-BE49-F238E27FC236}">
                      <a16:creationId xmlns:a16="http://schemas.microsoft.com/office/drawing/2014/main" id="{F7D01F52-1BCB-3497-2CB5-42633240D1DB}"/>
                    </a:ext>
                  </a:extLst>
                </p:cNvPr>
                <p:cNvSpPr/>
                <p:nvPr/>
              </p:nvSpPr>
              <p:spPr>
                <a:xfrm>
                  <a:off x="6014194" y="4544589"/>
                  <a:ext cx="994981" cy="1405595"/>
                </a:xfrm>
                <a:custGeom>
                  <a:avLst/>
                  <a:gdLst>
                    <a:gd name="connsiteX0" fmla="*/ 0 w 994981"/>
                    <a:gd name="connsiteY0" fmla="*/ 141705 h 1405595"/>
                    <a:gd name="connsiteX1" fmla="*/ 691639 w 994981"/>
                    <a:gd name="connsiteY1" fmla="*/ 1101568 h 1405595"/>
                    <a:gd name="connsiteX2" fmla="*/ 691639 w 994981"/>
                    <a:gd name="connsiteY2" fmla="*/ 1405596 h 1405595"/>
                    <a:gd name="connsiteX3" fmla="*/ 947357 w 994981"/>
                    <a:gd name="connsiteY3" fmla="*/ 1405596 h 1405595"/>
                    <a:gd name="connsiteX4" fmla="*/ 994982 w 994981"/>
                    <a:gd name="connsiteY4" fmla="*/ 1357971 h 1405595"/>
                    <a:gd name="connsiteX5" fmla="*/ 994982 w 994981"/>
                    <a:gd name="connsiteY5" fmla="*/ 1101568 h 1405595"/>
                    <a:gd name="connsiteX6" fmla="*/ 390201 w 994981"/>
                    <a:gd name="connsiteY6" fmla="*/ 100004 h 1405595"/>
                    <a:gd name="connsiteX7" fmla="*/ 363998 w 994981"/>
                    <a:gd name="connsiteY7" fmla="*/ 99861 h 1405595"/>
                    <a:gd name="connsiteX8" fmla="*/ 123720 w 994981"/>
                    <a:gd name="connsiteY8" fmla="*/ 278 h 1405595"/>
                    <a:gd name="connsiteX9" fmla="*/ 41386 w 994981"/>
                    <a:gd name="connsiteY9" fmla="*/ 46293 h 14055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94981" h="1405595">
                      <a:moveTo>
                        <a:pt x="0" y="141705"/>
                      </a:moveTo>
                      <a:cubicBezTo>
                        <a:pt x="406451" y="290038"/>
                        <a:pt x="691639" y="632718"/>
                        <a:pt x="691639" y="1101568"/>
                      </a:cubicBezTo>
                      <a:lnTo>
                        <a:pt x="691639" y="1405596"/>
                      </a:lnTo>
                      <a:lnTo>
                        <a:pt x="947357" y="1405596"/>
                      </a:lnTo>
                      <a:cubicBezTo>
                        <a:pt x="973655" y="1405596"/>
                        <a:pt x="994982" y="1384270"/>
                        <a:pt x="994982" y="1357971"/>
                      </a:cubicBezTo>
                      <a:lnTo>
                        <a:pt x="994982" y="1101568"/>
                      </a:lnTo>
                      <a:cubicBezTo>
                        <a:pt x="994982" y="666866"/>
                        <a:pt x="749808" y="289457"/>
                        <a:pt x="390201" y="100004"/>
                      </a:cubicBezTo>
                      <a:cubicBezTo>
                        <a:pt x="385886" y="97728"/>
                        <a:pt x="368351" y="102081"/>
                        <a:pt x="363998" y="99861"/>
                      </a:cubicBezTo>
                      <a:cubicBezTo>
                        <a:pt x="284483" y="59276"/>
                        <a:pt x="212731" y="21223"/>
                        <a:pt x="123720" y="278"/>
                      </a:cubicBezTo>
                      <a:cubicBezTo>
                        <a:pt x="104832" y="-4171"/>
                        <a:pt x="41386" y="46293"/>
                        <a:pt x="41386" y="46293"/>
                      </a:cubicBezTo>
                      <a:close/>
                    </a:path>
                  </a:pathLst>
                </a:custGeom>
                <a:solidFill>
                  <a:schemeClr val="bg1">
                    <a:lumMod val="50000"/>
                  </a:schemeClr>
                </a:solidFill>
                <a:ln w="9525" cap="flat">
                  <a:noFill/>
                  <a:prstDash val="solid"/>
                  <a:miter/>
                </a:ln>
              </p:spPr>
              <p:txBody>
                <a:bodyPr rtlCol="0" anchor="ctr"/>
                <a:lstStyle/>
                <a:p>
                  <a:endParaRPr lang="en-US"/>
                </a:p>
              </p:txBody>
            </p:sp>
            <p:grpSp>
              <p:nvGrpSpPr>
                <p:cNvPr id="22" name="Grafik 11">
                  <a:extLst>
                    <a:ext uri="{FF2B5EF4-FFF2-40B4-BE49-F238E27FC236}">
                      <a16:creationId xmlns:a16="http://schemas.microsoft.com/office/drawing/2014/main" id="{B96A544A-0729-AD72-8377-D68656D38F82}"/>
                    </a:ext>
                  </a:extLst>
                </p:cNvPr>
                <p:cNvGrpSpPr/>
                <p:nvPr/>
              </p:nvGrpSpPr>
              <p:grpSpPr>
                <a:xfrm>
                  <a:off x="4921009" y="4441441"/>
                  <a:ext cx="1502559" cy="780250"/>
                  <a:chOff x="4921009" y="4441441"/>
                  <a:chExt cx="1502559" cy="780250"/>
                </a:xfrm>
                <a:solidFill>
                  <a:srgbClr val="F9F6F6"/>
                </a:solidFill>
              </p:grpSpPr>
              <p:sp>
                <p:nvSpPr>
                  <p:cNvPr id="35" name="Freihandform 34">
                    <a:extLst>
                      <a:ext uri="{FF2B5EF4-FFF2-40B4-BE49-F238E27FC236}">
                        <a16:creationId xmlns:a16="http://schemas.microsoft.com/office/drawing/2014/main" id="{D8831EA2-F29A-8AC6-9D87-E490063F5072}"/>
                      </a:ext>
                    </a:extLst>
                  </p:cNvPr>
                  <p:cNvSpPr/>
                  <p:nvPr/>
                </p:nvSpPr>
                <p:spPr>
                  <a:xfrm>
                    <a:off x="5672284" y="4441441"/>
                    <a:ext cx="751284" cy="780250"/>
                  </a:xfrm>
                  <a:custGeom>
                    <a:avLst/>
                    <a:gdLst>
                      <a:gd name="connsiteX0" fmla="*/ 595979 w 751284"/>
                      <a:gd name="connsiteY0" fmla="*/ 12757 h 780250"/>
                      <a:gd name="connsiteX1" fmla="*/ 724176 w 751284"/>
                      <a:gd name="connsiteY1" fmla="*/ 100120 h 780250"/>
                      <a:gd name="connsiteX2" fmla="*/ 743283 w 751284"/>
                      <a:gd name="connsiteY2" fmla="*/ 181854 h 780250"/>
                      <a:gd name="connsiteX3" fmla="*/ 423748 w 751284"/>
                      <a:gd name="connsiteY3" fmla="*/ 748668 h 780250"/>
                      <a:gd name="connsiteX4" fmla="*/ 328079 w 751284"/>
                      <a:gd name="connsiteY4" fmla="*/ 764213 h 780250"/>
                      <a:gd name="connsiteX5" fmla="*/ 0 w 751284"/>
                      <a:gd name="connsiteY5" fmla="*/ 467443 h 780250"/>
                      <a:gd name="connsiteX6" fmla="*/ 505844 w 751284"/>
                      <a:gd name="connsiteY6" fmla="*/ 18510 h 780250"/>
                      <a:gd name="connsiteX7" fmla="*/ 595979 w 751284"/>
                      <a:gd name="connsiteY7" fmla="*/ 12757 h 780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51284" h="780250">
                        <a:moveTo>
                          <a:pt x="595979" y="12757"/>
                        </a:moveTo>
                        <a:lnTo>
                          <a:pt x="724176" y="100120"/>
                        </a:lnTo>
                        <a:cubicBezTo>
                          <a:pt x="750808" y="118266"/>
                          <a:pt x="759105" y="153784"/>
                          <a:pt x="743283" y="181854"/>
                        </a:cubicBezTo>
                        <a:lnTo>
                          <a:pt x="423748" y="748668"/>
                        </a:lnTo>
                        <a:cubicBezTo>
                          <a:pt x="404213" y="783320"/>
                          <a:pt x="357578" y="790893"/>
                          <a:pt x="328079" y="764213"/>
                        </a:cubicBezTo>
                        <a:lnTo>
                          <a:pt x="0" y="467443"/>
                        </a:lnTo>
                        <a:lnTo>
                          <a:pt x="505844" y="18510"/>
                        </a:lnTo>
                        <a:cubicBezTo>
                          <a:pt x="531019" y="-3826"/>
                          <a:pt x="568166" y="-6197"/>
                          <a:pt x="595979" y="12757"/>
                        </a:cubicBezTo>
                        <a:close/>
                      </a:path>
                    </a:pathLst>
                  </a:custGeom>
                  <a:solidFill>
                    <a:srgbClr val="F9F6F6"/>
                  </a:solidFill>
                  <a:ln w="9525" cap="flat">
                    <a:noFill/>
                    <a:prstDash val="solid"/>
                    <a:miter/>
                  </a:ln>
                </p:spPr>
                <p:txBody>
                  <a:bodyPr rtlCol="0" anchor="ctr"/>
                  <a:lstStyle/>
                  <a:p>
                    <a:endParaRPr lang="en-US"/>
                  </a:p>
                </p:txBody>
              </p:sp>
              <p:sp>
                <p:nvSpPr>
                  <p:cNvPr id="36" name="Freihandform 35">
                    <a:extLst>
                      <a:ext uri="{FF2B5EF4-FFF2-40B4-BE49-F238E27FC236}">
                        <a16:creationId xmlns:a16="http://schemas.microsoft.com/office/drawing/2014/main" id="{BBE0BD43-ACAB-810E-4A69-54B7FDCF36AD}"/>
                      </a:ext>
                    </a:extLst>
                  </p:cNvPr>
                  <p:cNvSpPr/>
                  <p:nvPr/>
                </p:nvSpPr>
                <p:spPr>
                  <a:xfrm>
                    <a:off x="4921009" y="4441441"/>
                    <a:ext cx="751284" cy="780250"/>
                  </a:xfrm>
                  <a:custGeom>
                    <a:avLst/>
                    <a:gdLst>
                      <a:gd name="connsiteX0" fmla="*/ 155305 w 751284"/>
                      <a:gd name="connsiteY0" fmla="*/ 12757 h 780250"/>
                      <a:gd name="connsiteX1" fmla="*/ 27108 w 751284"/>
                      <a:gd name="connsiteY1" fmla="*/ 100120 h 780250"/>
                      <a:gd name="connsiteX2" fmla="*/ 8001 w 751284"/>
                      <a:gd name="connsiteY2" fmla="*/ 181854 h 780250"/>
                      <a:gd name="connsiteX3" fmla="*/ 327536 w 751284"/>
                      <a:gd name="connsiteY3" fmla="*/ 748668 h 780250"/>
                      <a:gd name="connsiteX4" fmla="*/ 423205 w 751284"/>
                      <a:gd name="connsiteY4" fmla="*/ 764213 h 780250"/>
                      <a:gd name="connsiteX5" fmla="*/ 751284 w 751284"/>
                      <a:gd name="connsiteY5" fmla="*/ 467443 h 780250"/>
                      <a:gd name="connsiteX6" fmla="*/ 245440 w 751284"/>
                      <a:gd name="connsiteY6" fmla="*/ 18510 h 780250"/>
                      <a:gd name="connsiteX7" fmla="*/ 155305 w 751284"/>
                      <a:gd name="connsiteY7" fmla="*/ 12757 h 780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51284" h="780250">
                        <a:moveTo>
                          <a:pt x="155305" y="12757"/>
                        </a:moveTo>
                        <a:lnTo>
                          <a:pt x="27108" y="100120"/>
                        </a:lnTo>
                        <a:cubicBezTo>
                          <a:pt x="476" y="118266"/>
                          <a:pt x="-7820" y="153784"/>
                          <a:pt x="8001" y="181854"/>
                        </a:cubicBezTo>
                        <a:lnTo>
                          <a:pt x="327536" y="748668"/>
                        </a:lnTo>
                        <a:cubicBezTo>
                          <a:pt x="347072" y="783320"/>
                          <a:pt x="393706" y="790893"/>
                          <a:pt x="423205" y="764213"/>
                        </a:cubicBezTo>
                        <a:lnTo>
                          <a:pt x="751284" y="467443"/>
                        </a:lnTo>
                        <a:lnTo>
                          <a:pt x="245440" y="18510"/>
                        </a:lnTo>
                        <a:cubicBezTo>
                          <a:pt x="220266" y="-3826"/>
                          <a:pt x="183118" y="-6197"/>
                          <a:pt x="155305" y="12757"/>
                        </a:cubicBezTo>
                        <a:close/>
                      </a:path>
                    </a:pathLst>
                  </a:custGeom>
                  <a:solidFill>
                    <a:srgbClr val="F9F6F6"/>
                  </a:solidFill>
                  <a:ln w="9525" cap="flat">
                    <a:noFill/>
                    <a:prstDash val="solid"/>
                    <a:miter/>
                  </a:ln>
                </p:spPr>
                <p:txBody>
                  <a:bodyPr rtlCol="0" anchor="ctr"/>
                  <a:lstStyle/>
                  <a:p>
                    <a:endParaRPr lang="en-US"/>
                  </a:p>
                </p:txBody>
              </p:sp>
            </p:grpSp>
            <p:sp>
              <p:nvSpPr>
                <p:cNvPr id="23" name="Freihandform 22">
                  <a:extLst>
                    <a:ext uri="{FF2B5EF4-FFF2-40B4-BE49-F238E27FC236}">
                      <a16:creationId xmlns:a16="http://schemas.microsoft.com/office/drawing/2014/main" id="{9C9AD52E-E04A-DF39-D95E-CFFC25F67BAB}"/>
                    </a:ext>
                  </a:extLst>
                </p:cNvPr>
                <p:cNvSpPr/>
                <p:nvPr/>
              </p:nvSpPr>
              <p:spPr>
                <a:xfrm>
                  <a:off x="5450857" y="4908893"/>
                  <a:ext cx="443074" cy="1041311"/>
                </a:xfrm>
                <a:custGeom>
                  <a:avLst/>
                  <a:gdLst>
                    <a:gd name="connsiteX0" fmla="*/ 443075 w 443074"/>
                    <a:gd name="connsiteY0" fmla="*/ 200301 h 1041311"/>
                    <a:gd name="connsiteX1" fmla="*/ 221428 w 443074"/>
                    <a:gd name="connsiteY1" fmla="*/ 0 h 1041311"/>
                    <a:gd name="connsiteX2" fmla="*/ 0 w 443074"/>
                    <a:gd name="connsiteY2" fmla="*/ 200301 h 1041311"/>
                    <a:gd name="connsiteX3" fmla="*/ 118139 w 443074"/>
                    <a:gd name="connsiteY3" fmla="*/ 396945 h 1041311"/>
                    <a:gd name="connsiteX4" fmla="*/ 16516 w 443074"/>
                    <a:gd name="connsiteY4" fmla="*/ 1041311 h 1041311"/>
                    <a:gd name="connsiteX5" fmla="*/ 426349 w 443074"/>
                    <a:gd name="connsiteY5" fmla="*/ 1041311 h 1041311"/>
                    <a:gd name="connsiteX6" fmla="*/ 324936 w 443074"/>
                    <a:gd name="connsiteY6" fmla="*/ 396945 h 10413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3074" h="1041311">
                      <a:moveTo>
                        <a:pt x="443075" y="200301"/>
                      </a:moveTo>
                      <a:lnTo>
                        <a:pt x="221428" y="0"/>
                      </a:lnTo>
                      <a:lnTo>
                        <a:pt x="0" y="200301"/>
                      </a:lnTo>
                      <a:lnTo>
                        <a:pt x="118139" y="396945"/>
                      </a:lnTo>
                      <a:lnTo>
                        <a:pt x="16516" y="1041311"/>
                      </a:lnTo>
                      <a:lnTo>
                        <a:pt x="426349" y="1041311"/>
                      </a:lnTo>
                      <a:lnTo>
                        <a:pt x="324936" y="396945"/>
                      </a:lnTo>
                      <a:close/>
                    </a:path>
                  </a:pathLst>
                </a:custGeom>
                <a:solidFill>
                  <a:schemeClr val="tx2"/>
                </a:solidFill>
                <a:ln w="9525" cap="flat">
                  <a:noFill/>
                  <a:prstDash val="solid"/>
                  <a:miter/>
                </a:ln>
              </p:spPr>
              <p:txBody>
                <a:bodyPr rtlCol="0" anchor="ctr"/>
                <a:lstStyle/>
                <a:p>
                  <a:endParaRPr lang="en-US"/>
                </a:p>
              </p:txBody>
            </p:sp>
            <p:sp>
              <p:nvSpPr>
                <p:cNvPr id="24" name="Freihandform 23">
                  <a:extLst>
                    <a:ext uri="{FF2B5EF4-FFF2-40B4-BE49-F238E27FC236}">
                      <a16:creationId xmlns:a16="http://schemas.microsoft.com/office/drawing/2014/main" id="{3927ABF8-7B3E-5BF0-1D65-91B7C021E9F8}"/>
                    </a:ext>
                  </a:extLst>
                </p:cNvPr>
                <p:cNvSpPr/>
                <p:nvPr/>
              </p:nvSpPr>
              <p:spPr>
                <a:xfrm>
                  <a:off x="3570972" y="1073428"/>
                  <a:ext cx="4192946" cy="1778222"/>
                </a:xfrm>
                <a:custGeom>
                  <a:avLst/>
                  <a:gdLst>
                    <a:gd name="connsiteX0" fmla="*/ 4150007 w 4192946"/>
                    <a:gd name="connsiteY0" fmla="*/ 825413 h 1778222"/>
                    <a:gd name="connsiteX1" fmla="*/ 2122249 w 4192946"/>
                    <a:gd name="connsiteY1" fmla="*/ 5015 h 1778222"/>
                    <a:gd name="connsiteX2" fmla="*/ 2070709 w 4192946"/>
                    <a:gd name="connsiteY2" fmla="*/ 5015 h 1778222"/>
                    <a:gd name="connsiteX3" fmla="*/ 42941 w 4192946"/>
                    <a:gd name="connsiteY3" fmla="*/ 825413 h 1778222"/>
                    <a:gd name="connsiteX4" fmla="*/ 42941 w 4192946"/>
                    <a:gd name="connsiteY4" fmla="*/ 952810 h 1778222"/>
                    <a:gd name="connsiteX5" fmla="*/ 2070699 w 4192946"/>
                    <a:gd name="connsiteY5" fmla="*/ 1773207 h 1778222"/>
                    <a:gd name="connsiteX6" fmla="*/ 2122239 w 4192946"/>
                    <a:gd name="connsiteY6" fmla="*/ 1773207 h 1778222"/>
                    <a:gd name="connsiteX7" fmla="*/ 4149997 w 4192946"/>
                    <a:gd name="connsiteY7" fmla="*/ 952810 h 1778222"/>
                    <a:gd name="connsiteX8" fmla="*/ 4150007 w 4192946"/>
                    <a:gd name="connsiteY8" fmla="*/ 825413 h 17782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192946" h="1778222">
                      <a:moveTo>
                        <a:pt x="4150007" y="825413"/>
                      </a:moveTo>
                      <a:lnTo>
                        <a:pt x="2122249" y="5015"/>
                      </a:lnTo>
                      <a:cubicBezTo>
                        <a:pt x="2105723" y="-1672"/>
                        <a:pt x="2087235" y="-1672"/>
                        <a:pt x="2070709" y="5015"/>
                      </a:cubicBezTo>
                      <a:lnTo>
                        <a:pt x="42941" y="825413"/>
                      </a:lnTo>
                      <a:cubicBezTo>
                        <a:pt x="-14314" y="848578"/>
                        <a:pt x="-14314" y="929645"/>
                        <a:pt x="42941" y="952810"/>
                      </a:cubicBezTo>
                      <a:lnTo>
                        <a:pt x="2070699" y="1773207"/>
                      </a:lnTo>
                      <a:cubicBezTo>
                        <a:pt x="2087225" y="1779894"/>
                        <a:pt x="2105713" y="1779894"/>
                        <a:pt x="2122239" y="1773207"/>
                      </a:cubicBezTo>
                      <a:lnTo>
                        <a:pt x="4149997" y="952810"/>
                      </a:lnTo>
                      <a:cubicBezTo>
                        <a:pt x="4207262" y="929645"/>
                        <a:pt x="4207262" y="848578"/>
                        <a:pt x="4150007" y="825413"/>
                      </a:cubicBezTo>
                      <a:close/>
                    </a:path>
                  </a:pathLst>
                </a:custGeom>
                <a:solidFill>
                  <a:schemeClr val="bg1">
                    <a:lumMod val="50000"/>
                  </a:schemeClr>
                </a:solidFill>
                <a:ln w="9525" cap="flat">
                  <a:noFill/>
                  <a:prstDash val="solid"/>
                  <a:miter/>
                </a:ln>
              </p:spPr>
              <p:txBody>
                <a:bodyPr rtlCol="0" anchor="ctr"/>
                <a:lstStyle/>
                <a:p>
                  <a:endParaRPr lang="en-US"/>
                </a:p>
              </p:txBody>
            </p:sp>
            <p:sp>
              <p:nvSpPr>
                <p:cNvPr id="25" name="Freihandform 24">
                  <a:extLst>
                    <a:ext uri="{FF2B5EF4-FFF2-40B4-BE49-F238E27FC236}">
                      <a16:creationId xmlns:a16="http://schemas.microsoft.com/office/drawing/2014/main" id="{EF612B0E-6E48-083A-A045-DAECF5A40122}"/>
                    </a:ext>
                  </a:extLst>
                </p:cNvPr>
                <p:cNvSpPr/>
                <p:nvPr/>
              </p:nvSpPr>
              <p:spPr>
                <a:xfrm>
                  <a:off x="5236630" y="1073402"/>
                  <a:ext cx="2527284" cy="1067354"/>
                </a:xfrm>
                <a:custGeom>
                  <a:avLst/>
                  <a:gdLst>
                    <a:gd name="connsiteX0" fmla="*/ 2484387 w 2527284"/>
                    <a:gd name="connsiteY0" fmla="*/ 952874 h 1067354"/>
                    <a:gd name="connsiteX1" fmla="*/ 2201294 w 2527284"/>
                    <a:gd name="connsiteY1" fmla="*/ 1067355 h 1067354"/>
                    <a:gd name="connsiteX2" fmla="*/ 2173786 w 2527284"/>
                    <a:gd name="connsiteY2" fmla="*/ 1048333 h 1067354"/>
                    <a:gd name="connsiteX3" fmla="*/ 0 w 2527284"/>
                    <a:gd name="connsiteY3" fmla="*/ 168909 h 1067354"/>
                    <a:gd name="connsiteX4" fmla="*/ 405051 w 2527284"/>
                    <a:gd name="connsiteY4" fmla="*/ 5079 h 1067354"/>
                    <a:gd name="connsiteX5" fmla="*/ 456552 w 2527284"/>
                    <a:gd name="connsiteY5" fmla="*/ 5079 h 1067354"/>
                    <a:gd name="connsiteX6" fmla="*/ 2484387 w 2527284"/>
                    <a:gd name="connsiteY6" fmla="*/ 825439 h 1067354"/>
                    <a:gd name="connsiteX7" fmla="*/ 2484387 w 2527284"/>
                    <a:gd name="connsiteY7" fmla="*/ 952874 h 10673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27284" h="1067354">
                      <a:moveTo>
                        <a:pt x="2484387" y="952874"/>
                      </a:moveTo>
                      <a:lnTo>
                        <a:pt x="2201294" y="1067355"/>
                      </a:lnTo>
                      <a:cubicBezTo>
                        <a:pt x="2194131" y="1059411"/>
                        <a:pt x="2184978" y="1052839"/>
                        <a:pt x="2173786" y="1048333"/>
                      </a:cubicBezTo>
                      <a:lnTo>
                        <a:pt x="0" y="168909"/>
                      </a:lnTo>
                      <a:lnTo>
                        <a:pt x="405051" y="5079"/>
                      </a:lnTo>
                      <a:cubicBezTo>
                        <a:pt x="421529" y="-1693"/>
                        <a:pt x="440074" y="-1693"/>
                        <a:pt x="456552" y="5079"/>
                      </a:cubicBezTo>
                      <a:lnTo>
                        <a:pt x="2484387" y="825439"/>
                      </a:lnTo>
                      <a:cubicBezTo>
                        <a:pt x="2541584" y="848585"/>
                        <a:pt x="2541584" y="929623"/>
                        <a:pt x="2484387" y="952874"/>
                      </a:cubicBezTo>
                      <a:close/>
                    </a:path>
                  </a:pathLst>
                </a:custGeom>
                <a:solidFill>
                  <a:schemeClr val="bg1">
                    <a:lumMod val="50000"/>
                  </a:schemeClr>
                </a:solidFill>
                <a:ln w="9525" cap="flat">
                  <a:noFill/>
                  <a:prstDash val="solid"/>
                  <a:miter/>
                </a:ln>
              </p:spPr>
              <p:txBody>
                <a:bodyPr rtlCol="0" anchor="ctr"/>
                <a:lstStyle/>
                <a:p>
                  <a:endParaRPr lang="en-US"/>
                </a:p>
              </p:txBody>
            </p:sp>
            <p:sp>
              <p:nvSpPr>
                <p:cNvPr id="26" name="Freihandform 25">
                  <a:extLst>
                    <a:ext uri="{FF2B5EF4-FFF2-40B4-BE49-F238E27FC236}">
                      <a16:creationId xmlns:a16="http://schemas.microsoft.com/office/drawing/2014/main" id="{84839479-DEA5-A2D7-166C-77ACBF8F9038}"/>
                    </a:ext>
                  </a:extLst>
                </p:cNvPr>
                <p:cNvSpPr/>
                <p:nvPr/>
              </p:nvSpPr>
              <p:spPr>
                <a:xfrm>
                  <a:off x="3689713" y="3479172"/>
                  <a:ext cx="290398" cy="588502"/>
                </a:xfrm>
                <a:custGeom>
                  <a:avLst/>
                  <a:gdLst>
                    <a:gd name="connsiteX0" fmla="*/ 145199 w 290398"/>
                    <a:gd name="connsiteY0" fmla="*/ 588502 h 588502"/>
                    <a:gd name="connsiteX1" fmla="*/ 72390 w 290398"/>
                    <a:gd name="connsiteY1" fmla="*/ 568957 h 588502"/>
                    <a:gd name="connsiteX2" fmla="*/ 0 w 290398"/>
                    <a:gd name="connsiteY2" fmla="*/ 443303 h 588502"/>
                    <a:gd name="connsiteX3" fmla="*/ 0 w 290398"/>
                    <a:gd name="connsiteY3" fmla="*/ 145199 h 588502"/>
                    <a:gd name="connsiteX4" fmla="*/ 72457 w 290398"/>
                    <a:gd name="connsiteY4" fmla="*/ 19507 h 588502"/>
                    <a:gd name="connsiteX5" fmla="*/ 145199 w 290398"/>
                    <a:gd name="connsiteY5" fmla="*/ 0 h 588502"/>
                    <a:gd name="connsiteX6" fmla="*/ 290398 w 290398"/>
                    <a:gd name="connsiteY6" fmla="*/ 145199 h 588502"/>
                    <a:gd name="connsiteX7" fmla="*/ 290398 w 290398"/>
                    <a:gd name="connsiteY7" fmla="*/ 443303 h 588502"/>
                    <a:gd name="connsiteX8" fmla="*/ 145199 w 290398"/>
                    <a:gd name="connsiteY8" fmla="*/ 588502 h 588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0398" h="588502">
                      <a:moveTo>
                        <a:pt x="145199" y="588502"/>
                      </a:moveTo>
                      <a:cubicBezTo>
                        <a:pt x="118662" y="588502"/>
                        <a:pt x="93793" y="581387"/>
                        <a:pt x="72390" y="568957"/>
                      </a:cubicBezTo>
                      <a:cubicBezTo>
                        <a:pt x="29108" y="543820"/>
                        <a:pt x="0" y="496967"/>
                        <a:pt x="0" y="443303"/>
                      </a:cubicBezTo>
                      <a:lnTo>
                        <a:pt x="0" y="145199"/>
                      </a:lnTo>
                      <a:cubicBezTo>
                        <a:pt x="0" y="91516"/>
                        <a:pt x="29137" y="44634"/>
                        <a:pt x="72457" y="19507"/>
                      </a:cubicBezTo>
                      <a:cubicBezTo>
                        <a:pt x="93850" y="7106"/>
                        <a:pt x="118691" y="0"/>
                        <a:pt x="145199" y="0"/>
                      </a:cubicBezTo>
                      <a:cubicBezTo>
                        <a:pt x="225390" y="0"/>
                        <a:pt x="290398" y="65008"/>
                        <a:pt x="290398" y="145199"/>
                      </a:cubicBezTo>
                      <a:lnTo>
                        <a:pt x="290398" y="443303"/>
                      </a:lnTo>
                      <a:cubicBezTo>
                        <a:pt x="290398" y="523494"/>
                        <a:pt x="225390" y="588502"/>
                        <a:pt x="145199" y="588502"/>
                      </a:cubicBezTo>
                      <a:close/>
                    </a:path>
                  </a:pathLst>
                </a:custGeom>
                <a:solidFill>
                  <a:schemeClr val="tx2"/>
                </a:solidFill>
                <a:ln w="9525" cap="flat">
                  <a:noFill/>
                  <a:prstDash val="solid"/>
                  <a:miter/>
                </a:ln>
              </p:spPr>
              <p:txBody>
                <a:bodyPr rtlCol="0" anchor="ctr"/>
                <a:lstStyle/>
                <a:p>
                  <a:endParaRPr lang="en-US"/>
                </a:p>
              </p:txBody>
            </p:sp>
            <p:sp>
              <p:nvSpPr>
                <p:cNvPr id="27" name="Freihandform 26">
                  <a:extLst>
                    <a:ext uri="{FF2B5EF4-FFF2-40B4-BE49-F238E27FC236}">
                      <a16:creationId xmlns:a16="http://schemas.microsoft.com/office/drawing/2014/main" id="{16EEBC58-B744-DA29-CFA3-6D5C5AB15516}"/>
                    </a:ext>
                  </a:extLst>
                </p:cNvPr>
                <p:cNvSpPr/>
                <p:nvPr/>
              </p:nvSpPr>
              <p:spPr>
                <a:xfrm>
                  <a:off x="3762226" y="3479219"/>
                  <a:ext cx="217855" cy="588425"/>
                </a:xfrm>
                <a:custGeom>
                  <a:avLst/>
                  <a:gdLst>
                    <a:gd name="connsiteX0" fmla="*/ 217856 w 217855"/>
                    <a:gd name="connsiteY0" fmla="*/ 145180 h 588425"/>
                    <a:gd name="connsiteX1" fmla="*/ 217856 w 217855"/>
                    <a:gd name="connsiteY1" fmla="*/ 443227 h 588425"/>
                    <a:gd name="connsiteX2" fmla="*/ 72657 w 217855"/>
                    <a:gd name="connsiteY2" fmla="*/ 588426 h 588425"/>
                    <a:gd name="connsiteX3" fmla="*/ 29 w 217855"/>
                    <a:gd name="connsiteY3" fmla="*/ 569004 h 588425"/>
                    <a:gd name="connsiteX4" fmla="*/ 72657 w 217855"/>
                    <a:gd name="connsiteY4" fmla="*/ 443236 h 588425"/>
                    <a:gd name="connsiteX5" fmla="*/ 72657 w 217855"/>
                    <a:gd name="connsiteY5" fmla="*/ 145190 h 588425"/>
                    <a:gd name="connsiteX6" fmla="*/ 30175 w 217855"/>
                    <a:gd name="connsiteY6" fmla="*/ 42472 h 588425"/>
                    <a:gd name="connsiteX7" fmla="*/ 0 w 217855"/>
                    <a:gd name="connsiteY7" fmla="*/ 19431 h 588425"/>
                    <a:gd name="connsiteX8" fmla="*/ 72657 w 217855"/>
                    <a:gd name="connsiteY8" fmla="*/ 0 h 588425"/>
                    <a:gd name="connsiteX9" fmla="*/ 175374 w 217855"/>
                    <a:gd name="connsiteY9" fmla="*/ 42482 h 588425"/>
                    <a:gd name="connsiteX10" fmla="*/ 217856 w 217855"/>
                    <a:gd name="connsiteY10" fmla="*/ 145180 h 588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17855" h="588425">
                      <a:moveTo>
                        <a:pt x="217856" y="145180"/>
                      </a:moveTo>
                      <a:lnTo>
                        <a:pt x="217856" y="443227"/>
                      </a:lnTo>
                      <a:cubicBezTo>
                        <a:pt x="217856" y="523475"/>
                        <a:pt x="152914" y="588426"/>
                        <a:pt x="72657" y="588426"/>
                      </a:cubicBezTo>
                      <a:cubicBezTo>
                        <a:pt x="46168" y="588426"/>
                        <a:pt x="21326" y="581359"/>
                        <a:pt x="29" y="569004"/>
                      </a:cubicBezTo>
                      <a:cubicBezTo>
                        <a:pt x="43491" y="543982"/>
                        <a:pt x="72657" y="496995"/>
                        <a:pt x="72657" y="443236"/>
                      </a:cubicBezTo>
                      <a:lnTo>
                        <a:pt x="72657" y="145190"/>
                      </a:lnTo>
                      <a:cubicBezTo>
                        <a:pt x="72657" y="105070"/>
                        <a:pt x="56474" y="68761"/>
                        <a:pt x="30175" y="42472"/>
                      </a:cubicBezTo>
                      <a:cubicBezTo>
                        <a:pt x="21250" y="33547"/>
                        <a:pt x="11087" y="25803"/>
                        <a:pt x="0" y="19431"/>
                      </a:cubicBezTo>
                      <a:cubicBezTo>
                        <a:pt x="21288" y="7068"/>
                        <a:pt x="46168" y="0"/>
                        <a:pt x="72657" y="0"/>
                      </a:cubicBezTo>
                      <a:cubicBezTo>
                        <a:pt x="112786" y="0"/>
                        <a:pt x="149076" y="16288"/>
                        <a:pt x="175374" y="42482"/>
                      </a:cubicBezTo>
                      <a:cubicBezTo>
                        <a:pt x="201663" y="68761"/>
                        <a:pt x="217856" y="105061"/>
                        <a:pt x="217856" y="145180"/>
                      </a:cubicBezTo>
                      <a:close/>
                    </a:path>
                  </a:pathLst>
                </a:custGeom>
                <a:solidFill>
                  <a:srgbClr val="26ABB4"/>
                </a:solidFill>
                <a:ln w="9525" cap="flat">
                  <a:noFill/>
                  <a:prstDash val="solid"/>
                  <a:miter/>
                </a:ln>
              </p:spPr>
              <p:txBody>
                <a:bodyPr rtlCol="0" anchor="ctr"/>
                <a:lstStyle/>
                <a:p>
                  <a:endParaRPr lang="en-US"/>
                </a:p>
              </p:txBody>
            </p:sp>
            <p:grpSp>
              <p:nvGrpSpPr>
                <p:cNvPr id="28" name="Grafik 11">
                  <a:extLst>
                    <a:ext uri="{FF2B5EF4-FFF2-40B4-BE49-F238E27FC236}">
                      <a16:creationId xmlns:a16="http://schemas.microsoft.com/office/drawing/2014/main" id="{49900CA5-D980-5424-5636-9A96839E5201}"/>
                    </a:ext>
                  </a:extLst>
                </p:cNvPr>
                <p:cNvGrpSpPr/>
                <p:nvPr/>
              </p:nvGrpSpPr>
              <p:grpSpPr>
                <a:xfrm>
                  <a:off x="4162238" y="2883812"/>
                  <a:ext cx="3020120" cy="567213"/>
                  <a:chOff x="4162238" y="2883812"/>
                  <a:chExt cx="3020120" cy="567213"/>
                </a:xfrm>
                <a:solidFill>
                  <a:srgbClr val="FFAB69"/>
                </a:solidFill>
              </p:grpSpPr>
              <p:sp>
                <p:nvSpPr>
                  <p:cNvPr id="33" name="Freihandform 32">
                    <a:extLst>
                      <a:ext uri="{FF2B5EF4-FFF2-40B4-BE49-F238E27FC236}">
                        <a16:creationId xmlns:a16="http://schemas.microsoft.com/office/drawing/2014/main" id="{90317DAB-38CD-C17E-07CD-518ED3EDC1BC}"/>
                      </a:ext>
                    </a:extLst>
                  </p:cNvPr>
                  <p:cNvSpPr/>
                  <p:nvPr/>
                </p:nvSpPr>
                <p:spPr>
                  <a:xfrm>
                    <a:off x="4162238" y="2883812"/>
                    <a:ext cx="476459" cy="567213"/>
                  </a:xfrm>
                  <a:custGeom>
                    <a:avLst/>
                    <a:gdLst>
                      <a:gd name="connsiteX0" fmla="*/ 476460 w 476459"/>
                      <a:gd name="connsiteY0" fmla="*/ 567214 h 567213"/>
                      <a:gd name="connsiteX1" fmla="*/ 283607 w 476459"/>
                      <a:gd name="connsiteY1" fmla="*/ 567214 h 567213"/>
                      <a:gd name="connsiteX2" fmla="*/ 0 w 476459"/>
                      <a:gd name="connsiteY2" fmla="*/ 283607 h 567213"/>
                      <a:gd name="connsiteX3" fmla="*/ 283607 w 476459"/>
                      <a:gd name="connsiteY3" fmla="*/ 0 h 567213"/>
                      <a:gd name="connsiteX4" fmla="*/ 476460 w 476459"/>
                      <a:gd name="connsiteY4" fmla="*/ 0 h 5672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6459" h="567213">
                        <a:moveTo>
                          <a:pt x="476460" y="567214"/>
                        </a:moveTo>
                        <a:lnTo>
                          <a:pt x="283607" y="567214"/>
                        </a:lnTo>
                        <a:cubicBezTo>
                          <a:pt x="126978" y="567214"/>
                          <a:pt x="0" y="440236"/>
                          <a:pt x="0" y="283607"/>
                        </a:cubicBezTo>
                        <a:cubicBezTo>
                          <a:pt x="0" y="126978"/>
                          <a:pt x="126978" y="0"/>
                          <a:pt x="283607" y="0"/>
                        </a:cubicBezTo>
                        <a:lnTo>
                          <a:pt x="476460" y="0"/>
                        </a:lnTo>
                        <a:close/>
                      </a:path>
                    </a:pathLst>
                  </a:custGeom>
                  <a:solidFill>
                    <a:srgbClr val="FFAB69"/>
                  </a:solidFill>
                  <a:ln w="9525" cap="flat">
                    <a:noFill/>
                    <a:prstDash val="solid"/>
                    <a:miter/>
                  </a:ln>
                </p:spPr>
                <p:txBody>
                  <a:bodyPr rtlCol="0" anchor="ctr"/>
                  <a:lstStyle/>
                  <a:p>
                    <a:endParaRPr lang="en-US"/>
                  </a:p>
                </p:txBody>
              </p:sp>
              <p:sp>
                <p:nvSpPr>
                  <p:cNvPr id="34" name="Freihandform 33">
                    <a:extLst>
                      <a:ext uri="{FF2B5EF4-FFF2-40B4-BE49-F238E27FC236}">
                        <a16:creationId xmlns:a16="http://schemas.microsoft.com/office/drawing/2014/main" id="{92DA4FAB-CD37-78A7-4D04-6B1FC4C4BC04}"/>
                      </a:ext>
                    </a:extLst>
                  </p:cNvPr>
                  <p:cNvSpPr/>
                  <p:nvPr/>
                </p:nvSpPr>
                <p:spPr>
                  <a:xfrm>
                    <a:off x="6705899" y="2883812"/>
                    <a:ext cx="476459" cy="567213"/>
                  </a:xfrm>
                  <a:custGeom>
                    <a:avLst/>
                    <a:gdLst>
                      <a:gd name="connsiteX0" fmla="*/ 0 w 476459"/>
                      <a:gd name="connsiteY0" fmla="*/ 567214 h 567213"/>
                      <a:gd name="connsiteX1" fmla="*/ 192853 w 476459"/>
                      <a:gd name="connsiteY1" fmla="*/ 567214 h 567213"/>
                      <a:gd name="connsiteX2" fmla="*/ 476460 w 476459"/>
                      <a:gd name="connsiteY2" fmla="*/ 283607 h 567213"/>
                      <a:gd name="connsiteX3" fmla="*/ 192853 w 476459"/>
                      <a:gd name="connsiteY3" fmla="*/ 0 h 567213"/>
                      <a:gd name="connsiteX4" fmla="*/ 0 w 476459"/>
                      <a:gd name="connsiteY4" fmla="*/ 0 h 5672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6459" h="567213">
                        <a:moveTo>
                          <a:pt x="0" y="567214"/>
                        </a:moveTo>
                        <a:lnTo>
                          <a:pt x="192853" y="567214"/>
                        </a:lnTo>
                        <a:cubicBezTo>
                          <a:pt x="349482" y="567214"/>
                          <a:pt x="476460" y="440236"/>
                          <a:pt x="476460" y="283607"/>
                        </a:cubicBezTo>
                        <a:cubicBezTo>
                          <a:pt x="476460" y="126978"/>
                          <a:pt x="349482" y="0"/>
                          <a:pt x="192853" y="0"/>
                        </a:cubicBezTo>
                        <a:lnTo>
                          <a:pt x="0" y="0"/>
                        </a:lnTo>
                        <a:close/>
                      </a:path>
                    </a:pathLst>
                  </a:custGeom>
                  <a:solidFill>
                    <a:srgbClr val="FFAB69"/>
                  </a:solidFill>
                  <a:ln w="9525" cap="flat">
                    <a:noFill/>
                    <a:prstDash val="solid"/>
                    <a:miter/>
                  </a:ln>
                </p:spPr>
                <p:txBody>
                  <a:bodyPr rtlCol="0" anchor="ctr"/>
                  <a:lstStyle/>
                  <a:p>
                    <a:endParaRPr lang="en-US"/>
                  </a:p>
                </p:txBody>
              </p:sp>
            </p:grpSp>
            <p:sp>
              <p:nvSpPr>
                <p:cNvPr id="29" name="Freihandform 28">
                  <a:extLst>
                    <a:ext uri="{FF2B5EF4-FFF2-40B4-BE49-F238E27FC236}">
                      <a16:creationId xmlns:a16="http://schemas.microsoft.com/office/drawing/2014/main" id="{BB51AE2E-AB92-E1EA-ABFB-6554B53396B0}"/>
                    </a:ext>
                  </a:extLst>
                </p:cNvPr>
                <p:cNvSpPr/>
                <p:nvPr/>
              </p:nvSpPr>
              <p:spPr>
                <a:xfrm>
                  <a:off x="4598074" y="2499535"/>
                  <a:ext cx="2148449" cy="1781974"/>
                </a:xfrm>
                <a:custGeom>
                  <a:avLst/>
                  <a:gdLst>
                    <a:gd name="connsiteX0" fmla="*/ 27889 w 2148449"/>
                    <a:gd name="connsiteY0" fmla="*/ 0 h 1781974"/>
                    <a:gd name="connsiteX1" fmla="*/ 0 w 2148449"/>
                    <a:gd name="connsiteY1" fmla="*/ 89135 h 1781974"/>
                    <a:gd name="connsiteX2" fmla="*/ 0 w 2148449"/>
                    <a:gd name="connsiteY2" fmla="*/ 707755 h 1781974"/>
                    <a:gd name="connsiteX3" fmla="*/ 773782 w 2148449"/>
                    <a:gd name="connsiteY3" fmla="*/ 1739398 h 1781974"/>
                    <a:gd name="connsiteX4" fmla="*/ 1074230 w 2148449"/>
                    <a:gd name="connsiteY4" fmla="*/ 1781975 h 1781974"/>
                    <a:gd name="connsiteX5" fmla="*/ 2120684 w 2148449"/>
                    <a:gd name="connsiteY5" fmla="*/ 951490 h 1781974"/>
                    <a:gd name="connsiteX6" fmla="*/ 2117503 w 2148449"/>
                    <a:gd name="connsiteY6" fmla="*/ 929364 h 1781974"/>
                    <a:gd name="connsiteX7" fmla="*/ 2140515 w 2148449"/>
                    <a:gd name="connsiteY7" fmla="*/ 706517 h 1781974"/>
                    <a:gd name="connsiteX8" fmla="*/ 2148450 w 2148449"/>
                    <a:gd name="connsiteY8" fmla="*/ 384277 h 1781974"/>
                    <a:gd name="connsiteX9" fmla="*/ 2148450 w 2148449"/>
                    <a:gd name="connsiteY9" fmla="*/ 89135 h 1781974"/>
                    <a:gd name="connsiteX10" fmla="*/ 2123656 w 2148449"/>
                    <a:gd name="connsiteY10" fmla="*/ 0 h 1781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148449" h="1781974">
                      <a:moveTo>
                        <a:pt x="27889" y="0"/>
                      </a:moveTo>
                      <a:lnTo>
                        <a:pt x="0" y="89135"/>
                      </a:lnTo>
                      <a:lnTo>
                        <a:pt x="0" y="707755"/>
                      </a:lnTo>
                      <a:cubicBezTo>
                        <a:pt x="0" y="1196750"/>
                        <a:pt x="326727" y="1609430"/>
                        <a:pt x="773782" y="1739398"/>
                      </a:cubicBezTo>
                      <a:cubicBezTo>
                        <a:pt x="869128" y="1767116"/>
                        <a:pt x="969940" y="1781975"/>
                        <a:pt x="1074230" y="1781975"/>
                      </a:cubicBezTo>
                      <a:cubicBezTo>
                        <a:pt x="1583674" y="1781975"/>
                        <a:pt x="2010289" y="1427350"/>
                        <a:pt x="2120684" y="951490"/>
                      </a:cubicBezTo>
                      <a:cubicBezTo>
                        <a:pt x="2122256" y="944718"/>
                        <a:pt x="2116055" y="936184"/>
                        <a:pt x="2117503" y="929364"/>
                      </a:cubicBezTo>
                      <a:cubicBezTo>
                        <a:pt x="2132743" y="857317"/>
                        <a:pt x="2140515" y="783098"/>
                        <a:pt x="2140515" y="706517"/>
                      </a:cubicBezTo>
                      <a:lnTo>
                        <a:pt x="2148450" y="384277"/>
                      </a:lnTo>
                      <a:lnTo>
                        <a:pt x="2148450" y="89135"/>
                      </a:lnTo>
                      <a:lnTo>
                        <a:pt x="2123656" y="0"/>
                      </a:lnTo>
                      <a:close/>
                    </a:path>
                  </a:pathLst>
                </a:custGeom>
                <a:solidFill>
                  <a:srgbClr val="FFBE84"/>
                </a:solidFill>
                <a:ln w="9525" cap="flat">
                  <a:noFill/>
                  <a:prstDash val="solid"/>
                  <a:miter/>
                </a:ln>
              </p:spPr>
              <p:txBody>
                <a:bodyPr rtlCol="0" anchor="ctr"/>
                <a:lstStyle/>
                <a:p>
                  <a:endParaRPr lang="en-US"/>
                </a:p>
              </p:txBody>
            </p:sp>
            <p:sp>
              <p:nvSpPr>
                <p:cNvPr id="30" name="Freihandform 29">
                  <a:extLst>
                    <a:ext uri="{FF2B5EF4-FFF2-40B4-BE49-F238E27FC236}">
                      <a16:creationId xmlns:a16="http://schemas.microsoft.com/office/drawing/2014/main" id="{0F43887F-474C-8AAF-0F5E-25AE596D5DE6}"/>
                    </a:ext>
                  </a:extLst>
                </p:cNvPr>
                <p:cNvSpPr/>
                <p:nvPr/>
              </p:nvSpPr>
              <p:spPr>
                <a:xfrm>
                  <a:off x="5372037" y="2499545"/>
                  <a:ext cx="1374466" cy="1782013"/>
                </a:xfrm>
                <a:custGeom>
                  <a:avLst/>
                  <a:gdLst>
                    <a:gd name="connsiteX0" fmla="*/ 1374467 w 1374466"/>
                    <a:gd name="connsiteY0" fmla="*/ 10 h 1782013"/>
                    <a:gd name="connsiteX1" fmla="*/ 1374467 w 1374466"/>
                    <a:gd name="connsiteY1" fmla="*/ 707708 h 1782013"/>
                    <a:gd name="connsiteX2" fmla="*/ 1059828 w 1374466"/>
                    <a:gd name="connsiteY2" fmla="*/ 1467374 h 1782013"/>
                    <a:gd name="connsiteX3" fmla="*/ 300266 w 1374466"/>
                    <a:gd name="connsiteY3" fmla="*/ 1782013 h 1782013"/>
                    <a:gd name="connsiteX4" fmla="*/ 0 w 1374466"/>
                    <a:gd name="connsiteY4" fmla="*/ 1739436 h 1782013"/>
                    <a:gd name="connsiteX5" fmla="*/ 739740 w 1374466"/>
                    <a:gd name="connsiteY5" fmla="*/ 1424978 h 1782013"/>
                    <a:gd name="connsiteX6" fmla="*/ 1054389 w 1374466"/>
                    <a:gd name="connsiteY6" fmla="*/ 665417 h 1782013"/>
                    <a:gd name="connsiteX7" fmla="*/ 1054389 w 1374466"/>
                    <a:gd name="connsiteY7" fmla="*/ 0 h 1782013"/>
                    <a:gd name="connsiteX8" fmla="*/ 1374467 w 1374466"/>
                    <a:gd name="connsiteY8" fmla="*/ 0 h 1782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74466" h="1782013">
                      <a:moveTo>
                        <a:pt x="1374467" y="10"/>
                      </a:moveTo>
                      <a:lnTo>
                        <a:pt x="1374467" y="707708"/>
                      </a:lnTo>
                      <a:cubicBezTo>
                        <a:pt x="1374467" y="1004392"/>
                        <a:pt x="1254281" y="1273016"/>
                        <a:pt x="1059828" y="1467374"/>
                      </a:cubicBezTo>
                      <a:cubicBezTo>
                        <a:pt x="865470" y="1661732"/>
                        <a:pt x="596942" y="1782013"/>
                        <a:pt x="300266" y="1782013"/>
                      </a:cubicBezTo>
                      <a:cubicBezTo>
                        <a:pt x="196025" y="1782013"/>
                        <a:pt x="95260" y="1767192"/>
                        <a:pt x="0" y="1739436"/>
                      </a:cubicBezTo>
                      <a:cubicBezTo>
                        <a:pt x="288808" y="1734188"/>
                        <a:pt x="549726" y="1615002"/>
                        <a:pt x="739740" y="1424978"/>
                      </a:cubicBezTo>
                      <a:cubicBezTo>
                        <a:pt x="934203" y="1230620"/>
                        <a:pt x="1054389" y="961997"/>
                        <a:pt x="1054389" y="665417"/>
                      </a:cubicBezTo>
                      <a:lnTo>
                        <a:pt x="1054389" y="0"/>
                      </a:lnTo>
                      <a:lnTo>
                        <a:pt x="1374467" y="0"/>
                      </a:lnTo>
                      <a:close/>
                    </a:path>
                  </a:pathLst>
                </a:custGeom>
                <a:solidFill>
                  <a:srgbClr val="FFAB69"/>
                </a:solidFill>
                <a:ln w="9525" cap="flat">
                  <a:noFill/>
                  <a:prstDash val="solid"/>
                  <a:miter/>
                </a:ln>
              </p:spPr>
              <p:txBody>
                <a:bodyPr rtlCol="0" anchor="ctr"/>
                <a:lstStyle/>
                <a:p>
                  <a:endParaRPr lang="en-US"/>
                </a:p>
              </p:txBody>
            </p:sp>
            <p:sp>
              <p:nvSpPr>
                <p:cNvPr id="31" name="Freihandform 30">
                  <a:extLst>
                    <a:ext uri="{FF2B5EF4-FFF2-40B4-BE49-F238E27FC236}">
                      <a16:creationId xmlns:a16="http://schemas.microsoft.com/office/drawing/2014/main" id="{5F112335-7F3D-C4B6-4871-F9AE07230897}"/>
                    </a:ext>
                  </a:extLst>
                </p:cNvPr>
                <p:cNvSpPr/>
                <p:nvPr/>
              </p:nvSpPr>
              <p:spPr>
                <a:xfrm>
                  <a:off x="4598064" y="1895560"/>
                  <a:ext cx="2148458" cy="693110"/>
                </a:xfrm>
                <a:custGeom>
                  <a:avLst/>
                  <a:gdLst>
                    <a:gd name="connsiteX0" fmla="*/ 2148459 w 2148458"/>
                    <a:gd name="connsiteY0" fmla="*/ 693110 h 693110"/>
                    <a:gd name="connsiteX1" fmla="*/ 0 w 2148458"/>
                    <a:gd name="connsiteY1" fmla="*/ 693110 h 693110"/>
                    <a:gd name="connsiteX2" fmla="*/ 0 w 2148458"/>
                    <a:gd name="connsiteY2" fmla="*/ 192695 h 693110"/>
                    <a:gd name="connsiteX3" fmla="*/ 91859 w 2148458"/>
                    <a:gd name="connsiteY3" fmla="*/ 86682 h 693110"/>
                    <a:gd name="connsiteX4" fmla="*/ 319030 w 2148458"/>
                    <a:gd name="connsiteY4" fmla="*/ 54021 h 693110"/>
                    <a:gd name="connsiteX5" fmla="*/ 1829429 w 2148458"/>
                    <a:gd name="connsiteY5" fmla="*/ 54021 h 693110"/>
                    <a:gd name="connsiteX6" fmla="*/ 2056591 w 2148458"/>
                    <a:gd name="connsiteY6" fmla="*/ 86682 h 693110"/>
                    <a:gd name="connsiteX7" fmla="*/ 2148450 w 2148458"/>
                    <a:gd name="connsiteY7" fmla="*/ 192695 h 693110"/>
                    <a:gd name="connsiteX8" fmla="*/ 2148450 w 2148458"/>
                    <a:gd name="connsiteY8" fmla="*/ 693110 h 6931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48458" h="693110">
                      <a:moveTo>
                        <a:pt x="2148459" y="693110"/>
                      </a:moveTo>
                      <a:lnTo>
                        <a:pt x="0" y="693110"/>
                      </a:lnTo>
                      <a:lnTo>
                        <a:pt x="0" y="192695"/>
                      </a:lnTo>
                      <a:cubicBezTo>
                        <a:pt x="0" y="139432"/>
                        <a:pt x="39138" y="94264"/>
                        <a:pt x="91859" y="86682"/>
                      </a:cubicBezTo>
                      <a:lnTo>
                        <a:pt x="319030" y="54021"/>
                      </a:lnTo>
                      <a:cubicBezTo>
                        <a:pt x="819921" y="-18007"/>
                        <a:pt x="1328538" y="-18007"/>
                        <a:pt x="1829429" y="54021"/>
                      </a:cubicBezTo>
                      <a:lnTo>
                        <a:pt x="2056591" y="86682"/>
                      </a:lnTo>
                      <a:cubicBezTo>
                        <a:pt x="2109311" y="94264"/>
                        <a:pt x="2148450" y="139432"/>
                        <a:pt x="2148450" y="192695"/>
                      </a:cubicBezTo>
                      <a:lnTo>
                        <a:pt x="2148450" y="693110"/>
                      </a:lnTo>
                      <a:close/>
                    </a:path>
                  </a:pathLst>
                </a:custGeom>
                <a:solidFill>
                  <a:schemeClr val="tx2"/>
                </a:solidFill>
                <a:ln w="9525" cap="flat">
                  <a:noFill/>
                  <a:prstDash val="solid"/>
                  <a:miter/>
                </a:ln>
              </p:spPr>
              <p:txBody>
                <a:bodyPr rtlCol="0" anchor="ctr"/>
                <a:lstStyle/>
                <a:p>
                  <a:endParaRPr lang="en-US"/>
                </a:p>
              </p:txBody>
            </p:sp>
            <p:sp>
              <p:nvSpPr>
                <p:cNvPr id="32" name="Freihandform 31">
                  <a:extLst>
                    <a:ext uri="{FF2B5EF4-FFF2-40B4-BE49-F238E27FC236}">
                      <a16:creationId xmlns:a16="http://schemas.microsoft.com/office/drawing/2014/main" id="{CAEF2847-C1E4-FB49-0547-4FA32B2ADA06}"/>
                    </a:ext>
                  </a:extLst>
                </p:cNvPr>
                <p:cNvSpPr/>
                <p:nvPr/>
              </p:nvSpPr>
              <p:spPr>
                <a:xfrm>
                  <a:off x="6410967" y="1947266"/>
                  <a:ext cx="335537" cy="641394"/>
                </a:xfrm>
                <a:custGeom>
                  <a:avLst/>
                  <a:gdLst>
                    <a:gd name="connsiteX0" fmla="*/ 335537 w 335537"/>
                    <a:gd name="connsiteY0" fmla="*/ 140970 h 641394"/>
                    <a:gd name="connsiteX1" fmla="*/ 335537 w 335537"/>
                    <a:gd name="connsiteY1" fmla="*/ 641394 h 641394"/>
                    <a:gd name="connsiteX2" fmla="*/ 15545 w 335537"/>
                    <a:gd name="connsiteY2" fmla="*/ 641394 h 641394"/>
                    <a:gd name="connsiteX3" fmla="*/ 15545 w 335537"/>
                    <a:gd name="connsiteY3" fmla="*/ 60341 h 641394"/>
                    <a:gd name="connsiteX4" fmla="*/ 0 w 335537"/>
                    <a:gd name="connsiteY4" fmla="*/ 0 h 641394"/>
                    <a:gd name="connsiteX5" fmla="*/ 16545 w 335537"/>
                    <a:gd name="connsiteY5" fmla="*/ 2324 h 641394"/>
                    <a:gd name="connsiteX6" fmla="*/ 243697 w 335537"/>
                    <a:gd name="connsiteY6" fmla="*/ 35023 h 641394"/>
                    <a:gd name="connsiteX7" fmla="*/ 335537 w 335537"/>
                    <a:gd name="connsiteY7" fmla="*/ 140970 h 641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5537" h="641394">
                      <a:moveTo>
                        <a:pt x="335537" y="140970"/>
                      </a:moveTo>
                      <a:lnTo>
                        <a:pt x="335537" y="641394"/>
                      </a:lnTo>
                      <a:lnTo>
                        <a:pt x="15545" y="641394"/>
                      </a:lnTo>
                      <a:lnTo>
                        <a:pt x="15545" y="60341"/>
                      </a:lnTo>
                      <a:cubicBezTo>
                        <a:pt x="15545" y="38548"/>
                        <a:pt x="9896" y="17955"/>
                        <a:pt x="0" y="0"/>
                      </a:cubicBezTo>
                      <a:cubicBezTo>
                        <a:pt x="5553" y="705"/>
                        <a:pt x="11001" y="1514"/>
                        <a:pt x="16545" y="2324"/>
                      </a:cubicBezTo>
                      <a:lnTo>
                        <a:pt x="243697" y="35023"/>
                      </a:lnTo>
                      <a:cubicBezTo>
                        <a:pt x="296380" y="42586"/>
                        <a:pt x="335537" y="87687"/>
                        <a:pt x="335537" y="140970"/>
                      </a:cubicBezTo>
                      <a:close/>
                    </a:path>
                  </a:pathLst>
                </a:custGeom>
                <a:solidFill>
                  <a:srgbClr val="26ABB4"/>
                </a:solidFill>
                <a:ln w="9525" cap="flat">
                  <a:noFill/>
                  <a:prstDash val="solid"/>
                  <a:miter/>
                </a:ln>
              </p:spPr>
              <p:txBody>
                <a:bodyPr rtlCol="0" anchor="ctr"/>
                <a:lstStyle/>
                <a:p>
                  <a:endParaRPr lang="en-US"/>
                </a:p>
              </p:txBody>
            </p:sp>
          </p:grpSp>
          <p:grpSp>
            <p:nvGrpSpPr>
              <p:cNvPr id="12" name="Grafik 11">
                <a:extLst>
                  <a:ext uri="{FF2B5EF4-FFF2-40B4-BE49-F238E27FC236}">
                    <a16:creationId xmlns:a16="http://schemas.microsoft.com/office/drawing/2014/main" id="{2B25BF3E-B28B-E4E0-2427-9CA3377694F7}"/>
                  </a:ext>
                </a:extLst>
              </p:cNvPr>
              <p:cNvGrpSpPr/>
              <p:nvPr/>
            </p:nvGrpSpPr>
            <p:grpSpPr>
              <a:xfrm>
                <a:off x="5168107" y="2997931"/>
                <a:ext cx="1008373" cy="820045"/>
                <a:chOff x="5168107" y="2997931"/>
                <a:chExt cx="1008373" cy="820045"/>
              </a:xfrm>
              <a:solidFill>
                <a:srgbClr val="574D56"/>
              </a:solidFill>
            </p:grpSpPr>
            <p:sp>
              <p:nvSpPr>
                <p:cNvPr id="13" name="Freihandform 12">
                  <a:extLst>
                    <a:ext uri="{FF2B5EF4-FFF2-40B4-BE49-F238E27FC236}">
                      <a16:creationId xmlns:a16="http://schemas.microsoft.com/office/drawing/2014/main" id="{FDC75FE0-05BC-0D73-857C-A1A52087EAF3}"/>
                    </a:ext>
                  </a:extLst>
                </p:cNvPr>
                <p:cNvSpPr/>
                <p:nvPr/>
              </p:nvSpPr>
              <p:spPr>
                <a:xfrm>
                  <a:off x="5168107" y="2997931"/>
                  <a:ext cx="147161" cy="290750"/>
                </a:xfrm>
                <a:custGeom>
                  <a:avLst/>
                  <a:gdLst>
                    <a:gd name="connsiteX0" fmla="*/ 73581 w 147161"/>
                    <a:gd name="connsiteY0" fmla="*/ 290751 h 290750"/>
                    <a:gd name="connsiteX1" fmla="*/ 147161 w 147161"/>
                    <a:gd name="connsiteY1" fmla="*/ 217170 h 290750"/>
                    <a:gd name="connsiteX2" fmla="*/ 147161 w 147161"/>
                    <a:gd name="connsiteY2" fmla="*/ 73581 h 290750"/>
                    <a:gd name="connsiteX3" fmla="*/ 73581 w 147161"/>
                    <a:gd name="connsiteY3" fmla="*/ 0 h 290750"/>
                    <a:gd name="connsiteX4" fmla="*/ 0 w 147161"/>
                    <a:gd name="connsiteY4" fmla="*/ 73581 h 290750"/>
                    <a:gd name="connsiteX5" fmla="*/ 0 w 147161"/>
                    <a:gd name="connsiteY5" fmla="*/ 217170 h 290750"/>
                    <a:gd name="connsiteX6" fmla="*/ 73581 w 147161"/>
                    <a:gd name="connsiteY6" fmla="*/ 290751 h 290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7161" h="290750">
                      <a:moveTo>
                        <a:pt x="73581" y="290751"/>
                      </a:moveTo>
                      <a:cubicBezTo>
                        <a:pt x="114224" y="290751"/>
                        <a:pt x="147161" y="257813"/>
                        <a:pt x="147161" y="217170"/>
                      </a:cubicBezTo>
                      <a:lnTo>
                        <a:pt x="147161" y="73581"/>
                      </a:lnTo>
                      <a:cubicBezTo>
                        <a:pt x="147161" y="32937"/>
                        <a:pt x="114224" y="0"/>
                        <a:pt x="73581" y="0"/>
                      </a:cubicBezTo>
                      <a:cubicBezTo>
                        <a:pt x="32937" y="0"/>
                        <a:pt x="0" y="32937"/>
                        <a:pt x="0" y="73581"/>
                      </a:cubicBezTo>
                      <a:lnTo>
                        <a:pt x="0" y="217170"/>
                      </a:lnTo>
                      <a:cubicBezTo>
                        <a:pt x="0" y="257813"/>
                        <a:pt x="32937" y="290751"/>
                        <a:pt x="73581" y="290751"/>
                      </a:cubicBezTo>
                      <a:close/>
                    </a:path>
                  </a:pathLst>
                </a:custGeom>
                <a:solidFill>
                  <a:srgbClr val="574D56"/>
                </a:solidFill>
                <a:ln w="9525" cap="flat">
                  <a:noFill/>
                  <a:prstDash val="solid"/>
                  <a:miter/>
                </a:ln>
              </p:spPr>
              <p:txBody>
                <a:bodyPr rtlCol="0" anchor="ctr"/>
                <a:lstStyle/>
                <a:p>
                  <a:endParaRPr lang="en-US"/>
                </a:p>
              </p:txBody>
            </p:sp>
            <p:sp>
              <p:nvSpPr>
                <p:cNvPr id="14" name="Freihandform 13">
                  <a:extLst>
                    <a:ext uri="{FF2B5EF4-FFF2-40B4-BE49-F238E27FC236}">
                      <a16:creationId xmlns:a16="http://schemas.microsoft.com/office/drawing/2014/main" id="{C2692B4E-6240-A028-80AB-FFD686227F2A}"/>
                    </a:ext>
                  </a:extLst>
                </p:cNvPr>
                <p:cNvSpPr/>
                <p:nvPr/>
              </p:nvSpPr>
              <p:spPr>
                <a:xfrm>
                  <a:off x="6029319" y="2997931"/>
                  <a:ext cx="147161" cy="290750"/>
                </a:xfrm>
                <a:custGeom>
                  <a:avLst/>
                  <a:gdLst>
                    <a:gd name="connsiteX0" fmla="*/ 73581 w 147161"/>
                    <a:gd name="connsiteY0" fmla="*/ 290751 h 290750"/>
                    <a:gd name="connsiteX1" fmla="*/ 147161 w 147161"/>
                    <a:gd name="connsiteY1" fmla="*/ 217170 h 290750"/>
                    <a:gd name="connsiteX2" fmla="*/ 147161 w 147161"/>
                    <a:gd name="connsiteY2" fmla="*/ 73581 h 290750"/>
                    <a:gd name="connsiteX3" fmla="*/ 73581 w 147161"/>
                    <a:gd name="connsiteY3" fmla="*/ 0 h 290750"/>
                    <a:gd name="connsiteX4" fmla="*/ 0 w 147161"/>
                    <a:gd name="connsiteY4" fmla="*/ 73581 h 290750"/>
                    <a:gd name="connsiteX5" fmla="*/ 0 w 147161"/>
                    <a:gd name="connsiteY5" fmla="*/ 217170 h 290750"/>
                    <a:gd name="connsiteX6" fmla="*/ 73581 w 147161"/>
                    <a:gd name="connsiteY6" fmla="*/ 290751 h 290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7161" h="290750">
                      <a:moveTo>
                        <a:pt x="73581" y="290751"/>
                      </a:moveTo>
                      <a:cubicBezTo>
                        <a:pt x="114224" y="290751"/>
                        <a:pt x="147161" y="257813"/>
                        <a:pt x="147161" y="217170"/>
                      </a:cubicBezTo>
                      <a:lnTo>
                        <a:pt x="147161" y="73581"/>
                      </a:lnTo>
                      <a:cubicBezTo>
                        <a:pt x="147161" y="32937"/>
                        <a:pt x="114224" y="0"/>
                        <a:pt x="73581" y="0"/>
                      </a:cubicBezTo>
                      <a:cubicBezTo>
                        <a:pt x="32938" y="0"/>
                        <a:pt x="0" y="32937"/>
                        <a:pt x="0" y="73581"/>
                      </a:cubicBezTo>
                      <a:lnTo>
                        <a:pt x="0" y="217170"/>
                      </a:lnTo>
                      <a:cubicBezTo>
                        <a:pt x="0" y="257813"/>
                        <a:pt x="32938" y="290751"/>
                        <a:pt x="73581" y="290751"/>
                      </a:cubicBezTo>
                      <a:close/>
                    </a:path>
                  </a:pathLst>
                </a:custGeom>
                <a:solidFill>
                  <a:srgbClr val="574D56"/>
                </a:solidFill>
                <a:ln w="9525" cap="flat">
                  <a:noFill/>
                  <a:prstDash val="solid"/>
                  <a:miter/>
                </a:ln>
              </p:spPr>
              <p:txBody>
                <a:bodyPr rtlCol="0" anchor="ctr"/>
                <a:lstStyle/>
                <a:p>
                  <a:endParaRPr lang="en-US"/>
                </a:p>
              </p:txBody>
            </p:sp>
            <p:sp>
              <p:nvSpPr>
                <p:cNvPr id="15" name="Freihandform 14">
                  <a:extLst>
                    <a:ext uri="{FF2B5EF4-FFF2-40B4-BE49-F238E27FC236}">
                      <a16:creationId xmlns:a16="http://schemas.microsoft.com/office/drawing/2014/main" id="{66DFFC66-7C34-6A3A-F451-4F331B6C9E1F}"/>
                    </a:ext>
                  </a:extLst>
                </p:cNvPr>
                <p:cNvSpPr/>
                <p:nvPr/>
              </p:nvSpPr>
              <p:spPr>
                <a:xfrm>
                  <a:off x="5327627" y="3540198"/>
                  <a:ext cx="689365" cy="277778"/>
                </a:xfrm>
                <a:custGeom>
                  <a:avLst/>
                  <a:gdLst>
                    <a:gd name="connsiteX0" fmla="*/ 347372 w 689365"/>
                    <a:gd name="connsiteY0" fmla="*/ 277778 h 277778"/>
                    <a:gd name="connsiteX1" fmla="*/ 671822 w 689365"/>
                    <a:gd name="connsiteY1" fmla="*/ 127760 h 277778"/>
                    <a:gd name="connsiteX2" fmla="*/ 663469 w 689365"/>
                    <a:gd name="connsiteY2" fmla="*/ 24042 h 277778"/>
                    <a:gd name="connsiteX3" fmla="*/ 559751 w 689365"/>
                    <a:gd name="connsiteY3" fmla="*/ 32395 h 277778"/>
                    <a:gd name="connsiteX4" fmla="*/ 347382 w 689365"/>
                    <a:gd name="connsiteY4" fmla="*/ 130627 h 277778"/>
                    <a:gd name="connsiteX5" fmla="*/ 130745 w 689365"/>
                    <a:gd name="connsiteY5" fmla="*/ 27252 h 277778"/>
                    <a:gd name="connsiteX6" fmla="*/ 27256 w 689365"/>
                    <a:gd name="connsiteY6" fmla="*/ 16403 h 277778"/>
                    <a:gd name="connsiteX7" fmla="*/ 16407 w 689365"/>
                    <a:gd name="connsiteY7" fmla="*/ 119892 h 277778"/>
                    <a:gd name="connsiteX8" fmla="*/ 347372 w 689365"/>
                    <a:gd name="connsiteY8" fmla="*/ 277778 h 2777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89365" h="277778">
                      <a:moveTo>
                        <a:pt x="347372" y="277778"/>
                      </a:moveTo>
                      <a:cubicBezTo>
                        <a:pt x="472445" y="277778"/>
                        <a:pt x="590707" y="223095"/>
                        <a:pt x="671822" y="127760"/>
                      </a:cubicBezTo>
                      <a:cubicBezTo>
                        <a:pt x="698159" y="96803"/>
                        <a:pt x="694415" y="50369"/>
                        <a:pt x="663469" y="24042"/>
                      </a:cubicBezTo>
                      <a:cubicBezTo>
                        <a:pt x="632503" y="-2295"/>
                        <a:pt x="586088" y="1468"/>
                        <a:pt x="559751" y="32395"/>
                      </a:cubicBezTo>
                      <a:cubicBezTo>
                        <a:pt x="506640" y="94822"/>
                        <a:pt x="429239" y="130627"/>
                        <a:pt x="347382" y="130627"/>
                      </a:cubicBezTo>
                      <a:cubicBezTo>
                        <a:pt x="262942" y="130627"/>
                        <a:pt x="183971" y="92946"/>
                        <a:pt x="130745" y="27252"/>
                      </a:cubicBezTo>
                      <a:cubicBezTo>
                        <a:pt x="105161" y="-4314"/>
                        <a:pt x="58822" y="-9162"/>
                        <a:pt x="27256" y="16403"/>
                      </a:cubicBezTo>
                      <a:cubicBezTo>
                        <a:pt x="-4310" y="41987"/>
                        <a:pt x="-9168" y="88326"/>
                        <a:pt x="16407" y="119892"/>
                      </a:cubicBezTo>
                      <a:cubicBezTo>
                        <a:pt x="97703" y="220228"/>
                        <a:pt x="218337" y="277778"/>
                        <a:pt x="347372" y="277778"/>
                      </a:cubicBezTo>
                      <a:close/>
                    </a:path>
                  </a:pathLst>
                </a:custGeom>
                <a:solidFill>
                  <a:srgbClr val="574D56"/>
                </a:solidFill>
                <a:ln w="9525" cap="flat">
                  <a:noFill/>
                  <a:prstDash val="solid"/>
                  <a:miter/>
                </a:ln>
              </p:spPr>
              <p:txBody>
                <a:bodyPr rtlCol="0" anchor="ctr"/>
                <a:lstStyle/>
                <a:p>
                  <a:endParaRPr lang="en-US"/>
                </a:p>
              </p:txBody>
            </p:sp>
          </p:grpSp>
        </p:grpSp>
      </p:grpSp>
      <p:sp>
        <p:nvSpPr>
          <p:cNvPr id="37" name="Textfeld 36">
            <a:extLst>
              <a:ext uri="{FF2B5EF4-FFF2-40B4-BE49-F238E27FC236}">
                <a16:creationId xmlns:a16="http://schemas.microsoft.com/office/drawing/2014/main" id="{0A105FBF-5B59-0F03-DF21-6F1C0D5813D6}"/>
              </a:ext>
            </a:extLst>
          </p:cNvPr>
          <p:cNvSpPr txBox="1"/>
          <p:nvPr userDrawn="1"/>
        </p:nvSpPr>
        <p:spPr>
          <a:xfrm>
            <a:off x="2182950" y="404765"/>
            <a:ext cx="6689588" cy="769441"/>
          </a:xfrm>
          <a:prstGeom prst="rect">
            <a:avLst/>
          </a:prstGeom>
          <a:noFill/>
          <a:ln>
            <a:noFill/>
          </a:ln>
        </p:spPr>
        <p:txBody>
          <a:bodyPr wrap="square" lIns="0" tIns="0" rIns="0" bIns="0" rtlCol="0">
            <a:spAutoFit/>
          </a:bodyPr>
          <a:lstStyle/>
          <a:p>
            <a:r>
              <a:rPr lang="de-DE" sz="1400" b="1">
                <a:solidFill>
                  <a:schemeClr val="tx2"/>
                </a:solidFill>
                <a:latin typeface="Arial" panose="020B0604020202020204" pitchFamily="34" charset="0"/>
                <a:cs typeface="Arial" panose="020B0604020202020204" pitchFamily="34" charset="0"/>
              </a:rPr>
              <a:t>Zusatzmaterialien für Lehrkräfte</a:t>
            </a:r>
          </a:p>
          <a:p>
            <a:r>
              <a:rPr lang="de-DE">
                <a:solidFill>
                  <a:schemeClr val="bg1">
                    <a:lumMod val="50000"/>
                  </a:schemeClr>
                </a:solidFill>
                <a:latin typeface="Arial" panose="020B0604020202020204" pitchFamily="34" charset="0"/>
                <a:cs typeface="Arial" panose="020B0604020202020204" pitchFamily="34" charset="0"/>
              </a:rPr>
              <a:t>Medienpädagogische Materialien für die 1. und 2. </a:t>
            </a:r>
          </a:p>
          <a:p>
            <a:r>
              <a:rPr lang="de-DE">
                <a:solidFill>
                  <a:schemeClr val="bg1">
                    <a:lumMod val="50000"/>
                  </a:schemeClr>
                </a:solidFill>
                <a:latin typeface="Arial" panose="020B0604020202020204" pitchFamily="34" charset="0"/>
                <a:cs typeface="Arial" panose="020B0604020202020204" pitchFamily="34" charset="0"/>
              </a:rPr>
              <a:t>Jahrgangsstufe zum präventiven Einsatz im Unterricht</a:t>
            </a:r>
          </a:p>
        </p:txBody>
      </p:sp>
    </p:spTree>
    <p:extLst>
      <p:ext uri="{BB962C8B-B14F-4D97-AF65-F5344CB8AC3E}">
        <p14:creationId xmlns:p14="http://schemas.microsoft.com/office/powerpoint/2010/main" val="30496194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left)">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DCECCB84-F9BA-43D5-87BE-67443E8EF086}">
      <p15:sldGuideLst xmlns:p15="http://schemas.microsoft.com/office/powerpoint/2012/main">
        <p15:guide id="1" orient="horz" pos="2160">
          <p15:clr>
            <a:srgbClr val="FBAE40"/>
          </p15:clr>
        </p15:guide>
        <p15:guide id="2" pos="3840">
          <p15:clr>
            <a:srgbClr val="FBAE40"/>
          </p15:clr>
        </p15:guide>
        <p15:guide id="3" orient="horz" pos="232">
          <p15:clr>
            <a:srgbClr val="FBAE40"/>
          </p15:clr>
        </p15:guide>
        <p15:guide id="4" orient="horz" pos="4088">
          <p15:clr>
            <a:srgbClr val="FBAE40"/>
          </p15:clr>
        </p15:guide>
        <p15:guide id="5" pos="7446">
          <p15:clr>
            <a:srgbClr val="FBAE40"/>
          </p15:clr>
        </p15:guide>
        <p15:guide id="6" pos="234">
          <p15:clr>
            <a:srgbClr val="FBAE40"/>
          </p15:clr>
        </p15:guide>
        <p15:guide id="7" pos="3727">
          <p15:clr>
            <a:srgbClr val="FBAE40"/>
          </p15:clr>
        </p15:guide>
        <p15:guide id="8" pos="801" userDrawn="1">
          <p15:clr>
            <a:srgbClr val="FBAE40"/>
          </p15:clr>
        </p15:guide>
        <p15:guide id="9" orient="horz" pos="799" userDrawn="1">
          <p15:clr>
            <a:srgbClr val="FBAE40"/>
          </p15:clr>
        </p15:guide>
        <p15:guide id="10" pos="3940" userDrawn="1">
          <p15:clr>
            <a:srgbClr val="FBAE40"/>
          </p15:clr>
        </p15:guide>
        <p15:guide id="11" pos="6879"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6. Urkunden für die Schüler:innen">
    <p:spTree>
      <p:nvGrpSpPr>
        <p:cNvPr id="1" name=""/>
        <p:cNvGrpSpPr/>
        <p:nvPr/>
      </p:nvGrpSpPr>
      <p:grpSpPr>
        <a:xfrm>
          <a:off x="0" y="0"/>
          <a:ext cx="0" cy="0"/>
          <a:chOff x="0" y="0"/>
          <a:chExt cx="0" cy="0"/>
        </a:xfrm>
      </p:grpSpPr>
      <p:pic>
        <p:nvPicPr>
          <p:cNvPr id="11" name="Grafik 10" descr="Ein Bild, das Text, Schild enthält.&#10;&#10;Automatisch generierte Beschreibung">
            <a:extLst>
              <a:ext uri="{FF2B5EF4-FFF2-40B4-BE49-F238E27FC236}">
                <a16:creationId xmlns:a16="http://schemas.microsoft.com/office/drawing/2014/main" id="{094A890A-1301-7154-C8FA-33959B01A565}"/>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199084" y="368301"/>
            <a:ext cx="2621441" cy="555290"/>
          </a:xfrm>
          <a:prstGeom prst="rect">
            <a:avLst/>
          </a:prstGeom>
        </p:spPr>
      </p:pic>
      <p:sp>
        <p:nvSpPr>
          <p:cNvPr id="2" name="Rechteck 1">
            <a:extLst>
              <a:ext uri="{FF2B5EF4-FFF2-40B4-BE49-F238E27FC236}">
                <a16:creationId xmlns:a16="http://schemas.microsoft.com/office/drawing/2014/main" id="{9EC921DA-6DD5-11EC-7182-2F3612384C83}"/>
              </a:ext>
            </a:extLst>
          </p:cNvPr>
          <p:cNvSpPr/>
          <p:nvPr userDrawn="1"/>
        </p:nvSpPr>
        <p:spPr>
          <a:xfrm>
            <a:off x="371475" y="1268414"/>
            <a:ext cx="11449049" cy="522128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hteck 2">
            <a:extLst>
              <a:ext uri="{FF2B5EF4-FFF2-40B4-BE49-F238E27FC236}">
                <a16:creationId xmlns:a16="http://schemas.microsoft.com/office/drawing/2014/main" id="{83AEEA63-32DD-B025-8F12-17CAE6C1E15F}"/>
              </a:ext>
            </a:extLst>
          </p:cNvPr>
          <p:cNvSpPr/>
          <p:nvPr userDrawn="1"/>
        </p:nvSpPr>
        <p:spPr>
          <a:xfrm>
            <a:off x="742949" y="2314898"/>
            <a:ext cx="5173663" cy="2708434"/>
          </a:xfrm>
          <a:prstGeom prst="rect">
            <a:avLst/>
          </a:prstGeom>
        </p:spPr>
        <p:txBody>
          <a:bodyPr wrap="square" lIns="0" tIns="0" rIns="0" bIns="0">
            <a:spAutoFit/>
          </a:bodyPr>
          <a:lstStyle/>
          <a:p>
            <a:pPr marL="0" lvl="1" eaLnBrk="0" fontAlgn="base">
              <a:lnSpc>
                <a:spcPct val="110000"/>
              </a:lnSpc>
              <a:spcAft>
                <a:spcPct val="0"/>
              </a:spcAft>
              <a:buSzPct val="75000"/>
              <a:defRPr/>
            </a:pPr>
            <a:r>
              <a:rPr lang="de-DE" sz="2000">
                <a:solidFill>
                  <a:srgbClr val="000000"/>
                </a:solidFill>
                <a:latin typeface="Arial" panose="020B0604020202020204" pitchFamily="34" charset="0"/>
                <a:cs typeface="Arial" panose="020B0604020202020204" pitchFamily="34" charset="0"/>
              </a:rPr>
              <a:t>Zur Dokumentation der Teilnahme an der Unterrichtseinheit bzw. allen Modulen des Medienführerscheins Bayern für die 1. und 2. Jahrgangsstufe können die </a:t>
            </a:r>
            <a:r>
              <a:rPr lang="de-DE" sz="2000" err="1">
                <a:solidFill>
                  <a:srgbClr val="000000"/>
                </a:solidFill>
                <a:latin typeface="Arial" panose="020B0604020202020204" pitchFamily="34" charset="0"/>
                <a:cs typeface="Arial" panose="020B0604020202020204" pitchFamily="34" charset="0"/>
              </a:rPr>
              <a:t>Schüler:innen</a:t>
            </a:r>
            <a:r>
              <a:rPr lang="de-DE" sz="2000">
                <a:solidFill>
                  <a:srgbClr val="000000"/>
                </a:solidFill>
                <a:latin typeface="Arial" panose="020B0604020202020204" pitchFamily="34" charset="0"/>
                <a:cs typeface="Arial" panose="020B0604020202020204" pitchFamily="34" charset="0"/>
              </a:rPr>
              <a:t> eine Urkunde erhalten. </a:t>
            </a:r>
          </a:p>
          <a:p>
            <a:pPr marL="0" lvl="1" eaLnBrk="0" fontAlgn="base">
              <a:lnSpc>
                <a:spcPct val="110000"/>
              </a:lnSpc>
              <a:spcAft>
                <a:spcPct val="0"/>
              </a:spcAft>
              <a:buSzPct val="75000"/>
              <a:defRPr/>
            </a:pPr>
            <a:r>
              <a:rPr lang="de-DE" sz="2000">
                <a:solidFill>
                  <a:srgbClr val="000000"/>
                </a:solidFill>
                <a:latin typeface="Arial" panose="020B0604020202020204" pitchFamily="34" charset="0"/>
                <a:cs typeface="Arial" panose="020B0604020202020204" pitchFamily="34" charset="0"/>
              </a:rPr>
              <a:t>Die Urkunden können im Klassensatz unter </a:t>
            </a:r>
            <a:r>
              <a:rPr lang="de-DE" sz="2000">
                <a:solidFill>
                  <a:srgbClr val="EA5901"/>
                </a:solidFill>
                <a:latin typeface="Arial" panose="020B0604020202020204" pitchFamily="34" charset="0"/>
                <a:cs typeface="Arial" panose="020B0604020202020204" pitchFamily="34" charset="0"/>
                <a:hlinkClick r:id="rId3"/>
              </a:rPr>
              <a:t>www.medienfuehrerschein.bayern</a:t>
            </a:r>
            <a:r>
              <a:rPr lang="de-DE" sz="2000">
                <a:solidFill>
                  <a:srgbClr val="EA5901"/>
                </a:solidFill>
                <a:latin typeface="Arial" panose="020B0604020202020204" pitchFamily="34" charset="0"/>
                <a:cs typeface="Arial" panose="020B0604020202020204" pitchFamily="34" charset="0"/>
              </a:rPr>
              <a:t> </a:t>
            </a:r>
            <a:r>
              <a:rPr lang="de-DE" sz="2000">
                <a:solidFill>
                  <a:srgbClr val="000000"/>
                </a:solidFill>
                <a:latin typeface="Arial" panose="020B0604020202020204" pitchFamily="34" charset="0"/>
                <a:cs typeface="Arial" panose="020B0604020202020204" pitchFamily="34" charset="0"/>
              </a:rPr>
              <a:t>kostenlos bestellt werden. </a:t>
            </a:r>
          </a:p>
        </p:txBody>
      </p:sp>
      <p:sp>
        <p:nvSpPr>
          <p:cNvPr id="4" name="Rechteck 3">
            <a:extLst>
              <a:ext uri="{FF2B5EF4-FFF2-40B4-BE49-F238E27FC236}">
                <a16:creationId xmlns:a16="http://schemas.microsoft.com/office/drawing/2014/main" id="{055E26A0-F721-BDC0-A3B0-A8F58C1C58C9}"/>
              </a:ext>
            </a:extLst>
          </p:cNvPr>
          <p:cNvSpPr/>
          <p:nvPr userDrawn="1"/>
        </p:nvSpPr>
        <p:spPr>
          <a:xfrm>
            <a:off x="742950" y="1744314"/>
            <a:ext cx="5173663" cy="30777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pAutoFit/>
          </a:bodyPr>
          <a:lstStyle/>
          <a:p>
            <a:pPr fontAlgn="base">
              <a:spcAft>
                <a:spcPct val="0"/>
              </a:spcAft>
            </a:pPr>
            <a:r>
              <a:rPr lang="de-DE" sz="2000" b="1" kern="0">
                <a:solidFill>
                  <a:schemeClr val="tx2"/>
                </a:solidFill>
                <a:latin typeface="Arial" panose="020B0604020202020204" pitchFamily="34" charset="0"/>
                <a:cs typeface="Arial" panose="020B0604020202020204" pitchFamily="34" charset="0"/>
              </a:rPr>
              <a:t>6. Urkunden für die </a:t>
            </a:r>
            <a:r>
              <a:rPr lang="de-DE" sz="2000" b="1" kern="0" err="1">
                <a:solidFill>
                  <a:schemeClr val="tx2"/>
                </a:solidFill>
                <a:latin typeface="Arial" panose="020B0604020202020204" pitchFamily="34" charset="0"/>
                <a:cs typeface="Arial" panose="020B0604020202020204" pitchFamily="34" charset="0"/>
              </a:rPr>
              <a:t>Schüler:innen</a:t>
            </a:r>
            <a:endParaRPr lang="de-DE" sz="2000" b="1" kern="0">
              <a:solidFill>
                <a:schemeClr val="tx2"/>
              </a:solidFill>
              <a:latin typeface="Arial" panose="020B0604020202020204" pitchFamily="34" charset="0"/>
              <a:cs typeface="Arial" panose="020B0604020202020204" pitchFamily="34" charset="0"/>
            </a:endParaRPr>
          </a:p>
        </p:txBody>
      </p:sp>
      <p:cxnSp>
        <p:nvCxnSpPr>
          <p:cNvPr id="5" name="Gerade Verbindung 4">
            <a:extLst>
              <a:ext uri="{FF2B5EF4-FFF2-40B4-BE49-F238E27FC236}">
                <a16:creationId xmlns:a16="http://schemas.microsoft.com/office/drawing/2014/main" id="{27D26E91-D257-6B48-2C11-80AA623D9C68}"/>
              </a:ext>
            </a:extLst>
          </p:cNvPr>
          <p:cNvCxnSpPr>
            <a:cxnSpLocks/>
          </p:cNvCxnSpPr>
          <p:nvPr userDrawn="1"/>
        </p:nvCxnSpPr>
        <p:spPr>
          <a:xfrm>
            <a:off x="2182950" y="1268413"/>
            <a:ext cx="1080000" cy="0"/>
          </a:xfrm>
          <a:prstGeom prst="line">
            <a:avLst/>
          </a:prstGeom>
          <a:ln w="63500" cap="rnd">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6" name="Gruppieren 5">
            <a:extLst>
              <a:ext uri="{FF2B5EF4-FFF2-40B4-BE49-F238E27FC236}">
                <a16:creationId xmlns:a16="http://schemas.microsoft.com/office/drawing/2014/main" id="{3CF15D0B-EE3E-E492-2BD0-6759D8E238F7}"/>
              </a:ext>
            </a:extLst>
          </p:cNvPr>
          <p:cNvGrpSpPr/>
          <p:nvPr userDrawn="1"/>
        </p:nvGrpSpPr>
        <p:grpSpPr>
          <a:xfrm>
            <a:off x="742950" y="368301"/>
            <a:ext cx="1080000" cy="1080000"/>
            <a:chOff x="742950" y="368301"/>
            <a:chExt cx="1080000" cy="1080000"/>
          </a:xfrm>
        </p:grpSpPr>
        <p:sp>
          <p:nvSpPr>
            <p:cNvPr id="7" name="Oval 6">
              <a:extLst>
                <a:ext uri="{FF2B5EF4-FFF2-40B4-BE49-F238E27FC236}">
                  <a16:creationId xmlns:a16="http://schemas.microsoft.com/office/drawing/2014/main" id="{006CE212-BF08-C88A-3412-72EE2E0B0969}"/>
                </a:ext>
              </a:extLst>
            </p:cNvPr>
            <p:cNvSpPr/>
            <p:nvPr/>
          </p:nvSpPr>
          <p:spPr>
            <a:xfrm>
              <a:off x="742950" y="368301"/>
              <a:ext cx="1080000" cy="1080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5000" b="1">
                <a:latin typeface="Arial" panose="020B0604020202020204" pitchFamily="34" charset="0"/>
                <a:cs typeface="Arial" panose="020B0604020202020204" pitchFamily="34" charset="0"/>
              </a:endParaRPr>
            </a:p>
          </p:txBody>
        </p:sp>
        <p:grpSp>
          <p:nvGrpSpPr>
            <p:cNvPr id="8" name="Grafik 11">
              <a:extLst>
                <a:ext uri="{FF2B5EF4-FFF2-40B4-BE49-F238E27FC236}">
                  <a16:creationId xmlns:a16="http://schemas.microsoft.com/office/drawing/2014/main" id="{3F47B28F-7A2E-40CF-1BB1-5DBCE17B1E50}"/>
                </a:ext>
              </a:extLst>
            </p:cNvPr>
            <p:cNvGrpSpPr/>
            <p:nvPr/>
          </p:nvGrpSpPr>
          <p:grpSpPr>
            <a:xfrm>
              <a:off x="1013117" y="594459"/>
              <a:ext cx="539666" cy="627685"/>
              <a:chOff x="3570972" y="1073402"/>
              <a:chExt cx="4192946" cy="4876802"/>
            </a:xfrm>
          </p:grpSpPr>
          <p:sp>
            <p:nvSpPr>
              <p:cNvPr id="9" name="Freihandform 8">
                <a:extLst>
                  <a:ext uri="{FF2B5EF4-FFF2-40B4-BE49-F238E27FC236}">
                    <a16:creationId xmlns:a16="http://schemas.microsoft.com/office/drawing/2014/main" id="{105406CB-80B4-149F-77A1-F41480AEDF97}"/>
                  </a:ext>
                </a:extLst>
              </p:cNvPr>
              <p:cNvSpPr/>
              <p:nvPr/>
            </p:nvSpPr>
            <p:spPr>
              <a:xfrm>
                <a:off x="3761322" y="1959372"/>
                <a:ext cx="147161" cy="1727977"/>
              </a:xfrm>
              <a:custGeom>
                <a:avLst/>
                <a:gdLst>
                  <a:gd name="connsiteX0" fmla="*/ 73581 w 147161"/>
                  <a:gd name="connsiteY0" fmla="*/ 1727978 h 1727977"/>
                  <a:gd name="connsiteX1" fmla="*/ 0 w 147161"/>
                  <a:gd name="connsiteY1" fmla="*/ 1654397 h 1727977"/>
                  <a:gd name="connsiteX2" fmla="*/ 0 w 147161"/>
                  <a:gd name="connsiteY2" fmla="*/ 73581 h 1727977"/>
                  <a:gd name="connsiteX3" fmla="*/ 73581 w 147161"/>
                  <a:gd name="connsiteY3" fmla="*/ 0 h 1727977"/>
                  <a:gd name="connsiteX4" fmla="*/ 147161 w 147161"/>
                  <a:gd name="connsiteY4" fmla="*/ 73581 h 1727977"/>
                  <a:gd name="connsiteX5" fmla="*/ 147161 w 147161"/>
                  <a:gd name="connsiteY5" fmla="*/ 1654407 h 1727977"/>
                  <a:gd name="connsiteX6" fmla="*/ 73581 w 147161"/>
                  <a:gd name="connsiteY6" fmla="*/ 1727978 h 17279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7161" h="1727977">
                    <a:moveTo>
                      <a:pt x="73581" y="1727978"/>
                    </a:moveTo>
                    <a:cubicBezTo>
                      <a:pt x="32937" y="1727978"/>
                      <a:pt x="0" y="1695040"/>
                      <a:pt x="0" y="1654397"/>
                    </a:cubicBezTo>
                    <a:lnTo>
                      <a:pt x="0" y="73581"/>
                    </a:lnTo>
                    <a:cubicBezTo>
                      <a:pt x="0" y="32937"/>
                      <a:pt x="32937" y="0"/>
                      <a:pt x="73581" y="0"/>
                    </a:cubicBezTo>
                    <a:cubicBezTo>
                      <a:pt x="114224" y="0"/>
                      <a:pt x="147161" y="32937"/>
                      <a:pt x="147161" y="73581"/>
                    </a:cubicBezTo>
                    <a:lnTo>
                      <a:pt x="147161" y="1654407"/>
                    </a:lnTo>
                    <a:cubicBezTo>
                      <a:pt x="147161" y="1695040"/>
                      <a:pt x="114224" y="1727978"/>
                      <a:pt x="73581" y="1727978"/>
                    </a:cubicBezTo>
                    <a:close/>
                  </a:path>
                </a:pathLst>
              </a:custGeom>
              <a:solidFill>
                <a:schemeClr val="bg1">
                  <a:lumMod val="50000"/>
                </a:schemeClr>
              </a:solidFill>
              <a:ln w="9525" cap="flat">
                <a:noFill/>
                <a:prstDash val="solid"/>
                <a:miter/>
              </a:ln>
            </p:spPr>
            <p:txBody>
              <a:bodyPr rtlCol="0" anchor="ctr"/>
              <a:lstStyle/>
              <a:p>
                <a:endParaRPr lang="en-US"/>
              </a:p>
            </p:txBody>
          </p:sp>
          <p:grpSp>
            <p:nvGrpSpPr>
              <p:cNvPr id="10" name="Grafik 11">
                <a:extLst>
                  <a:ext uri="{FF2B5EF4-FFF2-40B4-BE49-F238E27FC236}">
                    <a16:creationId xmlns:a16="http://schemas.microsoft.com/office/drawing/2014/main" id="{00EF9C6E-690A-3BC7-0B86-9B22126749A3}"/>
                  </a:ext>
                </a:extLst>
              </p:cNvPr>
              <p:cNvGrpSpPr/>
              <p:nvPr/>
            </p:nvGrpSpPr>
            <p:grpSpPr>
              <a:xfrm>
                <a:off x="3570972" y="1073402"/>
                <a:ext cx="4192946" cy="4876802"/>
                <a:chOff x="3570972" y="1073402"/>
                <a:chExt cx="4192946" cy="4876802"/>
              </a:xfrm>
            </p:grpSpPr>
            <p:sp>
              <p:nvSpPr>
                <p:cNvPr id="16" name="Freihandform 15">
                  <a:extLst>
                    <a:ext uri="{FF2B5EF4-FFF2-40B4-BE49-F238E27FC236}">
                      <a16:creationId xmlns:a16="http://schemas.microsoft.com/office/drawing/2014/main" id="{A0E1AEFF-AB5B-2868-42F8-484F4266573C}"/>
                    </a:ext>
                  </a:extLst>
                </p:cNvPr>
                <p:cNvSpPr/>
                <p:nvPr/>
              </p:nvSpPr>
              <p:spPr>
                <a:xfrm>
                  <a:off x="4501633" y="2936552"/>
                  <a:ext cx="2341321" cy="1850945"/>
                </a:xfrm>
                <a:custGeom>
                  <a:avLst/>
                  <a:gdLst>
                    <a:gd name="connsiteX0" fmla="*/ 0 w 2341321"/>
                    <a:gd name="connsiteY0" fmla="*/ 0 h 1850945"/>
                    <a:gd name="connsiteX1" fmla="*/ 0 w 2341321"/>
                    <a:gd name="connsiteY1" fmla="*/ 486623 h 1850945"/>
                    <a:gd name="connsiteX2" fmla="*/ 0 w 2341321"/>
                    <a:gd name="connsiteY2" fmla="*/ 1148391 h 1850945"/>
                    <a:gd name="connsiteX3" fmla="*/ 702555 w 2341321"/>
                    <a:gd name="connsiteY3" fmla="*/ 1850946 h 1850945"/>
                    <a:gd name="connsiteX4" fmla="*/ 1638767 w 2341321"/>
                    <a:gd name="connsiteY4" fmla="*/ 1850946 h 1850945"/>
                    <a:gd name="connsiteX5" fmla="*/ 2341321 w 2341321"/>
                    <a:gd name="connsiteY5" fmla="*/ 1148391 h 1850945"/>
                    <a:gd name="connsiteX6" fmla="*/ 2341321 w 2341321"/>
                    <a:gd name="connsiteY6" fmla="*/ 486623 h 1850945"/>
                    <a:gd name="connsiteX7" fmla="*/ 2341321 w 2341321"/>
                    <a:gd name="connsiteY7" fmla="*/ 0 h 18509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41321" h="1850945">
                      <a:moveTo>
                        <a:pt x="0" y="0"/>
                      </a:moveTo>
                      <a:lnTo>
                        <a:pt x="0" y="486623"/>
                      </a:lnTo>
                      <a:lnTo>
                        <a:pt x="0" y="1148391"/>
                      </a:lnTo>
                      <a:cubicBezTo>
                        <a:pt x="0" y="1536401"/>
                        <a:pt x="314544" y="1850946"/>
                        <a:pt x="702555" y="1850946"/>
                      </a:cubicBezTo>
                      <a:lnTo>
                        <a:pt x="1638767" y="1850946"/>
                      </a:lnTo>
                      <a:cubicBezTo>
                        <a:pt x="2026777" y="1850946"/>
                        <a:pt x="2341321" y="1536401"/>
                        <a:pt x="2341321" y="1148391"/>
                      </a:cubicBezTo>
                      <a:lnTo>
                        <a:pt x="2341321" y="486623"/>
                      </a:lnTo>
                      <a:lnTo>
                        <a:pt x="2341321" y="0"/>
                      </a:lnTo>
                      <a:close/>
                    </a:path>
                  </a:pathLst>
                </a:custGeom>
                <a:solidFill>
                  <a:srgbClr val="574D56"/>
                </a:solidFill>
                <a:ln w="9525" cap="flat">
                  <a:noFill/>
                  <a:prstDash val="solid"/>
                  <a:miter/>
                </a:ln>
              </p:spPr>
              <p:txBody>
                <a:bodyPr rtlCol="0" anchor="ctr"/>
                <a:lstStyle/>
                <a:p>
                  <a:endParaRPr lang="en-US"/>
                </a:p>
              </p:txBody>
            </p:sp>
            <p:sp>
              <p:nvSpPr>
                <p:cNvPr id="17" name="Freihandform 16">
                  <a:extLst>
                    <a:ext uri="{FF2B5EF4-FFF2-40B4-BE49-F238E27FC236}">
                      <a16:creationId xmlns:a16="http://schemas.microsoft.com/office/drawing/2014/main" id="{302493B9-7537-CAF4-999E-04AA7246FC7B}"/>
                    </a:ext>
                  </a:extLst>
                </p:cNvPr>
                <p:cNvSpPr/>
                <p:nvPr/>
              </p:nvSpPr>
              <p:spPr>
                <a:xfrm>
                  <a:off x="5840210" y="2936504"/>
                  <a:ext cx="1002763" cy="1851031"/>
                </a:xfrm>
                <a:custGeom>
                  <a:avLst/>
                  <a:gdLst>
                    <a:gd name="connsiteX0" fmla="*/ 1002764 w 1002763"/>
                    <a:gd name="connsiteY0" fmla="*/ 0 h 1851031"/>
                    <a:gd name="connsiteX1" fmla="*/ 1002764 w 1002763"/>
                    <a:gd name="connsiteY1" fmla="*/ 1148477 h 1851031"/>
                    <a:gd name="connsiteX2" fmla="*/ 300209 w 1002763"/>
                    <a:gd name="connsiteY2" fmla="*/ 1851031 h 1851031"/>
                    <a:gd name="connsiteX3" fmla="*/ 0 w 1002763"/>
                    <a:gd name="connsiteY3" fmla="*/ 1851031 h 1851031"/>
                    <a:gd name="connsiteX4" fmla="*/ 702555 w 1002763"/>
                    <a:gd name="connsiteY4" fmla="*/ 1148477 h 1851031"/>
                    <a:gd name="connsiteX5" fmla="*/ 702555 w 1002763"/>
                    <a:gd name="connsiteY5" fmla="*/ 0 h 1851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2763" h="1851031">
                      <a:moveTo>
                        <a:pt x="1002764" y="0"/>
                      </a:moveTo>
                      <a:lnTo>
                        <a:pt x="1002764" y="1148477"/>
                      </a:lnTo>
                      <a:cubicBezTo>
                        <a:pt x="1002764" y="1536487"/>
                        <a:pt x="688219" y="1851031"/>
                        <a:pt x="300209" y="1851031"/>
                      </a:cubicBezTo>
                      <a:lnTo>
                        <a:pt x="0" y="1851031"/>
                      </a:lnTo>
                      <a:cubicBezTo>
                        <a:pt x="388010" y="1851031"/>
                        <a:pt x="702555" y="1536487"/>
                        <a:pt x="702555" y="1148477"/>
                      </a:cubicBezTo>
                      <a:lnTo>
                        <a:pt x="702555" y="0"/>
                      </a:lnTo>
                      <a:close/>
                    </a:path>
                  </a:pathLst>
                </a:custGeom>
                <a:solidFill>
                  <a:srgbClr val="433D41"/>
                </a:solidFill>
                <a:ln w="9525" cap="flat">
                  <a:noFill/>
                  <a:prstDash val="solid"/>
                  <a:miter/>
                </a:ln>
              </p:spPr>
              <p:txBody>
                <a:bodyPr rtlCol="0" anchor="ctr"/>
                <a:lstStyle/>
                <a:p>
                  <a:endParaRPr lang="en-US"/>
                </a:p>
              </p:txBody>
            </p:sp>
            <p:sp>
              <p:nvSpPr>
                <p:cNvPr id="18" name="Freihandform 17">
                  <a:extLst>
                    <a:ext uri="{FF2B5EF4-FFF2-40B4-BE49-F238E27FC236}">
                      <a16:creationId xmlns:a16="http://schemas.microsoft.com/office/drawing/2014/main" id="{82851BAF-BF6A-D281-8A76-090A7FE6EBE9}"/>
                    </a:ext>
                  </a:extLst>
                </p:cNvPr>
                <p:cNvSpPr/>
                <p:nvPr/>
              </p:nvSpPr>
              <p:spPr>
                <a:xfrm>
                  <a:off x="4359777" y="4105345"/>
                  <a:ext cx="2633767" cy="1832695"/>
                </a:xfrm>
                <a:custGeom>
                  <a:avLst/>
                  <a:gdLst>
                    <a:gd name="connsiteX0" fmla="*/ 1598962 w 2633767"/>
                    <a:gd name="connsiteY0" fmla="*/ 366474 h 1832695"/>
                    <a:gd name="connsiteX1" fmla="*/ 1598962 w 2633767"/>
                    <a:gd name="connsiteY1" fmla="*/ 0 h 1832695"/>
                    <a:gd name="connsiteX2" fmla="*/ 1026252 w 2633767"/>
                    <a:gd name="connsiteY2" fmla="*/ 0 h 1832695"/>
                    <a:gd name="connsiteX3" fmla="*/ 1026252 w 2633767"/>
                    <a:gd name="connsiteY3" fmla="*/ 366474 h 1832695"/>
                    <a:gd name="connsiteX4" fmla="*/ 981256 w 2633767"/>
                    <a:gd name="connsiteY4" fmla="*/ 416452 h 1832695"/>
                    <a:gd name="connsiteX5" fmla="*/ 891654 w 2633767"/>
                    <a:gd name="connsiteY5" fmla="*/ 430016 h 1832695"/>
                    <a:gd name="connsiteX6" fmla="*/ 871528 w 2633767"/>
                    <a:gd name="connsiteY6" fmla="*/ 449009 h 1832695"/>
                    <a:gd name="connsiteX7" fmla="*/ 0 w 2633767"/>
                    <a:gd name="connsiteY7" fmla="*/ 1540783 h 1832695"/>
                    <a:gd name="connsiteX8" fmla="*/ 0 w 2633767"/>
                    <a:gd name="connsiteY8" fmla="*/ 1785071 h 1832695"/>
                    <a:gd name="connsiteX9" fmla="*/ 47625 w 2633767"/>
                    <a:gd name="connsiteY9" fmla="*/ 1832696 h 1832695"/>
                    <a:gd name="connsiteX10" fmla="*/ 2586142 w 2633767"/>
                    <a:gd name="connsiteY10" fmla="*/ 1832696 h 1832695"/>
                    <a:gd name="connsiteX11" fmla="*/ 2633767 w 2633767"/>
                    <a:gd name="connsiteY11" fmla="*/ 1785071 h 1832695"/>
                    <a:gd name="connsiteX12" fmla="*/ 2633767 w 2633767"/>
                    <a:gd name="connsiteY12" fmla="*/ 1540783 h 1832695"/>
                    <a:gd name="connsiteX13" fmla="*/ 1767802 w 2633767"/>
                    <a:gd name="connsiteY13" fmla="*/ 452714 h 1832695"/>
                    <a:gd name="connsiteX14" fmla="*/ 1746799 w 2633767"/>
                    <a:gd name="connsiteY14" fmla="*/ 432645 h 1832695"/>
                    <a:gd name="connsiteX15" fmla="*/ 1643958 w 2633767"/>
                    <a:gd name="connsiteY15" fmla="*/ 416443 h 1832695"/>
                    <a:gd name="connsiteX16" fmla="*/ 1598962 w 2633767"/>
                    <a:gd name="connsiteY16" fmla="*/ 366474 h 18326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33767" h="1832695">
                      <a:moveTo>
                        <a:pt x="1598962" y="366474"/>
                      </a:moveTo>
                      <a:lnTo>
                        <a:pt x="1598962" y="0"/>
                      </a:lnTo>
                      <a:lnTo>
                        <a:pt x="1026252" y="0"/>
                      </a:lnTo>
                      <a:lnTo>
                        <a:pt x="1026252" y="366474"/>
                      </a:lnTo>
                      <a:cubicBezTo>
                        <a:pt x="1026252" y="392201"/>
                        <a:pt x="1006821" y="413623"/>
                        <a:pt x="981256" y="416452"/>
                      </a:cubicBezTo>
                      <a:cubicBezTo>
                        <a:pt x="951014" y="419795"/>
                        <a:pt x="921134" y="424339"/>
                        <a:pt x="891654" y="430016"/>
                      </a:cubicBezTo>
                      <a:cubicBezTo>
                        <a:pt x="881205" y="432035"/>
                        <a:pt x="881872" y="446713"/>
                        <a:pt x="871528" y="449009"/>
                      </a:cubicBezTo>
                      <a:cubicBezTo>
                        <a:pt x="365350" y="561556"/>
                        <a:pt x="0" y="1000716"/>
                        <a:pt x="0" y="1540783"/>
                      </a:cubicBezTo>
                      <a:lnTo>
                        <a:pt x="0" y="1785071"/>
                      </a:lnTo>
                      <a:cubicBezTo>
                        <a:pt x="0" y="1811369"/>
                        <a:pt x="21326" y="1832696"/>
                        <a:pt x="47625" y="1832696"/>
                      </a:cubicBezTo>
                      <a:lnTo>
                        <a:pt x="2586142" y="1832696"/>
                      </a:lnTo>
                      <a:cubicBezTo>
                        <a:pt x="2612441" y="1832696"/>
                        <a:pt x="2633767" y="1811369"/>
                        <a:pt x="2633767" y="1785071"/>
                      </a:cubicBezTo>
                      <a:lnTo>
                        <a:pt x="2633767" y="1540783"/>
                      </a:lnTo>
                      <a:cubicBezTo>
                        <a:pt x="2633767" y="1000830"/>
                        <a:pt x="2273808" y="565395"/>
                        <a:pt x="1767802" y="452714"/>
                      </a:cubicBezTo>
                      <a:cubicBezTo>
                        <a:pt x="1761716" y="451361"/>
                        <a:pt x="1752924" y="433902"/>
                        <a:pt x="1746799" y="432645"/>
                      </a:cubicBezTo>
                      <a:cubicBezTo>
                        <a:pt x="1713043" y="425720"/>
                        <a:pt x="1678743" y="420291"/>
                        <a:pt x="1643958" y="416443"/>
                      </a:cubicBezTo>
                      <a:cubicBezTo>
                        <a:pt x="1618383" y="413623"/>
                        <a:pt x="1598962" y="392201"/>
                        <a:pt x="1598962" y="366474"/>
                      </a:cubicBezTo>
                      <a:close/>
                    </a:path>
                  </a:pathLst>
                </a:custGeom>
                <a:solidFill>
                  <a:srgbClr val="FFBE84"/>
                </a:solidFill>
                <a:ln w="9525" cap="flat">
                  <a:noFill/>
                  <a:prstDash val="solid"/>
                  <a:miter/>
                </a:ln>
              </p:spPr>
              <p:txBody>
                <a:bodyPr rtlCol="0" anchor="ctr"/>
                <a:lstStyle/>
                <a:p>
                  <a:endParaRPr lang="en-US"/>
                </a:p>
              </p:txBody>
            </p:sp>
            <p:sp>
              <p:nvSpPr>
                <p:cNvPr id="19" name="Freihandform 18">
                  <a:extLst>
                    <a:ext uri="{FF2B5EF4-FFF2-40B4-BE49-F238E27FC236}">
                      <a16:creationId xmlns:a16="http://schemas.microsoft.com/office/drawing/2014/main" id="{737ADAFB-795B-73CC-6626-1ABB18545B0D}"/>
                    </a:ext>
                  </a:extLst>
                </p:cNvPr>
                <p:cNvSpPr/>
                <p:nvPr/>
              </p:nvSpPr>
              <p:spPr>
                <a:xfrm>
                  <a:off x="5655415" y="4105317"/>
                  <a:ext cx="498833" cy="593740"/>
                </a:xfrm>
                <a:custGeom>
                  <a:avLst/>
                  <a:gdLst>
                    <a:gd name="connsiteX0" fmla="*/ 392516 w 498833"/>
                    <a:gd name="connsiteY0" fmla="*/ 593741 h 593740"/>
                    <a:gd name="connsiteX1" fmla="*/ 44930 w 498833"/>
                    <a:gd name="connsiteY1" fmla="*/ 508254 h 593740"/>
                    <a:gd name="connsiteX2" fmla="*/ 0 w 498833"/>
                    <a:gd name="connsiteY2" fmla="*/ 458324 h 593740"/>
                    <a:gd name="connsiteX3" fmla="*/ 0 w 498833"/>
                    <a:gd name="connsiteY3" fmla="*/ 0 h 593740"/>
                    <a:gd name="connsiteX4" fmla="*/ 303343 w 498833"/>
                    <a:gd name="connsiteY4" fmla="*/ 0 h 593740"/>
                    <a:gd name="connsiteX5" fmla="*/ 303343 w 498833"/>
                    <a:gd name="connsiteY5" fmla="*/ 366522 h 593740"/>
                    <a:gd name="connsiteX6" fmla="*/ 348272 w 498833"/>
                    <a:gd name="connsiteY6" fmla="*/ 416452 h 593740"/>
                    <a:gd name="connsiteX7" fmla="*/ 498834 w 498833"/>
                    <a:gd name="connsiteY7" fmla="*/ 443541 h 593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833" h="593740">
                      <a:moveTo>
                        <a:pt x="392516" y="593741"/>
                      </a:moveTo>
                      <a:cubicBezTo>
                        <a:pt x="284731" y="550793"/>
                        <a:pt x="167802" y="521856"/>
                        <a:pt x="44930" y="508254"/>
                      </a:cubicBezTo>
                      <a:cubicBezTo>
                        <a:pt x="19421" y="505415"/>
                        <a:pt x="0" y="484023"/>
                        <a:pt x="0" y="458324"/>
                      </a:cubicBezTo>
                      <a:lnTo>
                        <a:pt x="0" y="0"/>
                      </a:lnTo>
                      <a:lnTo>
                        <a:pt x="303343" y="0"/>
                      </a:lnTo>
                      <a:lnTo>
                        <a:pt x="303343" y="366522"/>
                      </a:lnTo>
                      <a:cubicBezTo>
                        <a:pt x="303343" y="392221"/>
                        <a:pt x="322764" y="413613"/>
                        <a:pt x="348272" y="416452"/>
                      </a:cubicBezTo>
                      <a:cubicBezTo>
                        <a:pt x="399574" y="422129"/>
                        <a:pt x="449837" y="431235"/>
                        <a:pt x="498834" y="443541"/>
                      </a:cubicBezTo>
                      <a:close/>
                    </a:path>
                  </a:pathLst>
                </a:custGeom>
                <a:solidFill>
                  <a:srgbClr val="FFAB69"/>
                </a:solidFill>
                <a:ln w="9525" cap="flat">
                  <a:noFill/>
                  <a:prstDash val="solid"/>
                  <a:miter/>
                </a:ln>
              </p:spPr>
              <p:txBody>
                <a:bodyPr rtlCol="0" anchor="ctr"/>
                <a:lstStyle/>
                <a:p>
                  <a:endParaRPr lang="en-US"/>
                </a:p>
              </p:txBody>
            </p:sp>
            <p:sp>
              <p:nvSpPr>
                <p:cNvPr id="20" name="Freihandform 19">
                  <a:extLst>
                    <a:ext uri="{FF2B5EF4-FFF2-40B4-BE49-F238E27FC236}">
                      <a16:creationId xmlns:a16="http://schemas.microsoft.com/office/drawing/2014/main" id="{43BC9D80-07DE-3255-A855-0D3417B068B2}"/>
                    </a:ext>
                  </a:extLst>
                </p:cNvPr>
                <p:cNvSpPr/>
                <p:nvPr/>
              </p:nvSpPr>
              <p:spPr>
                <a:xfrm>
                  <a:off x="4335565" y="4537999"/>
                  <a:ext cx="2673657" cy="1412176"/>
                </a:xfrm>
                <a:custGeom>
                  <a:avLst/>
                  <a:gdLst>
                    <a:gd name="connsiteX0" fmla="*/ 2673658 w 2673657"/>
                    <a:gd name="connsiteY0" fmla="*/ 1108167 h 1412176"/>
                    <a:gd name="connsiteX1" fmla="*/ 2673658 w 2673657"/>
                    <a:gd name="connsiteY1" fmla="*/ 1364552 h 1412176"/>
                    <a:gd name="connsiteX2" fmla="*/ 2626033 w 2673657"/>
                    <a:gd name="connsiteY2" fmla="*/ 1412177 h 1412176"/>
                    <a:gd name="connsiteX3" fmla="*/ 1541640 w 2673657"/>
                    <a:gd name="connsiteY3" fmla="*/ 1412177 h 1412176"/>
                    <a:gd name="connsiteX4" fmla="*/ 1341092 w 2673657"/>
                    <a:gd name="connsiteY4" fmla="*/ 1367629 h 1412176"/>
                    <a:gd name="connsiteX5" fmla="*/ 1131818 w 2673657"/>
                    <a:gd name="connsiteY5" fmla="*/ 1412177 h 1412176"/>
                    <a:gd name="connsiteX6" fmla="*/ 47625 w 2673657"/>
                    <a:gd name="connsiteY6" fmla="*/ 1412177 h 1412176"/>
                    <a:gd name="connsiteX7" fmla="*/ 0 w 2673657"/>
                    <a:gd name="connsiteY7" fmla="*/ 1364552 h 1412176"/>
                    <a:gd name="connsiteX8" fmla="*/ 0 w 2673657"/>
                    <a:gd name="connsiteY8" fmla="*/ 1108167 h 1412176"/>
                    <a:gd name="connsiteX9" fmla="*/ 902094 w 2673657"/>
                    <a:gd name="connsiteY9" fmla="*/ 96 h 1412176"/>
                    <a:gd name="connsiteX10" fmla="*/ 936260 w 2673657"/>
                    <a:gd name="connsiteY10" fmla="*/ 21403 h 1412176"/>
                    <a:gd name="connsiteX11" fmla="*/ 1336834 w 2673657"/>
                    <a:gd name="connsiteY11" fmla="*/ 370894 h 1412176"/>
                    <a:gd name="connsiteX12" fmla="*/ 1758991 w 2673657"/>
                    <a:gd name="connsiteY12" fmla="*/ 21355 h 1412176"/>
                    <a:gd name="connsiteX13" fmla="*/ 1789338 w 2673657"/>
                    <a:gd name="connsiteY13" fmla="*/ 3886 h 1412176"/>
                    <a:gd name="connsiteX14" fmla="*/ 2673658 w 2673657"/>
                    <a:gd name="connsiteY14" fmla="*/ 1108167 h 1412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673657" h="1412176">
                      <a:moveTo>
                        <a:pt x="2673658" y="1108167"/>
                      </a:moveTo>
                      <a:lnTo>
                        <a:pt x="2673658" y="1364552"/>
                      </a:lnTo>
                      <a:cubicBezTo>
                        <a:pt x="2673658" y="1390850"/>
                        <a:pt x="2652332" y="1412177"/>
                        <a:pt x="2626033" y="1412177"/>
                      </a:cubicBezTo>
                      <a:lnTo>
                        <a:pt x="1541640" y="1412177"/>
                      </a:lnTo>
                      <a:lnTo>
                        <a:pt x="1341092" y="1367629"/>
                      </a:lnTo>
                      <a:lnTo>
                        <a:pt x="1131818" y="1412177"/>
                      </a:lnTo>
                      <a:lnTo>
                        <a:pt x="47625" y="1412177"/>
                      </a:lnTo>
                      <a:cubicBezTo>
                        <a:pt x="21326" y="1412177"/>
                        <a:pt x="0" y="1390850"/>
                        <a:pt x="0" y="1364552"/>
                      </a:cubicBezTo>
                      <a:lnTo>
                        <a:pt x="0" y="1108167"/>
                      </a:lnTo>
                      <a:cubicBezTo>
                        <a:pt x="0" y="561899"/>
                        <a:pt x="387144" y="106118"/>
                        <a:pt x="902094" y="96"/>
                      </a:cubicBezTo>
                      <a:cubicBezTo>
                        <a:pt x="910914" y="-1724"/>
                        <a:pt x="927364" y="23013"/>
                        <a:pt x="936260" y="21403"/>
                      </a:cubicBezTo>
                      <a:cubicBezTo>
                        <a:pt x="982761" y="203473"/>
                        <a:pt x="1140295" y="370894"/>
                        <a:pt x="1336834" y="370894"/>
                      </a:cubicBezTo>
                      <a:cubicBezTo>
                        <a:pt x="1533478" y="370894"/>
                        <a:pt x="1712386" y="203321"/>
                        <a:pt x="1758991" y="21355"/>
                      </a:cubicBezTo>
                      <a:cubicBezTo>
                        <a:pt x="1773841" y="24041"/>
                        <a:pt x="1774698" y="629"/>
                        <a:pt x="1789338" y="3886"/>
                      </a:cubicBezTo>
                      <a:cubicBezTo>
                        <a:pt x="2295344" y="116596"/>
                        <a:pt x="2673658" y="568167"/>
                        <a:pt x="2673658" y="1108167"/>
                      </a:cubicBezTo>
                      <a:close/>
                    </a:path>
                  </a:pathLst>
                </a:custGeom>
                <a:solidFill>
                  <a:schemeClr val="bg1">
                    <a:lumMod val="50000"/>
                  </a:schemeClr>
                </a:solidFill>
                <a:ln w="9525" cap="flat">
                  <a:noFill/>
                  <a:prstDash val="solid"/>
                  <a:miter/>
                </a:ln>
              </p:spPr>
              <p:txBody>
                <a:bodyPr rtlCol="0" anchor="ctr"/>
                <a:lstStyle/>
                <a:p>
                  <a:endParaRPr lang="en-US"/>
                </a:p>
              </p:txBody>
            </p:sp>
            <p:sp>
              <p:nvSpPr>
                <p:cNvPr id="21" name="Freihandform 20">
                  <a:extLst>
                    <a:ext uri="{FF2B5EF4-FFF2-40B4-BE49-F238E27FC236}">
                      <a16:creationId xmlns:a16="http://schemas.microsoft.com/office/drawing/2014/main" id="{C1C4EC86-1109-A33C-3E92-83277CBB1179}"/>
                    </a:ext>
                  </a:extLst>
                </p:cNvPr>
                <p:cNvSpPr/>
                <p:nvPr/>
              </p:nvSpPr>
              <p:spPr>
                <a:xfrm>
                  <a:off x="6014194" y="4544589"/>
                  <a:ext cx="994981" cy="1405595"/>
                </a:xfrm>
                <a:custGeom>
                  <a:avLst/>
                  <a:gdLst>
                    <a:gd name="connsiteX0" fmla="*/ 0 w 994981"/>
                    <a:gd name="connsiteY0" fmla="*/ 141705 h 1405595"/>
                    <a:gd name="connsiteX1" fmla="*/ 691639 w 994981"/>
                    <a:gd name="connsiteY1" fmla="*/ 1101568 h 1405595"/>
                    <a:gd name="connsiteX2" fmla="*/ 691639 w 994981"/>
                    <a:gd name="connsiteY2" fmla="*/ 1405596 h 1405595"/>
                    <a:gd name="connsiteX3" fmla="*/ 947357 w 994981"/>
                    <a:gd name="connsiteY3" fmla="*/ 1405596 h 1405595"/>
                    <a:gd name="connsiteX4" fmla="*/ 994982 w 994981"/>
                    <a:gd name="connsiteY4" fmla="*/ 1357971 h 1405595"/>
                    <a:gd name="connsiteX5" fmla="*/ 994982 w 994981"/>
                    <a:gd name="connsiteY5" fmla="*/ 1101568 h 1405595"/>
                    <a:gd name="connsiteX6" fmla="*/ 390201 w 994981"/>
                    <a:gd name="connsiteY6" fmla="*/ 100004 h 1405595"/>
                    <a:gd name="connsiteX7" fmla="*/ 363998 w 994981"/>
                    <a:gd name="connsiteY7" fmla="*/ 99861 h 1405595"/>
                    <a:gd name="connsiteX8" fmla="*/ 123720 w 994981"/>
                    <a:gd name="connsiteY8" fmla="*/ 278 h 1405595"/>
                    <a:gd name="connsiteX9" fmla="*/ 41386 w 994981"/>
                    <a:gd name="connsiteY9" fmla="*/ 46293 h 14055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94981" h="1405595">
                      <a:moveTo>
                        <a:pt x="0" y="141705"/>
                      </a:moveTo>
                      <a:cubicBezTo>
                        <a:pt x="406451" y="290038"/>
                        <a:pt x="691639" y="632718"/>
                        <a:pt x="691639" y="1101568"/>
                      </a:cubicBezTo>
                      <a:lnTo>
                        <a:pt x="691639" y="1405596"/>
                      </a:lnTo>
                      <a:lnTo>
                        <a:pt x="947357" y="1405596"/>
                      </a:lnTo>
                      <a:cubicBezTo>
                        <a:pt x="973655" y="1405596"/>
                        <a:pt x="994982" y="1384270"/>
                        <a:pt x="994982" y="1357971"/>
                      </a:cubicBezTo>
                      <a:lnTo>
                        <a:pt x="994982" y="1101568"/>
                      </a:lnTo>
                      <a:cubicBezTo>
                        <a:pt x="994982" y="666866"/>
                        <a:pt x="749808" y="289457"/>
                        <a:pt x="390201" y="100004"/>
                      </a:cubicBezTo>
                      <a:cubicBezTo>
                        <a:pt x="385886" y="97728"/>
                        <a:pt x="368351" y="102081"/>
                        <a:pt x="363998" y="99861"/>
                      </a:cubicBezTo>
                      <a:cubicBezTo>
                        <a:pt x="284483" y="59276"/>
                        <a:pt x="212731" y="21223"/>
                        <a:pt x="123720" y="278"/>
                      </a:cubicBezTo>
                      <a:cubicBezTo>
                        <a:pt x="104832" y="-4171"/>
                        <a:pt x="41386" y="46293"/>
                        <a:pt x="41386" y="46293"/>
                      </a:cubicBezTo>
                      <a:close/>
                    </a:path>
                  </a:pathLst>
                </a:custGeom>
                <a:solidFill>
                  <a:schemeClr val="bg1">
                    <a:lumMod val="50000"/>
                  </a:schemeClr>
                </a:solidFill>
                <a:ln w="9525" cap="flat">
                  <a:noFill/>
                  <a:prstDash val="solid"/>
                  <a:miter/>
                </a:ln>
              </p:spPr>
              <p:txBody>
                <a:bodyPr rtlCol="0" anchor="ctr"/>
                <a:lstStyle/>
                <a:p>
                  <a:endParaRPr lang="en-US"/>
                </a:p>
              </p:txBody>
            </p:sp>
            <p:grpSp>
              <p:nvGrpSpPr>
                <p:cNvPr id="22" name="Grafik 11">
                  <a:extLst>
                    <a:ext uri="{FF2B5EF4-FFF2-40B4-BE49-F238E27FC236}">
                      <a16:creationId xmlns:a16="http://schemas.microsoft.com/office/drawing/2014/main" id="{6E981F9F-1F5B-CADC-EBC8-D5D72BC4F547}"/>
                    </a:ext>
                  </a:extLst>
                </p:cNvPr>
                <p:cNvGrpSpPr/>
                <p:nvPr/>
              </p:nvGrpSpPr>
              <p:grpSpPr>
                <a:xfrm>
                  <a:off x="4921009" y="4441441"/>
                  <a:ext cx="1502559" cy="780250"/>
                  <a:chOff x="4921009" y="4441441"/>
                  <a:chExt cx="1502559" cy="780250"/>
                </a:xfrm>
                <a:solidFill>
                  <a:srgbClr val="F9F6F6"/>
                </a:solidFill>
              </p:grpSpPr>
              <p:sp>
                <p:nvSpPr>
                  <p:cNvPr id="35" name="Freihandform 34">
                    <a:extLst>
                      <a:ext uri="{FF2B5EF4-FFF2-40B4-BE49-F238E27FC236}">
                        <a16:creationId xmlns:a16="http://schemas.microsoft.com/office/drawing/2014/main" id="{3C1DD2BC-3073-1141-AB44-499D0CC296B8}"/>
                      </a:ext>
                    </a:extLst>
                  </p:cNvPr>
                  <p:cNvSpPr/>
                  <p:nvPr/>
                </p:nvSpPr>
                <p:spPr>
                  <a:xfrm>
                    <a:off x="5672284" y="4441441"/>
                    <a:ext cx="751284" cy="780250"/>
                  </a:xfrm>
                  <a:custGeom>
                    <a:avLst/>
                    <a:gdLst>
                      <a:gd name="connsiteX0" fmla="*/ 595979 w 751284"/>
                      <a:gd name="connsiteY0" fmla="*/ 12757 h 780250"/>
                      <a:gd name="connsiteX1" fmla="*/ 724176 w 751284"/>
                      <a:gd name="connsiteY1" fmla="*/ 100120 h 780250"/>
                      <a:gd name="connsiteX2" fmla="*/ 743283 w 751284"/>
                      <a:gd name="connsiteY2" fmla="*/ 181854 h 780250"/>
                      <a:gd name="connsiteX3" fmla="*/ 423748 w 751284"/>
                      <a:gd name="connsiteY3" fmla="*/ 748668 h 780250"/>
                      <a:gd name="connsiteX4" fmla="*/ 328079 w 751284"/>
                      <a:gd name="connsiteY4" fmla="*/ 764213 h 780250"/>
                      <a:gd name="connsiteX5" fmla="*/ 0 w 751284"/>
                      <a:gd name="connsiteY5" fmla="*/ 467443 h 780250"/>
                      <a:gd name="connsiteX6" fmla="*/ 505844 w 751284"/>
                      <a:gd name="connsiteY6" fmla="*/ 18510 h 780250"/>
                      <a:gd name="connsiteX7" fmla="*/ 595979 w 751284"/>
                      <a:gd name="connsiteY7" fmla="*/ 12757 h 780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51284" h="780250">
                        <a:moveTo>
                          <a:pt x="595979" y="12757"/>
                        </a:moveTo>
                        <a:lnTo>
                          <a:pt x="724176" y="100120"/>
                        </a:lnTo>
                        <a:cubicBezTo>
                          <a:pt x="750808" y="118266"/>
                          <a:pt x="759105" y="153784"/>
                          <a:pt x="743283" y="181854"/>
                        </a:cubicBezTo>
                        <a:lnTo>
                          <a:pt x="423748" y="748668"/>
                        </a:lnTo>
                        <a:cubicBezTo>
                          <a:pt x="404213" y="783320"/>
                          <a:pt x="357578" y="790893"/>
                          <a:pt x="328079" y="764213"/>
                        </a:cubicBezTo>
                        <a:lnTo>
                          <a:pt x="0" y="467443"/>
                        </a:lnTo>
                        <a:lnTo>
                          <a:pt x="505844" y="18510"/>
                        </a:lnTo>
                        <a:cubicBezTo>
                          <a:pt x="531019" y="-3826"/>
                          <a:pt x="568166" y="-6197"/>
                          <a:pt x="595979" y="12757"/>
                        </a:cubicBezTo>
                        <a:close/>
                      </a:path>
                    </a:pathLst>
                  </a:custGeom>
                  <a:solidFill>
                    <a:srgbClr val="F9F6F6"/>
                  </a:solidFill>
                  <a:ln w="9525" cap="flat">
                    <a:noFill/>
                    <a:prstDash val="solid"/>
                    <a:miter/>
                  </a:ln>
                </p:spPr>
                <p:txBody>
                  <a:bodyPr rtlCol="0" anchor="ctr"/>
                  <a:lstStyle/>
                  <a:p>
                    <a:endParaRPr lang="en-US"/>
                  </a:p>
                </p:txBody>
              </p:sp>
              <p:sp>
                <p:nvSpPr>
                  <p:cNvPr id="36" name="Freihandform 35">
                    <a:extLst>
                      <a:ext uri="{FF2B5EF4-FFF2-40B4-BE49-F238E27FC236}">
                        <a16:creationId xmlns:a16="http://schemas.microsoft.com/office/drawing/2014/main" id="{BEAEC1A1-A30D-2BA9-6FE9-CA47A2C79263}"/>
                      </a:ext>
                    </a:extLst>
                  </p:cNvPr>
                  <p:cNvSpPr/>
                  <p:nvPr/>
                </p:nvSpPr>
                <p:spPr>
                  <a:xfrm>
                    <a:off x="4921009" y="4441441"/>
                    <a:ext cx="751284" cy="780250"/>
                  </a:xfrm>
                  <a:custGeom>
                    <a:avLst/>
                    <a:gdLst>
                      <a:gd name="connsiteX0" fmla="*/ 155305 w 751284"/>
                      <a:gd name="connsiteY0" fmla="*/ 12757 h 780250"/>
                      <a:gd name="connsiteX1" fmla="*/ 27108 w 751284"/>
                      <a:gd name="connsiteY1" fmla="*/ 100120 h 780250"/>
                      <a:gd name="connsiteX2" fmla="*/ 8001 w 751284"/>
                      <a:gd name="connsiteY2" fmla="*/ 181854 h 780250"/>
                      <a:gd name="connsiteX3" fmla="*/ 327536 w 751284"/>
                      <a:gd name="connsiteY3" fmla="*/ 748668 h 780250"/>
                      <a:gd name="connsiteX4" fmla="*/ 423205 w 751284"/>
                      <a:gd name="connsiteY4" fmla="*/ 764213 h 780250"/>
                      <a:gd name="connsiteX5" fmla="*/ 751284 w 751284"/>
                      <a:gd name="connsiteY5" fmla="*/ 467443 h 780250"/>
                      <a:gd name="connsiteX6" fmla="*/ 245440 w 751284"/>
                      <a:gd name="connsiteY6" fmla="*/ 18510 h 780250"/>
                      <a:gd name="connsiteX7" fmla="*/ 155305 w 751284"/>
                      <a:gd name="connsiteY7" fmla="*/ 12757 h 780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51284" h="780250">
                        <a:moveTo>
                          <a:pt x="155305" y="12757"/>
                        </a:moveTo>
                        <a:lnTo>
                          <a:pt x="27108" y="100120"/>
                        </a:lnTo>
                        <a:cubicBezTo>
                          <a:pt x="476" y="118266"/>
                          <a:pt x="-7820" y="153784"/>
                          <a:pt x="8001" y="181854"/>
                        </a:cubicBezTo>
                        <a:lnTo>
                          <a:pt x="327536" y="748668"/>
                        </a:lnTo>
                        <a:cubicBezTo>
                          <a:pt x="347072" y="783320"/>
                          <a:pt x="393706" y="790893"/>
                          <a:pt x="423205" y="764213"/>
                        </a:cubicBezTo>
                        <a:lnTo>
                          <a:pt x="751284" y="467443"/>
                        </a:lnTo>
                        <a:lnTo>
                          <a:pt x="245440" y="18510"/>
                        </a:lnTo>
                        <a:cubicBezTo>
                          <a:pt x="220266" y="-3826"/>
                          <a:pt x="183118" y="-6197"/>
                          <a:pt x="155305" y="12757"/>
                        </a:cubicBezTo>
                        <a:close/>
                      </a:path>
                    </a:pathLst>
                  </a:custGeom>
                  <a:solidFill>
                    <a:srgbClr val="F9F6F6"/>
                  </a:solidFill>
                  <a:ln w="9525" cap="flat">
                    <a:noFill/>
                    <a:prstDash val="solid"/>
                    <a:miter/>
                  </a:ln>
                </p:spPr>
                <p:txBody>
                  <a:bodyPr rtlCol="0" anchor="ctr"/>
                  <a:lstStyle/>
                  <a:p>
                    <a:endParaRPr lang="en-US"/>
                  </a:p>
                </p:txBody>
              </p:sp>
            </p:grpSp>
            <p:sp>
              <p:nvSpPr>
                <p:cNvPr id="23" name="Freihandform 22">
                  <a:extLst>
                    <a:ext uri="{FF2B5EF4-FFF2-40B4-BE49-F238E27FC236}">
                      <a16:creationId xmlns:a16="http://schemas.microsoft.com/office/drawing/2014/main" id="{17D65C89-540A-0FB8-2C3C-7482744C7980}"/>
                    </a:ext>
                  </a:extLst>
                </p:cNvPr>
                <p:cNvSpPr/>
                <p:nvPr/>
              </p:nvSpPr>
              <p:spPr>
                <a:xfrm>
                  <a:off x="5450857" y="4908893"/>
                  <a:ext cx="443074" cy="1041311"/>
                </a:xfrm>
                <a:custGeom>
                  <a:avLst/>
                  <a:gdLst>
                    <a:gd name="connsiteX0" fmla="*/ 443075 w 443074"/>
                    <a:gd name="connsiteY0" fmla="*/ 200301 h 1041311"/>
                    <a:gd name="connsiteX1" fmla="*/ 221428 w 443074"/>
                    <a:gd name="connsiteY1" fmla="*/ 0 h 1041311"/>
                    <a:gd name="connsiteX2" fmla="*/ 0 w 443074"/>
                    <a:gd name="connsiteY2" fmla="*/ 200301 h 1041311"/>
                    <a:gd name="connsiteX3" fmla="*/ 118139 w 443074"/>
                    <a:gd name="connsiteY3" fmla="*/ 396945 h 1041311"/>
                    <a:gd name="connsiteX4" fmla="*/ 16516 w 443074"/>
                    <a:gd name="connsiteY4" fmla="*/ 1041311 h 1041311"/>
                    <a:gd name="connsiteX5" fmla="*/ 426349 w 443074"/>
                    <a:gd name="connsiteY5" fmla="*/ 1041311 h 1041311"/>
                    <a:gd name="connsiteX6" fmla="*/ 324936 w 443074"/>
                    <a:gd name="connsiteY6" fmla="*/ 396945 h 10413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3074" h="1041311">
                      <a:moveTo>
                        <a:pt x="443075" y="200301"/>
                      </a:moveTo>
                      <a:lnTo>
                        <a:pt x="221428" y="0"/>
                      </a:lnTo>
                      <a:lnTo>
                        <a:pt x="0" y="200301"/>
                      </a:lnTo>
                      <a:lnTo>
                        <a:pt x="118139" y="396945"/>
                      </a:lnTo>
                      <a:lnTo>
                        <a:pt x="16516" y="1041311"/>
                      </a:lnTo>
                      <a:lnTo>
                        <a:pt x="426349" y="1041311"/>
                      </a:lnTo>
                      <a:lnTo>
                        <a:pt x="324936" y="396945"/>
                      </a:lnTo>
                      <a:close/>
                    </a:path>
                  </a:pathLst>
                </a:custGeom>
                <a:solidFill>
                  <a:schemeClr val="tx2"/>
                </a:solidFill>
                <a:ln w="9525" cap="flat">
                  <a:noFill/>
                  <a:prstDash val="solid"/>
                  <a:miter/>
                </a:ln>
              </p:spPr>
              <p:txBody>
                <a:bodyPr rtlCol="0" anchor="ctr"/>
                <a:lstStyle/>
                <a:p>
                  <a:endParaRPr lang="en-US"/>
                </a:p>
              </p:txBody>
            </p:sp>
            <p:sp>
              <p:nvSpPr>
                <p:cNvPr id="24" name="Freihandform 23">
                  <a:extLst>
                    <a:ext uri="{FF2B5EF4-FFF2-40B4-BE49-F238E27FC236}">
                      <a16:creationId xmlns:a16="http://schemas.microsoft.com/office/drawing/2014/main" id="{E97C5288-18C8-9066-B598-CA5DA27F6014}"/>
                    </a:ext>
                  </a:extLst>
                </p:cNvPr>
                <p:cNvSpPr/>
                <p:nvPr/>
              </p:nvSpPr>
              <p:spPr>
                <a:xfrm>
                  <a:off x="3570972" y="1073428"/>
                  <a:ext cx="4192946" cy="1778222"/>
                </a:xfrm>
                <a:custGeom>
                  <a:avLst/>
                  <a:gdLst>
                    <a:gd name="connsiteX0" fmla="*/ 4150007 w 4192946"/>
                    <a:gd name="connsiteY0" fmla="*/ 825413 h 1778222"/>
                    <a:gd name="connsiteX1" fmla="*/ 2122249 w 4192946"/>
                    <a:gd name="connsiteY1" fmla="*/ 5015 h 1778222"/>
                    <a:gd name="connsiteX2" fmla="*/ 2070709 w 4192946"/>
                    <a:gd name="connsiteY2" fmla="*/ 5015 h 1778222"/>
                    <a:gd name="connsiteX3" fmla="*/ 42941 w 4192946"/>
                    <a:gd name="connsiteY3" fmla="*/ 825413 h 1778222"/>
                    <a:gd name="connsiteX4" fmla="*/ 42941 w 4192946"/>
                    <a:gd name="connsiteY4" fmla="*/ 952810 h 1778222"/>
                    <a:gd name="connsiteX5" fmla="*/ 2070699 w 4192946"/>
                    <a:gd name="connsiteY5" fmla="*/ 1773207 h 1778222"/>
                    <a:gd name="connsiteX6" fmla="*/ 2122239 w 4192946"/>
                    <a:gd name="connsiteY6" fmla="*/ 1773207 h 1778222"/>
                    <a:gd name="connsiteX7" fmla="*/ 4149997 w 4192946"/>
                    <a:gd name="connsiteY7" fmla="*/ 952810 h 1778222"/>
                    <a:gd name="connsiteX8" fmla="*/ 4150007 w 4192946"/>
                    <a:gd name="connsiteY8" fmla="*/ 825413 h 17782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192946" h="1778222">
                      <a:moveTo>
                        <a:pt x="4150007" y="825413"/>
                      </a:moveTo>
                      <a:lnTo>
                        <a:pt x="2122249" y="5015"/>
                      </a:lnTo>
                      <a:cubicBezTo>
                        <a:pt x="2105723" y="-1672"/>
                        <a:pt x="2087235" y="-1672"/>
                        <a:pt x="2070709" y="5015"/>
                      </a:cubicBezTo>
                      <a:lnTo>
                        <a:pt x="42941" y="825413"/>
                      </a:lnTo>
                      <a:cubicBezTo>
                        <a:pt x="-14314" y="848578"/>
                        <a:pt x="-14314" y="929645"/>
                        <a:pt x="42941" y="952810"/>
                      </a:cubicBezTo>
                      <a:lnTo>
                        <a:pt x="2070699" y="1773207"/>
                      </a:lnTo>
                      <a:cubicBezTo>
                        <a:pt x="2087225" y="1779894"/>
                        <a:pt x="2105713" y="1779894"/>
                        <a:pt x="2122239" y="1773207"/>
                      </a:cubicBezTo>
                      <a:lnTo>
                        <a:pt x="4149997" y="952810"/>
                      </a:lnTo>
                      <a:cubicBezTo>
                        <a:pt x="4207262" y="929645"/>
                        <a:pt x="4207262" y="848578"/>
                        <a:pt x="4150007" y="825413"/>
                      </a:cubicBezTo>
                      <a:close/>
                    </a:path>
                  </a:pathLst>
                </a:custGeom>
                <a:solidFill>
                  <a:schemeClr val="bg1">
                    <a:lumMod val="50000"/>
                  </a:schemeClr>
                </a:solidFill>
                <a:ln w="9525" cap="flat">
                  <a:noFill/>
                  <a:prstDash val="solid"/>
                  <a:miter/>
                </a:ln>
              </p:spPr>
              <p:txBody>
                <a:bodyPr rtlCol="0" anchor="ctr"/>
                <a:lstStyle/>
                <a:p>
                  <a:endParaRPr lang="en-US"/>
                </a:p>
              </p:txBody>
            </p:sp>
            <p:sp>
              <p:nvSpPr>
                <p:cNvPr id="25" name="Freihandform 24">
                  <a:extLst>
                    <a:ext uri="{FF2B5EF4-FFF2-40B4-BE49-F238E27FC236}">
                      <a16:creationId xmlns:a16="http://schemas.microsoft.com/office/drawing/2014/main" id="{76CAAD1A-BA86-9365-D7E2-FFFAC037013B}"/>
                    </a:ext>
                  </a:extLst>
                </p:cNvPr>
                <p:cNvSpPr/>
                <p:nvPr/>
              </p:nvSpPr>
              <p:spPr>
                <a:xfrm>
                  <a:off x="5236630" y="1073402"/>
                  <a:ext cx="2527284" cy="1067354"/>
                </a:xfrm>
                <a:custGeom>
                  <a:avLst/>
                  <a:gdLst>
                    <a:gd name="connsiteX0" fmla="*/ 2484387 w 2527284"/>
                    <a:gd name="connsiteY0" fmla="*/ 952874 h 1067354"/>
                    <a:gd name="connsiteX1" fmla="*/ 2201294 w 2527284"/>
                    <a:gd name="connsiteY1" fmla="*/ 1067355 h 1067354"/>
                    <a:gd name="connsiteX2" fmla="*/ 2173786 w 2527284"/>
                    <a:gd name="connsiteY2" fmla="*/ 1048333 h 1067354"/>
                    <a:gd name="connsiteX3" fmla="*/ 0 w 2527284"/>
                    <a:gd name="connsiteY3" fmla="*/ 168909 h 1067354"/>
                    <a:gd name="connsiteX4" fmla="*/ 405051 w 2527284"/>
                    <a:gd name="connsiteY4" fmla="*/ 5079 h 1067354"/>
                    <a:gd name="connsiteX5" fmla="*/ 456552 w 2527284"/>
                    <a:gd name="connsiteY5" fmla="*/ 5079 h 1067354"/>
                    <a:gd name="connsiteX6" fmla="*/ 2484387 w 2527284"/>
                    <a:gd name="connsiteY6" fmla="*/ 825439 h 1067354"/>
                    <a:gd name="connsiteX7" fmla="*/ 2484387 w 2527284"/>
                    <a:gd name="connsiteY7" fmla="*/ 952874 h 10673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27284" h="1067354">
                      <a:moveTo>
                        <a:pt x="2484387" y="952874"/>
                      </a:moveTo>
                      <a:lnTo>
                        <a:pt x="2201294" y="1067355"/>
                      </a:lnTo>
                      <a:cubicBezTo>
                        <a:pt x="2194131" y="1059411"/>
                        <a:pt x="2184978" y="1052839"/>
                        <a:pt x="2173786" y="1048333"/>
                      </a:cubicBezTo>
                      <a:lnTo>
                        <a:pt x="0" y="168909"/>
                      </a:lnTo>
                      <a:lnTo>
                        <a:pt x="405051" y="5079"/>
                      </a:lnTo>
                      <a:cubicBezTo>
                        <a:pt x="421529" y="-1693"/>
                        <a:pt x="440074" y="-1693"/>
                        <a:pt x="456552" y="5079"/>
                      </a:cubicBezTo>
                      <a:lnTo>
                        <a:pt x="2484387" y="825439"/>
                      </a:lnTo>
                      <a:cubicBezTo>
                        <a:pt x="2541584" y="848585"/>
                        <a:pt x="2541584" y="929623"/>
                        <a:pt x="2484387" y="952874"/>
                      </a:cubicBezTo>
                      <a:close/>
                    </a:path>
                  </a:pathLst>
                </a:custGeom>
                <a:solidFill>
                  <a:schemeClr val="bg1">
                    <a:lumMod val="50000"/>
                  </a:schemeClr>
                </a:solidFill>
                <a:ln w="9525" cap="flat">
                  <a:noFill/>
                  <a:prstDash val="solid"/>
                  <a:miter/>
                </a:ln>
              </p:spPr>
              <p:txBody>
                <a:bodyPr rtlCol="0" anchor="ctr"/>
                <a:lstStyle/>
                <a:p>
                  <a:endParaRPr lang="en-US"/>
                </a:p>
              </p:txBody>
            </p:sp>
            <p:sp>
              <p:nvSpPr>
                <p:cNvPr id="26" name="Freihandform 25">
                  <a:extLst>
                    <a:ext uri="{FF2B5EF4-FFF2-40B4-BE49-F238E27FC236}">
                      <a16:creationId xmlns:a16="http://schemas.microsoft.com/office/drawing/2014/main" id="{F3F23712-6D6E-6820-14D5-9E7BD5438D84}"/>
                    </a:ext>
                  </a:extLst>
                </p:cNvPr>
                <p:cNvSpPr/>
                <p:nvPr/>
              </p:nvSpPr>
              <p:spPr>
                <a:xfrm>
                  <a:off x="3689713" y="3479172"/>
                  <a:ext cx="290398" cy="588502"/>
                </a:xfrm>
                <a:custGeom>
                  <a:avLst/>
                  <a:gdLst>
                    <a:gd name="connsiteX0" fmla="*/ 145199 w 290398"/>
                    <a:gd name="connsiteY0" fmla="*/ 588502 h 588502"/>
                    <a:gd name="connsiteX1" fmla="*/ 72390 w 290398"/>
                    <a:gd name="connsiteY1" fmla="*/ 568957 h 588502"/>
                    <a:gd name="connsiteX2" fmla="*/ 0 w 290398"/>
                    <a:gd name="connsiteY2" fmla="*/ 443303 h 588502"/>
                    <a:gd name="connsiteX3" fmla="*/ 0 w 290398"/>
                    <a:gd name="connsiteY3" fmla="*/ 145199 h 588502"/>
                    <a:gd name="connsiteX4" fmla="*/ 72457 w 290398"/>
                    <a:gd name="connsiteY4" fmla="*/ 19507 h 588502"/>
                    <a:gd name="connsiteX5" fmla="*/ 145199 w 290398"/>
                    <a:gd name="connsiteY5" fmla="*/ 0 h 588502"/>
                    <a:gd name="connsiteX6" fmla="*/ 290398 w 290398"/>
                    <a:gd name="connsiteY6" fmla="*/ 145199 h 588502"/>
                    <a:gd name="connsiteX7" fmla="*/ 290398 w 290398"/>
                    <a:gd name="connsiteY7" fmla="*/ 443303 h 588502"/>
                    <a:gd name="connsiteX8" fmla="*/ 145199 w 290398"/>
                    <a:gd name="connsiteY8" fmla="*/ 588502 h 588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0398" h="588502">
                      <a:moveTo>
                        <a:pt x="145199" y="588502"/>
                      </a:moveTo>
                      <a:cubicBezTo>
                        <a:pt x="118662" y="588502"/>
                        <a:pt x="93793" y="581387"/>
                        <a:pt x="72390" y="568957"/>
                      </a:cubicBezTo>
                      <a:cubicBezTo>
                        <a:pt x="29108" y="543820"/>
                        <a:pt x="0" y="496967"/>
                        <a:pt x="0" y="443303"/>
                      </a:cubicBezTo>
                      <a:lnTo>
                        <a:pt x="0" y="145199"/>
                      </a:lnTo>
                      <a:cubicBezTo>
                        <a:pt x="0" y="91516"/>
                        <a:pt x="29137" y="44634"/>
                        <a:pt x="72457" y="19507"/>
                      </a:cubicBezTo>
                      <a:cubicBezTo>
                        <a:pt x="93850" y="7106"/>
                        <a:pt x="118691" y="0"/>
                        <a:pt x="145199" y="0"/>
                      </a:cubicBezTo>
                      <a:cubicBezTo>
                        <a:pt x="225390" y="0"/>
                        <a:pt x="290398" y="65008"/>
                        <a:pt x="290398" y="145199"/>
                      </a:cubicBezTo>
                      <a:lnTo>
                        <a:pt x="290398" y="443303"/>
                      </a:lnTo>
                      <a:cubicBezTo>
                        <a:pt x="290398" y="523494"/>
                        <a:pt x="225390" y="588502"/>
                        <a:pt x="145199" y="588502"/>
                      </a:cubicBezTo>
                      <a:close/>
                    </a:path>
                  </a:pathLst>
                </a:custGeom>
                <a:solidFill>
                  <a:schemeClr val="tx2"/>
                </a:solidFill>
                <a:ln w="9525" cap="flat">
                  <a:noFill/>
                  <a:prstDash val="solid"/>
                  <a:miter/>
                </a:ln>
              </p:spPr>
              <p:txBody>
                <a:bodyPr rtlCol="0" anchor="ctr"/>
                <a:lstStyle/>
                <a:p>
                  <a:endParaRPr lang="en-US"/>
                </a:p>
              </p:txBody>
            </p:sp>
            <p:sp>
              <p:nvSpPr>
                <p:cNvPr id="27" name="Freihandform 26">
                  <a:extLst>
                    <a:ext uri="{FF2B5EF4-FFF2-40B4-BE49-F238E27FC236}">
                      <a16:creationId xmlns:a16="http://schemas.microsoft.com/office/drawing/2014/main" id="{7BD449DD-69F0-5A40-5B50-DC6F324406A4}"/>
                    </a:ext>
                  </a:extLst>
                </p:cNvPr>
                <p:cNvSpPr/>
                <p:nvPr/>
              </p:nvSpPr>
              <p:spPr>
                <a:xfrm>
                  <a:off x="3762226" y="3479219"/>
                  <a:ext cx="217855" cy="588425"/>
                </a:xfrm>
                <a:custGeom>
                  <a:avLst/>
                  <a:gdLst>
                    <a:gd name="connsiteX0" fmla="*/ 217856 w 217855"/>
                    <a:gd name="connsiteY0" fmla="*/ 145180 h 588425"/>
                    <a:gd name="connsiteX1" fmla="*/ 217856 w 217855"/>
                    <a:gd name="connsiteY1" fmla="*/ 443227 h 588425"/>
                    <a:gd name="connsiteX2" fmla="*/ 72657 w 217855"/>
                    <a:gd name="connsiteY2" fmla="*/ 588426 h 588425"/>
                    <a:gd name="connsiteX3" fmla="*/ 29 w 217855"/>
                    <a:gd name="connsiteY3" fmla="*/ 569004 h 588425"/>
                    <a:gd name="connsiteX4" fmla="*/ 72657 w 217855"/>
                    <a:gd name="connsiteY4" fmla="*/ 443236 h 588425"/>
                    <a:gd name="connsiteX5" fmla="*/ 72657 w 217855"/>
                    <a:gd name="connsiteY5" fmla="*/ 145190 h 588425"/>
                    <a:gd name="connsiteX6" fmla="*/ 30175 w 217855"/>
                    <a:gd name="connsiteY6" fmla="*/ 42472 h 588425"/>
                    <a:gd name="connsiteX7" fmla="*/ 0 w 217855"/>
                    <a:gd name="connsiteY7" fmla="*/ 19431 h 588425"/>
                    <a:gd name="connsiteX8" fmla="*/ 72657 w 217855"/>
                    <a:gd name="connsiteY8" fmla="*/ 0 h 588425"/>
                    <a:gd name="connsiteX9" fmla="*/ 175374 w 217855"/>
                    <a:gd name="connsiteY9" fmla="*/ 42482 h 588425"/>
                    <a:gd name="connsiteX10" fmla="*/ 217856 w 217855"/>
                    <a:gd name="connsiteY10" fmla="*/ 145180 h 588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17855" h="588425">
                      <a:moveTo>
                        <a:pt x="217856" y="145180"/>
                      </a:moveTo>
                      <a:lnTo>
                        <a:pt x="217856" y="443227"/>
                      </a:lnTo>
                      <a:cubicBezTo>
                        <a:pt x="217856" y="523475"/>
                        <a:pt x="152914" y="588426"/>
                        <a:pt x="72657" y="588426"/>
                      </a:cubicBezTo>
                      <a:cubicBezTo>
                        <a:pt x="46168" y="588426"/>
                        <a:pt x="21326" y="581359"/>
                        <a:pt x="29" y="569004"/>
                      </a:cubicBezTo>
                      <a:cubicBezTo>
                        <a:pt x="43491" y="543982"/>
                        <a:pt x="72657" y="496995"/>
                        <a:pt x="72657" y="443236"/>
                      </a:cubicBezTo>
                      <a:lnTo>
                        <a:pt x="72657" y="145190"/>
                      </a:lnTo>
                      <a:cubicBezTo>
                        <a:pt x="72657" y="105070"/>
                        <a:pt x="56474" y="68761"/>
                        <a:pt x="30175" y="42472"/>
                      </a:cubicBezTo>
                      <a:cubicBezTo>
                        <a:pt x="21250" y="33547"/>
                        <a:pt x="11087" y="25803"/>
                        <a:pt x="0" y="19431"/>
                      </a:cubicBezTo>
                      <a:cubicBezTo>
                        <a:pt x="21288" y="7068"/>
                        <a:pt x="46168" y="0"/>
                        <a:pt x="72657" y="0"/>
                      </a:cubicBezTo>
                      <a:cubicBezTo>
                        <a:pt x="112786" y="0"/>
                        <a:pt x="149076" y="16288"/>
                        <a:pt x="175374" y="42482"/>
                      </a:cubicBezTo>
                      <a:cubicBezTo>
                        <a:pt x="201663" y="68761"/>
                        <a:pt x="217856" y="105061"/>
                        <a:pt x="217856" y="145180"/>
                      </a:cubicBezTo>
                      <a:close/>
                    </a:path>
                  </a:pathLst>
                </a:custGeom>
                <a:solidFill>
                  <a:srgbClr val="26ABB4"/>
                </a:solidFill>
                <a:ln w="9525" cap="flat">
                  <a:noFill/>
                  <a:prstDash val="solid"/>
                  <a:miter/>
                </a:ln>
              </p:spPr>
              <p:txBody>
                <a:bodyPr rtlCol="0" anchor="ctr"/>
                <a:lstStyle/>
                <a:p>
                  <a:endParaRPr lang="en-US"/>
                </a:p>
              </p:txBody>
            </p:sp>
            <p:grpSp>
              <p:nvGrpSpPr>
                <p:cNvPr id="28" name="Grafik 11">
                  <a:extLst>
                    <a:ext uri="{FF2B5EF4-FFF2-40B4-BE49-F238E27FC236}">
                      <a16:creationId xmlns:a16="http://schemas.microsoft.com/office/drawing/2014/main" id="{5D26D590-E559-B137-1301-E9ECE31FE333}"/>
                    </a:ext>
                  </a:extLst>
                </p:cNvPr>
                <p:cNvGrpSpPr/>
                <p:nvPr/>
              </p:nvGrpSpPr>
              <p:grpSpPr>
                <a:xfrm>
                  <a:off x="4162238" y="2883812"/>
                  <a:ext cx="3020120" cy="567213"/>
                  <a:chOff x="4162238" y="2883812"/>
                  <a:chExt cx="3020120" cy="567213"/>
                </a:xfrm>
                <a:solidFill>
                  <a:srgbClr val="FFAB69"/>
                </a:solidFill>
              </p:grpSpPr>
              <p:sp>
                <p:nvSpPr>
                  <p:cNvPr id="33" name="Freihandform 32">
                    <a:extLst>
                      <a:ext uri="{FF2B5EF4-FFF2-40B4-BE49-F238E27FC236}">
                        <a16:creationId xmlns:a16="http://schemas.microsoft.com/office/drawing/2014/main" id="{12597EE1-79AA-792C-6B30-A225F67FC4A0}"/>
                      </a:ext>
                    </a:extLst>
                  </p:cNvPr>
                  <p:cNvSpPr/>
                  <p:nvPr/>
                </p:nvSpPr>
                <p:spPr>
                  <a:xfrm>
                    <a:off x="4162238" y="2883812"/>
                    <a:ext cx="476459" cy="567213"/>
                  </a:xfrm>
                  <a:custGeom>
                    <a:avLst/>
                    <a:gdLst>
                      <a:gd name="connsiteX0" fmla="*/ 476460 w 476459"/>
                      <a:gd name="connsiteY0" fmla="*/ 567214 h 567213"/>
                      <a:gd name="connsiteX1" fmla="*/ 283607 w 476459"/>
                      <a:gd name="connsiteY1" fmla="*/ 567214 h 567213"/>
                      <a:gd name="connsiteX2" fmla="*/ 0 w 476459"/>
                      <a:gd name="connsiteY2" fmla="*/ 283607 h 567213"/>
                      <a:gd name="connsiteX3" fmla="*/ 283607 w 476459"/>
                      <a:gd name="connsiteY3" fmla="*/ 0 h 567213"/>
                      <a:gd name="connsiteX4" fmla="*/ 476460 w 476459"/>
                      <a:gd name="connsiteY4" fmla="*/ 0 h 5672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6459" h="567213">
                        <a:moveTo>
                          <a:pt x="476460" y="567214"/>
                        </a:moveTo>
                        <a:lnTo>
                          <a:pt x="283607" y="567214"/>
                        </a:lnTo>
                        <a:cubicBezTo>
                          <a:pt x="126978" y="567214"/>
                          <a:pt x="0" y="440236"/>
                          <a:pt x="0" y="283607"/>
                        </a:cubicBezTo>
                        <a:cubicBezTo>
                          <a:pt x="0" y="126978"/>
                          <a:pt x="126978" y="0"/>
                          <a:pt x="283607" y="0"/>
                        </a:cubicBezTo>
                        <a:lnTo>
                          <a:pt x="476460" y="0"/>
                        </a:lnTo>
                        <a:close/>
                      </a:path>
                    </a:pathLst>
                  </a:custGeom>
                  <a:solidFill>
                    <a:srgbClr val="FFAB69"/>
                  </a:solidFill>
                  <a:ln w="9525" cap="flat">
                    <a:noFill/>
                    <a:prstDash val="solid"/>
                    <a:miter/>
                  </a:ln>
                </p:spPr>
                <p:txBody>
                  <a:bodyPr rtlCol="0" anchor="ctr"/>
                  <a:lstStyle/>
                  <a:p>
                    <a:endParaRPr lang="en-US"/>
                  </a:p>
                </p:txBody>
              </p:sp>
              <p:sp>
                <p:nvSpPr>
                  <p:cNvPr id="34" name="Freihandform 33">
                    <a:extLst>
                      <a:ext uri="{FF2B5EF4-FFF2-40B4-BE49-F238E27FC236}">
                        <a16:creationId xmlns:a16="http://schemas.microsoft.com/office/drawing/2014/main" id="{C9B0E705-4371-C2E1-CF98-6117DA666AFA}"/>
                      </a:ext>
                    </a:extLst>
                  </p:cNvPr>
                  <p:cNvSpPr/>
                  <p:nvPr/>
                </p:nvSpPr>
                <p:spPr>
                  <a:xfrm>
                    <a:off x="6705899" y="2883812"/>
                    <a:ext cx="476459" cy="567213"/>
                  </a:xfrm>
                  <a:custGeom>
                    <a:avLst/>
                    <a:gdLst>
                      <a:gd name="connsiteX0" fmla="*/ 0 w 476459"/>
                      <a:gd name="connsiteY0" fmla="*/ 567214 h 567213"/>
                      <a:gd name="connsiteX1" fmla="*/ 192853 w 476459"/>
                      <a:gd name="connsiteY1" fmla="*/ 567214 h 567213"/>
                      <a:gd name="connsiteX2" fmla="*/ 476460 w 476459"/>
                      <a:gd name="connsiteY2" fmla="*/ 283607 h 567213"/>
                      <a:gd name="connsiteX3" fmla="*/ 192853 w 476459"/>
                      <a:gd name="connsiteY3" fmla="*/ 0 h 567213"/>
                      <a:gd name="connsiteX4" fmla="*/ 0 w 476459"/>
                      <a:gd name="connsiteY4" fmla="*/ 0 h 5672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6459" h="567213">
                        <a:moveTo>
                          <a:pt x="0" y="567214"/>
                        </a:moveTo>
                        <a:lnTo>
                          <a:pt x="192853" y="567214"/>
                        </a:lnTo>
                        <a:cubicBezTo>
                          <a:pt x="349482" y="567214"/>
                          <a:pt x="476460" y="440236"/>
                          <a:pt x="476460" y="283607"/>
                        </a:cubicBezTo>
                        <a:cubicBezTo>
                          <a:pt x="476460" y="126978"/>
                          <a:pt x="349482" y="0"/>
                          <a:pt x="192853" y="0"/>
                        </a:cubicBezTo>
                        <a:lnTo>
                          <a:pt x="0" y="0"/>
                        </a:lnTo>
                        <a:close/>
                      </a:path>
                    </a:pathLst>
                  </a:custGeom>
                  <a:solidFill>
                    <a:srgbClr val="FFAB69"/>
                  </a:solidFill>
                  <a:ln w="9525" cap="flat">
                    <a:noFill/>
                    <a:prstDash val="solid"/>
                    <a:miter/>
                  </a:ln>
                </p:spPr>
                <p:txBody>
                  <a:bodyPr rtlCol="0" anchor="ctr"/>
                  <a:lstStyle/>
                  <a:p>
                    <a:endParaRPr lang="en-US"/>
                  </a:p>
                </p:txBody>
              </p:sp>
            </p:grpSp>
            <p:sp>
              <p:nvSpPr>
                <p:cNvPr id="29" name="Freihandform 28">
                  <a:extLst>
                    <a:ext uri="{FF2B5EF4-FFF2-40B4-BE49-F238E27FC236}">
                      <a16:creationId xmlns:a16="http://schemas.microsoft.com/office/drawing/2014/main" id="{04398FD6-1738-F217-3642-F6A02E9A44D2}"/>
                    </a:ext>
                  </a:extLst>
                </p:cNvPr>
                <p:cNvSpPr/>
                <p:nvPr/>
              </p:nvSpPr>
              <p:spPr>
                <a:xfrm>
                  <a:off x="4598074" y="2499535"/>
                  <a:ext cx="2148449" cy="1781974"/>
                </a:xfrm>
                <a:custGeom>
                  <a:avLst/>
                  <a:gdLst>
                    <a:gd name="connsiteX0" fmla="*/ 27889 w 2148449"/>
                    <a:gd name="connsiteY0" fmla="*/ 0 h 1781974"/>
                    <a:gd name="connsiteX1" fmla="*/ 0 w 2148449"/>
                    <a:gd name="connsiteY1" fmla="*/ 89135 h 1781974"/>
                    <a:gd name="connsiteX2" fmla="*/ 0 w 2148449"/>
                    <a:gd name="connsiteY2" fmla="*/ 707755 h 1781974"/>
                    <a:gd name="connsiteX3" fmla="*/ 773782 w 2148449"/>
                    <a:gd name="connsiteY3" fmla="*/ 1739398 h 1781974"/>
                    <a:gd name="connsiteX4" fmla="*/ 1074230 w 2148449"/>
                    <a:gd name="connsiteY4" fmla="*/ 1781975 h 1781974"/>
                    <a:gd name="connsiteX5" fmla="*/ 2120684 w 2148449"/>
                    <a:gd name="connsiteY5" fmla="*/ 951490 h 1781974"/>
                    <a:gd name="connsiteX6" fmla="*/ 2117503 w 2148449"/>
                    <a:gd name="connsiteY6" fmla="*/ 929364 h 1781974"/>
                    <a:gd name="connsiteX7" fmla="*/ 2140515 w 2148449"/>
                    <a:gd name="connsiteY7" fmla="*/ 706517 h 1781974"/>
                    <a:gd name="connsiteX8" fmla="*/ 2148450 w 2148449"/>
                    <a:gd name="connsiteY8" fmla="*/ 384277 h 1781974"/>
                    <a:gd name="connsiteX9" fmla="*/ 2148450 w 2148449"/>
                    <a:gd name="connsiteY9" fmla="*/ 89135 h 1781974"/>
                    <a:gd name="connsiteX10" fmla="*/ 2123656 w 2148449"/>
                    <a:gd name="connsiteY10" fmla="*/ 0 h 1781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148449" h="1781974">
                      <a:moveTo>
                        <a:pt x="27889" y="0"/>
                      </a:moveTo>
                      <a:lnTo>
                        <a:pt x="0" y="89135"/>
                      </a:lnTo>
                      <a:lnTo>
                        <a:pt x="0" y="707755"/>
                      </a:lnTo>
                      <a:cubicBezTo>
                        <a:pt x="0" y="1196750"/>
                        <a:pt x="326727" y="1609430"/>
                        <a:pt x="773782" y="1739398"/>
                      </a:cubicBezTo>
                      <a:cubicBezTo>
                        <a:pt x="869128" y="1767116"/>
                        <a:pt x="969940" y="1781975"/>
                        <a:pt x="1074230" y="1781975"/>
                      </a:cubicBezTo>
                      <a:cubicBezTo>
                        <a:pt x="1583674" y="1781975"/>
                        <a:pt x="2010289" y="1427350"/>
                        <a:pt x="2120684" y="951490"/>
                      </a:cubicBezTo>
                      <a:cubicBezTo>
                        <a:pt x="2122256" y="944718"/>
                        <a:pt x="2116055" y="936184"/>
                        <a:pt x="2117503" y="929364"/>
                      </a:cubicBezTo>
                      <a:cubicBezTo>
                        <a:pt x="2132743" y="857317"/>
                        <a:pt x="2140515" y="783098"/>
                        <a:pt x="2140515" y="706517"/>
                      </a:cubicBezTo>
                      <a:lnTo>
                        <a:pt x="2148450" y="384277"/>
                      </a:lnTo>
                      <a:lnTo>
                        <a:pt x="2148450" y="89135"/>
                      </a:lnTo>
                      <a:lnTo>
                        <a:pt x="2123656" y="0"/>
                      </a:lnTo>
                      <a:close/>
                    </a:path>
                  </a:pathLst>
                </a:custGeom>
                <a:solidFill>
                  <a:srgbClr val="FFBE84"/>
                </a:solidFill>
                <a:ln w="9525" cap="flat">
                  <a:noFill/>
                  <a:prstDash val="solid"/>
                  <a:miter/>
                </a:ln>
              </p:spPr>
              <p:txBody>
                <a:bodyPr rtlCol="0" anchor="ctr"/>
                <a:lstStyle/>
                <a:p>
                  <a:endParaRPr lang="en-US"/>
                </a:p>
              </p:txBody>
            </p:sp>
            <p:sp>
              <p:nvSpPr>
                <p:cNvPr id="30" name="Freihandform 29">
                  <a:extLst>
                    <a:ext uri="{FF2B5EF4-FFF2-40B4-BE49-F238E27FC236}">
                      <a16:creationId xmlns:a16="http://schemas.microsoft.com/office/drawing/2014/main" id="{12AF5C4C-C131-C595-E3B3-241B2C0DE3ED}"/>
                    </a:ext>
                  </a:extLst>
                </p:cNvPr>
                <p:cNvSpPr/>
                <p:nvPr/>
              </p:nvSpPr>
              <p:spPr>
                <a:xfrm>
                  <a:off x="5372037" y="2499545"/>
                  <a:ext cx="1374466" cy="1782013"/>
                </a:xfrm>
                <a:custGeom>
                  <a:avLst/>
                  <a:gdLst>
                    <a:gd name="connsiteX0" fmla="*/ 1374467 w 1374466"/>
                    <a:gd name="connsiteY0" fmla="*/ 10 h 1782013"/>
                    <a:gd name="connsiteX1" fmla="*/ 1374467 w 1374466"/>
                    <a:gd name="connsiteY1" fmla="*/ 707708 h 1782013"/>
                    <a:gd name="connsiteX2" fmla="*/ 1059828 w 1374466"/>
                    <a:gd name="connsiteY2" fmla="*/ 1467374 h 1782013"/>
                    <a:gd name="connsiteX3" fmla="*/ 300266 w 1374466"/>
                    <a:gd name="connsiteY3" fmla="*/ 1782013 h 1782013"/>
                    <a:gd name="connsiteX4" fmla="*/ 0 w 1374466"/>
                    <a:gd name="connsiteY4" fmla="*/ 1739436 h 1782013"/>
                    <a:gd name="connsiteX5" fmla="*/ 739740 w 1374466"/>
                    <a:gd name="connsiteY5" fmla="*/ 1424978 h 1782013"/>
                    <a:gd name="connsiteX6" fmla="*/ 1054389 w 1374466"/>
                    <a:gd name="connsiteY6" fmla="*/ 665417 h 1782013"/>
                    <a:gd name="connsiteX7" fmla="*/ 1054389 w 1374466"/>
                    <a:gd name="connsiteY7" fmla="*/ 0 h 1782013"/>
                    <a:gd name="connsiteX8" fmla="*/ 1374467 w 1374466"/>
                    <a:gd name="connsiteY8" fmla="*/ 0 h 1782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74466" h="1782013">
                      <a:moveTo>
                        <a:pt x="1374467" y="10"/>
                      </a:moveTo>
                      <a:lnTo>
                        <a:pt x="1374467" y="707708"/>
                      </a:lnTo>
                      <a:cubicBezTo>
                        <a:pt x="1374467" y="1004392"/>
                        <a:pt x="1254281" y="1273016"/>
                        <a:pt x="1059828" y="1467374"/>
                      </a:cubicBezTo>
                      <a:cubicBezTo>
                        <a:pt x="865470" y="1661732"/>
                        <a:pt x="596942" y="1782013"/>
                        <a:pt x="300266" y="1782013"/>
                      </a:cubicBezTo>
                      <a:cubicBezTo>
                        <a:pt x="196025" y="1782013"/>
                        <a:pt x="95260" y="1767192"/>
                        <a:pt x="0" y="1739436"/>
                      </a:cubicBezTo>
                      <a:cubicBezTo>
                        <a:pt x="288808" y="1734188"/>
                        <a:pt x="549726" y="1615002"/>
                        <a:pt x="739740" y="1424978"/>
                      </a:cubicBezTo>
                      <a:cubicBezTo>
                        <a:pt x="934203" y="1230620"/>
                        <a:pt x="1054389" y="961997"/>
                        <a:pt x="1054389" y="665417"/>
                      </a:cubicBezTo>
                      <a:lnTo>
                        <a:pt x="1054389" y="0"/>
                      </a:lnTo>
                      <a:lnTo>
                        <a:pt x="1374467" y="0"/>
                      </a:lnTo>
                      <a:close/>
                    </a:path>
                  </a:pathLst>
                </a:custGeom>
                <a:solidFill>
                  <a:srgbClr val="FFAB69"/>
                </a:solidFill>
                <a:ln w="9525" cap="flat">
                  <a:noFill/>
                  <a:prstDash val="solid"/>
                  <a:miter/>
                </a:ln>
              </p:spPr>
              <p:txBody>
                <a:bodyPr rtlCol="0" anchor="ctr"/>
                <a:lstStyle/>
                <a:p>
                  <a:endParaRPr lang="en-US"/>
                </a:p>
              </p:txBody>
            </p:sp>
            <p:sp>
              <p:nvSpPr>
                <p:cNvPr id="31" name="Freihandform 30">
                  <a:extLst>
                    <a:ext uri="{FF2B5EF4-FFF2-40B4-BE49-F238E27FC236}">
                      <a16:creationId xmlns:a16="http://schemas.microsoft.com/office/drawing/2014/main" id="{C7305B14-AD7F-F71C-9401-00EB71336F6E}"/>
                    </a:ext>
                  </a:extLst>
                </p:cNvPr>
                <p:cNvSpPr/>
                <p:nvPr/>
              </p:nvSpPr>
              <p:spPr>
                <a:xfrm>
                  <a:off x="4598064" y="1895560"/>
                  <a:ext cx="2148458" cy="693110"/>
                </a:xfrm>
                <a:custGeom>
                  <a:avLst/>
                  <a:gdLst>
                    <a:gd name="connsiteX0" fmla="*/ 2148459 w 2148458"/>
                    <a:gd name="connsiteY0" fmla="*/ 693110 h 693110"/>
                    <a:gd name="connsiteX1" fmla="*/ 0 w 2148458"/>
                    <a:gd name="connsiteY1" fmla="*/ 693110 h 693110"/>
                    <a:gd name="connsiteX2" fmla="*/ 0 w 2148458"/>
                    <a:gd name="connsiteY2" fmla="*/ 192695 h 693110"/>
                    <a:gd name="connsiteX3" fmla="*/ 91859 w 2148458"/>
                    <a:gd name="connsiteY3" fmla="*/ 86682 h 693110"/>
                    <a:gd name="connsiteX4" fmla="*/ 319030 w 2148458"/>
                    <a:gd name="connsiteY4" fmla="*/ 54021 h 693110"/>
                    <a:gd name="connsiteX5" fmla="*/ 1829429 w 2148458"/>
                    <a:gd name="connsiteY5" fmla="*/ 54021 h 693110"/>
                    <a:gd name="connsiteX6" fmla="*/ 2056591 w 2148458"/>
                    <a:gd name="connsiteY6" fmla="*/ 86682 h 693110"/>
                    <a:gd name="connsiteX7" fmla="*/ 2148450 w 2148458"/>
                    <a:gd name="connsiteY7" fmla="*/ 192695 h 693110"/>
                    <a:gd name="connsiteX8" fmla="*/ 2148450 w 2148458"/>
                    <a:gd name="connsiteY8" fmla="*/ 693110 h 6931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48458" h="693110">
                      <a:moveTo>
                        <a:pt x="2148459" y="693110"/>
                      </a:moveTo>
                      <a:lnTo>
                        <a:pt x="0" y="693110"/>
                      </a:lnTo>
                      <a:lnTo>
                        <a:pt x="0" y="192695"/>
                      </a:lnTo>
                      <a:cubicBezTo>
                        <a:pt x="0" y="139432"/>
                        <a:pt x="39138" y="94264"/>
                        <a:pt x="91859" y="86682"/>
                      </a:cubicBezTo>
                      <a:lnTo>
                        <a:pt x="319030" y="54021"/>
                      </a:lnTo>
                      <a:cubicBezTo>
                        <a:pt x="819921" y="-18007"/>
                        <a:pt x="1328538" y="-18007"/>
                        <a:pt x="1829429" y="54021"/>
                      </a:cubicBezTo>
                      <a:lnTo>
                        <a:pt x="2056591" y="86682"/>
                      </a:lnTo>
                      <a:cubicBezTo>
                        <a:pt x="2109311" y="94264"/>
                        <a:pt x="2148450" y="139432"/>
                        <a:pt x="2148450" y="192695"/>
                      </a:cubicBezTo>
                      <a:lnTo>
                        <a:pt x="2148450" y="693110"/>
                      </a:lnTo>
                      <a:close/>
                    </a:path>
                  </a:pathLst>
                </a:custGeom>
                <a:solidFill>
                  <a:schemeClr val="tx2"/>
                </a:solidFill>
                <a:ln w="9525" cap="flat">
                  <a:noFill/>
                  <a:prstDash val="solid"/>
                  <a:miter/>
                </a:ln>
              </p:spPr>
              <p:txBody>
                <a:bodyPr rtlCol="0" anchor="ctr"/>
                <a:lstStyle/>
                <a:p>
                  <a:endParaRPr lang="en-US"/>
                </a:p>
              </p:txBody>
            </p:sp>
            <p:sp>
              <p:nvSpPr>
                <p:cNvPr id="32" name="Freihandform 31">
                  <a:extLst>
                    <a:ext uri="{FF2B5EF4-FFF2-40B4-BE49-F238E27FC236}">
                      <a16:creationId xmlns:a16="http://schemas.microsoft.com/office/drawing/2014/main" id="{FDB2FC7A-64ED-4FA5-8310-266E56A6B545}"/>
                    </a:ext>
                  </a:extLst>
                </p:cNvPr>
                <p:cNvSpPr/>
                <p:nvPr/>
              </p:nvSpPr>
              <p:spPr>
                <a:xfrm>
                  <a:off x="6410967" y="1947266"/>
                  <a:ext cx="335537" cy="641394"/>
                </a:xfrm>
                <a:custGeom>
                  <a:avLst/>
                  <a:gdLst>
                    <a:gd name="connsiteX0" fmla="*/ 335537 w 335537"/>
                    <a:gd name="connsiteY0" fmla="*/ 140970 h 641394"/>
                    <a:gd name="connsiteX1" fmla="*/ 335537 w 335537"/>
                    <a:gd name="connsiteY1" fmla="*/ 641394 h 641394"/>
                    <a:gd name="connsiteX2" fmla="*/ 15545 w 335537"/>
                    <a:gd name="connsiteY2" fmla="*/ 641394 h 641394"/>
                    <a:gd name="connsiteX3" fmla="*/ 15545 w 335537"/>
                    <a:gd name="connsiteY3" fmla="*/ 60341 h 641394"/>
                    <a:gd name="connsiteX4" fmla="*/ 0 w 335537"/>
                    <a:gd name="connsiteY4" fmla="*/ 0 h 641394"/>
                    <a:gd name="connsiteX5" fmla="*/ 16545 w 335537"/>
                    <a:gd name="connsiteY5" fmla="*/ 2324 h 641394"/>
                    <a:gd name="connsiteX6" fmla="*/ 243697 w 335537"/>
                    <a:gd name="connsiteY6" fmla="*/ 35023 h 641394"/>
                    <a:gd name="connsiteX7" fmla="*/ 335537 w 335537"/>
                    <a:gd name="connsiteY7" fmla="*/ 140970 h 641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5537" h="641394">
                      <a:moveTo>
                        <a:pt x="335537" y="140970"/>
                      </a:moveTo>
                      <a:lnTo>
                        <a:pt x="335537" y="641394"/>
                      </a:lnTo>
                      <a:lnTo>
                        <a:pt x="15545" y="641394"/>
                      </a:lnTo>
                      <a:lnTo>
                        <a:pt x="15545" y="60341"/>
                      </a:lnTo>
                      <a:cubicBezTo>
                        <a:pt x="15545" y="38548"/>
                        <a:pt x="9896" y="17955"/>
                        <a:pt x="0" y="0"/>
                      </a:cubicBezTo>
                      <a:cubicBezTo>
                        <a:pt x="5553" y="705"/>
                        <a:pt x="11001" y="1514"/>
                        <a:pt x="16545" y="2324"/>
                      </a:cubicBezTo>
                      <a:lnTo>
                        <a:pt x="243697" y="35023"/>
                      </a:lnTo>
                      <a:cubicBezTo>
                        <a:pt x="296380" y="42586"/>
                        <a:pt x="335537" y="87687"/>
                        <a:pt x="335537" y="140970"/>
                      </a:cubicBezTo>
                      <a:close/>
                    </a:path>
                  </a:pathLst>
                </a:custGeom>
                <a:solidFill>
                  <a:srgbClr val="26ABB4"/>
                </a:solidFill>
                <a:ln w="9525" cap="flat">
                  <a:noFill/>
                  <a:prstDash val="solid"/>
                  <a:miter/>
                </a:ln>
              </p:spPr>
              <p:txBody>
                <a:bodyPr rtlCol="0" anchor="ctr"/>
                <a:lstStyle/>
                <a:p>
                  <a:endParaRPr lang="en-US"/>
                </a:p>
              </p:txBody>
            </p:sp>
          </p:grpSp>
          <p:grpSp>
            <p:nvGrpSpPr>
              <p:cNvPr id="12" name="Grafik 11">
                <a:extLst>
                  <a:ext uri="{FF2B5EF4-FFF2-40B4-BE49-F238E27FC236}">
                    <a16:creationId xmlns:a16="http://schemas.microsoft.com/office/drawing/2014/main" id="{B0D804B7-4017-93B4-58FA-342A54A0B46E}"/>
                  </a:ext>
                </a:extLst>
              </p:cNvPr>
              <p:cNvGrpSpPr/>
              <p:nvPr/>
            </p:nvGrpSpPr>
            <p:grpSpPr>
              <a:xfrm>
                <a:off x="5168107" y="2997931"/>
                <a:ext cx="1008373" cy="820045"/>
                <a:chOff x="5168107" y="2997931"/>
                <a:chExt cx="1008373" cy="820045"/>
              </a:xfrm>
              <a:solidFill>
                <a:srgbClr val="574D56"/>
              </a:solidFill>
            </p:grpSpPr>
            <p:sp>
              <p:nvSpPr>
                <p:cNvPr id="13" name="Freihandform 12">
                  <a:extLst>
                    <a:ext uri="{FF2B5EF4-FFF2-40B4-BE49-F238E27FC236}">
                      <a16:creationId xmlns:a16="http://schemas.microsoft.com/office/drawing/2014/main" id="{044C384C-D0C2-1C33-51C6-DCAFFCADFBA9}"/>
                    </a:ext>
                  </a:extLst>
                </p:cNvPr>
                <p:cNvSpPr/>
                <p:nvPr/>
              </p:nvSpPr>
              <p:spPr>
                <a:xfrm>
                  <a:off x="5168107" y="2997931"/>
                  <a:ext cx="147161" cy="290750"/>
                </a:xfrm>
                <a:custGeom>
                  <a:avLst/>
                  <a:gdLst>
                    <a:gd name="connsiteX0" fmla="*/ 73581 w 147161"/>
                    <a:gd name="connsiteY0" fmla="*/ 290751 h 290750"/>
                    <a:gd name="connsiteX1" fmla="*/ 147161 w 147161"/>
                    <a:gd name="connsiteY1" fmla="*/ 217170 h 290750"/>
                    <a:gd name="connsiteX2" fmla="*/ 147161 w 147161"/>
                    <a:gd name="connsiteY2" fmla="*/ 73581 h 290750"/>
                    <a:gd name="connsiteX3" fmla="*/ 73581 w 147161"/>
                    <a:gd name="connsiteY3" fmla="*/ 0 h 290750"/>
                    <a:gd name="connsiteX4" fmla="*/ 0 w 147161"/>
                    <a:gd name="connsiteY4" fmla="*/ 73581 h 290750"/>
                    <a:gd name="connsiteX5" fmla="*/ 0 w 147161"/>
                    <a:gd name="connsiteY5" fmla="*/ 217170 h 290750"/>
                    <a:gd name="connsiteX6" fmla="*/ 73581 w 147161"/>
                    <a:gd name="connsiteY6" fmla="*/ 290751 h 290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7161" h="290750">
                      <a:moveTo>
                        <a:pt x="73581" y="290751"/>
                      </a:moveTo>
                      <a:cubicBezTo>
                        <a:pt x="114224" y="290751"/>
                        <a:pt x="147161" y="257813"/>
                        <a:pt x="147161" y="217170"/>
                      </a:cubicBezTo>
                      <a:lnTo>
                        <a:pt x="147161" y="73581"/>
                      </a:lnTo>
                      <a:cubicBezTo>
                        <a:pt x="147161" y="32937"/>
                        <a:pt x="114224" y="0"/>
                        <a:pt x="73581" y="0"/>
                      </a:cubicBezTo>
                      <a:cubicBezTo>
                        <a:pt x="32937" y="0"/>
                        <a:pt x="0" y="32937"/>
                        <a:pt x="0" y="73581"/>
                      </a:cubicBezTo>
                      <a:lnTo>
                        <a:pt x="0" y="217170"/>
                      </a:lnTo>
                      <a:cubicBezTo>
                        <a:pt x="0" y="257813"/>
                        <a:pt x="32937" y="290751"/>
                        <a:pt x="73581" y="290751"/>
                      </a:cubicBezTo>
                      <a:close/>
                    </a:path>
                  </a:pathLst>
                </a:custGeom>
                <a:solidFill>
                  <a:srgbClr val="574D56"/>
                </a:solidFill>
                <a:ln w="9525" cap="flat">
                  <a:noFill/>
                  <a:prstDash val="solid"/>
                  <a:miter/>
                </a:ln>
              </p:spPr>
              <p:txBody>
                <a:bodyPr rtlCol="0" anchor="ctr"/>
                <a:lstStyle/>
                <a:p>
                  <a:endParaRPr lang="en-US"/>
                </a:p>
              </p:txBody>
            </p:sp>
            <p:sp>
              <p:nvSpPr>
                <p:cNvPr id="14" name="Freihandform 13">
                  <a:extLst>
                    <a:ext uri="{FF2B5EF4-FFF2-40B4-BE49-F238E27FC236}">
                      <a16:creationId xmlns:a16="http://schemas.microsoft.com/office/drawing/2014/main" id="{C2C268E8-5195-D2D2-8E5D-22E7E5EAD65A}"/>
                    </a:ext>
                  </a:extLst>
                </p:cNvPr>
                <p:cNvSpPr/>
                <p:nvPr/>
              </p:nvSpPr>
              <p:spPr>
                <a:xfrm>
                  <a:off x="6029319" y="2997931"/>
                  <a:ext cx="147161" cy="290750"/>
                </a:xfrm>
                <a:custGeom>
                  <a:avLst/>
                  <a:gdLst>
                    <a:gd name="connsiteX0" fmla="*/ 73581 w 147161"/>
                    <a:gd name="connsiteY0" fmla="*/ 290751 h 290750"/>
                    <a:gd name="connsiteX1" fmla="*/ 147161 w 147161"/>
                    <a:gd name="connsiteY1" fmla="*/ 217170 h 290750"/>
                    <a:gd name="connsiteX2" fmla="*/ 147161 w 147161"/>
                    <a:gd name="connsiteY2" fmla="*/ 73581 h 290750"/>
                    <a:gd name="connsiteX3" fmla="*/ 73581 w 147161"/>
                    <a:gd name="connsiteY3" fmla="*/ 0 h 290750"/>
                    <a:gd name="connsiteX4" fmla="*/ 0 w 147161"/>
                    <a:gd name="connsiteY4" fmla="*/ 73581 h 290750"/>
                    <a:gd name="connsiteX5" fmla="*/ 0 w 147161"/>
                    <a:gd name="connsiteY5" fmla="*/ 217170 h 290750"/>
                    <a:gd name="connsiteX6" fmla="*/ 73581 w 147161"/>
                    <a:gd name="connsiteY6" fmla="*/ 290751 h 290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7161" h="290750">
                      <a:moveTo>
                        <a:pt x="73581" y="290751"/>
                      </a:moveTo>
                      <a:cubicBezTo>
                        <a:pt x="114224" y="290751"/>
                        <a:pt x="147161" y="257813"/>
                        <a:pt x="147161" y="217170"/>
                      </a:cubicBezTo>
                      <a:lnTo>
                        <a:pt x="147161" y="73581"/>
                      </a:lnTo>
                      <a:cubicBezTo>
                        <a:pt x="147161" y="32937"/>
                        <a:pt x="114224" y="0"/>
                        <a:pt x="73581" y="0"/>
                      </a:cubicBezTo>
                      <a:cubicBezTo>
                        <a:pt x="32938" y="0"/>
                        <a:pt x="0" y="32937"/>
                        <a:pt x="0" y="73581"/>
                      </a:cubicBezTo>
                      <a:lnTo>
                        <a:pt x="0" y="217170"/>
                      </a:lnTo>
                      <a:cubicBezTo>
                        <a:pt x="0" y="257813"/>
                        <a:pt x="32938" y="290751"/>
                        <a:pt x="73581" y="290751"/>
                      </a:cubicBezTo>
                      <a:close/>
                    </a:path>
                  </a:pathLst>
                </a:custGeom>
                <a:solidFill>
                  <a:srgbClr val="574D56"/>
                </a:solidFill>
                <a:ln w="9525" cap="flat">
                  <a:noFill/>
                  <a:prstDash val="solid"/>
                  <a:miter/>
                </a:ln>
              </p:spPr>
              <p:txBody>
                <a:bodyPr rtlCol="0" anchor="ctr"/>
                <a:lstStyle/>
                <a:p>
                  <a:endParaRPr lang="en-US"/>
                </a:p>
              </p:txBody>
            </p:sp>
            <p:sp>
              <p:nvSpPr>
                <p:cNvPr id="15" name="Freihandform 14">
                  <a:extLst>
                    <a:ext uri="{FF2B5EF4-FFF2-40B4-BE49-F238E27FC236}">
                      <a16:creationId xmlns:a16="http://schemas.microsoft.com/office/drawing/2014/main" id="{AFB496B8-417C-EE64-50A8-588B12253D96}"/>
                    </a:ext>
                  </a:extLst>
                </p:cNvPr>
                <p:cNvSpPr/>
                <p:nvPr/>
              </p:nvSpPr>
              <p:spPr>
                <a:xfrm>
                  <a:off x="5327627" y="3540198"/>
                  <a:ext cx="689365" cy="277778"/>
                </a:xfrm>
                <a:custGeom>
                  <a:avLst/>
                  <a:gdLst>
                    <a:gd name="connsiteX0" fmla="*/ 347372 w 689365"/>
                    <a:gd name="connsiteY0" fmla="*/ 277778 h 277778"/>
                    <a:gd name="connsiteX1" fmla="*/ 671822 w 689365"/>
                    <a:gd name="connsiteY1" fmla="*/ 127760 h 277778"/>
                    <a:gd name="connsiteX2" fmla="*/ 663469 w 689365"/>
                    <a:gd name="connsiteY2" fmla="*/ 24042 h 277778"/>
                    <a:gd name="connsiteX3" fmla="*/ 559751 w 689365"/>
                    <a:gd name="connsiteY3" fmla="*/ 32395 h 277778"/>
                    <a:gd name="connsiteX4" fmla="*/ 347382 w 689365"/>
                    <a:gd name="connsiteY4" fmla="*/ 130627 h 277778"/>
                    <a:gd name="connsiteX5" fmla="*/ 130745 w 689365"/>
                    <a:gd name="connsiteY5" fmla="*/ 27252 h 277778"/>
                    <a:gd name="connsiteX6" fmla="*/ 27256 w 689365"/>
                    <a:gd name="connsiteY6" fmla="*/ 16403 h 277778"/>
                    <a:gd name="connsiteX7" fmla="*/ 16407 w 689365"/>
                    <a:gd name="connsiteY7" fmla="*/ 119892 h 277778"/>
                    <a:gd name="connsiteX8" fmla="*/ 347372 w 689365"/>
                    <a:gd name="connsiteY8" fmla="*/ 277778 h 2777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89365" h="277778">
                      <a:moveTo>
                        <a:pt x="347372" y="277778"/>
                      </a:moveTo>
                      <a:cubicBezTo>
                        <a:pt x="472445" y="277778"/>
                        <a:pt x="590707" y="223095"/>
                        <a:pt x="671822" y="127760"/>
                      </a:cubicBezTo>
                      <a:cubicBezTo>
                        <a:pt x="698159" y="96803"/>
                        <a:pt x="694415" y="50369"/>
                        <a:pt x="663469" y="24042"/>
                      </a:cubicBezTo>
                      <a:cubicBezTo>
                        <a:pt x="632503" y="-2295"/>
                        <a:pt x="586088" y="1468"/>
                        <a:pt x="559751" y="32395"/>
                      </a:cubicBezTo>
                      <a:cubicBezTo>
                        <a:pt x="506640" y="94822"/>
                        <a:pt x="429239" y="130627"/>
                        <a:pt x="347382" y="130627"/>
                      </a:cubicBezTo>
                      <a:cubicBezTo>
                        <a:pt x="262942" y="130627"/>
                        <a:pt x="183971" y="92946"/>
                        <a:pt x="130745" y="27252"/>
                      </a:cubicBezTo>
                      <a:cubicBezTo>
                        <a:pt x="105161" y="-4314"/>
                        <a:pt x="58822" y="-9162"/>
                        <a:pt x="27256" y="16403"/>
                      </a:cubicBezTo>
                      <a:cubicBezTo>
                        <a:pt x="-4310" y="41987"/>
                        <a:pt x="-9168" y="88326"/>
                        <a:pt x="16407" y="119892"/>
                      </a:cubicBezTo>
                      <a:cubicBezTo>
                        <a:pt x="97703" y="220228"/>
                        <a:pt x="218337" y="277778"/>
                        <a:pt x="347372" y="277778"/>
                      </a:cubicBezTo>
                      <a:close/>
                    </a:path>
                  </a:pathLst>
                </a:custGeom>
                <a:solidFill>
                  <a:srgbClr val="574D56"/>
                </a:solidFill>
                <a:ln w="9525" cap="flat">
                  <a:noFill/>
                  <a:prstDash val="solid"/>
                  <a:miter/>
                </a:ln>
              </p:spPr>
              <p:txBody>
                <a:bodyPr rtlCol="0" anchor="ctr"/>
                <a:lstStyle/>
                <a:p>
                  <a:endParaRPr lang="en-US"/>
                </a:p>
              </p:txBody>
            </p:sp>
          </p:grpSp>
        </p:grpSp>
      </p:grpSp>
      <p:sp>
        <p:nvSpPr>
          <p:cNvPr id="37" name="Textfeld 36">
            <a:extLst>
              <a:ext uri="{FF2B5EF4-FFF2-40B4-BE49-F238E27FC236}">
                <a16:creationId xmlns:a16="http://schemas.microsoft.com/office/drawing/2014/main" id="{E0449ED1-331B-F262-7687-B41A9DF18B6F}"/>
              </a:ext>
            </a:extLst>
          </p:cNvPr>
          <p:cNvSpPr txBox="1"/>
          <p:nvPr userDrawn="1"/>
        </p:nvSpPr>
        <p:spPr>
          <a:xfrm>
            <a:off x="2182950" y="404765"/>
            <a:ext cx="6689588" cy="769441"/>
          </a:xfrm>
          <a:prstGeom prst="rect">
            <a:avLst/>
          </a:prstGeom>
          <a:noFill/>
          <a:ln>
            <a:noFill/>
          </a:ln>
        </p:spPr>
        <p:txBody>
          <a:bodyPr wrap="square" lIns="0" tIns="0" rIns="0" bIns="0" rtlCol="0">
            <a:spAutoFit/>
          </a:bodyPr>
          <a:lstStyle/>
          <a:p>
            <a:r>
              <a:rPr lang="de-DE" sz="1400" b="1">
                <a:solidFill>
                  <a:schemeClr val="tx2"/>
                </a:solidFill>
                <a:latin typeface="Arial" panose="020B0604020202020204" pitchFamily="34" charset="0"/>
                <a:cs typeface="Arial" panose="020B0604020202020204" pitchFamily="34" charset="0"/>
              </a:rPr>
              <a:t>Zusatzmaterialien für Lehrkräfte</a:t>
            </a:r>
          </a:p>
          <a:p>
            <a:r>
              <a:rPr lang="de-DE">
                <a:solidFill>
                  <a:schemeClr val="bg1">
                    <a:lumMod val="50000"/>
                  </a:schemeClr>
                </a:solidFill>
                <a:latin typeface="Arial" panose="020B0604020202020204" pitchFamily="34" charset="0"/>
                <a:cs typeface="Arial" panose="020B0604020202020204" pitchFamily="34" charset="0"/>
              </a:rPr>
              <a:t>Medienpädagogische Materialien für die 1. und 2. </a:t>
            </a:r>
          </a:p>
          <a:p>
            <a:r>
              <a:rPr lang="de-DE">
                <a:solidFill>
                  <a:schemeClr val="bg1">
                    <a:lumMod val="50000"/>
                  </a:schemeClr>
                </a:solidFill>
                <a:latin typeface="Arial" panose="020B0604020202020204" pitchFamily="34" charset="0"/>
                <a:cs typeface="Arial" panose="020B0604020202020204" pitchFamily="34" charset="0"/>
              </a:rPr>
              <a:t>Jahrgangsstufe zum präventiven Einsatz im Unterricht</a:t>
            </a:r>
          </a:p>
        </p:txBody>
      </p:sp>
      <p:sp>
        <p:nvSpPr>
          <p:cNvPr id="38" name="Rechteck 37">
            <a:hlinkClick r:id="rId4"/>
            <a:extLst>
              <a:ext uri="{FF2B5EF4-FFF2-40B4-BE49-F238E27FC236}">
                <a16:creationId xmlns:a16="http://schemas.microsoft.com/office/drawing/2014/main" id="{4BE8F124-41D8-C50E-A670-8A9ACEA830DA}"/>
              </a:ext>
            </a:extLst>
          </p:cNvPr>
          <p:cNvSpPr/>
          <p:nvPr userDrawn="1"/>
        </p:nvSpPr>
        <p:spPr>
          <a:xfrm>
            <a:off x="746964" y="5212948"/>
            <a:ext cx="4825530" cy="1107719"/>
          </a:xfrm>
          <a:prstGeom prst="rect">
            <a:avLst/>
          </a:prstGeom>
          <a:solidFill>
            <a:schemeClr val="bg1">
              <a:lumMod val="85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Rectangle 3">
            <a:extLst>
              <a:ext uri="{FF2B5EF4-FFF2-40B4-BE49-F238E27FC236}">
                <a16:creationId xmlns:a16="http://schemas.microsoft.com/office/drawing/2014/main" id="{8DEF97DF-F411-5AD8-F9B6-BC3FEF535A0B}"/>
              </a:ext>
            </a:extLst>
          </p:cNvPr>
          <p:cNvSpPr>
            <a:spLocks noChangeArrowheads="1"/>
          </p:cNvSpPr>
          <p:nvPr userDrawn="1"/>
        </p:nvSpPr>
        <p:spPr bwMode="auto">
          <a:xfrm>
            <a:off x="1031568" y="5612919"/>
            <a:ext cx="4101148"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spAutoFit/>
          </a:bodyPr>
          <a:lstStyle/>
          <a:p>
            <a:r>
              <a:rPr lang="de-DE" altLang="de-DE" sz="2000" dirty="0">
                <a:solidFill>
                  <a:schemeClr val="bg1">
                    <a:lumMod val="50000"/>
                  </a:schemeClr>
                </a:solidFill>
                <a:latin typeface="Arial" panose="020B0604020202020204" pitchFamily="34" charset="0"/>
                <a:cs typeface="Arial" panose="020B0604020202020204" pitchFamily="34" charset="0"/>
                <a:hlinkClick r:id="rId4"/>
              </a:rPr>
              <a:t>Urkunden bestellen</a:t>
            </a:r>
            <a:endParaRPr lang="de-DE" sz="2000" dirty="0">
              <a:solidFill>
                <a:schemeClr val="bg1">
                  <a:lumMod val="50000"/>
                </a:schemeClr>
              </a:solidFill>
              <a:latin typeface="Arial" panose="020B0604020202020204" pitchFamily="34" charset="0"/>
              <a:cs typeface="Arial" panose="020B0604020202020204" pitchFamily="34" charset="0"/>
            </a:endParaRPr>
          </a:p>
        </p:txBody>
      </p:sp>
      <p:grpSp>
        <p:nvGrpSpPr>
          <p:cNvPr id="41" name="Gruppieren 40">
            <a:extLst>
              <a:ext uri="{FF2B5EF4-FFF2-40B4-BE49-F238E27FC236}">
                <a16:creationId xmlns:a16="http://schemas.microsoft.com/office/drawing/2014/main" id="{2A33B437-15E1-E943-E471-3F1F1E063E9E}"/>
              </a:ext>
            </a:extLst>
          </p:cNvPr>
          <p:cNvGrpSpPr/>
          <p:nvPr userDrawn="1"/>
        </p:nvGrpSpPr>
        <p:grpSpPr>
          <a:xfrm>
            <a:off x="4621953" y="5341118"/>
            <a:ext cx="780287" cy="780288"/>
            <a:chOff x="3657604" y="990598"/>
            <a:chExt cx="4876790" cy="4876797"/>
          </a:xfrm>
          <a:solidFill>
            <a:schemeClr val="tx2"/>
          </a:solidFill>
        </p:grpSpPr>
        <p:sp>
          <p:nvSpPr>
            <p:cNvPr id="42" name="Freihandform 41">
              <a:extLst>
                <a:ext uri="{FF2B5EF4-FFF2-40B4-BE49-F238E27FC236}">
                  <a16:creationId xmlns:a16="http://schemas.microsoft.com/office/drawing/2014/main" id="{26208E24-D578-DC0A-C903-8F16131B849A}"/>
                </a:ext>
              </a:extLst>
            </p:cNvPr>
            <p:cNvSpPr/>
            <p:nvPr/>
          </p:nvSpPr>
          <p:spPr>
            <a:xfrm>
              <a:off x="5297417" y="990598"/>
              <a:ext cx="3236977" cy="3080881"/>
            </a:xfrm>
            <a:custGeom>
              <a:avLst/>
              <a:gdLst>
                <a:gd name="connsiteX0" fmla="*/ 2902207 w 3236977"/>
                <a:gd name="connsiteY0" fmla="*/ 334786 h 3080881"/>
                <a:gd name="connsiteX1" fmla="*/ 1285757 w 3236977"/>
                <a:gd name="connsiteY1" fmla="*/ 334776 h 3080881"/>
                <a:gd name="connsiteX2" fmla="*/ 330457 w 3236977"/>
                <a:gd name="connsiteY2" fmla="*/ 1290077 h 3080881"/>
                <a:gd name="connsiteX3" fmla="*/ 330457 w 3236977"/>
                <a:gd name="connsiteY3" fmla="*/ 2906527 h 3080881"/>
                <a:gd name="connsiteX4" fmla="*/ 560219 w 3236977"/>
                <a:gd name="connsiteY4" fmla="*/ 3080882 h 3080881"/>
                <a:gd name="connsiteX5" fmla="*/ 734574 w 3236977"/>
                <a:gd name="connsiteY5" fmla="*/ 2906527 h 3080881"/>
                <a:gd name="connsiteX6" fmla="*/ 806621 w 3236977"/>
                <a:gd name="connsiteY6" fmla="*/ 2561969 h 3080881"/>
                <a:gd name="connsiteX7" fmla="*/ 734574 w 3236977"/>
                <a:gd name="connsiteY7" fmla="*/ 2502409 h 3080881"/>
                <a:gd name="connsiteX8" fmla="*/ 734574 w 3236977"/>
                <a:gd name="connsiteY8" fmla="*/ 1694184 h 3080881"/>
                <a:gd name="connsiteX9" fmla="*/ 1689855 w 3236977"/>
                <a:gd name="connsiteY9" fmla="*/ 738903 h 3080881"/>
                <a:gd name="connsiteX10" fmla="*/ 2498080 w 3236977"/>
                <a:gd name="connsiteY10" fmla="*/ 738903 h 3080881"/>
                <a:gd name="connsiteX11" fmla="*/ 2498080 w 3236977"/>
                <a:gd name="connsiteY11" fmla="*/ 1547128 h 3080881"/>
                <a:gd name="connsiteX12" fmla="*/ 1866639 w 3236977"/>
                <a:gd name="connsiteY12" fmla="*/ 2178569 h 3080881"/>
                <a:gd name="connsiteX13" fmla="*/ 1938115 w 3236977"/>
                <a:gd name="connsiteY13" fmla="*/ 2913718 h 3080881"/>
                <a:gd name="connsiteX14" fmla="*/ 1946907 w 3236977"/>
                <a:gd name="connsiteY14" fmla="*/ 2906536 h 3080881"/>
                <a:gd name="connsiteX15" fmla="*/ 2902207 w 3236977"/>
                <a:gd name="connsiteY15" fmla="*/ 1951236 h 3080881"/>
                <a:gd name="connsiteX16" fmla="*/ 2902207 w 3236977"/>
                <a:gd name="connsiteY16" fmla="*/ 334786 h 3080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236977" h="3080881">
                  <a:moveTo>
                    <a:pt x="2902207" y="334786"/>
                  </a:moveTo>
                  <a:cubicBezTo>
                    <a:pt x="2455828" y="-111594"/>
                    <a:pt x="1732137" y="-111594"/>
                    <a:pt x="1285757" y="334776"/>
                  </a:cubicBezTo>
                  <a:lnTo>
                    <a:pt x="330457" y="1290077"/>
                  </a:lnTo>
                  <a:cubicBezTo>
                    <a:pt x="-131267" y="1751820"/>
                    <a:pt x="-88519" y="2487531"/>
                    <a:pt x="330457" y="2906527"/>
                  </a:cubicBezTo>
                  <a:cubicBezTo>
                    <a:pt x="400618" y="2976688"/>
                    <a:pt x="478247" y="3033895"/>
                    <a:pt x="560219" y="3080882"/>
                  </a:cubicBezTo>
                  <a:lnTo>
                    <a:pt x="734574" y="2906527"/>
                  </a:lnTo>
                  <a:cubicBezTo>
                    <a:pt x="848931" y="2792150"/>
                    <a:pt x="808679" y="2658448"/>
                    <a:pt x="806621" y="2561969"/>
                  </a:cubicBezTo>
                  <a:cubicBezTo>
                    <a:pt x="781523" y="2544177"/>
                    <a:pt x="757110" y="2524945"/>
                    <a:pt x="734574" y="2502409"/>
                  </a:cubicBezTo>
                  <a:cubicBezTo>
                    <a:pt x="519566" y="2287421"/>
                    <a:pt x="509899" y="1918860"/>
                    <a:pt x="734574" y="1694184"/>
                  </a:cubicBezTo>
                  <a:cubicBezTo>
                    <a:pt x="767940" y="1660818"/>
                    <a:pt x="1669606" y="759153"/>
                    <a:pt x="1689855" y="738903"/>
                  </a:cubicBezTo>
                  <a:cubicBezTo>
                    <a:pt x="1912731" y="516028"/>
                    <a:pt x="2275205" y="516028"/>
                    <a:pt x="2498080" y="738903"/>
                  </a:cubicBezTo>
                  <a:cubicBezTo>
                    <a:pt x="2720956" y="961779"/>
                    <a:pt x="2720956" y="1324253"/>
                    <a:pt x="2498080" y="1547128"/>
                  </a:cubicBezTo>
                  <a:lnTo>
                    <a:pt x="1866639" y="2178569"/>
                  </a:lnTo>
                  <a:cubicBezTo>
                    <a:pt x="1884899" y="2279601"/>
                    <a:pt x="1994484" y="2518926"/>
                    <a:pt x="1938115" y="2913718"/>
                  </a:cubicBezTo>
                  <a:cubicBezTo>
                    <a:pt x="1940868" y="2911013"/>
                    <a:pt x="1944163" y="2909270"/>
                    <a:pt x="1946907" y="2906536"/>
                  </a:cubicBezTo>
                  <a:lnTo>
                    <a:pt x="2902207" y="1951236"/>
                  </a:lnTo>
                  <a:cubicBezTo>
                    <a:pt x="3348568" y="1504856"/>
                    <a:pt x="3348568" y="781166"/>
                    <a:pt x="2902207" y="334786"/>
                  </a:cubicBezTo>
                  <a:close/>
                </a:path>
              </a:pathLst>
            </a:custGeom>
            <a:grpFill/>
            <a:ln w="9525" cap="flat">
              <a:noFill/>
              <a:prstDash val="solid"/>
              <a:miter/>
            </a:ln>
          </p:spPr>
          <p:txBody>
            <a:bodyPr rtlCol="0" anchor="ctr"/>
            <a:lstStyle/>
            <a:p>
              <a:endParaRPr lang="en-US"/>
            </a:p>
          </p:txBody>
        </p:sp>
        <p:sp>
          <p:nvSpPr>
            <p:cNvPr id="43" name="Freihandform 42">
              <a:extLst>
                <a:ext uri="{FF2B5EF4-FFF2-40B4-BE49-F238E27FC236}">
                  <a16:creationId xmlns:a16="http://schemas.microsoft.com/office/drawing/2014/main" id="{A45587C5-6076-E38F-ED74-8BA83FE82B7F}"/>
                </a:ext>
              </a:extLst>
            </p:cNvPr>
            <p:cNvSpPr/>
            <p:nvPr/>
          </p:nvSpPr>
          <p:spPr>
            <a:xfrm>
              <a:off x="3657604" y="2712491"/>
              <a:ext cx="3311188" cy="3154904"/>
            </a:xfrm>
            <a:custGeom>
              <a:avLst/>
              <a:gdLst>
                <a:gd name="connsiteX0" fmla="*/ 2980539 w 3311188"/>
                <a:gd name="connsiteY0" fmla="*/ 174355 h 3154904"/>
                <a:gd name="connsiteX1" fmla="*/ 2750796 w 3311188"/>
                <a:gd name="connsiteY1" fmla="*/ 0 h 3154904"/>
                <a:gd name="connsiteX2" fmla="*/ 2576441 w 3311188"/>
                <a:gd name="connsiteY2" fmla="*/ 174355 h 3154904"/>
                <a:gd name="connsiteX3" fmla="*/ 2504375 w 3311188"/>
                <a:gd name="connsiteY3" fmla="*/ 518893 h 3154904"/>
                <a:gd name="connsiteX4" fmla="*/ 2576441 w 3311188"/>
                <a:gd name="connsiteY4" fmla="*/ 578453 h 3154904"/>
                <a:gd name="connsiteX5" fmla="*/ 2576441 w 3311188"/>
                <a:gd name="connsiteY5" fmla="*/ 1386678 h 3154904"/>
                <a:gd name="connsiteX6" fmla="*/ 1547112 w 3311188"/>
                <a:gd name="connsiteY6" fmla="*/ 2416007 h 3154904"/>
                <a:gd name="connsiteX7" fmla="*/ 738888 w 3311188"/>
                <a:gd name="connsiteY7" fmla="*/ 2416007 h 3154904"/>
                <a:gd name="connsiteX8" fmla="*/ 738888 w 3311188"/>
                <a:gd name="connsiteY8" fmla="*/ 1607782 h 3154904"/>
                <a:gd name="connsiteX9" fmla="*/ 1444376 w 3311188"/>
                <a:gd name="connsiteY9" fmla="*/ 902294 h 3154904"/>
                <a:gd name="connsiteX10" fmla="*/ 1372900 w 3311188"/>
                <a:gd name="connsiteY10" fmla="*/ 167145 h 3154904"/>
                <a:gd name="connsiteX11" fmla="*/ 1364090 w 3311188"/>
                <a:gd name="connsiteY11" fmla="*/ 174346 h 3154904"/>
                <a:gd name="connsiteX12" fmla="*/ 334770 w 3311188"/>
                <a:gd name="connsiteY12" fmla="*/ 1203684 h 3154904"/>
                <a:gd name="connsiteX13" fmla="*/ 334770 w 3311188"/>
                <a:gd name="connsiteY13" fmla="*/ 2820134 h 3154904"/>
                <a:gd name="connsiteX14" fmla="*/ 1951211 w 3311188"/>
                <a:gd name="connsiteY14" fmla="*/ 2820134 h 3154904"/>
                <a:gd name="connsiteX15" fmla="*/ 2980539 w 3311188"/>
                <a:gd name="connsiteY15" fmla="*/ 1790805 h 3154904"/>
                <a:gd name="connsiteX16" fmla="*/ 2980539 w 3311188"/>
                <a:gd name="connsiteY16" fmla="*/ 174355 h 3154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311188" h="3154904">
                  <a:moveTo>
                    <a:pt x="2980539" y="174355"/>
                  </a:moveTo>
                  <a:cubicBezTo>
                    <a:pt x="2910388" y="104194"/>
                    <a:pt x="2832749" y="46987"/>
                    <a:pt x="2750796" y="0"/>
                  </a:cubicBezTo>
                  <a:lnTo>
                    <a:pt x="2576441" y="174355"/>
                  </a:lnTo>
                  <a:cubicBezTo>
                    <a:pt x="2462065" y="288712"/>
                    <a:pt x="2502318" y="422415"/>
                    <a:pt x="2504375" y="518893"/>
                  </a:cubicBezTo>
                  <a:cubicBezTo>
                    <a:pt x="2529492" y="536686"/>
                    <a:pt x="2553905" y="555917"/>
                    <a:pt x="2576441" y="578453"/>
                  </a:cubicBezTo>
                  <a:cubicBezTo>
                    <a:pt x="2791449" y="793461"/>
                    <a:pt x="2801117" y="1162002"/>
                    <a:pt x="2576441" y="1386678"/>
                  </a:cubicBezTo>
                  <a:cubicBezTo>
                    <a:pt x="2542999" y="1420120"/>
                    <a:pt x="1566648" y="2396471"/>
                    <a:pt x="1547112" y="2416007"/>
                  </a:cubicBezTo>
                  <a:cubicBezTo>
                    <a:pt x="1324237" y="2638882"/>
                    <a:pt x="961763" y="2638882"/>
                    <a:pt x="738888" y="2416007"/>
                  </a:cubicBezTo>
                  <a:cubicBezTo>
                    <a:pt x="516012" y="2193131"/>
                    <a:pt x="516012" y="1830658"/>
                    <a:pt x="738888" y="1607782"/>
                  </a:cubicBezTo>
                  <a:lnTo>
                    <a:pt x="1444376" y="902294"/>
                  </a:lnTo>
                  <a:cubicBezTo>
                    <a:pt x="1426116" y="801262"/>
                    <a:pt x="1316522" y="561937"/>
                    <a:pt x="1372900" y="167145"/>
                  </a:cubicBezTo>
                  <a:cubicBezTo>
                    <a:pt x="1370148" y="169850"/>
                    <a:pt x="1366833" y="171612"/>
                    <a:pt x="1364090" y="174346"/>
                  </a:cubicBezTo>
                  <a:lnTo>
                    <a:pt x="334770" y="1203684"/>
                  </a:lnTo>
                  <a:cubicBezTo>
                    <a:pt x="-111590" y="1650063"/>
                    <a:pt x="-111590" y="2373754"/>
                    <a:pt x="334770" y="2820134"/>
                  </a:cubicBezTo>
                  <a:cubicBezTo>
                    <a:pt x="781150" y="3266494"/>
                    <a:pt x="1504831" y="3266494"/>
                    <a:pt x="1951211" y="2820134"/>
                  </a:cubicBezTo>
                  <a:lnTo>
                    <a:pt x="2980539" y="1790805"/>
                  </a:lnTo>
                  <a:cubicBezTo>
                    <a:pt x="3433701" y="1337643"/>
                    <a:pt x="3408936" y="602742"/>
                    <a:pt x="2980539" y="174355"/>
                  </a:cubicBezTo>
                  <a:close/>
                </a:path>
              </a:pathLst>
            </a:custGeom>
            <a:grpFill/>
            <a:ln w="9525" cap="flat">
              <a:noFill/>
              <a:prstDash val="solid"/>
              <a:miter/>
            </a:ln>
          </p:spPr>
          <p:txBody>
            <a:bodyPr rtlCol="0" anchor="ctr"/>
            <a:lstStyle/>
            <a:p>
              <a:endParaRPr lang="en-US"/>
            </a:p>
          </p:txBody>
        </p:sp>
      </p:grpSp>
      <p:pic>
        <p:nvPicPr>
          <p:cNvPr id="44" name="Grafik 43">
            <a:extLst>
              <a:ext uri="{FF2B5EF4-FFF2-40B4-BE49-F238E27FC236}">
                <a16:creationId xmlns:a16="http://schemas.microsoft.com/office/drawing/2014/main" id="{3053B4D6-3913-10BB-F598-6ECC98F34630}"/>
              </a:ext>
            </a:extLst>
          </p:cNvPr>
          <p:cNvPicPr>
            <a:picLocks noChangeAspect="1"/>
          </p:cNvPicPr>
          <p:nvPr userDrawn="1"/>
        </p:nvPicPr>
        <p:blipFill>
          <a:blip r:embed="rId5" cstate="print">
            <a:extLst>
              <a:ext uri="{28A0092B-C50C-407E-A947-70E740481C1C}">
                <a14:useLocalDpi xmlns:a14="http://schemas.microsoft.com/office/drawing/2010/main" val="0"/>
              </a:ext>
            </a:extLst>
          </a:blip>
          <a:srcRect/>
          <a:stretch/>
        </p:blipFill>
        <p:spPr>
          <a:xfrm>
            <a:off x="7682671" y="1725388"/>
            <a:ext cx="3247258" cy="4595279"/>
          </a:xfrm>
          <a:prstGeom prst="rect">
            <a:avLst/>
          </a:prstGeom>
          <a:solidFill>
            <a:schemeClr val="bg1"/>
          </a:solidFill>
        </p:spPr>
      </p:pic>
    </p:spTree>
    <p:extLst>
      <p:ext uri="{BB962C8B-B14F-4D97-AF65-F5344CB8AC3E}">
        <p14:creationId xmlns:p14="http://schemas.microsoft.com/office/powerpoint/2010/main" val="19023357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left)">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DCECCB84-F9BA-43D5-87BE-67443E8EF086}">
      <p15:sldGuideLst xmlns:p15="http://schemas.microsoft.com/office/powerpoint/2012/main">
        <p15:guide id="1" orient="horz" pos="2160">
          <p15:clr>
            <a:srgbClr val="FBAE40"/>
          </p15:clr>
        </p15:guide>
        <p15:guide id="2" pos="3840">
          <p15:clr>
            <a:srgbClr val="FBAE40"/>
          </p15:clr>
        </p15:guide>
        <p15:guide id="3" orient="horz" pos="232">
          <p15:clr>
            <a:srgbClr val="FBAE40"/>
          </p15:clr>
        </p15:guide>
        <p15:guide id="4" orient="horz" pos="4088">
          <p15:clr>
            <a:srgbClr val="FBAE40"/>
          </p15:clr>
        </p15:guide>
        <p15:guide id="5" pos="7446">
          <p15:clr>
            <a:srgbClr val="FBAE40"/>
          </p15:clr>
        </p15:guide>
        <p15:guide id="6" pos="234">
          <p15:clr>
            <a:srgbClr val="FBAE40"/>
          </p15:clr>
        </p15:guide>
        <p15:guide id="7" pos="3727">
          <p15:clr>
            <a:srgbClr val="FBAE40"/>
          </p15:clr>
        </p15:guide>
        <p15:guide id="8" pos="801" userDrawn="1">
          <p15:clr>
            <a:srgbClr val="FBAE40"/>
          </p15:clr>
        </p15:guide>
        <p15:guide id="9" orient="horz" pos="799" userDrawn="1">
          <p15:clr>
            <a:srgbClr val="FBAE40"/>
          </p15:clr>
        </p15:guide>
        <p15:guide id="10" pos="3940" userDrawn="1">
          <p15:clr>
            <a:srgbClr val="FBAE40"/>
          </p15:clr>
        </p15:guide>
        <p15:guide id="11" pos="6879"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7. Elternbriefe">
    <p:spTree>
      <p:nvGrpSpPr>
        <p:cNvPr id="1" name=""/>
        <p:cNvGrpSpPr/>
        <p:nvPr/>
      </p:nvGrpSpPr>
      <p:grpSpPr>
        <a:xfrm>
          <a:off x="0" y="0"/>
          <a:ext cx="0" cy="0"/>
          <a:chOff x="0" y="0"/>
          <a:chExt cx="0" cy="0"/>
        </a:xfrm>
      </p:grpSpPr>
      <p:pic>
        <p:nvPicPr>
          <p:cNvPr id="11" name="Grafik 10" descr="Ein Bild, das Text, Schild enthält.&#10;&#10;Automatisch generierte Beschreibung">
            <a:extLst>
              <a:ext uri="{FF2B5EF4-FFF2-40B4-BE49-F238E27FC236}">
                <a16:creationId xmlns:a16="http://schemas.microsoft.com/office/drawing/2014/main" id="{094A890A-1301-7154-C8FA-33959B01A565}"/>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199084" y="368301"/>
            <a:ext cx="2621441" cy="555290"/>
          </a:xfrm>
          <a:prstGeom prst="rect">
            <a:avLst/>
          </a:prstGeom>
        </p:spPr>
      </p:pic>
      <p:sp>
        <p:nvSpPr>
          <p:cNvPr id="2" name="Rechteck 1">
            <a:extLst>
              <a:ext uri="{FF2B5EF4-FFF2-40B4-BE49-F238E27FC236}">
                <a16:creationId xmlns:a16="http://schemas.microsoft.com/office/drawing/2014/main" id="{9EC921DA-6DD5-11EC-7182-2F3612384C83}"/>
              </a:ext>
            </a:extLst>
          </p:cNvPr>
          <p:cNvSpPr/>
          <p:nvPr userDrawn="1"/>
        </p:nvSpPr>
        <p:spPr>
          <a:xfrm>
            <a:off x="371475" y="1268414"/>
            <a:ext cx="11449049" cy="522128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hteck 2">
            <a:extLst>
              <a:ext uri="{FF2B5EF4-FFF2-40B4-BE49-F238E27FC236}">
                <a16:creationId xmlns:a16="http://schemas.microsoft.com/office/drawing/2014/main" id="{807E7C76-F211-072B-9202-F18AE54E69D0}"/>
              </a:ext>
            </a:extLst>
          </p:cNvPr>
          <p:cNvSpPr/>
          <p:nvPr userDrawn="1"/>
        </p:nvSpPr>
        <p:spPr>
          <a:xfrm>
            <a:off x="742949" y="2314898"/>
            <a:ext cx="5173663" cy="2369880"/>
          </a:xfrm>
          <a:prstGeom prst="rect">
            <a:avLst/>
          </a:prstGeom>
        </p:spPr>
        <p:txBody>
          <a:bodyPr wrap="square" lIns="0" tIns="0" rIns="0" bIns="0">
            <a:spAutoFit/>
          </a:bodyPr>
          <a:lstStyle/>
          <a:p>
            <a:pPr marL="0" lvl="1" eaLnBrk="0" fontAlgn="base">
              <a:lnSpc>
                <a:spcPct val="110000"/>
              </a:lnSpc>
              <a:spcAft>
                <a:spcPct val="0"/>
              </a:spcAft>
              <a:buSzPct val="75000"/>
              <a:defRPr/>
            </a:pPr>
            <a:r>
              <a:rPr lang="de-DE" sz="2000" dirty="0">
                <a:solidFill>
                  <a:srgbClr val="000000"/>
                </a:solidFill>
                <a:latin typeface="Arial" panose="020B0604020202020204" pitchFamily="34" charset="0"/>
                <a:cs typeface="Arial" panose="020B0604020202020204" pitchFamily="34" charset="0"/>
              </a:rPr>
              <a:t>Um die Eltern über die Teilnahme der Klasse am Medienführerschein Bayern zu informieren, steht auf der Website ein Entwurf für einen Elternrundbrief zur Verfügung. </a:t>
            </a:r>
          </a:p>
          <a:p>
            <a:pPr marL="0" lvl="1" eaLnBrk="0" fontAlgn="base">
              <a:lnSpc>
                <a:spcPct val="110000"/>
              </a:lnSpc>
              <a:spcAft>
                <a:spcPct val="0"/>
              </a:spcAft>
              <a:buSzPct val="75000"/>
              <a:defRPr/>
            </a:pPr>
            <a:r>
              <a:rPr lang="de-DE" sz="2000" dirty="0">
                <a:solidFill>
                  <a:srgbClr val="000000"/>
                </a:solidFill>
                <a:latin typeface="Arial" panose="020B0604020202020204" pitchFamily="34" charset="0"/>
                <a:cs typeface="Arial" panose="020B0604020202020204" pitchFamily="34" charset="0"/>
              </a:rPr>
              <a:t>Er enthält auch eine Übersicht mit Tipps zur Medienerziehung in der Familie.</a:t>
            </a:r>
          </a:p>
          <a:p>
            <a:pPr marL="0" lvl="1" eaLnBrk="0" fontAlgn="base">
              <a:lnSpc>
                <a:spcPct val="110000"/>
              </a:lnSpc>
              <a:spcAft>
                <a:spcPct val="0"/>
              </a:spcAft>
              <a:buSzPct val="75000"/>
              <a:defRPr/>
            </a:pPr>
            <a:endParaRPr lang="de-DE" sz="2000" dirty="0">
              <a:solidFill>
                <a:srgbClr val="000000"/>
              </a:solidFill>
              <a:latin typeface="Arial" panose="020B0604020202020204" pitchFamily="34" charset="0"/>
              <a:cs typeface="Arial" panose="020B0604020202020204" pitchFamily="34" charset="0"/>
            </a:endParaRPr>
          </a:p>
        </p:txBody>
      </p:sp>
      <p:sp>
        <p:nvSpPr>
          <p:cNvPr id="4" name="Rechteck 3">
            <a:extLst>
              <a:ext uri="{FF2B5EF4-FFF2-40B4-BE49-F238E27FC236}">
                <a16:creationId xmlns:a16="http://schemas.microsoft.com/office/drawing/2014/main" id="{3A8226DF-FFE8-1733-5158-98C9F2F0536E}"/>
              </a:ext>
            </a:extLst>
          </p:cNvPr>
          <p:cNvSpPr/>
          <p:nvPr userDrawn="1"/>
        </p:nvSpPr>
        <p:spPr>
          <a:xfrm>
            <a:off x="742950" y="1744314"/>
            <a:ext cx="5173663" cy="30777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pAutoFit/>
          </a:bodyPr>
          <a:lstStyle/>
          <a:p>
            <a:pPr fontAlgn="base">
              <a:spcAft>
                <a:spcPct val="0"/>
              </a:spcAft>
            </a:pPr>
            <a:r>
              <a:rPr lang="de-DE" sz="2000" b="1" kern="0">
                <a:solidFill>
                  <a:schemeClr val="tx2"/>
                </a:solidFill>
                <a:latin typeface="Arial" panose="020B0604020202020204" pitchFamily="34" charset="0"/>
                <a:cs typeface="Arial" panose="020B0604020202020204" pitchFamily="34" charset="0"/>
              </a:rPr>
              <a:t>7. Elternbriefe</a:t>
            </a:r>
          </a:p>
        </p:txBody>
      </p:sp>
      <p:cxnSp>
        <p:nvCxnSpPr>
          <p:cNvPr id="5" name="Gerade Verbindung 4">
            <a:extLst>
              <a:ext uri="{FF2B5EF4-FFF2-40B4-BE49-F238E27FC236}">
                <a16:creationId xmlns:a16="http://schemas.microsoft.com/office/drawing/2014/main" id="{1FDD1445-0D73-8933-8F63-FF329347B645}"/>
              </a:ext>
            </a:extLst>
          </p:cNvPr>
          <p:cNvCxnSpPr>
            <a:cxnSpLocks/>
          </p:cNvCxnSpPr>
          <p:nvPr userDrawn="1"/>
        </p:nvCxnSpPr>
        <p:spPr>
          <a:xfrm>
            <a:off x="2182950" y="1268413"/>
            <a:ext cx="1080000" cy="0"/>
          </a:xfrm>
          <a:prstGeom prst="line">
            <a:avLst/>
          </a:prstGeom>
          <a:ln w="63500" cap="rnd">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6" name="Gruppieren 5">
            <a:extLst>
              <a:ext uri="{FF2B5EF4-FFF2-40B4-BE49-F238E27FC236}">
                <a16:creationId xmlns:a16="http://schemas.microsoft.com/office/drawing/2014/main" id="{AC568F60-6771-38C3-7958-962BF30E0874}"/>
              </a:ext>
            </a:extLst>
          </p:cNvPr>
          <p:cNvGrpSpPr/>
          <p:nvPr userDrawn="1"/>
        </p:nvGrpSpPr>
        <p:grpSpPr>
          <a:xfrm>
            <a:off x="742950" y="368301"/>
            <a:ext cx="1080000" cy="1080000"/>
            <a:chOff x="742950" y="368301"/>
            <a:chExt cx="1080000" cy="1080000"/>
          </a:xfrm>
        </p:grpSpPr>
        <p:sp>
          <p:nvSpPr>
            <p:cNvPr id="7" name="Oval 6">
              <a:extLst>
                <a:ext uri="{FF2B5EF4-FFF2-40B4-BE49-F238E27FC236}">
                  <a16:creationId xmlns:a16="http://schemas.microsoft.com/office/drawing/2014/main" id="{596ADF76-4A08-2ABF-E1DA-8C400D35D263}"/>
                </a:ext>
              </a:extLst>
            </p:cNvPr>
            <p:cNvSpPr/>
            <p:nvPr/>
          </p:nvSpPr>
          <p:spPr>
            <a:xfrm>
              <a:off x="742950" y="368301"/>
              <a:ext cx="1080000" cy="1080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5000" b="1">
                <a:latin typeface="Arial" panose="020B0604020202020204" pitchFamily="34" charset="0"/>
                <a:cs typeface="Arial" panose="020B0604020202020204" pitchFamily="34" charset="0"/>
              </a:endParaRPr>
            </a:p>
          </p:txBody>
        </p:sp>
        <p:grpSp>
          <p:nvGrpSpPr>
            <p:cNvPr id="8" name="Grafik 11">
              <a:extLst>
                <a:ext uri="{FF2B5EF4-FFF2-40B4-BE49-F238E27FC236}">
                  <a16:creationId xmlns:a16="http://schemas.microsoft.com/office/drawing/2014/main" id="{4E33325B-BE13-1AC3-9E87-5726084ADDEB}"/>
                </a:ext>
              </a:extLst>
            </p:cNvPr>
            <p:cNvGrpSpPr/>
            <p:nvPr/>
          </p:nvGrpSpPr>
          <p:grpSpPr>
            <a:xfrm>
              <a:off x="1013117" y="594459"/>
              <a:ext cx="539666" cy="627685"/>
              <a:chOff x="3570972" y="1073402"/>
              <a:chExt cx="4192946" cy="4876802"/>
            </a:xfrm>
          </p:grpSpPr>
          <p:sp>
            <p:nvSpPr>
              <p:cNvPr id="9" name="Freihandform 8">
                <a:extLst>
                  <a:ext uri="{FF2B5EF4-FFF2-40B4-BE49-F238E27FC236}">
                    <a16:creationId xmlns:a16="http://schemas.microsoft.com/office/drawing/2014/main" id="{1B986F2E-7681-78F2-68E9-5C492D1C6044}"/>
                  </a:ext>
                </a:extLst>
              </p:cNvPr>
              <p:cNvSpPr/>
              <p:nvPr/>
            </p:nvSpPr>
            <p:spPr>
              <a:xfrm>
                <a:off x="3761322" y="1959372"/>
                <a:ext cx="147161" cy="1727977"/>
              </a:xfrm>
              <a:custGeom>
                <a:avLst/>
                <a:gdLst>
                  <a:gd name="connsiteX0" fmla="*/ 73581 w 147161"/>
                  <a:gd name="connsiteY0" fmla="*/ 1727978 h 1727977"/>
                  <a:gd name="connsiteX1" fmla="*/ 0 w 147161"/>
                  <a:gd name="connsiteY1" fmla="*/ 1654397 h 1727977"/>
                  <a:gd name="connsiteX2" fmla="*/ 0 w 147161"/>
                  <a:gd name="connsiteY2" fmla="*/ 73581 h 1727977"/>
                  <a:gd name="connsiteX3" fmla="*/ 73581 w 147161"/>
                  <a:gd name="connsiteY3" fmla="*/ 0 h 1727977"/>
                  <a:gd name="connsiteX4" fmla="*/ 147161 w 147161"/>
                  <a:gd name="connsiteY4" fmla="*/ 73581 h 1727977"/>
                  <a:gd name="connsiteX5" fmla="*/ 147161 w 147161"/>
                  <a:gd name="connsiteY5" fmla="*/ 1654407 h 1727977"/>
                  <a:gd name="connsiteX6" fmla="*/ 73581 w 147161"/>
                  <a:gd name="connsiteY6" fmla="*/ 1727978 h 17279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7161" h="1727977">
                    <a:moveTo>
                      <a:pt x="73581" y="1727978"/>
                    </a:moveTo>
                    <a:cubicBezTo>
                      <a:pt x="32937" y="1727978"/>
                      <a:pt x="0" y="1695040"/>
                      <a:pt x="0" y="1654397"/>
                    </a:cubicBezTo>
                    <a:lnTo>
                      <a:pt x="0" y="73581"/>
                    </a:lnTo>
                    <a:cubicBezTo>
                      <a:pt x="0" y="32937"/>
                      <a:pt x="32937" y="0"/>
                      <a:pt x="73581" y="0"/>
                    </a:cubicBezTo>
                    <a:cubicBezTo>
                      <a:pt x="114224" y="0"/>
                      <a:pt x="147161" y="32937"/>
                      <a:pt x="147161" y="73581"/>
                    </a:cubicBezTo>
                    <a:lnTo>
                      <a:pt x="147161" y="1654407"/>
                    </a:lnTo>
                    <a:cubicBezTo>
                      <a:pt x="147161" y="1695040"/>
                      <a:pt x="114224" y="1727978"/>
                      <a:pt x="73581" y="1727978"/>
                    </a:cubicBezTo>
                    <a:close/>
                  </a:path>
                </a:pathLst>
              </a:custGeom>
              <a:solidFill>
                <a:schemeClr val="bg1">
                  <a:lumMod val="50000"/>
                </a:schemeClr>
              </a:solidFill>
              <a:ln w="9525" cap="flat">
                <a:noFill/>
                <a:prstDash val="solid"/>
                <a:miter/>
              </a:ln>
            </p:spPr>
            <p:txBody>
              <a:bodyPr rtlCol="0" anchor="ctr"/>
              <a:lstStyle/>
              <a:p>
                <a:endParaRPr lang="en-US"/>
              </a:p>
            </p:txBody>
          </p:sp>
          <p:grpSp>
            <p:nvGrpSpPr>
              <p:cNvPr id="10" name="Grafik 11">
                <a:extLst>
                  <a:ext uri="{FF2B5EF4-FFF2-40B4-BE49-F238E27FC236}">
                    <a16:creationId xmlns:a16="http://schemas.microsoft.com/office/drawing/2014/main" id="{35AE5103-0E58-1779-652E-E7C92ECFF02E}"/>
                  </a:ext>
                </a:extLst>
              </p:cNvPr>
              <p:cNvGrpSpPr/>
              <p:nvPr/>
            </p:nvGrpSpPr>
            <p:grpSpPr>
              <a:xfrm>
                <a:off x="3570972" y="1073402"/>
                <a:ext cx="4192946" cy="4876802"/>
                <a:chOff x="3570972" y="1073402"/>
                <a:chExt cx="4192946" cy="4876802"/>
              </a:xfrm>
            </p:grpSpPr>
            <p:sp>
              <p:nvSpPr>
                <p:cNvPr id="16" name="Freihandform 15">
                  <a:extLst>
                    <a:ext uri="{FF2B5EF4-FFF2-40B4-BE49-F238E27FC236}">
                      <a16:creationId xmlns:a16="http://schemas.microsoft.com/office/drawing/2014/main" id="{ABAE8BED-006D-1E3A-E231-58F723C0F75D}"/>
                    </a:ext>
                  </a:extLst>
                </p:cNvPr>
                <p:cNvSpPr/>
                <p:nvPr/>
              </p:nvSpPr>
              <p:spPr>
                <a:xfrm>
                  <a:off x="4501633" y="2936552"/>
                  <a:ext cx="2341321" cy="1850945"/>
                </a:xfrm>
                <a:custGeom>
                  <a:avLst/>
                  <a:gdLst>
                    <a:gd name="connsiteX0" fmla="*/ 0 w 2341321"/>
                    <a:gd name="connsiteY0" fmla="*/ 0 h 1850945"/>
                    <a:gd name="connsiteX1" fmla="*/ 0 w 2341321"/>
                    <a:gd name="connsiteY1" fmla="*/ 486623 h 1850945"/>
                    <a:gd name="connsiteX2" fmla="*/ 0 w 2341321"/>
                    <a:gd name="connsiteY2" fmla="*/ 1148391 h 1850945"/>
                    <a:gd name="connsiteX3" fmla="*/ 702555 w 2341321"/>
                    <a:gd name="connsiteY3" fmla="*/ 1850946 h 1850945"/>
                    <a:gd name="connsiteX4" fmla="*/ 1638767 w 2341321"/>
                    <a:gd name="connsiteY4" fmla="*/ 1850946 h 1850945"/>
                    <a:gd name="connsiteX5" fmla="*/ 2341321 w 2341321"/>
                    <a:gd name="connsiteY5" fmla="*/ 1148391 h 1850945"/>
                    <a:gd name="connsiteX6" fmla="*/ 2341321 w 2341321"/>
                    <a:gd name="connsiteY6" fmla="*/ 486623 h 1850945"/>
                    <a:gd name="connsiteX7" fmla="*/ 2341321 w 2341321"/>
                    <a:gd name="connsiteY7" fmla="*/ 0 h 18509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41321" h="1850945">
                      <a:moveTo>
                        <a:pt x="0" y="0"/>
                      </a:moveTo>
                      <a:lnTo>
                        <a:pt x="0" y="486623"/>
                      </a:lnTo>
                      <a:lnTo>
                        <a:pt x="0" y="1148391"/>
                      </a:lnTo>
                      <a:cubicBezTo>
                        <a:pt x="0" y="1536401"/>
                        <a:pt x="314544" y="1850946"/>
                        <a:pt x="702555" y="1850946"/>
                      </a:cubicBezTo>
                      <a:lnTo>
                        <a:pt x="1638767" y="1850946"/>
                      </a:lnTo>
                      <a:cubicBezTo>
                        <a:pt x="2026777" y="1850946"/>
                        <a:pt x="2341321" y="1536401"/>
                        <a:pt x="2341321" y="1148391"/>
                      </a:cubicBezTo>
                      <a:lnTo>
                        <a:pt x="2341321" y="486623"/>
                      </a:lnTo>
                      <a:lnTo>
                        <a:pt x="2341321" y="0"/>
                      </a:lnTo>
                      <a:close/>
                    </a:path>
                  </a:pathLst>
                </a:custGeom>
                <a:solidFill>
                  <a:srgbClr val="574D56"/>
                </a:solidFill>
                <a:ln w="9525" cap="flat">
                  <a:noFill/>
                  <a:prstDash val="solid"/>
                  <a:miter/>
                </a:ln>
              </p:spPr>
              <p:txBody>
                <a:bodyPr rtlCol="0" anchor="ctr"/>
                <a:lstStyle/>
                <a:p>
                  <a:endParaRPr lang="en-US"/>
                </a:p>
              </p:txBody>
            </p:sp>
            <p:sp>
              <p:nvSpPr>
                <p:cNvPr id="17" name="Freihandform 16">
                  <a:extLst>
                    <a:ext uri="{FF2B5EF4-FFF2-40B4-BE49-F238E27FC236}">
                      <a16:creationId xmlns:a16="http://schemas.microsoft.com/office/drawing/2014/main" id="{7B6407FB-50C2-BAF2-261F-CD1CF771A935}"/>
                    </a:ext>
                  </a:extLst>
                </p:cNvPr>
                <p:cNvSpPr/>
                <p:nvPr/>
              </p:nvSpPr>
              <p:spPr>
                <a:xfrm>
                  <a:off x="5840210" y="2936504"/>
                  <a:ext cx="1002763" cy="1851031"/>
                </a:xfrm>
                <a:custGeom>
                  <a:avLst/>
                  <a:gdLst>
                    <a:gd name="connsiteX0" fmla="*/ 1002764 w 1002763"/>
                    <a:gd name="connsiteY0" fmla="*/ 0 h 1851031"/>
                    <a:gd name="connsiteX1" fmla="*/ 1002764 w 1002763"/>
                    <a:gd name="connsiteY1" fmla="*/ 1148477 h 1851031"/>
                    <a:gd name="connsiteX2" fmla="*/ 300209 w 1002763"/>
                    <a:gd name="connsiteY2" fmla="*/ 1851031 h 1851031"/>
                    <a:gd name="connsiteX3" fmla="*/ 0 w 1002763"/>
                    <a:gd name="connsiteY3" fmla="*/ 1851031 h 1851031"/>
                    <a:gd name="connsiteX4" fmla="*/ 702555 w 1002763"/>
                    <a:gd name="connsiteY4" fmla="*/ 1148477 h 1851031"/>
                    <a:gd name="connsiteX5" fmla="*/ 702555 w 1002763"/>
                    <a:gd name="connsiteY5" fmla="*/ 0 h 1851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2763" h="1851031">
                      <a:moveTo>
                        <a:pt x="1002764" y="0"/>
                      </a:moveTo>
                      <a:lnTo>
                        <a:pt x="1002764" y="1148477"/>
                      </a:lnTo>
                      <a:cubicBezTo>
                        <a:pt x="1002764" y="1536487"/>
                        <a:pt x="688219" y="1851031"/>
                        <a:pt x="300209" y="1851031"/>
                      </a:cubicBezTo>
                      <a:lnTo>
                        <a:pt x="0" y="1851031"/>
                      </a:lnTo>
                      <a:cubicBezTo>
                        <a:pt x="388010" y="1851031"/>
                        <a:pt x="702555" y="1536487"/>
                        <a:pt x="702555" y="1148477"/>
                      </a:cubicBezTo>
                      <a:lnTo>
                        <a:pt x="702555" y="0"/>
                      </a:lnTo>
                      <a:close/>
                    </a:path>
                  </a:pathLst>
                </a:custGeom>
                <a:solidFill>
                  <a:srgbClr val="433D41"/>
                </a:solidFill>
                <a:ln w="9525" cap="flat">
                  <a:noFill/>
                  <a:prstDash val="solid"/>
                  <a:miter/>
                </a:ln>
              </p:spPr>
              <p:txBody>
                <a:bodyPr rtlCol="0" anchor="ctr"/>
                <a:lstStyle/>
                <a:p>
                  <a:endParaRPr lang="en-US"/>
                </a:p>
              </p:txBody>
            </p:sp>
            <p:sp>
              <p:nvSpPr>
                <p:cNvPr id="18" name="Freihandform 17">
                  <a:extLst>
                    <a:ext uri="{FF2B5EF4-FFF2-40B4-BE49-F238E27FC236}">
                      <a16:creationId xmlns:a16="http://schemas.microsoft.com/office/drawing/2014/main" id="{213A1911-178A-A3DE-E7A6-AE141708889B}"/>
                    </a:ext>
                  </a:extLst>
                </p:cNvPr>
                <p:cNvSpPr/>
                <p:nvPr/>
              </p:nvSpPr>
              <p:spPr>
                <a:xfrm>
                  <a:off x="4359777" y="4105345"/>
                  <a:ext cx="2633767" cy="1832695"/>
                </a:xfrm>
                <a:custGeom>
                  <a:avLst/>
                  <a:gdLst>
                    <a:gd name="connsiteX0" fmla="*/ 1598962 w 2633767"/>
                    <a:gd name="connsiteY0" fmla="*/ 366474 h 1832695"/>
                    <a:gd name="connsiteX1" fmla="*/ 1598962 w 2633767"/>
                    <a:gd name="connsiteY1" fmla="*/ 0 h 1832695"/>
                    <a:gd name="connsiteX2" fmla="*/ 1026252 w 2633767"/>
                    <a:gd name="connsiteY2" fmla="*/ 0 h 1832695"/>
                    <a:gd name="connsiteX3" fmla="*/ 1026252 w 2633767"/>
                    <a:gd name="connsiteY3" fmla="*/ 366474 h 1832695"/>
                    <a:gd name="connsiteX4" fmla="*/ 981256 w 2633767"/>
                    <a:gd name="connsiteY4" fmla="*/ 416452 h 1832695"/>
                    <a:gd name="connsiteX5" fmla="*/ 891654 w 2633767"/>
                    <a:gd name="connsiteY5" fmla="*/ 430016 h 1832695"/>
                    <a:gd name="connsiteX6" fmla="*/ 871528 w 2633767"/>
                    <a:gd name="connsiteY6" fmla="*/ 449009 h 1832695"/>
                    <a:gd name="connsiteX7" fmla="*/ 0 w 2633767"/>
                    <a:gd name="connsiteY7" fmla="*/ 1540783 h 1832695"/>
                    <a:gd name="connsiteX8" fmla="*/ 0 w 2633767"/>
                    <a:gd name="connsiteY8" fmla="*/ 1785071 h 1832695"/>
                    <a:gd name="connsiteX9" fmla="*/ 47625 w 2633767"/>
                    <a:gd name="connsiteY9" fmla="*/ 1832696 h 1832695"/>
                    <a:gd name="connsiteX10" fmla="*/ 2586142 w 2633767"/>
                    <a:gd name="connsiteY10" fmla="*/ 1832696 h 1832695"/>
                    <a:gd name="connsiteX11" fmla="*/ 2633767 w 2633767"/>
                    <a:gd name="connsiteY11" fmla="*/ 1785071 h 1832695"/>
                    <a:gd name="connsiteX12" fmla="*/ 2633767 w 2633767"/>
                    <a:gd name="connsiteY12" fmla="*/ 1540783 h 1832695"/>
                    <a:gd name="connsiteX13" fmla="*/ 1767802 w 2633767"/>
                    <a:gd name="connsiteY13" fmla="*/ 452714 h 1832695"/>
                    <a:gd name="connsiteX14" fmla="*/ 1746799 w 2633767"/>
                    <a:gd name="connsiteY14" fmla="*/ 432645 h 1832695"/>
                    <a:gd name="connsiteX15" fmla="*/ 1643958 w 2633767"/>
                    <a:gd name="connsiteY15" fmla="*/ 416443 h 1832695"/>
                    <a:gd name="connsiteX16" fmla="*/ 1598962 w 2633767"/>
                    <a:gd name="connsiteY16" fmla="*/ 366474 h 18326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33767" h="1832695">
                      <a:moveTo>
                        <a:pt x="1598962" y="366474"/>
                      </a:moveTo>
                      <a:lnTo>
                        <a:pt x="1598962" y="0"/>
                      </a:lnTo>
                      <a:lnTo>
                        <a:pt x="1026252" y="0"/>
                      </a:lnTo>
                      <a:lnTo>
                        <a:pt x="1026252" y="366474"/>
                      </a:lnTo>
                      <a:cubicBezTo>
                        <a:pt x="1026252" y="392201"/>
                        <a:pt x="1006821" y="413623"/>
                        <a:pt x="981256" y="416452"/>
                      </a:cubicBezTo>
                      <a:cubicBezTo>
                        <a:pt x="951014" y="419795"/>
                        <a:pt x="921134" y="424339"/>
                        <a:pt x="891654" y="430016"/>
                      </a:cubicBezTo>
                      <a:cubicBezTo>
                        <a:pt x="881205" y="432035"/>
                        <a:pt x="881872" y="446713"/>
                        <a:pt x="871528" y="449009"/>
                      </a:cubicBezTo>
                      <a:cubicBezTo>
                        <a:pt x="365350" y="561556"/>
                        <a:pt x="0" y="1000716"/>
                        <a:pt x="0" y="1540783"/>
                      </a:cubicBezTo>
                      <a:lnTo>
                        <a:pt x="0" y="1785071"/>
                      </a:lnTo>
                      <a:cubicBezTo>
                        <a:pt x="0" y="1811369"/>
                        <a:pt x="21326" y="1832696"/>
                        <a:pt x="47625" y="1832696"/>
                      </a:cubicBezTo>
                      <a:lnTo>
                        <a:pt x="2586142" y="1832696"/>
                      </a:lnTo>
                      <a:cubicBezTo>
                        <a:pt x="2612441" y="1832696"/>
                        <a:pt x="2633767" y="1811369"/>
                        <a:pt x="2633767" y="1785071"/>
                      </a:cubicBezTo>
                      <a:lnTo>
                        <a:pt x="2633767" y="1540783"/>
                      </a:lnTo>
                      <a:cubicBezTo>
                        <a:pt x="2633767" y="1000830"/>
                        <a:pt x="2273808" y="565395"/>
                        <a:pt x="1767802" y="452714"/>
                      </a:cubicBezTo>
                      <a:cubicBezTo>
                        <a:pt x="1761716" y="451361"/>
                        <a:pt x="1752924" y="433902"/>
                        <a:pt x="1746799" y="432645"/>
                      </a:cubicBezTo>
                      <a:cubicBezTo>
                        <a:pt x="1713043" y="425720"/>
                        <a:pt x="1678743" y="420291"/>
                        <a:pt x="1643958" y="416443"/>
                      </a:cubicBezTo>
                      <a:cubicBezTo>
                        <a:pt x="1618383" y="413623"/>
                        <a:pt x="1598962" y="392201"/>
                        <a:pt x="1598962" y="366474"/>
                      </a:cubicBezTo>
                      <a:close/>
                    </a:path>
                  </a:pathLst>
                </a:custGeom>
                <a:solidFill>
                  <a:srgbClr val="FFBE84"/>
                </a:solidFill>
                <a:ln w="9525" cap="flat">
                  <a:noFill/>
                  <a:prstDash val="solid"/>
                  <a:miter/>
                </a:ln>
              </p:spPr>
              <p:txBody>
                <a:bodyPr rtlCol="0" anchor="ctr"/>
                <a:lstStyle/>
                <a:p>
                  <a:endParaRPr lang="en-US"/>
                </a:p>
              </p:txBody>
            </p:sp>
            <p:sp>
              <p:nvSpPr>
                <p:cNvPr id="19" name="Freihandform 18">
                  <a:extLst>
                    <a:ext uri="{FF2B5EF4-FFF2-40B4-BE49-F238E27FC236}">
                      <a16:creationId xmlns:a16="http://schemas.microsoft.com/office/drawing/2014/main" id="{D7FC29BC-7CBC-3D6C-8A64-9399121BB8C2}"/>
                    </a:ext>
                  </a:extLst>
                </p:cNvPr>
                <p:cNvSpPr/>
                <p:nvPr/>
              </p:nvSpPr>
              <p:spPr>
                <a:xfrm>
                  <a:off x="5655415" y="4105317"/>
                  <a:ext cx="498833" cy="593740"/>
                </a:xfrm>
                <a:custGeom>
                  <a:avLst/>
                  <a:gdLst>
                    <a:gd name="connsiteX0" fmla="*/ 392516 w 498833"/>
                    <a:gd name="connsiteY0" fmla="*/ 593741 h 593740"/>
                    <a:gd name="connsiteX1" fmla="*/ 44930 w 498833"/>
                    <a:gd name="connsiteY1" fmla="*/ 508254 h 593740"/>
                    <a:gd name="connsiteX2" fmla="*/ 0 w 498833"/>
                    <a:gd name="connsiteY2" fmla="*/ 458324 h 593740"/>
                    <a:gd name="connsiteX3" fmla="*/ 0 w 498833"/>
                    <a:gd name="connsiteY3" fmla="*/ 0 h 593740"/>
                    <a:gd name="connsiteX4" fmla="*/ 303343 w 498833"/>
                    <a:gd name="connsiteY4" fmla="*/ 0 h 593740"/>
                    <a:gd name="connsiteX5" fmla="*/ 303343 w 498833"/>
                    <a:gd name="connsiteY5" fmla="*/ 366522 h 593740"/>
                    <a:gd name="connsiteX6" fmla="*/ 348272 w 498833"/>
                    <a:gd name="connsiteY6" fmla="*/ 416452 h 593740"/>
                    <a:gd name="connsiteX7" fmla="*/ 498834 w 498833"/>
                    <a:gd name="connsiteY7" fmla="*/ 443541 h 593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833" h="593740">
                      <a:moveTo>
                        <a:pt x="392516" y="593741"/>
                      </a:moveTo>
                      <a:cubicBezTo>
                        <a:pt x="284731" y="550793"/>
                        <a:pt x="167802" y="521856"/>
                        <a:pt x="44930" y="508254"/>
                      </a:cubicBezTo>
                      <a:cubicBezTo>
                        <a:pt x="19421" y="505415"/>
                        <a:pt x="0" y="484023"/>
                        <a:pt x="0" y="458324"/>
                      </a:cubicBezTo>
                      <a:lnTo>
                        <a:pt x="0" y="0"/>
                      </a:lnTo>
                      <a:lnTo>
                        <a:pt x="303343" y="0"/>
                      </a:lnTo>
                      <a:lnTo>
                        <a:pt x="303343" y="366522"/>
                      </a:lnTo>
                      <a:cubicBezTo>
                        <a:pt x="303343" y="392221"/>
                        <a:pt x="322764" y="413613"/>
                        <a:pt x="348272" y="416452"/>
                      </a:cubicBezTo>
                      <a:cubicBezTo>
                        <a:pt x="399574" y="422129"/>
                        <a:pt x="449837" y="431235"/>
                        <a:pt x="498834" y="443541"/>
                      </a:cubicBezTo>
                      <a:close/>
                    </a:path>
                  </a:pathLst>
                </a:custGeom>
                <a:solidFill>
                  <a:srgbClr val="FFAB69"/>
                </a:solidFill>
                <a:ln w="9525" cap="flat">
                  <a:noFill/>
                  <a:prstDash val="solid"/>
                  <a:miter/>
                </a:ln>
              </p:spPr>
              <p:txBody>
                <a:bodyPr rtlCol="0" anchor="ctr"/>
                <a:lstStyle/>
                <a:p>
                  <a:endParaRPr lang="en-US"/>
                </a:p>
              </p:txBody>
            </p:sp>
            <p:sp>
              <p:nvSpPr>
                <p:cNvPr id="20" name="Freihandform 19">
                  <a:extLst>
                    <a:ext uri="{FF2B5EF4-FFF2-40B4-BE49-F238E27FC236}">
                      <a16:creationId xmlns:a16="http://schemas.microsoft.com/office/drawing/2014/main" id="{A433E79A-D59B-EDFF-E6F6-B7184D7F91FF}"/>
                    </a:ext>
                  </a:extLst>
                </p:cNvPr>
                <p:cNvSpPr/>
                <p:nvPr/>
              </p:nvSpPr>
              <p:spPr>
                <a:xfrm>
                  <a:off x="4335565" y="4537999"/>
                  <a:ext cx="2673657" cy="1412176"/>
                </a:xfrm>
                <a:custGeom>
                  <a:avLst/>
                  <a:gdLst>
                    <a:gd name="connsiteX0" fmla="*/ 2673658 w 2673657"/>
                    <a:gd name="connsiteY0" fmla="*/ 1108167 h 1412176"/>
                    <a:gd name="connsiteX1" fmla="*/ 2673658 w 2673657"/>
                    <a:gd name="connsiteY1" fmla="*/ 1364552 h 1412176"/>
                    <a:gd name="connsiteX2" fmla="*/ 2626033 w 2673657"/>
                    <a:gd name="connsiteY2" fmla="*/ 1412177 h 1412176"/>
                    <a:gd name="connsiteX3" fmla="*/ 1541640 w 2673657"/>
                    <a:gd name="connsiteY3" fmla="*/ 1412177 h 1412176"/>
                    <a:gd name="connsiteX4" fmla="*/ 1341092 w 2673657"/>
                    <a:gd name="connsiteY4" fmla="*/ 1367629 h 1412176"/>
                    <a:gd name="connsiteX5" fmla="*/ 1131818 w 2673657"/>
                    <a:gd name="connsiteY5" fmla="*/ 1412177 h 1412176"/>
                    <a:gd name="connsiteX6" fmla="*/ 47625 w 2673657"/>
                    <a:gd name="connsiteY6" fmla="*/ 1412177 h 1412176"/>
                    <a:gd name="connsiteX7" fmla="*/ 0 w 2673657"/>
                    <a:gd name="connsiteY7" fmla="*/ 1364552 h 1412176"/>
                    <a:gd name="connsiteX8" fmla="*/ 0 w 2673657"/>
                    <a:gd name="connsiteY8" fmla="*/ 1108167 h 1412176"/>
                    <a:gd name="connsiteX9" fmla="*/ 902094 w 2673657"/>
                    <a:gd name="connsiteY9" fmla="*/ 96 h 1412176"/>
                    <a:gd name="connsiteX10" fmla="*/ 936260 w 2673657"/>
                    <a:gd name="connsiteY10" fmla="*/ 21403 h 1412176"/>
                    <a:gd name="connsiteX11" fmla="*/ 1336834 w 2673657"/>
                    <a:gd name="connsiteY11" fmla="*/ 370894 h 1412176"/>
                    <a:gd name="connsiteX12" fmla="*/ 1758991 w 2673657"/>
                    <a:gd name="connsiteY12" fmla="*/ 21355 h 1412176"/>
                    <a:gd name="connsiteX13" fmla="*/ 1789338 w 2673657"/>
                    <a:gd name="connsiteY13" fmla="*/ 3886 h 1412176"/>
                    <a:gd name="connsiteX14" fmla="*/ 2673658 w 2673657"/>
                    <a:gd name="connsiteY14" fmla="*/ 1108167 h 1412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673657" h="1412176">
                      <a:moveTo>
                        <a:pt x="2673658" y="1108167"/>
                      </a:moveTo>
                      <a:lnTo>
                        <a:pt x="2673658" y="1364552"/>
                      </a:lnTo>
                      <a:cubicBezTo>
                        <a:pt x="2673658" y="1390850"/>
                        <a:pt x="2652332" y="1412177"/>
                        <a:pt x="2626033" y="1412177"/>
                      </a:cubicBezTo>
                      <a:lnTo>
                        <a:pt x="1541640" y="1412177"/>
                      </a:lnTo>
                      <a:lnTo>
                        <a:pt x="1341092" y="1367629"/>
                      </a:lnTo>
                      <a:lnTo>
                        <a:pt x="1131818" y="1412177"/>
                      </a:lnTo>
                      <a:lnTo>
                        <a:pt x="47625" y="1412177"/>
                      </a:lnTo>
                      <a:cubicBezTo>
                        <a:pt x="21326" y="1412177"/>
                        <a:pt x="0" y="1390850"/>
                        <a:pt x="0" y="1364552"/>
                      </a:cubicBezTo>
                      <a:lnTo>
                        <a:pt x="0" y="1108167"/>
                      </a:lnTo>
                      <a:cubicBezTo>
                        <a:pt x="0" y="561899"/>
                        <a:pt x="387144" y="106118"/>
                        <a:pt x="902094" y="96"/>
                      </a:cubicBezTo>
                      <a:cubicBezTo>
                        <a:pt x="910914" y="-1724"/>
                        <a:pt x="927364" y="23013"/>
                        <a:pt x="936260" y="21403"/>
                      </a:cubicBezTo>
                      <a:cubicBezTo>
                        <a:pt x="982761" y="203473"/>
                        <a:pt x="1140295" y="370894"/>
                        <a:pt x="1336834" y="370894"/>
                      </a:cubicBezTo>
                      <a:cubicBezTo>
                        <a:pt x="1533478" y="370894"/>
                        <a:pt x="1712386" y="203321"/>
                        <a:pt x="1758991" y="21355"/>
                      </a:cubicBezTo>
                      <a:cubicBezTo>
                        <a:pt x="1773841" y="24041"/>
                        <a:pt x="1774698" y="629"/>
                        <a:pt x="1789338" y="3886"/>
                      </a:cubicBezTo>
                      <a:cubicBezTo>
                        <a:pt x="2295344" y="116596"/>
                        <a:pt x="2673658" y="568167"/>
                        <a:pt x="2673658" y="1108167"/>
                      </a:cubicBezTo>
                      <a:close/>
                    </a:path>
                  </a:pathLst>
                </a:custGeom>
                <a:solidFill>
                  <a:schemeClr val="bg1">
                    <a:lumMod val="50000"/>
                  </a:schemeClr>
                </a:solidFill>
                <a:ln w="9525" cap="flat">
                  <a:noFill/>
                  <a:prstDash val="solid"/>
                  <a:miter/>
                </a:ln>
              </p:spPr>
              <p:txBody>
                <a:bodyPr rtlCol="0" anchor="ctr"/>
                <a:lstStyle/>
                <a:p>
                  <a:endParaRPr lang="en-US"/>
                </a:p>
              </p:txBody>
            </p:sp>
            <p:sp>
              <p:nvSpPr>
                <p:cNvPr id="21" name="Freihandform 20">
                  <a:extLst>
                    <a:ext uri="{FF2B5EF4-FFF2-40B4-BE49-F238E27FC236}">
                      <a16:creationId xmlns:a16="http://schemas.microsoft.com/office/drawing/2014/main" id="{BEC2233F-7EE5-1908-A013-0B751E7D3335}"/>
                    </a:ext>
                  </a:extLst>
                </p:cNvPr>
                <p:cNvSpPr/>
                <p:nvPr/>
              </p:nvSpPr>
              <p:spPr>
                <a:xfrm>
                  <a:off x="6014194" y="4544589"/>
                  <a:ext cx="994981" cy="1405595"/>
                </a:xfrm>
                <a:custGeom>
                  <a:avLst/>
                  <a:gdLst>
                    <a:gd name="connsiteX0" fmla="*/ 0 w 994981"/>
                    <a:gd name="connsiteY0" fmla="*/ 141705 h 1405595"/>
                    <a:gd name="connsiteX1" fmla="*/ 691639 w 994981"/>
                    <a:gd name="connsiteY1" fmla="*/ 1101568 h 1405595"/>
                    <a:gd name="connsiteX2" fmla="*/ 691639 w 994981"/>
                    <a:gd name="connsiteY2" fmla="*/ 1405596 h 1405595"/>
                    <a:gd name="connsiteX3" fmla="*/ 947357 w 994981"/>
                    <a:gd name="connsiteY3" fmla="*/ 1405596 h 1405595"/>
                    <a:gd name="connsiteX4" fmla="*/ 994982 w 994981"/>
                    <a:gd name="connsiteY4" fmla="*/ 1357971 h 1405595"/>
                    <a:gd name="connsiteX5" fmla="*/ 994982 w 994981"/>
                    <a:gd name="connsiteY5" fmla="*/ 1101568 h 1405595"/>
                    <a:gd name="connsiteX6" fmla="*/ 390201 w 994981"/>
                    <a:gd name="connsiteY6" fmla="*/ 100004 h 1405595"/>
                    <a:gd name="connsiteX7" fmla="*/ 363998 w 994981"/>
                    <a:gd name="connsiteY7" fmla="*/ 99861 h 1405595"/>
                    <a:gd name="connsiteX8" fmla="*/ 123720 w 994981"/>
                    <a:gd name="connsiteY8" fmla="*/ 278 h 1405595"/>
                    <a:gd name="connsiteX9" fmla="*/ 41386 w 994981"/>
                    <a:gd name="connsiteY9" fmla="*/ 46293 h 14055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94981" h="1405595">
                      <a:moveTo>
                        <a:pt x="0" y="141705"/>
                      </a:moveTo>
                      <a:cubicBezTo>
                        <a:pt x="406451" y="290038"/>
                        <a:pt x="691639" y="632718"/>
                        <a:pt x="691639" y="1101568"/>
                      </a:cubicBezTo>
                      <a:lnTo>
                        <a:pt x="691639" y="1405596"/>
                      </a:lnTo>
                      <a:lnTo>
                        <a:pt x="947357" y="1405596"/>
                      </a:lnTo>
                      <a:cubicBezTo>
                        <a:pt x="973655" y="1405596"/>
                        <a:pt x="994982" y="1384270"/>
                        <a:pt x="994982" y="1357971"/>
                      </a:cubicBezTo>
                      <a:lnTo>
                        <a:pt x="994982" y="1101568"/>
                      </a:lnTo>
                      <a:cubicBezTo>
                        <a:pt x="994982" y="666866"/>
                        <a:pt x="749808" y="289457"/>
                        <a:pt x="390201" y="100004"/>
                      </a:cubicBezTo>
                      <a:cubicBezTo>
                        <a:pt x="385886" y="97728"/>
                        <a:pt x="368351" y="102081"/>
                        <a:pt x="363998" y="99861"/>
                      </a:cubicBezTo>
                      <a:cubicBezTo>
                        <a:pt x="284483" y="59276"/>
                        <a:pt x="212731" y="21223"/>
                        <a:pt x="123720" y="278"/>
                      </a:cubicBezTo>
                      <a:cubicBezTo>
                        <a:pt x="104832" y="-4171"/>
                        <a:pt x="41386" y="46293"/>
                        <a:pt x="41386" y="46293"/>
                      </a:cubicBezTo>
                      <a:close/>
                    </a:path>
                  </a:pathLst>
                </a:custGeom>
                <a:solidFill>
                  <a:schemeClr val="bg1">
                    <a:lumMod val="50000"/>
                  </a:schemeClr>
                </a:solidFill>
                <a:ln w="9525" cap="flat">
                  <a:noFill/>
                  <a:prstDash val="solid"/>
                  <a:miter/>
                </a:ln>
              </p:spPr>
              <p:txBody>
                <a:bodyPr rtlCol="0" anchor="ctr"/>
                <a:lstStyle/>
                <a:p>
                  <a:endParaRPr lang="en-US"/>
                </a:p>
              </p:txBody>
            </p:sp>
            <p:grpSp>
              <p:nvGrpSpPr>
                <p:cNvPr id="22" name="Grafik 11">
                  <a:extLst>
                    <a:ext uri="{FF2B5EF4-FFF2-40B4-BE49-F238E27FC236}">
                      <a16:creationId xmlns:a16="http://schemas.microsoft.com/office/drawing/2014/main" id="{355450DE-3A37-F3E8-054A-8B5F0BCF7D8D}"/>
                    </a:ext>
                  </a:extLst>
                </p:cNvPr>
                <p:cNvGrpSpPr/>
                <p:nvPr/>
              </p:nvGrpSpPr>
              <p:grpSpPr>
                <a:xfrm>
                  <a:off x="4921009" y="4441441"/>
                  <a:ext cx="1502559" cy="780250"/>
                  <a:chOff x="4921009" y="4441441"/>
                  <a:chExt cx="1502559" cy="780250"/>
                </a:xfrm>
                <a:solidFill>
                  <a:srgbClr val="F9F6F6"/>
                </a:solidFill>
              </p:grpSpPr>
              <p:sp>
                <p:nvSpPr>
                  <p:cNvPr id="35" name="Freihandform 34">
                    <a:extLst>
                      <a:ext uri="{FF2B5EF4-FFF2-40B4-BE49-F238E27FC236}">
                        <a16:creationId xmlns:a16="http://schemas.microsoft.com/office/drawing/2014/main" id="{75128032-8D4F-DBA5-F484-F4BFF66D2FF1}"/>
                      </a:ext>
                    </a:extLst>
                  </p:cNvPr>
                  <p:cNvSpPr/>
                  <p:nvPr/>
                </p:nvSpPr>
                <p:spPr>
                  <a:xfrm>
                    <a:off x="5672284" y="4441441"/>
                    <a:ext cx="751284" cy="780250"/>
                  </a:xfrm>
                  <a:custGeom>
                    <a:avLst/>
                    <a:gdLst>
                      <a:gd name="connsiteX0" fmla="*/ 595979 w 751284"/>
                      <a:gd name="connsiteY0" fmla="*/ 12757 h 780250"/>
                      <a:gd name="connsiteX1" fmla="*/ 724176 w 751284"/>
                      <a:gd name="connsiteY1" fmla="*/ 100120 h 780250"/>
                      <a:gd name="connsiteX2" fmla="*/ 743283 w 751284"/>
                      <a:gd name="connsiteY2" fmla="*/ 181854 h 780250"/>
                      <a:gd name="connsiteX3" fmla="*/ 423748 w 751284"/>
                      <a:gd name="connsiteY3" fmla="*/ 748668 h 780250"/>
                      <a:gd name="connsiteX4" fmla="*/ 328079 w 751284"/>
                      <a:gd name="connsiteY4" fmla="*/ 764213 h 780250"/>
                      <a:gd name="connsiteX5" fmla="*/ 0 w 751284"/>
                      <a:gd name="connsiteY5" fmla="*/ 467443 h 780250"/>
                      <a:gd name="connsiteX6" fmla="*/ 505844 w 751284"/>
                      <a:gd name="connsiteY6" fmla="*/ 18510 h 780250"/>
                      <a:gd name="connsiteX7" fmla="*/ 595979 w 751284"/>
                      <a:gd name="connsiteY7" fmla="*/ 12757 h 780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51284" h="780250">
                        <a:moveTo>
                          <a:pt x="595979" y="12757"/>
                        </a:moveTo>
                        <a:lnTo>
                          <a:pt x="724176" y="100120"/>
                        </a:lnTo>
                        <a:cubicBezTo>
                          <a:pt x="750808" y="118266"/>
                          <a:pt x="759105" y="153784"/>
                          <a:pt x="743283" y="181854"/>
                        </a:cubicBezTo>
                        <a:lnTo>
                          <a:pt x="423748" y="748668"/>
                        </a:lnTo>
                        <a:cubicBezTo>
                          <a:pt x="404213" y="783320"/>
                          <a:pt x="357578" y="790893"/>
                          <a:pt x="328079" y="764213"/>
                        </a:cubicBezTo>
                        <a:lnTo>
                          <a:pt x="0" y="467443"/>
                        </a:lnTo>
                        <a:lnTo>
                          <a:pt x="505844" y="18510"/>
                        </a:lnTo>
                        <a:cubicBezTo>
                          <a:pt x="531019" y="-3826"/>
                          <a:pt x="568166" y="-6197"/>
                          <a:pt x="595979" y="12757"/>
                        </a:cubicBezTo>
                        <a:close/>
                      </a:path>
                    </a:pathLst>
                  </a:custGeom>
                  <a:solidFill>
                    <a:srgbClr val="F9F6F6"/>
                  </a:solidFill>
                  <a:ln w="9525" cap="flat">
                    <a:noFill/>
                    <a:prstDash val="solid"/>
                    <a:miter/>
                  </a:ln>
                </p:spPr>
                <p:txBody>
                  <a:bodyPr rtlCol="0" anchor="ctr"/>
                  <a:lstStyle/>
                  <a:p>
                    <a:endParaRPr lang="en-US"/>
                  </a:p>
                </p:txBody>
              </p:sp>
              <p:sp>
                <p:nvSpPr>
                  <p:cNvPr id="36" name="Freihandform 35">
                    <a:extLst>
                      <a:ext uri="{FF2B5EF4-FFF2-40B4-BE49-F238E27FC236}">
                        <a16:creationId xmlns:a16="http://schemas.microsoft.com/office/drawing/2014/main" id="{40BF7193-00D9-CB87-2EAD-7E96E55BD468}"/>
                      </a:ext>
                    </a:extLst>
                  </p:cNvPr>
                  <p:cNvSpPr/>
                  <p:nvPr/>
                </p:nvSpPr>
                <p:spPr>
                  <a:xfrm>
                    <a:off x="4921009" y="4441441"/>
                    <a:ext cx="751284" cy="780250"/>
                  </a:xfrm>
                  <a:custGeom>
                    <a:avLst/>
                    <a:gdLst>
                      <a:gd name="connsiteX0" fmla="*/ 155305 w 751284"/>
                      <a:gd name="connsiteY0" fmla="*/ 12757 h 780250"/>
                      <a:gd name="connsiteX1" fmla="*/ 27108 w 751284"/>
                      <a:gd name="connsiteY1" fmla="*/ 100120 h 780250"/>
                      <a:gd name="connsiteX2" fmla="*/ 8001 w 751284"/>
                      <a:gd name="connsiteY2" fmla="*/ 181854 h 780250"/>
                      <a:gd name="connsiteX3" fmla="*/ 327536 w 751284"/>
                      <a:gd name="connsiteY3" fmla="*/ 748668 h 780250"/>
                      <a:gd name="connsiteX4" fmla="*/ 423205 w 751284"/>
                      <a:gd name="connsiteY4" fmla="*/ 764213 h 780250"/>
                      <a:gd name="connsiteX5" fmla="*/ 751284 w 751284"/>
                      <a:gd name="connsiteY5" fmla="*/ 467443 h 780250"/>
                      <a:gd name="connsiteX6" fmla="*/ 245440 w 751284"/>
                      <a:gd name="connsiteY6" fmla="*/ 18510 h 780250"/>
                      <a:gd name="connsiteX7" fmla="*/ 155305 w 751284"/>
                      <a:gd name="connsiteY7" fmla="*/ 12757 h 780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51284" h="780250">
                        <a:moveTo>
                          <a:pt x="155305" y="12757"/>
                        </a:moveTo>
                        <a:lnTo>
                          <a:pt x="27108" y="100120"/>
                        </a:lnTo>
                        <a:cubicBezTo>
                          <a:pt x="476" y="118266"/>
                          <a:pt x="-7820" y="153784"/>
                          <a:pt x="8001" y="181854"/>
                        </a:cubicBezTo>
                        <a:lnTo>
                          <a:pt x="327536" y="748668"/>
                        </a:lnTo>
                        <a:cubicBezTo>
                          <a:pt x="347072" y="783320"/>
                          <a:pt x="393706" y="790893"/>
                          <a:pt x="423205" y="764213"/>
                        </a:cubicBezTo>
                        <a:lnTo>
                          <a:pt x="751284" y="467443"/>
                        </a:lnTo>
                        <a:lnTo>
                          <a:pt x="245440" y="18510"/>
                        </a:lnTo>
                        <a:cubicBezTo>
                          <a:pt x="220266" y="-3826"/>
                          <a:pt x="183118" y="-6197"/>
                          <a:pt x="155305" y="12757"/>
                        </a:cubicBezTo>
                        <a:close/>
                      </a:path>
                    </a:pathLst>
                  </a:custGeom>
                  <a:solidFill>
                    <a:srgbClr val="F9F6F6"/>
                  </a:solidFill>
                  <a:ln w="9525" cap="flat">
                    <a:noFill/>
                    <a:prstDash val="solid"/>
                    <a:miter/>
                  </a:ln>
                </p:spPr>
                <p:txBody>
                  <a:bodyPr rtlCol="0" anchor="ctr"/>
                  <a:lstStyle/>
                  <a:p>
                    <a:endParaRPr lang="en-US"/>
                  </a:p>
                </p:txBody>
              </p:sp>
            </p:grpSp>
            <p:sp>
              <p:nvSpPr>
                <p:cNvPr id="23" name="Freihandform 22">
                  <a:extLst>
                    <a:ext uri="{FF2B5EF4-FFF2-40B4-BE49-F238E27FC236}">
                      <a16:creationId xmlns:a16="http://schemas.microsoft.com/office/drawing/2014/main" id="{16959D6D-0AEB-4C25-4453-37A6DCB041BD}"/>
                    </a:ext>
                  </a:extLst>
                </p:cNvPr>
                <p:cNvSpPr/>
                <p:nvPr/>
              </p:nvSpPr>
              <p:spPr>
                <a:xfrm>
                  <a:off x="5450857" y="4908893"/>
                  <a:ext cx="443074" cy="1041311"/>
                </a:xfrm>
                <a:custGeom>
                  <a:avLst/>
                  <a:gdLst>
                    <a:gd name="connsiteX0" fmla="*/ 443075 w 443074"/>
                    <a:gd name="connsiteY0" fmla="*/ 200301 h 1041311"/>
                    <a:gd name="connsiteX1" fmla="*/ 221428 w 443074"/>
                    <a:gd name="connsiteY1" fmla="*/ 0 h 1041311"/>
                    <a:gd name="connsiteX2" fmla="*/ 0 w 443074"/>
                    <a:gd name="connsiteY2" fmla="*/ 200301 h 1041311"/>
                    <a:gd name="connsiteX3" fmla="*/ 118139 w 443074"/>
                    <a:gd name="connsiteY3" fmla="*/ 396945 h 1041311"/>
                    <a:gd name="connsiteX4" fmla="*/ 16516 w 443074"/>
                    <a:gd name="connsiteY4" fmla="*/ 1041311 h 1041311"/>
                    <a:gd name="connsiteX5" fmla="*/ 426349 w 443074"/>
                    <a:gd name="connsiteY5" fmla="*/ 1041311 h 1041311"/>
                    <a:gd name="connsiteX6" fmla="*/ 324936 w 443074"/>
                    <a:gd name="connsiteY6" fmla="*/ 396945 h 10413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3074" h="1041311">
                      <a:moveTo>
                        <a:pt x="443075" y="200301"/>
                      </a:moveTo>
                      <a:lnTo>
                        <a:pt x="221428" y="0"/>
                      </a:lnTo>
                      <a:lnTo>
                        <a:pt x="0" y="200301"/>
                      </a:lnTo>
                      <a:lnTo>
                        <a:pt x="118139" y="396945"/>
                      </a:lnTo>
                      <a:lnTo>
                        <a:pt x="16516" y="1041311"/>
                      </a:lnTo>
                      <a:lnTo>
                        <a:pt x="426349" y="1041311"/>
                      </a:lnTo>
                      <a:lnTo>
                        <a:pt x="324936" y="396945"/>
                      </a:lnTo>
                      <a:close/>
                    </a:path>
                  </a:pathLst>
                </a:custGeom>
                <a:solidFill>
                  <a:schemeClr val="tx2"/>
                </a:solidFill>
                <a:ln w="9525" cap="flat">
                  <a:noFill/>
                  <a:prstDash val="solid"/>
                  <a:miter/>
                </a:ln>
              </p:spPr>
              <p:txBody>
                <a:bodyPr rtlCol="0" anchor="ctr"/>
                <a:lstStyle/>
                <a:p>
                  <a:endParaRPr lang="en-US"/>
                </a:p>
              </p:txBody>
            </p:sp>
            <p:sp>
              <p:nvSpPr>
                <p:cNvPr id="24" name="Freihandform 23">
                  <a:extLst>
                    <a:ext uri="{FF2B5EF4-FFF2-40B4-BE49-F238E27FC236}">
                      <a16:creationId xmlns:a16="http://schemas.microsoft.com/office/drawing/2014/main" id="{42D8CC60-DA08-3C4A-0A85-5F799B03DBD2}"/>
                    </a:ext>
                  </a:extLst>
                </p:cNvPr>
                <p:cNvSpPr/>
                <p:nvPr/>
              </p:nvSpPr>
              <p:spPr>
                <a:xfrm>
                  <a:off x="3570972" y="1073428"/>
                  <a:ext cx="4192946" cy="1778222"/>
                </a:xfrm>
                <a:custGeom>
                  <a:avLst/>
                  <a:gdLst>
                    <a:gd name="connsiteX0" fmla="*/ 4150007 w 4192946"/>
                    <a:gd name="connsiteY0" fmla="*/ 825413 h 1778222"/>
                    <a:gd name="connsiteX1" fmla="*/ 2122249 w 4192946"/>
                    <a:gd name="connsiteY1" fmla="*/ 5015 h 1778222"/>
                    <a:gd name="connsiteX2" fmla="*/ 2070709 w 4192946"/>
                    <a:gd name="connsiteY2" fmla="*/ 5015 h 1778222"/>
                    <a:gd name="connsiteX3" fmla="*/ 42941 w 4192946"/>
                    <a:gd name="connsiteY3" fmla="*/ 825413 h 1778222"/>
                    <a:gd name="connsiteX4" fmla="*/ 42941 w 4192946"/>
                    <a:gd name="connsiteY4" fmla="*/ 952810 h 1778222"/>
                    <a:gd name="connsiteX5" fmla="*/ 2070699 w 4192946"/>
                    <a:gd name="connsiteY5" fmla="*/ 1773207 h 1778222"/>
                    <a:gd name="connsiteX6" fmla="*/ 2122239 w 4192946"/>
                    <a:gd name="connsiteY6" fmla="*/ 1773207 h 1778222"/>
                    <a:gd name="connsiteX7" fmla="*/ 4149997 w 4192946"/>
                    <a:gd name="connsiteY7" fmla="*/ 952810 h 1778222"/>
                    <a:gd name="connsiteX8" fmla="*/ 4150007 w 4192946"/>
                    <a:gd name="connsiteY8" fmla="*/ 825413 h 17782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192946" h="1778222">
                      <a:moveTo>
                        <a:pt x="4150007" y="825413"/>
                      </a:moveTo>
                      <a:lnTo>
                        <a:pt x="2122249" y="5015"/>
                      </a:lnTo>
                      <a:cubicBezTo>
                        <a:pt x="2105723" y="-1672"/>
                        <a:pt x="2087235" y="-1672"/>
                        <a:pt x="2070709" y="5015"/>
                      </a:cubicBezTo>
                      <a:lnTo>
                        <a:pt x="42941" y="825413"/>
                      </a:lnTo>
                      <a:cubicBezTo>
                        <a:pt x="-14314" y="848578"/>
                        <a:pt x="-14314" y="929645"/>
                        <a:pt x="42941" y="952810"/>
                      </a:cubicBezTo>
                      <a:lnTo>
                        <a:pt x="2070699" y="1773207"/>
                      </a:lnTo>
                      <a:cubicBezTo>
                        <a:pt x="2087225" y="1779894"/>
                        <a:pt x="2105713" y="1779894"/>
                        <a:pt x="2122239" y="1773207"/>
                      </a:cubicBezTo>
                      <a:lnTo>
                        <a:pt x="4149997" y="952810"/>
                      </a:lnTo>
                      <a:cubicBezTo>
                        <a:pt x="4207262" y="929645"/>
                        <a:pt x="4207262" y="848578"/>
                        <a:pt x="4150007" y="825413"/>
                      </a:cubicBezTo>
                      <a:close/>
                    </a:path>
                  </a:pathLst>
                </a:custGeom>
                <a:solidFill>
                  <a:schemeClr val="bg1">
                    <a:lumMod val="50000"/>
                  </a:schemeClr>
                </a:solidFill>
                <a:ln w="9525" cap="flat">
                  <a:noFill/>
                  <a:prstDash val="solid"/>
                  <a:miter/>
                </a:ln>
              </p:spPr>
              <p:txBody>
                <a:bodyPr rtlCol="0" anchor="ctr"/>
                <a:lstStyle/>
                <a:p>
                  <a:endParaRPr lang="en-US"/>
                </a:p>
              </p:txBody>
            </p:sp>
            <p:sp>
              <p:nvSpPr>
                <p:cNvPr id="25" name="Freihandform 24">
                  <a:extLst>
                    <a:ext uri="{FF2B5EF4-FFF2-40B4-BE49-F238E27FC236}">
                      <a16:creationId xmlns:a16="http://schemas.microsoft.com/office/drawing/2014/main" id="{782F16E7-11F7-BC64-BE61-DAF9CDCCC0C1}"/>
                    </a:ext>
                  </a:extLst>
                </p:cNvPr>
                <p:cNvSpPr/>
                <p:nvPr/>
              </p:nvSpPr>
              <p:spPr>
                <a:xfrm>
                  <a:off x="5236630" y="1073402"/>
                  <a:ext cx="2527284" cy="1067354"/>
                </a:xfrm>
                <a:custGeom>
                  <a:avLst/>
                  <a:gdLst>
                    <a:gd name="connsiteX0" fmla="*/ 2484387 w 2527284"/>
                    <a:gd name="connsiteY0" fmla="*/ 952874 h 1067354"/>
                    <a:gd name="connsiteX1" fmla="*/ 2201294 w 2527284"/>
                    <a:gd name="connsiteY1" fmla="*/ 1067355 h 1067354"/>
                    <a:gd name="connsiteX2" fmla="*/ 2173786 w 2527284"/>
                    <a:gd name="connsiteY2" fmla="*/ 1048333 h 1067354"/>
                    <a:gd name="connsiteX3" fmla="*/ 0 w 2527284"/>
                    <a:gd name="connsiteY3" fmla="*/ 168909 h 1067354"/>
                    <a:gd name="connsiteX4" fmla="*/ 405051 w 2527284"/>
                    <a:gd name="connsiteY4" fmla="*/ 5079 h 1067354"/>
                    <a:gd name="connsiteX5" fmla="*/ 456552 w 2527284"/>
                    <a:gd name="connsiteY5" fmla="*/ 5079 h 1067354"/>
                    <a:gd name="connsiteX6" fmla="*/ 2484387 w 2527284"/>
                    <a:gd name="connsiteY6" fmla="*/ 825439 h 1067354"/>
                    <a:gd name="connsiteX7" fmla="*/ 2484387 w 2527284"/>
                    <a:gd name="connsiteY7" fmla="*/ 952874 h 10673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27284" h="1067354">
                      <a:moveTo>
                        <a:pt x="2484387" y="952874"/>
                      </a:moveTo>
                      <a:lnTo>
                        <a:pt x="2201294" y="1067355"/>
                      </a:lnTo>
                      <a:cubicBezTo>
                        <a:pt x="2194131" y="1059411"/>
                        <a:pt x="2184978" y="1052839"/>
                        <a:pt x="2173786" y="1048333"/>
                      </a:cubicBezTo>
                      <a:lnTo>
                        <a:pt x="0" y="168909"/>
                      </a:lnTo>
                      <a:lnTo>
                        <a:pt x="405051" y="5079"/>
                      </a:lnTo>
                      <a:cubicBezTo>
                        <a:pt x="421529" y="-1693"/>
                        <a:pt x="440074" y="-1693"/>
                        <a:pt x="456552" y="5079"/>
                      </a:cubicBezTo>
                      <a:lnTo>
                        <a:pt x="2484387" y="825439"/>
                      </a:lnTo>
                      <a:cubicBezTo>
                        <a:pt x="2541584" y="848585"/>
                        <a:pt x="2541584" y="929623"/>
                        <a:pt x="2484387" y="952874"/>
                      </a:cubicBezTo>
                      <a:close/>
                    </a:path>
                  </a:pathLst>
                </a:custGeom>
                <a:solidFill>
                  <a:schemeClr val="bg1">
                    <a:lumMod val="50000"/>
                  </a:schemeClr>
                </a:solidFill>
                <a:ln w="9525" cap="flat">
                  <a:noFill/>
                  <a:prstDash val="solid"/>
                  <a:miter/>
                </a:ln>
              </p:spPr>
              <p:txBody>
                <a:bodyPr rtlCol="0" anchor="ctr"/>
                <a:lstStyle/>
                <a:p>
                  <a:endParaRPr lang="en-US"/>
                </a:p>
              </p:txBody>
            </p:sp>
            <p:sp>
              <p:nvSpPr>
                <p:cNvPr id="26" name="Freihandform 25">
                  <a:extLst>
                    <a:ext uri="{FF2B5EF4-FFF2-40B4-BE49-F238E27FC236}">
                      <a16:creationId xmlns:a16="http://schemas.microsoft.com/office/drawing/2014/main" id="{A370A382-C185-6166-A9EE-54AD5CF76B9D}"/>
                    </a:ext>
                  </a:extLst>
                </p:cNvPr>
                <p:cNvSpPr/>
                <p:nvPr/>
              </p:nvSpPr>
              <p:spPr>
                <a:xfrm>
                  <a:off x="3689713" y="3479172"/>
                  <a:ext cx="290398" cy="588502"/>
                </a:xfrm>
                <a:custGeom>
                  <a:avLst/>
                  <a:gdLst>
                    <a:gd name="connsiteX0" fmla="*/ 145199 w 290398"/>
                    <a:gd name="connsiteY0" fmla="*/ 588502 h 588502"/>
                    <a:gd name="connsiteX1" fmla="*/ 72390 w 290398"/>
                    <a:gd name="connsiteY1" fmla="*/ 568957 h 588502"/>
                    <a:gd name="connsiteX2" fmla="*/ 0 w 290398"/>
                    <a:gd name="connsiteY2" fmla="*/ 443303 h 588502"/>
                    <a:gd name="connsiteX3" fmla="*/ 0 w 290398"/>
                    <a:gd name="connsiteY3" fmla="*/ 145199 h 588502"/>
                    <a:gd name="connsiteX4" fmla="*/ 72457 w 290398"/>
                    <a:gd name="connsiteY4" fmla="*/ 19507 h 588502"/>
                    <a:gd name="connsiteX5" fmla="*/ 145199 w 290398"/>
                    <a:gd name="connsiteY5" fmla="*/ 0 h 588502"/>
                    <a:gd name="connsiteX6" fmla="*/ 290398 w 290398"/>
                    <a:gd name="connsiteY6" fmla="*/ 145199 h 588502"/>
                    <a:gd name="connsiteX7" fmla="*/ 290398 w 290398"/>
                    <a:gd name="connsiteY7" fmla="*/ 443303 h 588502"/>
                    <a:gd name="connsiteX8" fmla="*/ 145199 w 290398"/>
                    <a:gd name="connsiteY8" fmla="*/ 588502 h 588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0398" h="588502">
                      <a:moveTo>
                        <a:pt x="145199" y="588502"/>
                      </a:moveTo>
                      <a:cubicBezTo>
                        <a:pt x="118662" y="588502"/>
                        <a:pt x="93793" y="581387"/>
                        <a:pt x="72390" y="568957"/>
                      </a:cubicBezTo>
                      <a:cubicBezTo>
                        <a:pt x="29108" y="543820"/>
                        <a:pt x="0" y="496967"/>
                        <a:pt x="0" y="443303"/>
                      </a:cubicBezTo>
                      <a:lnTo>
                        <a:pt x="0" y="145199"/>
                      </a:lnTo>
                      <a:cubicBezTo>
                        <a:pt x="0" y="91516"/>
                        <a:pt x="29137" y="44634"/>
                        <a:pt x="72457" y="19507"/>
                      </a:cubicBezTo>
                      <a:cubicBezTo>
                        <a:pt x="93850" y="7106"/>
                        <a:pt x="118691" y="0"/>
                        <a:pt x="145199" y="0"/>
                      </a:cubicBezTo>
                      <a:cubicBezTo>
                        <a:pt x="225390" y="0"/>
                        <a:pt x="290398" y="65008"/>
                        <a:pt x="290398" y="145199"/>
                      </a:cubicBezTo>
                      <a:lnTo>
                        <a:pt x="290398" y="443303"/>
                      </a:lnTo>
                      <a:cubicBezTo>
                        <a:pt x="290398" y="523494"/>
                        <a:pt x="225390" y="588502"/>
                        <a:pt x="145199" y="588502"/>
                      </a:cubicBezTo>
                      <a:close/>
                    </a:path>
                  </a:pathLst>
                </a:custGeom>
                <a:solidFill>
                  <a:schemeClr val="tx2"/>
                </a:solidFill>
                <a:ln w="9525" cap="flat">
                  <a:noFill/>
                  <a:prstDash val="solid"/>
                  <a:miter/>
                </a:ln>
              </p:spPr>
              <p:txBody>
                <a:bodyPr rtlCol="0" anchor="ctr"/>
                <a:lstStyle/>
                <a:p>
                  <a:endParaRPr lang="en-US"/>
                </a:p>
              </p:txBody>
            </p:sp>
            <p:sp>
              <p:nvSpPr>
                <p:cNvPr id="27" name="Freihandform 26">
                  <a:extLst>
                    <a:ext uri="{FF2B5EF4-FFF2-40B4-BE49-F238E27FC236}">
                      <a16:creationId xmlns:a16="http://schemas.microsoft.com/office/drawing/2014/main" id="{EDCDAFED-DCAE-3CE8-1EFC-C2CDB1C37868}"/>
                    </a:ext>
                  </a:extLst>
                </p:cNvPr>
                <p:cNvSpPr/>
                <p:nvPr/>
              </p:nvSpPr>
              <p:spPr>
                <a:xfrm>
                  <a:off x="3762226" y="3479219"/>
                  <a:ext cx="217855" cy="588425"/>
                </a:xfrm>
                <a:custGeom>
                  <a:avLst/>
                  <a:gdLst>
                    <a:gd name="connsiteX0" fmla="*/ 217856 w 217855"/>
                    <a:gd name="connsiteY0" fmla="*/ 145180 h 588425"/>
                    <a:gd name="connsiteX1" fmla="*/ 217856 w 217855"/>
                    <a:gd name="connsiteY1" fmla="*/ 443227 h 588425"/>
                    <a:gd name="connsiteX2" fmla="*/ 72657 w 217855"/>
                    <a:gd name="connsiteY2" fmla="*/ 588426 h 588425"/>
                    <a:gd name="connsiteX3" fmla="*/ 29 w 217855"/>
                    <a:gd name="connsiteY3" fmla="*/ 569004 h 588425"/>
                    <a:gd name="connsiteX4" fmla="*/ 72657 w 217855"/>
                    <a:gd name="connsiteY4" fmla="*/ 443236 h 588425"/>
                    <a:gd name="connsiteX5" fmla="*/ 72657 w 217855"/>
                    <a:gd name="connsiteY5" fmla="*/ 145190 h 588425"/>
                    <a:gd name="connsiteX6" fmla="*/ 30175 w 217855"/>
                    <a:gd name="connsiteY6" fmla="*/ 42472 h 588425"/>
                    <a:gd name="connsiteX7" fmla="*/ 0 w 217855"/>
                    <a:gd name="connsiteY7" fmla="*/ 19431 h 588425"/>
                    <a:gd name="connsiteX8" fmla="*/ 72657 w 217855"/>
                    <a:gd name="connsiteY8" fmla="*/ 0 h 588425"/>
                    <a:gd name="connsiteX9" fmla="*/ 175374 w 217855"/>
                    <a:gd name="connsiteY9" fmla="*/ 42482 h 588425"/>
                    <a:gd name="connsiteX10" fmla="*/ 217856 w 217855"/>
                    <a:gd name="connsiteY10" fmla="*/ 145180 h 588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17855" h="588425">
                      <a:moveTo>
                        <a:pt x="217856" y="145180"/>
                      </a:moveTo>
                      <a:lnTo>
                        <a:pt x="217856" y="443227"/>
                      </a:lnTo>
                      <a:cubicBezTo>
                        <a:pt x="217856" y="523475"/>
                        <a:pt x="152914" y="588426"/>
                        <a:pt x="72657" y="588426"/>
                      </a:cubicBezTo>
                      <a:cubicBezTo>
                        <a:pt x="46168" y="588426"/>
                        <a:pt x="21326" y="581359"/>
                        <a:pt x="29" y="569004"/>
                      </a:cubicBezTo>
                      <a:cubicBezTo>
                        <a:pt x="43491" y="543982"/>
                        <a:pt x="72657" y="496995"/>
                        <a:pt x="72657" y="443236"/>
                      </a:cubicBezTo>
                      <a:lnTo>
                        <a:pt x="72657" y="145190"/>
                      </a:lnTo>
                      <a:cubicBezTo>
                        <a:pt x="72657" y="105070"/>
                        <a:pt x="56474" y="68761"/>
                        <a:pt x="30175" y="42472"/>
                      </a:cubicBezTo>
                      <a:cubicBezTo>
                        <a:pt x="21250" y="33547"/>
                        <a:pt x="11087" y="25803"/>
                        <a:pt x="0" y="19431"/>
                      </a:cubicBezTo>
                      <a:cubicBezTo>
                        <a:pt x="21288" y="7068"/>
                        <a:pt x="46168" y="0"/>
                        <a:pt x="72657" y="0"/>
                      </a:cubicBezTo>
                      <a:cubicBezTo>
                        <a:pt x="112786" y="0"/>
                        <a:pt x="149076" y="16288"/>
                        <a:pt x="175374" y="42482"/>
                      </a:cubicBezTo>
                      <a:cubicBezTo>
                        <a:pt x="201663" y="68761"/>
                        <a:pt x="217856" y="105061"/>
                        <a:pt x="217856" y="145180"/>
                      </a:cubicBezTo>
                      <a:close/>
                    </a:path>
                  </a:pathLst>
                </a:custGeom>
                <a:solidFill>
                  <a:srgbClr val="26ABB4"/>
                </a:solidFill>
                <a:ln w="9525" cap="flat">
                  <a:noFill/>
                  <a:prstDash val="solid"/>
                  <a:miter/>
                </a:ln>
              </p:spPr>
              <p:txBody>
                <a:bodyPr rtlCol="0" anchor="ctr"/>
                <a:lstStyle/>
                <a:p>
                  <a:endParaRPr lang="en-US"/>
                </a:p>
              </p:txBody>
            </p:sp>
            <p:grpSp>
              <p:nvGrpSpPr>
                <p:cNvPr id="28" name="Grafik 11">
                  <a:extLst>
                    <a:ext uri="{FF2B5EF4-FFF2-40B4-BE49-F238E27FC236}">
                      <a16:creationId xmlns:a16="http://schemas.microsoft.com/office/drawing/2014/main" id="{7B55D893-53F7-CE96-77D3-CB01BCBB9734}"/>
                    </a:ext>
                  </a:extLst>
                </p:cNvPr>
                <p:cNvGrpSpPr/>
                <p:nvPr/>
              </p:nvGrpSpPr>
              <p:grpSpPr>
                <a:xfrm>
                  <a:off x="4162238" y="2883812"/>
                  <a:ext cx="3020120" cy="567213"/>
                  <a:chOff x="4162238" y="2883812"/>
                  <a:chExt cx="3020120" cy="567213"/>
                </a:xfrm>
                <a:solidFill>
                  <a:srgbClr val="FFAB69"/>
                </a:solidFill>
              </p:grpSpPr>
              <p:sp>
                <p:nvSpPr>
                  <p:cNvPr id="33" name="Freihandform 32">
                    <a:extLst>
                      <a:ext uri="{FF2B5EF4-FFF2-40B4-BE49-F238E27FC236}">
                        <a16:creationId xmlns:a16="http://schemas.microsoft.com/office/drawing/2014/main" id="{B3094A90-78ED-6319-B7A5-C6F3FAACDB71}"/>
                      </a:ext>
                    </a:extLst>
                  </p:cNvPr>
                  <p:cNvSpPr/>
                  <p:nvPr/>
                </p:nvSpPr>
                <p:spPr>
                  <a:xfrm>
                    <a:off x="4162238" y="2883812"/>
                    <a:ext cx="476459" cy="567213"/>
                  </a:xfrm>
                  <a:custGeom>
                    <a:avLst/>
                    <a:gdLst>
                      <a:gd name="connsiteX0" fmla="*/ 476460 w 476459"/>
                      <a:gd name="connsiteY0" fmla="*/ 567214 h 567213"/>
                      <a:gd name="connsiteX1" fmla="*/ 283607 w 476459"/>
                      <a:gd name="connsiteY1" fmla="*/ 567214 h 567213"/>
                      <a:gd name="connsiteX2" fmla="*/ 0 w 476459"/>
                      <a:gd name="connsiteY2" fmla="*/ 283607 h 567213"/>
                      <a:gd name="connsiteX3" fmla="*/ 283607 w 476459"/>
                      <a:gd name="connsiteY3" fmla="*/ 0 h 567213"/>
                      <a:gd name="connsiteX4" fmla="*/ 476460 w 476459"/>
                      <a:gd name="connsiteY4" fmla="*/ 0 h 5672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6459" h="567213">
                        <a:moveTo>
                          <a:pt x="476460" y="567214"/>
                        </a:moveTo>
                        <a:lnTo>
                          <a:pt x="283607" y="567214"/>
                        </a:lnTo>
                        <a:cubicBezTo>
                          <a:pt x="126978" y="567214"/>
                          <a:pt x="0" y="440236"/>
                          <a:pt x="0" y="283607"/>
                        </a:cubicBezTo>
                        <a:cubicBezTo>
                          <a:pt x="0" y="126978"/>
                          <a:pt x="126978" y="0"/>
                          <a:pt x="283607" y="0"/>
                        </a:cubicBezTo>
                        <a:lnTo>
                          <a:pt x="476460" y="0"/>
                        </a:lnTo>
                        <a:close/>
                      </a:path>
                    </a:pathLst>
                  </a:custGeom>
                  <a:solidFill>
                    <a:srgbClr val="FFAB69"/>
                  </a:solidFill>
                  <a:ln w="9525" cap="flat">
                    <a:noFill/>
                    <a:prstDash val="solid"/>
                    <a:miter/>
                  </a:ln>
                </p:spPr>
                <p:txBody>
                  <a:bodyPr rtlCol="0" anchor="ctr"/>
                  <a:lstStyle/>
                  <a:p>
                    <a:endParaRPr lang="en-US"/>
                  </a:p>
                </p:txBody>
              </p:sp>
              <p:sp>
                <p:nvSpPr>
                  <p:cNvPr id="34" name="Freihandform 33">
                    <a:extLst>
                      <a:ext uri="{FF2B5EF4-FFF2-40B4-BE49-F238E27FC236}">
                        <a16:creationId xmlns:a16="http://schemas.microsoft.com/office/drawing/2014/main" id="{E85D7E4C-6DC1-A8E4-483F-1CA3AC95CCFA}"/>
                      </a:ext>
                    </a:extLst>
                  </p:cNvPr>
                  <p:cNvSpPr/>
                  <p:nvPr/>
                </p:nvSpPr>
                <p:spPr>
                  <a:xfrm>
                    <a:off x="6705899" y="2883812"/>
                    <a:ext cx="476459" cy="567213"/>
                  </a:xfrm>
                  <a:custGeom>
                    <a:avLst/>
                    <a:gdLst>
                      <a:gd name="connsiteX0" fmla="*/ 0 w 476459"/>
                      <a:gd name="connsiteY0" fmla="*/ 567214 h 567213"/>
                      <a:gd name="connsiteX1" fmla="*/ 192853 w 476459"/>
                      <a:gd name="connsiteY1" fmla="*/ 567214 h 567213"/>
                      <a:gd name="connsiteX2" fmla="*/ 476460 w 476459"/>
                      <a:gd name="connsiteY2" fmla="*/ 283607 h 567213"/>
                      <a:gd name="connsiteX3" fmla="*/ 192853 w 476459"/>
                      <a:gd name="connsiteY3" fmla="*/ 0 h 567213"/>
                      <a:gd name="connsiteX4" fmla="*/ 0 w 476459"/>
                      <a:gd name="connsiteY4" fmla="*/ 0 h 5672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6459" h="567213">
                        <a:moveTo>
                          <a:pt x="0" y="567214"/>
                        </a:moveTo>
                        <a:lnTo>
                          <a:pt x="192853" y="567214"/>
                        </a:lnTo>
                        <a:cubicBezTo>
                          <a:pt x="349482" y="567214"/>
                          <a:pt x="476460" y="440236"/>
                          <a:pt x="476460" y="283607"/>
                        </a:cubicBezTo>
                        <a:cubicBezTo>
                          <a:pt x="476460" y="126978"/>
                          <a:pt x="349482" y="0"/>
                          <a:pt x="192853" y="0"/>
                        </a:cubicBezTo>
                        <a:lnTo>
                          <a:pt x="0" y="0"/>
                        </a:lnTo>
                        <a:close/>
                      </a:path>
                    </a:pathLst>
                  </a:custGeom>
                  <a:solidFill>
                    <a:srgbClr val="FFAB69"/>
                  </a:solidFill>
                  <a:ln w="9525" cap="flat">
                    <a:noFill/>
                    <a:prstDash val="solid"/>
                    <a:miter/>
                  </a:ln>
                </p:spPr>
                <p:txBody>
                  <a:bodyPr rtlCol="0" anchor="ctr"/>
                  <a:lstStyle/>
                  <a:p>
                    <a:endParaRPr lang="en-US"/>
                  </a:p>
                </p:txBody>
              </p:sp>
            </p:grpSp>
            <p:sp>
              <p:nvSpPr>
                <p:cNvPr id="29" name="Freihandform 28">
                  <a:extLst>
                    <a:ext uri="{FF2B5EF4-FFF2-40B4-BE49-F238E27FC236}">
                      <a16:creationId xmlns:a16="http://schemas.microsoft.com/office/drawing/2014/main" id="{C9D2361C-766F-3F9F-8283-B3552139367A}"/>
                    </a:ext>
                  </a:extLst>
                </p:cNvPr>
                <p:cNvSpPr/>
                <p:nvPr/>
              </p:nvSpPr>
              <p:spPr>
                <a:xfrm>
                  <a:off x="4598074" y="2499535"/>
                  <a:ext cx="2148449" cy="1781974"/>
                </a:xfrm>
                <a:custGeom>
                  <a:avLst/>
                  <a:gdLst>
                    <a:gd name="connsiteX0" fmla="*/ 27889 w 2148449"/>
                    <a:gd name="connsiteY0" fmla="*/ 0 h 1781974"/>
                    <a:gd name="connsiteX1" fmla="*/ 0 w 2148449"/>
                    <a:gd name="connsiteY1" fmla="*/ 89135 h 1781974"/>
                    <a:gd name="connsiteX2" fmla="*/ 0 w 2148449"/>
                    <a:gd name="connsiteY2" fmla="*/ 707755 h 1781974"/>
                    <a:gd name="connsiteX3" fmla="*/ 773782 w 2148449"/>
                    <a:gd name="connsiteY3" fmla="*/ 1739398 h 1781974"/>
                    <a:gd name="connsiteX4" fmla="*/ 1074230 w 2148449"/>
                    <a:gd name="connsiteY4" fmla="*/ 1781975 h 1781974"/>
                    <a:gd name="connsiteX5" fmla="*/ 2120684 w 2148449"/>
                    <a:gd name="connsiteY5" fmla="*/ 951490 h 1781974"/>
                    <a:gd name="connsiteX6" fmla="*/ 2117503 w 2148449"/>
                    <a:gd name="connsiteY6" fmla="*/ 929364 h 1781974"/>
                    <a:gd name="connsiteX7" fmla="*/ 2140515 w 2148449"/>
                    <a:gd name="connsiteY7" fmla="*/ 706517 h 1781974"/>
                    <a:gd name="connsiteX8" fmla="*/ 2148450 w 2148449"/>
                    <a:gd name="connsiteY8" fmla="*/ 384277 h 1781974"/>
                    <a:gd name="connsiteX9" fmla="*/ 2148450 w 2148449"/>
                    <a:gd name="connsiteY9" fmla="*/ 89135 h 1781974"/>
                    <a:gd name="connsiteX10" fmla="*/ 2123656 w 2148449"/>
                    <a:gd name="connsiteY10" fmla="*/ 0 h 1781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148449" h="1781974">
                      <a:moveTo>
                        <a:pt x="27889" y="0"/>
                      </a:moveTo>
                      <a:lnTo>
                        <a:pt x="0" y="89135"/>
                      </a:lnTo>
                      <a:lnTo>
                        <a:pt x="0" y="707755"/>
                      </a:lnTo>
                      <a:cubicBezTo>
                        <a:pt x="0" y="1196750"/>
                        <a:pt x="326727" y="1609430"/>
                        <a:pt x="773782" y="1739398"/>
                      </a:cubicBezTo>
                      <a:cubicBezTo>
                        <a:pt x="869128" y="1767116"/>
                        <a:pt x="969940" y="1781975"/>
                        <a:pt x="1074230" y="1781975"/>
                      </a:cubicBezTo>
                      <a:cubicBezTo>
                        <a:pt x="1583674" y="1781975"/>
                        <a:pt x="2010289" y="1427350"/>
                        <a:pt x="2120684" y="951490"/>
                      </a:cubicBezTo>
                      <a:cubicBezTo>
                        <a:pt x="2122256" y="944718"/>
                        <a:pt x="2116055" y="936184"/>
                        <a:pt x="2117503" y="929364"/>
                      </a:cubicBezTo>
                      <a:cubicBezTo>
                        <a:pt x="2132743" y="857317"/>
                        <a:pt x="2140515" y="783098"/>
                        <a:pt x="2140515" y="706517"/>
                      </a:cubicBezTo>
                      <a:lnTo>
                        <a:pt x="2148450" y="384277"/>
                      </a:lnTo>
                      <a:lnTo>
                        <a:pt x="2148450" y="89135"/>
                      </a:lnTo>
                      <a:lnTo>
                        <a:pt x="2123656" y="0"/>
                      </a:lnTo>
                      <a:close/>
                    </a:path>
                  </a:pathLst>
                </a:custGeom>
                <a:solidFill>
                  <a:srgbClr val="FFBE84"/>
                </a:solidFill>
                <a:ln w="9525" cap="flat">
                  <a:noFill/>
                  <a:prstDash val="solid"/>
                  <a:miter/>
                </a:ln>
              </p:spPr>
              <p:txBody>
                <a:bodyPr rtlCol="0" anchor="ctr"/>
                <a:lstStyle/>
                <a:p>
                  <a:endParaRPr lang="en-US"/>
                </a:p>
              </p:txBody>
            </p:sp>
            <p:sp>
              <p:nvSpPr>
                <p:cNvPr id="30" name="Freihandform 29">
                  <a:extLst>
                    <a:ext uri="{FF2B5EF4-FFF2-40B4-BE49-F238E27FC236}">
                      <a16:creationId xmlns:a16="http://schemas.microsoft.com/office/drawing/2014/main" id="{E68D31E9-63FF-7119-8ED5-83D91824775C}"/>
                    </a:ext>
                  </a:extLst>
                </p:cNvPr>
                <p:cNvSpPr/>
                <p:nvPr/>
              </p:nvSpPr>
              <p:spPr>
                <a:xfrm>
                  <a:off x="5372037" y="2499545"/>
                  <a:ext cx="1374466" cy="1782013"/>
                </a:xfrm>
                <a:custGeom>
                  <a:avLst/>
                  <a:gdLst>
                    <a:gd name="connsiteX0" fmla="*/ 1374467 w 1374466"/>
                    <a:gd name="connsiteY0" fmla="*/ 10 h 1782013"/>
                    <a:gd name="connsiteX1" fmla="*/ 1374467 w 1374466"/>
                    <a:gd name="connsiteY1" fmla="*/ 707708 h 1782013"/>
                    <a:gd name="connsiteX2" fmla="*/ 1059828 w 1374466"/>
                    <a:gd name="connsiteY2" fmla="*/ 1467374 h 1782013"/>
                    <a:gd name="connsiteX3" fmla="*/ 300266 w 1374466"/>
                    <a:gd name="connsiteY3" fmla="*/ 1782013 h 1782013"/>
                    <a:gd name="connsiteX4" fmla="*/ 0 w 1374466"/>
                    <a:gd name="connsiteY4" fmla="*/ 1739436 h 1782013"/>
                    <a:gd name="connsiteX5" fmla="*/ 739740 w 1374466"/>
                    <a:gd name="connsiteY5" fmla="*/ 1424978 h 1782013"/>
                    <a:gd name="connsiteX6" fmla="*/ 1054389 w 1374466"/>
                    <a:gd name="connsiteY6" fmla="*/ 665417 h 1782013"/>
                    <a:gd name="connsiteX7" fmla="*/ 1054389 w 1374466"/>
                    <a:gd name="connsiteY7" fmla="*/ 0 h 1782013"/>
                    <a:gd name="connsiteX8" fmla="*/ 1374467 w 1374466"/>
                    <a:gd name="connsiteY8" fmla="*/ 0 h 1782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74466" h="1782013">
                      <a:moveTo>
                        <a:pt x="1374467" y="10"/>
                      </a:moveTo>
                      <a:lnTo>
                        <a:pt x="1374467" y="707708"/>
                      </a:lnTo>
                      <a:cubicBezTo>
                        <a:pt x="1374467" y="1004392"/>
                        <a:pt x="1254281" y="1273016"/>
                        <a:pt x="1059828" y="1467374"/>
                      </a:cubicBezTo>
                      <a:cubicBezTo>
                        <a:pt x="865470" y="1661732"/>
                        <a:pt x="596942" y="1782013"/>
                        <a:pt x="300266" y="1782013"/>
                      </a:cubicBezTo>
                      <a:cubicBezTo>
                        <a:pt x="196025" y="1782013"/>
                        <a:pt x="95260" y="1767192"/>
                        <a:pt x="0" y="1739436"/>
                      </a:cubicBezTo>
                      <a:cubicBezTo>
                        <a:pt x="288808" y="1734188"/>
                        <a:pt x="549726" y="1615002"/>
                        <a:pt x="739740" y="1424978"/>
                      </a:cubicBezTo>
                      <a:cubicBezTo>
                        <a:pt x="934203" y="1230620"/>
                        <a:pt x="1054389" y="961997"/>
                        <a:pt x="1054389" y="665417"/>
                      </a:cubicBezTo>
                      <a:lnTo>
                        <a:pt x="1054389" y="0"/>
                      </a:lnTo>
                      <a:lnTo>
                        <a:pt x="1374467" y="0"/>
                      </a:lnTo>
                      <a:close/>
                    </a:path>
                  </a:pathLst>
                </a:custGeom>
                <a:solidFill>
                  <a:srgbClr val="FFAB69"/>
                </a:solidFill>
                <a:ln w="9525" cap="flat">
                  <a:noFill/>
                  <a:prstDash val="solid"/>
                  <a:miter/>
                </a:ln>
              </p:spPr>
              <p:txBody>
                <a:bodyPr rtlCol="0" anchor="ctr"/>
                <a:lstStyle/>
                <a:p>
                  <a:endParaRPr lang="en-US"/>
                </a:p>
              </p:txBody>
            </p:sp>
            <p:sp>
              <p:nvSpPr>
                <p:cNvPr id="31" name="Freihandform 30">
                  <a:extLst>
                    <a:ext uri="{FF2B5EF4-FFF2-40B4-BE49-F238E27FC236}">
                      <a16:creationId xmlns:a16="http://schemas.microsoft.com/office/drawing/2014/main" id="{54C2A69E-A5DA-05FA-817A-1F48718A951E}"/>
                    </a:ext>
                  </a:extLst>
                </p:cNvPr>
                <p:cNvSpPr/>
                <p:nvPr/>
              </p:nvSpPr>
              <p:spPr>
                <a:xfrm>
                  <a:off x="4598064" y="1895560"/>
                  <a:ext cx="2148458" cy="693110"/>
                </a:xfrm>
                <a:custGeom>
                  <a:avLst/>
                  <a:gdLst>
                    <a:gd name="connsiteX0" fmla="*/ 2148459 w 2148458"/>
                    <a:gd name="connsiteY0" fmla="*/ 693110 h 693110"/>
                    <a:gd name="connsiteX1" fmla="*/ 0 w 2148458"/>
                    <a:gd name="connsiteY1" fmla="*/ 693110 h 693110"/>
                    <a:gd name="connsiteX2" fmla="*/ 0 w 2148458"/>
                    <a:gd name="connsiteY2" fmla="*/ 192695 h 693110"/>
                    <a:gd name="connsiteX3" fmla="*/ 91859 w 2148458"/>
                    <a:gd name="connsiteY3" fmla="*/ 86682 h 693110"/>
                    <a:gd name="connsiteX4" fmla="*/ 319030 w 2148458"/>
                    <a:gd name="connsiteY4" fmla="*/ 54021 h 693110"/>
                    <a:gd name="connsiteX5" fmla="*/ 1829429 w 2148458"/>
                    <a:gd name="connsiteY5" fmla="*/ 54021 h 693110"/>
                    <a:gd name="connsiteX6" fmla="*/ 2056591 w 2148458"/>
                    <a:gd name="connsiteY6" fmla="*/ 86682 h 693110"/>
                    <a:gd name="connsiteX7" fmla="*/ 2148450 w 2148458"/>
                    <a:gd name="connsiteY7" fmla="*/ 192695 h 693110"/>
                    <a:gd name="connsiteX8" fmla="*/ 2148450 w 2148458"/>
                    <a:gd name="connsiteY8" fmla="*/ 693110 h 6931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48458" h="693110">
                      <a:moveTo>
                        <a:pt x="2148459" y="693110"/>
                      </a:moveTo>
                      <a:lnTo>
                        <a:pt x="0" y="693110"/>
                      </a:lnTo>
                      <a:lnTo>
                        <a:pt x="0" y="192695"/>
                      </a:lnTo>
                      <a:cubicBezTo>
                        <a:pt x="0" y="139432"/>
                        <a:pt x="39138" y="94264"/>
                        <a:pt x="91859" y="86682"/>
                      </a:cubicBezTo>
                      <a:lnTo>
                        <a:pt x="319030" y="54021"/>
                      </a:lnTo>
                      <a:cubicBezTo>
                        <a:pt x="819921" y="-18007"/>
                        <a:pt x="1328538" y="-18007"/>
                        <a:pt x="1829429" y="54021"/>
                      </a:cubicBezTo>
                      <a:lnTo>
                        <a:pt x="2056591" y="86682"/>
                      </a:lnTo>
                      <a:cubicBezTo>
                        <a:pt x="2109311" y="94264"/>
                        <a:pt x="2148450" y="139432"/>
                        <a:pt x="2148450" y="192695"/>
                      </a:cubicBezTo>
                      <a:lnTo>
                        <a:pt x="2148450" y="693110"/>
                      </a:lnTo>
                      <a:close/>
                    </a:path>
                  </a:pathLst>
                </a:custGeom>
                <a:solidFill>
                  <a:schemeClr val="tx2"/>
                </a:solidFill>
                <a:ln w="9525" cap="flat">
                  <a:noFill/>
                  <a:prstDash val="solid"/>
                  <a:miter/>
                </a:ln>
              </p:spPr>
              <p:txBody>
                <a:bodyPr rtlCol="0" anchor="ctr"/>
                <a:lstStyle/>
                <a:p>
                  <a:endParaRPr lang="en-US"/>
                </a:p>
              </p:txBody>
            </p:sp>
            <p:sp>
              <p:nvSpPr>
                <p:cNvPr id="32" name="Freihandform 31">
                  <a:extLst>
                    <a:ext uri="{FF2B5EF4-FFF2-40B4-BE49-F238E27FC236}">
                      <a16:creationId xmlns:a16="http://schemas.microsoft.com/office/drawing/2014/main" id="{DF64410E-E545-EBDC-748E-82E11D6B043E}"/>
                    </a:ext>
                  </a:extLst>
                </p:cNvPr>
                <p:cNvSpPr/>
                <p:nvPr/>
              </p:nvSpPr>
              <p:spPr>
                <a:xfrm>
                  <a:off x="6410967" y="1947266"/>
                  <a:ext cx="335537" cy="641394"/>
                </a:xfrm>
                <a:custGeom>
                  <a:avLst/>
                  <a:gdLst>
                    <a:gd name="connsiteX0" fmla="*/ 335537 w 335537"/>
                    <a:gd name="connsiteY0" fmla="*/ 140970 h 641394"/>
                    <a:gd name="connsiteX1" fmla="*/ 335537 w 335537"/>
                    <a:gd name="connsiteY1" fmla="*/ 641394 h 641394"/>
                    <a:gd name="connsiteX2" fmla="*/ 15545 w 335537"/>
                    <a:gd name="connsiteY2" fmla="*/ 641394 h 641394"/>
                    <a:gd name="connsiteX3" fmla="*/ 15545 w 335537"/>
                    <a:gd name="connsiteY3" fmla="*/ 60341 h 641394"/>
                    <a:gd name="connsiteX4" fmla="*/ 0 w 335537"/>
                    <a:gd name="connsiteY4" fmla="*/ 0 h 641394"/>
                    <a:gd name="connsiteX5" fmla="*/ 16545 w 335537"/>
                    <a:gd name="connsiteY5" fmla="*/ 2324 h 641394"/>
                    <a:gd name="connsiteX6" fmla="*/ 243697 w 335537"/>
                    <a:gd name="connsiteY6" fmla="*/ 35023 h 641394"/>
                    <a:gd name="connsiteX7" fmla="*/ 335537 w 335537"/>
                    <a:gd name="connsiteY7" fmla="*/ 140970 h 641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5537" h="641394">
                      <a:moveTo>
                        <a:pt x="335537" y="140970"/>
                      </a:moveTo>
                      <a:lnTo>
                        <a:pt x="335537" y="641394"/>
                      </a:lnTo>
                      <a:lnTo>
                        <a:pt x="15545" y="641394"/>
                      </a:lnTo>
                      <a:lnTo>
                        <a:pt x="15545" y="60341"/>
                      </a:lnTo>
                      <a:cubicBezTo>
                        <a:pt x="15545" y="38548"/>
                        <a:pt x="9896" y="17955"/>
                        <a:pt x="0" y="0"/>
                      </a:cubicBezTo>
                      <a:cubicBezTo>
                        <a:pt x="5553" y="705"/>
                        <a:pt x="11001" y="1514"/>
                        <a:pt x="16545" y="2324"/>
                      </a:cubicBezTo>
                      <a:lnTo>
                        <a:pt x="243697" y="35023"/>
                      </a:lnTo>
                      <a:cubicBezTo>
                        <a:pt x="296380" y="42586"/>
                        <a:pt x="335537" y="87687"/>
                        <a:pt x="335537" y="140970"/>
                      </a:cubicBezTo>
                      <a:close/>
                    </a:path>
                  </a:pathLst>
                </a:custGeom>
                <a:solidFill>
                  <a:srgbClr val="26ABB4"/>
                </a:solidFill>
                <a:ln w="9525" cap="flat">
                  <a:noFill/>
                  <a:prstDash val="solid"/>
                  <a:miter/>
                </a:ln>
              </p:spPr>
              <p:txBody>
                <a:bodyPr rtlCol="0" anchor="ctr"/>
                <a:lstStyle/>
                <a:p>
                  <a:endParaRPr lang="en-US"/>
                </a:p>
              </p:txBody>
            </p:sp>
          </p:grpSp>
          <p:grpSp>
            <p:nvGrpSpPr>
              <p:cNvPr id="12" name="Grafik 11">
                <a:extLst>
                  <a:ext uri="{FF2B5EF4-FFF2-40B4-BE49-F238E27FC236}">
                    <a16:creationId xmlns:a16="http://schemas.microsoft.com/office/drawing/2014/main" id="{7874CC8A-5106-BB96-15C2-0078F4546507}"/>
                  </a:ext>
                </a:extLst>
              </p:cNvPr>
              <p:cNvGrpSpPr/>
              <p:nvPr/>
            </p:nvGrpSpPr>
            <p:grpSpPr>
              <a:xfrm>
                <a:off x="5168107" y="2997931"/>
                <a:ext cx="1008373" cy="820045"/>
                <a:chOff x="5168107" y="2997931"/>
                <a:chExt cx="1008373" cy="820045"/>
              </a:xfrm>
              <a:solidFill>
                <a:srgbClr val="574D56"/>
              </a:solidFill>
            </p:grpSpPr>
            <p:sp>
              <p:nvSpPr>
                <p:cNvPr id="13" name="Freihandform 12">
                  <a:extLst>
                    <a:ext uri="{FF2B5EF4-FFF2-40B4-BE49-F238E27FC236}">
                      <a16:creationId xmlns:a16="http://schemas.microsoft.com/office/drawing/2014/main" id="{68935588-C629-ABE9-E572-BA4CD5B5696E}"/>
                    </a:ext>
                  </a:extLst>
                </p:cNvPr>
                <p:cNvSpPr/>
                <p:nvPr/>
              </p:nvSpPr>
              <p:spPr>
                <a:xfrm>
                  <a:off x="5168107" y="2997931"/>
                  <a:ext cx="147161" cy="290750"/>
                </a:xfrm>
                <a:custGeom>
                  <a:avLst/>
                  <a:gdLst>
                    <a:gd name="connsiteX0" fmla="*/ 73581 w 147161"/>
                    <a:gd name="connsiteY0" fmla="*/ 290751 h 290750"/>
                    <a:gd name="connsiteX1" fmla="*/ 147161 w 147161"/>
                    <a:gd name="connsiteY1" fmla="*/ 217170 h 290750"/>
                    <a:gd name="connsiteX2" fmla="*/ 147161 w 147161"/>
                    <a:gd name="connsiteY2" fmla="*/ 73581 h 290750"/>
                    <a:gd name="connsiteX3" fmla="*/ 73581 w 147161"/>
                    <a:gd name="connsiteY3" fmla="*/ 0 h 290750"/>
                    <a:gd name="connsiteX4" fmla="*/ 0 w 147161"/>
                    <a:gd name="connsiteY4" fmla="*/ 73581 h 290750"/>
                    <a:gd name="connsiteX5" fmla="*/ 0 w 147161"/>
                    <a:gd name="connsiteY5" fmla="*/ 217170 h 290750"/>
                    <a:gd name="connsiteX6" fmla="*/ 73581 w 147161"/>
                    <a:gd name="connsiteY6" fmla="*/ 290751 h 290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7161" h="290750">
                      <a:moveTo>
                        <a:pt x="73581" y="290751"/>
                      </a:moveTo>
                      <a:cubicBezTo>
                        <a:pt x="114224" y="290751"/>
                        <a:pt x="147161" y="257813"/>
                        <a:pt x="147161" y="217170"/>
                      </a:cubicBezTo>
                      <a:lnTo>
                        <a:pt x="147161" y="73581"/>
                      </a:lnTo>
                      <a:cubicBezTo>
                        <a:pt x="147161" y="32937"/>
                        <a:pt x="114224" y="0"/>
                        <a:pt x="73581" y="0"/>
                      </a:cubicBezTo>
                      <a:cubicBezTo>
                        <a:pt x="32937" y="0"/>
                        <a:pt x="0" y="32937"/>
                        <a:pt x="0" y="73581"/>
                      </a:cubicBezTo>
                      <a:lnTo>
                        <a:pt x="0" y="217170"/>
                      </a:lnTo>
                      <a:cubicBezTo>
                        <a:pt x="0" y="257813"/>
                        <a:pt x="32937" y="290751"/>
                        <a:pt x="73581" y="290751"/>
                      </a:cubicBezTo>
                      <a:close/>
                    </a:path>
                  </a:pathLst>
                </a:custGeom>
                <a:solidFill>
                  <a:srgbClr val="574D56"/>
                </a:solidFill>
                <a:ln w="9525" cap="flat">
                  <a:noFill/>
                  <a:prstDash val="solid"/>
                  <a:miter/>
                </a:ln>
              </p:spPr>
              <p:txBody>
                <a:bodyPr rtlCol="0" anchor="ctr"/>
                <a:lstStyle/>
                <a:p>
                  <a:endParaRPr lang="en-US"/>
                </a:p>
              </p:txBody>
            </p:sp>
            <p:sp>
              <p:nvSpPr>
                <p:cNvPr id="14" name="Freihandform 13">
                  <a:extLst>
                    <a:ext uri="{FF2B5EF4-FFF2-40B4-BE49-F238E27FC236}">
                      <a16:creationId xmlns:a16="http://schemas.microsoft.com/office/drawing/2014/main" id="{BD0041DF-30C2-EA7B-566A-1B6DD3BE4A1F}"/>
                    </a:ext>
                  </a:extLst>
                </p:cNvPr>
                <p:cNvSpPr/>
                <p:nvPr/>
              </p:nvSpPr>
              <p:spPr>
                <a:xfrm>
                  <a:off x="6029319" y="2997931"/>
                  <a:ext cx="147161" cy="290750"/>
                </a:xfrm>
                <a:custGeom>
                  <a:avLst/>
                  <a:gdLst>
                    <a:gd name="connsiteX0" fmla="*/ 73581 w 147161"/>
                    <a:gd name="connsiteY0" fmla="*/ 290751 h 290750"/>
                    <a:gd name="connsiteX1" fmla="*/ 147161 w 147161"/>
                    <a:gd name="connsiteY1" fmla="*/ 217170 h 290750"/>
                    <a:gd name="connsiteX2" fmla="*/ 147161 w 147161"/>
                    <a:gd name="connsiteY2" fmla="*/ 73581 h 290750"/>
                    <a:gd name="connsiteX3" fmla="*/ 73581 w 147161"/>
                    <a:gd name="connsiteY3" fmla="*/ 0 h 290750"/>
                    <a:gd name="connsiteX4" fmla="*/ 0 w 147161"/>
                    <a:gd name="connsiteY4" fmla="*/ 73581 h 290750"/>
                    <a:gd name="connsiteX5" fmla="*/ 0 w 147161"/>
                    <a:gd name="connsiteY5" fmla="*/ 217170 h 290750"/>
                    <a:gd name="connsiteX6" fmla="*/ 73581 w 147161"/>
                    <a:gd name="connsiteY6" fmla="*/ 290751 h 290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7161" h="290750">
                      <a:moveTo>
                        <a:pt x="73581" y="290751"/>
                      </a:moveTo>
                      <a:cubicBezTo>
                        <a:pt x="114224" y="290751"/>
                        <a:pt x="147161" y="257813"/>
                        <a:pt x="147161" y="217170"/>
                      </a:cubicBezTo>
                      <a:lnTo>
                        <a:pt x="147161" y="73581"/>
                      </a:lnTo>
                      <a:cubicBezTo>
                        <a:pt x="147161" y="32937"/>
                        <a:pt x="114224" y="0"/>
                        <a:pt x="73581" y="0"/>
                      </a:cubicBezTo>
                      <a:cubicBezTo>
                        <a:pt x="32938" y="0"/>
                        <a:pt x="0" y="32937"/>
                        <a:pt x="0" y="73581"/>
                      </a:cubicBezTo>
                      <a:lnTo>
                        <a:pt x="0" y="217170"/>
                      </a:lnTo>
                      <a:cubicBezTo>
                        <a:pt x="0" y="257813"/>
                        <a:pt x="32938" y="290751"/>
                        <a:pt x="73581" y="290751"/>
                      </a:cubicBezTo>
                      <a:close/>
                    </a:path>
                  </a:pathLst>
                </a:custGeom>
                <a:solidFill>
                  <a:srgbClr val="574D56"/>
                </a:solidFill>
                <a:ln w="9525" cap="flat">
                  <a:noFill/>
                  <a:prstDash val="solid"/>
                  <a:miter/>
                </a:ln>
              </p:spPr>
              <p:txBody>
                <a:bodyPr rtlCol="0" anchor="ctr"/>
                <a:lstStyle/>
                <a:p>
                  <a:endParaRPr lang="en-US"/>
                </a:p>
              </p:txBody>
            </p:sp>
            <p:sp>
              <p:nvSpPr>
                <p:cNvPr id="15" name="Freihandform 14">
                  <a:extLst>
                    <a:ext uri="{FF2B5EF4-FFF2-40B4-BE49-F238E27FC236}">
                      <a16:creationId xmlns:a16="http://schemas.microsoft.com/office/drawing/2014/main" id="{41D3785B-C64B-85C6-2999-6831027BD7A3}"/>
                    </a:ext>
                  </a:extLst>
                </p:cNvPr>
                <p:cNvSpPr/>
                <p:nvPr/>
              </p:nvSpPr>
              <p:spPr>
                <a:xfrm>
                  <a:off x="5327627" y="3540198"/>
                  <a:ext cx="689365" cy="277778"/>
                </a:xfrm>
                <a:custGeom>
                  <a:avLst/>
                  <a:gdLst>
                    <a:gd name="connsiteX0" fmla="*/ 347372 w 689365"/>
                    <a:gd name="connsiteY0" fmla="*/ 277778 h 277778"/>
                    <a:gd name="connsiteX1" fmla="*/ 671822 w 689365"/>
                    <a:gd name="connsiteY1" fmla="*/ 127760 h 277778"/>
                    <a:gd name="connsiteX2" fmla="*/ 663469 w 689365"/>
                    <a:gd name="connsiteY2" fmla="*/ 24042 h 277778"/>
                    <a:gd name="connsiteX3" fmla="*/ 559751 w 689365"/>
                    <a:gd name="connsiteY3" fmla="*/ 32395 h 277778"/>
                    <a:gd name="connsiteX4" fmla="*/ 347382 w 689365"/>
                    <a:gd name="connsiteY4" fmla="*/ 130627 h 277778"/>
                    <a:gd name="connsiteX5" fmla="*/ 130745 w 689365"/>
                    <a:gd name="connsiteY5" fmla="*/ 27252 h 277778"/>
                    <a:gd name="connsiteX6" fmla="*/ 27256 w 689365"/>
                    <a:gd name="connsiteY6" fmla="*/ 16403 h 277778"/>
                    <a:gd name="connsiteX7" fmla="*/ 16407 w 689365"/>
                    <a:gd name="connsiteY7" fmla="*/ 119892 h 277778"/>
                    <a:gd name="connsiteX8" fmla="*/ 347372 w 689365"/>
                    <a:gd name="connsiteY8" fmla="*/ 277778 h 2777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89365" h="277778">
                      <a:moveTo>
                        <a:pt x="347372" y="277778"/>
                      </a:moveTo>
                      <a:cubicBezTo>
                        <a:pt x="472445" y="277778"/>
                        <a:pt x="590707" y="223095"/>
                        <a:pt x="671822" y="127760"/>
                      </a:cubicBezTo>
                      <a:cubicBezTo>
                        <a:pt x="698159" y="96803"/>
                        <a:pt x="694415" y="50369"/>
                        <a:pt x="663469" y="24042"/>
                      </a:cubicBezTo>
                      <a:cubicBezTo>
                        <a:pt x="632503" y="-2295"/>
                        <a:pt x="586088" y="1468"/>
                        <a:pt x="559751" y="32395"/>
                      </a:cubicBezTo>
                      <a:cubicBezTo>
                        <a:pt x="506640" y="94822"/>
                        <a:pt x="429239" y="130627"/>
                        <a:pt x="347382" y="130627"/>
                      </a:cubicBezTo>
                      <a:cubicBezTo>
                        <a:pt x="262942" y="130627"/>
                        <a:pt x="183971" y="92946"/>
                        <a:pt x="130745" y="27252"/>
                      </a:cubicBezTo>
                      <a:cubicBezTo>
                        <a:pt x="105161" y="-4314"/>
                        <a:pt x="58822" y="-9162"/>
                        <a:pt x="27256" y="16403"/>
                      </a:cubicBezTo>
                      <a:cubicBezTo>
                        <a:pt x="-4310" y="41987"/>
                        <a:pt x="-9168" y="88326"/>
                        <a:pt x="16407" y="119892"/>
                      </a:cubicBezTo>
                      <a:cubicBezTo>
                        <a:pt x="97703" y="220228"/>
                        <a:pt x="218337" y="277778"/>
                        <a:pt x="347372" y="277778"/>
                      </a:cubicBezTo>
                      <a:close/>
                    </a:path>
                  </a:pathLst>
                </a:custGeom>
                <a:solidFill>
                  <a:srgbClr val="574D56"/>
                </a:solidFill>
                <a:ln w="9525" cap="flat">
                  <a:noFill/>
                  <a:prstDash val="solid"/>
                  <a:miter/>
                </a:ln>
              </p:spPr>
              <p:txBody>
                <a:bodyPr rtlCol="0" anchor="ctr"/>
                <a:lstStyle/>
                <a:p>
                  <a:endParaRPr lang="en-US"/>
                </a:p>
              </p:txBody>
            </p:sp>
          </p:grpSp>
        </p:grpSp>
      </p:grpSp>
      <p:sp>
        <p:nvSpPr>
          <p:cNvPr id="37" name="Textfeld 36">
            <a:extLst>
              <a:ext uri="{FF2B5EF4-FFF2-40B4-BE49-F238E27FC236}">
                <a16:creationId xmlns:a16="http://schemas.microsoft.com/office/drawing/2014/main" id="{B70C17AF-39B7-84C3-758C-6A9FAE2BE88D}"/>
              </a:ext>
            </a:extLst>
          </p:cNvPr>
          <p:cNvSpPr txBox="1"/>
          <p:nvPr userDrawn="1"/>
        </p:nvSpPr>
        <p:spPr>
          <a:xfrm>
            <a:off x="2182950" y="404765"/>
            <a:ext cx="6689588" cy="769441"/>
          </a:xfrm>
          <a:prstGeom prst="rect">
            <a:avLst/>
          </a:prstGeom>
          <a:noFill/>
          <a:ln>
            <a:noFill/>
          </a:ln>
        </p:spPr>
        <p:txBody>
          <a:bodyPr wrap="square" lIns="0" tIns="0" rIns="0" bIns="0" rtlCol="0">
            <a:spAutoFit/>
          </a:bodyPr>
          <a:lstStyle/>
          <a:p>
            <a:r>
              <a:rPr lang="de-DE" sz="1400" b="1">
                <a:solidFill>
                  <a:schemeClr val="tx2"/>
                </a:solidFill>
                <a:latin typeface="Arial" panose="020B0604020202020204" pitchFamily="34" charset="0"/>
                <a:cs typeface="Arial" panose="020B0604020202020204" pitchFamily="34" charset="0"/>
              </a:rPr>
              <a:t>Zusatzmaterialien für Lehrkräfte</a:t>
            </a:r>
          </a:p>
          <a:p>
            <a:r>
              <a:rPr lang="de-DE">
                <a:solidFill>
                  <a:schemeClr val="bg1">
                    <a:lumMod val="50000"/>
                  </a:schemeClr>
                </a:solidFill>
                <a:latin typeface="Arial" panose="020B0604020202020204" pitchFamily="34" charset="0"/>
                <a:cs typeface="Arial" panose="020B0604020202020204" pitchFamily="34" charset="0"/>
              </a:rPr>
              <a:t>Medienpädagogische Materialien für die 1. und 2. </a:t>
            </a:r>
          </a:p>
          <a:p>
            <a:r>
              <a:rPr lang="de-DE">
                <a:solidFill>
                  <a:schemeClr val="bg1">
                    <a:lumMod val="50000"/>
                  </a:schemeClr>
                </a:solidFill>
                <a:latin typeface="Arial" panose="020B0604020202020204" pitchFamily="34" charset="0"/>
                <a:cs typeface="Arial" panose="020B0604020202020204" pitchFamily="34" charset="0"/>
              </a:rPr>
              <a:t>Jahrgangsstufe zum präventiven Einsatz im Unterricht</a:t>
            </a:r>
          </a:p>
        </p:txBody>
      </p:sp>
      <p:pic>
        <p:nvPicPr>
          <p:cNvPr id="38" name="Grafik 37">
            <a:extLst>
              <a:ext uri="{FF2B5EF4-FFF2-40B4-BE49-F238E27FC236}">
                <a16:creationId xmlns:a16="http://schemas.microsoft.com/office/drawing/2014/main" id="{F27B64EC-7900-CB3A-FAE4-1D670CAB5828}"/>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680352" y="1725389"/>
            <a:ext cx="3240061" cy="4595280"/>
          </a:xfrm>
          <a:prstGeom prst="rect">
            <a:avLst/>
          </a:prstGeom>
        </p:spPr>
      </p:pic>
      <p:sp>
        <p:nvSpPr>
          <p:cNvPr id="39" name="Rechteck 38">
            <a:hlinkClick r:id="rId4"/>
            <a:extLst>
              <a:ext uri="{FF2B5EF4-FFF2-40B4-BE49-F238E27FC236}">
                <a16:creationId xmlns:a16="http://schemas.microsoft.com/office/drawing/2014/main" id="{9FF0B221-7270-2B0C-D331-3EA3D429D9B9}"/>
              </a:ext>
            </a:extLst>
          </p:cNvPr>
          <p:cNvSpPr/>
          <p:nvPr userDrawn="1"/>
        </p:nvSpPr>
        <p:spPr>
          <a:xfrm>
            <a:off x="746964" y="5212945"/>
            <a:ext cx="4825530" cy="1107719"/>
          </a:xfrm>
          <a:prstGeom prst="rect">
            <a:avLst/>
          </a:prstGeom>
          <a:solidFill>
            <a:schemeClr val="bg1">
              <a:lumMod val="85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Rectangle 3">
            <a:extLst>
              <a:ext uri="{FF2B5EF4-FFF2-40B4-BE49-F238E27FC236}">
                <a16:creationId xmlns:a16="http://schemas.microsoft.com/office/drawing/2014/main" id="{ECAC32B1-47B4-D601-086F-CDB46CF6D937}"/>
              </a:ext>
            </a:extLst>
          </p:cNvPr>
          <p:cNvSpPr>
            <a:spLocks noChangeArrowheads="1"/>
          </p:cNvSpPr>
          <p:nvPr userDrawn="1"/>
        </p:nvSpPr>
        <p:spPr bwMode="auto">
          <a:xfrm>
            <a:off x="1031568" y="5612916"/>
            <a:ext cx="4101148"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spAutoFit/>
          </a:bodyPr>
          <a:lstStyle/>
          <a:p>
            <a:r>
              <a:rPr lang="de-DE" altLang="de-DE" sz="2000" dirty="0">
                <a:solidFill>
                  <a:schemeClr val="bg1">
                    <a:lumMod val="50000"/>
                  </a:schemeClr>
                </a:solidFill>
                <a:latin typeface="Arial" panose="020B0604020202020204" pitchFamily="34" charset="0"/>
                <a:cs typeface="Arial" panose="020B0604020202020204" pitchFamily="34" charset="0"/>
                <a:hlinkClick r:id="rId4"/>
              </a:rPr>
              <a:t>Elternbrief zum Modul</a:t>
            </a:r>
            <a:endParaRPr lang="de-DE" sz="2000" dirty="0">
              <a:solidFill>
                <a:schemeClr val="bg1">
                  <a:lumMod val="50000"/>
                </a:schemeClr>
              </a:solidFill>
              <a:latin typeface="Arial" panose="020B0604020202020204" pitchFamily="34" charset="0"/>
              <a:cs typeface="Arial" panose="020B0604020202020204" pitchFamily="34" charset="0"/>
            </a:endParaRPr>
          </a:p>
        </p:txBody>
      </p:sp>
      <p:grpSp>
        <p:nvGrpSpPr>
          <p:cNvPr id="44" name="Gruppieren 43">
            <a:extLst>
              <a:ext uri="{FF2B5EF4-FFF2-40B4-BE49-F238E27FC236}">
                <a16:creationId xmlns:a16="http://schemas.microsoft.com/office/drawing/2014/main" id="{3B25E230-8146-2957-70B7-0A607005FB5F}"/>
              </a:ext>
            </a:extLst>
          </p:cNvPr>
          <p:cNvGrpSpPr/>
          <p:nvPr userDrawn="1"/>
        </p:nvGrpSpPr>
        <p:grpSpPr>
          <a:xfrm>
            <a:off x="4621953" y="5341118"/>
            <a:ext cx="780287" cy="780288"/>
            <a:chOff x="3657604" y="990598"/>
            <a:chExt cx="4876790" cy="4876797"/>
          </a:xfrm>
          <a:solidFill>
            <a:schemeClr val="tx2"/>
          </a:solidFill>
        </p:grpSpPr>
        <p:sp>
          <p:nvSpPr>
            <p:cNvPr id="45" name="Freihandform 44">
              <a:extLst>
                <a:ext uri="{FF2B5EF4-FFF2-40B4-BE49-F238E27FC236}">
                  <a16:creationId xmlns:a16="http://schemas.microsoft.com/office/drawing/2014/main" id="{10F2BD32-A8FA-EBE3-2140-B083076BD63D}"/>
                </a:ext>
              </a:extLst>
            </p:cNvPr>
            <p:cNvSpPr/>
            <p:nvPr/>
          </p:nvSpPr>
          <p:spPr>
            <a:xfrm>
              <a:off x="5297417" y="990598"/>
              <a:ext cx="3236977" cy="3080881"/>
            </a:xfrm>
            <a:custGeom>
              <a:avLst/>
              <a:gdLst>
                <a:gd name="connsiteX0" fmla="*/ 2902207 w 3236977"/>
                <a:gd name="connsiteY0" fmla="*/ 334786 h 3080881"/>
                <a:gd name="connsiteX1" fmla="*/ 1285757 w 3236977"/>
                <a:gd name="connsiteY1" fmla="*/ 334776 h 3080881"/>
                <a:gd name="connsiteX2" fmla="*/ 330457 w 3236977"/>
                <a:gd name="connsiteY2" fmla="*/ 1290077 h 3080881"/>
                <a:gd name="connsiteX3" fmla="*/ 330457 w 3236977"/>
                <a:gd name="connsiteY3" fmla="*/ 2906527 h 3080881"/>
                <a:gd name="connsiteX4" fmla="*/ 560219 w 3236977"/>
                <a:gd name="connsiteY4" fmla="*/ 3080882 h 3080881"/>
                <a:gd name="connsiteX5" fmla="*/ 734574 w 3236977"/>
                <a:gd name="connsiteY5" fmla="*/ 2906527 h 3080881"/>
                <a:gd name="connsiteX6" fmla="*/ 806621 w 3236977"/>
                <a:gd name="connsiteY6" fmla="*/ 2561969 h 3080881"/>
                <a:gd name="connsiteX7" fmla="*/ 734574 w 3236977"/>
                <a:gd name="connsiteY7" fmla="*/ 2502409 h 3080881"/>
                <a:gd name="connsiteX8" fmla="*/ 734574 w 3236977"/>
                <a:gd name="connsiteY8" fmla="*/ 1694184 h 3080881"/>
                <a:gd name="connsiteX9" fmla="*/ 1689855 w 3236977"/>
                <a:gd name="connsiteY9" fmla="*/ 738903 h 3080881"/>
                <a:gd name="connsiteX10" fmla="*/ 2498080 w 3236977"/>
                <a:gd name="connsiteY10" fmla="*/ 738903 h 3080881"/>
                <a:gd name="connsiteX11" fmla="*/ 2498080 w 3236977"/>
                <a:gd name="connsiteY11" fmla="*/ 1547128 h 3080881"/>
                <a:gd name="connsiteX12" fmla="*/ 1866639 w 3236977"/>
                <a:gd name="connsiteY12" fmla="*/ 2178569 h 3080881"/>
                <a:gd name="connsiteX13" fmla="*/ 1938115 w 3236977"/>
                <a:gd name="connsiteY13" fmla="*/ 2913718 h 3080881"/>
                <a:gd name="connsiteX14" fmla="*/ 1946907 w 3236977"/>
                <a:gd name="connsiteY14" fmla="*/ 2906536 h 3080881"/>
                <a:gd name="connsiteX15" fmla="*/ 2902207 w 3236977"/>
                <a:gd name="connsiteY15" fmla="*/ 1951236 h 3080881"/>
                <a:gd name="connsiteX16" fmla="*/ 2902207 w 3236977"/>
                <a:gd name="connsiteY16" fmla="*/ 334786 h 3080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236977" h="3080881">
                  <a:moveTo>
                    <a:pt x="2902207" y="334786"/>
                  </a:moveTo>
                  <a:cubicBezTo>
                    <a:pt x="2455828" y="-111594"/>
                    <a:pt x="1732137" y="-111594"/>
                    <a:pt x="1285757" y="334776"/>
                  </a:cubicBezTo>
                  <a:lnTo>
                    <a:pt x="330457" y="1290077"/>
                  </a:lnTo>
                  <a:cubicBezTo>
                    <a:pt x="-131267" y="1751820"/>
                    <a:pt x="-88519" y="2487531"/>
                    <a:pt x="330457" y="2906527"/>
                  </a:cubicBezTo>
                  <a:cubicBezTo>
                    <a:pt x="400618" y="2976688"/>
                    <a:pt x="478247" y="3033895"/>
                    <a:pt x="560219" y="3080882"/>
                  </a:cubicBezTo>
                  <a:lnTo>
                    <a:pt x="734574" y="2906527"/>
                  </a:lnTo>
                  <a:cubicBezTo>
                    <a:pt x="848931" y="2792150"/>
                    <a:pt x="808679" y="2658448"/>
                    <a:pt x="806621" y="2561969"/>
                  </a:cubicBezTo>
                  <a:cubicBezTo>
                    <a:pt x="781523" y="2544177"/>
                    <a:pt x="757110" y="2524945"/>
                    <a:pt x="734574" y="2502409"/>
                  </a:cubicBezTo>
                  <a:cubicBezTo>
                    <a:pt x="519566" y="2287421"/>
                    <a:pt x="509899" y="1918860"/>
                    <a:pt x="734574" y="1694184"/>
                  </a:cubicBezTo>
                  <a:cubicBezTo>
                    <a:pt x="767940" y="1660818"/>
                    <a:pt x="1669606" y="759153"/>
                    <a:pt x="1689855" y="738903"/>
                  </a:cubicBezTo>
                  <a:cubicBezTo>
                    <a:pt x="1912731" y="516028"/>
                    <a:pt x="2275205" y="516028"/>
                    <a:pt x="2498080" y="738903"/>
                  </a:cubicBezTo>
                  <a:cubicBezTo>
                    <a:pt x="2720956" y="961779"/>
                    <a:pt x="2720956" y="1324253"/>
                    <a:pt x="2498080" y="1547128"/>
                  </a:cubicBezTo>
                  <a:lnTo>
                    <a:pt x="1866639" y="2178569"/>
                  </a:lnTo>
                  <a:cubicBezTo>
                    <a:pt x="1884899" y="2279601"/>
                    <a:pt x="1994484" y="2518926"/>
                    <a:pt x="1938115" y="2913718"/>
                  </a:cubicBezTo>
                  <a:cubicBezTo>
                    <a:pt x="1940868" y="2911013"/>
                    <a:pt x="1944163" y="2909270"/>
                    <a:pt x="1946907" y="2906536"/>
                  </a:cubicBezTo>
                  <a:lnTo>
                    <a:pt x="2902207" y="1951236"/>
                  </a:lnTo>
                  <a:cubicBezTo>
                    <a:pt x="3348568" y="1504856"/>
                    <a:pt x="3348568" y="781166"/>
                    <a:pt x="2902207" y="334786"/>
                  </a:cubicBezTo>
                  <a:close/>
                </a:path>
              </a:pathLst>
            </a:custGeom>
            <a:grpFill/>
            <a:ln w="9525" cap="flat">
              <a:noFill/>
              <a:prstDash val="solid"/>
              <a:miter/>
            </a:ln>
          </p:spPr>
          <p:txBody>
            <a:bodyPr rtlCol="0" anchor="ctr"/>
            <a:lstStyle/>
            <a:p>
              <a:endParaRPr lang="en-US"/>
            </a:p>
          </p:txBody>
        </p:sp>
        <p:sp>
          <p:nvSpPr>
            <p:cNvPr id="46" name="Freihandform 45">
              <a:extLst>
                <a:ext uri="{FF2B5EF4-FFF2-40B4-BE49-F238E27FC236}">
                  <a16:creationId xmlns:a16="http://schemas.microsoft.com/office/drawing/2014/main" id="{4DA22767-DB19-FAC5-845D-5404EBCA8C7E}"/>
                </a:ext>
              </a:extLst>
            </p:cNvPr>
            <p:cNvSpPr/>
            <p:nvPr/>
          </p:nvSpPr>
          <p:spPr>
            <a:xfrm>
              <a:off x="3657604" y="2712491"/>
              <a:ext cx="3311188" cy="3154904"/>
            </a:xfrm>
            <a:custGeom>
              <a:avLst/>
              <a:gdLst>
                <a:gd name="connsiteX0" fmla="*/ 2980539 w 3311188"/>
                <a:gd name="connsiteY0" fmla="*/ 174355 h 3154904"/>
                <a:gd name="connsiteX1" fmla="*/ 2750796 w 3311188"/>
                <a:gd name="connsiteY1" fmla="*/ 0 h 3154904"/>
                <a:gd name="connsiteX2" fmla="*/ 2576441 w 3311188"/>
                <a:gd name="connsiteY2" fmla="*/ 174355 h 3154904"/>
                <a:gd name="connsiteX3" fmla="*/ 2504375 w 3311188"/>
                <a:gd name="connsiteY3" fmla="*/ 518893 h 3154904"/>
                <a:gd name="connsiteX4" fmla="*/ 2576441 w 3311188"/>
                <a:gd name="connsiteY4" fmla="*/ 578453 h 3154904"/>
                <a:gd name="connsiteX5" fmla="*/ 2576441 w 3311188"/>
                <a:gd name="connsiteY5" fmla="*/ 1386678 h 3154904"/>
                <a:gd name="connsiteX6" fmla="*/ 1547112 w 3311188"/>
                <a:gd name="connsiteY6" fmla="*/ 2416007 h 3154904"/>
                <a:gd name="connsiteX7" fmla="*/ 738888 w 3311188"/>
                <a:gd name="connsiteY7" fmla="*/ 2416007 h 3154904"/>
                <a:gd name="connsiteX8" fmla="*/ 738888 w 3311188"/>
                <a:gd name="connsiteY8" fmla="*/ 1607782 h 3154904"/>
                <a:gd name="connsiteX9" fmla="*/ 1444376 w 3311188"/>
                <a:gd name="connsiteY9" fmla="*/ 902294 h 3154904"/>
                <a:gd name="connsiteX10" fmla="*/ 1372900 w 3311188"/>
                <a:gd name="connsiteY10" fmla="*/ 167145 h 3154904"/>
                <a:gd name="connsiteX11" fmla="*/ 1364090 w 3311188"/>
                <a:gd name="connsiteY11" fmla="*/ 174346 h 3154904"/>
                <a:gd name="connsiteX12" fmla="*/ 334770 w 3311188"/>
                <a:gd name="connsiteY12" fmla="*/ 1203684 h 3154904"/>
                <a:gd name="connsiteX13" fmla="*/ 334770 w 3311188"/>
                <a:gd name="connsiteY13" fmla="*/ 2820134 h 3154904"/>
                <a:gd name="connsiteX14" fmla="*/ 1951211 w 3311188"/>
                <a:gd name="connsiteY14" fmla="*/ 2820134 h 3154904"/>
                <a:gd name="connsiteX15" fmla="*/ 2980539 w 3311188"/>
                <a:gd name="connsiteY15" fmla="*/ 1790805 h 3154904"/>
                <a:gd name="connsiteX16" fmla="*/ 2980539 w 3311188"/>
                <a:gd name="connsiteY16" fmla="*/ 174355 h 3154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311188" h="3154904">
                  <a:moveTo>
                    <a:pt x="2980539" y="174355"/>
                  </a:moveTo>
                  <a:cubicBezTo>
                    <a:pt x="2910388" y="104194"/>
                    <a:pt x="2832749" y="46987"/>
                    <a:pt x="2750796" y="0"/>
                  </a:cubicBezTo>
                  <a:lnTo>
                    <a:pt x="2576441" y="174355"/>
                  </a:lnTo>
                  <a:cubicBezTo>
                    <a:pt x="2462065" y="288712"/>
                    <a:pt x="2502318" y="422415"/>
                    <a:pt x="2504375" y="518893"/>
                  </a:cubicBezTo>
                  <a:cubicBezTo>
                    <a:pt x="2529492" y="536686"/>
                    <a:pt x="2553905" y="555917"/>
                    <a:pt x="2576441" y="578453"/>
                  </a:cubicBezTo>
                  <a:cubicBezTo>
                    <a:pt x="2791449" y="793461"/>
                    <a:pt x="2801117" y="1162002"/>
                    <a:pt x="2576441" y="1386678"/>
                  </a:cubicBezTo>
                  <a:cubicBezTo>
                    <a:pt x="2542999" y="1420120"/>
                    <a:pt x="1566648" y="2396471"/>
                    <a:pt x="1547112" y="2416007"/>
                  </a:cubicBezTo>
                  <a:cubicBezTo>
                    <a:pt x="1324237" y="2638882"/>
                    <a:pt x="961763" y="2638882"/>
                    <a:pt x="738888" y="2416007"/>
                  </a:cubicBezTo>
                  <a:cubicBezTo>
                    <a:pt x="516012" y="2193131"/>
                    <a:pt x="516012" y="1830658"/>
                    <a:pt x="738888" y="1607782"/>
                  </a:cubicBezTo>
                  <a:lnTo>
                    <a:pt x="1444376" y="902294"/>
                  </a:lnTo>
                  <a:cubicBezTo>
                    <a:pt x="1426116" y="801262"/>
                    <a:pt x="1316522" y="561937"/>
                    <a:pt x="1372900" y="167145"/>
                  </a:cubicBezTo>
                  <a:cubicBezTo>
                    <a:pt x="1370148" y="169850"/>
                    <a:pt x="1366833" y="171612"/>
                    <a:pt x="1364090" y="174346"/>
                  </a:cubicBezTo>
                  <a:lnTo>
                    <a:pt x="334770" y="1203684"/>
                  </a:lnTo>
                  <a:cubicBezTo>
                    <a:pt x="-111590" y="1650063"/>
                    <a:pt x="-111590" y="2373754"/>
                    <a:pt x="334770" y="2820134"/>
                  </a:cubicBezTo>
                  <a:cubicBezTo>
                    <a:pt x="781150" y="3266494"/>
                    <a:pt x="1504831" y="3266494"/>
                    <a:pt x="1951211" y="2820134"/>
                  </a:cubicBezTo>
                  <a:lnTo>
                    <a:pt x="2980539" y="1790805"/>
                  </a:lnTo>
                  <a:cubicBezTo>
                    <a:pt x="3433701" y="1337643"/>
                    <a:pt x="3408936" y="602742"/>
                    <a:pt x="2980539" y="174355"/>
                  </a:cubicBezTo>
                  <a:close/>
                </a:path>
              </a:pathLst>
            </a:custGeom>
            <a:grpFill/>
            <a:ln w="9525" cap="flat">
              <a:noFill/>
              <a:prstDash val="solid"/>
              <a:miter/>
            </a:ln>
          </p:spPr>
          <p:txBody>
            <a:bodyPr rtlCol="0" anchor="ctr"/>
            <a:lstStyle/>
            <a:p>
              <a:endParaRPr lang="en-US"/>
            </a:p>
          </p:txBody>
        </p:sp>
      </p:grpSp>
    </p:spTree>
    <p:extLst>
      <p:ext uri="{BB962C8B-B14F-4D97-AF65-F5344CB8AC3E}">
        <p14:creationId xmlns:p14="http://schemas.microsoft.com/office/powerpoint/2010/main" val="27211787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left)">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DCECCB84-F9BA-43D5-87BE-67443E8EF086}">
      <p15:sldGuideLst xmlns:p15="http://schemas.microsoft.com/office/powerpoint/2012/main">
        <p15:guide id="1" orient="horz" pos="2160">
          <p15:clr>
            <a:srgbClr val="FBAE40"/>
          </p15:clr>
        </p15:guide>
        <p15:guide id="2" pos="3840">
          <p15:clr>
            <a:srgbClr val="FBAE40"/>
          </p15:clr>
        </p15:guide>
        <p15:guide id="3" orient="horz" pos="232">
          <p15:clr>
            <a:srgbClr val="FBAE40"/>
          </p15:clr>
        </p15:guide>
        <p15:guide id="4" orient="horz" pos="4088">
          <p15:clr>
            <a:srgbClr val="FBAE40"/>
          </p15:clr>
        </p15:guide>
        <p15:guide id="5" pos="7446">
          <p15:clr>
            <a:srgbClr val="FBAE40"/>
          </p15:clr>
        </p15:guide>
        <p15:guide id="6" pos="234">
          <p15:clr>
            <a:srgbClr val="FBAE40"/>
          </p15:clr>
        </p15:guide>
        <p15:guide id="7" pos="3727">
          <p15:clr>
            <a:srgbClr val="FBAE40"/>
          </p15:clr>
        </p15:guide>
        <p15:guide id="8" pos="801" userDrawn="1">
          <p15:clr>
            <a:srgbClr val="FBAE40"/>
          </p15:clr>
        </p15:guide>
        <p15:guide id="9" orient="horz" pos="799" userDrawn="1">
          <p15:clr>
            <a:srgbClr val="FBAE40"/>
          </p15:clr>
        </p15:guide>
        <p15:guide id="10" pos="3940" userDrawn="1">
          <p15:clr>
            <a:srgbClr val="FBAE40"/>
          </p15:clr>
        </p15:guide>
        <p15:guide id="11" pos="6879"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Impressum">
    <p:spTree>
      <p:nvGrpSpPr>
        <p:cNvPr id="1" name=""/>
        <p:cNvGrpSpPr/>
        <p:nvPr/>
      </p:nvGrpSpPr>
      <p:grpSpPr>
        <a:xfrm>
          <a:off x="0" y="0"/>
          <a:ext cx="0" cy="0"/>
          <a:chOff x="0" y="0"/>
          <a:chExt cx="0" cy="0"/>
        </a:xfrm>
      </p:grpSpPr>
      <p:pic>
        <p:nvPicPr>
          <p:cNvPr id="11" name="Grafik 10" descr="Ein Bild, das Text, Schild enthält.&#10;&#10;Automatisch generierte Beschreibung">
            <a:extLst>
              <a:ext uri="{FF2B5EF4-FFF2-40B4-BE49-F238E27FC236}">
                <a16:creationId xmlns:a16="http://schemas.microsoft.com/office/drawing/2014/main" id="{094A890A-1301-7154-C8FA-33959B01A565}"/>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199084" y="368301"/>
            <a:ext cx="2621441" cy="555290"/>
          </a:xfrm>
          <a:prstGeom prst="rect">
            <a:avLst/>
          </a:prstGeom>
        </p:spPr>
      </p:pic>
      <p:sp>
        <p:nvSpPr>
          <p:cNvPr id="2" name="Rechteck 1">
            <a:extLst>
              <a:ext uri="{FF2B5EF4-FFF2-40B4-BE49-F238E27FC236}">
                <a16:creationId xmlns:a16="http://schemas.microsoft.com/office/drawing/2014/main" id="{9EC921DA-6DD5-11EC-7182-2F3612384C83}"/>
              </a:ext>
            </a:extLst>
          </p:cNvPr>
          <p:cNvSpPr/>
          <p:nvPr userDrawn="1"/>
        </p:nvSpPr>
        <p:spPr>
          <a:xfrm>
            <a:off x="371475" y="1268414"/>
            <a:ext cx="11449049" cy="522128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hteck 2">
            <a:extLst>
              <a:ext uri="{FF2B5EF4-FFF2-40B4-BE49-F238E27FC236}">
                <a16:creationId xmlns:a16="http://schemas.microsoft.com/office/drawing/2014/main" id="{0D9AB571-F450-90B7-2AB0-90F30C7C2C98}"/>
              </a:ext>
            </a:extLst>
          </p:cNvPr>
          <p:cNvSpPr/>
          <p:nvPr userDrawn="1"/>
        </p:nvSpPr>
        <p:spPr>
          <a:xfrm>
            <a:off x="2182950" y="723635"/>
            <a:ext cx="6634880" cy="36933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pAutoFit/>
          </a:bodyPr>
          <a:lstStyle/>
          <a:p>
            <a:pPr fontAlgn="base">
              <a:spcAft>
                <a:spcPct val="0"/>
              </a:spcAft>
            </a:pPr>
            <a:r>
              <a:rPr lang="de-DE" sz="2400" b="1" kern="0">
                <a:solidFill>
                  <a:schemeClr val="tx2"/>
                </a:solidFill>
                <a:latin typeface="Arial" panose="020B0604020202020204" pitchFamily="34" charset="0"/>
                <a:cs typeface="Arial" panose="020B0604020202020204" pitchFamily="34" charset="0"/>
              </a:rPr>
              <a:t>Impressum</a:t>
            </a:r>
          </a:p>
        </p:txBody>
      </p:sp>
      <p:grpSp>
        <p:nvGrpSpPr>
          <p:cNvPr id="4" name="Gruppieren 3">
            <a:extLst>
              <a:ext uri="{FF2B5EF4-FFF2-40B4-BE49-F238E27FC236}">
                <a16:creationId xmlns:a16="http://schemas.microsoft.com/office/drawing/2014/main" id="{E25B4405-FD80-5B77-70E3-9C0E142AACC3}"/>
              </a:ext>
            </a:extLst>
          </p:cNvPr>
          <p:cNvGrpSpPr/>
          <p:nvPr userDrawn="1"/>
        </p:nvGrpSpPr>
        <p:grpSpPr>
          <a:xfrm>
            <a:off x="742950" y="377966"/>
            <a:ext cx="1080000" cy="1080000"/>
            <a:chOff x="742950" y="368301"/>
            <a:chExt cx="1080000" cy="1080000"/>
          </a:xfrm>
        </p:grpSpPr>
        <p:sp>
          <p:nvSpPr>
            <p:cNvPr id="5" name="Oval 4">
              <a:extLst>
                <a:ext uri="{FF2B5EF4-FFF2-40B4-BE49-F238E27FC236}">
                  <a16:creationId xmlns:a16="http://schemas.microsoft.com/office/drawing/2014/main" id="{A6CA6164-8277-7792-7AC5-34EDD9FB738D}"/>
                </a:ext>
              </a:extLst>
            </p:cNvPr>
            <p:cNvSpPr/>
            <p:nvPr/>
          </p:nvSpPr>
          <p:spPr>
            <a:xfrm>
              <a:off x="742950" y="368301"/>
              <a:ext cx="1080000" cy="1080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5000" b="1">
                <a:latin typeface="Arial" panose="020B0604020202020204" pitchFamily="34" charset="0"/>
                <a:cs typeface="Arial" panose="020B0604020202020204" pitchFamily="34" charset="0"/>
              </a:endParaRPr>
            </a:p>
          </p:txBody>
        </p:sp>
        <p:grpSp>
          <p:nvGrpSpPr>
            <p:cNvPr id="6" name="Gruppieren 5">
              <a:extLst>
                <a:ext uri="{FF2B5EF4-FFF2-40B4-BE49-F238E27FC236}">
                  <a16:creationId xmlns:a16="http://schemas.microsoft.com/office/drawing/2014/main" id="{AF6D3B55-079E-0B5A-F0BD-77EB2B68E530}"/>
                </a:ext>
              </a:extLst>
            </p:cNvPr>
            <p:cNvGrpSpPr/>
            <p:nvPr/>
          </p:nvGrpSpPr>
          <p:grpSpPr>
            <a:xfrm>
              <a:off x="1054872" y="720472"/>
              <a:ext cx="456156" cy="375658"/>
              <a:chOff x="2687888" y="7087819"/>
              <a:chExt cx="456156" cy="375658"/>
            </a:xfrm>
          </p:grpSpPr>
          <p:sp>
            <p:nvSpPr>
              <p:cNvPr id="7" name="Freihandform 6">
                <a:extLst>
                  <a:ext uri="{FF2B5EF4-FFF2-40B4-BE49-F238E27FC236}">
                    <a16:creationId xmlns:a16="http://schemas.microsoft.com/office/drawing/2014/main" id="{4E8A60B3-15CA-30AF-20D3-18D839968BC6}"/>
                  </a:ext>
                </a:extLst>
              </p:cNvPr>
              <p:cNvSpPr/>
              <p:nvPr/>
            </p:nvSpPr>
            <p:spPr>
              <a:xfrm>
                <a:off x="2687888" y="7302481"/>
                <a:ext cx="456156" cy="53665"/>
              </a:xfrm>
              <a:custGeom>
                <a:avLst/>
                <a:gdLst>
                  <a:gd name="connsiteX0" fmla="*/ 0 w 3454400"/>
                  <a:gd name="connsiteY0" fmla="*/ 203200 h 406400"/>
                  <a:gd name="connsiteX1" fmla="*/ 203200 w 3454400"/>
                  <a:gd name="connsiteY1" fmla="*/ 0 h 406400"/>
                  <a:gd name="connsiteX2" fmla="*/ 3251200 w 3454400"/>
                  <a:gd name="connsiteY2" fmla="*/ 0 h 406400"/>
                  <a:gd name="connsiteX3" fmla="*/ 3454400 w 3454400"/>
                  <a:gd name="connsiteY3" fmla="*/ 203200 h 406400"/>
                  <a:gd name="connsiteX4" fmla="*/ 3251200 w 3454400"/>
                  <a:gd name="connsiteY4" fmla="*/ 406400 h 406400"/>
                  <a:gd name="connsiteX5" fmla="*/ 203200 w 3454400"/>
                  <a:gd name="connsiteY5" fmla="*/ 406400 h 406400"/>
                  <a:gd name="connsiteX6" fmla="*/ 0 w 3454400"/>
                  <a:gd name="connsiteY6" fmla="*/ 203200 h 406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454400" h="406400">
                    <a:moveTo>
                      <a:pt x="0" y="203200"/>
                    </a:moveTo>
                    <a:cubicBezTo>
                      <a:pt x="0" y="90973"/>
                      <a:pt x="90977" y="0"/>
                      <a:pt x="203200" y="0"/>
                    </a:cubicBezTo>
                    <a:lnTo>
                      <a:pt x="3251200" y="0"/>
                    </a:lnTo>
                    <a:cubicBezTo>
                      <a:pt x="3363427" y="0"/>
                      <a:pt x="3454400" y="90973"/>
                      <a:pt x="3454400" y="203200"/>
                    </a:cubicBezTo>
                    <a:cubicBezTo>
                      <a:pt x="3454400" y="315427"/>
                      <a:pt x="3363427" y="406400"/>
                      <a:pt x="3251200" y="406400"/>
                    </a:cubicBezTo>
                    <a:lnTo>
                      <a:pt x="203200" y="406400"/>
                    </a:lnTo>
                    <a:cubicBezTo>
                      <a:pt x="90977" y="406400"/>
                      <a:pt x="0" y="315427"/>
                      <a:pt x="0" y="203200"/>
                    </a:cubicBezTo>
                    <a:close/>
                  </a:path>
                </a:pathLst>
              </a:custGeom>
              <a:solidFill>
                <a:schemeClr val="tx2"/>
              </a:solidFill>
              <a:ln w="203200" cap="flat">
                <a:noFill/>
                <a:prstDash val="solid"/>
                <a:miter/>
              </a:ln>
            </p:spPr>
            <p:txBody>
              <a:bodyPr rtlCol="0" anchor="ctr"/>
              <a:lstStyle/>
              <a:p>
                <a:endParaRPr lang="en-US"/>
              </a:p>
            </p:txBody>
          </p:sp>
          <p:sp>
            <p:nvSpPr>
              <p:cNvPr id="8" name="Freihandform 7">
                <a:extLst>
                  <a:ext uri="{FF2B5EF4-FFF2-40B4-BE49-F238E27FC236}">
                    <a16:creationId xmlns:a16="http://schemas.microsoft.com/office/drawing/2014/main" id="{4964CB5E-FA2D-F469-B50D-B4234CA5B4EB}"/>
                  </a:ext>
                </a:extLst>
              </p:cNvPr>
              <p:cNvSpPr/>
              <p:nvPr/>
            </p:nvSpPr>
            <p:spPr>
              <a:xfrm>
                <a:off x="2687888" y="7409812"/>
                <a:ext cx="456156" cy="53665"/>
              </a:xfrm>
              <a:custGeom>
                <a:avLst/>
                <a:gdLst>
                  <a:gd name="connsiteX0" fmla="*/ 0 w 3454400"/>
                  <a:gd name="connsiteY0" fmla="*/ 203200 h 406400"/>
                  <a:gd name="connsiteX1" fmla="*/ 203200 w 3454400"/>
                  <a:gd name="connsiteY1" fmla="*/ 0 h 406400"/>
                  <a:gd name="connsiteX2" fmla="*/ 3251200 w 3454400"/>
                  <a:gd name="connsiteY2" fmla="*/ 0 h 406400"/>
                  <a:gd name="connsiteX3" fmla="*/ 3454400 w 3454400"/>
                  <a:gd name="connsiteY3" fmla="*/ 203200 h 406400"/>
                  <a:gd name="connsiteX4" fmla="*/ 3251200 w 3454400"/>
                  <a:gd name="connsiteY4" fmla="*/ 406400 h 406400"/>
                  <a:gd name="connsiteX5" fmla="*/ 203200 w 3454400"/>
                  <a:gd name="connsiteY5" fmla="*/ 406400 h 406400"/>
                  <a:gd name="connsiteX6" fmla="*/ 0 w 3454400"/>
                  <a:gd name="connsiteY6" fmla="*/ 203200 h 406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454400" h="406400">
                    <a:moveTo>
                      <a:pt x="0" y="203200"/>
                    </a:moveTo>
                    <a:cubicBezTo>
                      <a:pt x="0" y="90973"/>
                      <a:pt x="90977" y="0"/>
                      <a:pt x="203200" y="0"/>
                    </a:cubicBezTo>
                    <a:lnTo>
                      <a:pt x="3251200" y="0"/>
                    </a:lnTo>
                    <a:cubicBezTo>
                      <a:pt x="3363427" y="0"/>
                      <a:pt x="3454400" y="90973"/>
                      <a:pt x="3454400" y="203200"/>
                    </a:cubicBezTo>
                    <a:cubicBezTo>
                      <a:pt x="3454400" y="315427"/>
                      <a:pt x="3363427" y="406400"/>
                      <a:pt x="3251200" y="406400"/>
                    </a:cubicBezTo>
                    <a:lnTo>
                      <a:pt x="203200" y="406400"/>
                    </a:lnTo>
                    <a:cubicBezTo>
                      <a:pt x="90977" y="406400"/>
                      <a:pt x="0" y="315427"/>
                      <a:pt x="0" y="203200"/>
                    </a:cubicBezTo>
                    <a:close/>
                  </a:path>
                </a:pathLst>
              </a:custGeom>
              <a:solidFill>
                <a:schemeClr val="bg1">
                  <a:lumMod val="95000"/>
                </a:schemeClr>
              </a:solidFill>
              <a:ln w="203200" cap="flat">
                <a:noFill/>
                <a:prstDash val="solid"/>
                <a:miter/>
              </a:ln>
            </p:spPr>
            <p:txBody>
              <a:bodyPr rtlCol="0" anchor="ctr"/>
              <a:lstStyle/>
              <a:p>
                <a:endParaRPr lang="en-US"/>
              </a:p>
            </p:txBody>
          </p:sp>
          <p:sp>
            <p:nvSpPr>
              <p:cNvPr id="9" name="Freihandform 8">
                <a:extLst>
                  <a:ext uri="{FF2B5EF4-FFF2-40B4-BE49-F238E27FC236}">
                    <a16:creationId xmlns:a16="http://schemas.microsoft.com/office/drawing/2014/main" id="{748D3C43-418F-290A-4B9D-14BD46E2908A}"/>
                  </a:ext>
                </a:extLst>
              </p:cNvPr>
              <p:cNvSpPr/>
              <p:nvPr/>
            </p:nvSpPr>
            <p:spPr>
              <a:xfrm>
                <a:off x="2840288" y="7195150"/>
                <a:ext cx="214662" cy="53665"/>
              </a:xfrm>
              <a:custGeom>
                <a:avLst/>
                <a:gdLst>
                  <a:gd name="connsiteX0" fmla="*/ 0 w 1625600"/>
                  <a:gd name="connsiteY0" fmla="*/ 203200 h 406400"/>
                  <a:gd name="connsiteX1" fmla="*/ 203200 w 1625600"/>
                  <a:gd name="connsiteY1" fmla="*/ 0 h 406400"/>
                  <a:gd name="connsiteX2" fmla="*/ 1422400 w 1625600"/>
                  <a:gd name="connsiteY2" fmla="*/ 0 h 406400"/>
                  <a:gd name="connsiteX3" fmla="*/ 1625600 w 1625600"/>
                  <a:gd name="connsiteY3" fmla="*/ 203200 h 406400"/>
                  <a:gd name="connsiteX4" fmla="*/ 1422400 w 1625600"/>
                  <a:gd name="connsiteY4" fmla="*/ 406400 h 406400"/>
                  <a:gd name="connsiteX5" fmla="*/ 203200 w 1625600"/>
                  <a:gd name="connsiteY5" fmla="*/ 406400 h 406400"/>
                  <a:gd name="connsiteX6" fmla="*/ 0 w 1625600"/>
                  <a:gd name="connsiteY6" fmla="*/ 203200 h 406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25600" h="406400">
                    <a:moveTo>
                      <a:pt x="0" y="203200"/>
                    </a:moveTo>
                    <a:cubicBezTo>
                      <a:pt x="0" y="90973"/>
                      <a:pt x="90973" y="0"/>
                      <a:pt x="203200" y="0"/>
                    </a:cubicBezTo>
                    <a:lnTo>
                      <a:pt x="1422400" y="0"/>
                    </a:lnTo>
                    <a:cubicBezTo>
                      <a:pt x="1534627" y="0"/>
                      <a:pt x="1625600" y="90973"/>
                      <a:pt x="1625600" y="203200"/>
                    </a:cubicBezTo>
                    <a:cubicBezTo>
                      <a:pt x="1625600" y="315427"/>
                      <a:pt x="1534627" y="406400"/>
                      <a:pt x="1422400" y="406400"/>
                    </a:cubicBezTo>
                    <a:lnTo>
                      <a:pt x="203200" y="406400"/>
                    </a:lnTo>
                    <a:cubicBezTo>
                      <a:pt x="90973" y="406400"/>
                      <a:pt x="0" y="315427"/>
                      <a:pt x="0" y="203200"/>
                    </a:cubicBezTo>
                    <a:close/>
                  </a:path>
                </a:pathLst>
              </a:custGeom>
              <a:solidFill>
                <a:srgbClr val="D0E8EB"/>
              </a:solidFill>
              <a:ln w="203200" cap="flat">
                <a:noFill/>
                <a:prstDash val="solid"/>
                <a:miter/>
              </a:ln>
            </p:spPr>
            <p:txBody>
              <a:bodyPr rtlCol="0" anchor="ctr"/>
              <a:lstStyle/>
              <a:p>
                <a:endParaRPr lang="en-US"/>
              </a:p>
            </p:txBody>
          </p:sp>
          <p:sp>
            <p:nvSpPr>
              <p:cNvPr id="10" name="Freihandform 9">
                <a:extLst>
                  <a:ext uri="{FF2B5EF4-FFF2-40B4-BE49-F238E27FC236}">
                    <a16:creationId xmlns:a16="http://schemas.microsoft.com/office/drawing/2014/main" id="{3CD1D7FD-699E-1400-DBD1-8F1134D4DBC6}"/>
                  </a:ext>
                </a:extLst>
              </p:cNvPr>
              <p:cNvSpPr/>
              <p:nvPr/>
            </p:nvSpPr>
            <p:spPr>
              <a:xfrm>
                <a:off x="2929382" y="7087819"/>
                <a:ext cx="214662" cy="53665"/>
              </a:xfrm>
              <a:custGeom>
                <a:avLst/>
                <a:gdLst>
                  <a:gd name="connsiteX0" fmla="*/ 0 w 1625600"/>
                  <a:gd name="connsiteY0" fmla="*/ 203200 h 406400"/>
                  <a:gd name="connsiteX1" fmla="*/ 203200 w 1625600"/>
                  <a:gd name="connsiteY1" fmla="*/ 0 h 406400"/>
                  <a:gd name="connsiteX2" fmla="*/ 1422400 w 1625600"/>
                  <a:gd name="connsiteY2" fmla="*/ 0 h 406400"/>
                  <a:gd name="connsiteX3" fmla="*/ 1625600 w 1625600"/>
                  <a:gd name="connsiteY3" fmla="*/ 203200 h 406400"/>
                  <a:gd name="connsiteX4" fmla="*/ 1422400 w 1625600"/>
                  <a:gd name="connsiteY4" fmla="*/ 406400 h 406400"/>
                  <a:gd name="connsiteX5" fmla="*/ 203200 w 1625600"/>
                  <a:gd name="connsiteY5" fmla="*/ 406400 h 406400"/>
                  <a:gd name="connsiteX6" fmla="*/ 0 w 1625600"/>
                  <a:gd name="connsiteY6" fmla="*/ 203200 h 406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25600" h="406400">
                    <a:moveTo>
                      <a:pt x="0" y="203200"/>
                    </a:moveTo>
                    <a:cubicBezTo>
                      <a:pt x="0" y="90977"/>
                      <a:pt x="90973" y="0"/>
                      <a:pt x="203200" y="0"/>
                    </a:cubicBezTo>
                    <a:lnTo>
                      <a:pt x="1422400" y="0"/>
                    </a:lnTo>
                    <a:cubicBezTo>
                      <a:pt x="1534627" y="0"/>
                      <a:pt x="1625600" y="90977"/>
                      <a:pt x="1625600" y="203200"/>
                    </a:cubicBezTo>
                    <a:cubicBezTo>
                      <a:pt x="1625600" y="315423"/>
                      <a:pt x="1534627" y="406400"/>
                      <a:pt x="1422400" y="406400"/>
                    </a:cubicBezTo>
                    <a:lnTo>
                      <a:pt x="203200" y="406400"/>
                    </a:lnTo>
                    <a:cubicBezTo>
                      <a:pt x="90973" y="406400"/>
                      <a:pt x="0" y="315423"/>
                      <a:pt x="0" y="203200"/>
                    </a:cubicBezTo>
                    <a:close/>
                  </a:path>
                </a:pathLst>
              </a:custGeom>
              <a:solidFill>
                <a:srgbClr val="26ABB4"/>
              </a:solidFill>
              <a:ln w="203200" cap="flat">
                <a:noFill/>
                <a:prstDash val="solid"/>
                <a:miter/>
              </a:ln>
            </p:spPr>
            <p:txBody>
              <a:bodyPr rtlCol="0" anchor="ctr"/>
              <a:lstStyle/>
              <a:p>
                <a:endParaRPr lang="en-US"/>
              </a:p>
            </p:txBody>
          </p:sp>
          <p:sp>
            <p:nvSpPr>
              <p:cNvPr id="12" name="Freihandform 11">
                <a:extLst>
                  <a:ext uri="{FF2B5EF4-FFF2-40B4-BE49-F238E27FC236}">
                    <a16:creationId xmlns:a16="http://schemas.microsoft.com/office/drawing/2014/main" id="{D40D5A14-7898-5DB6-F99E-32148C7EBE8E}"/>
                  </a:ext>
                </a:extLst>
              </p:cNvPr>
              <p:cNvSpPr/>
              <p:nvPr/>
            </p:nvSpPr>
            <p:spPr>
              <a:xfrm>
                <a:off x="2687888" y="7087819"/>
                <a:ext cx="456156" cy="53665"/>
              </a:xfrm>
              <a:custGeom>
                <a:avLst/>
                <a:gdLst>
                  <a:gd name="connsiteX0" fmla="*/ 0 w 3454400"/>
                  <a:gd name="connsiteY0" fmla="*/ 203200 h 406400"/>
                  <a:gd name="connsiteX1" fmla="*/ 203200 w 3454400"/>
                  <a:gd name="connsiteY1" fmla="*/ 0 h 406400"/>
                  <a:gd name="connsiteX2" fmla="*/ 3251200 w 3454400"/>
                  <a:gd name="connsiteY2" fmla="*/ 0 h 406400"/>
                  <a:gd name="connsiteX3" fmla="*/ 3454400 w 3454400"/>
                  <a:gd name="connsiteY3" fmla="*/ 203200 h 406400"/>
                  <a:gd name="connsiteX4" fmla="*/ 3251200 w 3454400"/>
                  <a:gd name="connsiteY4" fmla="*/ 406400 h 406400"/>
                  <a:gd name="connsiteX5" fmla="*/ 203200 w 3454400"/>
                  <a:gd name="connsiteY5" fmla="*/ 406400 h 406400"/>
                  <a:gd name="connsiteX6" fmla="*/ 0 w 3454400"/>
                  <a:gd name="connsiteY6" fmla="*/ 203200 h 406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454400" h="406400">
                    <a:moveTo>
                      <a:pt x="0" y="203200"/>
                    </a:moveTo>
                    <a:cubicBezTo>
                      <a:pt x="0" y="90973"/>
                      <a:pt x="90977" y="0"/>
                      <a:pt x="203200" y="0"/>
                    </a:cubicBezTo>
                    <a:lnTo>
                      <a:pt x="3251200" y="0"/>
                    </a:lnTo>
                    <a:cubicBezTo>
                      <a:pt x="3363427" y="0"/>
                      <a:pt x="3454400" y="90973"/>
                      <a:pt x="3454400" y="203200"/>
                    </a:cubicBezTo>
                    <a:cubicBezTo>
                      <a:pt x="3454400" y="315427"/>
                      <a:pt x="3363427" y="406400"/>
                      <a:pt x="3251200" y="406400"/>
                    </a:cubicBezTo>
                    <a:lnTo>
                      <a:pt x="203200" y="406400"/>
                    </a:lnTo>
                    <a:cubicBezTo>
                      <a:pt x="90977" y="406400"/>
                      <a:pt x="0" y="315427"/>
                      <a:pt x="0" y="203200"/>
                    </a:cubicBezTo>
                    <a:close/>
                  </a:path>
                </a:pathLst>
              </a:custGeom>
              <a:solidFill>
                <a:schemeClr val="bg1">
                  <a:lumMod val="95000"/>
                </a:schemeClr>
              </a:solidFill>
              <a:ln w="203200" cap="flat">
                <a:noFill/>
                <a:prstDash val="solid"/>
                <a:miter/>
              </a:ln>
            </p:spPr>
            <p:txBody>
              <a:bodyPr rtlCol="0" anchor="ctr"/>
              <a:lstStyle/>
              <a:p>
                <a:endParaRPr lang="en-US"/>
              </a:p>
            </p:txBody>
          </p:sp>
          <p:sp>
            <p:nvSpPr>
              <p:cNvPr id="13" name="Freihandform 12">
                <a:extLst>
                  <a:ext uri="{FF2B5EF4-FFF2-40B4-BE49-F238E27FC236}">
                    <a16:creationId xmlns:a16="http://schemas.microsoft.com/office/drawing/2014/main" id="{DB7128B8-65CB-68FE-491C-E0318C306B18}"/>
                  </a:ext>
                </a:extLst>
              </p:cNvPr>
              <p:cNvSpPr/>
              <p:nvPr/>
            </p:nvSpPr>
            <p:spPr>
              <a:xfrm>
                <a:off x="2687888" y="7195150"/>
                <a:ext cx="456156" cy="53665"/>
              </a:xfrm>
              <a:custGeom>
                <a:avLst/>
                <a:gdLst>
                  <a:gd name="connsiteX0" fmla="*/ 0 w 3454400"/>
                  <a:gd name="connsiteY0" fmla="*/ 203200 h 406400"/>
                  <a:gd name="connsiteX1" fmla="*/ 203200 w 3454400"/>
                  <a:gd name="connsiteY1" fmla="*/ 0 h 406400"/>
                  <a:gd name="connsiteX2" fmla="*/ 3251200 w 3454400"/>
                  <a:gd name="connsiteY2" fmla="*/ 0 h 406400"/>
                  <a:gd name="connsiteX3" fmla="*/ 3454400 w 3454400"/>
                  <a:gd name="connsiteY3" fmla="*/ 203200 h 406400"/>
                  <a:gd name="connsiteX4" fmla="*/ 3251200 w 3454400"/>
                  <a:gd name="connsiteY4" fmla="*/ 406400 h 406400"/>
                  <a:gd name="connsiteX5" fmla="*/ 203200 w 3454400"/>
                  <a:gd name="connsiteY5" fmla="*/ 406400 h 406400"/>
                  <a:gd name="connsiteX6" fmla="*/ 0 w 3454400"/>
                  <a:gd name="connsiteY6" fmla="*/ 203200 h 406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454400" h="406400">
                    <a:moveTo>
                      <a:pt x="0" y="203200"/>
                    </a:moveTo>
                    <a:cubicBezTo>
                      <a:pt x="0" y="90973"/>
                      <a:pt x="90977" y="0"/>
                      <a:pt x="203200" y="0"/>
                    </a:cubicBezTo>
                    <a:lnTo>
                      <a:pt x="3251200" y="0"/>
                    </a:lnTo>
                    <a:cubicBezTo>
                      <a:pt x="3363427" y="0"/>
                      <a:pt x="3454400" y="90973"/>
                      <a:pt x="3454400" y="203200"/>
                    </a:cubicBezTo>
                    <a:cubicBezTo>
                      <a:pt x="3454400" y="315427"/>
                      <a:pt x="3363427" y="406400"/>
                      <a:pt x="3251200" y="406400"/>
                    </a:cubicBezTo>
                    <a:lnTo>
                      <a:pt x="203200" y="406400"/>
                    </a:lnTo>
                    <a:cubicBezTo>
                      <a:pt x="90977" y="406400"/>
                      <a:pt x="0" y="315427"/>
                      <a:pt x="0" y="203200"/>
                    </a:cubicBezTo>
                    <a:close/>
                  </a:path>
                </a:pathLst>
              </a:custGeom>
              <a:solidFill>
                <a:schemeClr val="accent4"/>
              </a:solidFill>
              <a:ln w="203200" cap="flat">
                <a:noFill/>
                <a:prstDash val="solid"/>
                <a:miter/>
              </a:ln>
            </p:spPr>
            <p:txBody>
              <a:bodyPr rtlCol="0" anchor="ctr"/>
              <a:lstStyle/>
              <a:p>
                <a:endParaRPr lang="en-US"/>
              </a:p>
            </p:txBody>
          </p:sp>
        </p:grpSp>
      </p:grpSp>
      <p:cxnSp>
        <p:nvCxnSpPr>
          <p:cNvPr id="14" name="Gerade Verbindung 13">
            <a:extLst>
              <a:ext uri="{FF2B5EF4-FFF2-40B4-BE49-F238E27FC236}">
                <a16:creationId xmlns:a16="http://schemas.microsoft.com/office/drawing/2014/main" id="{BAD7865A-7371-4EF3-400D-6853F4E8BB4D}"/>
              </a:ext>
            </a:extLst>
          </p:cNvPr>
          <p:cNvCxnSpPr>
            <a:cxnSpLocks/>
          </p:cNvCxnSpPr>
          <p:nvPr userDrawn="1"/>
        </p:nvCxnSpPr>
        <p:spPr>
          <a:xfrm>
            <a:off x="2182950" y="1268413"/>
            <a:ext cx="1080000" cy="0"/>
          </a:xfrm>
          <a:prstGeom prst="line">
            <a:avLst/>
          </a:prstGeom>
          <a:ln w="63500" cap="rnd">
            <a:solidFill>
              <a:schemeClr val="accent1"/>
            </a:solidFill>
          </a:ln>
        </p:spPr>
        <p:style>
          <a:lnRef idx="1">
            <a:schemeClr val="accent1"/>
          </a:lnRef>
          <a:fillRef idx="0">
            <a:schemeClr val="accent1"/>
          </a:fillRef>
          <a:effectRef idx="0">
            <a:schemeClr val="accent1"/>
          </a:effectRef>
          <a:fontRef idx="minor">
            <a:schemeClr val="tx1"/>
          </a:fontRef>
        </p:style>
      </p:cxnSp>
      <p:sp>
        <p:nvSpPr>
          <p:cNvPr id="15" name="Textfeld 14">
            <a:extLst>
              <a:ext uri="{FF2B5EF4-FFF2-40B4-BE49-F238E27FC236}">
                <a16:creationId xmlns:a16="http://schemas.microsoft.com/office/drawing/2014/main" id="{55949010-0DC9-5C26-1A88-1A3C200DF0B4}"/>
              </a:ext>
            </a:extLst>
          </p:cNvPr>
          <p:cNvSpPr txBox="1"/>
          <p:nvPr userDrawn="1"/>
        </p:nvSpPr>
        <p:spPr>
          <a:xfrm>
            <a:off x="6273616" y="4937340"/>
            <a:ext cx="4608512" cy="184666"/>
          </a:xfrm>
          <a:prstGeom prst="rect">
            <a:avLst/>
          </a:prstGeom>
          <a:noFill/>
        </p:spPr>
        <p:txBody>
          <a:bodyPr wrap="square" lIns="0" tIns="0" rIns="0" bIns="0" rtlCol="0">
            <a:spAutoFit/>
          </a:bodyPr>
          <a:lstStyle/>
          <a:p>
            <a:pPr>
              <a:spcBef>
                <a:spcPts val="700"/>
              </a:spcBef>
            </a:pPr>
            <a:r>
              <a:rPr lang="de-DE" sz="1200" b="1">
                <a:solidFill>
                  <a:schemeClr val="tx2"/>
                </a:solidFill>
                <a:latin typeface="Arial" panose="020B0604020202020204" pitchFamily="34" charset="0"/>
                <a:cs typeface="Arial" panose="020B0604020202020204" pitchFamily="34" charset="0"/>
              </a:rPr>
              <a:t>München, Dezember 2022 </a:t>
            </a:r>
          </a:p>
        </p:txBody>
      </p:sp>
      <p:pic>
        <p:nvPicPr>
          <p:cNvPr id="16" name="Grafik 15" descr="Ein Bild, das Text, Flasche enthält.&#10;&#10;Automatisch generierte Beschreibung">
            <a:extLst>
              <a:ext uri="{FF2B5EF4-FFF2-40B4-BE49-F238E27FC236}">
                <a16:creationId xmlns:a16="http://schemas.microsoft.com/office/drawing/2014/main" id="{2E89DD6E-4460-21F8-EE05-9D7DB165702D}"/>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6275388" y="2268481"/>
            <a:ext cx="817855" cy="247454"/>
          </a:xfrm>
          <a:prstGeom prst="rect">
            <a:avLst/>
          </a:prstGeom>
        </p:spPr>
      </p:pic>
      <p:pic>
        <p:nvPicPr>
          <p:cNvPr id="17" name="Grafik 16" descr="Ein Bild, das Text enthält.&#10;&#10;Automatisch generierte Beschreibung">
            <a:extLst>
              <a:ext uri="{FF2B5EF4-FFF2-40B4-BE49-F238E27FC236}">
                <a16:creationId xmlns:a16="http://schemas.microsoft.com/office/drawing/2014/main" id="{81C9B72C-FFA6-5F62-B388-B8F830C0AC16}"/>
              </a:ext>
            </a:extLst>
          </p:cNvPr>
          <p:cNvPicPr>
            <a:picLocks noChangeAspect="1"/>
          </p:cNvPicPr>
          <p:nvPr userDrawn="1"/>
        </p:nvPicPr>
        <p:blipFill rotWithShape="1">
          <a:blip r:embed="rId4" cstate="print">
            <a:extLst>
              <a:ext uri="{BEBA8EAE-BF5A-486C-A8C5-ECC9F3942E4B}">
                <a14:imgProps xmlns:a14="http://schemas.microsoft.com/office/drawing/2010/main">
                  <a14:imgLayer r:embed="rId5">
                    <a14:imgEffect>
                      <a14:brightnessContrast bright="-5000"/>
                    </a14:imgEffect>
                  </a14:imgLayer>
                </a14:imgProps>
              </a:ext>
              <a:ext uri="{28A0092B-C50C-407E-A947-70E740481C1C}">
                <a14:useLocalDpi xmlns:a14="http://schemas.microsoft.com/office/drawing/2010/main" val="0"/>
              </a:ext>
            </a:extLst>
          </a:blip>
          <a:srcRect l="11515" r="7040"/>
          <a:stretch/>
        </p:blipFill>
        <p:spPr>
          <a:xfrm>
            <a:off x="6275388" y="3713179"/>
            <a:ext cx="937614" cy="281880"/>
          </a:xfrm>
          <a:prstGeom prst="rect">
            <a:avLst/>
          </a:prstGeom>
        </p:spPr>
      </p:pic>
      <p:sp>
        <p:nvSpPr>
          <p:cNvPr id="18" name="Textfeld 17">
            <a:extLst>
              <a:ext uri="{FF2B5EF4-FFF2-40B4-BE49-F238E27FC236}">
                <a16:creationId xmlns:a16="http://schemas.microsoft.com/office/drawing/2014/main" id="{B38C9811-5EF6-81F9-094B-125CEB41F3D0}"/>
              </a:ext>
            </a:extLst>
          </p:cNvPr>
          <p:cNvSpPr txBox="1"/>
          <p:nvPr userDrawn="1"/>
        </p:nvSpPr>
        <p:spPr>
          <a:xfrm>
            <a:off x="7391400" y="2298513"/>
            <a:ext cx="3492500" cy="1292662"/>
          </a:xfrm>
          <a:prstGeom prst="rect">
            <a:avLst/>
          </a:prstGeom>
          <a:noFill/>
        </p:spPr>
        <p:txBody>
          <a:bodyPr wrap="square" lIns="0" tIns="0" rIns="0" bIns="0" rtlCol="0">
            <a:spAutoFit/>
          </a:bodyPr>
          <a:lstStyle/>
          <a:p>
            <a:r>
              <a:rPr lang="de-DE" sz="1200">
                <a:solidFill>
                  <a:srgbClr val="000000"/>
                </a:solidFill>
                <a:latin typeface="Arial" panose="020B0604020202020204" pitchFamily="34" charset="0"/>
                <a:cs typeface="Arial" panose="020B0604020202020204" pitchFamily="34" charset="0"/>
              </a:rPr>
              <a:t>Copyright: Stiftung Medienpädagogik Bayern 2022</a:t>
            </a:r>
            <a:br>
              <a:rPr lang="de-DE" sz="1200">
                <a:solidFill>
                  <a:srgbClr val="000000"/>
                </a:solidFill>
                <a:latin typeface="Arial" panose="020B0604020202020204" pitchFamily="34" charset="0"/>
                <a:cs typeface="Arial" panose="020B0604020202020204" pitchFamily="34" charset="0"/>
              </a:rPr>
            </a:br>
            <a:endParaRPr lang="de-DE" sz="1200">
              <a:solidFill>
                <a:srgbClr val="000000"/>
              </a:solidFill>
              <a:latin typeface="Arial" panose="020B0604020202020204" pitchFamily="34" charset="0"/>
              <a:cs typeface="Arial" panose="020B0604020202020204" pitchFamily="34" charset="0"/>
            </a:endParaRPr>
          </a:p>
          <a:p>
            <a:r>
              <a:rPr lang="de-DE" sz="1200">
                <a:solidFill>
                  <a:srgbClr val="000000"/>
                </a:solidFill>
                <a:latin typeface="Arial" panose="020B0604020202020204" pitchFamily="34" charset="0"/>
                <a:cs typeface="Arial" panose="020B0604020202020204" pitchFamily="34" charset="0"/>
              </a:rPr>
              <a:t>Alle Rechte vorbehalten</a:t>
            </a:r>
            <a:br>
              <a:rPr lang="de-DE" sz="1200">
                <a:solidFill>
                  <a:srgbClr val="000000"/>
                </a:solidFill>
                <a:latin typeface="Arial" panose="020B0604020202020204" pitchFamily="34" charset="0"/>
                <a:cs typeface="Arial" panose="020B0604020202020204" pitchFamily="34" charset="0"/>
              </a:rPr>
            </a:br>
            <a:br>
              <a:rPr lang="de-DE" sz="1200">
                <a:solidFill>
                  <a:srgbClr val="000000"/>
                </a:solidFill>
                <a:latin typeface="Arial" panose="020B0604020202020204" pitchFamily="34" charset="0"/>
                <a:cs typeface="Arial" panose="020B0604020202020204" pitchFamily="34" charset="0"/>
              </a:rPr>
            </a:br>
            <a:r>
              <a:rPr lang="de-DE" sz="1200">
                <a:solidFill>
                  <a:srgbClr val="000000"/>
                </a:solidFill>
                <a:latin typeface="Arial" panose="020B0604020202020204" pitchFamily="34" charset="0"/>
                <a:cs typeface="Arial" panose="020B0604020202020204" pitchFamily="34" charset="0"/>
              </a:rPr>
              <a:t>Die in der Präsentation verwendeten Bilder sind urheberrechtlich geschützt und dürfen nicht von dieser getrennt verwendet werden. </a:t>
            </a:r>
          </a:p>
        </p:txBody>
      </p:sp>
      <p:sp>
        <p:nvSpPr>
          <p:cNvPr id="19" name="Textfeld 18">
            <a:extLst>
              <a:ext uri="{FF2B5EF4-FFF2-40B4-BE49-F238E27FC236}">
                <a16:creationId xmlns:a16="http://schemas.microsoft.com/office/drawing/2014/main" id="{2D43F903-9E7A-3390-9725-483A3089F96A}"/>
              </a:ext>
            </a:extLst>
          </p:cNvPr>
          <p:cNvSpPr txBox="1"/>
          <p:nvPr userDrawn="1"/>
        </p:nvSpPr>
        <p:spPr>
          <a:xfrm>
            <a:off x="7391400" y="3656009"/>
            <a:ext cx="3492500" cy="369332"/>
          </a:xfrm>
          <a:prstGeom prst="rect">
            <a:avLst/>
          </a:prstGeom>
          <a:noFill/>
        </p:spPr>
        <p:txBody>
          <a:bodyPr wrap="square" lIns="0" tIns="0" rIns="0" bIns="0" rtlCol="0">
            <a:spAutoFit/>
          </a:bodyPr>
          <a:lstStyle/>
          <a:p>
            <a:r>
              <a:rPr lang="de-DE" sz="1200">
                <a:solidFill>
                  <a:srgbClr val="000000"/>
                </a:solidFill>
                <a:latin typeface="Arial" panose="020B0604020202020204" pitchFamily="34" charset="0"/>
                <a:cs typeface="Arial" panose="020B0604020202020204" pitchFamily="34" charset="0"/>
              </a:rPr>
              <a:t>Entwicklung der Materialien gefördert </a:t>
            </a:r>
            <a:br>
              <a:rPr lang="de-DE" sz="1200">
                <a:solidFill>
                  <a:srgbClr val="000000"/>
                </a:solidFill>
                <a:latin typeface="Arial" panose="020B0604020202020204" pitchFamily="34" charset="0"/>
                <a:cs typeface="Arial" panose="020B0604020202020204" pitchFamily="34" charset="0"/>
              </a:rPr>
            </a:br>
            <a:r>
              <a:rPr lang="de-DE" sz="1200">
                <a:solidFill>
                  <a:srgbClr val="000000"/>
                </a:solidFill>
                <a:latin typeface="Arial" panose="020B0604020202020204" pitchFamily="34" charset="0"/>
                <a:cs typeface="Arial" panose="020B0604020202020204" pitchFamily="34" charset="0"/>
              </a:rPr>
              <a:t>durch die Bayerische Staatskanzlei</a:t>
            </a:r>
          </a:p>
        </p:txBody>
      </p:sp>
      <p:sp>
        <p:nvSpPr>
          <p:cNvPr id="20" name="Textfeld 19">
            <a:extLst>
              <a:ext uri="{FF2B5EF4-FFF2-40B4-BE49-F238E27FC236}">
                <a16:creationId xmlns:a16="http://schemas.microsoft.com/office/drawing/2014/main" id="{D8C0994D-982A-32FC-D661-042CE6902703}"/>
              </a:ext>
            </a:extLst>
          </p:cNvPr>
          <p:cNvSpPr txBox="1"/>
          <p:nvPr userDrawn="1"/>
        </p:nvSpPr>
        <p:spPr>
          <a:xfrm>
            <a:off x="6275388" y="4239564"/>
            <a:ext cx="4608512" cy="553998"/>
          </a:xfrm>
          <a:prstGeom prst="rect">
            <a:avLst/>
          </a:prstGeom>
          <a:noFill/>
        </p:spPr>
        <p:txBody>
          <a:bodyPr wrap="square" lIns="0" tIns="0" rIns="0" bIns="0" rtlCol="0">
            <a:spAutoFit/>
          </a:bodyPr>
          <a:lstStyle/>
          <a:p>
            <a:pPr>
              <a:spcBef>
                <a:spcPts val="700"/>
              </a:spcBef>
            </a:pPr>
            <a:r>
              <a:rPr lang="de-DE" sz="1200">
                <a:solidFill>
                  <a:srgbClr val="000000"/>
                </a:solidFill>
                <a:effectLst/>
                <a:latin typeface="Arial" panose="020B0604020202020204" pitchFamily="34" charset="0"/>
                <a:cs typeface="Arial" panose="020B0604020202020204" pitchFamily="34" charset="0"/>
              </a:rPr>
              <a:t>Es wird darauf hingewiesen, dass alle Angaben trotz sorgfältiger Bearbeitung ohne Gewähr erfolgen und eine Haftung der Herausgeberin und der </a:t>
            </a:r>
            <a:r>
              <a:rPr lang="de-DE" sz="1200" err="1">
                <a:solidFill>
                  <a:srgbClr val="000000"/>
                </a:solidFill>
                <a:effectLst/>
                <a:latin typeface="Arial" panose="020B0604020202020204" pitchFamily="34" charset="0"/>
                <a:cs typeface="Arial" panose="020B0604020202020204" pitchFamily="34" charset="0"/>
              </a:rPr>
              <a:t>Autor:innen</a:t>
            </a:r>
            <a:r>
              <a:rPr lang="de-DE" sz="1200">
                <a:solidFill>
                  <a:srgbClr val="000000"/>
                </a:solidFill>
                <a:effectLst/>
                <a:latin typeface="Arial" panose="020B0604020202020204" pitchFamily="34" charset="0"/>
                <a:cs typeface="Arial" panose="020B0604020202020204" pitchFamily="34" charset="0"/>
              </a:rPr>
              <a:t> ausgeschlossen ist.</a:t>
            </a:r>
            <a:endParaRPr lang="de-DE" sz="1200">
              <a:solidFill>
                <a:srgbClr val="000000"/>
              </a:solidFill>
              <a:latin typeface="Arial" panose="020B0604020202020204" pitchFamily="34" charset="0"/>
              <a:cs typeface="Arial" panose="020B0604020202020204" pitchFamily="34" charset="0"/>
            </a:endParaRPr>
          </a:p>
        </p:txBody>
      </p:sp>
      <p:sp>
        <p:nvSpPr>
          <p:cNvPr id="21" name="Textfeld 20">
            <a:extLst>
              <a:ext uri="{FF2B5EF4-FFF2-40B4-BE49-F238E27FC236}">
                <a16:creationId xmlns:a16="http://schemas.microsoft.com/office/drawing/2014/main" id="{9663D8FF-9B5C-EF66-AE52-C030B01973D7}"/>
              </a:ext>
            </a:extLst>
          </p:cNvPr>
          <p:cNvSpPr txBox="1"/>
          <p:nvPr userDrawn="1"/>
        </p:nvSpPr>
        <p:spPr>
          <a:xfrm>
            <a:off x="1265217" y="2194690"/>
            <a:ext cx="4645025" cy="3318857"/>
          </a:xfrm>
          <a:prstGeom prst="rect">
            <a:avLst/>
          </a:prstGeom>
          <a:noFill/>
        </p:spPr>
        <p:txBody>
          <a:bodyPr wrap="square" lIns="0" tIns="0" rIns="0" bIns="0" rtlCol="0">
            <a:spAutoFit/>
          </a:bodyPr>
          <a:lstStyle/>
          <a:p>
            <a:pPr>
              <a:spcBef>
                <a:spcPts val="700"/>
              </a:spcBef>
            </a:pPr>
            <a:r>
              <a:rPr lang="de-DE" sz="1200" b="1">
                <a:solidFill>
                  <a:schemeClr val="tx2"/>
                </a:solidFill>
                <a:effectLst/>
                <a:latin typeface="Arial" panose="020B0604020202020204" pitchFamily="34" charset="0"/>
                <a:cs typeface="Arial" panose="020B0604020202020204" pitchFamily="34" charset="0"/>
              </a:rPr>
              <a:t>Unterrichtsmaterialien: </a:t>
            </a:r>
            <a:br>
              <a:rPr lang="de-DE" sz="1200" b="1">
                <a:solidFill>
                  <a:schemeClr val="tx2"/>
                </a:solidFill>
                <a:latin typeface="Arial" panose="020B0604020202020204" pitchFamily="34" charset="0"/>
                <a:cs typeface="Arial" panose="020B0604020202020204" pitchFamily="34" charset="0"/>
              </a:rPr>
            </a:br>
            <a:r>
              <a:rPr lang="de-DE" sz="1200" b="1">
                <a:solidFill>
                  <a:srgbClr val="000000"/>
                </a:solidFill>
                <a:latin typeface="Arial" panose="020B0604020202020204" pitchFamily="34" charset="0"/>
                <a:cs typeface="Arial" panose="020B0604020202020204" pitchFamily="34" charset="0"/>
              </a:rPr>
              <a:t>Konzeption: </a:t>
            </a:r>
            <a:r>
              <a:rPr lang="de-DE" sz="1200">
                <a:solidFill>
                  <a:srgbClr val="000000"/>
                </a:solidFill>
                <a:latin typeface="Arial" panose="020B0604020202020204" pitchFamily="34" charset="0"/>
                <a:cs typeface="Arial" panose="020B0604020202020204" pitchFamily="34" charset="0"/>
              </a:rPr>
              <a:t>Stiftung Medienpädagogik Bayern und </a:t>
            </a:r>
            <a:r>
              <a:rPr lang="de-DE" sz="1200" err="1">
                <a:solidFill>
                  <a:srgbClr val="000000"/>
                </a:solidFill>
                <a:latin typeface="Arial" panose="020B0604020202020204" pitchFamily="34" charset="0"/>
                <a:cs typeface="Arial" panose="020B0604020202020204" pitchFamily="34" charset="0"/>
              </a:rPr>
              <a:t>Helliwood</a:t>
            </a:r>
            <a:r>
              <a:rPr lang="de-DE" sz="1200">
                <a:solidFill>
                  <a:srgbClr val="000000"/>
                </a:solidFill>
                <a:latin typeface="Arial" panose="020B0604020202020204" pitchFamily="34" charset="0"/>
                <a:cs typeface="Arial" panose="020B0604020202020204" pitchFamily="34" charset="0"/>
              </a:rPr>
              <a:t> </a:t>
            </a:r>
            <a:r>
              <a:rPr lang="de-DE" sz="1200" err="1">
                <a:solidFill>
                  <a:srgbClr val="000000"/>
                </a:solidFill>
                <a:latin typeface="Arial" panose="020B0604020202020204" pitchFamily="34" charset="0"/>
                <a:cs typeface="Arial" panose="020B0604020202020204" pitchFamily="34" charset="0"/>
              </a:rPr>
              <a:t>media</a:t>
            </a:r>
            <a:r>
              <a:rPr lang="de-DE" sz="1200">
                <a:solidFill>
                  <a:srgbClr val="000000"/>
                </a:solidFill>
                <a:latin typeface="Arial" panose="020B0604020202020204" pitchFamily="34" charset="0"/>
                <a:cs typeface="Arial" panose="020B0604020202020204" pitchFamily="34" charset="0"/>
              </a:rPr>
              <a:t> &amp; </a:t>
            </a:r>
            <a:r>
              <a:rPr lang="de-DE" sz="1200" err="1">
                <a:solidFill>
                  <a:srgbClr val="000000"/>
                </a:solidFill>
                <a:latin typeface="Arial" panose="020B0604020202020204" pitchFamily="34" charset="0"/>
                <a:cs typeface="Arial" panose="020B0604020202020204" pitchFamily="34" charset="0"/>
              </a:rPr>
              <a:t>education</a:t>
            </a:r>
            <a:br>
              <a:rPr lang="de-DE" sz="1200">
                <a:solidFill>
                  <a:srgbClr val="000000"/>
                </a:solidFill>
                <a:effectLst/>
                <a:latin typeface="Arial" panose="020B0604020202020204" pitchFamily="34" charset="0"/>
                <a:cs typeface="Arial" panose="020B0604020202020204" pitchFamily="34" charset="0"/>
              </a:rPr>
            </a:br>
            <a:r>
              <a:rPr lang="de-DE" sz="1200" b="1">
                <a:solidFill>
                  <a:srgbClr val="000000"/>
                </a:solidFill>
                <a:effectLst/>
                <a:latin typeface="Arial" panose="020B0604020202020204" pitchFamily="34" charset="0"/>
                <a:cs typeface="Arial" panose="020B0604020202020204" pitchFamily="34" charset="0"/>
              </a:rPr>
              <a:t>Redaktion: </a:t>
            </a:r>
            <a:r>
              <a:rPr lang="de-DE" sz="1200">
                <a:solidFill>
                  <a:srgbClr val="000000"/>
                </a:solidFill>
                <a:latin typeface="Arial" panose="020B0604020202020204" pitchFamily="34" charset="0"/>
                <a:cs typeface="Arial" panose="020B0604020202020204" pitchFamily="34" charset="0"/>
              </a:rPr>
              <a:t>Maria Berg, Lina Renken, Katharina Schulz</a:t>
            </a:r>
            <a:br>
              <a:rPr lang="de-DE" sz="1200">
                <a:solidFill>
                  <a:srgbClr val="000000"/>
                </a:solidFill>
                <a:latin typeface="Arial" panose="020B0604020202020204" pitchFamily="34" charset="0"/>
                <a:cs typeface="Arial" panose="020B0604020202020204" pitchFamily="34" charset="0"/>
              </a:rPr>
            </a:br>
            <a:r>
              <a:rPr lang="de-DE" sz="1200" b="1">
                <a:solidFill>
                  <a:srgbClr val="000000"/>
                </a:solidFill>
                <a:latin typeface="Arial" panose="020B0604020202020204" pitchFamily="34" charset="0"/>
                <a:cs typeface="Arial" panose="020B0604020202020204" pitchFamily="34" charset="0"/>
              </a:rPr>
              <a:t>Mitarbeit: </a:t>
            </a:r>
            <a:r>
              <a:rPr lang="de-DE" sz="1200">
                <a:solidFill>
                  <a:srgbClr val="000000"/>
                </a:solidFill>
                <a:latin typeface="Arial" panose="020B0604020202020204" pitchFamily="34" charset="0"/>
                <a:cs typeface="Arial" panose="020B0604020202020204" pitchFamily="34" charset="0"/>
              </a:rPr>
              <a:t>Bettina </a:t>
            </a:r>
            <a:r>
              <a:rPr lang="de-DE" sz="1200" err="1">
                <a:solidFill>
                  <a:srgbClr val="000000"/>
                </a:solidFill>
                <a:latin typeface="Arial" panose="020B0604020202020204" pitchFamily="34" charset="0"/>
                <a:cs typeface="Arial" panose="020B0604020202020204" pitchFamily="34" charset="0"/>
              </a:rPr>
              <a:t>Ebenbeck</a:t>
            </a:r>
            <a:r>
              <a:rPr lang="de-DE" sz="1200">
                <a:solidFill>
                  <a:srgbClr val="000000"/>
                </a:solidFill>
                <a:latin typeface="Arial" panose="020B0604020202020204" pitchFamily="34" charset="0"/>
                <a:cs typeface="Arial" panose="020B0604020202020204" pitchFamily="34" charset="0"/>
              </a:rPr>
              <a:t>, Lisa Leupolz, Jutta </a:t>
            </a:r>
            <a:r>
              <a:rPr lang="de-DE" sz="1200" err="1">
                <a:solidFill>
                  <a:srgbClr val="000000"/>
                </a:solidFill>
                <a:latin typeface="Arial" panose="020B0604020202020204" pitchFamily="34" charset="0"/>
                <a:cs typeface="Arial" panose="020B0604020202020204" pitchFamily="34" charset="0"/>
              </a:rPr>
              <a:t>Schirmacher</a:t>
            </a:r>
            <a:r>
              <a:rPr lang="de-DE" sz="1200">
                <a:solidFill>
                  <a:srgbClr val="000000"/>
                </a:solidFill>
                <a:latin typeface="Arial" panose="020B0604020202020204" pitchFamily="34" charset="0"/>
                <a:cs typeface="Arial" panose="020B0604020202020204" pitchFamily="34" charset="0"/>
              </a:rPr>
              <a:t> </a:t>
            </a:r>
            <a:endParaRPr lang="en-US" sz="1200"/>
          </a:p>
          <a:p>
            <a:endParaRPr lang="de-DE" sz="1200" b="1">
              <a:solidFill>
                <a:srgbClr val="000000"/>
              </a:solidFill>
              <a:effectLst/>
              <a:latin typeface="Arial" panose="020B0604020202020204" pitchFamily="34" charset="0"/>
              <a:cs typeface="Arial" panose="020B0604020202020204" pitchFamily="34" charset="0"/>
            </a:endParaRPr>
          </a:p>
          <a:p>
            <a:r>
              <a:rPr lang="de-DE" sz="1200" b="1">
                <a:solidFill>
                  <a:srgbClr val="000000"/>
                </a:solidFill>
                <a:latin typeface="Arial" panose="020B0604020202020204" pitchFamily="34" charset="0"/>
                <a:cs typeface="Arial" panose="020B0604020202020204" pitchFamily="34" charset="0"/>
              </a:rPr>
              <a:t>Lehrplanbezug</a:t>
            </a:r>
            <a:r>
              <a:rPr lang="de-DE" sz="1200" b="1">
                <a:solidFill>
                  <a:srgbClr val="000000"/>
                </a:solidFill>
                <a:effectLst/>
                <a:latin typeface="Arial" panose="020B0604020202020204" pitchFamily="34" charset="0"/>
                <a:cs typeface="Arial" panose="020B0604020202020204" pitchFamily="34" charset="0"/>
              </a:rPr>
              <a:t>: </a:t>
            </a:r>
            <a:r>
              <a:rPr lang="de-DE" sz="1200">
                <a:solidFill>
                  <a:srgbClr val="000000"/>
                </a:solidFill>
                <a:effectLst/>
                <a:latin typeface="Arial" panose="020B0604020202020204" pitchFamily="34" charset="0"/>
                <a:cs typeface="Arial" panose="020B0604020202020204" pitchFamily="34" charset="0"/>
              </a:rPr>
              <a:t>Staatsinstitut für Schulqualität und Bildungsforschung (ISB)</a:t>
            </a:r>
            <a:br>
              <a:rPr lang="de-DE" sz="1200">
                <a:solidFill>
                  <a:srgbClr val="000000"/>
                </a:solidFill>
                <a:effectLst/>
                <a:latin typeface="Arial" panose="020B0604020202020204" pitchFamily="34" charset="0"/>
                <a:cs typeface="Arial" panose="020B0604020202020204" pitchFamily="34" charset="0"/>
              </a:rPr>
            </a:br>
            <a:r>
              <a:rPr lang="de-DE" sz="1200" b="1">
                <a:solidFill>
                  <a:srgbClr val="000000"/>
                </a:solidFill>
                <a:effectLst/>
                <a:latin typeface="Arial" panose="020B0604020202020204" pitchFamily="34" charset="0"/>
                <a:cs typeface="Arial" panose="020B0604020202020204" pitchFamily="34" charset="0"/>
              </a:rPr>
              <a:t>Satz/Layout: </a:t>
            </a:r>
            <a:r>
              <a:rPr lang="de-DE" sz="1200">
                <a:solidFill>
                  <a:srgbClr val="000000"/>
                </a:solidFill>
                <a:effectLst/>
                <a:latin typeface="Arial" panose="020B0604020202020204" pitchFamily="34" charset="0"/>
                <a:cs typeface="Arial" panose="020B0604020202020204" pitchFamily="34" charset="0"/>
              </a:rPr>
              <a:t>Erdt ArtWorks GmbH</a:t>
            </a:r>
          </a:p>
          <a:p>
            <a:r>
              <a:rPr lang="de-DE" sz="1200" b="1">
                <a:solidFill>
                  <a:srgbClr val="000000"/>
                </a:solidFill>
                <a:latin typeface="Arial" panose="020B0604020202020204" pitchFamily="34" charset="0"/>
                <a:cs typeface="Arial" panose="020B0604020202020204" pitchFamily="34" charset="0"/>
              </a:rPr>
              <a:t>Illustration: </a:t>
            </a:r>
            <a:r>
              <a:rPr lang="de-DE" sz="1200">
                <a:solidFill>
                  <a:srgbClr val="000000"/>
                </a:solidFill>
                <a:latin typeface="Arial" panose="020B0604020202020204" pitchFamily="34" charset="0"/>
                <a:cs typeface="Arial" panose="020B0604020202020204" pitchFamily="34" charset="0"/>
              </a:rPr>
              <a:t>KIDS </a:t>
            </a:r>
            <a:r>
              <a:rPr lang="de-DE" sz="1200" err="1">
                <a:solidFill>
                  <a:srgbClr val="000000"/>
                </a:solidFill>
                <a:latin typeface="Arial" panose="020B0604020202020204" pitchFamily="34" charset="0"/>
                <a:cs typeface="Arial" panose="020B0604020202020204" pitchFamily="34" charset="0"/>
              </a:rPr>
              <a:t>interactive</a:t>
            </a:r>
            <a:r>
              <a:rPr lang="de-DE" sz="1200">
                <a:solidFill>
                  <a:srgbClr val="000000"/>
                </a:solidFill>
                <a:latin typeface="Arial" panose="020B0604020202020204" pitchFamily="34" charset="0"/>
                <a:cs typeface="Arial" panose="020B0604020202020204" pitchFamily="34" charset="0"/>
              </a:rPr>
              <a:t> GmbH</a:t>
            </a:r>
          </a:p>
          <a:p>
            <a:endParaRPr lang="de-DE" sz="1200">
              <a:solidFill>
                <a:srgbClr val="000000"/>
              </a:solidFill>
              <a:effectLst/>
              <a:latin typeface="Arial" panose="020B0604020202020204" pitchFamily="34" charset="0"/>
              <a:cs typeface="Arial" panose="020B0604020202020204" pitchFamily="34" charset="0"/>
            </a:endParaRPr>
          </a:p>
          <a:p>
            <a:pPr>
              <a:spcBef>
                <a:spcPts val="700"/>
              </a:spcBef>
            </a:pPr>
            <a:r>
              <a:rPr lang="de-DE" sz="1200" b="1">
                <a:solidFill>
                  <a:schemeClr val="tx2"/>
                </a:solidFill>
                <a:latin typeface="Arial" panose="020B0604020202020204" pitchFamily="34" charset="0"/>
                <a:cs typeface="Arial" panose="020B0604020202020204" pitchFamily="34" charset="0"/>
              </a:rPr>
              <a:t>Film-Clip: </a:t>
            </a:r>
            <a:r>
              <a:rPr lang="de-DE" sz="1200" b="1">
                <a:solidFill>
                  <a:schemeClr val="accent1"/>
                </a:solidFill>
                <a:latin typeface="Arial" panose="020B0604020202020204" pitchFamily="34" charset="0"/>
                <a:cs typeface="Arial" panose="020B0604020202020204" pitchFamily="34" charset="0"/>
              </a:rPr>
              <a:t>Sturm im Wald</a:t>
            </a:r>
          </a:p>
          <a:p>
            <a:r>
              <a:rPr lang="de-DE" sz="1200" b="1">
                <a:solidFill>
                  <a:srgbClr val="000000"/>
                </a:solidFill>
                <a:latin typeface="Arial" panose="020B0604020202020204" pitchFamily="34" charset="0"/>
                <a:cs typeface="Arial" panose="020B0604020202020204" pitchFamily="34" charset="0"/>
              </a:rPr>
              <a:t>Konzeption: </a:t>
            </a:r>
            <a:r>
              <a:rPr lang="de-DE" sz="1200">
                <a:solidFill>
                  <a:srgbClr val="000000"/>
                </a:solidFill>
                <a:latin typeface="Arial" panose="020B0604020202020204" pitchFamily="34" charset="0"/>
                <a:cs typeface="Arial" panose="020B0604020202020204" pitchFamily="34" charset="0"/>
              </a:rPr>
              <a:t>Stiftung Medienpädagogik Bayern und </a:t>
            </a:r>
            <a:br>
              <a:rPr lang="de-DE" sz="1200">
                <a:solidFill>
                  <a:srgbClr val="000000"/>
                </a:solidFill>
                <a:latin typeface="Arial" panose="020B0604020202020204" pitchFamily="34" charset="0"/>
                <a:cs typeface="Arial" panose="020B0604020202020204" pitchFamily="34" charset="0"/>
              </a:rPr>
            </a:br>
            <a:r>
              <a:rPr lang="de-DE" sz="1200" err="1">
                <a:solidFill>
                  <a:srgbClr val="000000"/>
                </a:solidFill>
                <a:latin typeface="Arial" panose="020B0604020202020204" pitchFamily="34" charset="0"/>
                <a:cs typeface="Arial" panose="020B0604020202020204" pitchFamily="34" charset="0"/>
              </a:rPr>
              <a:t>Helliwood</a:t>
            </a:r>
            <a:r>
              <a:rPr lang="de-DE" sz="1200">
                <a:solidFill>
                  <a:srgbClr val="000000"/>
                </a:solidFill>
                <a:latin typeface="Arial" panose="020B0604020202020204" pitchFamily="34" charset="0"/>
                <a:cs typeface="Arial" panose="020B0604020202020204" pitchFamily="34" charset="0"/>
              </a:rPr>
              <a:t> </a:t>
            </a:r>
            <a:r>
              <a:rPr lang="de-DE" sz="1200" err="1">
                <a:solidFill>
                  <a:srgbClr val="000000"/>
                </a:solidFill>
                <a:latin typeface="Arial" panose="020B0604020202020204" pitchFamily="34" charset="0"/>
                <a:cs typeface="Arial" panose="020B0604020202020204" pitchFamily="34" charset="0"/>
              </a:rPr>
              <a:t>media</a:t>
            </a:r>
            <a:r>
              <a:rPr lang="de-DE" sz="1200">
                <a:solidFill>
                  <a:srgbClr val="000000"/>
                </a:solidFill>
                <a:latin typeface="Arial" panose="020B0604020202020204" pitchFamily="34" charset="0"/>
                <a:cs typeface="Arial" panose="020B0604020202020204" pitchFamily="34" charset="0"/>
              </a:rPr>
              <a:t> &amp; </a:t>
            </a:r>
            <a:r>
              <a:rPr lang="de-DE" sz="1200" err="1">
                <a:solidFill>
                  <a:srgbClr val="000000"/>
                </a:solidFill>
                <a:latin typeface="Arial" panose="020B0604020202020204" pitchFamily="34" charset="0"/>
                <a:cs typeface="Arial" panose="020B0604020202020204" pitchFamily="34" charset="0"/>
              </a:rPr>
              <a:t>education</a:t>
            </a:r>
            <a:br>
              <a:rPr lang="de-DE" sz="1200">
                <a:solidFill>
                  <a:srgbClr val="000000"/>
                </a:solidFill>
                <a:latin typeface="Arial" panose="020B0604020202020204" pitchFamily="34" charset="0"/>
                <a:cs typeface="Arial" panose="020B0604020202020204" pitchFamily="34" charset="0"/>
              </a:rPr>
            </a:br>
            <a:r>
              <a:rPr lang="de-DE" sz="1200" b="1">
                <a:solidFill>
                  <a:srgbClr val="000000"/>
                </a:solidFill>
                <a:latin typeface="Arial" panose="020B0604020202020204" pitchFamily="34" charset="0"/>
                <a:cs typeface="Arial" panose="020B0604020202020204" pitchFamily="34" charset="0"/>
              </a:rPr>
              <a:t>Redaktion: </a:t>
            </a:r>
            <a:r>
              <a:rPr lang="de-DE" sz="1200">
                <a:solidFill>
                  <a:srgbClr val="000000"/>
                </a:solidFill>
                <a:latin typeface="Arial" panose="020B0604020202020204" pitchFamily="34" charset="0"/>
                <a:cs typeface="Arial" panose="020B0604020202020204" pitchFamily="34" charset="0"/>
              </a:rPr>
              <a:t>Stiftung Medienpädagogik Bayern</a:t>
            </a:r>
            <a:br>
              <a:rPr lang="de-DE" sz="1200">
                <a:solidFill>
                  <a:srgbClr val="000000"/>
                </a:solidFill>
                <a:latin typeface="Arial" panose="020B0604020202020204" pitchFamily="34" charset="0"/>
                <a:cs typeface="Arial" panose="020B0604020202020204" pitchFamily="34" charset="0"/>
              </a:rPr>
            </a:br>
            <a:r>
              <a:rPr lang="de-DE" sz="1200" b="1">
                <a:solidFill>
                  <a:srgbClr val="000000"/>
                </a:solidFill>
                <a:latin typeface="Arial" panose="020B0604020202020204" pitchFamily="34" charset="0"/>
                <a:cs typeface="Arial" panose="020B0604020202020204" pitchFamily="34" charset="0"/>
              </a:rPr>
              <a:t>Grafische Gestaltung und Programmierung: </a:t>
            </a:r>
            <a:r>
              <a:rPr lang="de-DE" sz="1200" err="1">
                <a:solidFill>
                  <a:srgbClr val="000000"/>
                </a:solidFill>
                <a:latin typeface="Arial" panose="020B0604020202020204" pitchFamily="34" charset="0"/>
                <a:cs typeface="Arial" panose="020B0604020202020204" pitchFamily="34" charset="0"/>
              </a:rPr>
              <a:t>Helliwood</a:t>
            </a:r>
            <a:r>
              <a:rPr lang="de-DE" sz="1200">
                <a:solidFill>
                  <a:srgbClr val="000000"/>
                </a:solidFill>
                <a:latin typeface="Arial" panose="020B0604020202020204" pitchFamily="34" charset="0"/>
                <a:cs typeface="Arial" panose="020B0604020202020204" pitchFamily="34" charset="0"/>
              </a:rPr>
              <a:t> </a:t>
            </a:r>
            <a:r>
              <a:rPr lang="de-DE" sz="1200" err="1">
                <a:solidFill>
                  <a:srgbClr val="000000"/>
                </a:solidFill>
                <a:latin typeface="Arial" panose="020B0604020202020204" pitchFamily="34" charset="0"/>
                <a:cs typeface="Arial" panose="020B0604020202020204" pitchFamily="34" charset="0"/>
              </a:rPr>
              <a:t>media</a:t>
            </a:r>
            <a:r>
              <a:rPr lang="de-DE" sz="1200">
                <a:solidFill>
                  <a:srgbClr val="000000"/>
                </a:solidFill>
                <a:latin typeface="Arial" panose="020B0604020202020204" pitchFamily="34" charset="0"/>
                <a:cs typeface="Arial" panose="020B0604020202020204" pitchFamily="34" charset="0"/>
              </a:rPr>
              <a:t> &amp; </a:t>
            </a:r>
            <a:r>
              <a:rPr lang="de-DE" sz="1200" err="1">
                <a:solidFill>
                  <a:srgbClr val="000000"/>
                </a:solidFill>
                <a:latin typeface="Arial" panose="020B0604020202020204" pitchFamily="34" charset="0"/>
                <a:cs typeface="Arial" panose="020B0604020202020204" pitchFamily="34" charset="0"/>
              </a:rPr>
              <a:t>education</a:t>
            </a:r>
            <a:endParaRPr lang="de-DE" sz="1200">
              <a:solidFill>
                <a:srgbClr val="00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5045998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wipe(left)">
                                      <p:cBhvr>
                                        <p:cTn id="1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DCECCB84-F9BA-43D5-87BE-67443E8EF086}">
      <p15:sldGuideLst xmlns:p15="http://schemas.microsoft.com/office/powerpoint/2012/main">
        <p15:guide id="1" orient="horz" pos="2160">
          <p15:clr>
            <a:srgbClr val="FBAE40"/>
          </p15:clr>
        </p15:guide>
        <p15:guide id="2" pos="3840">
          <p15:clr>
            <a:srgbClr val="FBAE40"/>
          </p15:clr>
        </p15:guide>
        <p15:guide id="3" orient="horz" pos="232">
          <p15:clr>
            <a:srgbClr val="FBAE40"/>
          </p15:clr>
        </p15:guide>
        <p15:guide id="4" orient="horz" pos="4088">
          <p15:clr>
            <a:srgbClr val="FBAE40"/>
          </p15:clr>
        </p15:guide>
        <p15:guide id="5" pos="7446">
          <p15:clr>
            <a:srgbClr val="FBAE40"/>
          </p15:clr>
        </p15:guide>
        <p15:guide id="6" pos="234">
          <p15:clr>
            <a:srgbClr val="FBAE40"/>
          </p15:clr>
        </p15:guide>
        <p15:guide id="7" pos="3727">
          <p15:clr>
            <a:srgbClr val="FBAE40"/>
          </p15:clr>
        </p15:guide>
        <p15:guide id="8" pos="801" userDrawn="1">
          <p15:clr>
            <a:srgbClr val="FBAE40"/>
          </p15:clr>
        </p15:guide>
        <p15:guide id="9" orient="horz" pos="799" userDrawn="1">
          <p15:clr>
            <a:srgbClr val="FBAE40"/>
          </p15:clr>
        </p15:guide>
        <p15:guide id="10" pos="3940" userDrawn="1">
          <p15:clr>
            <a:srgbClr val="FBAE40"/>
          </p15:clr>
        </p15:guide>
        <p15:guide id="11" pos="6879" userDrawn="1">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ext Szene 2">
    <p:spTree>
      <p:nvGrpSpPr>
        <p:cNvPr id="1" name=""/>
        <p:cNvGrpSpPr/>
        <p:nvPr/>
      </p:nvGrpSpPr>
      <p:grpSpPr>
        <a:xfrm>
          <a:off x="0" y="0"/>
          <a:ext cx="0" cy="0"/>
          <a:chOff x="0" y="0"/>
          <a:chExt cx="0" cy="0"/>
        </a:xfrm>
      </p:grpSpPr>
      <p:sp>
        <p:nvSpPr>
          <p:cNvPr id="2" name="Rechteck 1">
            <a:extLst>
              <a:ext uri="{FF2B5EF4-FFF2-40B4-BE49-F238E27FC236}">
                <a16:creationId xmlns:a16="http://schemas.microsoft.com/office/drawing/2014/main" id="{09AE3B35-8E97-BD31-16D6-AD94BCE39185}"/>
              </a:ext>
            </a:extLst>
          </p:cNvPr>
          <p:cNvSpPr/>
          <p:nvPr userDrawn="1"/>
        </p:nvSpPr>
        <p:spPr>
          <a:xfrm>
            <a:off x="6281328" y="1443038"/>
            <a:ext cx="5545138" cy="5046661"/>
          </a:xfrm>
          <a:prstGeom prst="rect">
            <a:avLst/>
          </a:prstGeom>
          <a:no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hteck 2">
            <a:extLst>
              <a:ext uri="{FF2B5EF4-FFF2-40B4-BE49-F238E27FC236}">
                <a16:creationId xmlns:a16="http://schemas.microsoft.com/office/drawing/2014/main" id="{1908CB11-C321-3E5D-8712-16F2541DC9F4}"/>
              </a:ext>
            </a:extLst>
          </p:cNvPr>
          <p:cNvSpPr/>
          <p:nvPr userDrawn="1"/>
        </p:nvSpPr>
        <p:spPr>
          <a:xfrm>
            <a:off x="371475" y="1443038"/>
            <a:ext cx="5545138" cy="504666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feld 3">
            <a:extLst>
              <a:ext uri="{FF2B5EF4-FFF2-40B4-BE49-F238E27FC236}">
                <a16:creationId xmlns:a16="http://schemas.microsoft.com/office/drawing/2014/main" id="{5830851F-627D-F627-8C1A-E8FBC8A8F815}"/>
              </a:ext>
            </a:extLst>
          </p:cNvPr>
          <p:cNvSpPr txBox="1"/>
          <p:nvPr userDrawn="1"/>
        </p:nvSpPr>
        <p:spPr>
          <a:xfrm>
            <a:off x="737213" y="2516195"/>
            <a:ext cx="4813662" cy="2309415"/>
          </a:xfrm>
          <a:prstGeom prst="rect">
            <a:avLst/>
          </a:prstGeom>
          <a:noFill/>
          <a:ln>
            <a:noFill/>
          </a:ln>
        </p:spPr>
        <p:txBody>
          <a:bodyPr wrap="square" lIns="0" tIns="0" rIns="0" bIns="0" rtlCol="0">
            <a:spAutoFit/>
          </a:bodyPr>
          <a:lstStyle/>
          <a:p>
            <a:pPr>
              <a:lnSpc>
                <a:spcPct val="120000"/>
              </a:lnSpc>
            </a:pPr>
            <a:r>
              <a:rPr lang="de-DE" sz="3200">
                <a:solidFill>
                  <a:srgbClr val="000000"/>
                </a:solidFill>
                <a:latin typeface="Arial" panose="020B0604020202020204" pitchFamily="34" charset="0"/>
                <a:cs typeface="Arial" panose="020B0604020202020204" pitchFamily="34" charset="0"/>
              </a:rPr>
              <a:t>Mit lautem Gekrächze warnt die Eule alle Tiere des Waldes vor der Gefahr.</a:t>
            </a:r>
          </a:p>
        </p:txBody>
      </p:sp>
    </p:spTree>
    <p:extLst>
      <p:ext uri="{BB962C8B-B14F-4D97-AF65-F5344CB8AC3E}">
        <p14:creationId xmlns:p14="http://schemas.microsoft.com/office/powerpoint/2010/main" val="115206275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guide id="3" orient="horz" pos="232">
          <p15:clr>
            <a:srgbClr val="FBAE40"/>
          </p15:clr>
        </p15:guide>
        <p15:guide id="4" orient="horz" pos="4088">
          <p15:clr>
            <a:srgbClr val="FBAE40"/>
          </p15:clr>
        </p15:guide>
        <p15:guide id="5" pos="7446">
          <p15:clr>
            <a:srgbClr val="FBAE40"/>
          </p15:clr>
        </p15:guide>
        <p15:guide id="6" pos="234">
          <p15:clr>
            <a:srgbClr val="FBAE40"/>
          </p15:clr>
        </p15:guide>
        <p15:guide id="7" pos="3727">
          <p15:clr>
            <a:srgbClr val="FBAE40"/>
          </p15:clr>
        </p15:guide>
        <p15:guide id="8" pos="801" userDrawn="1">
          <p15:clr>
            <a:srgbClr val="FBAE40"/>
          </p15:clr>
        </p15:guide>
        <p15:guide id="9" orient="horz" pos="799" userDrawn="1">
          <p15:clr>
            <a:srgbClr val="FBAE40"/>
          </p15:clr>
        </p15:guide>
        <p15:guide id="10" pos="3940" userDrawn="1">
          <p15:clr>
            <a:srgbClr val="FBAE40"/>
          </p15:clr>
        </p15:guide>
        <p15:guide id="11" pos="6879" userDrawn="1">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ext Szene 6">
    <p:spTree>
      <p:nvGrpSpPr>
        <p:cNvPr id="1" name=""/>
        <p:cNvGrpSpPr/>
        <p:nvPr/>
      </p:nvGrpSpPr>
      <p:grpSpPr>
        <a:xfrm>
          <a:off x="0" y="0"/>
          <a:ext cx="0" cy="0"/>
          <a:chOff x="0" y="0"/>
          <a:chExt cx="0" cy="0"/>
        </a:xfrm>
      </p:grpSpPr>
      <p:sp>
        <p:nvSpPr>
          <p:cNvPr id="5" name="Rechteck 4">
            <a:extLst>
              <a:ext uri="{FF2B5EF4-FFF2-40B4-BE49-F238E27FC236}">
                <a16:creationId xmlns:a16="http://schemas.microsoft.com/office/drawing/2014/main" id="{97F72367-E471-9104-C0F0-5CA5080AFB25}"/>
              </a:ext>
            </a:extLst>
          </p:cNvPr>
          <p:cNvSpPr/>
          <p:nvPr userDrawn="1"/>
        </p:nvSpPr>
        <p:spPr>
          <a:xfrm>
            <a:off x="6281328" y="1443038"/>
            <a:ext cx="5545138" cy="5046661"/>
          </a:xfrm>
          <a:prstGeom prst="rect">
            <a:avLst/>
          </a:prstGeom>
          <a:no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hteck 5">
            <a:extLst>
              <a:ext uri="{FF2B5EF4-FFF2-40B4-BE49-F238E27FC236}">
                <a16:creationId xmlns:a16="http://schemas.microsoft.com/office/drawing/2014/main" id="{120EB1D0-1D26-9F4E-89FF-33A36E1ACF53}"/>
              </a:ext>
            </a:extLst>
          </p:cNvPr>
          <p:cNvSpPr/>
          <p:nvPr userDrawn="1"/>
        </p:nvSpPr>
        <p:spPr>
          <a:xfrm>
            <a:off x="371475" y="1443038"/>
            <a:ext cx="5545138" cy="504666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feld 6">
            <a:extLst>
              <a:ext uri="{FF2B5EF4-FFF2-40B4-BE49-F238E27FC236}">
                <a16:creationId xmlns:a16="http://schemas.microsoft.com/office/drawing/2014/main" id="{43752C54-8F1D-F96C-41DC-85A8ECECD484}"/>
              </a:ext>
            </a:extLst>
          </p:cNvPr>
          <p:cNvSpPr txBox="1"/>
          <p:nvPr userDrawn="1"/>
        </p:nvSpPr>
        <p:spPr>
          <a:xfrm>
            <a:off x="737213" y="1558933"/>
            <a:ext cx="4813662" cy="4727448"/>
          </a:xfrm>
          <a:prstGeom prst="rect">
            <a:avLst/>
          </a:prstGeom>
          <a:noFill/>
          <a:ln>
            <a:noFill/>
          </a:ln>
        </p:spPr>
        <p:txBody>
          <a:bodyPr wrap="square" lIns="0" tIns="0" rIns="0" bIns="0" rtlCol="0">
            <a:spAutoFit/>
          </a:bodyPr>
          <a:lstStyle/>
          <a:p>
            <a:pPr>
              <a:lnSpc>
                <a:spcPct val="120000"/>
              </a:lnSpc>
            </a:pPr>
            <a:r>
              <a:rPr lang="de-DE" sz="3200">
                <a:solidFill>
                  <a:srgbClr val="000000"/>
                </a:solidFill>
                <a:latin typeface="Arial" panose="020B0604020202020204" pitchFamily="34" charset="0"/>
                <a:cs typeface="Arial" panose="020B0604020202020204" pitchFamily="34" charset="0"/>
              </a:rPr>
              <a:t>Papa Igel erzählt, dass ein umgestürzter Baum den Haupteingang der Igelhöhle verschüttet hat. Aber die Igelfamilie hat sich durch den Hinterausgang retten können. </a:t>
            </a:r>
          </a:p>
        </p:txBody>
      </p:sp>
    </p:spTree>
    <p:extLst>
      <p:ext uri="{BB962C8B-B14F-4D97-AF65-F5344CB8AC3E}">
        <p14:creationId xmlns:p14="http://schemas.microsoft.com/office/powerpoint/2010/main" val="51152239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guide id="3" orient="horz" pos="232">
          <p15:clr>
            <a:srgbClr val="FBAE40"/>
          </p15:clr>
        </p15:guide>
        <p15:guide id="4" orient="horz" pos="4088">
          <p15:clr>
            <a:srgbClr val="FBAE40"/>
          </p15:clr>
        </p15:guide>
        <p15:guide id="5" pos="7446">
          <p15:clr>
            <a:srgbClr val="FBAE40"/>
          </p15:clr>
        </p15:guide>
        <p15:guide id="6" pos="234">
          <p15:clr>
            <a:srgbClr val="FBAE40"/>
          </p15:clr>
        </p15:guide>
        <p15:guide id="7" pos="3727">
          <p15:clr>
            <a:srgbClr val="FBAE40"/>
          </p15:clr>
        </p15:guide>
        <p15:guide id="8" pos="801" userDrawn="1">
          <p15:clr>
            <a:srgbClr val="FBAE40"/>
          </p15:clr>
        </p15:guide>
        <p15:guide id="9" orient="horz" pos="799" userDrawn="1">
          <p15:clr>
            <a:srgbClr val="FBAE40"/>
          </p15:clr>
        </p15:guide>
        <p15:guide id="10" pos="3940" userDrawn="1">
          <p15:clr>
            <a:srgbClr val="FBAE40"/>
          </p15:clr>
        </p15:guide>
        <p15:guide id="11" pos="6879" userDrawn="1">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ext Szene 8">
    <p:spTree>
      <p:nvGrpSpPr>
        <p:cNvPr id="1" name=""/>
        <p:cNvGrpSpPr/>
        <p:nvPr/>
      </p:nvGrpSpPr>
      <p:grpSpPr>
        <a:xfrm>
          <a:off x="0" y="0"/>
          <a:ext cx="0" cy="0"/>
          <a:chOff x="0" y="0"/>
          <a:chExt cx="0" cy="0"/>
        </a:xfrm>
      </p:grpSpPr>
      <p:sp>
        <p:nvSpPr>
          <p:cNvPr id="5" name="Rechteck 4">
            <a:extLst>
              <a:ext uri="{FF2B5EF4-FFF2-40B4-BE49-F238E27FC236}">
                <a16:creationId xmlns:a16="http://schemas.microsoft.com/office/drawing/2014/main" id="{97F72367-E471-9104-C0F0-5CA5080AFB25}"/>
              </a:ext>
            </a:extLst>
          </p:cNvPr>
          <p:cNvSpPr/>
          <p:nvPr userDrawn="1"/>
        </p:nvSpPr>
        <p:spPr>
          <a:xfrm>
            <a:off x="6281328" y="1443038"/>
            <a:ext cx="5545138" cy="5046661"/>
          </a:xfrm>
          <a:prstGeom prst="rect">
            <a:avLst/>
          </a:prstGeom>
          <a:no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hteck 5">
            <a:extLst>
              <a:ext uri="{FF2B5EF4-FFF2-40B4-BE49-F238E27FC236}">
                <a16:creationId xmlns:a16="http://schemas.microsoft.com/office/drawing/2014/main" id="{120EB1D0-1D26-9F4E-89FF-33A36E1ACF53}"/>
              </a:ext>
            </a:extLst>
          </p:cNvPr>
          <p:cNvSpPr/>
          <p:nvPr userDrawn="1"/>
        </p:nvSpPr>
        <p:spPr>
          <a:xfrm>
            <a:off x="371475" y="1443038"/>
            <a:ext cx="5545138" cy="504666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feld 1">
            <a:extLst>
              <a:ext uri="{FF2B5EF4-FFF2-40B4-BE49-F238E27FC236}">
                <a16:creationId xmlns:a16="http://schemas.microsoft.com/office/drawing/2014/main" id="{822D1DEE-5788-9DCA-0D3E-8FEA01724B0B}"/>
              </a:ext>
            </a:extLst>
          </p:cNvPr>
          <p:cNvSpPr txBox="1"/>
          <p:nvPr userDrawn="1"/>
        </p:nvSpPr>
        <p:spPr>
          <a:xfrm>
            <a:off x="737213" y="1898109"/>
            <a:ext cx="4813662" cy="4136517"/>
          </a:xfrm>
          <a:prstGeom prst="rect">
            <a:avLst/>
          </a:prstGeom>
          <a:noFill/>
          <a:ln>
            <a:noFill/>
          </a:ln>
        </p:spPr>
        <p:txBody>
          <a:bodyPr wrap="square" lIns="0" tIns="0" rIns="0" bIns="0" rtlCol="0">
            <a:spAutoFit/>
          </a:bodyPr>
          <a:lstStyle/>
          <a:p>
            <a:pPr>
              <a:lnSpc>
                <a:spcPct val="120000"/>
              </a:lnSpc>
            </a:pPr>
            <a:r>
              <a:rPr lang="de-DE" sz="3200">
                <a:solidFill>
                  <a:srgbClr val="000000"/>
                </a:solidFill>
                <a:latin typeface="Arial" panose="020B0604020202020204" pitchFamily="34" charset="0"/>
                <a:cs typeface="Arial" panose="020B0604020202020204" pitchFamily="34" charset="0"/>
              </a:rPr>
              <a:t>Die Spatzenfamilie berichtet aufgeregt, dass ihr Nest vom Baum geweht ist. Es liegt nun </a:t>
            </a:r>
            <a:br>
              <a:rPr lang="de-DE" sz="3200">
                <a:solidFill>
                  <a:srgbClr val="000000"/>
                </a:solidFill>
                <a:latin typeface="Arial" panose="020B0604020202020204" pitchFamily="34" charset="0"/>
                <a:cs typeface="Arial" panose="020B0604020202020204" pitchFamily="34" charset="0"/>
              </a:rPr>
            </a:br>
            <a:r>
              <a:rPr lang="de-DE" sz="3200">
                <a:solidFill>
                  <a:srgbClr val="000000"/>
                </a:solidFill>
                <a:latin typeface="Arial" panose="020B0604020202020204" pitchFamily="34" charset="0"/>
                <a:cs typeface="Arial" panose="020B0604020202020204" pitchFamily="34" charset="0"/>
              </a:rPr>
              <a:t>nicht weit von der Igelhöhle entfernt auf dem Boden.</a:t>
            </a:r>
          </a:p>
        </p:txBody>
      </p:sp>
    </p:spTree>
    <p:extLst>
      <p:ext uri="{BB962C8B-B14F-4D97-AF65-F5344CB8AC3E}">
        <p14:creationId xmlns:p14="http://schemas.microsoft.com/office/powerpoint/2010/main" val="7300342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guide id="3" orient="horz" pos="232">
          <p15:clr>
            <a:srgbClr val="FBAE40"/>
          </p15:clr>
        </p15:guide>
        <p15:guide id="4" orient="horz" pos="4088">
          <p15:clr>
            <a:srgbClr val="FBAE40"/>
          </p15:clr>
        </p15:guide>
        <p15:guide id="5" pos="7446">
          <p15:clr>
            <a:srgbClr val="FBAE40"/>
          </p15:clr>
        </p15:guide>
        <p15:guide id="6" pos="234">
          <p15:clr>
            <a:srgbClr val="FBAE40"/>
          </p15:clr>
        </p15:guide>
        <p15:guide id="7" pos="3727">
          <p15:clr>
            <a:srgbClr val="FBAE40"/>
          </p15:clr>
        </p15:guide>
        <p15:guide id="8" pos="801" userDrawn="1">
          <p15:clr>
            <a:srgbClr val="FBAE40"/>
          </p15:clr>
        </p15:guide>
        <p15:guide id="9" orient="horz" pos="799" userDrawn="1">
          <p15:clr>
            <a:srgbClr val="FBAE40"/>
          </p15:clr>
        </p15:guide>
        <p15:guide id="10" pos="3940" userDrawn="1">
          <p15:clr>
            <a:srgbClr val="FBAE40"/>
          </p15:clr>
        </p15:guide>
        <p15:guide id="11" pos="6879" userDrawn="1">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ext Szene 10">
    <p:spTree>
      <p:nvGrpSpPr>
        <p:cNvPr id="1" name=""/>
        <p:cNvGrpSpPr/>
        <p:nvPr/>
      </p:nvGrpSpPr>
      <p:grpSpPr>
        <a:xfrm>
          <a:off x="0" y="0"/>
          <a:ext cx="0" cy="0"/>
          <a:chOff x="0" y="0"/>
          <a:chExt cx="0" cy="0"/>
        </a:xfrm>
      </p:grpSpPr>
      <p:sp>
        <p:nvSpPr>
          <p:cNvPr id="5" name="Rechteck 4">
            <a:extLst>
              <a:ext uri="{FF2B5EF4-FFF2-40B4-BE49-F238E27FC236}">
                <a16:creationId xmlns:a16="http://schemas.microsoft.com/office/drawing/2014/main" id="{97F72367-E471-9104-C0F0-5CA5080AFB25}"/>
              </a:ext>
            </a:extLst>
          </p:cNvPr>
          <p:cNvSpPr/>
          <p:nvPr userDrawn="1"/>
        </p:nvSpPr>
        <p:spPr>
          <a:xfrm>
            <a:off x="6281328" y="1443038"/>
            <a:ext cx="5545138" cy="5046661"/>
          </a:xfrm>
          <a:prstGeom prst="rect">
            <a:avLst/>
          </a:prstGeom>
          <a:no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hteck 5">
            <a:extLst>
              <a:ext uri="{FF2B5EF4-FFF2-40B4-BE49-F238E27FC236}">
                <a16:creationId xmlns:a16="http://schemas.microsoft.com/office/drawing/2014/main" id="{120EB1D0-1D26-9F4E-89FF-33A36E1ACF53}"/>
              </a:ext>
            </a:extLst>
          </p:cNvPr>
          <p:cNvSpPr/>
          <p:nvPr userDrawn="1"/>
        </p:nvSpPr>
        <p:spPr>
          <a:xfrm>
            <a:off x="371475" y="1443038"/>
            <a:ext cx="5545138" cy="504666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feld 2">
            <a:extLst>
              <a:ext uri="{FF2B5EF4-FFF2-40B4-BE49-F238E27FC236}">
                <a16:creationId xmlns:a16="http://schemas.microsoft.com/office/drawing/2014/main" id="{03708311-1A0C-B464-4978-ED0A5ABDF03B}"/>
              </a:ext>
            </a:extLst>
          </p:cNvPr>
          <p:cNvSpPr txBox="1"/>
          <p:nvPr userDrawn="1"/>
        </p:nvSpPr>
        <p:spPr>
          <a:xfrm>
            <a:off x="737213" y="1602644"/>
            <a:ext cx="4813662" cy="4727448"/>
          </a:xfrm>
          <a:prstGeom prst="rect">
            <a:avLst/>
          </a:prstGeom>
          <a:noFill/>
          <a:ln>
            <a:noFill/>
          </a:ln>
        </p:spPr>
        <p:txBody>
          <a:bodyPr wrap="square" lIns="0" tIns="0" rIns="0" bIns="0" rtlCol="0">
            <a:spAutoFit/>
          </a:bodyPr>
          <a:lstStyle/>
          <a:p>
            <a:pPr>
              <a:lnSpc>
                <a:spcPct val="120000"/>
              </a:lnSpc>
            </a:pPr>
            <a:r>
              <a:rPr lang="de-DE" sz="3200">
                <a:solidFill>
                  <a:srgbClr val="000000"/>
                </a:solidFill>
                <a:latin typeface="Arial" panose="020B0604020202020204" pitchFamily="34" charset="0"/>
                <a:cs typeface="Arial" panose="020B0604020202020204" pitchFamily="34" charset="0"/>
              </a:rPr>
              <a:t>Doch am schlimmsten hat es den Dachs getroffen. Von einem großen Steinhaufen hatte sich </a:t>
            </a:r>
            <a:br>
              <a:rPr lang="de-DE" sz="3200">
                <a:solidFill>
                  <a:srgbClr val="000000"/>
                </a:solidFill>
                <a:latin typeface="Arial" panose="020B0604020202020204" pitchFamily="34" charset="0"/>
                <a:cs typeface="Arial" panose="020B0604020202020204" pitchFamily="34" charset="0"/>
              </a:rPr>
            </a:br>
            <a:r>
              <a:rPr lang="de-DE" sz="3200">
                <a:solidFill>
                  <a:srgbClr val="000000"/>
                </a:solidFill>
                <a:latin typeface="Arial" panose="020B0604020202020204" pitchFamily="34" charset="0"/>
                <a:cs typeface="Arial" panose="020B0604020202020204" pitchFamily="34" charset="0"/>
              </a:rPr>
              <a:t>ein Stein gelöst und war ihm auf den Fuß gerollt. </a:t>
            </a:r>
          </a:p>
          <a:p>
            <a:pPr>
              <a:lnSpc>
                <a:spcPct val="120000"/>
              </a:lnSpc>
            </a:pPr>
            <a:r>
              <a:rPr lang="de-DE" sz="3200">
                <a:solidFill>
                  <a:srgbClr val="000000"/>
                </a:solidFill>
                <a:latin typeface="Arial" panose="020B0604020202020204" pitchFamily="34" charset="0"/>
                <a:cs typeface="Arial" panose="020B0604020202020204" pitchFamily="34" charset="0"/>
              </a:rPr>
              <a:t>Er hat sogar zum Arzt gemusst.</a:t>
            </a:r>
          </a:p>
        </p:txBody>
      </p:sp>
    </p:spTree>
    <p:extLst>
      <p:ext uri="{BB962C8B-B14F-4D97-AF65-F5344CB8AC3E}">
        <p14:creationId xmlns:p14="http://schemas.microsoft.com/office/powerpoint/2010/main" val="265039242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guide id="3" orient="horz" pos="232">
          <p15:clr>
            <a:srgbClr val="FBAE40"/>
          </p15:clr>
        </p15:guide>
        <p15:guide id="4" orient="horz" pos="4088">
          <p15:clr>
            <a:srgbClr val="FBAE40"/>
          </p15:clr>
        </p15:guide>
        <p15:guide id="5" pos="7446">
          <p15:clr>
            <a:srgbClr val="FBAE40"/>
          </p15:clr>
        </p15:guide>
        <p15:guide id="6" pos="234">
          <p15:clr>
            <a:srgbClr val="FBAE40"/>
          </p15:clr>
        </p15:guide>
        <p15:guide id="7" pos="3727">
          <p15:clr>
            <a:srgbClr val="FBAE40"/>
          </p15:clr>
        </p15:guide>
        <p15:guide id="8" pos="801" userDrawn="1">
          <p15:clr>
            <a:srgbClr val="FBAE40"/>
          </p15:clr>
        </p15:guide>
        <p15:guide id="9" orient="horz" pos="799" userDrawn="1">
          <p15:clr>
            <a:srgbClr val="FBAE40"/>
          </p15:clr>
        </p15:guide>
        <p15:guide id="10" pos="3940" userDrawn="1">
          <p15:clr>
            <a:srgbClr val="FBAE40"/>
          </p15:clr>
        </p15:guide>
        <p15:guide id="11" pos="6879" userDrawn="1">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ext Szene 11">
    <p:spTree>
      <p:nvGrpSpPr>
        <p:cNvPr id="1" name=""/>
        <p:cNvGrpSpPr/>
        <p:nvPr/>
      </p:nvGrpSpPr>
      <p:grpSpPr>
        <a:xfrm>
          <a:off x="0" y="0"/>
          <a:ext cx="0" cy="0"/>
          <a:chOff x="0" y="0"/>
          <a:chExt cx="0" cy="0"/>
        </a:xfrm>
      </p:grpSpPr>
      <p:sp>
        <p:nvSpPr>
          <p:cNvPr id="5" name="Rechteck 4">
            <a:extLst>
              <a:ext uri="{FF2B5EF4-FFF2-40B4-BE49-F238E27FC236}">
                <a16:creationId xmlns:a16="http://schemas.microsoft.com/office/drawing/2014/main" id="{97F72367-E471-9104-C0F0-5CA5080AFB25}"/>
              </a:ext>
            </a:extLst>
          </p:cNvPr>
          <p:cNvSpPr/>
          <p:nvPr userDrawn="1"/>
        </p:nvSpPr>
        <p:spPr>
          <a:xfrm>
            <a:off x="6281328" y="1443038"/>
            <a:ext cx="5545138" cy="5046661"/>
          </a:xfrm>
          <a:prstGeom prst="rect">
            <a:avLst/>
          </a:prstGeom>
          <a:no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hteck 5">
            <a:extLst>
              <a:ext uri="{FF2B5EF4-FFF2-40B4-BE49-F238E27FC236}">
                <a16:creationId xmlns:a16="http://schemas.microsoft.com/office/drawing/2014/main" id="{120EB1D0-1D26-9F4E-89FF-33A36E1ACF53}"/>
              </a:ext>
            </a:extLst>
          </p:cNvPr>
          <p:cNvSpPr/>
          <p:nvPr userDrawn="1"/>
        </p:nvSpPr>
        <p:spPr>
          <a:xfrm>
            <a:off x="371475" y="1443038"/>
            <a:ext cx="5545138" cy="504666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feld 1">
            <a:extLst>
              <a:ext uri="{FF2B5EF4-FFF2-40B4-BE49-F238E27FC236}">
                <a16:creationId xmlns:a16="http://schemas.microsoft.com/office/drawing/2014/main" id="{34240F95-1063-2088-9939-BAD35296563E}"/>
              </a:ext>
            </a:extLst>
          </p:cNvPr>
          <p:cNvSpPr txBox="1"/>
          <p:nvPr userDrawn="1"/>
        </p:nvSpPr>
        <p:spPr>
          <a:xfrm>
            <a:off x="551469" y="1602644"/>
            <a:ext cx="5363550" cy="4673139"/>
          </a:xfrm>
          <a:prstGeom prst="rect">
            <a:avLst/>
          </a:prstGeom>
          <a:noFill/>
          <a:ln>
            <a:noFill/>
          </a:ln>
        </p:spPr>
        <p:txBody>
          <a:bodyPr wrap="square" lIns="0" tIns="0" rIns="0" bIns="0" rtlCol="0">
            <a:spAutoFit/>
          </a:bodyPr>
          <a:lstStyle/>
          <a:p>
            <a:pPr>
              <a:lnSpc>
                <a:spcPct val="120000"/>
              </a:lnSpc>
            </a:pPr>
            <a:r>
              <a:rPr lang="de-DE" sz="3200">
                <a:solidFill>
                  <a:srgbClr val="000000"/>
                </a:solidFill>
                <a:latin typeface="Arial" panose="020B0604020202020204" pitchFamily="34" charset="0"/>
                <a:cs typeface="Arial" panose="020B0604020202020204" pitchFamily="34" charset="0"/>
              </a:rPr>
              <a:t>Das Wildschwein dagegen </a:t>
            </a:r>
          </a:p>
          <a:p>
            <a:pPr>
              <a:lnSpc>
                <a:spcPct val="120000"/>
              </a:lnSpc>
            </a:pPr>
            <a:r>
              <a:rPr lang="de-DE" sz="3200">
                <a:solidFill>
                  <a:srgbClr val="000000"/>
                </a:solidFill>
                <a:latin typeface="Arial" panose="020B0604020202020204" pitchFamily="34" charset="0"/>
                <a:cs typeface="Arial" panose="020B0604020202020204" pitchFamily="34" charset="0"/>
              </a:rPr>
              <a:t>ist noch einmal mit dem Schrecken davongekommen. Als es das Unterholz verlassen wollte, ist ein loser Ast von einem Baum heruntergekracht und genau vor seine Füße gefallen.</a:t>
            </a:r>
          </a:p>
        </p:txBody>
      </p:sp>
    </p:spTree>
    <p:extLst>
      <p:ext uri="{BB962C8B-B14F-4D97-AF65-F5344CB8AC3E}">
        <p14:creationId xmlns:p14="http://schemas.microsoft.com/office/powerpoint/2010/main" val="210554086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guide id="3" orient="horz" pos="232">
          <p15:clr>
            <a:srgbClr val="FBAE40"/>
          </p15:clr>
        </p15:guide>
        <p15:guide id="4" orient="horz" pos="4088">
          <p15:clr>
            <a:srgbClr val="FBAE40"/>
          </p15:clr>
        </p15:guide>
        <p15:guide id="5" pos="7446">
          <p15:clr>
            <a:srgbClr val="FBAE40"/>
          </p15:clr>
        </p15:guide>
        <p15:guide id="6" pos="234">
          <p15:clr>
            <a:srgbClr val="FBAE40"/>
          </p15:clr>
        </p15:guide>
        <p15:guide id="7" pos="3727">
          <p15:clr>
            <a:srgbClr val="FBAE40"/>
          </p15:clr>
        </p15:guide>
        <p15:guide id="8" pos="801" userDrawn="1">
          <p15:clr>
            <a:srgbClr val="FBAE40"/>
          </p15:clr>
        </p15:guide>
        <p15:guide id="9" orient="horz" pos="799" userDrawn="1">
          <p15:clr>
            <a:srgbClr val="FBAE40"/>
          </p15:clr>
        </p15:guide>
        <p15:guide id="10" pos="3940" userDrawn="1">
          <p15:clr>
            <a:srgbClr val="FBAE40"/>
          </p15:clr>
        </p15:guide>
        <p15:guide id="11" pos="6879"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Inhalt ohne Logo">
    <p:spTree>
      <p:nvGrpSpPr>
        <p:cNvPr id="1" name=""/>
        <p:cNvGrpSpPr/>
        <p:nvPr/>
      </p:nvGrpSpPr>
      <p:grpSpPr>
        <a:xfrm>
          <a:off x="0" y="0"/>
          <a:ext cx="0" cy="0"/>
          <a:chOff x="0" y="0"/>
          <a:chExt cx="0" cy="0"/>
        </a:xfrm>
      </p:grpSpPr>
    </p:spTree>
    <p:extLst>
      <p:ext uri="{BB962C8B-B14F-4D97-AF65-F5344CB8AC3E}">
        <p14:creationId xmlns:p14="http://schemas.microsoft.com/office/powerpoint/2010/main" val="307271511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guide id="3" orient="horz" pos="232">
          <p15:clr>
            <a:srgbClr val="FBAE40"/>
          </p15:clr>
        </p15:guide>
        <p15:guide id="4" orient="horz" pos="4088">
          <p15:clr>
            <a:srgbClr val="FBAE40"/>
          </p15:clr>
        </p15:guide>
        <p15:guide id="5" pos="7446">
          <p15:clr>
            <a:srgbClr val="FBAE40"/>
          </p15:clr>
        </p15:guide>
        <p15:guide id="6" pos="234">
          <p15:clr>
            <a:srgbClr val="FBAE40"/>
          </p15:clr>
        </p15:guide>
        <p15:guide id="7" pos="3727">
          <p15:clr>
            <a:srgbClr val="FBAE40"/>
          </p15:clr>
        </p15:guide>
        <p15:guide id="8" pos="3953">
          <p15:clr>
            <a:srgbClr val="FBAE40"/>
          </p15:clr>
        </p15:guide>
        <p15:guide id="9" orient="horz" pos="867">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ext Szene 12">
    <p:spTree>
      <p:nvGrpSpPr>
        <p:cNvPr id="1" name=""/>
        <p:cNvGrpSpPr/>
        <p:nvPr/>
      </p:nvGrpSpPr>
      <p:grpSpPr>
        <a:xfrm>
          <a:off x="0" y="0"/>
          <a:ext cx="0" cy="0"/>
          <a:chOff x="0" y="0"/>
          <a:chExt cx="0" cy="0"/>
        </a:xfrm>
      </p:grpSpPr>
      <p:sp>
        <p:nvSpPr>
          <p:cNvPr id="5" name="Rechteck 4">
            <a:extLst>
              <a:ext uri="{FF2B5EF4-FFF2-40B4-BE49-F238E27FC236}">
                <a16:creationId xmlns:a16="http://schemas.microsoft.com/office/drawing/2014/main" id="{97F72367-E471-9104-C0F0-5CA5080AFB25}"/>
              </a:ext>
            </a:extLst>
          </p:cNvPr>
          <p:cNvSpPr/>
          <p:nvPr userDrawn="1"/>
        </p:nvSpPr>
        <p:spPr>
          <a:xfrm>
            <a:off x="6281328" y="1443038"/>
            <a:ext cx="5545138" cy="5046661"/>
          </a:xfrm>
          <a:prstGeom prst="rect">
            <a:avLst/>
          </a:prstGeom>
          <a:no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hteck 5">
            <a:extLst>
              <a:ext uri="{FF2B5EF4-FFF2-40B4-BE49-F238E27FC236}">
                <a16:creationId xmlns:a16="http://schemas.microsoft.com/office/drawing/2014/main" id="{120EB1D0-1D26-9F4E-89FF-33A36E1ACF53}"/>
              </a:ext>
            </a:extLst>
          </p:cNvPr>
          <p:cNvSpPr/>
          <p:nvPr userDrawn="1"/>
        </p:nvSpPr>
        <p:spPr>
          <a:xfrm>
            <a:off x="371475" y="1443038"/>
            <a:ext cx="5545138" cy="504666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feld 2">
            <a:extLst>
              <a:ext uri="{FF2B5EF4-FFF2-40B4-BE49-F238E27FC236}">
                <a16:creationId xmlns:a16="http://schemas.microsoft.com/office/drawing/2014/main" id="{348B257A-46D5-70B7-F9D2-D47812CACB56}"/>
              </a:ext>
            </a:extLst>
          </p:cNvPr>
          <p:cNvSpPr txBox="1"/>
          <p:nvPr userDrawn="1"/>
        </p:nvSpPr>
        <p:spPr>
          <a:xfrm>
            <a:off x="737213" y="2516195"/>
            <a:ext cx="4813662" cy="2900346"/>
          </a:xfrm>
          <a:prstGeom prst="rect">
            <a:avLst/>
          </a:prstGeom>
          <a:noFill/>
          <a:ln>
            <a:noFill/>
          </a:ln>
        </p:spPr>
        <p:txBody>
          <a:bodyPr wrap="square" lIns="0" tIns="0" rIns="0" bIns="0" rtlCol="0">
            <a:spAutoFit/>
          </a:bodyPr>
          <a:lstStyle/>
          <a:p>
            <a:pPr>
              <a:lnSpc>
                <a:spcPct val="120000"/>
              </a:lnSpc>
            </a:pPr>
            <a:r>
              <a:rPr lang="de-DE" sz="3200">
                <a:solidFill>
                  <a:srgbClr val="000000"/>
                </a:solidFill>
                <a:latin typeface="Arial" panose="020B0604020202020204" pitchFamily="34" charset="0"/>
                <a:cs typeface="Arial" panose="020B0604020202020204" pitchFamily="34" charset="0"/>
              </a:rPr>
              <a:t>Die Maus berichtet, dass sie nicht mehr in ihre Höhle kommt, weil sie vom vielen Regen völlig überschwemmt ist. 	</a:t>
            </a:r>
          </a:p>
        </p:txBody>
      </p:sp>
    </p:spTree>
    <p:extLst>
      <p:ext uri="{BB962C8B-B14F-4D97-AF65-F5344CB8AC3E}">
        <p14:creationId xmlns:p14="http://schemas.microsoft.com/office/powerpoint/2010/main" val="53395953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guide id="3" orient="horz" pos="232">
          <p15:clr>
            <a:srgbClr val="FBAE40"/>
          </p15:clr>
        </p15:guide>
        <p15:guide id="4" orient="horz" pos="4088">
          <p15:clr>
            <a:srgbClr val="FBAE40"/>
          </p15:clr>
        </p15:guide>
        <p15:guide id="5" pos="7446">
          <p15:clr>
            <a:srgbClr val="FBAE40"/>
          </p15:clr>
        </p15:guide>
        <p15:guide id="6" pos="234">
          <p15:clr>
            <a:srgbClr val="FBAE40"/>
          </p15:clr>
        </p15:guide>
        <p15:guide id="7" pos="3727">
          <p15:clr>
            <a:srgbClr val="FBAE40"/>
          </p15:clr>
        </p15:guide>
        <p15:guide id="8" pos="801" userDrawn="1">
          <p15:clr>
            <a:srgbClr val="FBAE40"/>
          </p15:clr>
        </p15:guide>
        <p15:guide id="9" orient="horz" pos="799" userDrawn="1">
          <p15:clr>
            <a:srgbClr val="FBAE40"/>
          </p15:clr>
        </p15:guide>
        <p15:guide id="10" pos="3940" userDrawn="1">
          <p15:clr>
            <a:srgbClr val="FBAE40"/>
          </p15:clr>
        </p15:guide>
        <p15:guide id="11" pos="6879" userDrawn="1">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Vorlesegeschichte 01">
    <p:spTree>
      <p:nvGrpSpPr>
        <p:cNvPr id="1" name=""/>
        <p:cNvGrpSpPr/>
        <p:nvPr/>
      </p:nvGrpSpPr>
      <p:grpSpPr>
        <a:xfrm>
          <a:off x="0" y="0"/>
          <a:ext cx="0" cy="0"/>
          <a:chOff x="0" y="0"/>
          <a:chExt cx="0" cy="0"/>
        </a:xfrm>
      </p:grpSpPr>
      <p:sp>
        <p:nvSpPr>
          <p:cNvPr id="5" name="Rechteck 4">
            <a:extLst>
              <a:ext uri="{FF2B5EF4-FFF2-40B4-BE49-F238E27FC236}">
                <a16:creationId xmlns:a16="http://schemas.microsoft.com/office/drawing/2014/main" id="{03CEE9CA-5933-6D03-1CB2-22A856F7CE81}"/>
              </a:ext>
            </a:extLst>
          </p:cNvPr>
          <p:cNvSpPr/>
          <p:nvPr userDrawn="1"/>
        </p:nvSpPr>
        <p:spPr>
          <a:xfrm>
            <a:off x="1271481" y="1676925"/>
            <a:ext cx="9612419" cy="4447371"/>
          </a:xfrm>
          <a:prstGeom prst="rect">
            <a:avLst/>
          </a:prstGeom>
        </p:spPr>
        <p:txBody>
          <a:bodyPr wrap="square" lIns="0" tIns="0" rIns="0" bIns="0">
            <a:spAutoFit/>
          </a:bodyPr>
          <a:lstStyle/>
          <a:p>
            <a:pPr marL="360000" indent="-360000">
              <a:lnSpc>
                <a:spcPct val="120000"/>
              </a:lnSpc>
              <a:spcAft>
                <a:spcPts val="0"/>
              </a:spcAft>
              <a:buClr>
                <a:schemeClr val="bg1">
                  <a:lumMod val="50000"/>
                </a:schemeClr>
              </a:buClr>
              <a:buSzPct val="70000"/>
              <a:buFont typeface="+mj-lt"/>
              <a:buAutoNum type="arabicParenR"/>
            </a:pPr>
            <a:r>
              <a:rPr lang="de-DE" sz="2000" b="1">
                <a:solidFill>
                  <a:srgbClr val="000000"/>
                </a:solidFill>
                <a:latin typeface="Arial" panose="020B0604020202020204" pitchFamily="34" charset="0"/>
                <a:cs typeface="Times New Roman" panose="02020603050405020304" pitchFamily="18" charset="0"/>
              </a:rPr>
              <a:t>Sturm im Wald</a:t>
            </a:r>
          </a:p>
          <a:p>
            <a:pPr marL="360000" indent="-360000">
              <a:lnSpc>
                <a:spcPct val="120000"/>
              </a:lnSpc>
              <a:spcAft>
                <a:spcPts val="0"/>
              </a:spcAft>
              <a:buClr>
                <a:schemeClr val="bg1">
                  <a:lumMod val="50000"/>
                </a:schemeClr>
              </a:buClr>
              <a:buSzPct val="70000"/>
              <a:buFont typeface="+mj-lt"/>
              <a:buAutoNum type="arabicParenR"/>
            </a:pPr>
            <a:endParaRPr lang="de-DE" sz="2000">
              <a:solidFill>
                <a:srgbClr val="000000"/>
              </a:solidFill>
              <a:latin typeface="Arial" panose="020B0604020202020204" pitchFamily="34" charset="0"/>
              <a:cs typeface="Times New Roman" panose="02020603050405020304" pitchFamily="18" charset="0"/>
            </a:endParaRPr>
          </a:p>
          <a:p>
            <a:pPr marL="360000" indent="-360000">
              <a:lnSpc>
                <a:spcPct val="120000"/>
              </a:lnSpc>
              <a:spcAft>
                <a:spcPts val="0"/>
              </a:spcAft>
              <a:buClr>
                <a:schemeClr val="bg1">
                  <a:lumMod val="50000"/>
                </a:schemeClr>
              </a:buClr>
              <a:buSzPct val="70000"/>
              <a:buFont typeface="+mj-lt"/>
              <a:buAutoNum type="arabicParenR"/>
            </a:pPr>
            <a:r>
              <a:rPr lang="de-DE" sz="2000">
                <a:solidFill>
                  <a:srgbClr val="000000"/>
                </a:solidFill>
                <a:latin typeface="Arial" panose="020B0604020202020204" pitchFamily="34" charset="0"/>
                <a:cs typeface="Times New Roman" panose="02020603050405020304" pitchFamily="18" charset="0"/>
              </a:rPr>
              <a:t>Es ist Donnerstag. Die Tiere sehen in den Wetternachrichten, dass ein Sturm </a:t>
            </a:r>
          </a:p>
          <a:p>
            <a:pPr marL="360000" indent="-360000">
              <a:lnSpc>
                <a:spcPct val="120000"/>
              </a:lnSpc>
              <a:spcAft>
                <a:spcPts val="0"/>
              </a:spcAft>
              <a:buClr>
                <a:schemeClr val="bg1">
                  <a:lumMod val="50000"/>
                </a:schemeClr>
              </a:buClr>
              <a:buSzPct val="70000"/>
              <a:buFont typeface="+mj-lt"/>
              <a:buAutoNum type="arabicParenR"/>
            </a:pPr>
            <a:r>
              <a:rPr lang="de-DE" sz="2000">
                <a:solidFill>
                  <a:srgbClr val="000000"/>
                </a:solidFill>
                <a:latin typeface="Arial" panose="020B0604020202020204" pitchFamily="34" charset="0"/>
                <a:cs typeface="Times New Roman" panose="02020603050405020304" pitchFamily="18" charset="0"/>
              </a:rPr>
              <a:t>auf sie zukommt. </a:t>
            </a:r>
            <a:r>
              <a:rPr lang="de-DE" sz="2000">
                <a:solidFill>
                  <a:schemeClr val="tx2"/>
                </a:solidFill>
                <a:latin typeface="Arial" panose="020B0604020202020204" pitchFamily="34" charset="0"/>
                <a:cs typeface="Times New Roman" panose="02020603050405020304" pitchFamily="18" charset="0"/>
              </a:rPr>
              <a:t>(Szene 1) </a:t>
            </a:r>
            <a:endParaRPr lang="de-DE" sz="2000">
              <a:solidFill>
                <a:srgbClr val="000000"/>
              </a:solidFill>
              <a:latin typeface="Arial" panose="020B0604020202020204" pitchFamily="34" charset="0"/>
              <a:cs typeface="Times New Roman" panose="02020603050405020304" pitchFamily="18" charset="0"/>
            </a:endParaRPr>
          </a:p>
          <a:p>
            <a:pPr marL="360000" indent="-360000">
              <a:lnSpc>
                <a:spcPct val="120000"/>
              </a:lnSpc>
              <a:spcBef>
                <a:spcPts val="1500"/>
              </a:spcBef>
              <a:spcAft>
                <a:spcPts val="0"/>
              </a:spcAft>
              <a:buClr>
                <a:schemeClr val="bg1">
                  <a:lumMod val="50000"/>
                </a:schemeClr>
              </a:buClr>
              <a:buSzPct val="70000"/>
              <a:buFont typeface="+mj-lt"/>
              <a:buAutoNum type="arabicParenR"/>
            </a:pPr>
            <a:r>
              <a:rPr lang="de-DE" sz="2000">
                <a:solidFill>
                  <a:srgbClr val="000000"/>
                </a:solidFill>
                <a:latin typeface="Arial" panose="020B0604020202020204" pitchFamily="34" charset="0"/>
                <a:cs typeface="Times New Roman" panose="02020603050405020304" pitchFamily="18" charset="0"/>
              </a:rPr>
              <a:t>Schon früh am Freitagmorgen kündigt sich der Sturm mit leichten Windböen</a:t>
            </a:r>
          </a:p>
          <a:p>
            <a:pPr marL="360000" indent="-360000">
              <a:lnSpc>
                <a:spcPct val="120000"/>
              </a:lnSpc>
              <a:spcAft>
                <a:spcPts val="0"/>
              </a:spcAft>
              <a:buClr>
                <a:schemeClr val="bg1">
                  <a:lumMod val="50000"/>
                </a:schemeClr>
              </a:buClr>
              <a:buSzPct val="70000"/>
              <a:buFont typeface="+mj-lt"/>
              <a:buAutoNum type="arabicParenR"/>
            </a:pPr>
            <a:r>
              <a:rPr lang="de-DE" sz="2000">
                <a:solidFill>
                  <a:srgbClr val="000000"/>
                </a:solidFill>
                <a:latin typeface="Arial" panose="020B0604020202020204" pitchFamily="34" charset="0"/>
                <a:cs typeface="Times New Roman" panose="02020603050405020304" pitchFamily="18" charset="0"/>
              </a:rPr>
              <a:t>an. </a:t>
            </a:r>
            <a:r>
              <a:rPr lang="de-DE" sz="2000" u="sng">
                <a:solidFill>
                  <a:srgbClr val="000000"/>
                </a:solidFill>
                <a:latin typeface="Arial" panose="020B0604020202020204" pitchFamily="34" charset="0"/>
                <a:cs typeface="Times New Roman" panose="02020603050405020304" pitchFamily="18" charset="0"/>
              </a:rPr>
              <a:t>Mit lautem Gekrächze warnt die Eule alle Tiere des Waldes vor der Gefahr.</a:t>
            </a:r>
          </a:p>
          <a:p>
            <a:pPr marL="360000" indent="-360000">
              <a:lnSpc>
                <a:spcPct val="120000"/>
              </a:lnSpc>
              <a:spcAft>
                <a:spcPts val="0"/>
              </a:spcAft>
              <a:buClr>
                <a:schemeClr val="bg1">
                  <a:lumMod val="50000"/>
                </a:schemeClr>
              </a:buClr>
              <a:buSzPct val="70000"/>
              <a:buFont typeface="+mj-lt"/>
              <a:buAutoNum type="arabicParenR"/>
            </a:pPr>
            <a:r>
              <a:rPr lang="de-DE" sz="2000">
                <a:solidFill>
                  <a:schemeClr val="tx2"/>
                </a:solidFill>
                <a:latin typeface="Arial" panose="020B0604020202020204" pitchFamily="34" charset="0"/>
                <a:cs typeface="Times New Roman" panose="02020603050405020304" pitchFamily="18" charset="0"/>
              </a:rPr>
              <a:t>(Szene 2)</a:t>
            </a:r>
          </a:p>
          <a:p>
            <a:pPr marL="360000" indent="-360000">
              <a:lnSpc>
                <a:spcPct val="120000"/>
              </a:lnSpc>
              <a:spcBef>
                <a:spcPts val="1500"/>
              </a:spcBef>
              <a:spcAft>
                <a:spcPts val="0"/>
              </a:spcAft>
              <a:buClr>
                <a:schemeClr val="bg1">
                  <a:lumMod val="50000"/>
                </a:schemeClr>
              </a:buClr>
              <a:buSzPct val="70000"/>
              <a:buFont typeface="+mj-lt"/>
              <a:buAutoNum type="arabicParenR"/>
            </a:pPr>
            <a:r>
              <a:rPr lang="de-DE" sz="2000">
                <a:solidFill>
                  <a:srgbClr val="000000"/>
                </a:solidFill>
                <a:latin typeface="Arial" panose="020B0604020202020204" pitchFamily="34" charset="0"/>
                <a:cs typeface="Times New Roman" panose="02020603050405020304" pitchFamily="18" charset="0"/>
              </a:rPr>
              <a:t>Das Eichhörnchen sammelt noch schnell ein bisschen Moos vom Waldboden.</a:t>
            </a:r>
          </a:p>
          <a:p>
            <a:pPr marL="360000" indent="-360000">
              <a:lnSpc>
                <a:spcPct val="120000"/>
              </a:lnSpc>
              <a:spcAft>
                <a:spcPts val="0"/>
              </a:spcAft>
              <a:buClr>
                <a:schemeClr val="bg1">
                  <a:lumMod val="50000"/>
                </a:schemeClr>
              </a:buClr>
              <a:buSzPct val="70000"/>
              <a:buFont typeface="+mj-lt"/>
              <a:buAutoNum type="arabicParenR"/>
            </a:pPr>
            <a:r>
              <a:rPr lang="de-DE" sz="2000">
                <a:solidFill>
                  <a:srgbClr val="000000"/>
                </a:solidFill>
                <a:latin typeface="Arial" panose="020B0604020202020204" pitchFamily="34" charset="0"/>
                <a:cs typeface="Times New Roman" panose="02020603050405020304" pitchFamily="18" charset="0"/>
              </a:rPr>
              <a:t>Damit möchte es sein Nest stabiler machen. Die Ameisen krabbeln so tief wie </a:t>
            </a:r>
          </a:p>
          <a:p>
            <a:pPr marL="360000" indent="-360000">
              <a:lnSpc>
                <a:spcPct val="120000"/>
              </a:lnSpc>
              <a:spcAft>
                <a:spcPts val="0"/>
              </a:spcAft>
              <a:buClr>
                <a:schemeClr val="bg1">
                  <a:lumMod val="50000"/>
                </a:schemeClr>
              </a:buClr>
              <a:buSzPct val="70000"/>
              <a:buFont typeface="+mj-lt"/>
              <a:buAutoNum type="arabicParenR"/>
            </a:pPr>
            <a:r>
              <a:rPr lang="de-DE" sz="2000">
                <a:solidFill>
                  <a:srgbClr val="000000"/>
                </a:solidFill>
                <a:latin typeface="Arial" panose="020B0604020202020204" pitchFamily="34" charset="0"/>
                <a:cs typeface="Times New Roman" panose="02020603050405020304" pitchFamily="18" charset="0"/>
              </a:rPr>
              <a:t>möglich in ihren Bau. Die Rehe und Wildschweine suchen im Unterholz Schutz</a:t>
            </a:r>
          </a:p>
          <a:p>
            <a:pPr marL="360000" indent="-360000">
              <a:lnSpc>
                <a:spcPct val="120000"/>
              </a:lnSpc>
              <a:buClr>
                <a:schemeClr val="bg1">
                  <a:lumMod val="50000"/>
                </a:schemeClr>
              </a:buClr>
              <a:buSzPct val="70000"/>
              <a:buFont typeface="+mj-lt"/>
              <a:buAutoNum type="arabicParenR"/>
            </a:pPr>
            <a:r>
              <a:rPr lang="de-DE" sz="2000">
                <a:solidFill>
                  <a:srgbClr val="000000"/>
                </a:solidFill>
                <a:latin typeface="Arial" panose="020B0604020202020204" pitchFamily="34" charset="0"/>
                <a:cs typeface="Times New Roman" panose="02020603050405020304" pitchFamily="18" charset="0"/>
              </a:rPr>
              <a:t>vor herumfliegenden Ästen. </a:t>
            </a:r>
            <a:r>
              <a:rPr lang="de-DE" sz="2000">
                <a:solidFill>
                  <a:schemeClr val="tx2"/>
                </a:solidFill>
                <a:latin typeface="Arial" panose="020B0604020202020204" pitchFamily="34" charset="0"/>
                <a:cs typeface="Times New Roman" panose="02020603050405020304" pitchFamily="18" charset="0"/>
              </a:rPr>
              <a:t>(Szene 3) </a:t>
            </a:r>
          </a:p>
        </p:txBody>
      </p:sp>
      <p:sp>
        <p:nvSpPr>
          <p:cNvPr id="6" name="Rechteck 5">
            <a:extLst>
              <a:ext uri="{FF2B5EF4-FFF2-40B4-BE49-F238E27FC236}">
                <a16:creationId xmlns:a16="http://schemas.microsoft.com/office/drawing/2014/main" id="{AB7561FD-143E-618B-9EB9-DB3D1F362845}"/>
              </a:ext>
            </a:extLst>
          </p:cNvPr>
          <p:cNvSpPr/>
          <p:nvPr userDrawn="1"/>
        </p:nvSpPr>
        <p:spPr>
          <a:xfrm>
            <a:off x="2182950" y="723635"/>
            <a:ext cx="6634880" cy="36933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pAutoFit/>
          </a:bodyPr>
          <a:lstStyle/>
          <a:p>
            <a:pPr marL="0" lvl="1" eaLnBrk="0" fontAlgn="base">
              <a:spcAft>
                <a:spcPct val="0"/>
              </a:spcAft>
              <a:buSzPct val="75000"/>
              <a:defRPr/>
            </a:pPr>
            <a:r>
              <a:rPr lang="de-DE" sz="2400" b="1" kern="0">
                <a:solidFill>
                  <a:schemeClr val="tx2"/>
                </a:solidFill>
                <a:latin typeface="Arial" panose="020B0604020202020204" pitchFamily="34" charset="0"/>
                <a:ea typeface="Verdana" panose="020B0604030504040204" pitchFamily="34" charset="0"/>
                <a:cs typeface="Arial" panose="020B0604020202020204" pitchFamily="34" charset="0"/>
              </a:rPr>
              <a:t>Vorlesegeschichte „Sturm im Wald“</a:t>
            </a:r>
          </a:p>
        </p:txBody>
      </p:sp>
      <p:grpSp>
        <p:nvGrpSpPr>
          <p:cNvPr id="7" name="Gruppieren 6">
            <a:extLst>
              <a:ext uri="{FF2B5EF4-FFF2-40B4-BE49-F238E27FC236}">
                <a16:creationId xmlns:a16="http://schemas.microsoft.com/office/drawing/2014/main" id="{49E05521-3A86-BDE2-9A43-CDE62583EBED}"/>
              </a:ext>
            </a:extLst>
          </p:cNvPr>
          <p:cNvGrpSpPr/>
          <p:nvPr userDrawn="1"/>
        </p:nvGrpSpPr>
        <p:grpSpPr>
          <a:xfrm>
            <a:off x="742950" y="368301"/>
            <a:ext cx="1080000" cy="1080000"/>
            <a:chOff x="742950" y="368301"/>
            <a:chExt cx="1080000" cy="1080000"/>
          </a:xfrm>
        </p:grpSpPr>
        <p:sp>
          <p:nvSpPr>
            <p:cNvPr id="8" name="Oval 7">
              <a:extLst>
                <a:ext uri="{FF2B5EF4-FFF2-40B4-BE49-F238E27FC236}">
                  <a16:creationId xmlns:a16="http://schemas.microsoft.com/office/drawing/2014/main" id="{25387E66-303E-B567-3558-61B61D707758}"/>
                </a:ext>
              </a:extLst>
            </p:cNvPr>
            <p:cNvSpPr/>
            <p:nvPr/>
          </p:nvSpPr>
          <p:spPr>
            <a:xfrm>
              <a:off x="742950" y="368301"/>
              <a:ext cx="1080000" cy="1080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5000" b="1">
                <a:latin typeface="Arial" panose="020B0604020202020204" pitchFamily="34" charset="0"/>
                <a:cs typeface="Arial" panose="020B0604020202020204" pitchFamily="34" charset="0"/>
              </a:endParaRPr>
            </a:p>
          </p:txBody>
        </p:sp>
        <p:grpSp>
          <p:nvGrpSpPr>
            <p:cNvPr id="9" name="Grafik 14">
              <a:extLst>
                <a:ext uri="{FF2B5EF4-FFF2-40B4-BE49-F238E27FC236}">
                  <a16:creationId xmlns:a16="http://schemas.microsoft.com/office/drawing/2014/main" id="{9EEA3F50-27F2-9C4C-DC15-8F48AD3D772B}"/>
                </a:ext>
              </a:extLst>
            </p:cNvPr>
            <p:cNvGrpSpPr/>
            <p:nvPr/>
          </p:nvGrpSpPr>
          <p:grpSpPr>
            <a:xfrm>
              <a:off x="1008787" y="632473"/>
              <a:ext cx="548327" cy="551657"/>
              <a:chOff x="3672318" y="990600"/>
              <a:chExt cx="4847362" cy="4876799"/>
            </a:xfrm>
          </p:grpSpPr>
          <p:grpSp>
            <p:nvGrpSpPr>
              <p:cNvPr id="10" name="Grafik 14">
                <a:extLst>
                  <a:ext uri="{FF2B5EF4-FFF2-40B4-BE49-F238E27FC236}">
                    <a16:creationId xmlns:a16="http://schemas.microsoft.com/office/drawing/2014/main" id="{707A3B77-12C4-D890-4F0A-D5DD77147F18}"/>
                  </a:ext>
                </a:extLst>
              </p:cNvPr>
              <p:cNvGrpSpPr/>
              <p:nvPr/>
            </p:nvGrpSpPr>
            <p:grpSpPr>
              <a:xfrm>
                <a:off x="4680422" y="990600"/>
                <a:ext cx="2831154" cy="1558701"/>
                <a:chOff x="4680422" y="990600"/>
                <a:chExt cx="2831154" cy="1558701"/>
              </a:xfrm>
            </p:grpSpPr>
            <p:sp>
              <p:nvSpPr>
                <p:cNvPr id="21" name="Freihandform 20">
                  <a:extLst>
                    <a:ext uri="{FF2B5EF4-FFF2-40B4-BE49-F238E27FC236}">
                      <a16:creationId xmlns:a16="http://schemas.microsoft.com/office/drawing/2014/main" id="{69029686-F552-7C2C-6290-007D751C2512}"/>
                    </a:ext>
                  </a:extLst>
                </p:cNvPr>
                <p:cNvSpPr/>
                <p:nvPr/>
              </p:nvSpPr>
              <p:spPr>
                <a:xfrm>
                  <a:off x="4680422" y="990600"/>
                  <a:ext cx="1415577" cy="1558701"/>
                </a:xfrm>
                <a:custGeom>
                  <a:avLst/>
                  <a:gdLst>
                    <a:gd name="connsiteX0" fmla="*/ 1415577 w 1415577"/>
                    <a:gd name="connsiteY0" fmla="*/ 1558702 h 1558701"/>
                    <a:gd name="connsiteX1" fmla="*/ 0 w 1415577"/>
                    <a:gd name="connsiteY1" fmla="*/ 0 h 1558701"/>
                    <a:gd name="connsiteX2" fmla="*/ 0 w 1415577"/>
                    <a:gd name="connsiteY2" fmla="*/ 1558702 h 1558701"/>
                  </a:gdLst>
                  <a:ahLst/>
                  <a:cxnLst>
                    <a:cxn ang="0">
                      <a:pos x="connsiteX0" y="connsiteY0"/>
                    </a:cxn>
                    <a:cxn ang="0">
                      <a:pos x="connsiteX1" y="connsiteY1"/>
                    </a:cxn>
                    <a:cxn ang="0">
                      <a:pos x="connsiteX2" y="connsiteY2"/>
                    </a:cxn>
                  </a:cxnLst>
                  <a:rect l="l" t="t" r="r" b="b"/>
                  <a:pathLst>
                    <a:path w="1415577" h="1558701">
                      <a:moveTo>
                        <a:pt x="1415577" y="1558702"/>
                      </a:moveTo>
                      <a:cubicBezTo>
                        <a:pt x="1415577" y="1558702"/>
                        <a:pt x="1293804" y="505342"/>
                        <a:pt x="0" y="0"/>
                      </a:cubicBezTo>
                      <a:lnTo>
                        <a:pt x="0" y="1558702"/>
                      </a:lnTo>
                      <a:close/>
                    </a:path>
                  </a:pathLst>
                </a:custGeom>
                <a:solidFill>
                  <a:schemeClr val="bg1">
                    <a:lumMod val="95000"/>
                  </a:schemeClr>
                </a:solidFill>
                <a:ln w="9812" cap="flat">
                  <a:noFill/>
                  <a:prstDash val="solid"/>
                  <a:miter/>
                </a:ln>
              </p:spPr>
              <p:txBody>
                <a:bodyPr rtlCol="0" anchor="ctr"/>
                <a:lstStyle/>
                <a:p>
                  <a:endParaRPr lang="en-US"/>
                </a:p>
              </p:txBody>
            </p:sp>
            <p:sp>
              <p:nvSpPr>
                <p:cNvPr id="22" name="Freihandform 21">
                  <a:extLst>
                    <a:ext uri="{FF2B5EF4-FFF2-40B4-BE49-F238E27FC236}">
                      <a16:creationId xmlns:a16="http://schemas.microsoft.com/office/drawing/2014/main" id="{61414C3A-9553-7FBE-8EA7-0D0B6706A6C0}"/>
                    </a:ext>
                  </a:extLst>
                </p:cNvPr>
                <p:cNvSpPr/>
                <p:nvPr/>
              </p:nvSpPr>
              <p:spPr>
                <a:xfrm>
                  <a:off x="6096000" y="990600"/>
                  <a:ext cx="1415577" cy="1558701"/>
                </a:xfrm>
                <a:custGeom>
                  <a:avLst/>
                  <a:gdLst>
                    <a:gd name="connsiteX0" fmla="*/ 0 w 1415577"/>
                    <a:gd name="connsiteY0" fmla="*/ 1558702 h 1558701"/>
                    <a:gd name="connsiteX1" fmla="*/ 1415577 w 1415577"/>
                    <a:gd name="connsiteY1" fmla="*/ 0 h 1558701"/>
                    <a:gd name="connsiteX2" fmla="*/ 1415577 w 1415577"/>
                    <a:gd name="connsiteY2" fmla="*/ 1558702 h 1558701"/>
                  </a:gdLst>
                  <a:ahLst/>
                  <a:cxnLst>
                    <a:cxn ang="0">
                      <a:pos x="connsiteX0" y="connsiteY0"/>
                    </a:cxn>
                    <a:cxn ang="0">
                      <a:pos x="connsiteX1" y="connsiteY1"/>
                    </a:cxn>
                    <a:cxn ang="0">
                      <a:pos x="connsiteX2" y="connsiteY2"/>
                    </a:cxn>
                  </a:cxnLst>
                  <a:rect l="l" t="t" r="r" b="b"/>
                  <a:pathLst>
                    <a:path w="1415577" h="1558701">
                      <a:moveTo>
                        <a:pt x="0" y="1558702"/>
                      </a:moveTo>
                      <a:cubicBezTo>
                        <a:pt x="0" y="1558702"/>
                        <a:pt x="121773" y="505342"/>
                        <a:pt x="1415577" y="0"/>
                      </a:cubicBezTo>
                      <a:lnTo>
                        <a:pt x="1415577" y="1558702"/>
                      </a:lnTo>
                      <a:close/>
                    </a:path>
                  </a:pathLst>
                </a:custGeom>
                <a:solidFill>
                  <a:schemeClr val="bg1">
                    <a:lumMod val="85000"/>
                  </a:schemeClr>
                </a:solidFill>
                <a:ln w="9812" cap="flat">
                  <a:noFill/>
                  <a:prstDash val="solid"/>
                  <a:miter/>
                </a:ln>
              </p:spPr>
              <p:txBody>
                <a:bodyPr rtlCol="0" anchor="ctr"/>
                <a:lstStyle/>
                <a:p>
                  <a:endParaRPr lang="en-US"/>
                </a:p>
              </p:txBody>
            </p:sp>
          </p:grpSp>
          <p:grpSp>
            <p:nvGrpSpPr>
              <p:cNvPr id="11" name="Grafik 14">
                <a:extLst>
                  <a:ext uri="{FF2B5EF4-FFF2-40B4-BE49-F238E27FC236}">
                    <a16:creationId xmlns:a16="http://schemas.microsoft.com/office/drawing/2014/main" id="{AA184D2F-1BD2-CAE0-56BB-CDBD1A597B12}"/>
                  </a:ext>
                </a:extLst>
              </p:cNvPr>
              <p:cNvGrpSpPr/>
              <p:nvPr/>
            </p:nvGrpSpPr>
            <p:grpSpPr>
              <a:xfrm>
                <a:off x="3924371" y="1229739"/>
                <a:ext cx="4343256" cy="1510689"/>
                <a:chOff x="3924371" y="1229739"/>
                <a:chExt cx="4343256" cy="1510689"/>
              </a:xfrm>
            </p:grpSpPr>
            <p:sp>
              <p:nvSpPr>
                <p:cNvPr id="19" name="Freihandform 18">
                  <a:extLst>
                    <a:ext uri="{FF2B5EF4-FFF2-40B4-BE49-F238E27FC236}">
                      <a16:creationId xmlns:a16="http://schemas.microsoft.com/office/drawing/2014/main" id="{F3BD6025-FE4D-4C24-4633-870A444C16A4}"/>
                    </a:ext>
                  </a:extLst>
                </p:cNvPr>
                <p:cNvSpPr/>
                <p:nvPr/>
              </p:nvSpPr>
              <p:spPr>
                <a:xfrm>
                  <a:off x="3924371" y="1229739"/>
                  <a:ext cx="2187230" cy="1510679"/>
                </a:xfrm>
                <a:custGeom>
                  <a:avLst/>
                  <a:gdLst>
                    <a:gd name="connsiteX0" fmla="*/ 2187230 w 2187230"/>
                    <a:gd name="connsiteY0" fmla="*/ 1319562 h 1510679"/>
                    <a:gd name="connsiteX1" fmla="*/ 268823 w 2187230"/>
                    <a:gd name="connsiteY1" fmla="*/ 0 h 1510679"/>
                    <a:gd name="connsiteX2" fmla="*/ 0 w 2187230"/>
                    <a:gd name="connsiteY2" fmla="*/ 273160 h 1510679"/>
                    <a:gd name="connsiteX3" fmla="*/ 1860259 w 2187230"/>
                    <a:gd name="connsiteY3" fmla="*/ 1510680 h 1510679"/>
                  </a:gdLst>
                  <a:ahLst/>
                  <a:cxnLst>
                    <a:cxn ang="0">
                      <a:pos x="connsiteX0" y="connsiteY0"/>
                    </a:cxn>
                    <a:cxn ang="0">
                      <a:pos x="connsiteX1" y="connsiteY1"/>
                    </a:cxn>
                    <a:cxn ang="0">
                      <a:pos x="connsiteX2" y="connsiteY2"/>
                    </a:cxn>
                    <a:cxn ang="0">
                      <a:pos x="connsiteX3" y="connsiteY3"/>
                    </a:cxn>
                  </a:cxnLst>
                  <a:rect l="l" t="t" r="r" b="b"/>
                  <a:pathLst>
                    <a:path w="2187230" h="1510679">
                      <a:moveTo>
                        <a:pt x="2187230" y="1319562"/>
                      </a:moveTo>
                      <a:cubicBezTo>
                        <a:pt x="1622297" y="310163"/>
                        <a:pt x="268823" y="0"/>
                        <a:pt x="268823" y="0"/>
                      </a:cubicBezTo>
                      <a:lnTo>
                        <a:pt x="0" y="273160"/>
                      </a:lnTo>
                      <a:lnTo>
                        <a:pt x="1860259" y="1510680"/>
                      </a:lnTo>
                      <a:close/>
                    </a:path>
                  </a:pathLst>
                </a:custGeom>
                <a:solidFill>
                  <a:schemeClr val="bg1">
                    <a:lumMod val="85000"/>
                  </a:schemeClr>
                </a:solidFill>
                <a:ln w="9812" cap="flat">
                  <a:noFill/>
                  <a:prstDash val="solid"/>
                  <a:miter/>
                </a:ln>
              </p:spPr>
              <p:txBody>
                <a:bodyPr rtlCol="0" anchor="ctr"/>
                <a:lstStyle/>
                <a:p>
                  <a:endParaRPr lang="en-US"/>
                </a:p>
              </p:txBody>
            </p:sp>
            <p:sp>
              <p:nvSpPr>
                <p:cNvPr id="20" name="Freihandform 19">
                  <a:extLst>
                    <a:ext uri="{FF2B5EF4-FFF2-40B4-BE49-F238E27FC236}">
                      <a16:creationId xmlns:a16="http://schemas.microsoft.com/office/drawing/2014/main" id="{2B9A41AF-D6CE-1A17-DDC4-6E8FD9E6A973}"/>
                    </a:ext>
                  </a:extLst>
                </p:cNvPr>
                <p:cNvSpPr/>
                <p:nvPr/>
              </p:nvSpPr>
              <p:spPr>
                <a:xfrm>
                  <a:off x="6080398" y="1229739"/>
                  <a:ext cx="2187229" cy="1510689"/>
                </a:xfrm>
                <a:custGeom>
                  <a:avLst/>
                  <a:gdLst>
                    <a:gd name="connsiteX0" fmla="*/ 0 w 2187229"/>
                    <a:gd name="connsiteY0" fmla="*/ 1319562 h 1510689"/>
                    <a:gd name="connsiteX1" fmla="*/ 1918407 w 2187229"/>
                    <a:gd name="connsiteY1" fmla="*/ 0 h 1510689"/>
                    <a:gd name="connsiteX2" fmla="*/ 2187230 w 2187229"/>
                    <a:gd name="connsiteY2" fmla="*/ 273160 h 1510689"/>
                    <a:gd name="connsiteX3" fmla="*/ 326961 w 2187229"/>
                    <a:gd name="connsiteY3" fmla="*/ 1510689 h 1510689"/>
                  </a:gdLst>
                  <a:ahLst/>
                  <a:cxnLst>
                    <a:cxn ang="0">
                      <a:pos x="connsiteX0" y="connsiteY0"/>
                    </a:cxn>
                    <a:cxn ang="0">
                      <a:pos x="connsiteX1" y="connsiteY1"/>
                    </a:cxn>
                    <a:cxn ang="0">
                      <a:pos x="connsiteX2" y="connsiteY2"/>
                    </a:cxn>
                    <a:cxn ang="0">
                      <a:pos x="connsiteX3" y="connsiteY3"/>
                    </a:cxn>
                  </a:cxnLst>
                  <a:rect l="l" t="t" r="r" b="b"/>
                  <a:pathLst>
                    <a:path w="2187229" h="1510689">
                      <a:moveTo>
                        <a:pt x="0" y="1319562"/>
                      </a:moveTo>
                      <a:cubicBezTo>
                        <a:pt x="564934" y="310163"/>
                        <a:pt x="1918407" y="0"/>
                        <a:pt x="1918407" y="0"/>
                      </a:cubicBezTo>
                      <a:lnTo>
                        <a:pt x="2187230" y="273160"/>
                      </a:lnTo>
                      <a:lnTo>
                        <a:pt x="326961" y="1510689"/>
                      </a:lnTo>
                      <a:close/>
                    </a:path>
                  </a:pathLst>
                </a:custGeom>
                <a:solidFill>
                  <a:schemeClr val="bg1">
                    <a:lumMod val="95000"/>
                  </a:schemeClr>
                </a:solidFill>
                <a:ln w="9812" cap="flat">
                  <a:noFill/>
                  <a:prstDash val="solid"/>
                  <a:miter/>
                </a:ln>
              </p:spPr>
              <p:txBody>
                <a:bodyPr rtlCol="0" anchor="ctr"/>
                <a:lstStyle/>
                <a:p>
                  <a:endParaRPr lang="en-US"/>
                </a:p>
              </p:txBody>
            </p:sp>
          </p:grpSp>
          <p:sp>
            <p:nvSpPr>
              <p:cNvPr id="12" name="Freihandform 11">
                <a:extLst>
                  <a:ext uri="{FF2B5EF4-FFF2-40B4-BE49-F238E27FC236}">
                    <a16:creationId xmlns:a16="http://schemas.microsoft.com/office/drawing/2014/main" id="{55A2A93C-2F34-1C70-15BC-6E52D3879706}"/>
                  </a:ext>
                </a:extLst>
              </p:cNvPr>
              <p:cNvSpPr/>
              <p:nvPr/>
            </p:nvSpPr>
            <p:spPr>
              <a:xfrm>
                <a:off x="6328231" y="1441296"/>
                <a:ext cx="2191449" cy="4356591"/>
              </a:xfrm>
              <a:custGeom>
                <a:avLst/>
                <a:gdLst>
                  <a:gd name="connsiteX0" fmla="*/ 2141436 w 2191449"/>
                  <a:gd name="connsiteY0" fmla="*/ 3276739 h 4356591"/>
                  <a:gd name="connsiteX1" fmla="*/ 244360 w 2191449"/>
                  <a:gd name="connsiteY1" fmla="*/ 4343846 h 4356591"/>
                  <a:gd name="connsiteX2" fmla="*/ 98125 w 2191449"/>
                  <a:gd name="connsiteY2" fmla="*/ 4258320 h 4356591"/>
                  <a:gd name="connsiteX3" fmla="*/ 0 w 2191449"/>
                  <a:gd name="connsiteY3" fmla="*/ 2699098 h 4356591"/>
                  <a:gd name="connsiteX4" fmla="*/ 98125 w 2191449"/>
                  <a:gd name="connsiteY4" fmla="*/ 1165379 h 4356591"/>
                  <a:gd name="connsiteX5" fmla="*/ 148139 w 2191449"/>
                  <a:gd name="connsiteY5" fmla="*/ 1079853 h 4356591"/>
                  <a:gd name="connsiteX6" fmla="*/ 2045214 w 2191449"/>
                  <a:gd name="connsiteY6" fmla="*/ 12746 h 4356591"/>
                  <a:gd name="connsiteX7" fmla="*/ 2191450 w 2191449"/>
                  <a:gd name="connsiteY7" fmla="*/ 98272 h 4356591"/>
                  <a:gd name="connsiteX8" fmla="*/ 2191450 w 2191449"/>
                  <a:gd name="connsiteY8" fmla="*/ 3191203 h 4356591"/>
                  <a:gd name="connsiteX9" fmla="*/ 2141436 w 2191449"/>
                  <a:gd name="connsiteY9" fmla="*/ 3276739 h 4356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191449" h="4356591">
                    <a:moveTo>
                      <a:pt x="2141436" y="3276739"/>
                    </a:moveTo>
                    <a:lnTo>
                      <a:pt x="244360" y="4343846"/>
                    </a:lnTo>
                    <a:cubicBezTo>
                      <a:pt x="178950" y="4380642"/>
                      <a:pt x="98125" y="4333376"/>
                      <a:pt x="98125" y="4258320"/>
                    </a:cubicBezTo>
                    <a:lnTo>
                      <a:pt x="0" y="2699098"/>
                    </a:lnTo>
                    <a:lnTo>
                      <a:pt x="98125" y="1165379"/>
                    </a:lnTo>
                    <a:cubicBezTo>
                      <a:pt x="98125" y="1129926"/>
                      <a:pt x="117249" y="1097231"/>
                      <a:pt x="148139" y="1079853"/>
                    </a:cubicBezTo>
                    <a:lnTo>
                      <a:pt x="2045214" y="12746"/>
                    </a:lnTo>
                    <a:cubicBezTo>
                      <a:pt x="2110624" y="-24050"/>
                      <a:pt x="2191450" y="23216"/>
                      <a:pt x="2191450" y="98272"/>
                    </a:cubicBezTo>
                    <a:lnTo>
                      <a:pt x="2191450" y="3191203"/>
                    </a:lnTo>
                    <a:cubicBezTo>
                      <a:pt x="2191450" y="3226666"/>
                      <a:pt x="2172325" y="3259361"/>
                      <a:pt x="2141436" y="3276739"/>
                    </a:cubicBezTo>
                    <a:close/>
                  </a:path>
                </a:pathLst>
              </a:custGeom>
              <a:solidFill>
                <a:srgbClr val="97CCD2"/>
              </a:solidFill>
              <a:ln w="9812" cap="flat">
                <a:noFill/>
                <a:prstDash val="solid"/>
                <a:miter/>
              </a:ln>
            </p:spPr>
            <p:txBody>
              <a:bodyPr rtlCol="0" anchor="ctr"/>
              <a:lstStyle/>
              <a:p>
                <a:endParaRPr lang="en-US"/>
              </a:p>
            </p:txBody>
          </p:sp>
          <p:sp>
            <p:nvSpPr>
              <p:cNvPr id="13" name="Freihandform 12">
                <a:extLst>
                  <a:ext uri="{FF2B5EF4-FFF2-40B4-BE49-F238E27FC236}">
                    <a16:creationId xmlns:a16="http://schemas.microsoft.com/office/drawing/2014/main" id="{A394F7BE-EE89-6998-81AB-63E80928F222}"/>
                  </a:ext>
                </a:extLst>
              </p:cNvPr>
              <p:cNvSpPr/>
              <p:nvPr/>
            </p:nvSpPr>
            <p:spPr>
              <a:xfrm>
                <a:off x="6426356" y="1441316"/>
                <a:ext cx="2093324" cy="4356567"/>
              </a:xfrm>
              <a:custGeom>
                <a:avLst/>
                <a:gdLst>
                  <a:gd name="connsiteX0" fmla="*/ 1947089 w 2093324"/>
                  <a:gd name="connsiteY0" fmla="*/ 12747 h 4356567"/>
                  <a:gd name="connsiteX1" fmla="*/ 1700826 w 2093324"/>
                  <a:gd name="connsiteY1" fmla="*/ 151269 h 4356567"/>
                  <a:gd name="connsiteX2" fmla="*/ 1700826 w 2093324"/>
                  <a:gd name="connsiteY2" fmla="*/ 3191194 h 4356567"/>
                  <a:gd name="connsiteX3" fmla="*/ 1650812 w 2093324"/>
                  <a:gd name="connsiteY3" fmla="*/ 3276719 h 4356567"/>
                  <a:gd name="connsiteX4" fmla="*/ 0 w 2093324"/>
                  <a:gd name="connsiteY4" fmla="*/ 4205303 h 4356567"/>
                  <a:gd name="connsiteX5" fmla="*/ 0 w 2093324"/>
                  <a:gd name="connsiteY5" fmla="*/ 4258301 h 4356567"/>
                  <a:gd name="connsiteX6" fmla="*/ 146235 w 2093324"/>
                  <a:gd name="connsiteY6" fmla="*/ 4343826 h 4356567"/>
                  <a:gd name="connsiteX7" fmla="*/ 2043311 w 2093324"/>
                  <a:gd name="connsiteY7" fmla="*/ 3276719 h 4356567"/>
                  <a:gd name="connsiteX8" fmla="*/ 2093325 w 2093324"/>
                  <a:gd name="connsiteY8" fmla="*/ 3191194 h 4356567"/>
                  <a:gd name="connsiteX9" fmla="*/ 2093325 w 2093324"/>
                  <a:gd name="connsiteY9" fmla="*/ 98262 h 4356567"/>
                  <a:gd name="connsiteX10" fmla="*/ 1947089 w 2093324"/>
                  <a:gd name="connsiteY10" fmla="*/ 12747 h 43565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93324" h="4356567">
                    <a:moveTo>
                      <a:pt x="1947089" y="12747"/>
                    </a:moveTo>
                    <a:lnTo>
                      <a:pt x="1700826" y="151269"/>
                    </a:lnTo>
                    <a:lnTo>
                      <a:pt x="1700826" y="3191194"/>
                    </a:lnTo>
                    <a:cubicBezTo>
                      <a:pt x="1700826" y="3226646"/>
                      <a:pt x="1681701" y="3259342"/>
                      <a:pt x="1650812" y="3276719"/>
                    </a:cubicBezTo>
                    <a:lnTo>
                      <a:pt x="0" y="4205303"/>
                    </a:lnTo>
                    <a:lnTo>
                      <a:pt x="0" y="4258301"/>
                    </a:lnTo>
                    <a:cubicBezTo>
                      <a:pt x="0" y="4333346"/>
                      <a:pt x="80825" y="4380613"/>
                      <a:pt x="146235" y="4343826"/>
                    </a:cubicBezTo>
                    <a:lnTo>
                      <a:pt x="2043311" y="3276719"/>
                    </a:lnTo>
                    <a:cubicBezTo>
                      <a:pt x="2074210" y="3259342"/>
                      <a:pt x="2093325" y="3226646"/>
                      <a:pt x="2093325" y="3191194"/>
                    </a:cubicBezTo>
                    <a:lnTo>
                      <a:pt x="2093325" y="98262"/>
                    </a:lnTo>
                    <a:cubicBezTo>
                      <a:pt x="2093325" y="23217"/>
                      <a:pt x="2012499" y="-24050"/>
                      <a:pt x="1947089" y="12747"/>
                    </a:cubicBezTo>
                    <a:close/>
                  </a:path>
                </a:pathLst>
              </a:custGeom>
              <a:solidFill>
                <a:srgbClr val="26ABB4"/>
              </a:solidFill>
              <a:ln w="9812" cap="flat">
                <a:noFill/>
                <a:prstDash val="solid"/>
                <a:miter/>
              </a:ln>
            </p:spPr>
            <p:txBody>
              <a:bodyPr rtlCol="0" anchor="ctr"/>
              <a:lstStyle/>
              <a:p>
                <a:endParaRPr lang="en-US"/>
              </a:p>
            </p:txBody>
          </p:sp>
          <p:sp>
            <p:nvSpPr>
              <p:cNvPr id="14" name="Freihandform 13">
                <a:extLst>
                  <a:ext uri="{FF2B5EF4-FFF2-40B4-BE49-F238E27FC236}">
                    <a16:creationId xmlns:a16="http://schemas.microsoft.com/office/drawing/2014/main" id="{250EE1C9-33EA-F748-12CE-A489E7B888C2}"/>
                  </a:ext>
                </a:extLst>
              </p:cNvPr>
              <p:cNvSpPr/>
              <p:nvPr/>
            </p:nvSpPr>
            <p:spPr>
              <a:xfrm>
                <a:off x="3672318" y="1441311"/>
                <a:ext cx="2093324" cy="4356576"/>
              </a:xfrm>
              <a:custGeom>
                <a:avLst/>
                <a:gdLst>
                  <a:gd name="connsiteX0" fmla="*/ 1947099 w 2093324"/>
                  <a:gd name="connsiteY0" fmla="*/ 4343830 h 4356576"/>
                  <a:gd name="connsiteX1" fmla="*/ 50014 w 2093324"/>
                  <a:gd name="connsiteY1" fmla="*/ 3276724 h 4356576"/>
                  <a:gd name="connsiteX2" fmla="*/ 0 w 2093324"/>
                  <a:gd name="connsiteY2" fmla="*/ 3191198 h 4356576"/>
                  <a:gd name="connsiteX3" fmla="*/ 0 w 2093324"/>
                  <a:gd name="connsiteY3" fmla="*/ 98267 h 4356576"/>
                  <a:gd name="connsiteX4" fmla="*/ 146235 w 2093324"/>
                  <a:gd name="connsiteY4" fmla="*/ 12741 h 4356576"/>
                  <a:gd name="connsiteX5" fmla="*/ 2043311 w 2093324"/>
                  <a:gd name="connsiteY5" fmla="*/ 1079848 h 4356576"/>
                  <a:gd name="connsiteX6" fmla="*/ 2093325 w 2093324"/>
                  <a:gd name="connsiteY6" fmla="*/ 1165373 h 4356576"/>
                  <a:gd name="connsiteX7" fmla="*/ 2093325 w 2093324"/>
                  <a:gd name="connsiteY7" fmla="*/ 4258305 h 4356576"/>
                  <a:gd name="connsiteX8" fmla="*/ 1947099 w 2093324"/>
                  <a:gd name="connsiteY8" fmla="*/ 4343830 h 4356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93324" h="4356576">
                    <a:moveTo>
                      <a:pt x="1947099" y="4343830"/>
                    </a:moveTo>
                    <a:lnTo>
                      <a:pt x="50014" y="3276724"/>
                    </a:lnTo>
                    <a:cubicBezTo>
                      <a:pt x="19115" y="3259346"/>
                      <a:pt x="0" y="3226651"/>
                      <a:pt x="0" y="3191198"/>
                    </a:cubicBezTo>
                    <a:lnTo>
                      <a:pt x="0" y="98267"/>
                    </a:lnTo>
                    <a:cubicBezTo>
                      <a:pt x="0" y="23221"/>
                      <a:pt x="80825" y="-24046"/>
                      <a:pt x="146235" y="12741"/>
                    </a:cubicBezTo>
                    <a:lnTo>
                      <a:pt x="2043311" y="1079848"/>
                    </a:lnTo>
                    <a:cubicBezTo>
                      <a:pt x="2074210" y="1097226"/>
                      <a:pt x="2093325" y="1129921"/>
                      <a:pt x="2093325" y="1165373"/>
                    </a:cubicBezTo>
                    <a:lnTo>
                      <a:pt x="2093325" y="4258305"/>
                    </a:lnTo>
                    <a:cubicBezTo>
                      <a:pt x="2093325" y="4333360"/>
                      <a:pt x="2012509" y="4380627"/>
                      <a:pt x="1947099" y="4343830"/>
                    </a:cubicBezTo>
                    <a:close/>
                  </a:path>
                </a:pathLst>
              </a:custGeom>
              <a:solidFill>
                <a:srgbClr val="97CCD2"/>
              </a:solidFill>
              <a:ln w="9812" cap="flat">
                <a:noFill/>
                <a:prstDash val="solid"/>
                <a:miter/>
              </a:ln>
            </p:spPr>
            <p:txBody>
              <a:bodyPr rtlCol="0" anchor="ctr"/>
              <a:lstStyle/>
              <a:p>
                <a:endParaRPr lang="en-US"/>
              </a:p>
            </p:txBody>
          </p:sp>
          <p:sp>
            <p:nvSpPr>
              <p:cNvPr id="15" name="Freihandform 14">
                <a:extLst>
                  <a:ext uri="{FF2B5EF4-FFF2-40B4-BE49-F238E27FC236}">
                    <a16:creationId xmlns:a16="http://schemas.microsoft.com/office/drawing/2014/main" id="{02D6ED4F-F08A-2FDF-DA83-2580DFF10341}"/>
                  </a:ext>
                </a:extLst>
              </p:cNvPr>
              <p:cNvSpPr/>
              <p:nvPr/>
            </p:nvSpPr>
            <p:spPr>
              <a:xfrm>
                <a:off x="3672318" y="1441316"/>
                <a:ext cx="2191449" cy="4356572"/>
              </a:xfrm>
              <a:custGeom>
                <a:avLst/>
                <a:gdLst>
                  <a:gd name="connsiteX0" fmla="*/ 2043311 w 2191449"/>
                  <a:gd name="connsiteY0" fmla="*/ 1079853 h 4356572"/>
                  <a:gd name="connsiteX1" fmla="*/ 146235 w 2191449"/>
                  <a:gd name="connsiteY1" fmla="*/ 12747 h 4356572"/>
                  <a:gd name="connsiteX2" fmla="*/ 0 w 2191449"/>
                  <a:gd name="connsiteY2" fmla="*/ 98262 h 4356572"/>
                  <a:gd name="connsiteX3" fmla="*/ 0 w 2191449"/>
                  <a:gd name="connsiteY3" fmla="*/ 151269 h 4356572"/>
                  <a:gd name="connsiteX4" fmla="*/ 1650812 w 2191449"/>
                  <a:gd name="connsiteY4" fmla="*/ 1079853 h 4356572"/>
                  <a:gd name="connsiteX5" fmla="*/ 1700826 w 2191449"/>
                  <a:gd name="connsiteY5" fmla="*/ 1165379 h 4356572"/>
                  <a:gd name="connsiteX6" fmla="*/ 1700826 w 2191449"/>
                  <a:gd name="connsiteY6" fmla="*/ 4205303 h 4356572"/>
                  <a:gd name="connsiteX7" fmla="*/ 1947089 w 2191449"/>
                  <a:gd name="connsiteY7" fmla="*/ 4343826 h 4356572"/>
                  <a:gd name="connsiteX8" fmla="*/ 2093325 w 2191449"/>
                  <a:gd name="connsiteY8" fmla="*/ 4258301 h 4356572"/>
                  <a:gd name="connsiteX9" fmla="*/ 2191449 w 2191449"/>
                  <a:gd name="connsiteY9" fmla="*/ 2703995 h 4356572"/>
                  <a:gd name="connsiteX10" fmla="*/ 2093325 w 2191449"/>
                  <a:gd name="connsiteY10" fmla="*/ 1165369 h 4356572"/>
                  <a:gd name="connsiteX11" fmla="*/ 2043311 w 2191449"/>
                  <a:gd name="connsiteY11" fmla="*/ 1079853 h 43565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91449" h="4356572">
                    <a:moveTo>
                      <a:pt x="2043311" y="1079853"/>
                    </a:moveTo>
                    <a:lnTo>
                      <a:pt x="146235" y="12747"/>
                    </a:lnTo>
                    <a:cubicBezTo>
                      <a:pt x="80825" y="-24050"/>
                      <a:pt x="0" y="23217"/>
                      <a:pt x="0" y="98262"/>
                    </a:cubicBezTo>
                    <a:lnTo>
                      <a:pt x="0" y="151269"/>
                    </a:lnTo>
                    <a:lnTo>
                      <a:pt x="1650812" y="1079853"/>
                    </a:lnTo>
                    <a:cubicBezTo>
                      <a:pt x="1681711" y="1097231"/>
                      <a:pt x="1700826" y="1129926"/>
                      <a:pt x="1700826" y="1165379"/>
                    </a:cubicBezTo>
                    <a:lnTo>
                      <a:pt x="1700826" y="4205303"/>
                    </a:lnTo>
                    <a:lnTo>
                      <a:pt x="1947089" y="4343826"/>
                    </a:lnTo>
                    <a:cubicBezTo>
                      <a:pt x="2012499" y="4380623"/>
                      <a:pt x="2093325" y="4333356"/>
                      <a:pt x="2093325" y="4258301"/>
                    </a:cubicBezTo>
                    <a:lnTo>
                      <a:pt x="2191449" y="2703995"/>
                    </a:lnTo>
                    <a:lnTo>
                      <a:pt x="2093325" y="1165369"/>
                    </a:lnTo>
                    <a:cubicBezTo>
                      <a:pt x="2093325" y="1129926"/>
                      <a:pt x="2074210" y="1097231"/>
                      <a:pt x="2043311" y="1079853"/>
                    </a:cubicBezTo>
                    <a:close/>
                  </a:path>
                </a:pathLst>
              </a:custGeom>
              <a:solidFill>
                <a:srgbClr val="26ABB4"/>
              </a:solidFill>
              <a:ln w="9812" cap="flat">
                <a:noFill/>
                <a:prstDash val="solid"/>
                <a:miter/>
              </a:ln>
            </p:spPr>
            <p:txBody>
              <a:bodyPr rtlCol="0" anchor="ctr"/>
              <a:lstStyle/>
              <a:p>
                <a:endParaRPr lang="en-US"/>
              </a:p>
            </p:txBody>
          </p:sp>
          <p:grpSp>
            <p:nvGrpSpPr>
              <p:cNvPr id="16" name="Grafik 14">
                <a:extLst>
                  <a:ext uri="{FF2B5EF4-FFF2-40B4-BE49-F238E27FC236}">
                    <a16:creationId xmlns:a16="http://schemas.microsoft.com/office/drawing/2014/main" id="{92D055F4-0EFD-FF22-FBB2-B7D4B6698A16}"/>
                  </a:ext>
                </a:extLst>
              </p:cNvPr>
              <p:cNvGrpSpPr/>
              <p:nvPr/>
            </p:nvGrpSpPr>
            <p:grpSpPr>
              <a:xfrm>
                <a:off x="5765653" y="2549301"/>
                <a:ext cx="660703" cy="3318098"/>
                <a:chOff x="5765653" y="2549301"/>
                <a:chExt cx="660703" cy="3318098"/>
              </a:xfrm>
            </p:grpSpPr>
            <p:sp>
              <p:nvSpPr>
                <p:cNvPr id="17" name="Freihandform 16">
                  <a:extLst>
                    <a:ext uri="{FF2B5EF4-FFF2-40B4-BE49-F238E27FC236}">
                      <a16:creationId xmlns:a16="http://schemas.microsoft.com/office/drawing/2014/main" id="{F1FE98B0-9FA4-5ECD-1949-86C7280B667B}"/>
                    </a:ext>
                  </a:extLst>
                </p:cNvPr>
                <p:cNvSpPr/>
                <p:nvPr/>
              </p:nvSpPr>
              <p:spPr>
                <a:xfrm>
                  <a:off x="5765653" y="2549301"/>
                  <a:ext cx="660703" cy="3318098"/>
                </a:xfrm>
                <a:custGeom>
                  <a:avLst/>
                  <a:gdLst>
                    <a:gd name="connsiteX0" fmla="*/ 562579 w 660703"/>
                    <a:gd name="connsiteY0" fmla="*/ 3318098 h 3318098"/>
                    <a:gd name="connsiteX1" fmla="*/ 98125 w 660703"/>
                    <a:gd name="connsiteY1" fmla="*/ 3318098 h 3318098"/>
                    <a:gd name="connsiteX2" fmla="*/ 0 w 660703"/>
                    <a:gd name="connsiteY2" fmla="*/ 3219974 h 3318098"/>
                    <a:gd name="connsiteX3" fmla="*/ 0 w 660703"/>
                    <a:gd name="connsiteY3" fmla="*/ 98125 h 3318098"/>
                    <a:gd name="connsiteX4" fmla="*/ 98125 w 660703"/>
                    <a:gd name="connsiteY4" fmla="*/ 0 h 3318098"/>
                    <a:gd name="connsiteX5" fmla="*/ 562579 w 660703"/>
                    <a:gd name="connsiteY5" fmla="*/ 0 h 3318098"/>
                    <a:gd name="connsiteX6" fmla="*/ 660703 w 660703"/>
                    <a:gd name="connsiteY6" fmla="*/ 98125 h 3318098"/>
                    <a:gd name="connsiteX7" fmla="*/ 660703 w 660703"/>
                    <a:gd name="connsiteY7" fmla="*/ 3219974 h 3318098"/>
                    <a:gd name="connsiteX8" fmla="*/ 562579 w 660703"/>
                    <a:gd name="connsiteY8" fmla="*/ 3318098 h 3318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60703" h="3318098">
                      <a:moveTo>
                        <a:pt x="562579" y="3318098"/>
                      </a:moveTo>
                      <a:lnTo>
                        <a:pt x="98125" y="3318098"/>
                      </a:lnTo>
                      <a:cubicBezTo>
                        <a:pt x="43931" y="3318098"/>
                        <a:pt x="0" y="3274168"/>
                        <a:pt x="0" y="3219974"/>
                      </a:cubicBezTo>
                      <a:lnTo>
                        <a:pt x="0" y="98125"/>
                      </a:lnTo>
                      <a:cubicBezTo>
                        <a:pt x="0" y="43931"/>
                        <a:pt x="43931" y="0"/>
                        <a:pt x="98125" y="0"/>
                      </a:cubicBezTo>
                      <a:lnTo>
                        <a:pt x="562579" y="0"/>
                      </a:lnTo>
                      <a:cubicBezTo>
                        <a:pt x="616773" y="0"/>
                        <a:pt x="660703" y="43931"/>
                        <a:pt x="660703" y="98125"/>
                      </a:cubicBezTo>
                      <a:lnTo>
                        <a:pt x="660703" y="3219974"/>
                      </a:lnTo>
                      <a:cubicBezTo>
                        <a:pt x="660703" y="3274168"/>
                        <a:pt x="616773" y="3318098"/>
                        <a:pt x="562579" y="3318098"/>
                      </a:cubicBezTo>
                      <a:close/>
                    </a:path>
                  </a:pathLst>
                </a:custGeom>
                <a:solidFill>
                  <a:srgbClr val="97CCD2"/>
                </a:solidFill>
                <a:ln w="9812" cap="flat">
                  <a:noFill/>
                  <a:prstDash val="solid"/>
                  <a:miter/>
                </a:ln>
              </p:spPr>
              <p:txBody>
                <a:bodyPr rtlCol="0" anchor="ctr"/>
                <a:lstStyle/>
                <a:p>
                  <a:endParaRPr lang="en-US"/>
                </a:p>
              </p:txBody>
            </p:sp>
            <p:sp>
              <p:nvSpPr>
                <p:cNvPr id="18" name="Freihandform 17">
                  <a:extLst>
                    <a:ext uri="{FF2B5EF4-FFF2-40B4-BE49-F238E27FC236}">
                      <a16:creationId xmlns:a16="http://schemas.microsoft.com/office/drawing/2014/main" id="{D8169D36-57A4-862E-528F-16A90044F88F}"/>
                    </a:ext>
                  </a:extLst>
                </p:cNvPr>
                <p:cNvSpPr/>
                <p:nvPr/>
              </p:nvSpPr>
              <p:spPr>
                <a:xfrm>
                  <a:off x="5994607" y="2549301"/>
                  <a:ext cx="431748" cy="3318098"/>
                </a:xfrm>
                <a:custGeom>
                  <a:avLst/>
                  <a:gdLst>
                    <a:gd name="connsiteX0" fmla="*/ 333624 w 431748"/>
                    <a:gd name="connsiteY0" fmla="*/ 0 h 3318098"/>
                    <a:gd name="connsiteX1" fmla="*/ 0 w 431748"/>
                    <a:gd name="connsiteY1" fmla="*/ 0 h 3318098"/>
                    <a:gd name="connsiteX2" fmla="*/ 98125 w 431748"/>
                    <a:gd name="connsiteY2" fmla="*/ 98125 h 3318098"/>
                    <a:gd name="connsiteX3" fmla="*/ 98125 w 431748"/>
                    <a:gd name="connsiteY3" fmla="*/ 3219974 h 3318098"/>
                    <a:gd name="connsiteX4" fmla="*/ 0 w 431748"/>
                    <a:gd name="connsiteY4" fmla="*/ 3318098 h 3318098"/>
                    <a:gd name="connsiteX5" fmla="*/ 333624 w 431748"/>
                    <a:gd name="connsiteY5" fmla="*/ 3318098 h 3318098"/>
                    <a:gd name="connsiteX6" fmla="*/ 431749 w 431748"/>
                    <a:gd name="connsiteY6" fmla="*/ 3219974 h 3318098"/>
                    <a:gd name="connsiteX7" fmla="*/ 431749 w 431748"/>
                    <a:gd name="connsiteY7" fmla="*/ 98125 h 3318098"/>
                    <a:gd name="connsiteX8" fmla="*/ 333624 w 431748"/>
                    <a:gd name="connsiteY8" fmla="*/ 0 h 3318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1748" h="3318098">
                      <a:moveTo>
                        <a:pt x="333624" y="0"/>
                      </a:moveTo>
                      <a:lnTo>
                        <a:pt x="0" y="0"/>
                      </a:lnTo>
                      <a:cubicBezTo>
                        <a:pt x="54194" y="0"/>
                        <a:pt x="98125" y="43931"/>
                        <a:pt x="98125" y="98125"/>
                      </a:cubicBezTo>
                      <a:lnTo>
                        <a:pt x="98125" y="3219974"/>
                      </a:lnTo>
                      <a:cubicBezTo>
                        <a:pt x="98125" y="3274168"/>
                        <a:pt x="54194" y="3318098"/>
                        <a:pt x="0" y="3318098"/>
                      </a:cubicBezTo>
                      <a:lnTo>
                        <a:pt x="333624" y="3318098"/>
                      </a:lnTo>
                      <a:cubicBezTo>
                        <a:pt x="387818" y="3318098"/>
                        <a:pt x="431749" y="3274168"/>
                        <a:pt x="431749" y="3219974"/>
                      </a:cubicBezTo>
                      <a:lnTo>
                        <a:pt x="431749" y="98125"/>
                      </a:lnTo>
                      <a:cubicBezTo>
                        <a:pt x="431749" y="43931"/>
                        <a:pt x="387818" y="0"/>
                        <a:pt x="333624" y="0"/>
                      </a:cubicBezTo>
                      <a:close/>
                    </a:path>
                  </a:pathLst>
                </a:custGeom>
                <a:solidFill>
                  <a:srgbClr val="26ABB4"/>
                </a:solidFill>
                <a:ln w="9812" cap="flat">
                  <a:noFill/>
                  <a:prstDash val="solid"/>
                  <a:miter/>
                </a:ln>
              </p:spPr>
              <p:txBody>
                <a:bodyPr rtlCol="0" anchor="ctr"/>
                <a:lstStyle/>
                <a:p>
                  <a:endParaRPr lang="en-US"/>
                </a:p>
              </p:txBody>
            </p:sp>
          </p:grpSp>
        </p:grpSp>
      </p:grpSp>
      <p:cxnSp>
        <p:nvCxnSpPr>
          <p:cNvPr id="23" name="Gerade Verbindung 22">
            <a:extLst>
              <a:ext uri="{FF2B5EF4-FFF2-40B4-BE49-F238E27FC236}">
                <a16:creationId xmlns:a16="http://schemas.microsoft.com/office/drawing/2014/main" id="{5620AC76-30B1-8F54-659D-CA1F4DCC174F}"/>
              </a:ext>
            </a:extLst>
          </p:cNvPr>
          <p:cNvCxnSpPr>
            <a:cxnSpLocks/>
          </p:cNvCxnSpPr>
          <p:nvPr userDrawn="1"/>
        </p:nvCxnSpPr>
        <p:spPr>
          <a:xfrm>
            <a:off x="2182950" y="1268413"/>
            <a:ext cx="1080000" cy="0"/>
          </a:xfrm>
          <a:prstGeom prst="line">
            <a:avLst/>
          </a:prstGeom>
          <a:ln w="63500" cap="rnd">
            <a:solidFill>
              <a:srgbClr val="EA590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878665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23"/>
                                        </p:tgtEl>
                                        <p:attrNameLst>
                                          <p:attrName>style.visibility</p:attrName>
                                        </p:attrNameLst>
                                      </p:cBhvr>
                                      <p:to>
                                        <p:strVal val="visible"/>
                                      </p:to>
                                    </p:set>
                                    <p:animEffect transition="in" filter="wipe(left)">
                                      <p:cBhvr>
                                        <p:cTn id="13"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DCECCB84-F9BA-43D5-87BE-67443E8EF086}">
      <p15:sldGuideLst xmlns:p15="http://schemas.microsoft.com/office/powerpoint/2012/main">
        <p15:guide id="1" orient="horz" pos="2160">
          <p15:clr>
            <a:srgbClr val="FBAE40"/>
          </p15:clr>
        </p15:guide>
        <p15:guide id="2" pos="3840">
          <p15:clr>
            <a:srgbClr val="FBAE40"/>
          </p15:clr>
        </p15:guide>
        <p15:guide id="3" orient="horz" pos="232">
          <p15:clr>
            <a:srgbClr val="FBAE40"/>
          </p15:clr>
        </p15:guide>
        <p15:guide id="4" orient="horz" pos="4088">
          <p15:clr>
            <a:srgbClr val="FBAE40"/>
          </p15:clr>
        </p15:guide>
        <p15:guide id="5" pos="7446">
          <p15:clr>
            <a:srgbClr val="FBAE40"/>
          </p15:clr>
        </p15:guide>
        <p15:guide id="6" pos="234">
          <p15:clr>
            <a:srgbClr val="FBAE40"/>
          </p15:clr>
        </p15:guide>
        <p15:guide id="7" pos="3727">
          <p15:clr>
            <a:srgbClr val="FBAE40"/>
          </p15:clr>
        </p15:guide>
        <p15:guide id="8" pos="801" userDrawn="1">
          <p15:clr>
            <a:srgbClr val="FBAE40"/>
          </p15:clr>
        </p15:guide>
        <p15:guide id="9" orient="horz" pos="799" userDrawn="1">
          <p15:clr>
            <a:srgbClr val="FBAE40"/>
          </p15:clr>
        </p15:guide>
        <p15:guide id="10" pos="3940" userDrawn="1">
          <p15:clr>
            <a:srgbClr val="FBAE40"/>
          </p15:clr>
        </p15:guide>
        <p15:guide id="11" pos="6879" userDrawn="1">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Vorlesegeschichte 02">
    <p:spTree>
      <p:nvGrpSpPr>
        <p:cNvPr id="1" name=""/>
        <p:cNvGrpSpPr/>
        <p:nvPr/>
      </p:nvGrpSpPr>
      <p:grpSpPr>
        <a:xfrm>
          <a:off x="0" y="0"/>
          <a:ext cx="0" cy="0"/>
          <a:chOff x="0" y="0"/>
          <a:chExt cx="0" cy="0"/>
        </a:xfrm>
      </p:grpSpPr>
      <p:sp>
        <p:nvSpPr>
          <p:cNvPr id="2" name="Rechteck 1">
            <a:extLst>
              <a:ext uri="{FF2B5EF4-FFF2-40B4-BE49-F238E27FC236}">
                <a16:creationId xmlns:a16="http://schemas.microsoft.com/office/drawing/2014/main" id="{B6CEAE90-83D8-EA9B-3C5E-AD2ABC3C309A}"/>
              </a:ext>
            </a:extLst>
          </p:cNvPr>
          <p:cNvSpPr/>
          <p:nvPr userDrawn="1"/>
        </p:nvSpPr>
        <p:spPr>
          <a:xfrm>
            <a:off x="1281186" y="1540893"/>
            <a:ext cx="9602714" cy="4801314"/>
          </a:xfrm>
          <a:prstGeom prst="rect">
            <a:avLst/>
          </a:prstGeom>
        </p:spPr>
        <p:txBody>
          <a:bodyPr wrap="square" lIns="0" tIns="0" rIns="0" bIns="0">
            <a:spAutoFit/>
          </a:bodyPr>
          <a:lstStyle/>
          <a:p>
            <a:pPr marL="457200" indent="-457200">
              <a:lnSpc>
                <a:spcPct val="120000"/>
              </a:lnSpc>
              <a:buClr>
                <a:schemeClr val="bg1">
                  <a:lumMod val="50000"/>
                </a:schemeClr>
              </a:buClr>
              <a:buSzPct val="70000"/>
              <a:buFont typeface="+mj-lt"/>
              <a:buAutoNum type="arabicParenR" startAt="11"/>
            </a:pPr>
            <a:r>
              <a:rPr lang="de-DE" sz="2000" dirty="0">
                <a:solidFill>
                  <a:srgbClr val="000000"/>
                </a:solidFill>
                <a:latin typeface="Arial" panose="020B0604020202020204" pitchFamily="34" charset="0"/>
                <a:cs typeface="Times New Roman" panose="02020603050405020304" pitchFamily="18" charset="0"/>
              </a:rPr>
              <a:t>Kurz darauf tobt der Sturm mit gewaltiger Kraft durch den Wald. </a:t>
            </a:r>
            <a:r>
              <a:rPr lang="de-DE" sz="2000" dirty="0">
                <a:solidFill>
                  <a:schemeClr val="tx2"/>
                </a:solidFill>
                <a:latin typeface="Arial" panose="020B0604020202020204" pitchFamily="34" charset="0"/>
                <a:cs typeface="Times New Roman" panose="02020603050405020304" pitchFamily="18" charset="0"/>
              </a:rPr>
              <a:t>(Szene 4) </a:t>
            </a:r>
            <a:endParaRPr lang="de-DE" sz="2000" dirty="0">
              <a:solidFill>
                <a:srgbClr val="000000"/>
              </a:solidFill>
              <a:latin typeface="Arial" panose="020B0604020202020204" pitchFamily="34" charset="0"/>
              <a:cs typeface="Times New Roman" panose="02020603050405020304" pitchFamily="18" charset="0"/>
            </a:endParaRPr>
          </a:p>
          <a:p>
            <a:pPr marL="457200" indent="-457200">
              <a:lnSpc>
                <a:spcPct val="120000"/>
              </a:lnSpc>
              <a:buClr>
                <a:schemeClr val="bg1">
                  <a:lumMod val="50000"/>
                </a:schemeClr>
              </a:buClr>
              <a:buSzPct val="70000"/>
              <a:buFont typeface="+mj-lt"/>
              <a:buAutoNum type="arabicParenR" startAt="11"/>
            </a:pPr>
            <a:r>
              <a:rPr lang="de-DE" sz="2000" dirty="0">
                <a:solidFill>
                  <a:srgbClr val="000000"/>
                </a:solidFill>
                <a:latin typeface="Arial" panose="020B0604020202020204" pitchFamily="34" charset="0"/>
                <a:cs typeface="Times New Roman" panose="02020603050405020304" pitchFamily="18" charset="0"/>
              </a:rPr>
              <a:t>Die Tiere sitzen zitternd in ihren Verstecken und hoffen auf ein baldiges Ende. </a:t>
            </a:r>
          </a:p>
          <a:p>
            <a:pPr marL="457200" indent="-457200">
              <a:lnSpc>
                <a:spcPct val="120000"/>
              </a:lnSpc>
              <a:buClr>
                <a:schemeClr val="bg1">
                  <a:lumMod val="50000"/>
                </a:schemeClr>
              </a:buClr>
              <a:buSzPct val="70000"/>
              <a:buFont typeface="+mj-lt"/>
              <a:buAutoNum type="arabicParenR" startAt="11"/>
            </a:pPr>
            <a:endParaRPr lang="de-DE" sz="2000" dirty="0">
              <a:solidFill>
                <a:srgbClr val="000000"/>
              </a:solidFill>
              <a:latin typeface="Arial" panose="020B0604020202020204" pitchFamily="34" charset="0"/>
              <a:cs typeface="Times New Roman" panose="02020603050405020304" pitchFamily="18" charset="0"/>
            </a:endParaRPr>
          </a:p>
          <a:p>
            <a:pPr marL="457200" indent="-457200">
              <a:lnSpc>
                <a:spcPct val="120000"/>
              </a:lnSpc>
              <a:buClr>
                <a:schemeClr val="bg1">
                  <a:lumMod val="50000"/>
                </a:schemeClr>
              </a:buClr>
              <a:buSzPct val="70000"/>
              <a:buFont typeface="+mj-lt"/>
              <a:buAutoNum type="arabicParenR" startAt="11"/>
            </a:pPr>
            <a:r>
              <a:rPr lang="de-DE" sz="2000" dirty="0">
                <a:solidFill>
                  <a:srgbClr val="000000"/>
                </a:solidFill>
                <a:latin typeface="Arial" panose="020B0604020202020204" pitchFamily="34" charset="0"/>
                <a:cs typeface="Times New Roman" panose="02020603050405020304" pitchFamily="18" charset="0"/>
              </a:rPr>
              <a:t>Als sich das Wetter am Abend beruhigt hat, kriechen die Tiere langsam aus</a:t>
            </a:r>
          </a:p>
          <a:p>
            <a:pPr marL="457200" indent="-457200">
              <a:lnSpc>
                <a:spcPct val="120000"/>
              </a:lnSpc>
              <a:buClr>
                <a:schemeClr val="bg1">
                  <a:lumMod val="50000"/>
                </a:schemeClr>
              </a:buClr>
              <a:buSzPct val="70000"/>
              <a:buFont typeface="+mj-lt"/>
              <a:buAutoNum type="arabicParenR" startAt="11"/>
            </a:pPr>
            <a:r>
              <a:rPr lang="de-DE" sz="2000" dirty="0">
                <a:solidFill>
                  <a:srgbClr val="000000"/>
                </a:solidFill>
                <a:latin typeface="Arial" panose="020B0604020202020204" pitchFamily="34" charset="0"/>
                <a:cs typeface="Times New Roman" panose="02020603050405020304" pitchFamily="18" charset="0"/>
              </a:rPr>
              <a:t>ihren Verstecken. Sie sehen, dass der Wald ganz schön verwüstet aussieht.</a:t>
            </a:r>
          </a:p>
          <a:p>
            <a:pPr marL="457200" indent="-457200">
              <a:lnSpc>
                <a:spcPct val="120000"/>
              </a:lnSpc>
              <a:buClr>
                <a:schemeClr val="bg1">
                  <a:lumMod val="50000"/>
                </a:schemeClr>
              </a:buClr>
              <a:buSzPct val="70000"/>
              <a:buFont typeface="+mj-lt"/>
              <a:buAutoNum type="arabicParenR" startAt="11"/>
            </a:pPr>
            <a:r>
              <a:rPr lang="de-DE" sz="2000" dirty="0">
                <a:solidFill>
                  <a:srgbClr val="000000"/>
                </a:solidFill>
                <a:latin typeface="Arial" panose="020B0604020202020204" pitchFamily="34" charset="0"/>
                <a:cs typeface="Times New Roman" panose="02020603050405020304" pitchFamily="18" charset="0"/>
              </a:rPr>
              <a:t>Während des Sturms sind viele Äste durch die Luft geflogen und sogar Bäume</a:t>
            </a:r>
          </a:p>
          <a:p>
            <a:pPr marL="457200" indent="-457200">
              <a:lnSpc>
                <a:spcPct val="120000"/>
              </a:lnSpc>
              <a:buClr>
                <a:schemeClr val="bg1">
                  <a:lumMod val="50000"/>
                </a:schemeClr>
              </a:buClr>
              <a:buSzPct val="70000"/>
              <a:buFont typeface="+mj-lt"/>
              <a:buAutoNum type="arabicParenR" startAt="11"/>
            </a:pPr>
            <a:r>
              <a:rPr lang="de-DE" sz="2000" dirty="0">
                <a:solidFill>
                  <a:srgbClr val="000000"/>
                </a:solidFill>
                <a:latin typeface="Arial" panose="020B0604020202020204" pitchFamily="34" charset="0"/>
                <a:cs typeface="Times New Roman" panose="02020603050405020304" pitchFamily="18" charset="0"/>
              </a:rPr>
              <a:t>wurden entwurzelt. Die Tiere treffen sich an der großen Lichtung und reden</a:t>
            </a:r>
          </a:p>
          <a:p>
            <a:pPr marL="457200" indent="-457200">
              <a:lnSpc>
                <a:spcPct val="120000"/>
              </a:lnSpc>
              <a:buClr>
                <a:schemeClr val="bg1">
                  <a:lumMod val="50000"/>
                </a:schemeClr>
              </a:buClr>
              <a:buSzPct val="70000"/>
              <a:buFont typeface="+mj-lt"/>
              <a:buAutoNum type="arabicParenR" startAt="11"/>
            </a:pPr>
            <a:r>
              <a:rPr lang="de-DE" sz="2000" dirty="0">
                <a:solidFill>
                  <a:srgbClr val="000000"/>
                </a:solidFill>
                <a:latin typeface="Arial" panose="020B0604020202020204" pitchFamily="34" charset="0"/>
                <a:cs typeface="Times New Roman" panose="02020603050405020304" pitchFamily="18" charset="0"/>
              </a:rPr>
              <a:t>hektisch durcheinander. </a:t>
            </a:r>
            <a:r>
              <a:rPr lang="de-DE" sz="2000" dirty="0">
                <a:solidFill>
                  <a:schemeClr val="tx2"/>
                </a:solidFill>
                <a:latin typeface="Arial" panose="020B0604020202020204" pitchFamily="34" charset="0"/>
                <a:cs typeface="Times New Roman" panose="02020603050405020304" pitchFamily="18" charset="0"/>
              </a:rPr>
              <a:t>(Szene 5) </a:t>
            </a:r>
            <a:endParaRPr lang="de-DE" sz="2000" dirty="0">
              <a:solidFill>
                <a:srgbClr val="000000"/>
              </a:solidFill>
              <a:latin typeface="Arial" panose="020B0604020202020204" pitchFamily="34" charset="0"/>
              <a:cs typeface="Times New Roman" panose="02020603050405020304" pitchFamily="18" charset="0"/>
            </a:endParaRPr>
          </a:p>
          <a:p>
            <a:pPr marL="457200" indent="-457200">
              <a:lnSpc>
                <a:spcPct val="120000"/>
              </a:lnSpc>
              <a:buClr>
                <a:schemeClr val="bg1">
                  <a:lumMod val="50000"/>
                </a:schemeClr>
              </a:buClr>
              <a:buSzPct val="70000"/>
              <a:buFont typeface="+mj-lt"/>
              <a:buAutoNum type="arabicParenR" startAt="11"/>
            </a:pPr>
            <a:endParaRPr lang="de-DE" sz="2000" dirty="0">
              <a:solidFill>
                <a:srgbClr val="000000"/>
              </a:solidFill>
              <a:latin typeface="Arial" panose="020B0604020202020204" pitchFamily="34" charset="0"/>
              <a:cs typeface="Times New Roman" panose="02020603050405020304" pitchFamily="18" charset="0"/>
            </a:endParaRPr>
          </a:p>
          <a:p>
            <a:pPr marL="457200" indent="-457200">
              <a:lnSpc>
                <a:spcPct val="120000"/>
              </a:lnSpc>
              <a:buClr>
                <a:schemeClr val="bg1">
                  <a:lumMod val="50000"/>
                </a:schemeClr>
              </a:buClr>
              <a:buSzPct val="70000"/>
              <a:buFont typeface="+mj-lt"/>
              <a:buAutoNum type="arabicParenR" startAt="11"/>
            </a:pPr>
            <a:r>
              <a:rPr lang="de-DE" sz="2000" dirty="0">
                <a:solidFill>
                  <a:srgbClr val="000000"/>
                </a:solidFill>
                <a:latin typeface="Arial" panose="020B0604020202020204" pitchFamily="34" charset="0"/>
                <a:cs typeface="Times New Roman" panose="02020603050405020304" pitchFamily="18" charset="0"/>
              </a:rPr>
              <a:t>Ein paar Waldbewohner sind von herumfliegenden Ästen getroffen worden.</a:t>
            </a:r>
          </a:p>
          <a:p>
            <a:pPr marL="457200" indent="-457200">
              <a:lnSpc>
                <a:spcPct val="120000"/>
              </a:lnSpc>
              <a:buClr>
                <a:schemeClr val="bg1">
                  <a:lumMod val="50000"/>
                </a:schemeClr>
              </a:buClr>
              <a:buSzPct val="70000"/>
              <a:buFont typeface="+mj-lt"/>
              <a:buAutoNum type="arabicParenR" startAt="11"/>
            </a:pPr>
            <a:r>
              <a:rPr lang="de-DE" sz="2000" u="sng" dirty="0">
                <a:solidFill>
                  <a:srgbClr val="000000"/>
                </a:solidFill>
                <a:latin typeface="Arial" panose="020B0604020202020204" pitchFamily="34" charset="0"/>
                <a:cs typeface="Times New Roman" panose="02020603050405020304" pitchFamily="18" charset="0"/>
              </a:rPr>
              <a:t>Papa Igel erzählt, dass ein umgestürzter Baum den Haupteingang der </a:t>
            </a:r>
          </a:p>
          <a:p>
            <a:pPr marL="457200" indent="-457200">
              <a:lnSpc>
                <a:spcPct val="120000"/>
              </a:lnSpc>
              <a:buClr>
                <a:schemeClr val="bg1">
                  <a:lumMod val="50000"/>
                </a:schemeClr>
              </a:buClr>
              <a:buSzPct val="70000"/>
              <a:buFont typeface="+mj-lt"/>
              <a:buAutoNum type="arabicParenR" startAt="11"/>
            </a:pPr>
            <a:r>
              <a:rPr lang="de-DE" sz="2000" u="sng" dirty="0">
                <a:solidFill>
                  <a:srgbClr val="000000"/>
                </a:solidFill>
                <a:latin typeface="Arial" panose="020B0604020202020204" pitchFamily="34" charset="0"/>
                <a:cs typeface="Times New Roman" panose="02020603050405020304" pitchFamily="18" charset="0"/>
              </a:rPr>
              <a:t>Igelhöhle verschüttet hat. Aber die Igelfamilie hat sich durch den</a:t>
            </a:r>
          </a:p>
          <a:p>
            <a:pPr marL="457200" indent="-457200">
              <a:lnSpc>
                <a:spcPct val="120000"/>
              </a:lnSpc>
              <a:buClr>
                <a:schemeClr val="bg1">
                  <a:lumMod val="50000"/>
                </a:schemeClr>
              </a:buClr>
              <a:buSzPct val="70000"/>
              <a:buFont typeface="+mj-lt"/>
              <a:buAutoNum type="arabicParenR" startAt="11"/>
            </a:pPr>
            <a:r>
              <a:rPr lang="de-DE" sz="2000" u="sng" dirty="0">
                <a:solidFill>
                  <a:srgbClr val="000000"/>
                </a:solidFill>
                <a:latin typeface="Arial" panose="020B0604020202020204" pitchFamily="34" charset="0"/>
                <a:cs typeface="Times New Roman" panose="02020603050405020304" pitchFamily="18" charset="0"/>
              </a:rPr>
              <a:t>Hinterausgang retten können </a:t>
            </a:r>
            <a:r>
              <a:rPr lang="de-DE" sz="2000" dirty="0">
                <a:solidFill>
                  <a:schemeClr val="bg2"/>
                </a:solidFill>
                <a:latin typeface="Arial" panose="020B0604020202020204" pitchFamily="34" charset="0"/>
                <a:cs typeface="Times New Roman" panose="02020603050405020304" pitchFamily="18" charset="0"/>
              </a:rPr>
              <a:t>(Szene 6)</a:t>
            </a:r>
            <a:r>
              <a:rPr lang="de-DE" sz="2000" dirty="0">
                <a:solidFill>
                  <a:srgbClr val="000000"/>
                </a:solidFill>
                <a:latin typeface="Arial" panose="020B0604020202020204" pitchFamily="34" charset="0"/>
                <a:cs typeface="Times New Roman" panose="02020603050405020304" pitchFamily="18" charset="0"/>
              </a:rPr>
              <a:t>.</a:t>
            </a:r>
            <a:r>
              <a:rPr lang="de-DE" sz="2000" dirty="0">
                <a:solidFill>
                  <a:schemeClr val="bg2"/>
                </a:solidFill>
                <a:latin typeface="Arial" panose="020B0604020202020204" pitchFamily="34" charset="0"/>
                <a:cs typeface="Times New Roman" panose="02020603050405020304" pitchFamily="18" charset="0"/>
              </a:rPr>
              <a:t> </a:t>
            </a:r>
          </a:p>
        </p:txBody>
      </p:sp>
      <p:grpSp>
        <p:nvGrpSpPr>
          <p:cNvPr id="3" name="Gruppieren 2">
            <a:extLst>
              <a:ext uri="{FF2B5EF4-FFF2-40B4-BE49-F238E27FC236}">
                <a16:creationId xmlns:a16="http://schemas.microsoft.com/office/drawing/2014/main" id="{CB2324FB-6826-B60B-8CA4-53C1D7B7056F}"/>
              </a:ext>
            </a:extLst>
          </p:cNvPr>
          <p:cNvGrpSpPr/>
          <p:nvPr userDrawn="1"/>
        </p:nvGrpSpPr>
        <p:grpSpPr>
          <a:xfrm>
            <a:off x="742950" y="368301"/>
            <a:ext cx="1080000" cy="1080000"/>
            <a:chOff x="742950" y="368301"/>
            <a:chExt cx="1080000" cy="1080000"/>
          </a:xfrm>
        </p:grpSpPr>
        <p:sp>
          <p:nvSpPr>
            <p:cNvPr id="4" name="Oval 3">
              <a:extLst>
                <a:ext uri="{FF2B5EF4-FFF2-40B4-BE49-F238E27FC236}">
                  <a16:creationId xmlns:a16="http://schemas.microsoft.com/office/drawing/2014/main" id="{96E2D41A-0719-63C8-49F7-B5CF1F81F097}"/>
                </a:ext>
              </a:extLst>
            </p:cNvPr>
            <p:cNvSpPr/>
            <p:nvPr/>
          </p:nvSpPr>
          <p:spPr>
            <a:xfrm>
              <a:off x="742950" y="368301"/>
              <a:ext cx="1080000" cy="1080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5000" b="1">
                <a:latin typeface="Arial" panose="020B0604020202020204" pitchFamily="34" charset="0"/>
                <a:cs typeface="Arial" panose="020B0604020202020204" pitchFamily="34" charset="0"/>
              </a:endParaRPr>
            </a:p>
          </p:txBody>
        </p:sp>
        <p:grpSp>
          <p:nvGrpSpPr>
            <p:cNvPr id="24" name="Grafik 14">
              <a:extLst>
                <a:ext uri="{FF2B5EF4-FFF2-40B4-BE49-F238E27FC236}">
                  <a16:creationId xmlns:a16="http://schemas.microsoft.com/office/drawing/2014/main" id="{A6B287BC-EA35-5BA6-F339-8F01BE202BA9}"/>
                </a:ext>
              </a:extLst>
            </p:cNvPr>
            <p:cNvGrpSpPr/>
            <p:nvPr/>
          </p:nvGrpSpPr>
          <p:grpSpPr>
            <a:xfrm>
              <a:off x="1008787" y="632473"/>
              <a:ext cx="548327" cy="551657"/>
              <a:chOff x="3672318" y="990600"/>
              <a:chExt cx="4847362" cy="4876799"/>
            </a:xfrm>
          </p:grpSpPr>
          <p:grpSp>
            <p:nvGrpSpPr>
              <p:cNvPr id="25" name="Grafik 14">
                <a:extLst>
                  <a:ext uri="{FF2B5EF4-FFF2-40B4-BE49-F238E27FC236}">
                    <a16:creationId xmlns:a16="http://schemas.microsoft.com/office/drawing/2014/main" id="{64AAC612-6DDB-32DE-C99E-3A5CF4801F9A}"/>
                  </a:ext>
                </a:extLst>
              </p:cNvPr>
              <p:cNvGrpSpPr/>
              <p:nvPr/>
            </p:nvGrpSpPr>
            <p:grpSpPr>
              <a:xfrm>
                <a:off x="4680422" y="990600"/>
                <a:ext cx="2831154" cy="1558701"/>
                <a:chOff x="4680422" y="990600"/>
                <a:chExt cx="2831154" cy="1558701"/>
              </a:xfrm>
            </p:grpSpPr>
            <p:sp>
              <p:nvSpPr>
                <p:cNvPr id="36" name="Freihandform 35">
                  <a:extLst>
                    <a:ext uri="{FF2B5EF4-FFF2-40B4-BE49-F238E27FC236}">
                      <a16:creationId xmlns:a16="http://schemas.microsoft.com/office/drawing/2014/main" id="{AB6134C7-3DC3-8E2D-9D10-0B341F663852}"/>
                    </a:ext>
                  </a:extLst>
                </p:cNvPr>
                <p:cNvSpPr/>
                <p:nvPr/>
              </p:nvSpPr>
              <p:spPr>
                <a:xfrm>
                  <a:off x="4680422" y="990600"/>
                  <a:ext cx="1415577" cy="1558701"/>
                </a:xfrm>
                <a:custGeom>
                  <a:avLst/>
                  <a:gdLst>
                    <a:gd name="connsiteX0" fmla="*/ 1415577 w 1415577"/>
                    <a:gd name="connsiteY0" fmla="*/ 1558702 h 1558701"/>
                    <a:gd name="connsiteX1" fmla="*/ 0 w 1415577"/>
                    <a:gd name="connsiteY1" fmla="*/ 0 h 1558701"/>
                    <a:gd name="connsiteX2" fmla="*/ 0 w 1415577"/>
                    <a:gd name="connsiteY2" fmla="*/ 1558702 h 1558701"/>
                  </a:gdLst>
                  <a:ahLst/>
                  <a:cxnLst>
                    <a:cxn ang="0">
                      <a:pos x="connsiteX0" y="connsiteY0"/>
                    </a:cxn>
                    <a:cxn ang="0">
                      <a:pos x="connsiteX1" y="connsiteY1"/>
                    </a:cxn>
                    <a:cxn ang="0">
                      <a:pos x="connsiteX2" y="connsiteY2"/>
                    </a:cxn>
                  </a:cxnLst>
                  <a:rect l="l" t="t" r="r" b="b"/>
                  <a:pathLst>
                    <a:path w="1415577" h="1558701">
                      <a:moveTo>
                        <a:pt x="1415577" y="1558702"/>
                      </a:moveTo>
                      <a:cubicBezTo>
                        <a:pt x="1415577" y="1558702"/>
                        <a:pt x="1293804" y="505342"/>
                        <a:pt x="0" y="0"/>
                      </a:cubicBezTo>
                      <a:lnTo>
                        <a:pt x="0" y="1558702"/>
                      </a:lnTo>
                      <a:close/>
                    </a:path>
                  </a:pathLst>
                </a:custGeom>
                <a:solidFill>
                  <a:schemeClr val="bg1">
                    <a:lumMod val="95000"/>
                  </a:schemeClr>
                </a:solidFill>
                <a:ln w="9812" cap="flat">
                  <a:noFill/>
                  <a:prstDash val="solid"/>
                  <a:miter/>
                </a:ln>
              </p:spPr>
              <p:txBody>
                <a:bodyPr rtlCol="0" anchor="ctr"/>
                <a:lstStyle/>
                <a:p>
                  <a:endParaRPr lang="en-US"/>
                </a:p>
              </p:txBody>
            </p:sp>
            <p:sp>
              <p:nvSpPr>
                <p:cNvPr id="37" name="Freihandform 36">
                  <a:extLst>
                    <a:ext uri="{FF2B5EF4-FFF2-40B4-BE49-F238E27FC236}">
                      <a16:creationId xmlns:a16="http://schemas.microsoft.com/office/drawing/2014/main" id="{56C9C65C-8E48-A83C-8D60-7AA9BC01967C}"/>
                    </a:ext>
                  </a:extLst>
                </p:cNvPr>
                <p:cNvSpPr/>
                <p:nvPr/>
              </p:nvSpPr>
              <p:spPr>
                <a:xfrm>
                  <a:off x="6096000" y="990600"/>
                  <a:ext cx="1415577" cy="1558701"/>
                </a:xfrm>
                <a:custGeom>
                  <a:avLst/>
                  <a:gdLst>
                    <a:gd name="connsiteX0" fmla="*/ 0 w 1415577"/>
                    <a:gd name="connsiteY0" fmla="*/ 1558702 h 1558701"/>
                    <a:gd name="connsiteX1" fmla="*/ 1415577 w 1415577"/>
                    <a:gd name="connsiteY1" fmla="*/ 0 h 1558701"/>
                    <a:gd name="connsiteX2" fmla="*/ 1415577 w 1415577"/>
                    <a:gd name="connsiteY2" fmla="*/ 1558702 h 1558701"/>
                  </a:gdLst>
                  <a:ahLst/>
                  <a:cxnLst>
                    <a:cxn ang="0">
                      <a:pos x="connsiteX0" y="connsiteY0"/>
                    </a:cxn>
                    <a:cxn ang="0">
                      <a:pos x="connsiteX1" y="connsiteY1"/>
                    </a:cxn>
                    <a:cxn ang="0">
                      <a:pos x="connsiteX2" y="connsiteY2"/>
                    </a:cxn>
                  </a:cxnLst>
                  <a:rect l="l" t="t" r="r" b="b"/>
                  <a:pathLst>
                    <a:path w="1415577" h="1558701">
                      <a:moveTo>
                        <a:pt x="0" y="1558702"/>
                      </a:moveTo>
                      <a:cubicBezTo>
                        <a:pt x="0" y="1558702"/>
                        <a:pt x="121773" y="505342"/>
                        <a:pt x="1415577" y="0"/>
                      </a:cubicBezTo>
                      <a:lnTo>
                        <a:pt x="1415577" y="1558702"/>
                      </a:lnTo>
                      <a:close/>
                    </a:path>
                  </a:pathLst>
                </a:custGeom>
                <a:solidFill>
                  <a:schemeClr val="bg1">
                    <a:lumMod val="85000"/>
                  </a:schemeClr>
                </a:solidFill>
                <a:ln w="9812" cap="flat">
                  <a:noFill/>
                  <a:prstDash val="solid"/>
                  <a:miter/>
                </a:ln>
              </p:spPr>
              <p:txBody>
                <a:bodyPr rtlCol="0" anchor="ctr"/>
                <a:lstStyle/>
                <a:p>
                  <a:endParaRPr lang="en-US"/>
                </a:p>
              </p:txBody>
            </p:sp>
          </p:grpSp>
          <p:grpSp>
            <p:nvGrpSpPr>
              <p:cNvPr id="26" name="Grafik 14">
                <a:extLst>
                  <a:ext uri="{FF2B5EF4-FFF2-40B4-BE49-F238E27FC236}">
                    <a16:creationId xmlns:a16="http://schemas.microsoft.com/office/drawing/2014/main" id="{1AF58081-C6A5-BE44-D176-D08CD1BEC5AC}"/>
                  </a:ext>
                </a:extLst>
              </p:cNvPr>
              <p:cNvGrpSpPr/>
              <p:nvPr/>
            </p:nvGrpSpPr>
            <p:grpSpPr>
              <a:xfrm>
                <a:off x="3924371" y="1229739"/>
                <a:ext cx="4343256" cy="1510689"/>
                <a:chOff x="3924371" y="1229739"/>
                <a:chExt cx="4343256" cy="1510689"/>
              </a:xfrm>
            </p:grpSpPr>
            <p:sp>
              <p:nvSpPr>
                <p:cNvPr id="34" name="Freihandform 33">
                  <a:extLst>
                    <a:ext uri="{FF2B5EF4-FFF2-40B4-BE49-F238E27FC236}">
                      <a16:creationId xmlns:a16="http://schemas.microsoft.com/office/drawing/2014/main" id="{AF662AB5-0AC5-7DFE-1275-D85F6C5985C5}"/>
                    </a:ext>
                  </a:extLst>
                </p:cNvPr>
                <p:cNvSpPr/>
                <p:nvPr/>
              </p:nvSpPr>
              <p:spPr>
                <a:xfrm>
                  <a:off x="3924371" y="1229739"/>
                  <a:ext cx="2187230" cy="1510679"/>
                </a:xfrm>
                <a:custGeom>
                  <a:avLst/>
                  <a:gdLst>
                    <a:gd name="connsiteX0" fmla="*/ 2187230 w 2187230"/>
                    <a:gd name="connsiteY0" fmla="*/ 1319562 h 1510679"/>
                    <a:gd name="connsiteX1" fmla="*/ 268823 w 2187230"/>
                    <a:gd name="connsiteY1" fmla="*/ 0 h 1510679"/>
                    <a:gd name="connsiteX2" fmla="*/ 0 w 2187230"/>
                    <a:gd name="connsiteY2" fmla="*/ 273160 h 1510679"/>
                    <a:gd name="connsiteX3" fmla="*/ 1860259 w 2187230"/>
                    <a:gd name="connsiteY3" fmla="*/ 1510680 h 1510679"/>
                  </a:gdLst>
                  <a:ahLst/>
                  <a:cxnLst>
                    <a:cxn ang="0">
                      <a:pos x="connsiteX0" y="connsiteY0"/>
                    </a:cxn>
                    <a:cxn ang="0">
                      <a:pos x="connsiteX1" y="connsiteY1"/>
                    </a:cxn>
                    <a:cxn ang="0">
                      <a:pos x="connsiteX2" y="connsiteY2"/>
                    </a:cxn>
                    <a:cxn ang="0">
                      <a:pos x="connsiteX3" y="connsiteY3"/>
                    </a:cxn>
                  </a:cxnLst>
                  <a:rect l="l" t="t" r="r" b="b"/>
                  <a:pathLst>
                    <a:path w="2187230" h="1510679">
                      <a:moveTo>
                        <a:pt x="2187230" y="1319562"/>
                      </a:moveTo>
                      <a:cubicBezTo>
                        <a:pt x="1622297" y="310163"/>
                        <a:pt x="268823" y="0"/>
                        <a:pt x="268823" y="0"/>
                      </a:cubicBezTo>
                      <a:lnTo>
                        <a:pt x="0" y="273160"/>
                      </a:lnTo>
                      <a:lnTo>
                        <a:pt x="1860259" y="1510680"/>
                      </a:lnTo>
                      <a:close/>
                    </a:path>
                  </a:pathLst>
                </a:custGeom>
                <a:solidFill>
                  <a:schemeClr val="bg1">
                    <a:lumMod val="85000"/>
                  </a:schemeClr>
                </a:solidFill>
                <a:ln w="9812" cap="flat">
                  <a:noFill/>
                  <a:prstDash val="solid"/>
                  <a:miter/>
                </a:ln>
              </p:spPr>
              <p:txBody>
                <a:bodyPr rtlCol="0" anchor="ctr"/>
                <a:lstStyle/>
                <a:p>
                  <a:endParaRPr lang="en-US"/>
                </a:p>
              </p:txBody>
            </p:sp>
            <p:sp>
              <p:nvSpPr>
                <p:cNvPr id="35" name="Freihandform 34">
                  <a:extLst>
                    <a:ext uri="{FF2B5EF4-FFF2-40B4-BE49-F238E27FC236}">
                      <a16:creationId xmlns:a16="http://schemas.microsoft.com/office/drawing/2014/main" id="{B55563CE-824F-F893-B9B3-FCB9B1DFE5D5}"/>
                    </a:ext>
                  </a:extLst>
                </p:cNvPr>
                <p:cNvSpPr/>
                <p:nvPr/>
              </p:nvSpPr>
              <p:spPr>
                <a:xfrm>
                  <a:off x="6080398" y="1229739"/>
                  <a:ext cx="2187229" cy="1510689"/>
                </a:xfrm>
                <a:custGeom>
                  <a:avLst/>
                  <a:gdLst>
                    <a:gd name="connsiteX0" fmla="*/ 0 w 2187229"/>
                    <a:gd name="connsiteY0" fmla="*/ 1319562 h 1510689"/>
                    <a:gd name="connsiteX1" fmla="*/ 1918407 w 2187229"/>
                    <a:gd name="connsiteY1" fmla="*/ 0 h 1510689"/>
                    <a:gd name="connsiteX2" fmla="*/ 2187230 w 2187229"/>
                    <a:gd name="connsiteY2" fmla="*/ 273160 h 1510689"/>
                    <a:gd name="connsiteX3" fmla="*/ 326961 w 2187229"/>
                    <a:gd name="connsiteY3" fmla="*/ 1510689 h 1510689"/>
                  </a:gdLst>
                  <a:ahLst/>
                  <a:cxnLst>
                    <a:cxn ang="0">
                      <a:pos x="connsiteX0" y="connsiteY0"/>
                    </a:cxn>
                    <a:cxn ang="0">
                      <a:pos x="connsiteX1" y="connsiteY1"/>
                    </a:cxn>
                    <a:cxn ang="0">
                      <a:pos x="connsiteX2" y="connsiteY2"/>
                    </a:cxn>
                    <a:cxn ang="0">
                      <a:pos x="connsiteX3" y="connsiteY3"/>
                    </a:cxn>
                  </a:cxnLst>
                  <a:rect l="l" t="t" r="r" b="b"/>
                  <a:pathLst>
                    <a:path w="2187229" h="1510689">
                      <a:moveTo>
                        <a:pt x="0" y="1319562"/>
                      </a:moveTo>
                      <a:cubicBezTo>
                        <a:pt x="564934" y="310163"/>
                        <a:pt x="1918407" y="0"/>
                        <a:pt x="1918407" y="0"/>
                      </a:cubicBezTo>
                      <a:lnTo>
                        <a:pt x="2187230" y="273160"/>
                      </a:lnTo>
                      <a:lnTo>
                        <a:pt x="326961" y="1510689"/>
                      </a:lnTo>
                      <a:close/>
                    </a:path>
                  </a:pathLst>
                </a:custGeom>
                <a:solidFill>
                  <a:schemeClr val="bg1">
                    <a:lumMod val="95000"/>
                  </a:schemeClr>
                </a:solidFill>
                <a:ln w="9812" cap="flat">
                  <a:noFill/>
                  <a:prstDash val="solid"/>
                  <a:miter/>
                </a:ln>
              </p:spPr>
              <p:txBody>
                <a:bodyPr rtlCol="0" anchor="ctr"/>
                <a:lstStyle/>
                <a:p>
                  <a:endParaRPr lang="en-US"/>
                </a:p>
              </p:txBody>
            </p:sp>
          </p:grpSp>
          <p:sp>
            <p:nvSpPr>
              <p:cNvPr id="27" name="Freihandform 26">
                <a:extLst>
                  <a:ext uri="{FF2B5EF4-FFF2-40B4-BE49-F238E27FC236}">
                    <a16:creationId xmlns:a16="http://schemas.microsoft.com/office/drawing/2014/main" id="{DC1EC722-7968-819D-14AA-BC96CD0B30CB}"/>
                  </a:ext>
                </a:extLst>
              </p:cNvPr>
              <p:cNvSpPr/>
              <p:nvPr/>
            </p:nvSpPr>
            <p:spPr>
              <a:xfrm>
                <a:off x="6328231" y="1441296"/>
                <a:ext cx="2191449" cy="4356591"/>
              </a:xfrm>
              <a:custGeom>
                <a:avLst/>
                <a:gdLst>
                  <a:gd name="connsiteX0" fmla="*/ 2141436 w 2191449"/>
                  <a:gd name="connsiteY0" fmla="*/ 3276739 h 4356591"/>
                  <a:gd name="connsiteX1" fmla="*/ 244360 w 2191449"/>
                  <a:gd name="connsiteY1" fmla="*/ 4343846 h 4356591"/>
                  <a:gd name="connsiteX2" fmla="*/ 98125 w 2191449"/>
                  <a:gd name="connsiteY2" fmla="*/ 4258320 h 4356591"/>
                  <a:gd name="connsiteX3" fmla="*/ 0 w 2191449"/>
                  <a:gd name="connsiteY3" fmla="*/ 2699098 h 4356591"/>
                  <a:gd name="connsiteX4" fmla="*/ 98125 w 2191449"/>
                  <a:gd name="connsiteY4" fmla="*/ 1165379 h 4356591"/>
                  <a:gd name="connsiteX5" fmla="*/ 148139 w 2191449"/>
                  <a:gd name="connsiteY5" fmla="*/ 1079853 h 4356591"/>
                  <a:gd name="connsiteX6" fmla="*/ 2045214 w 2191449"/>
                  <a:gd name="connsiteY6" fmla="*/ 12746 h 4356591"/>
                  <a:gd name="connsiteX7" fmla="*/ 2191450 w 2191449"/>
                  <a:gd name="connsiteY7" fmla="*/ 98272 h 4356591"/>
                  <a:gd name="connsiteX8" fmla="*/ 2191450 w 2191449"/>
                  <a:gd name="connsiteY8" fmla="*/ 3191203 h 4356591"/>
                  <a:gd name="connsiteX9" fmla="*/ 2141436 w 2191449"/>
                  <a:gd name="connsiteY9" fmla="*/ 3276739 h 4356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191449" h="4356591">
                    <a:moveTo>
                      <a:pt x="2141436" y="3276739"/>
                    </a:moveTo>
                    <a:lnTo>
                      <a:pt x="244360" y="4343846"/>
                    </a:lnTo>
                    <a:cubicBezTo>
                      <a:pt x="178950" y="4380642"/>
                      <a:pt x="98125" y="4333376"/>
                      <a:pt x="98125" y="4258320"/>
                    </a:cubicBezTo>
                    <a:lnTo>
                      <a:pt x="0" y="2699098"/>
                    </a:lnTo>
                    <a:lnTo>
                      <a:pt x="98125" y="1165379"/>
                    </a:lnTo>
                    <a:cubicBezTo>
                      <a:pt x="98125" y="1129926"/>
                      <a:pt x="117249" y="1097231"/>
                      <a:pt x="148139" y="1079853"/>
                    </a:cubicBezTo>
                    <a:lnTo>
                      <a:pt x="2045214" y="12746"/>
                    </a:lnTo>
                    <a:cubicBezTo>
                      <a:pt x="2110624" y="-24050"/>
                      <a:pt x="2191450" y="23216"/>
                      <a:pt x="2191450" y="98272"/>
                    </a:cubicBezTo>
                    <a:lnTo>
                      <a:pt x="2191450" y="3191203"/>
                    </a:lnTo>
                    <a:cubicBezTo>
                      <a:pt x="2191450" y="3226666"/>
                      <a:pt x="2172325" y="3259361"/>
                      <a:pt x="2141436" y="3276739"/>
                    </a:cubicBezTo>
                    <a:close/>
                  </a:path>
                </a:pathLst>
              </a:custGeom>
              <a:solidFill>
                <a:srgbClr val="97CCD2"/>
              </a:solidFill>
              <a:ln w="9812" cap="flat">
                <a:noFill/>
                <a:prstDash val="solid"/>
                <a:miter/>
              </a:ln>
            </p:spPr>
            <p:txBody>
              <a:bodyPr rtlCol="0" anchor="ctr"/>
              <a:lstStyle/>
              <a:p>
                <a:endParaRPr lang="en-US"/>
              </a:p>
            </p:txBody>
          </p:sp>
          <p:sp>
            <p:nvSpPr>
              <p:cNvPr id="28" name="Freihandform 27">
                <a:extLst>
                  <a:ext uri="{FF2B5EF4-FFF2-40B4-BE49-F238E27FC236}">
                    <a16:creationId xmlns:a16="http://schemas.microsoft.com/office/drawing/2014/main" id="{C14003B4-9090-A902-6D54-2363FE639B15}"/>
                  </a:ext>
                </a:extLst>
              </p:cNvPr>
              <p:cNvSpPr/>
              <p:nvPr/>
            </p:nvSpPr>
            <p:spPr>
              <a:xfrm>
                <a:off x="6426356" y="1441316"/>
                <a:ext cx="2093324" cy="4356567"/>
              </a:xfrm>
              <a:custGeom>
                <a:avLst/>
                <a:gdLst>
                  <a:gd name="connsiteX0" fmla="*/ 1947089 w 2093324"/>
                  <a:gd name="connsiteY0" fmla="*/ 12747 h 4356567"/>
                  <a:gd name="connsiteX1" fmla="*/ 1700826 w 2093324"/>
                  <a:gd name="connsiteY1" fmla="*/ 151269 h 4356567"/>
                  <a:gd name="connsiteX2" fmla="*/ 1700826 w 2093324"/>
                  <a:gd name="connsiteY2" fmla="*/ 3191194 h 4356567"/>
                  <a:gd name="connsiteX3" fmla="*/ 1650812 w 2093324"/>
                  <a:gd name="connsiteY3" fmla="*/ 3276719 h 4356567"/>
                  <a:gd name="connsiteX4" fmla="*/ 0 w 2093324"/>
                  <a:gd name="connsiteY4" fmla="*/ 4205303 h 4356567"/>
                  <a:gd name="connsiteX5" fmla="*/ 0 w 2093324"/>
                  <a:gd name="connsiteY5" fmla="*/ 4258301 h 4356567"/>
                  <a:gd name="connsiteX6" fmla="*/ 146235 w 2093324"/>
                  <a:gd name="connsiteY6" fmla="*/ 4343826 h 4356567"/>
                  <a:gd name="connsiteX7" fmla="*/ 2043311 w 2093324"/>
                  <a:gd name="connsiteY7" fmla="*/ 3276719 h 4356567"/>
                  <a:gd name="connsiteX8" fmla="*/ 2093325 w 2093324"/>
                  <a:gd name="connsiteY8" fmla="*/ 3191194 h 4356567"/>
                  <a:gd name="connsiteX9" fmla="*/ 2093325 w 2093324"/>
                  <a:gd name="connsiteY9" fmla="*/ 98262 h 4356567"/>
                  <a:gd name="connsiteX10" fmla="*/ 1947089 w 2093324"/>
                  <a:gd name="connsiteY10" fmla="*/ 12747 h 43565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93324" h="4356567">
                    <a:moveTo>
                      <a:pt x="1947089" y="12747"/>
                    </a:moveTo>
                    <a:lnTo>
                      <a:pt x="1700826" y="151269"/>
                    </a:lnTo>
                    <a:lnTo>
                      <a:pt x="1700826" y="3191194"/>
                    </a:lnTo>
                    <a:cubicBezTo>
                      <a:pt x="1700826" y="3226646"/>
                      <a:pt x="1681701" y="3259342"/>
                      <a:pt x="1650812" y="3276719"/>
                    </a:cubicBezTo>
                    <a:lnTo>
                      <a:pt x="0" y="4205303"/>
                    </a:lnTo>
                    <a:lnTo>
                      <a:pt x="0" y="4258301"/>
                    </a:lnTo>
                    <a:cubicBezTo>
                      <a:pt x="0" y="4333346"/>
                      <a:pt x="80825" y="4380613"/>
                      <a:pt x="146235" y="4343826"/>
                    </a:cubicBezTo>
                    <a:lnTo>
                      <a:pt x="2043311" y="3276719"/>
                    </a:lnTo>
                    <a:cubicBezTo>
                      <a:pt x="2074210" y="3259342"/>
                      <a:pt x="2093325" y="3226646"/>
                      <a:pt x="2093325" y="3191194"/>
                    </a:cubicBezTo>
                    <a:lnTo>
                      <a:pt x="2093325" y="98262"/>
                    </a:lnTo>
                    <a:cubicBezTo>
                      <a:pt x="2093325" y="23217"/>
                      <a:pt x="2012499" y="-24050"/>
                      <a:pt x="1947089" y="12747"/>
                    </a:cubicBezTo>
                    <a:close/>
                  </a:path>
                </a:pathLst>
              </a:custGeom>
              <a:solidFill>
                <a:srgbClr val="26ABB4"/>
              </a:solidFill>
              <a:ln w="9812" cap="flat">
                <a:noFill/>
                <a:prstDash val="solid"/>
                <a:miter/>
              </a:ln>
            </p:spPr>
            <p:txBody>
              <a:bodyPr rtlCol="0" anchor="ctr"/>
              <a:lstStyle/>
              <a:p>
                <a:endParaRPr lang="en-US"/>
              </a:p>
            </p:txBody>
          </p:sp>
          <p:sp>
            <p:nvSpPr>
              <p:cNvPr id="29" name="Freihandform 28">
                <a:extLst>
                  <a:ext uri="{FF2B5EF4-FFF2-40B4-BE49-F238E27FC236}">
                    <a16:creationId xmlns:a16="http://schemas.microsoft.com/office/drawing/2014/main" id="{86FAE1FA-99E4-CE9D-F261-B37316C53B55}"/>
                  </a:ext>
                </a:extLst>
              </p:cNvPr>
              <p:cNvSpPr/>
              <p:nvPr/>
            </p:nvSpPr>
            <p:spPr>
              <a:xfrm>
                <a:off x="3672318" y="1441311"/>
                <a:ext cx="2093324" cy="4356576"/>
              </a:xfrm>
              <a:custGeom>
                <a:avLst/>
                <a:gdLst>
                  <a:gd name="connsiteX0" fmla="*/ 1947099 w 2093324"/>
                  <a:gd name="connsiteY0" fmla="*/ 4343830 h 4356576"/>
                  <a:gd name="connsiteX1" fmla="*/ 50014 w 2093324"/>
                  <a:gd name="connsiteY1" fmla="*/ 3276724 h 4356576"/>
                  <a:gd name="connsiteX2" fmla="*/ 0 w 2093324"/>
                  <a:gd name="connsiteY2" fmla="*/ 3191198 h 4356576"/>
                  <a:gd name="connsiteX3" fmla="*/ 0 w 2093324"/>
                  <a:gd name="connsiteY3" fmla="*/ 98267 h 4356576"/>
                  <a:gd name="connsiteX4" fmla="*/ 146235 w 2093324"/>
                  <a:gd name="connsiteY4" fmla="*/ 12741 h 4356576"/>
                  <a:gd name="connsiteX5" fmla="*/ 2043311 w 2093324"/>
                  <a:gd name="connsiteY5" fmla="*/ 1079848 h 4356576"/>
                  <a:gd name="connsiteX6" fmla="*/ 2093325 w 2093324"/>
                  <a:gd name="connsiteY6" fmla="*/ 1165373 h 4356576"/>
                  <a:gd name="connsiteX7" fmla="*/ 2093325 w 2093324"/>
                  <a:gd name="connsiteY7" fmla="*/ 4258305 h 4356576"/>
                  <a:gd name="connsiteX8" fmla="*/ 1947099 w 2093324"/>
                  <a:gd name="connsiteY8" fmla="*/ 4343830 h 4356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93324" h="4356576">
                    <a:moveTo>
                      <a:pt x="1947099" y="4343830"/>
                    </a:moveTo>
                    <a:lnTo>
                      <a:pt x="50014" y="3276724"/>
                    </a:lnTo>
                    <a:cubicBezTo>
                      <a:pt x="19115" y="3259346"/>
                      <a:pt x="0" y="3226651"/>
                      <a:pt x="0" y="3191198"/>
                    </a:cubicBezTo>
                    <a:lnTo>
                      <a:pt x="0" y="98267"/>
                    </a:lnTo>
                    <a:cubicBezTo>
                      <a:pt x="0" y="23221"/>
                      <a:pt x="80825" y="-24046"/>
                      <a:pt x="146235" y="12741"/>
                    </a:cubicBezTo>
                    <a:lnTo>
                      <a:pt x="2043311" y="1079848"/>
                    </a:lnTo>
                    <a:cubicBezTo>
                      <a:pt x="2074210" y="1097226"/>
                      <a:pt x="2093325" y="1129921"/>
                      <a:pt x="2093325" y="1165373"/>
                    </a:cubicBezTo>
                    <a:lnTo>
                      <a:pt x="2093325" y="4258305"/>
                    </a:lnTo>
                    <a:cubicBezTo>
                      <a:pt x="2093325" y="4333360"/>
                      <a:pt x="2012509" y="4380627"/>
                      <a:pt x="1947099" y="4343830"/>
                    </a:cubicBezTo>
                    <a:close/>
                  </a:path>
                </a:pathLst>
              </a:custGeom>
              <a:solidFill>
                <a:srgbClr val="97CCD2"/>
              </a:solidFill>
              <a:ln w="9812" cap="flat">
                <a:noFill/>
                <a:prstDash val="solid"/>
                <a:miter/>
              </a:ln>
            </p:spPr>
            <p:txBody>
              <a:bodyPr rtlCol="0" anchor="ctr"/>
              <a:lstStyle/>
              <a:p>
                <a:endParaRPr lang="en-US"/>
              </a:p>
            </p:txBody>
          </p:sp>
          <p:sp>
            <p:nvSpPr>
              <p:cNvPr id="30" name="Freihandform 29">
                <a:extLst>
                  <a:ext uri="{FF2B5EF4-FFF2-40B4-BE49-F238E27FC236}">
                    <a16:creationId xmlns:a16="http://schemas.microsoft.com/office/drawing/2014/main" id="{BF5F36CF-6ED4-875B-5F3B-6CCD32C4B2C1}"/>
                  </a:ext>
                </a:extLst>
              </p:cNvPr>
              <p:cNvSpPr/>
              <p:nvPr/>
            </p:nvSpPr>
            <p:spPr>
              <a:xfrm>
                <a:off x="3672318" y="1441316"/>
                <a:ext cx="2191449" cy="4356572"/>
              </a:xfrm>
              <a:custGeom>
                <a:avLst/>
                <a:gdLst>
                  <a:gd name="connsiteX0" fmla="*/ 2043311 w 2191449"/>
                  <a:gd name="connsiteY0" fmla="*/ 1079853 h 4356572"/>
                  <a:gd name="connsiteX1" fmla="*/ 146235 w 2191449"/>
                  <a:gd name="connsiteY1" fmla="*/ 12747 h 4356572"/>
                  <a:gd name="connsiteX2" fmla="*/ 0 w 2191449"/>
                  <a:gd name="connsiteY2" fmla="*/ 98262 h 4356572"/>
                  <a:gd name="connsiteX3" fmla="*/ 0 w 2191449"/>
                  <a:gd name="connsiteY3" fmla="*/ 151269 h 4356572"/>
                  <a:gd name="connsiteX4" fmla="*/ 1650812 w 2191449"/>
                  <a:gd name="connsiteY4" fmla="*/ 1079853 h 4356572"/>
                  <a:gd name="connsiteX5" fmla="*/ 1700826 w 2191449"/>
                  <a:gd name="connsiteY5" fmla="*/ 1165379 h 4356572"/>
                  <a:gd name="connsiteX6" fmla="*/ 1700826 w 2191449"/>
                  <a:gd name="connsiteY6" fmla="*/ 4205303 h 4356572"/>
                  <a:gd name="connsiteX7" fmla="*/ 1947089 w 2191449"/>
                  <a:gd name="connsiteY7" fmla="*/ 4343826 h 4356572"/>
                  <a:gd name="connsiteX8" fmla="*/ 2093325 w 2191449"/>
                  <a:gd name="connsiteY8" fmla="*/ 4258301 h 4356572"/>
                  <a:gd name="connsiteX9" fmla="*/ 2191449 w 2191449"/>
                  <a:gd name="connsiteY9" fmla="*/ 2703995 h 4356572"/>
                  <a:gd name="connsiteX10" fmla="*/ 2093325 w 2191449"/>
                  <a:gd name="connsiteY10" fmla="*/ 1165369 h 4356572"/>
                  <a:gd name="connsiteX11" fmla="*/ 2043311 w 2191449"/>
                  <a:gd name="connsiteY11" fmla="*/ 1079853 h 43565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91449" h="4356572">
                    <a:moveTo>
                      <a:pt x="2043311" y="1079853"/>
                    </a:moveTo>
                    <a:lnTo>
                      <a:pt x="146235" y="12747"/>
                    </a:lnTo>
                    <a:cubicBezTo>
                      <a:pt x="80825" y="-24050"/>
                      <a:pt x="0" y="23217"/>
                      <a:pt x="0" y="98262"/>
                    </a:cubicBezTo>
                    <a:lnTo>
                      <a:pt x="0" y="151269"/>
                    </a:lnTo>
                    <a:lnTo>
                      <a:pt x="1650812" y="1079853"/>
                    </a:lnTo>
                    <a:cubicBezTo>
                      <a:pt x="1681711" y="1097231"/>
                      <a:pt x="1700826" y="1129926"/>
                      <a:pt x="1700826" y="1165379"/>
                    </a:cubicBezTo>
                    <a:lnTo>
                      <a:pt x="1700826" y="4205303"/>
                    </a:lnTo>
                    <a:lnTo>
                      <a:pt x="1947089" y="4343826"/>
                    </a:lnTo>
                    <a:cubicBezTo>
                      <a:pt x="2012499" y="4380623"/>
                      <a:pt x="2093325" y="4333356"/>
                      <a:pt x="2093325" y="4258301"/>
                    </a:cubicBezTo>
                    <a:lnTo>
                      <a:pt x="2191449" y="2703995"/>
                    </a:lnTo>
                    <a:lnTo>
                      <a:pt x="2093325" y="1165369"/>
                    </a:lnTo>
                    <a:cubicBezTo>
                      <a:pt x="2093325" y="1129926"/>
                      <a:pt x="2074210" y="1097231"/>
                      <a:pt x="2043311" y="1079853"/>
                    </a:cubicBezTo>
                    <a:close/>
                  </a:path>
                </a:pathLst>
              </a:custGeom>
              <a:solidFill>
                <a:srgbClr val="26ABB4"/>
              </a:solidFill>
              <a:ln w="9812" cap="flat">
                <a:noFill/>
                <a:prstDash val="solid"/>
                <a:miter/>
              </a:ln>
            </p:spPr>
            <p:txBody>
              <a:bodyPr rtlCol="0" anchor="ctr"/>
              <a:lstStyle/>
              <a:p>
                <a:endParaRPr lang="en-US"/>
              </a:p>
            </p:txBody>
          </p:sp>
          <p:grpSp>
            <p:nvGrpSpPr>
              <p:cNvPr id="31" name="Grafik 14">
                <a:extLst>
                  <a:ext uri="{FF2B5EF4-FFF2-40B4-BE49-F238E27FC236}">
                    <a16:creationId xmlns:a16="http://schemas.microsoft.com/office/drawing/2014/main" id="{B6AED157-A2B6-0CD8-A2FF-4B2CA4BAA286}"/>
                  </a:ext>
                </a:extLst>
              </p:cNvPr>
              <p:cNvGrpSpPr/>
              <p:nvPr/>
            </p:nvGrpSpPr>
            <p:grpSpPr>
              <a:xfrm>
                <a:off x="5765653" y="2549301"/>
                <a:ext cx="660703" cy="3318098"/>
                <a:chOff x="5765653" y="2549301"/>
                <a:chExt cx="660703" cy="3318098"/>
              </a:xfrm>
            </p:grpSpPr>
            <p:sp>
              <p:nvSpPr>
                <p:cNvPr id="32" name="Freihandform 31">
                  <a:extLst>
                    <a:ext uri="{FF2B5EF4-FFF2-40B4-BE49-F238E27FC236}">
                      <a16:creationId xmlns:a16="http://schemas.microsoft.com/office/drawing/2014/main" id="{CE03BAD0-5376-186D-DE2D-FC0534177CD1}"/>
                    </a:ext>
                  </a:extLst>
                </p:cNvPr>
                <p:cNvSpPr/>
                <p:nvPr/>
              </p:nvSpPr>
              <p:spPr>
                <a:xfrm>
                  <a:off x="5765653" y="2549301"/>
                  <a:ext cx="660703" cy="3318098"/>
                </a:xfrm>
                <a:custGeom>
                  <a:avLst/>
                  <a:gdLst>
                    <a:gd name="connsiteX0" fmla="*/ 562579 w 660703"/>
                    <a:gd name="connsiteY0" fmla="*/ 3318098 h 3318098"/>
                    <a:gd name="connsiteX1" fmla="*/ 98125 w 660703"/>
                    <a:gd name="connsiteY1" fmla="*/ 3318098 h 3318098"/>
                    <a:gd name="connsiteX2" fmla="*/ 0 w 660703"/>
                    <a:gd name="connsiteY2" fmla="*/ 3219974 h 3318098"/>
                    <a:gd name="connsiteX3" fmla="*/ 0 w 660703"/>
                    <a:gd name="connsiteY3" fmla="*/ 98125 h 3318098"/>
                    <a:gd name="connsiteX4" fmla="*/ 98125 w 660703"/>
                    <a:gd name="connsiteY4" fmla="*/ 0 h 3318098"/>
                    <a:gd name="connsiteX5" fmla="*/ 562579 w 660703"/>
                    <a:gd name="connsiteY5" fmla="*/ 0 h 3318098"/>
                    <a:gd name="connsiteX6" fmla="*/ 660703 w 660703"/>
                    <a:gd name="connsiteY6" fmla="*/ 98125 h 3318098"/>
                    <a:gd name="connsiteX7" fmla="*/ 660703 w 660703"/>
                    <a:gd name="connsiteY7" fmla="*/ 3219974 h 3318098"/>
                    <a:gd name="connsiteX8" fmla="*/ 562579 w 660703"/>
                    <a:gd name="connsiteY8" fmla="*/ 3318098 h 3318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60703" h="3318098">
                      <a:moveTo>
                        <a:pt x="562579" y="3318098"/>
                      </a:moveTo>
                      <a:lnTo>
                        <a:pt x="98125" y="3318098"/>
                      </a:lnTo>
                      <a:cubicBezTo>
                        <a:pt x="43931" y="3318098"/>
                        <a:pt x="0" y="3274168"/>
                        <a:pt x="0" y="3219974"/>
                      </a:cubicBezTo>
                      <a:lnTo>
                        <a:pt x="0" y="98125"/>
                      </a:lnTo>
                      <a:cubicBezTo>
                        <a:pt x="0" y="43931"/>
                        <a:pt x="43931" y="0"/>
                        <a:pt x="98125" y="0"/>
                      </a:cubicBezTo>
                      <a:lnTo>
                        <a:pt x="562579" y="0"/>
                      </a:lnTo>
                      <a:cubicBezTo>
                        <a:pt x="616773" y="0"/>
                        <a:pt x="660703" y="43931"/>
                        <a:pt x="660703" y="98125"/>
                      </a:cubicBezTo>
                      <a:lnTo>
                        <a:pt x="660703" y="3219974"/>
                      </a:lnTo>
                      <a:cubicBezTo>
                        <a:pt x="660703" y="3274168"/>
                        <a:pt x="616773" y="3318098"/>
                        <a:pt x="562579" y="3318098"/>
                      </a:cubicBezTo>
                      <a:close/>
                    </a:path>
                  </a:pathLst>
                </a:custGeom>
                <a:solidFill>
                  <a:srgbClr val="97CCD2"/>
                </a:solidFill>
                <a:ln w="9812" cap="flat">
                  <a:noFill/>
                  <a:prstDash val="solid"/>
                  <a:miter/>
                </a:ln>
              </p:spPr>
              <p:txBody>
                <a:bodyPr rtlCol="0" anchor="ctr"/>
                <a:lstStyle/>
                <a:p>
                  <a:endParaRPr lang="en-US"/>
                </a:p>
              </p:txBody>
            </p:sp>
            <p:sp>
              <p:nvSpPr>
                <p:cNvPr id="33" name="Freihandform 32">
                  <a:extLst>
                    <a:ext uri="{FF2B5EF4-FFF2-40B4-BE49-F238E27FC236}">
                      <a16:creationId xmlns:a16="http://schemas.microsoft.com/office/drawing/2014/main" id="{6BAC3548-95C9-AE03-52C5-DD5B6358CC1C}"/>
                    </a:ext>
                  </a:extLst>
                </p:cNvPr>
                <p:cNvSpPr/>
                <p:nvPr/>
              </p:nvSpPr>
              <p:spPr>
                <a:xfrm>
                  <a:off x="5994607" y="2549301"/>
                  <a:ext cx="431748" cy="3318098"/>
                </a:xfrm>
                <a:custGeom>
                  <a:avLst/>
                  <a:gdLst>
                    <a:gd name="connsiteX0" fmla="*/ 333624 w 431748"/>
                    <a:gd name="connsiteY0" fmla="*/ 0 h 3318098"/>
                    <a:gd name="connsiteX1" fmla="*/ 0 w 431748"/>
                    <a:gd name="connsiteY1" fmla="*/ 0 h 3318098"/>
                    <a:gd name="connsiteX2" fmla="*/ 98125 w 431748"/>
                    <a:gd name="connsiteY2" fmla="*/ 98125 h 3318098"/>
                    <a:gd name="connsiteX3" fmla="*/ 98125 w 431748"/>
                    <a:gd name="connsiteY3" fmla="*/ 3219974 h 3318098"/>
                    <a:gd name="connsiteX4" fmla="*/ 0 w 431748"/>
                    <a:gd name="connsiteY4" fmla="*/ 3318098 h 3318098"/>
                    <a:gd name="connsiteX5" fmla="*/ 333624 w 431748"/>
                    <a:gd name="connsiteY5" fmla="*/ 3318098 h 3318098"/>
                    <a:gd name="connsiteX6" fmla="*/ 431749 w 431748"/>
                    <a:gd name="connsiteY6" fmla="*/ 3219974 h 3318098"/>
                    <a:gd name="connsiteX7" fmla="*/ 431749 w 431748"/>
                    <a:gd name="connsiteY7" fmla="*/ 98125 h 3318098"/>
                    <a:gd name="connsiteX8" fmla="*/ 333624 w 431748"/>
                    <a:gd name="connsiteY8" fmla="*/ 0 h 3318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1748" h="3318098">
                      <a:moveTo>
                        <a:pt x="333624" y="0"/>
                      </a:moveTo>
                      <a:lnTo>
                        <a:pt x="0" y="0"/>
                      </a:lnTo>
                      <a:cubicBezTo>
                        <a:pt x="54194" y="0"/>
                        <a:pt x="98125" y="43931"/>
                        <a:pt x="98125" y="98125"/>
                      </a:cubicBezTo>
                      <a:lnTo>
                        <a:pt x="98125" y="3219974"/>
                      </a:lnTo>
                      <a:cubicBezTo>
                        <a:pt x="98125" y="3274168"/>
                        <a:pt x="54194" y="3318098"/>
                        <a:pt x="0" y="3318098"/>
                      </a:cubicBezTo>
                      <a:lnTo>
                        <a:pt x="333624" y="3318098"/>
                      </a:lnTo>
                      <a:cubicBezTo>
                        <a:pt x="387818" y="3318098"/>
                        <a:pt x="431749" y="3274168"/>
                        <a:pt x="431749" y="3219974"/>
                      </a:cubicBezTo>
                      <a:lnTo>
                        <a:pt x="431749" y="98125"/>
                      </a:lnTo>
                      <a:cubicBezTo>
                        <a:pt x="431749" y="43931"/>
                        <a:pt x="387818" y="0"/>
                        <a:pt x="333624" y="0"/>
                      </a:cubicBezTo>
                      <a:close/>
                    </a:path>
                  </a:pathLst>
                </a:custGeom>
                <a:solidFill>
                  <a:srgbClr val="26ABB4"/>
                </a:solidFill>
                <a:ln w="9812" cap="flat">
                  <a:noFill/>
                  <a:prstDash val="solid"/>
                  <a:miter/>
                </a:ln>
              </p:spPr>
              <p:txBody>
                <a:bodyPr rtlCol="0" anchor="ctr"/>
                <a:lstStyle/>
                <a:p>
                  <a:endParaRPr lang="en-US"/>
                </a:p>
              </p:txBody>
            </p:sp>
          </p:grpSp>
        </p:grpSp>
      </p:grpSp>
      <p:cxnSp>
        <p:nvCxnSpPr>
          <p:cNvPr id="38" name="Gerade Verbindung 37">
            <a:extLst>
              <a:ext uri="{FF2B5EF4-FFF2-40B4-BE49-F238E27FC236}">
                <a16:creationId xmlns:a16="http://schemas.microsoft.com/office/drawing/2014/main" id="{FD1464E4-DA77-2426-134B-91B0B03E0835}"/>
              </a:ext>
            </a:extLst>
          </p:cNvPr>
          <p:cNvCxnSpPr>
            <a:cxnSpLocks/>
          </p:cNvCxnSpPr>
          <p:nvPr userDrawn="1"/>
        </p:nvCxnSpPr>
        <p:spPr>
          <a:xfrm>
            <a:off x="2182950" y="1268413"/>
            <a:ext cx="1080000" cy="0"/>
          </a:xfrm>
          <a:prstGeom prst="line">
            <a:avLst/>
          </a:prstGeom>
          <a:ln w="63500" cap="rnd">
            <a:solidFill>
              <a:schemeClr val="accent1"/>
            </a:solidFill>
          </a:ln>
        </p:spPr>
        <p:style>
          <a:lnRef idx="1">
            <a:schemeClr val="accent1"/>
          </a:lnRef>
          <a:fillRef idx="0">
            <a:schemeClr val="accent1"/>
          </a:fillRef>
          <a:effectRef idx="0">
            <a:schemeClr val="accent1"/>
          </a:effectRef>
          <a:fontRef idx="minor">
            <a:schemeClr val="tx1"/>
          </a:fontRef>
        </p:style>
      </p:cxnSp>
      <p:sp>
        <p:nvSpPr>
          <p:cNvPr id="39" name="Rechteck 38">
            <a:extLst>
              <a:ext uri="{FF2B5EF4-FFF2-40B4-BE49-F238E27FC236}">
                <a16:creationId xmlns:a16="http://schemas.microsoft.com/office/drawing/2014/main" id="{04B2DFD3-FD72-9A93-C438-0496EBEEC9B2}"/>
              </a:ext>
            </a:extLst>
          </p:cNvPr>
          <p:cNvSpPr/>
          <p:nvPr userDrawn="1"/>
        </p:nvSpPr>
        <p:spPr>
          <a:xfrm>
            <a:off x="2182950" y="723635"/>
            <a:ext cx="6634880" cy="36933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pAutoFit/>
          </a:bodyPr>
          <a:lstStyle/>
          <a:p>
            <a:pPr marL="0" lvl="1" eaLnBrk="0" fontAlgn="base">
              <a:spcAft>
                <a:spcPct val="0"/>
              </a:spcAft>
              <a:buSzPct val="75000"/>
              <a:defRPr/>
            </a:pPr>
            <a:r>
              <a:rPr lang="de-DE" sz="2400" b="1" kern="0">
                <a:solidFill>
                  <a:schemeClr val="tx2"/>
                </a:solidFill>
                <a:latin typeface="Arial" panose="020B0604020202020204" pitchFamily="34" charset="0"/>
                <a:ea typeface="Verdana" panose="020B0604030504040204" pitchFamily="34" charset="0"/>
                <a:cs typeface="Arial" panose="020B0604020202020204" pitchFamily="34" charset="0"/>
              </a:rPr>
              <a:t>Vorlesegeschichte „Sturm im Wald“</a:t>
            </a:r>
          </a:p>
        </p:txBody>
      </p:sp>
    </p:spTree>
    <p:extLst>
      <p:ext uri="{BB962C8B-B14F-4D97-AF65-F5344CB8AC3E}">
        <p14:creationId xmlns:p14="http://schemas.microsoft.com/office/powerpoint/2010/main" val="38428676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38"/>
                                        </p:tgtEl>
                                        <p:attrNameLst>
                                          <p:attrName>style.visibility</p:attrName>
                                        </p:attrNameLst>
                                      </p:cBhvr>
                                      <p:to>
                                        <p:strVal val="visible"/>
                                      </p:to>
                                    </p:set>
                                    <p:animEffect transition="in" filter="wipe(left)">
                                      <p:cBhvr>
                                        <p:cTn id="13"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DCECCB84-F9BA-43D5-87BE-67443E8EF086}">
      <p15:sldGuideLst xmlns:p15="http://schemas.microsoft.com/office/powerpoint/2012/main">
        <p15:guide id="1" orient="horz" pos="2160">
          <p15:clr>
            <a:srgbClr val="FBAE40"/>
          </p15:clr>
        </p15:guide>
        <p15:guide id="2" pos="3840">
          <p15:clr>
            <a:srgbClr val="FBAE40"/>
          </p15:clr>
        </p15:guide>
        <p15:guide id="3" orient="horz" pos="232">
          <p15:clr>
            <a:srgbClr val="FBAE40"/>
          </p15:clr>
        </p15:guide>
        <p15:guide id="4" orient="horz" pos="4088">
          <p15:clr>
            <a:srgbClr val="FBAE40"/>
          </p15:clr>
        </p15:guide>
        <p15:guide id="5" pos="7446">
          <p15:clr>
            <a:srgbClr val="FBAE40"/>
          </p15:clr>
        </p15:guide>
        <p15:guide id="6" pos="234">
          <p15:clr>
            <a:srgbClr val="FBAE40"/>
          </p15:clr>
        </p15:guide>
        <p15:guide id="7" pos="3727">
          <p15:clr>
            <a:srgbClr val="FBAE40"/>
          </p15:clr>
        </p15:guide>
        <p15:guide id="8" pos="801" userDrawn="1">
          <p15:clr>
            <a:srgbClr val="FBAE40"/>
          </p15:clr>
        </p15:guide>
        <p15:guide id="9" orient="horz" pos="799" userDrawn="1">
          <p15:clr>
            <a:srgbClr val="FBAE40"/>
          </p15:clr>
        </p15:guide>
        <p15:guide id="10" pos="3940" userDrawn="1">
          <p15:clr>
            <a:srgbClr val="FBAE40"/>
          </p15:clr>
        </p15:guide>
        <p15:guide id="11" pos="6879" userDrawn="1">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Vorlesegeschichte 03">
    <p:spTree>
      <p:nvGrpSpPr>
        <p:cNvPr id="1" name=""/>
        <p:cNvGrpSpPr/>
        <p:nvPr/>
      </p:nvGrpSpPr>
      <p:grpSpPr>
        <a:xfrm>
          <a:off x="0" y="0"/>
          <a:ext cx="0" cy="0"/>
          <a:chOff x="0" y="0"/>
          <a:chExt cx="0" cy="0"/>
        </a:xfrm>
      </p:grpSpPr>
      <p:grpSp>
        <p:nvGrpSpPr>
          <p:cNvPr id="3" name="Gruppieren 2">
            <a:extLst>
              <a:ext uri="{FF2B5EF4-FFF2-40B4-BE49-F238E27FC236}">
                <a16:creationId xmlns:a16="http://schemas.microsoft.com/office/drawing/2014/main" id="{CB2324FB-6826-B60B-8CA4-53C1D7B7056F}"/>
              </a:ext>
            </a:extLst>
          </p:cNvPr>
          <p:cNvGrpSpPr/>
          <p:nvPr userDrawn="1"/>
        </p:nvGrpSpPr>
        <p:grpSpPr>
          <a:xfrm>
            <a:off x="742950" y="368301"/>
            <a:ext cx="1080000" cy="1080000"/>
            <a:chOff x="742950" y="368301"/>
            <a:chExt cx="1080000" cy="1080000"/>
          </a:xfrm>
        </p:grpSpPr>
        <p:sp>
          <p:nvSpPr>
            <p:cNvPr id="4" name="Oval 3">
              <a:extLst>
                <a:ext uri="{FF2B5EF4-FFF2-40B4-BE49-F238E27FC236}">
                  <a16:creationId xmlns:a16="http://schemas.microsoft.com/office/drawing/2014/main" id="{96E2D41A-0719-63C8-49F7-B5CF1F81F097}"/>
                </a:ext>
              </a:extLst>
            </p:cNvPr>
            <p:cNvSpPr/>
            <p:nvPr/>
          </p:nvSpPr>
          <p:spPr>
            <a:xfrm>
              <a:off x="742950" y="368301"/>
              <a:ext cx="1080000" cy="1080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5000" b="1">
                <a:latin typeface="Arial" panose="020B0604020202020204" pitchFamily="34" charset="0"/>
                <a:cs typeface="Arial" panose="020B0604020202020204" pitchFamily="34" charset="0"/>
              </a:endParaRPr>
            </a:p>
          </p:txBody>
        </p:sp>
        <p:grpSp>
          <p:nvGrpSpPr>
            <p:cNvPr id="24" name="Grafik 14">
              <a:extLst>
                <a:ext uri="{FF2B5EF4-FFF2-40B4-BE49-F238E27FC236}">
                  <a16:creationId xmlns:a16="http://schemas.microsoft.com/office/drawing/2014/main" id="{A6B287BC-EA35-5BA6-F339-8F01BE202BA9}"/>
                </a:ext>
              </a:extLst>
            </p:cNvPr>
            <p:cNvGrpSpPr/>
            <p:nvPr/>
          </p:nvGrpSpPr>
          <p:grpSpPr>
            <a:xfrm>
              <a:off x="1008787" y="632473"/>
              <a:ext cx="548327" cy="551657"/>
              <a:chOff x="3672318" y="990600"/>
              <a:chExt cx="4847362" cy="4876799"/>
            </a:xfrm>
          </p:grpSpPr>
          <p:grpSp>
            <p:nvGrpSpPr>
              <p:cNvPr id="25" name="Grafik 14">
                <a:extLst>
                  <a:ext uri="{FF2B5EF4-FFF2-40B4-BE49-F238E27FC236}">
                    <a16:creationId xmlns:a16="http://schemas.microsoft.com/office/drawing/2014/main" id="{64AAC612-6DDB-32DE-C99E-3A5CF4801F9A}"/>
                  </a:ext>
                </a:extLst>
              </p:cNvPr>
              <p:cNvGrpSpPr/>
              <p:nvPr/>
            </p:nvGrpSpPr>
            <p:grpSpPr>
              <a:xfrm>
                <a:off x="4680422" y="990600"/>
                <a:ext cx="2831154" cy="1558701"/>
                <a:chOff x="4680422" y="990600"/>
                <a:chExt cx="2831154" cy="1558701"/>
              </a:xfrm>
            </p:grpSpPr>
            <p:sp>
              <p:nvSpPr>
                <p:cNvPr id="36" name="Freihandform 35">
                  <a:extLst>
                    <a:ext uri="{FF2B5EF4-FFF2-40B4-BE49-F238E27FC236}">
                      <a16:creationId xmlns:a16="http://schemas.microsoft.com/office/drawing/2014/main" id="{AB6134C7-3DC3-8E2D-9D10-0B341F663852}"/>
                    </a:ext>
                  </a:extLst>
                </p:cNvPr>
                <p:cNvSpPr/>
                <p:nvPr/>
              </p:nvSpPr>
              <p:spPr>
                <a:xfrm>
                  <a:off x="4680422" y="990600"/>
                  <a:ext cx="1415577" cy="1558701"/>
                </a:xfrm>
                <a:custGeom>
                  <a:avLst/>
                  <a:gdLst>
                    <a:gd name="connsiteX0" fmla="*/ 1415577 w 1415577"/>
                    <a:gd name="connsiteY0" fmla="*/ 1558702 h 1558701"/>
                    <a:gd name="connsiteX1" fmla="*/ 0 w 1415577"/>
                    <a:gd name="connsiteY1" fmla="*/ 0 h 1558701"/>
                    <a:gd name="connsiteX2" fmla="*/ 0 w 1415577"/>
                    <a:gd name="connsiteY2" fmla="*/ 1558702 h 1558701"/>
                  </a:gdLst>
                  <a:ahLst/>
                  <a:cxnLst>
                    <a:cxn ang="0">
                      <a:pos x="connsiteX0" y="connsiteY0"/>
                    </a:cxn>
                    <a:cxn ang="0">
                      <a:pos x="connsiteX1" y="connsiteY1"/>
                    </a:cxn>
                    <a:cxn ang="0">
                      <a:pos x="connsiteX2" y="connsiteY2"/>
                    </a:cxn>
                  </a:cxnLst>
                  <a:rect l="l" t="t" r="r" b="b"/>
                  <a:pathLst>
                    <a:path w="1415577" h="1558701">
                      <a:moveTo>
                        <a:pt x="1415577" y="1558702"/>
                      </a:moveTo>
                      <a:cubicBezTo>
                        <a:pt x="1415577" y="1558702"/>
                        <a:pt x="1293804" y="505342"/>
                        <a:pt x="0" y="0"/>
                      </a:cubicBezTo>
                      <a:lnTo>
                        <a:pt x="0" y="1558702"/>
                      </a:lnTo>
                      <a:close/>
                    </a:path>
                  </a:pathLst>
                </a:custGeom>
                <a:solidFill>
                  <a:schemeClr val="bg1">
                    <a:lumMod val="95000"/>
                  </a:schemeClr>
                </a:solidFill>
                <a:ln w="9812" cap="flat">
                  <a:noFill/>
                  <a:prstDash val="solid"/>
                  <a:miter/>
                </a:ln>
              </p:spPr>
              <p:txBody>
                <a:bodyPr rtlCol="0" anchor="ctr"/>
                <a:lstStyle/>
                <a:p>
                  <a:endParaRPr lang="en-US"/>
                </a:p>
              </p:txBody>
            </p:sp>
            <p:sp>
              <p:nvSpPr>
                <p:cNvPr id="37" name="Freihandform 36">
                  <a:extLst>
                    <a:ext uri="{FF2B5EF4-FFF2-40B4-BE49-F238E27FC236}">
                      <a16:creationId xmlns:a16="http://schemas.microsoft.com/office/drawing/2014/main" id="{56C9C65C-8E48-A83C-8D60-7AA9BC01967C}"/>
                    </a:ext>
                  </a:extLst>
                </p:cNvPr>
                <p:cNvSpPr/>
                <p:nvPr/>
              </p:nvSpPr>
              <p:spPr>
                <a:xfrm>
                  <a:off x="6096000" y="990600"/>
                  <a:ext cx="1415577" cy="1558701"/>
                </a:xfrm>
                <a:custGeom>
                  <a:avLst/>
                  <a:gdLst>
                    <a:gd name="connsiteX0" fmla="*/ 0 w 1415577"/>
                    <a:gd name="connsiteY0" fmla="*/ 1558702 h 1558701"/>
                    <a:gd name="connsiteX1" fmla="*/ 1415577 w 1415577"/>
                    <a:gd name="connsiteY1" fmla="*/ 0 h 1558701"/>
                    <a:gd name="connsiteX2" fmla="*/ 1415577 w 1415577"/>
                    <a:gd name="connsiteY2" fmla="*/ 1558702 h 1558701"/>
                  </a:gdLst>
                  <a:ahLst/>
                  <a:cxnLst>
                    <a:cxn ang="0">
                      <a:pos x="connsiteX0" y="connsiteY0"/>
                    </a:cxn>
                    <a:cxn ang="0">
                      <a:pos x="connsiteX1" y="connsiteY1"/>
                    </a:cxn>
                    <a:cxn ang="0">
                      <a:pos x="connsiteX2" y="connsiteY2"/>
                    </a:cxn>
                  </a:cxnLst>
                  <a:rect l="l" t="t" r="r" b="b"/>
                  <a:pathLst>
                    <a:path w="1415577" h="1558701">
                      <a:moveTo>
                        <a:pt x="0" y="1558702"/>
                      </a:moveTo>
                      <a:cubicBezTo>
                        <a:pt x="0" y="1558702"/>
                        <a:pt x="121773" y="505342"/>
                        <a:pt x="1415577" y="0"/>
                      </a:cubicBezTo>
                      <a:lnTo>
                        <a:pt x="1415577" y="1558702"/>
                      </a:lnTo>
                      <a:close/>
                    </a:path>
                  </a:pathLst>
                </a:custGeom>
                <a:solidFill>
                  <a:schemeClr val="bg1">
                    <a:lumMod val="85000"/>
                  </a:schemeClr>
                </a:solidFill>
                <a:ln w="9812" cap="flat">
                  <a:noFill/>
                  <a:prstDash val="solid"/>
                  <a:miter/>
                </a:ln>
              </p:spPr>
              <p:txBody>
                <a:bodyPr rtlCol="0" anchor="ctr"/>
                <a:lstStyle/>
                <a:p>
                  <a:endParaRPr lang="en-US"/>
                </a:p>
              </p:txBody>
            </p:sp>
          </p:grpSp>
          <p:grpSp>
            <p:nvGrpSpPr>
              <p:cNvPr id="26" name="Grafik 14">
                <a:extLst>
                  <a:ext uri="{FF2B5EF4-FFF2-40B4-BE49-F238E27FC236}">
                    <a16:creationId xmlns:a16="http://schemas.microsoft.com/office/drawing/2014/main" id="{1AF58081-C6A5-BE44-D176-D08CD1BEC5AC}"/>
                  </a:ext>
                </a:extLst>
              </p:cNvPr>
              <p:cNvGrpSpPr/>
              <p:nvPr/>
            </p:nvGrpSpPr>
            <p:grpSpPr>
              <a:xfrm>
                <a:off x="3924371" y="1229739"/>
                <a:ext cx="4343256" cy="1510689"/>
                <a:chOff x="3924371" y="1229739"/>
                <a:chExt cx="4343256" cy="1510689"/>
              </a:xfrm>
            </p:grpSpPr>
            <p:sp>
              <p:nvSpPr>
                <p:cNvPr id="34" name="Freihandform 33">
                  <a:extLst>
                    <a:ext uri="{FF2B5EF4-FFF2-40B4-BE49-F238E27FC236}">
                      <a16:creationId xmlns:a16="http://schemas.microsoft.com/office/drawing/2014/main" id="{AF662AB5-0AC5-7DFE-1275-D85F6C5985C5}"/>
                    </a:ext>
                  </a:extLst>
                </p:cNvPr>
                <p:cNvSpPr/>
                <p:nvPr/>
              </p:nvSpPr>
              <p:spPr>
                <a:xfrm>
                  <a:off x="3924371" y="1229739"/>
                  <a:ext cx="2187230" cy="1510679"/>
                </a:xfrm>
                <a:custGeom>
                  <a:avLst/>
                  <a:gdLst>
                    <a:gd name="connsiteX0" fmla="*/ 2187230 w 2187230"/>
                    <a:gd name="connsiteY0" fmla="*/ 1319562 h 1510679"/>
                    <a:gd name="connsiteX1" fmla="*/ 268823 w 2187230"/>
                    <a:gd name="connsiteY1" fmla="*/ 0 h 1510679"/>
                    <a:gd name="connsiteX2" fmla="*/ 0 w 2187230"/>
                    <a:gd name="connsiteY2" fmla="*/ 273160 h 1510679"/>
                    <a:gd name="connsiteX3" fmla="*/ 1860259 w 2187230"/>
                    <a:gd name="connsiteY3" fmla="*/ 1510680 h 1510679"/>
                  </a:gdLst>
                  <a:ahLst/>
                  <a:cxnLst>
                    <a:cxn ang="0">
                      <a:pos x="connsiteX0" y="connsiteY0"/>
                    </a:cxn>
                    <a:cxn ang="0">
                      <a:pos x="connsiteX1" y="connsiteY1"/>
                    </a:cxn>
                    <a:cxn ang="0">
                      <a:pos x="connsiteX2" y="connsiteY2"/>
                    </a:cxn>
                    <a:cxn ang="0">
                      <a:pos x="connsiteX3" y="connsiteY3"/>
                    </a:cxn>
                  </a:cxnLst>
                  <a:rect l="l" t="t" r="r" b="b"/>
                  <a:pathLst>
                    <a:path w="2187230" h="1510679">
                      <a:moveTo>
                        <a:pt x="2187230" y="1319562"/>
                      </a:moveTo>
                      <a:cubicBezTo>
                        <a:pt x="1622297" y="310163"/>
                        <a:pt x="268823" y="0"/>
                        <a:pt x="268823" y="0"/>
                      </a:cubicBezTo>
                      <a:lnTo>
                        <a:pt x="0" y="273160"/>
                      </a:lnTo>
                      <a:lnTo>
                        <a:pt x="1860259" y="1510680"/>
                      </a:lnTo>
                      <a:close/>
                    </a:path>
                  </a:pathLst>
                </a:custGeom>
                <a:solidFill>
                  <a:schemeClr val="bg1">
                    <a:lumMod val="85000"/>
                  </a:schemeClr>
                </a:solidFill>
                <a:ln w="9812" cap="flat">
                  <a:noFill/>
                  <a:prstDash val="solid"/>
                  <a:miter/>
                </a:ln>
              </p:spPr>
              <p:txBody>
                <a:bodyPr rtlCol="0" anchor="ctr"/>
                <a:lstStyle/>
                <a:p>
                  <a:endParaRPr lang="en-US"/>
                </a:p>
              </p:txBody>
            </p:sp>
            <p:sp>
              <p:nvSpPr>
                <p:cNvPr id="35" name="Freihandform 34">
                  <a:extLst>
                    <a:ext uri="{FF2B5EF4-FFF2-40B4-BE49-F238E27FC236}">
                      <a16:creationId xmlns:a16="http://schemas.microsoft.com/office/drawing/2014/main" id="{B55563CE-824F-F893-B9B3-FCB9B1DFE5D5}"/>
                    </a:ext>
                  </a:extLst>
                </p:cNvPr>
                <p:cNvSpPr/>
                <p:nvPr/>
              </p:nvSpPr>
              <p:spPr>
                <a:xfrm>
                  <a:off x="6080398" y="1229739"/>
                  <a:ext cx="2187229" cy="1510689"/>
                </a:xfrm>
                <a:custGeom>
                  <a:avLst/>
                  <a:gdLst>
                    <a:gd name="connsiteX0" fmla="*/ 0 w 2187229"/>
                    <a:gd name="connsiteY0" fmla="*/ 1319562 h 1510689"/>
                    <a:gd name="connsiteX1" fmla="*/ 1918407 w 2187229"/>
                    <a:gd name="connsiteY1" fmla="*/ 0 h 1510689"/>
                    <a:gd name="connsiteX2" fmla="*/ 2187230 w 2187229"/>
                    <a:gd name="connsiteY2" fmla="*/ 273160 h 1510689"/>
                    <a:gd name="connsiteX3" fmla="*/ 326961 w 2187229"/>
                    <a:gd name="connsiteY3" fmla="*/ 1510689 h 1510689"/>
                  </a:gdLst>
                  <a:ahLst/>
                  <a:cxnLst>
                    <a:cxn ang="0">
                      <a:pos x="connsiteX0" y="connsiteY0"/>
                    </a:cxn>
                    <a:cxn ang="0">
                      <a:pos x="connsiteX1" y="connsiteY1"/>
                    </a:cxn>
                    <a:cxn ang="0">
                      <a:pos x="connsiteX2" y="connsiteY2"/>
                    </a:cxn>
                    <a:cxn ang="0">
                      <a:pos x="connsiteX3" y="connsiteY3"/>
                    </a:cxn>
                  </a:cxnLst>
                  <a:rect l="l" t="t" r="r" b="b"/>
                  <a:pathLst>
                    <a:path w="2187229" h="1510689">
                      <a:moveTo>
                        <a:pt x="0" y="1319562"/>
                      </a:moveTo>
                      <a:cubicBezTo>
                        <a:pt x="564934" y="310163"/>
                        <a:pt x="1918407" y="0"/>
                        <a:pt x="1918407" y="0"/>
                      </a:cubicBezTo>
                      <a:lnTo>
                        <a:pt x="2187230" y="273160"/>
                      </a:lnTo>
                      <a:lnTo>
                        <a:pt x="326961" y="1510689"/>
                      </a:lnTo>
                      <a:close/>
                    </a:path>
                  </a:pathLst>
                </a:custGeom>
                <a:solidFill>
                  <a:schemeClr val="bg1">
                    <a:lumMod val="95000"/>
                  </a:schemeClr>
                </a:solidFill>
                <a:ln w="9812" cap="flat">
                  <a:noFill/>
                  <a:prstDash val="solid"/>
                  <a:miter/>
                </a:ln>
              </p:spPr>
              <p:txBody>
                <a:bodyPr rtlCol="0" anchor="ctr"/>
                <a:lstStyle/>
                <a:p>
                  <a:endParaRPr lang="en-US"/>
                </a:p>
              </p:txBody>
            </p:sp>
          </p:grpSp>
          <p:sp>
            <p:nvSpPr>
              <p:cNvPr id="27" name="Freihandform 26">
                <a:extLst>
                  <a:ext uri="{FF2B5EF4-FFF2-40B4-BE49-F238E27FC236}">
                    <a16:creationId xmlns:a16="http://schemas.microsoft.com/office/drawing/2014/main" id="{DC1EC722-7968-819D-14AA-BC96CD0B30CB}"/>
                  </a:ext>
                </a:extLst>
              </p:cNvPr>
              <p:cNvSpPr/>
              <p:nvPr/>
            </p:nvSpPr>
            <p:spPr>
              <a:xfrm>
                <a:off x="6328231" y="1441296"/>
                <a:ext cx="2191449" cy="4356591"/>
              </a:xfrm>
              <a:custGeom>
                <a:avLst/>
                <a:gdLst>
                  <a:gd name="connsiteX0" fmla="*/ 2141436 w 2191449"/>
                  <a:gd name="connsiteY0" fmla="*/ 3276739 h 4356591"/>
                  <a:gd name="connsiteX1" fmla="*/ 244360 w 2191449"/>
                  <a:gd name="connsiteY1" fmla="*/ 4343846 h 4356591"/>
                  <a:gd name="connsiteX2" fmla="*/ 98125 w 2191449"/>
                  <a:gd name="connsiteY2" fmla="*/ 4258320 h 4356591"/>
                  <a:gd name="connsiteX3" fmla="*/ 0 w 2191449"/>
                  <a:gd name="connsiteY3" fmla="*/ 2699098 h 4356591"/>
                  <a:gd name="connsiteX4" fmla="*/ 98125 w 2191449"/>
                  <a:gd name="connsiteY4" fmla="*/ 1165379 h 4356591"/>
                  <a:gd name="connsiteX5" fmla="*/ 148139 w 2191449"/>
                  <a:gd name="connsiteY5" fmla="*/ 1079853 h 4356591"/>
                  <a:gd name="connsiteX6" fmla="*/ 2045214 w 2191449"/>
                  <a:gd name="connsiteY6" fmla="*/ 12746 h 4356591"/>
                  <a:gd name="connsiteX7" fmla="*/ 2191450 w 2191449"/>
                  <a:gd name="connsiteY7" fmla="*/ 98272 h 4356591"/>
                  <a:gd name="connsiteX8" fmla="*/ 2191450 w 2191449"/>
                  <a:gd name="connsiteY8" fmla="*/ 3191203 h 4356591"/>
                  <a:gd name="connsiteX9" fmla="*/ 2141436 w 2191449"/>
                  <a:gd name="connsiteY9" fmla="*/ 3276739 h 4356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191449" h="4356591">
                    <a:moveTo>
                      <a:pt x="2141436" y="3276739"/>
                    </a:moveTo>
                    <a:lnTo>
                      <a:pt x="244360" y="4343846"/>
                    </a:lnTo>
                    <a:cubicBezTo>
                      <a:pt x="178950" y="4380642"/>
                      <a:pt x="98125" y="4333376"/>
                      <a:pt x="98125" y="4258320"/>
                    </a:cubicBezTo>
                    <a:lnTo>
                      <a:pt x="0" y="2699098"/>
                    </a:lnTo>
                    <a:lnTo>
                      <a:pt x="98125" y="1165379"/>
                    </a:lnTo>
                    <a:cubicBezTo>
                      <a:pt x="98125" y="1129926"/>
                      <a:pt x="117249" y="1097231"/>
                      <a:pt x="148139" y="1079853"/>
                    </a:cubicBezTo>
                    <a:lnTo>
                      <a:pt x="2045214" y="12746"/>
                    </a:lnTo>
                    <a:cubicBezTo>
                      <a:pt x="2110624" y="-24050"/>
                      <a:pt x="2191450" y="23216"/>
                      <a:pt x="2191450" y="98272"/>
                    </a:cubicBezTo>
                    <a:lnTo>
                      <a:pt x="2191450" y="3191203"/>
                    </a:lnTo>
                    <a:cubicBezTo>
                      <a:pt x="2191450" y="3226666"/>
                      <a:pt x="2172325" y="3259361"/>
                      <a:pt x="2141436" y="3276739"/>
                    </a:cubicBezTo>
                    <a:close/>
                  </a:path>
                </a:pathLst>
              </a:custGeom>
              <a:solidFill>
                <a:srgbClr val="97CCD2"/>
              </a:solidFill>
              <a:ln w="9812" cap="flat">
                <a:noFill/>
                <a:prstDash val="solid"/>
                <a:miter/>
              </a:ln>
            </p:spPr>
            <p:txBody>
              <a:bodyPr rtlCol="0" anchor="ctr"/>
              <a:lstStyle/>
              <a:p>
                <a:endParaRPr lang="en-US"/>
              </a:p>
            </p:txBody>
          </p:sp>
          <p:sp>
            <p:nvSpPr>
              <p:cNvPr id="28" name="Freihandform 27">
                <a:extLst>
                  <a:ext uri="{FF2B5EF4-FFF2-40B4-BE49-F238E27FC236}">
                    <a16:creationId xmlns:a16="http://schemas.microsoft.com/office/drawing/2014/main" id="{C14003B4-9090-A902-6D54-2363FE639B15}"/>
                  </a:ext>
                </a:extLst>
              </p:cNvPr>
              <p:cNvSpPr/>
              <p:nvPr/>
            </p:nvSpPr>
            <p:spPr>
              <a:xfrm>
                <a:off x="6426356" y="1441316"/>
                <a:ext cx="2093324" cy="4356567"/>
              </a:xfrm>
              <a:custGeom>
                <a:avLst/>
                <a:gdLst>
                  <a:gd name="connsiteX0" fmla="*/ 1947089 w 2093324"/>
                  <a:gd name="connsiteY0" fmla="*/ 12747 h 4356567"/>
                  <a:gd name="connsiteX1" fmla="*/ 1700826 w 2093324"/>
                  <a:gd name="connsiteY1" fmla="*/ 151269 h 4356567"/>
                  <a:gd name="connsiteX2" fmla="*/ 1700826 w 2093324"/>
                  <a:gd name="connsiteY2" fmla="*/ 3191194 h 4356567"/>
                  <a:gd name="connsiteX3" fmla="*/ 1650812 w 2093324"/>
                  <a:gd name="connsiteY3" fmla="*/ 3276719 h 4356567"/>
                  <a:gd name="connsiteX4" fmla="*/ 0 w 2093324"/>
                  <a:gd name="connsiteY4" fmla="*/ 4205303 h 4356567"/>
                  <a:gd name="connsiteX5" fmla="*/ 0 w 2093324"/>
                  <a:gd name="connsiteY5" fmla="*/ 4258301 h 4356567"/>
                  <a:gd name="connsiteX6" fmla="*/ 146235 w 2093324"/>
                  <a:gd name="connsiteY6" fmla="*/ 4343826 h 4356567"/>
                  <a:gd name="connsiteX7" fmla="*/ 2043311 w 2093324"/>
                  <a:gd name="connsiteY7" fmla="*/ 3276719 h 4356567"/>
                  <a:gd name="connsiteX8" fmla="*/ 2093325 w 2093324"/>
                  <a:gd name="connsiteY8" fmla="*/ 3191194 h 4356567"/>
                  <a:gd name="connsiteX9" fmla="*/ 2093325 w 2093324"/>
                  <a:gd name="connsiteY9" fmla="*/ 98262 h 4356567"/>
                  <a:gd name="connsiteX10" fmla="*/ 1947089 w 2093324"/>
                  <a:gd name="connsiteY10" fmla="*/ 12747 h 43565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93324" h="4356567">
                    <a:moveTo>
                      <a:pt x="1947089" y="12747"/>
                    </a:moveTo>
                    <a:lnTo>
                      <a:pt x="1700826" y="151269"/>
                    </a:lnTo>
                    <a:lnTo>
                      <a:pt x="1700826" y="3191194"/>
                    </a:lnTo>
                    <a:cubicBezTo>
                      <a:pt x="1700826" y="3226646"/>
                      <a:pt x="1681701" y="3259342"/>
                      <a:pt x="1650812" y="3276719"/>
                    </a:cubicBezTo>
                    <a:lnTo>
                      <a:pt x="0" y="4205303"/>
                    </a:lnTo>
                    <a:lnTo>
                      <a:pt x="0" y="4258301"/>
                    </a:lnTo>
                    <a:cubicBezTo>
                      <a:pt x="0" y="4333346"/>
                      <a:pt x="80825" y="4380613"/>
                      <a:pt x="146235" y="4343826"/>
                    </a:cubicBezTo>
                    <a:lnTo>
                      <a:pt x="2043311" y="3276719"/>
                    </a:lnTo>
                    <a:cubicBezTo>
                      <a:pt x="2074210" y="3259342"/>
                      <a:pt x="2093325" y="3226646"/>
                      <a:pt x="2093325" y="3191194"/>
                    </a:cubicBezTo>
                    <a:lnTo>
                      <a:pt x="2093325" y="98262"/>
                    </a:lnTo>
                    <a:cubicBezTo>
                      <a:pt x="2093325" y="23217"/>
                      <a:pt x="2012499" y="-24050"/>
                      <a:pt x="1947089" y="12747"/>
                    </a:cubicBezTo>
                    <a:close/>
                  </a:path>
                </a:pathLst>
              </a:custGeom>
              <a:solidFill>
                <a:srgbClr val="26ABB4"/>
              </a:solidFill>
              <a:ln w="9812" cap="flat">
                <a:noFill/>
                <a:prstDash val="solid"/>
                <a:miter/>
              </a:ln>
            </p:spPr>
            <p:txBody>
              <a:bodyPr rtlCol="0" anchor="ctr"/>
              <a:lstStyle/>
              <a:p>
                <a:endParaRPr lang="en-US"/>
              </a:p>
            </p:txBody>
          </p:sp>
          <p:sp>
            <p:nvSpPr>
              <p:cNvPr id="29" name="Freihandform 28">
                <a:extLst>
                  <a:ext uri="{FF2B5EF4-FFF2-40B4-BE49-F238E27FC236}">
                    <a16:creationId xmlns:a16="http://schemas.microsoft.com/office/drawing/2014/main" id="{86FAE1FA-99E4-CE9D-F261-B37316C53B55}"/>
                  </a:ext>
                </a:extLst>
              </p:cNvPr>
              <p:cNvSpPr/>
              <p:nvPr/>
            </p:nvSpPr>
            <p:spPr>
              <a:xfrm>
                <a:off x="3672318" y="1441311"/>
                <a:ext cx="2093324" cy="4356576"/>
              </a:xfrm>
              <a:custGeom>
                <a:avLst/>
                <a:gdLst>
                  <a:gd name="connsiteX0" fmla="*/ 1947099 w 2093324"/>
                  <a:gd name="connsiteY0" fmla="*/ 4343830 h 4356576"/>
                  <a:gd name="connsiteX1" fmla="*/ 50014 w 2093324"/>
                  <a:gd name="connsiteY1" fmla="*/ 3276724 h 4356576"/>
                  <a:gd name="connsiteX2" fmla="*/ 0 w 2093324"/>
                  <a:gd name="connsiteY2" fmla="*/ 3191198 h 4356576"/>
                  <a:gd name="connsiteX3" fmla="*/ 0 w 2093324"/>
                  <a:gd name="connsiteY3" fmla="*/ 98267 h 4356576"/>
                  <a:gd name="connsiteX4" fmla="*/ 146235 w 2093324"/>
                  <a:gd name="connsiteY4" fmla="*/ 12741 h 4356576"/>
                  <a:gd name="connsiteX5" fmla="*/ 2043311 w 2093324"/>
                  <a:gd name="connsiteY5" fmla="*/ 1079848 h 4356576"/>
                  <a:gd name="connsiteX6" fmla="*/ 2093325 w 2093324"/>
                  <a:gd name="connsiteY6" fmla="*/ 1165373 h 4356576"/>
                  <a:gd name="connsiteX7" fmla="*/ 2093325 w 2093324"/>
                  <a:gd name="connsiteY7" fmla="*/ 4258305 h 4356576"/>
                  <a:gd name="connsiteX8" fmla="*/ 1947099 w 2093324"/>
                  <a:gd name="connsiteY8" fmla="*/ 4343830 h 4356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93324" h="4356576">
                    <a:moveTo>
                      <a:pt x="1947099" y="4343830"/>
                    </a:moveTo>
                    <a:lnTo>
                      <a:pt x="50014" y="3276724"/>
                    </a:lnTo>
                    <a:cubicBezTo>
                      <a:pt x="19115" y="3259346"/>
                      <a:pt x="0" y="3226651"/>
                      <a:pt x="0" y="3191198"/>
                    </a:cubicBezTo>
                    <a:lnTo>
                      <a:pt x="0" y="98267"/>
                    </a:lnTo>
                    <a:cubicBezTo>
                      <a:pt x="0" y="23221"/>
                      <a:pt x="80825" y="-24046"/>
                      <a:pt x="146235" y="12741"/>
                    </a:cubicBezTo>
                    <a:lnTo>
                      <a:pt x="2043311" y="1079848"/>
                    </a:lnTo>
                    <a:cubicBezTo>
                      <a:pt x="2074210" y="1097226"/>
                      <a:pt x="2093325" y="1129921"/>
                      <a:pt x="2093325" y="1165373"/>
                    </a:cubicBezTo>
                    <a:lnTo>
                      <a:pt x="2093325" y="4258305"/>
                    </a:lnTo>
                    <a:cubicBezTo>
                      <a:pt x="2093325" y="4333360"/>
                      <a:pt x="2012509" y="4380627"/>
                      <a:pt x="1947099" y="4343830"/>
                    </a:cubicBezTo>
                    <a:close/>
                  </a:path>
                </a:pathLst>
              </a:custGeom>
              <a:solidFill>
                <a:srgbClr val="97CCD2"/>
              </a:solidFill>
              <a:ln w="9812" cap="flat">
                <a:noFill/>
                <a:prstDash val="solid"/>
                <a:miter/>
              </a:ln>
            </p:spPr>
            <p:txBody>
              <a:bodyPr rtlCol="0" anchor="ctr"/>
              <a:lstStyle/>
              <a:p>
                <a:endParaRPr lang="en-US"/>
              </a:p>
            </p:txBody>
          </p:sp>
          <p:sp>
            <p:nvSpPr>
              <p:cNvPr id="30" name="Freihandform 29">
                <a:extLst>
                  <a:ext uri="{FF2B5EF4-FFF2-40B4-BE49-F238E27FC236}">
                    <a16:creationId xmlns:a16="http://schemas.microsoft.com/office/drawing/2014/main" id="{BF5F36CF-6ED4-875B-5F3B-6CCD32C4B2C1}"/>
                  </a:ext>
                </a:extLst>
              </p:cNvPr>
              <p:cNvSpPr/>
              <p:nvPr/>
            </p:nvSpPr>
            <p:spPr>
              <a:xfrm>
                <a:off x="3672318" y="1441316"/>
                <a:ext cx="2191449" cy="4356572"/>
              </a:xfrm>
              <a:custGeom>
                <a:avLst/>
                <a:gdLst>
                  <a:gd name="connsiteX0" fmla="*/ 2043311 w 2191449"/>
                  <a:gd name="connsiteY0" fmla="*/ 1079853 h 4356572"/>
                  <a:gd name="connsiteX1" fmla="*/ 146235 w 2191449"/>
                  <a:gd name="connsiteY1" fmla="*/ 12747 h 4356572"/>
                  <a:gd name="connsiteX2" fmla="*/ 0 w 2191449"/>
                  <a:gd name="connsiteY2" fmla="*/ 98262 h 4356572"/>
                  <a:gd name="connsiteX3" fmla="*/ 0 w 2191449"/>
                  <a:gd name="connsiteY3" fmla="*/ 151269 h 4356572"/>
                  <a:gd name="connsiteX4" fmla="*/ 1650812 w 2191449"/>
                  <a:gd name="connsiteY4" fmla="*/ 1079853 h 4356572"/>
                  <a:gd name="connsiteX5" fmla="*/ 1700826 w 2191449"/>
                  <a:gd name="connsiteY5" fmla="*/ 1165379 h 4356572"/>
                  <a:gd name="connsiteX6" fmla="*/ 1700826 w 2191449"/>
                  <a:gd name="connsiteY6" fmla="*/ 4205303 h 4356572"/>
                  <a:gd name="connsiteX7" fmla="*/ 1947089 w 2191449"/>
                  <a:gd name="connsiteY7" fmla="*/ 4343826 h 4356572"/>
                  <a:gd name="connsiteX8" fmla="*/ 2093325 w 2191449"/>
                  <a:gd name="connsiteY8" fmla="*/ 4258301 h 4356572"/>
                  <a:gd name="connsiteX9" fmla="*/ 2191449 w 2191449"/>
                  <a:gd name="connsiteY9" fmla="*/ 2703995 h 4356572"/>
                  <a:gd name="connsiteX10" fmla="*/ 2093325 w 2191449"/>
                  <a:gd name="connsiteY10" fmla="*/ 1165369 h 4356572"/>
                  <a:gd name="connsiteX11" fmla="*/ 2043311 w 2191449"/>
                  <a:gd name="connsiteY11" fmla="*/ 1079853 h 43565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91449" h="4356572">
                    <a:moveTo>
                      <a:pt x="2043311" y="1079853"/>
                    </a:moveTo>
                    <a:lnTo>
                      <a:pt x="146235" y="12747"/>
                    </a:lnTo>
                    <a:cubicBezTo>
                      <a:pt x="80825" y="-24050"/>
                      <a:pt x="0" y="23217"/>
                      <a:pt x="0" y="98262"/>
                    </a:cubicBezTo>
                    <a:lnTo>
                      <a:pt x="0" y="151269"/>
                    </a:lnTo>
                    <a:lnTo>
                      <a:pt x="1650812" y="1079853"/>
                    </a:lnTo>
                    <a:cubicBezTo>
                      <a:pt x="1681711" y="1097231"/>
                      <a:pt x="1700826" y="1129926"/>
                      <a:pt x="1700826" y="1165379"/>
                    </a:cubicBezTo>
                    <a:lnTo>
                      <a:pt x="1700826" y="4205303"/>
                    </a:lnTo>
                    <a:lnTo>
                      <a:pt x="1947089" y="4343826"/>
                    </a:lnTo>
                    <a:cubicBezTo>
                      <a:pt x="2012499" y="4380623"/>
                      <a:pt x="2093325" y="4333356"/>
                      <a:pt x="2093325" y="4258301"/>
                    </a:cubicBezTo>
                    <a:lnTo>
                      <a:pt x="2191449" y="2703995"/>
                    </a:lnTo>
                    <a:lnTo>
                      <a:pt x="2093325" y="1165369"/>
                    </a:lnTo>
                    <a:cubicBezTo>
                      <a:pt x="2093325" y="1129926"/>
                      <a:pt x="2074210" y="1097231"/>
                      <a:pt x="2043311" y="1079853"/>
                    </a:cubicBezTo>
                    <a:close/>
                  </a:path>
                </a:pathLst>
              </a:custGeom>
              <a:solidFill>
                <a:srgbClr val="26ABB4"/>
              </a:solidFill>
              <a:ln w="9812" cap="flat">
                <a:noFill/>
                <a:prstDash val="solid"/>
                <a:miter/>
              </a:ln>
            </p:spPr>
            <p:txBody>
              <a:bodyPr rtlCol="0" anchor="ctr"/>
              <a:lstStyle/>
              <a:p>
                <a:endParaRPr lang="en-US"/>
              </a:p>
            </p:txBody>
          </p:sp>
          <p:grpSp>
            <p:nvGrpSpPr>
              <p:cNvPr id="31" name="Grafik 14">
                <a:extLst>
                  <a:ext uri="{FF2B5EF4-FFF2-40B4-BE49-F238E27FC236}">
                    <a16:creationId xmlns:a16="http://schemas.microsoft.com/office/drawing/2014/main" id="{B6AED157-A2B6-0CD8-A2FF-4B2CA4BAA286}"/>
                  </a:ext>
                </a:extLst>
              </p:cNvPr>
              <p:cNvGrpSpPr/>
              <p:nvPr/>
            </p:nvGrpSpPr>
            <p:grpSpPr>
              <a:xfrm>
                <a:off x="5765653" y="2549301"/>
                <a:ext cx="660703" cy="3318098"/>
                <a:chOff x="5765653" y="2549301"/>
                <a:chExt cx="660703" cy="3318098"/>
              </a:xfrm>
            </p:grpSpPr>
            <p:sp>
              <p:nvSpPr>
                <p:cNvPr id="32" name="Freihandform 31">
                  <a:extLst>
                    <a:ext uri="{FF2B5EF4-FFF2-40B4-BE49-F238E27FC236}">
                      <a16:creationId xmlns:a16="http://schemas.microsoft.com/office/drawing/2014/main" id="{CE03BAD0-5376-186D-DE2D-FC0534177CD1}"/>
                    </a:ext>
                  </a:extLst>
                </p:cNvPr>
                <p:cNvSpPr/>
                <p:nvPr/>
              </p:nvSpPr>
              <p:spPr>
                <a:xfrm>
                  <a:off x="5765653" y="2549301"/>
                  <a:ext cx="660703" cy="3318098"/>
                </a:xfrm>
                <a:custGeom>
                  <a:avLst/>
                  <a:gdLst>
                    <a:gd name="connsiteX0" fmla="*/ 562579 w 660703"/>
                    <a:gd name="connsiteY0" fmla="*/ 3318098 h 3318098"/>
                    <a:gd name="connsiteX1" fmla="*/ 98125 w 660703"/>
                    <a:gd name="connsiteY1" fmla="*/ 3318098 h 3318098"/>
                    <a:gd name="connsiteX2" fmla="*/ 0 w 660703"/>
                    <a:gd name="connsiteY2" fmla="*/ 3219974 h 3318098"/>
                    <a:gd name="connsiteX3" fmla="*/ 0 w 660703"/>
                    <a:gd name="connsiteY3" fmla="*/ 98125 h 3318098"/>
                    <a:gd name="connsiteX4" fmla="*/ 98125 w 660703"/>
                    <a:gd name="connsiteY4" fmla="*/ 0 h 3318098"/>
                    <a:gd name="connsiteX5" fmla="*/ 562579 w 660703"/>
                    <a:gd name="connsiteY5" fmla="*/ 0 h 3318098"/>
                    <a:gd name="connsiteX6" fmla="*/ 660703 w 660703"/>
                    <a:gd name="connsiteY6" fmla="*/ 98125 h 3318098"/>
                    <a:gd name="connsiteX7" fmla="*/ 660703 w 660703"/>
                    <a:gd name="connsiteY7" fmla="*/ 3219974 h 3318098"/>
                    <a:gd name="connsiteX8" fmla="*/ 562579 w 660703"/>
                    <a:gd name="connsiteY8" fmla="*/ 3318098 h 3318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60703" h="3318098">
                      <a:moveTo>
                        <a:pt x="562579" y="3318098"/>
                      </a:moveTo>
                      <a:lnTo>
                        <a:pt x="98125" y="3318098"/>
                      </a:lnTo>
                      <a:cubicBezTo>
                        <a:pt x="43931" y="3318098"/>
                        <a:pt x="0" y="3274168"/>
                        <a:pt x="0" y="3219974"/>
                      </a:cubicBezTo>
                      <a:lnTo>
                        <a:pt x="0" y="98125"/>
                      </a:lnTo>
                      <a:cubicBezTo>
                        <a:pt x="0" y="43931"/>
                        <a:pt x="43931" y="0"/>
                        <a:pt x="98125" y="0"/>
                      </a:cubicBezTo>
                      <a:lnTo>
                        <a:pt x="562579" y="0"/>
                      </a:lnTo>
                      <a:cubicBezTo>
                        <a:pt x="616773" y="0"/>
                        <a:pt x="660703" y="43931"/>
                        <a:pt x="660703" y="98125"/>
                      </a:cubicBezTo>
                      <a:lnTo>
                        <a:pt x="660703" y="3219974"/>
                      </a:lnTo>
                      <a:cubicBezTo>
                        <a:pt x="660703" y="3274168"/>
                        <a:pt x="616773" y="3318098"/>
                        <a:pt x="562579" y="3318098"/>
                      </a:cubicBezTo>
                      <a:close/>
                    </a:path>
                  </a:pathLst>
                </a:custGeom>
                <a:solidFill>
                  <a:srgbClr val="97CCD2"/>
                </a:solidFill>
                <a:ln w="9812" cap="flat">
                  <a:noFill/>
                  <a:prstDash val="solid"/>
                  <a:miter/>
                </a:ln>
              </p:spPr>
              <p:txBody>
                <a:bodyPr rtlCol="0" anchor="ctr"/>
                <a:lstStyle/>
                <a:p>
                  <a:endParaRPr lang="en-US"/>
                </a:p>
              </p:txBody>
            </p:sp>
            <p:sp>
              <p:nvSpPr>
                <p:cNvPr id="33" name="Freihandform 32">
                  <a:extLst>
                    <a:ext uri="{FF2B5EF4-FFF2-40B4-BE49-F238E27FC236}">
                      <a16:creationId xmlns:a16="http://schemas.microsoft.com/office/drawing/2014/main" id="{6BAC3548-95C9-AE03-52C5-DD5B6358CC1C}"/>
                    </a:ext>
                  </a:extLst>
                </p:cNvPr>
                <p:cNvSpPr/>
                <p:nvPr/>
              </p:nvSpPr>
              <p:spPr>
                <a:xfrm>
                  <a:off x="5994607" y="2549301"/>
                  <a:ext cx="431748" cy="3318098"/>
                </a:xfrm>
                <a:custGeom>
                  <a:avLst/>
                  <a:gdLst>
                    <a:gd name="connsiteX0" fmla="*/ 333624 w 431748"/>
                    <a:gd name="connsiteY0" fmla="*/ 0 h 3318098"/>
                    <a:gd name="connsiteX1" fmla="*/ 0 w 431748"/>
                    <a:gd name="connsiteY1" fmla="*/ 0 h 3318098"/>
                    <a:gd name="connsiteX2" fmla="*/ 98125 w 431748"/>
                    <a:gd name="connsiteY2" fmla="*/ 98125 h 3318098"/>
                    <a:gd name="connsiteX3" fmla="*/ 98125 w 431748"/>
                    <a:gd name="connsiteY3" fmla="*/ 3219974 h 3318098"/>
                    <a:gd name="connsiteX4" fmla="*/ 0 w 431748"/>
                    <a:gd name="connsiteY4" fmla="*/ 3318098 h 3318098"/>
                    <a:gd name="connsiteX5" fmla="*/ 333624 w 431748"/>
                    <a:gd name="connsiteY5" fmla="*/ 3318098 h 3318098"/>
                    <a:gd name="connsiteX6" fmla="*/ 431749 w 431748"/>
                    <a:gd name="connsiteY6" fmla="*/ 3219974 h 3318098"/>
                    <a:gd name="connsiteX7" fmla="*/ 431749 w 431748"/>
                    <a:gd name="connsiteY7" fmla="*/ 98125 h 3318098"/>
                    <a:gd name="connsiteX8" fmla="*/ 333624 w 431748"/>
                    <a:gd name="connsiteY8" fmla="*/ 0 h 3318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1748" h="3318098">
                      <a:moveTo>
                        <a:pt x="333624" y="0"/>
                      </a:moveTo>
                      <a:lnTo>
                        <a:pt x="0" y="0"/>
                      </a:lnTo>
                      <a:cubicBezTo>
                        <a:pt x="54194" y="0"/>
                        <a:pt x="98125" y="43931"/>
                        <a:pt x="98125" y="98125"/>
                      </a:cubicBezTo>
                      <a:lnTo>
                        <a:pt x="98125" y="3219974"/>
                      </a:lnTo>
                      <a:cubicBezTo>
                        <a:pt x="98125" y="3274168"/>
                        <a:pt x="54194" y="3318098"/>
                        <a:pt x="0" y="3318098"/>
                      </a:cubicBezTo>
                      <a:lnTo>
                        <a:pt x="333624" y="3318098"/>
                      </a:lnTo>
                      <a:cubicBezTo>
                        <a:pt x="387818" y="3318098"/>
                        <a:pt x="431749" y="3274168"/>
                        <a:pt x="431749" y="3219974"/>
                      </a:cubicBezTo>
                      <a:lnTo>
                        <a:pt x="431749" y="98125"/>
                      </a:lnTo>
                      <a:cubicBezTo>
                        <a:pt x="431749" y="43931"/>
                        <a:pt x="387818" y="0"/>
                        <a:pt x="333624" y="0"/>
                      </a:cubicBezTo>
                      <a:close/>
                    </a:path>
                  </a:pathLst>
                </a:custGeom>
                <a:solidFill>
                  <a:srgbClr val="26ABB4"/>
                </a:solidFill>
                <a:ln w="9812" cap="flat">
                  <a:noFill/>
                  <a:prstDash val="solid"/>
                  <a:miter/>
                </a:ln>
              </p:spPr>
              <p:txBody>
                <a:bodyPr rtlCol="0" anchor="ctr"/>
                <a:lstStyle/>
                <a:p>
                  <a:endParaRPr lang="en-US"/>
                </a:p>
              </p:txBody>
            </p:sp>
          </p:grpSp>
        </p:grpSp>
      </p:grpSp>
      <p:cxnSp>
        <p:nvCxnSpPr>
          <p:cNvPr id="38" name="Gerade Verbindung 37">
            <a:extLst>
              <a:ext uri="{FF2B5EF4-FFF2-40B4-BE49-F238E27FC236}">
                <a16:creationId xmlns:a16="http://schemas.microsoft.com/office/drawing/2014/main" id="{FD1464E4-DA77-2426-134B-91B0B03E0835}"/>
              </a:ext>
            </a:extLst>
          </p:cNvPr>
          <p:cNvCxnSpPr>
            <a:cxnSpLocks/>
          </p:cNvCxnSpPr>
          <p:nvPr userDrawn="1"/>
        </p:nvCxnSpPr>
        <p:spPr>
          <a:xfrm>
            <a:off x="2182950" y="1268413"/>
            <a:ext cx="1080000" cy="0"/>
          </a:xfrm>
          <a:prstGeom prst="line">
            <a:avLst/>
          </a:prstGeom>
          <a:ln w="63500" cap="rnd">
            <a:solidFill>
              <a:schemeClr val="accent1"/>
            </a:solidFill>
          </a:ln>
        </p:spPr>
        <p:style>
          <a:lnRef idx="1">
            <a:schemeClr val="accent1"/>
          </a:lnRef>
          <a:fillRef idx="0">
            <a:schemeClr val="accent1"/>
          </a:fillRef>
          <a:effectRef idx="0">
            <a:schemeClr val="accent1"/>
          </a:effectRef>
          <a:fontRef idx="minor">
            <a:schemeClr val="tx1"/>
          </a:fontRef>
        </p:style>
      </p:cxnSp>
      <p:sp>
        <p:nvSpPr>
          <p:cNvPr id="39" name="Rechteck 38">
            <a:extLst>
              <a:ext uri="{FF2B5EF4-FFF2-40B4-BE49-F238E27FC236}">
                <a16:creationId xmlns:a16="http://schemas.microsoft.com/office/drawing/2014/main" id="{04B2DFD3-FD72-9A93-C438-0496EBEEC9B2}"/>
              </a:ext>
            </a:extLst>
          </p:cNvPr>
          <p:cNvSpPr/>
          <p:nvPr userDrawn="1"/>
        </p:nvSpPr>
        <p:spPr>
          <a:xfrm>
            <a:off x="2182950" y="723635"/>
            <a:ext cx="6634880" cy="36933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pAutoFit/>
          </a:bodyPr>
          <a:lstStyle/>
          <a:p>
            <a:pPr marL="0" lvl="1" eaLnBrk="0" fontAlgn="base">
              <a:spcAft>
                <a:spcPct val="0"/>
              </a:spcAft>
              <a:buSzPct val="75000"/>
              <a:defRPr/>
            </a:pPr>
            <a:r>
              <a:rPr lang="de-DE" sz="2400" b="1" kern="0">
                <a:solidFill>
                  <a:schemeClr val="tx2"/>
                </a:solidFill>
                <a:latin typeface="Arial" panose="020B0604020202020204" pitchFamily="34" charset="0"/>
                <a:ea typeface="Verdana" panose="020B0604030504040204" pitchFamily="34" charset="0"/>
                <a:cs typeface="Arial" panose="020B0604020202020204" pitchFamily="34" charset="0"/>
              </a:rPr>
              <a:t>Vorlesegeschichte „Sturm im Wald“</a:t>
            </a:r>
          </a:p>
        </p:txBody>
      </p:sp>
      <p:sp>
        <p:nvSpPr>
          <p:cNvPr id="5" name="Rechteck 4">
            <a:extLst>
              <a:ext uri="{FF2B5EF4-FFF2-40B4-BE49-F238E27FC236}">
                <a16:creationId xmlns:a16="http://schemas.microsoft.com/office/drawing/2014/main" id="{BF07F24C-839A-F031-1750-5C94A8606020}"/>
              </a:ext>
            </a:extLst>
          </p:cNvPr>
          <p:cNvSpPr/>
          <p:nvPr userDrawn="1"/>
        </p:nvSpPr>
        <p:spPr>
          <a:xfrm>
            <a:off x="1271481" y="1784253"/>
            <a:ext cx="9775747" cy="4044056"/>
          </a:xfrm>
          <a:prstGeom prst="rect">
            <a:avLst/>
          </a:prstGeom>
        </p:spPr>
        <p:txBody>
          <a:bodyPr wrap="square" lIns="0" tIns="0" rIns="0" bIns="0">
            <a:spAutoFit/>
          </a:bodyPr>
          <a:lstStyle/>
          <a:p>
            <a:pPr marL="457200" indent="-457200">
              <a:lnSpc>
                <a:spcPct val="120000"/>
              </a:lnSpc>
              <a:buClr>
                <a:schemeClr val="bg1">
                  <a:lumMod val="50000"/>
                </a:schemeClr>
              </a:buClr>
              <a:buSzPct val="70000"/>
              <a:buFont typeface="+mj-lt"/>
              <a:buAutoNum type="arabicParenR" startAt="22"/>
              <a:tabLst/>
            </a:pPr>
            <a:r>
              <a:rPr lang="de-DE" sz="2000" dirty="0">
                <a:solidFill>
                  <a:srgbClr val="000000"/>
                </a:solidFill>
                <a:latin typeface="Arial" panose="020B0604020202020204" pitchFamily="34" charset="0"/>
                <a:cs typeface="Times New Roman" panose="02020603050405020304" pitchFamily="18" charset="0"/>
              </a:rPr>
              <a:t>Der Hase hat es nicht mehr rechtzeitig in seinen Bau geschafft. Er wurde auf dem</a:t>
            </a:r>
          </a:p>
          <a:p>
            <a:pPr marL="457200" indent="-457200">
              <a:lnSpc>
                <a:spcPct val="120000"/>
              </a:lnSpc>
              <a:buClr>
                <a:schemeClr val="bg1">
                  <a:lumMod val="50000"/>
                </a:schemeClr>
              </a:buClr>
              <a:buSzPct val="70000"/>
              <a:buFont typeface="+mj-lt"/>
              <a:buAutoNum type="arabicParenR" startAt="22"/>
            </a:pPr>
            <a:r>
              <a:rPr lang="de-DE" sz="2000" dirty="0">
                <a:solidFill>
                  <a:srgbClr val="000000"/>
                </a:solidFill>
                <a:latin typeface="Arial" panose="020B0604020202020204" pitchFamily="34" charset="0"/>
                <a:cs typeface="Times New Roman" panose="02020603050405020304" pitchFamily="18" charset="0"/>
              </a:rPr>
              <a:t>Feld von dem Sturm überrascht, hat aber Unterschlupf in einem Heuschober</a:t>
            </a:r>
          </a:p>
          <a:p>
            <a:pPr marL="457200" indent="-457200">
              <a:lnSpc>
                <a:spcPct val="120000"/>
              </a:lnSpc>
              <a:buClr>
                <a:schemeClr val="bg1">
                  <a:lumMod val="50000"/>
                </a:schemeClr>
              </a:buClr>
              <a:buSzPct val="70000"/>
              <a:buFont typeface="+mj-lt"/>
              <a:buAutoNum type="arabicParenR" startAt="22"/>
            </a:pPr>
            <a:r>
              <a:rPr lang="de-DE" sz="2000" dirty="0">
                <a:solidFill>
                  <a:srgbClr val="000000"/>
                </a:solidFill>
                <a:latin typeface="Arial" panose="020B0604020202020204" pitchFamily="34" charset="0"/>
                <a:cs typeface="Times New Roman" panose="02020603050405020304" pitchFamily="18" charset="0"/>
              </a:rPr>
              <a:t>gefunden. </a:t>
            </a:r>
            <a:r>
              <a:rPr lang="de-DE" sz="2000" dirty="0">
                <a:solidFill>
                  <a:schemeClr val="bg2"/>
                </a:solidFill>
                <a:latin typeface="Arial" panose="020B0604020202020204" pitchFamily="34" charset="0"/>
                <a:cs typeface="Times New Roman" panose="02020603050405020304" pitchFamily="18" charset="0"/>
              </a:rPr>
              <a:t>(Szene 7)</a:t>
            </a:r>
            <a:endParaRPr lang="de-DE" sz="2000" dirty="0">
              <a:solidFill>
                <a:srgbClr val="000000"/>
              </a:solidFill>
              <a:latin typeface="Arial" panose="020B0604020202020204" pitchFamily="34" charset="0"/>
              <a:cs typeface="Times New Roman" panose="02020603050405020304" pitchFamily="18" charset="0"/>
            </a:endParaRPr>
          </a:p>
          <a:p>
            <a:pPr marL="457200" indent="-457200">
              <a:lnSpc>
                <a:spcPct val="120000"/>
              </a:lnSpc>
              <a:spcBef>
                <a:spcPts val="1500"/>
              </a:spcBef>
              <a:buClr>
                <a:schemeClr val="bg1">
                  <a:lumMod val="50000"/>
                </a:schemeClr>
              </a:buClr>
              <a:buSzPct val="70000"/>
              <a:buFont typeface="+mj-lt"/>
              <a:buAutoNum type="arabicParenR" startAt="22"/>
            </a:pPr>
            <a:r>
              <a:rPr lang="de-DE" sz="2000" u="sng" dirty="0">
                <a:solidFill>
                  <a:srgbClr val="000000"/>
                </a:solidFill>
                <a:latin typeface="Arial" panose="020B0604020202020204" pitchFamily="34" charset="0"/>
                <a:cs typeface="Times New Roman" panose="02020603050405020304" pitchFamily="18" charset="0"/>
              </a:rPr>
              <a:t>Die Spatzenfamilie berichtet aufgeregt, dass ihr Nest vom Baum geweht ist.</a:t>
            </a:r>
          </a:p>
          <a:p>
            <a:pPr marL="457200" indent="-457200">
              <a:lnSpc>
                <a:spcPct val="120000"/>
              </a:lnSpc>
              <a:buClr>
                <a:schemeClr val="bg1">
                  <a:lumMod val="50000"/>
                </a:schemeClr>
              </a:buClr>
              <a:buSzPct val="70000"/>
              <a:buFont typeface="+mj-lt"/>
              <a:buAutoNum type="arabicParenR" startAt="22"/>
            </a:pPr>
            <a:r>
              <a:rPr lang="de-DE" sz="2000" u="sng" dirty="0">
                <a:solidFill>
                  <a:srgbClr val="000000"/>
                </a:solidFill>
                <a:latin typeface="Arial" panose="020B0604020202020204" pitchFamily="34" charset="0"/>
                <a:cs typeface="Times New Roman" panose="02020603050405020304" pitchFamily="18" charset="0"/>
              </a:rPr>
              <a:t>Es liegt nun nicht weit von der Igelhöhle entfernt auf dem Boden.</a:t>
            </a:r>
            <a:r>
              <a:rPr lang="de-DE" sz="2000" dirty="0">
                <a:solidFill>
                  <a:srgbClr val="000000"/>
                </a:solidFill>
                <a:latin typeface="Arial" panose="020B0604020202020204" pitchFamily="34" charset="0"/>
                <a:cs typeface="Times New Roman" panose="02020603050405020304" pitchFamily="18" charset="0"/>
              </a:rPr>
              <a:t> </a:t>
            </a:r>
            <a:r>
              <a:rPr lang="de-DE" sz="2000" dirty="0">
                <a:solidFill>
                  <a:schemeClr val="bg2"/>
                </a:solidFill>
                <a:latin typeface="Arial" panose="020B0604020202020204" pitchFamily="34" charset="0"/>
                <a:cs typeface="Times New Roman" panose="02020603050405020304" pitchFamily="18" charset="0"/>
              </a:rPr>
              <a:t>(Szene 8)</a:t>
            </a:r>
            <a:endParaRPr lang="de-DE" sz="2000" dirty="0">
              <a:solidFill>
                <a:srgbClr val="000000"/>
              </a:solidFill>
              <a:latin typeface="Arial" panose="020B0604020202020204" pitchFamily="34" charset="0"/>
              <a:cs typeface="Times New Roman" panose="02020603050405020304" pitchFamily="18" charset="0"/>
            </a:endParaRPr>
          </a:p>
          <a:p>
            <a:pPr marL="457200" indent="-457200">
              <a:lnSpc>
                <a:spcPct val="120000"/>
              </a:lnSpc>
              <a:buClr>
                <a:schemeClr val="bg1">
                  <a:lumMod val="50000"/>
                </a:schemeClr>
              </a:buClr>
              <a:buSzPct val="70000"/>
              <a:buFont typeface="+mj-lt"/>
              <a:buAutoNum type="arabicParenR" startAt="22"/>
            </a:pPr>
            <a:r>
              <a:rPr lang="de-DE" sz="2000" dirty="0">
                <a:solidFill>
                  <a:srgbClr val="000000"/>
                </a:solidFill>
                <a:latin typeface="Arial" panose="020B0604020202020204" pitchFamily="34" charset="0"/>
                <a:cs typeface="Times New Roman" panose="02020603050405020304" pitchFamily="18" charset="0"/>
              </a:rPr>
              <a:t>Der Eule fällt das Fliegen noch immer schwer. Ein abgebrochener Ast hat</a:t>
            </a:r>
          </a:p>
          <a:p>
            <a:pPr marL="457200" indent="-457200">
              <a:lnSpc>
                <a:spcPct val="120000"/>
              </a:lnSpc>
              <a:buClr>
                <a:schemeClr val="bg1">
                  <a:lumMod val="50000"/>
                </a:schemeClr>
              </a:buClr>
              <a:buSzPct val="70000"/>
              <a:buFont typeface="+mj-lt"/>
              <a:buAutoNum type="arabicParenR" startAt="22"/>
            </a:pPr>
            <a:r>
              <a:rPr lang="de-DE" sz="2000" dirty="0">
                <a:solidFill>
                  <a:srgbClr val="000000"/>
                </a:solidFill>
                <a:latin typeface="Arial" panose="020B0604020202020204" pitchFamily="34" charset="0"/>
                <a:cs typeface="Times New Roman" panose="02020603050405020304" pitchFamily="18" charset="0"/>
              </a:rPr>
              <a:t>ihren Flügel verletzt. </a:t>
            </a:r>
            <a:r>
              <a:rPr lang="de-DE" sz="2000" dirty="0">
                <a:solidFill>
                  <a:schemeClr val="bg2"/>
                </a:solidFill>
                <a:latin typeface="Arial" panose="020B0604020202020204" pitchFamily="34" charset="0"/>
                <a:cs typeface="Times New Roman" panose="02020603050405020304" pitchFamily="18" charset="0"/>
              </a:rPr>
              <a:t>(Szene 9)</a:t>
            </a:r>
          </a:p>
          <a:p>
            <a:pPr marL="457200" indent="-457200">
              <a:lnSpc>
                <a:spcPct val="120000"/>
              </a:lnSpc>
              <a:spcBef>
                <a:spcPts val="1500"/>
              </a:spcBef>
              <a:buClr>
                <a:schemeClr val="bg1">
                  <a:lumMod val="50000"/>
                </a:schemeClr>
              </a:buClr>
              <a:buSzPct val="70000"/>
              <a:buFont typeface="+mj-lt"/>
              <a:buAutoNum type="arabicParenR" startAt="29"/>
            </a:pPr>
            <a:r>
              <a:rPr lang="de-DE" sz="2000" u="sng" dirty="0">
                <a:solidFill>
                  <a:srgbClr val="000000"/>
                </a:solidFill>
                <a:latin typeface="Arial" panose="020B0604020202020204" pitchFamily="34" charset="0"/>
                <a:cs typeface="Times New Roman" panose="02020603050405020304" pitchFamily="18" charset="0"/>
              </a:rPr>
              <a:t>Doch am schlimmsten hat es den Dachs getroffen. Von einem großen </a:t>
            </a:r>
          </a:p>
          <a:p>
            <a:pPr marL="457200" indent="-457200">
              <a:lnSpc>
                <a:spcPct val="120000"/>
              </a:lnSpc>
              <a:buClr>
                <a:schemeClr val="bg1">
                  <a:lumMod val="50000"/>
                </a:schemeClr>
              </a:buClr>
              <a:buSzPct val="70000"/>
              <a:buFont typeface="+mj-lt"/>
              <a:buAutoNum type="arabicParenR" startAt="29"/>
            </a:pPr>
            <a:r>
              <a:rPr lang="de-DE" sz="2000" u="sng" dirty="0">
                <a:solidFill>
                  <a:srgbClr val="000000"/>
                </a:solidFill>
                <a:latin typeface="Arial" panose="020B0604020202020204" pitchFamily="34" charset="0"/>
                <a:cs typeface="Times New Roman" panose="02020603050405020304" pitchFamily="18" charset="0"/>
              </a:rPr>
              <a:t>Steinhaufen hatte sich ein Stein gelöst und war ihm auf den Fuß gerollt.</a:t>
            </a:r>
          </a:p>
          <a:p>
            <a:pPr marL="457200" indent="-457200">
              <a:lnSpc>
                <a:spcPct val="120000"/>
              </a:lnSpc>
              <a:buClr>
                <a:schemeClr val="bg1">
                  <a:lumMod val="50000"/>
                </a:schemeClr>
              </a:buClr>
              <a:buSzPct val="70000"/>
              <a:buFont typeface="+mj-lt"/>
              <a:buAutoNum type="arabicParenR" startAt="29"/>
            </a:pPr>
            <a:r>
              <a:rPr lang="de-DE" sz="2000" u="sng" dirty="0">
                <a:solidFill>
                  <a:srgbClr val="000000"/>
                </a:solidFill>
                <a:latin typeface="Arial" panose="020B0604020202020204" pitchFamily="34" charset="0"/>
                <a:cs typeface="Times New Roman" panose="02020603050405020304" pitchFamily="18" charset="0"/>
              </a:rPr>
              <a:t>Er hat sogar zum Arzt gemusst.</a:t>
            </a:r>
            <a:r>
              <a:rPr lang="de-DE" sz="2000" dirty="0">
                <a:solidFill>
                  <a:srgbClr val="000000"/>
                </a:solidFill>
                <a:latin typeface="Arial" panose="020B0604020202020204" pitchFamily="34" charset="0"/>
                <a:cs typeface="Times New Roman" panose="02020603050405020304" pitchFamily="18" charset="0"/>
              </a:rPr>
              <a:t> </a:t>
            </a:r>
            <a:r>
              <a:rPr lang="de-DE" sz="2000" dirty="0">
                <a:solidFill>
                  <a:schemeClr val="bg2"/>
                </a:solidFill>
                <a:latin typeface="Arial" panose="020B0604020202020204" pitchFamily="34" charset="0"/>
                <a:cs typeface="Times New Roman" panose="02020603050405020304" pitchFamily="18" charset="0"/>
              </a:rPr>
              <a:t>(Szene 10)</a:t>
            </a:r>
            <a:endParaRPr lang="de-DE" sz="2000" dirty="0">
              <a:solidFill>
                <a:srgbClr val="000000"/>
              </a:solidFill>
              <a:latin typeface="Arial" panose="020B0604020202020204" pitchFamily="34" charset="0"/>
              <a:cs typeface="Times New Roman" panose="02020603050405020304" pitchFamily="18" charset="0"/>
            </a:endParaRPr>
          </a:p>
        </p:txBody>
      </p:sp>
    </p:spTree>
    <p:extLst>
      <p:ext uri="{BB962C8B-B14F-4D97-AF65-F5344CB8AC3E}">
        <p14:creationId xmlns:p14="http://schemas.microsoft.com/office/powerpoint/2010/main" val="42165023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38"/>
                                        </p:tgtEl>
                                        <p:attrNameLst>
                                          <p:attrName>style.visibility</p:attrName>
                                        </p:attrNameLst>
                                      </p:cBhvr>
                                      <p:to>
                                        <p:strVal val="visible"/>
                                      </p:to>
                                    </p:set>
                                    <p:animEffect transition="in" filter="wipe(left)">
                                      <p:cBhvr>
                                        <p:cTn id="13"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DCECCB84-F9BA-43D5-87BE-67443E8EF086}">
      <p15:sldGuideLst xmlns:p15="http://schemas.microsoft.com/office/powerpoint/2012/main">
        <p15:guide id="1" orient="horz" pos="2160">
          <p15:clr>
            <a:srgbClr val="FBAE40"/>
          </p15:clr>
        </p15:guide>
        <p15:guide id="2" pos="3840">
          <p15:clr>
            <a:srgbClr val="FBAE40"/>
          </p15:clr>
        </p15:guide>
        <p15:guide id="3" orient="horz" pos="232">
          <p15:clr>
            <a:srgbClr val="FBAE40"/>
          </p15:clr>
        </p15:guide>
        <p15:guide id="4" orient="horz" pos="4088">
          <p15:clr>
            <a:srgbClr val="FBAE40"/>
          </p15:clr>
        </p15:guide>
        <p15:guide id="5" pos="7446">
          <p15:clr>
            <a:srgbClr val="FBAE40"/>
          </p15:clr>
        </p15:guide>
        <p15:guide id="6" pos="234">
          <p15:clr>
            <a:srgbClr val="FBAE40"/>
          </p15:clr>
        </p15:guide>
        <p15:guide id="7" pos="3727">
          <p15:clr>
            <a:srgbClr val="FBAE40"/>
          </p15:clr>
        </p15:guide>
        <p15:guide id="8" pos="801" userDrawn="1">
          <p15:clr>
            <a:srgbClr val="FBAE40"/>
          </p15:clr>
        </p15:guide>
        <p15:guide id="9" orient="horz" pos="799" userDrawn="1">
          <p15:clr>
            <a:srgbClr val="FBAE40"/>
          </p15:clr>
        </p15:guide>
        <p15:guide id="10" pos="3940" userDrawn="1">
          <p15:clr>
            <a:srgbClr val="FBAE40"/>
          </p15:clr>
        </p15:guide>
        <p15:guide id="11" pos="6879" userDrawn="1">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Vorlesegeschichte 04">
    <p:spTree>
      <p:nvGrpSpPr>
        <p:cNvPr id="1" name=""/>
        <p:cNvGrpSpPr/>
        <p:nvPr/>
      </p:nvGrpSpPr>
      <p:grpSpPr>
        <a:xfrm>
          <a:off x="0" y="0"/>
          <a:ext cx="0" cy="0"/>
          <a:chOff x="0" y="0"/>
          <a:chExt cx="0" cy="0"/>
        </a:xfrm>
      </p:grpSpPr>
      <p:grpSp>
        <p:nvGrpSpPr>
          <p:cNvPr id="3" name="Gruppieren 2">
            <a:extLst>
              <a:ext uri="{FF2B5EF4-FFF2-40B4-BE49-F238E27FC236}">
                <a16:creationId xmlns:a16="http://schemas.microsoft.com/office/drawing/2014/main" id="{CB2324FB-6826-B60B-8CA4-53C1D7B7056F}"/>
              </a:ext>
            </a:extLst>
          </p:cNvPr>
          <p:cNvGrpSpPr/>
          <p:nvPr userDrawn="1"/>
        </p:nvGrpSpPr>
        <p:grpSpPr>
          <a:xfrm>
            <a:off x="742950" y="368301"/>
            <a:ext cx="1080000" cy="1080000"/>
            <a:chOff x="742950" y="368301"/>
            <a:chExt cx="1080000" cy="1080000"/>
          </a:xfrm>
        </p:grpSpPr>
        <p:sp>
          <p:nvSpPr>
            <p:cNvPr id="4" name="Oval 3">
              <a:extLst>
                <a:ext uri="{FF2B5EF4-FFF2-40B4-BE49-F238E27FC236}">
                  <a16:creationId xmlns:a16="http://schemas.microsoft.com/office/drawing/2014/main" id="{96E2D41A-0719-63C8-49F7-B5CF1F81F097}"/>
                </a:ext>
              </a:extLst>
            </p:cNvPr>
            <p:cNvSpPr/>
            <p:nvPr/>
          </p:nvSpPr>
          <p:spPr>
            <a:xfrm>
              <a:off x="742950" y="368301"/>
              <a:ext cx="1080000" cy="1080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5000" b="1">
                <a:latin typeface="Arial" panose="020B0604020202020204" pitchFamily="34" charset="0"/>
                <a:cs typeface="Arial" panose="020B0604020202020204" pitchFamily="34" charset="0"/>
              </a:endParaRPr>
            </a:p>
          </p:txBody>
        </p:sp>
        <p:grpSp>
          <p:nvGrpSpPr>
            <p:cNvPr id="24" name="Grafik 14">
              <a:extLst>
                <a:ext uri="{FF2B5EF4-FFF2-40B4-BE49-F238E27FC236}">
                  <a16:creationId xmlns:a16="http://schemas.microsoft.com/office/drawing/2014/main" id="{A6B287BC-EA35-5BA6-F339-8F01BE202BA9}"/>
                </a:ext>
              </a:extLst>
            </p:cNvPr>
            <p:cNvGrpSpPr/>
            <p:nvPr/>
          </p:nvGrpSpPr>
          <p:grpSpPr>
            <a:xfrm>
              <a:off x="1008787" y="632473"/>
              <a:ext cx="548327" cy="551657"/>
              <a:chOff x="3672318" y="990600"/>
              <a:chExt cx="4847362" cy="4876799"/>
            </a:xfrm>
          </p:grpSpPr>
          <p:grpSp>
            <p:nvGrpSpPr>
              <p:cNvPr id="25" name="Grafik 14">
                <a:extLst>
                  <a:ext uri="{FF2B5EF4-FFF2-40B4-BE49-F238E27FC236}">
                    <a16:creationId xmlns:a16="http://schemas.microsoft.com/office/drawing/2014/main" id="{64AAC612-6DDB-32DE-C99E-3A5CF4801F9A}"/>
                  </a:ext>
                </a:extLst>
              </p:cNvPr>
              <p:cNvGrpSpPr/>
              <p:nvPr/>
            </p:nvGrpSpPr>
            <p:grpSpPr>
              <a:xfrm>
                <a:off x="4680422" y="990600"/>
                <a:ext cx="2831154" cy="1558701"/>
                <a:chOff x="4680422" y="990600"/>
                <a:chExt cx="2831154" cy="1558701"/>
              </a:xfrm>
            </p:grpSpPr>
            <p:sp>
              <p:nvSpPr>
                <p:cNvPr id="36" name="Freihandform 35">
                  <a:extLst>
                    <a:ext uri="{FF2B5EF4-FFF2-40B4-BE49-F238E27FC236}">
                      <a16:creationId xmlns:a16="http://schemas.microsoft.com/office/drawing/2014/main" id="{AB6134C7-3DC3-8E2D-9D10-0B341F663852}"/>
                    </a:ext>
                  </a:extLst>
                </p:cNvPr>
                <p:cNvSpPr/>
                <p:nvPr/>
              </p:nvSpPr>
              <p:spPr>
                <a:xfrm>
                  <a:off x="4680422" y="990600"/>
                  <a:ext cx="1415577" cy="1558701"/>
                </a:xfrm>
                <a:custGeom>
                  <a:avLst/>
                  <a:gdLst>
                    <a:gd name="connsiteX0" fmla="*/ 1415577 w 1415577"/>
                    <a:gd name="connsiteY0" fmla="*/ 1558702 h 1558701"/>
                    <a:gd name="connsiteX1" fmla="*/ 0 w 1415577"/>
                    <a:gd name="connsiteY1" fmla="*/ 0 h 1558701"/>
                    <a:gd name="connsiteX2" fmla="*/ 0 w 1415577"/>
                    <a:gd name="connsiteY2" fmla="*/ 1558702 h 1558701"/>
                  </a:gdLst>
                  <a:ahLst/>
                  <a:cxnLst>
                    <a:cxn ang="0">
                      <a:pos x="connsiteX0" y="connsiteY0"/>
                    </a:cxn>
                    <a:cxn ang="0">
                      <a:pos x="connsiteX1" y="connsiteY1"/>
                    </a:cxn>
                    <a:cxn ang="0">
                      <a:pos x="connsiteX2" y="connsiteY2"/>
                    </a:cxn>
                  </a:cxnLst>
                  <a:rect l="l" t="t" r="r" b="b"/>
                  <a:pathLst>
                    <a:path w="1415577" h="1558701">
                      <a:moveTo>
                        <a:pt x="1415577" y="1558702"/>
                      </a:moveTo>
                      <a:cubicBezTo>
                        <a:pt x="1415577" y="1558702"/>
                        <a:pt x="1293804" y="505342"/>
                        <a:pt x="0" y="0"/>
                      </a:cubicBezTo>
                      <a:lnTo>
                        <a:pt x="0" y="1558702"/>
                      </a:lnTo>
                      <a:close/>
                    </a:path>
                  </a:pathLst>
                </a:custGeom>
                <a:solidFill>
                  <a:schemeClr val="bg1">
                    <a:lumMod val="95000"/>
                  </a:schemeClr>
                </a:solidFill>
                <a:ln w="9812" cap="flat">
                  <a:noFill/>
                  <a:prstDash val="solid"/>
                  <a:miter/>
                </a:ln>
              </p:spPr>
              <p:txBody>
                <a:bodyPr rtlCol="0" anchor="ctr"/>
                <a:lstStyle/>
                <a:p>
                  <a:endParaRPr lang="en-US"/>
                </a:p>
              </p:txBody>
            </p:sp>
            <p:sp>
              <p:nvSpPr>
                <p:cNvPr id="37" name="Freihandform 36">
                  <a:extLst>
                    <a:ext uri="{FF2B5EF4-FFF2-40B4-BE49-F238E27FC236}">
                      <a16:creationId xmlns:a16="http://schemas.microsoft.com/office/drawing/2014/main" id="{56C9C65C-8E48-A83C-8D60-7AA9BC01967C}"/>
                    </a:ext>
                  </a:extLst>
                </p:cNvPr>
                <p:cNvSpPr/>
                <p:nvPr/>
              </p:nvSpPr>
              <p:spPr>
                <a:xfrm>
                  <a:off x="6096000" y="990600"/>
                  <a:ext cx="1415577" cy="1558701"/>
                </a:xfrm>
                <a:custGeom>
                  <a:avLst/>
                  <a:gdLst>
                    <a:gd name="connsiteX0" fmla="*/ 0 w 1415577"/>
                    <a:gd name="connsiteY0" fmla="*/ 1558702 h 1558701"/>
                    <a:gd name="connsiteX1" fmla="*/ 1415577 w 1415577"/>
                    <a:gd name="connsiteY1" fmla="*/ 0 h 1558701"/>
                    <a:gd name="connsiteX2" fmla="*/ 1415577 w 1415577"/>
                    <a:gd name="connsiteY2" fmla="*/ 1558702 h 1558701"/>
                  </a:gdLst>
                  <a:ahLst/>
                  <a:cxnLst>
                    <a:cxn ang="0">
                      <a:pos x="connsiteX0" y="connsiteY0"/>
                    </a:cxn>
                    <a:cxn ang="0">
                      <a:pos x="connsiteX1" y="connsiteY1"/>
                    </a:cxn>
                    <a:cxn ang="0">
                      <a:pos x="connsiteX2" y="connsiteY2"/>
                    </a:cxn>
                  </a:cxnLst>
                  <a:rect l="l" t="t" r="r" b="b"/>
                  <a:pathLst>
                    <a:path w="1415577" h="1558701">
                      <a:moveTo>
                        <a:pt x="0" y="1558702"/>
                      </a:moveTo>
                      <a:cubicBezTo>
                        <a:pt x="0" y="1558702"/>
                        <a:pt x="121773" y="505342"/>
                        <a:pt x="1415577" y="0"/>
                      </a:cubicBezTo>
                      <a:lnTo>
                        <a:pt x="1415577" y="1558702"/>
                      </a:lnTo>
                      <a:close/>
                    </a:path>
                  </a:pathLst>
                </a:custGeom>
                <a:solidFill>
                  <a:schemeClr val="bg1">
                    <a:lumMod val="85000"/>
                  </a:schemeClr>
                </a:solidFill>
                <a:ln w="9812" cap="flat">
                  <a:noFill/>
                  <a:prstDash val="solid"/>
                  <a:miter/>
                </a:ln>
              </p:spPr>
              <p:txBody>
                <a:bodyPr rtlCol="0" anchor="ctr"/>
                <a:lstStyle/>
                <a:p>
                  <a:endParaRPr lang="en-US"/>
                </a:p>
              </p:txBody>
            </p:sp>
          </p:grpSp>
          <p:grpSp>
            <p:nvGrpSpPr>
              <p:cNvPr id="26" name="Grafik 14">
                <a:extLst>
                  <a:ext uri="{FF2B5EF4-FFF2-40B4-BE49-F238E27FC236}">
                    <a16:creationId xmlns:a16="http://schemas.microsoft.com/office/drawing/2014/main" id="{1AF58081-C6A5-BE44-D176-D08CD1BEC5AC}"/>
                  </a:ext>
                </a:extLst>
              </p:cNvPr>
              <p:cNvGrpSpPr/>
              <p:nvPr/>
            </p:nvGrpSpPr>
            <p:grpSpPr>
              <a:xfrm>
                <a:off x="3924371" y="1229739"/>
                <a:ext cx="4343256" cy="1510689"/>
                <a:chOff x="3924371" y="1229739"/>
                <a:chExt cx="4343256" cy="1510689"/>
              </a:xfrm>
            </p:grpSpPr>
            <p:sp>
              <p:nvSpPr>
                <p:cNvPr id="34" name="Freihandform 33">
                  <a:extLst>
                    <a:ext uri="{FF2B5EF4-FFF2-40B4-BE49-F238E27FC236}">
                      <a16:creationId xmlns:a16="http://schemas.microsoft.com/office/drawing/2014/main" id="{AF662AB5-0AC5-7DFE-1275-D85F6C5985C5}"/>
                    </a:ext>
                  </a:extLst>
                </p:cNvPr>
                <p:cNvSpPr/>
                <p:nvPr/>
              </p:nvSpPr>
              <p:spPr>
                <a:xfrm>
                  <a:off x="3924371" y="1229739"/>
                  <a:ext cx="2187230" cy="1510679"/>
                </a:xfrm>
                <a:custGeom>
                  <a:avLst/>
                  <a:gdLst>
                    <a:gd name="connsiteX0" fmla="*/ 2187230 w 2187230"/>
                    <a:gd name="connsiteY0" fmla="*/ 1319562 h 1510679"/>
                    <a:gd name="connsiteX1" fmla="*/ 268823 w 2187230"/>
                    <a:gd name="connsiteY1" fmla="*/ 0 h 1510679"/>
                    <a:gd name="connsiteX2" fmla="*/ 0 w 2187230"/>
                    <a:gd name="connsiteY2" fmla="*/ 273160 h 1510679"/>
                    <a:gd name="connsiteX3" fmla="*/ 1860259 w 2187230"/>
                    <a:gd name="connsiteY3" fmla="*/ 1510680 h 1510679"/>
                  </a:gdLst>
                  <a:ahLst/>
                  <a:cxnLst>
                    <a:cxn ang="0">
                      <a:pos x="connsiteX0" y="connsiteY0"/>
                    </a:cxn>
                    <a:cxn ang="0">
                      <a:pos x="connsiteX1" y="connsiteY1"/>
                    </a:cxn>
                    <a:cxn ang="0">
                      <a:pos x="connsiteX2" y="connsiteY2"/>
                    </a:cxn>
                    <a:cxn ang="0">
                      <a:pos x="connsiteX3" y="connsiteY3"/>
                    </a:cxn>
                  </a:cxnLst>
                  <a:rect l="l" t="t" r="r" b="b"/>
                  <a:pathLst>
                    <a:path w="2187230" h="1510679">
                      <a:moveTo>
                        <a:pt x="2187230" y="1319562"/>
                      </a:moveTo>
                      <a:cubicBezTo>
                        <a:pt x="1622297" y="310163"/>
                        <a:pt x="268823" y="0"/>
                        <a:pt x="268823" y="0"/>
                      </a:cubicBezTo>
                      <a:lnTo>
                        <a:pt x="0" y="273160"/>
                      </a:lnTo>
                      <a:lnTo>
                        <a:pt x="1860259" y="1510680"/>
                      </a:lnTo>
                      <a:close/>
                    </a:path>
                  </a:pathLst>
                </a:custGeom>
                <a:solidFill>
                  <a:schemeClr val="bg1">
                    <a:lumMod val="85000"/>
                  </a:schemeClr>
                </a:solidFill>
                <a:ln w="9812" cap="flat">
                  <a:noFill/>
                  <a:prstDash val="solid"/>
                  <a:miter/>
                </a:ln>
              </p:spPr>
              <p:txBody>
                <a:bodyPr rtlCol="0" anchor="ctr"/>
                <a:lstStyle/>
                <a:p>
                  <a:endParaRPr lang="en-US"/>
                </a:p>
              </p:txBody>
            </p:sp>
            <p:sp>
              <p:nvSpPr>
                <p:cNvPr id="35" name="Freihandform 34">
                  <a:extLst>
                    <a:ext uri="{FF2B5EF4-FFF2-40B4-BE49-F238E27FC236}">
                      <a16:creationId xmlns:a16="http://schemas.microsoft.com/office/drawing/2014/main" id="{B55563CE-824F-F893-B9B3-FCB9B1DFE5D5}"/>
                    </a:ext>
                  </a:extLst>
                </p:cNvPr>
                <p:cNvSpPr/>
                <p:nvPr/>
              </p:nvSpPr>
              <p:spPr>
                <a:xfrm>
                  <a:off x="6080398" y="1229739"/>
                  <a:ext cx="2187229" cy="1510689"/>
                </a:xfrm>
                <a:custGeom>
                  <a:avLst/>
                  <a:gdLst>
                    <a:gd name="connsiteX0" fmla="*/ 0 w 2187229"/>
                    <a:gd name="connsiteY0" fmla="*/ 1319562 h 1510689"/>
                    <a:gd name="connsiteX1" fmla="*/ 1918407 w 2187229"/>
                    <a:gd name="connsiteY1" fmla="*/ 0 h 1510689"/>
                    <a:gd name="connsiteX2" fmla="*/ 2187230 w 2187229"/>
                    <a:gd name="connsiteY2" fmla="*/ 273160 h 1510689"/>
                    <a:gd name="connsiteX3" fmla="*/ 326961 w 2187229"/>
                    <a:gd name="connsiteY3" fmla="*/ 1510689 h 1510689"/>
                  </a:gdLst>
                  <a:ahLst/>
                  <a:cxnLst>
                    <a:cxn ang="0">
                      <a:pos x="connsiteX0" y="connsiteY0"/>
                    </a:cxn>
                    <a:cxn ang="0">
                      <a:pos x="connsiteX1" y="connsiteY1"/>
                    </a:cxn>
                    <a:cxn ang="0">
                      <a:pos x="connsiteX2" y="connsiteY2"/>
                    </a:cxn>
                    <a:cxn ang="0">
                      <a:pos x="connsiteX3" y="connsiteY3"/>
                    </a:cxn>
                  </a:cxnLst>
                  <a:rect l="l" t="t" r="r" b="b"/>
                  <a:pathLst>
                    <a:path w="2187229" h="1510689">
                      <a:moveTo>
                        <a:pt x="0" y="1319562"/>
                      </a:moveTo>
                      <a:cubicBezTo>
                        <a:pt x="564934" y="310163"/>
                        <a:pt x="1918407" y="0"/>
                        <a:pt x="1918407" y="0"/>
                      </a:cubicBezTo>
                      <a:lnTo>
                        <a:pt x="2187230" y="273160"/>
                      </a:lnTo>
                      <a:lnTo>
                        <a:pt x="326961" y="1510689"/>
                      </a:lnTo>
                      <a:close/>
                    </a:path>
                  </a:pathLst>
                </a:custGeom>
                <a:solidFill>
                  <a:schemeClr val="bg1">
                    <a:lumMod val="95000"/>
                  </a:schemeClr>
                </a:solidFill>
                <a:ln w="9812" cap="flat">
                  <a:noFill/>
                  <a:prstDash val="solid"/>
                  <a:miter/>
                </a:ln>
              </p:spPr>
              <p:txBody>
                <a:bodyPr rtlCol="0" anchor="ctr"/>
                <a:lstStyle/>
                <a:p>
                  <a:endParaRPr lang="en-US"/>
                </a:p>
              </p:txBody>
            </p:sp>
          </p:grpSp>
          <p:sp>
            <p:nvSpPr>
              <p:cNvPr id="27" name="Freihandform 26">
                <a:extLst>
                  <a:ext uri="{FF2B5EF4-FFF2-40B4-BE49-F238E27FC236}">
                    <a16:creationId xmlns:a16="http://schemas.microsoft.com/office/drawing/2014/main" id="{DC1EC722-7968-819D-14AA-BC96CD0B30CB}"/>
                  </a:ext>
                </a:extLst>
              </p:cNvPr>
              <p:cNvSpPr/>
              <p:nvPr/>
            </p:nvSpPr>
            <p:spPr>
              <a:xfrm>
                <a:off x="6328231" y="1441296"/>
                <a:ext cx="2191449" cy="4356591"/>
              </a:xfrm>
              <a:custGeom>
                <a:avLst/>
                <a:gdLst>
                  <a:gd name="connsiteX0" fmla="*/ 2141436 w 2191449"/>
                  <a:gd name="connsiteY0" fmla="*/ 3276739 h 4356591"/>
                  <a:gd name="connsiteX1" fmla="*/ 244360 w 2191449"/>
                  <a:gd name="connsiteY1" fmla="*/ 4343846 h 4356591"/>
                  <a:gd name="connsiteX2" fmla="*/ 98125 w 2191449"/>
                  <a:gd name="connsiteY2" fmla="*/ 4258320 h 4356591"/>
                  <a:gd name="connsiteX3" fmla="*/ 0 w 2191449"/>
                  <a:gd name="connsiteY3" fmla="*/ 2699098 h 4356591"/>
                  <a:gd name="connsiteX4" fmla="*/ 98125 w 2191449"/>
                  <a:gd name="connsiteY4" fmla="*/ 1165379 h 4356591"/>
                  <a:gd name="connsiteX5" fmla="*/ 148139 w 2191449"/>
                  <a:gd name="connsiteY5" fmla="*/ 1079853 h 4356591"/>
                  <a:gd name="connsiteX6" fmla="*/ 2045214 w 2191449"/>
                  <a:gd name="connsiteY6" fmla="*/ 12746 h 4356591"/>
                  <a:gd name="connsiteX7" fmla="*/ 2191450 w 2191449"/>
                  <a:gd name="connsiteY7" fmla="*/ 98272 h 4356591"/>
                  <a:gd name="connsiteX8" fmla="*/ 2191450 w 2191449"/>
                  <a:gd name="connsiteY8" fmla="*/ 3191203 h 4356591"/>
                  <a:gd name="connsiteX9" fmla="*/ 2141436 w 2191449"/>
                  <a:gd name="connsiteY9" fmla="*/ 3276739 h 4356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191449" h="4356591">
                    <a:moveTo>
                      <a:pt x="2141436" y="3276739"/>
                    </a:moveTo>
                    <a:lnTo>
                      <a:pt x="244360" y="4343846"/>
                    </a:lnTo>
                    <a:cubicBezTo>
                      <a:pt x="178950" y="4380642"/>
                      <a:pt x="98125" y="4333376"/>
                      <a:pt x="98125" y="4258320"/>
                    </a:cubicBezTo>
                    <a:lnTo>
                      <a:pt x="0" y="2699098"/>
                    </a:lnTo>
                    <a:lnTo>
                      <a:pt x="98125" y="1165379"/>
                    </a:lnTo>
                    <a:cubicBezTo>
                      <a:pt x="98125" y="1129926"/>
                      <a:pt x="117249" y="1097231"/>
                      <a:pt x="148139" y="1079853"/>
                    </a:cubicBezTo>
                    <a:lnTo>
                      <a:pt x="2045214" y="12746"/>
                    </a:lnTo>
                    <a:cubicBezTo>
                      <a:pt x="2110624" y="-24050"/>
                      <a:pt x="2191450" y="23216"/>
                      <a:pt x="2191450" y="98272"/>
                    </a:cubicBezTo>
                    <a:lnTo>
                      <a:pt x="2191450" y="3191203"/>
                    </a:lnTo>
                    <a:cubicBezTo>
                      <a:pt x="2191450" y="3226666"/>
                      <a:pt x="2172325" y="3259361"/>
                      <a:pt x="2141436" y="3276739"/>
                    </a:cubicBezTo>
                    <a:close/>
                  </a:path>
                </a:pathLst>
              </a:custGeom>
              <a:solidFill>
                <a:srgbClr val="97CCD2"/>
              </a:solidFill>
              <a:ln w="9812" cap="flat">
                <a:noFill/>
                <a:prstDash val="solid"/>
                <a:miter/>
              </a:ln>
            </p:spPr>
            <p:txBody>
              <a:bodyPr rtlCol="0" anchor="ctr"/>
              <a:lstStyle/>
              <a:p>
                <a:endParaRPr lang="en-US"/>
              </a:p>
            </p:txBody>
          </p:sp>
          <p:sp>
            <p:nvSpPr>
              <p:cNvPr id="28" name="Freihandform 27">
                <a:extLst>
                  <a:ext uri="{FF2B5EF4-FFF2-40B4-BE49-F238E27FC236}">
                    <a16:creationId xmlns:a16="http://schemas.microsoft.com/office/drawing/2014/main" id="{C14003B4-9090-A902-6D54-2363FE639B15}"/>
                  </a:ext>
                </a:extLst>
              </p:cNvPr>
              <p:cNvSpPr/>
              <p:nvPr/>
            </p:nvSpPr>
            <p:spPr>
              <a:xfrm>
                <a:off x="6426356" y="1441316"/>
                <a:ext cx="2093324" cy="4356567"/>
              </a:xfrm>
              <a:custGeom>
                <a:avLst/>
                <a:gdLst>
                  <a:gd name="connsiteX0" fmla="*/ 1947089 w 2093324"/>
                  <a:gd name="connsiteY0" fmla="*/ 12747 h 4356567"/>
                  <a:gd name="connsiteX1" fmla="*/ 1700826 w 2093324"/>
                  <a:gd name="connsiteY1" fmla="*/ 151269 h 4356567"/>
                  <a:gd name="connsiteX2" fmla="*/ 1700826 w 2093324"/>
                  <a:gd name="connsiteY2" fmla="*/ 3191194 h 4356567"/>
                  <a:gd name="connsiteX3" fmla="*/ 1650812 w 2093324"/>
                  <a:gd name="connsiteY3" fmla="*/ 3276719 h 4356567"/>
                  <a:gd name="connsiteX4" fmla="*/ 0 w 2093324"/>
                  <a:gd name="connsiteY4" fmla="*/ 4205303 h 4356567"/>
                  <a:gd name="connsiteX5" fmla="*/ 0 w 2093324"/>
                  <a:gd name="connsiteY5" fmla="*/ 4258301 h 4356567"/>
                  <a:gd name="connsiteX6" fmla="*/ 146235 w 2093324"/>
                  <a:gd name="connsiteY6" fmla="*/ 4343826 h 4356567"/>
                  <a:gd name="connsiteX7" fmla="*/ 2043311 w 2093324"/>
                  <a:gd name="connsiteY7" fmla="*/ 3276719 h 4356567"/>
                  <a:gd name="connsiteX8" fmla="*/ 2093325 w 2093324"/>
                  <a:gd name="connsiteY8" fmla="*/ 3191194 h 4356567"/>
                  <a:gd name="connsiteX9" fmla="*/ 2093325 w 2093324"/>
                  <a:gd name="connsiteY9" fmla="*/ 98262 h 4356567"/>
                  <a:gd name="connsiteX10" fmla="*/ 1947089 w 2093324"/>
                  <a:gd name="connsiteY10" fmla="*/ 12747 h 43565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93324" h="4356567">
                    <a:moveTo>
                      <a:pt x="1947089" y="12747"/>
                    </a:moveTo>
                    <a:lnTo>
                      <a:pt x="1700826" y="151269"/>
                    </a:lnTo>
                    <a:lnTo>
                      <a:pt x="1700826" y="3191194"/>
                    </a:lnTo>
                    <a:cubicBezTo>
                      <a:pt x="1700826" y="3226646"/>
                      <a:pt x="1681701" y="3259342"/>
                      <a:pt x="1650812" y="3276719"/>
                    </a:cubicBezTo>
                    <a:lnTo>
                      <a:pt x="0" y="4205303"/>
                    </a:lnTo>
                    <a:lnTo>
                      <a:pt x="0" y="4258301"/>
                    </a:lnTo>
                    <a:cubicBezTo>
                      <a:pt x="0" y="4333346"/>
                      <a:pt x="80825" y="4380613"/>
                      <a:pt x="146235" y="4343826"/>
                    </a:cubicBezTo>
                    <a:lnTo>
                      <a:pt x="2043311" y="3276719"/>
                    </a:lnTo>
                    <a:cubicBezTo>
                      <a:pt x="2074210" y="3259342"/>
                      <a:pt x="2093325" y="3226646"/>
                      <a:pt x="2093325" y="3191194"/>
                    </a:cubicBezTo>
                    <a:lnTo>
                      <a:pt x="2093325" y="98262"/>
                    </a:lnTo>
                    <a:cubicBezTo>
                      <a:pt x="2093325" y="23217"/>
                      <a:pt x="2012499" y="-24050"/>
                      <a:pt x="1947089" y="12747"/>
                    </a:cubicBezTo>
                    <a:close/>
                  </a:path>
                </a:pathLst>
              </a:custGeom>
              <a:solidFill>
                <a:srgbClr val="26ABB4"/>
              </a:solidFill>
              <a:ln w="9812" cap="flat">
                <a:noFill/>
                <a:prstDash val="solid"/>
                <a:miter/>
              </a:ln>
            </p:spPr>
            <p:txBody>
              <a:bodyPr rtlCol="0" anchor="ctr"/>
              <a:lstStyle/>
              <a:p>
                <a:endParaRPr lang="en-US"/>
              </a:p>
            </p:txBody>
          </p:sp>
          <p:sp>
            <p:nvSpPr>
              <p:cNvPr id="29" name="Freihandform 28">
                <a:extLst>
                  <a:ext uri="{FF2B5EF4-FFF2-40B4-BE49-F238E27FC236}">
                    <a16:creationId xmlns:a16="http://schemas.microsoft.com/office/drawing/2014/main" id="{86FAE1FA-99E4-CE9D-F261-B37316C53B55}"/>
                  </a:ext>
                </a:extLst>
              </p:cNvPr>
              <p:cNvSpPr/>
              <p:nvPr/>
            </p:nvSpPr>
            <p:spPr>
              <a:xfrm>
                <a:off x="3672318" y="1441311"/>
                <a:ext cx="2093324" cy="4356576"/>
              </a:xfrm>
              <a:custGeom>
                <a:avLst/>
                <a:gdLst>
                  <a:gd name="connsiteX0" fmla="*/ 1947099 w 2093324"/>
                  <a:gd name="connsiteY0" fmla="*/ 4343830 h 4356576"/>
                  <a:gd name="connsiteX1" fmla="*/ 50014 w 2093324"/>
                  <a:gd name="connsiteY1" fmla="*/ 3276724 h 4356576"/>
                  <a:gd name="connsiteX2" fmla="*/ 0 w 2093324"/>
                  <a:gd name="connsiteY2" fmla="*/ 3191198 h 4356576"/>
                  <a:gd name="connsiteX3" fmla="*/ 0 w 2093324"/>
                  <a:gd name="connsiteY3" fmla="*/ 98267 h 4356576"/>
                  <a:gd name="connsiteX4" fmla="*/ 146235 w 2093324"/>
                  <a:gd name="connsiteY4" fmla="*/ 12741 h 4356576"/>
                  <a:gd name="connsiteX5" fmla="*/ 2043311 w 2093324"/>
                  <a:gd name="connsiteY5" fmla="*/ 1079848 h 4356576"/>
                  <a:gd name="connsiteX6" fmla="*/ 2093325 w 2093324"/>
                  <a:gd name="connsiteY6" fmla="*/ 1165373 h 4356576"/>
                  <a:gd name="connsiteX7" fmla="*/ 2093325 w 2093324"/>
                  <a:gd name="connsiteY7" fmla="*/ 4258305 h 4356576"/>
                  <a:gd name="connsiteX8" fmla="*/ 1947099 w 2093324"/>
                  <a:gd name="connsiteY8" fmla="*/ 4343830 h 4356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93324" h="4356576">
                    <a:moveTo>
                      <a:pt x="1947099" y="4343830"/>
                    </a:moveTo>
                    <a:lnTo>
                      <a:pt x="50014" y="3276724"/>
                    </a:lnTo>
                    <a:cubicBezTo>
                      <a:pt x="19115" y="3259346"/>
                      <a:pt x="0" y="3226651"/>
                      <a:pt x="0" y="3191198"/>
                    </a:cubicBezTo>
                    <a:lnTo>
                      <a:pt x="0" y="98267"/>
                    </a:lnTo>
                    <a:cubicBezTo>
                      <a:pt x="0" y="23221"/>
                      <a:pt x="80825" y="-24046"/>
                      <a:pt x="146235" y="12741"/>
                    </a:cubicBezTo>
                    <a:lnTo>
                      <a:pt x="2043311" y="1079848"/>
                    </a:lnTo>
                    <a:cubicBezTo>
                      <a:pt x="2074210" y="1097226"/>
                      <a:pt x="2093325" y="1129921"/>
                      <a:pt x="2093325" y="1165373"/>
                    </a:cubicBezTo>
                    <a:lnTo>
                      <a:pt x="2093325" y="4258305"/>
                    </a:lnTo>
                    <a:cubicBezTo>
                      <a:pt x="2093325" y="4333360"/>
                      <a:pt x="2012509" y="4380627"/>
                      <a:pt x="1947099" y="4343830"/>
                    </a:cubicBezTo>
                    <a:close/>
                  </a:path>
                </a:pathLst>
              </a:custGeom>
              <a:solidFill>
                <a:srgbClr val="97CCD2"/>
              </a:solidFill>
              <a:ln w="9812" cap="flat">
                <a:noFill/>
                <a:prstDash val="solid"/>
                <a:miter/>
              </a:ln>
            </p:spPr>
            <p:txBody>
              <a:bodyPr rtlCol="0" anchor="ctr"/>
              <a:lstStyle/>
              <a:p>
                <a:endParaRPr lang="en-US"/>
              </a:p>
            </p:txBody>
          </p:sp>
          <p:sp>
            <p:nvSpPr>
              <p:cNvPr id="30" name="Freihandform 29">
                <a:extLst>
                  <a:ext uri="{FF2B5EF4-FFF2-40B4-BE49-F238E27FC236}">
                    <a16:creationId xmlns:a16="http://schemas.microsoft.com/office/drawing/2014/main" id="{BF5F36CF-6ED4-875B-5F3B-6CCD32C4B2C1}"/>
                  </a:ext>
                </a:extLst>
              </p:cNvPr>
              <p:cNvSpPr/>
              <p:nvPr/>
            </p:nvSpPr>
            <p:spPr>
              <a:xfrm>
                <a:off x="3672318" y="1441316"/>
                <a:ext cx="2191449" cy="4356572"/>
              </a:xfrm>
              <a:custGeom>
                <a:avLst/>
                <a:gdLst>
                  <a:gd name="connsiteX0" fmla="*/ 2043311 w 2191449"/>
                  <a:gd name="connsiteY0" fmla="*/ 1079853 h 4356572"/>
                  <a:gd name="connsiteX1" fmla="*/ 146235 w 2191449"/>
                  <a:gd name="connsiteY1" fmla="*/ 12747 h 4356572"/>
                  <a:gd name="connsiteX2" fmla="*/ 0 w 2191449"/>
                  <a:gd name="connsiteY2" fmla="*/ 98262 h 4356572"/>
                  <a:gd name="connsiteX3" fmla="*/ 0 w 2191449"/>
                  <a:gd name="connsiteY3" fmla="*/ 151269 h 4356572"/>
                  <a:gd name="connsiteX4" fmla="*/ 1650812 w 2191449"/>
                  <a:gd name="connsiteY4" fmla="*/ 1079853 h 4356572"/>
                  <a:gd name="connsiteX5" fmla="*/ 1700826 w 2191449"/>
                  <a:gd name="connsiteY5" fmla="*/ 1165379 h 4356572"/>
                  <a:gd name="connsiteX6" fmla="*/ 1700826 w 2191449"/>
                  <a:gd name="connsiteY6" fmla="*/ 4205303 h 4356572"/>
                  <a:gd name="connsiteX7" fmla="*/ 1947089 w 2191449"/>
                  <a:gd name="connsiteY7" fmla="*/ 4343826 h 4356572"/>
                  <a:gd name="connsiteX8" fmla="*/ 2093325 w 2191449"/>
                  <a:gd name="connsiteY8" fmla="*/ 4258301 h 4356572"/>
                  <a:gd name="connsiteX9" fmla="*/ 2191449 w 2191449"/>
                  <a:gd name="connsiteY9" fmla="*/ 2703995 h 4356572"/>
                  <a:gd name="connsiteX10" fmla="*/ 2093325 w 2191449"/>
                  <a:gd name="connsiteY10" fmla="*/ 1165369 h 4356572"/>
                  <a:gd name="connsiteX11" fmla="*/ 2043311 w 2191449"/>
                  <a:gd name="connsiteY11" fmla="*/ 1079853 h 43565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91449" h="4356572">
                    <a:moveTo>
                      <a:pt x="2043311" y="1079853"/>
                    </a:moveTo>
                    <a:lnTo>
                      <a:pt x="146235" y="12747"/>
                    </a:lnTo>
                    <a:cubicBezTo>
                      <a:pt x="80825" y="-24050"/>
                      <a:pt x="0" y="23217"/>
                      <a:pt x="0" y="98262"/>
                    </a:cubicBezTo>
                    <a:lnTo>
                      <a:pt x="0" y="151269"/>
                    </a:lnTo>
                    <a:lnTo>
                      <a:pt x="1650812" y="1079853"/>
                    </a:lnTo>
                    <a:cubicBezTo>
                      <a:pt x="1681711" y="1097231"/>
                      <a:pt x="1700826" y="1129926"/>
                      <a:pt x="1700826" y="1165379"/>
                    </a:cubicBezTo>
                    <a:lnTo>
                      <a:pt x="1700826" y="4205303"/>
                    </a:lnTo>
                    <a:lnTo>
                      <a:pt x="1947089" y="4343826"/>
                    </a:lnTo>
                    <a:cubicBezTo>
                      <a:pt x="2012499" y="4380623"/>
                      <a:pt x="2093325" y="4333356"/>
                      <a:pt x="2093325" y="4258301"/>
                    </a:cubicBezTo>
                    <a:lnTo>
                      <a:pt x="2191449" y="2703995"/>
                    </a:lnTo>
                    <a:lnTo>
                      <a:pt x="2093325" y="1165369"/>
                    </a:lnTo>
                    <a:cubicBezTo>
                      <a:pt x="2093325" y="1129926"/>
                      <a:pt x="2074210" y="1097231"/>
                      <a:pt x="2043311" y="1079853"/>
                    </a:cubicBezTo>
                    <a:close/>
                  </a:path>
                </a:pathLst>
              </a:custGeom>
              <a:solidFill>
                <a:srgbClr val="26ABB4"/>
              </a:solidFill>
              <a:ln w="9812" cap="flat">
                <a:noFill/>
                <a:prstDash val="solid"/>
                <a:miter/>
              </a:ln>
            </p:spPr>
            <p:txBody>
              <a:bodyPr rtlCol="0" anchor="ctr"/>
              <a:lstStyle/>
              <a:p>
                <a:endParaRPr lang="en-US"/>
              </a:p>
            </p:txBody>
          </p:sp>
          <p:grpSp>
            <p:nvGrpSpPr>
              <p:cNvPr id="31" name="Grafik 14">
                <a:extLst>
                  <a:ext uri="{FF2B5EF4-FFF2-40B4-BE49-F238E27FC236}">
                    <a16:creationId xmlns:a16="http://schemas.microsoft.com/office/drawing/2014/main" id="{B6AED157-A2B6-0CD8-A2FF-4B2CA4BAA286}"/>
                  </a:ext>
                </a:extLst>
              </p:cNvPr>
              <p:cNvGrpSpPr/>
              <p:nvPr/>
            </p:nvGrpSpPr>
            <p:grpSpPr>
              <a:xfrm>
                <a:off x="5765653" y="2549301"/>
                <a:ext cx="660703" cy="3318098"/>
                <a:chOff x="5765653" y="2549301"/>
                <a:chExt cx="660703" cy="3318098"/>
              </a:xfrm>
            </p:grpSpPr>
            <p:sp>
              <p:nvSpPr>
                <p:cNvPr id="32" name="Freihandform 31">
                  <a:extLst>
                    <a:ext uri="{FF2B5EF4-FFF2-40B4-BE49-F238E27FC236}">
                      <a16:creationId xmlns:a16="http://schemas.microsoft.com/office/drawing/2014/main" id="{CE03BAD0-5376-186D-DE2D-FC0534177CD1}"/>
                    </a:ext>
                  </a:extLst>
                </p:cNvPr>
                <p:cNvSpPr/>
                <p:nvPr/>
              </p:nvSpPr>
              <p:spPr>
                <a:xfrm>
                  <a:off x="5765653" y="2549301"/>
                  <a:ext cx="660703" cy="3318098"/>
                </a:xfrm>
                <a:custGeom>
                  <a:avLst/>
                  <a:gdLst>
                    <a:gd name="connsiteX0" fmla="*/ 562579 w 660703"/>
                    <a:gd name="connsiteY0" fmla="*/ 3318098 h 3318098"/>
                    <a:gd name="connsiteX1" fmla="*/ 98125 w 660703"/>
                    <a:gd name="connsiteY1" fmla="*/ 3318098 h 3318098"/>
                    <a:gd name="connsiteX2" fmla="*/ 0 w 660703"/>
                    <a:gd name="connsiteY2" fmla="*/ 3219974 h 3318098"/>
                    <a:gd name="connsiteX3" fmla="*/ 0 w 660703"/>
                    <a:gd name="connsiteY3" fmla="*/ 98125 h 3318098"/>
                    <a:gd name="connsiteX4" fmla="*/ 98125 w 660703"/>
                    <a:gd name="connsiteY4" fmla="*/ 0 h 3318098"/>
                    <a:gd name="connsiteX5" fmla="*/ 562579 w 660703"/>
                    <a:gd name="connsiteY5" fmla="*/ 0 h 3318098"/>
                    <a:gd name="connsiteX6" fmla="*/ 660703 w 660703"/>
                    <a:gd name="connsiteY6" fmla="*/ 98125 h 3318098"/>
                    <a:gd name="connsiteX7" fmla="*/ 660703 w 660703"/>
                    <a:gd name="connsiteY7" fmla="*/ 3219974 h 3318098"/>
                    <a:gd name="connsiteX8" fmla="*/ 562579 w 660703"/>
                    <a:gd name="connsiteY8" fmla="*/ 3318098 h 3318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60703" h="3318098">
                      <a:moveTo>
                        <a:pt x="562579" y="3318098"/>
                      </a:moveTo>
                      <a:lnTo>
                        <a:pt x="98125" y="3318098"/>
                      </a:lnTo>
                      <a:cubicBezTo>
                        <a:pt x="43931" y="3318098"/>
                        <a:pt x="0" y="3274168"/>
                        <a:pt x="0" y="3219974"/>
                      </a:cubicBezTo>
                      <a:lnTo>
                        <a:pt x="0" y="98125"/>
                      </a:lnTo>
                      <a:cubicBezTo>
                        <a:pt x="0" y="43931"/>
                        <a:pt x="43931" y="0"/>
                        <a:pt x="98125" y="0"/>
                      </a:cubicBezTo>
                      <a:lnTo>
                        <a:pt x="562579" y="0"/>
                      </a:lnTo>
                      <a:cubicBezTo>
                        <a:pt x="616773" y="0"/>
                        <a:pt x="660703" y="43931"/>
                        <a:pt x="660703" y="98125"/>
                      </a:cubicBezTo>
                      <a:lnTo>
                        <a:pt x="660703" y="3219974"/>
                      </a:lnTo>
                      <a:cubicBezTo>
                        <a:pt x="660703" y="3274168"/>
                        <a:pt x="616773" y="3318098"/>
                        <a:pt x="562579" y="3318098"/>
                      </a:cubicBezTo>
                      <a:close/>
                    </a:path>
                  </a:pathLst>
                </a:custGeom>
                <a:solidFill>
                  <a:srgbClr val="97CCD2"/>
                </a:solidFill>
                <a:ln w="9812" cap="flat">
                  <a:noFill/>
                  <a:prstDash val="solid"/>
                  <a:miter/>
                </a:ln>
              </p:spPr>
              <p:txBody>
                <a:bodyPr rtlCol="0" anchor="ctr"/>
                <a:lstStyle/>
                <a:p>
                  <a:endParaRPr lang="en-US"/>
                </a:p>
              </p:txBody>
            </p:sp>
            <p:sp>
              <p:nvSpPr>
                <p:cNvPr id="33" name="Freihandform 32">
                  <a:extLst>
                    <a:ext uri="{FF2B5EF4-FFF2-40B4-BE49-F238E27FC236}">
                      <a16:creationId xmlns:a16="http://schemas.microsoft.com/office/drawing/2014/main" id="{6BAC3548-95C9-AE03-52C5-DD5B6358CC1C}"/>
                    </a:ext>
                  </a:extLst>
                </p:cNvPr>
                <p:cNvSpPr/>
                <p:nvPr/>
              </p:nvSpPr>
              <p:spPr>
                <a:xfrm>
                  <a:off x="5994607" y="2549301"/>
                  <a:ext cx="431748" cy="3318098"/>
                </a:xfrm>
                <a:custGeom>
                  <a:avLst/>
                  <a:gdLst>
                    <a:gd name="connsiteX0" fmla="*/ 333624 w 431748"/>
                    <a:gd name="connsiteY0" fmla="*/ 0 h 3318098"/>
                    <a:gd name="connsiteX1" fmla="*/ 0 w 431748"/>
                    <a:gd name="connsiteY1" fmla="*/ 0 h 3318098"/>
                    <a:gd name="connsiteX2" fmla="*/ 98125 w 431748"/>
                    <a:gd name="connsiteY2" fmla="*/ 98125 h 3318098"/>
                    <a:gd name="connsiteX3" fmla="*/ 98125 w 431748"/>
                    <a:gd name="connsiteY3" fmla="*/ 3219974 h 3318098"/>
                    <a:gd name="connsiteX4" fmla="*/ 0 w 431748"/>
                    <a:gd name="connsiteY4" fmla="*/ 3318098 h 3318098"/>
                    <a:gd name="connsiteX5" fmla="*/ 333624 w 431748"/>
                    <a:gd name="connsiteY5" fmla="*/ 3318098 h 3318098"/>
                    <a:gd name="connsiteX6" fmla="*/ 431749 w 431748"/>
                    <a:gd name="connsiteY6" fmla="*/ 3219974 h 3318098"/>
                    <a:gd name="connsiteX7" fmla="*/ 431749 w 431748"/>
                    <a:gd name="connsiteY7" fmla="*/ 98125 h 3318098"/>
                    <a:gd name="connsiteX8" fmla="*/ 333624 w 431748"/>
                    <a:gd name="connsiteY8" fmla="*/ 0 h 3318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1748" h="3318098">
                      <a:moveTo>
                        <a:pt x="333624" y="0"/>
                      </a:moveTo>
                      <a:lnTo>
                        <a:pt x="0" y="0"/>
                      </a:lnTo>
                      <a:cubicBezTo>
                        <a:pt x="54194" y="0"/>
                        <a:pt x="98125" y="43931"/>
                        <a:pt x="98125" y="98125"/>
                      </a:cubicBezTo>
                      <a:lnTo>
                        <a:pt x="98125" y="3219974"/>
                      </a:lnTo>
                      <a:cubicBezTo>
                        <a:pt x="98125" y="3274168"/>
                        <a:pt x="54194" y="3318098"/>
                        <a:pt x="0" y="3318098"/>
                      </a:cubicBezTo>
                      <a:lnTo>
                        <a:pt x="333624" y="3318098"/>
                      </a:lnTo>
                      <a:cubicBezTo>
                        <a:pt x="387818" y="3318098"/>
                        <a:pt x="431749" y="3274168"/>
                        <a:pt x="431749" y="3219974"/>
                      </a:cubicBezTo>
                      <a:lnTo>
                        <a:pt x="431749" y="98125"/>
                      </a:lnTo>
                      <a:cubicBezTo>
                        <a:pt x="431749" y="43931"/>
                        <a:pt x="387818" y="0"/>
                        <a:pt x="333624" y="0"/>
                      </a:cubicBezTo>
                      <a:close/>
                    </a:path>
                  </a:pathLst>
                </a:custGeom>
                <a:solidFill>
                  <a:srgbClr val="26ABB4"/>
                </a:solidFill>
                <a:ln w="9812" cap="flat">
                  <a:noFill/>
                  <a:prstDash val="solid"/>
                  <a:miter/>
                </a:ln>
              </p:spPr>
              <p:txBody>
                <a:bodyPr rtlCol="0" anchor="ctr"/>
                <a:lstStyle/>
                <a:p>
                  <a:endParaRPr lang="en-US"/>
                </a:p>
              </p:txBody>
            </p:sp>
          </p:grpSp>
        </p:grpSp>
      </p:grpSp>
      <p:cxnSp>
        <p:nvCxnSpPr>
          <p:cNvPr id="38" name="Gerade Verbindung 37">
            <a:extLst>
              <a:ext uri="{FF2B5EF4-FFF2-40B4-BE49-F238E27FC236}">
                <a16:creationId xmlns:a16="http://schemas.microsoft.com/office/drawing/2014/main" id="{FD1464E4-DA77-2426-134B-91B0B03E0835}"/>
              </a:ext>
            </a:extLst>
          </p:cNvPr>
          <p:cNvCxnSpPr>
            <a:cxnSpLocks/>
          </p:cNvCxnSpPr>
          <p:nvPr userDrawn="1"/>
        </p:nvCxnSpPr>
        <p:spPr>
          <a:xfrm>
            <a:off x="2182950" y="1268413"/>
            <a:ext cx="1080000" cy="0"/>
          </a:xfrm>
          <a:prstGeom prst="line">
            <a:avLst/>
          </a:prstGeom>
          <a:ln w="63500" cap="rnd">
            <a:solidFill>
              <a:schemeClr val="accent1"/>
            </a:solidFill>
          </a:ln>
        </p:spPr>
        <p:style>
          <a:lnRef idx="1">
            <a:schemeClr val="accent1"/>
          </a:lnRef>
          <a:fillRef idx="0">
            <a:schemeClr val="accent1"/>
          </a:fillRef>
          <a:effectRef idx="0">
            <a:schemeClr val="accent1"/>
          </a:effectRef>
          <a:fontRef idx="minor">
            <a:schemeClr val="tx1"/>
          </a:fontRef>
        </p:style>
      </p:cxnSp>
      <p:sp>
        <p:nvSpPr>
          <p:cNvPr id="39" name="Rechteck 38">
            <a:extLst>
              <a:ext uri="{FF2B5EF4-FFF2-40B4-BE49-F238E27FC236}">
                <a16:creationId xmlns:a16="http://schemas.microsoft.com/office/drawing/2014/main" id="{04B2DFD3-FD72-9A93-C438-0496EBEEC9B2}"/>
              </a:ext>
            </a:extLst>
          </p:cNvPr>
          <p:cNvSpPr/>
          <p:nvPr userDrawn="1"/>
        </p:nvSpPr>
        <p:spPr>
          <a:xfrm>
            <a:off x="2182950" y="723635"/>
            <a:ext cx="6634880" cy="36933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pAutoFit/>
          </a:bodyPr>
          <a:lstStyle/>
          <a:p>
            <a:pPr marL="0" lvl="1" eaLnBrk="0" fontAlgn="base">
              <a:spcAft>
                <a:spcPct val="0"/>
              </a:spcAft>
              <a:buSzPct val="75000"/>
              <a:defRPr/>
            </a:pPr>
            <a:r>
              <a:rPr lang="de-DE" sz="2400" b="1" kern="0">
                <a:solidFill>
                  <a:schemeClr val="tx2"/>
                </a:solidFill>
                <a:latin typeface="Arial" panose="020B0604020202020204" pitchFamily="34" charset="0"/>
                <a:ea typeface="Verdana" panose="020B0604030504040204" pitchFamily="34" charset="0"/>
                <a:cs typeface="Arial" panose="020B0604020202020204" pitchFamily="34" charset="0"/>
              </a:rPr>
              <a:t>Vorlesegeschichte „Sturm im Wald“</a:t>
            </a:r>
          </a:p>
        </p:txBody>
      </p:sp>
      <p:sp>
        <p:nvSpPr>
          <p:cNvPr id="2" name="Rechteck 1">
            <a:extLst>
              <a:ext uri="{FF2B5EF4-FFF2-40B4-BE49-F238E27FC236}">
                <a16:creationId xmlns:a16="http://schemas.microsoft.com/office/drawing/2014/main" id="{42FE4722-E068-1847-EDAB-930793EDA158}"/>
              </a:ext>
            </a:extLst>
          </p:cNvPr>
          <p:cNvSpPr/>
          <p:nvPr userDrawn="1"/>
        </p:nvSpPr>
        <p:spPr>
          <a:xfrm>
            <a:off x="1281186" y="1834422"/>
            <a:ext cx="9602714" cy="4078039"/>
          </a:xfrm>
          <a:prstGeom prst="rect">
            <a:avLst/>
          </a:prstGeom>
        </p:spPr>
        <p:txBody>
          <a:bodyPr wrap="square" lIns="0" tIns="0" rIns="0" bIns="0">
            <a:spAutoFit/>
          </a:bodyPr>
          <a:lstStyle/>
          <a:p>
            <a:pPr marL="457200" indent="-457200">
              <a:lnSpc>
                <a:spcPct val="120000"/>
              </a:lnSpc>
              <a:buClr>
                <a:schemeClr val="bg1">
                  <a:lumMod val="50000"/>
                </a:schemeClr>
              </a:buClr>
              <a:buSzPct val="70000"/>
              <a:buFont typeface="+mj-lt"/>
              <a:buAutoNum type="arabicParenR" startAt="32"/>
            </a:pPr>
            <a:r>
              <a:rPr lang="de-DE" sz="2000" u="sng" dirty="0">
                <a:solidFill>
                  <a:srgbClr val="000000"/>
                </a:solidFill>
                <a:latin typeface="Arial" panose="020B0604020202020204" pitchFamily="34" charset="0"/>
                <a:cs typeface="Times New Roman" panose="02020603050405020304" pitchFamily="18" charset="0"/>
              </a:rPr>
              <a:t>Das Wildschwein dagegen ist noch einmal mit dem Schrecken davongekommen.</a:t>
            </a:r>
          </a:p>
          <a:p>
            <a:pPr marL="457200" indent="-457200">
              <a:lnSpc>
                <a:spcPct val="120000"/>
              </a:lnSpc>
              <a:buClr>
                <a:schemeClr val="bg1">
                  <a:lumMod val="50000"/>
                </a:schemeClr>
              </a:buClr>
              <a:buSzPct val="70000"/>
              <a:buFont typeface="+mj-lt"/>
              <a:buAutoNum type="arabicParenR" startAt="32"/>
            </a:pPr>
            <a:r>
              <a:rPr lang="de-DE" sz="2000" u="sng" dirty="0">
                <a:solidFill>
                  <a:srgbClr val="000000"/>
                </a:solidFill>
                <a:latin typeface="Arial" panose="020B0604020202020204" pitchFamily="34" charset="0"/>
                <a:cs typeface="Times New Roman" panose="02020603050405020304" pitchFamily="18" charset="0"/>
              </a:rPr>
              <a:t>Als es das Unterholz verlassen wollte, ist ein loser Ast von einem Baum </a:t>
            </a:r>
          </a:p>
          <a:p>
            <a:pPr marL="457200" indent="-457200">
              <a:lnSpc>
                <a:spcPct val="120000"/>
              </a:lnSpc>
              <a:buClr>
                <a:schemeClr val="bg1">
                  <a:lumMod val="50000"/>
                </a:schemeClr>
              </a:buClr>
              <a:buSzPct val="70000"/>
              <a:buFont typeface="+mj-lt"/>
              <a:buAutoNum type="arabicParenR" startAt="32"/>
            </a:pPr>
            <a:r>
              <a:rPr lang="de-DE" sz="2000" u="sng" dirty="0">
                <a:solidFill>
                  <a:srgbClr val="000000"/>
                </a:solidFill>
                <a:latin typeface="Arial" panose="020B0604020202020204" pitchFamily="34" charset="0"/>
                <a:cs typeface="Times New Roman" panose="02020603050405020304" pitchFamily="18" charset="0"/>
              </a:rPr>
              <a:t>heruntergekracht und genau vor seine Füße gefallen.</a:t>
            </a:r>
            <a:r>
              <a:rPr lang="de-DE" sz="2000" dirty="0">
                <a:solidFill>
                  <a:srgbClr val="000000"/>
                </a:solidFill>
                <a:latin typeface="Arial" panose="020B0604020202020204" pitchFamily="34" charset="0"/>
                <a:cs typeface="Times New Roman" panose="02020603050405020304" pitchFamily="18" charset="0"/>
              </a:rPr>
              <a:t> </a:t>
            </a:r>
            <a:r>
              <a:rPr lang="de-DE" sz="2000" dirty="0">
                <a:solidFill>
                  <a:schemeClr val="bg2"/>
                </a:solidFill>
                <a:latin typeface="Arial" panose="020B0604020202020204" pitchFamily="34" charset="0"/>
                <a:cs typeface="Times New Roman" panose="02020603050405020304" pitchFamily="18" charset="0"/>
              </a:rPr>
              <a:t>(Szene 11)</a:t>
            </a:r>
            <a:endParaRPr lang="de-DE" sz="2000" dirty="0">
              <a:solidFill>
                <a:srgbClr val="000000"/>
              </a:solidFill>
              <a:latin typeface="Arial" panose="020B0604020202020204" pitchFamily="34" charset="0"/>
              <a:cs typeface="Times New Roman" panose="02020603050405020304" pitchFamily="18" charset="0"/>
            </a:endParaRPr>
          </a:p>
          <a:p>
            <a:pPr marL="457200" indent="-457200">
              <a:lnSpc>
                <a:spcPct val="120000"/>
              </a:lnSpc>
              <a:spcBef>
                <a:spcPts val="1500"/>
              </a:spcBef>
              <a:buClr>
                <a:schemeClr val="bg1">
                  <a:lumMod val="50000"/>
                </a:schemeClr>
              </a:buClr>
              <a:buSzPct val="70000"/>
              <a:buFont typeface="+mj-lt"/>
              <a:buAutoNum type="arabicParenR" startAt="32"/>
            </a:pPr>
            <a:r>
              <a:rPr lang="de-DE" sz="2000" u="sng" dirty="0">
                <a:solidFill>
                  <a:srgbClr val="000000"/>
                </a:solidFill>
                <a:latin typeface="Arial" panose="020B0604020202020204" pitchFamily="34" charset="0"/>
                <a:cs typeface="Times New Roman" panose="02020603050405020304" pitchFamily="18" charset="0"/>
              </a:rPr>
              <a:t>Die Maus berichtet, dass sie nicht mehr in ihre Höhle kommt, weil sie vom</a:t>
            </a:r>
          </a:p>
          <a:p>
            <a:pPr marL="457200" indent="-457200">
              <a:lnSpc>
                <a:spcPct val="120000"/>
              </a:lnSpc>
              <a:buClr>
                <a:schemeClr val="bg1">
                  <a:lumMod val="50000"/>
                </a:schemeClr>
              </a:buClr>
              <a:buSzPct val="70000"/>
              <a:buFont typeface="+mj-lt"/>
              <a:buAutoNum type="arabicParenR" startAt="32"/>
            </a:pPr>
            <a:r>
              <a:rPr lang="de-DE" sz="2000" u="sng" dirty="0">
                <a:solidFill>
                  <a:srgbClr val="000000"/>
                </a:solidFill>
                <a:latin typeface="Arial" panose="020B0604020202020204" pitchFamily="34" charset="0"/>
                <a:cs typeface="Times New Roman" panose="02020603050405020304" pitchFamily="18" charset="0"/>
              </a:rPr>
              <a:t>vielen Regen völlig überschwemmt ist.</a:t>
            </a:r>
            <a:r>
              <a:rPr lang="de-DE" sz="2000" dirty="0">
                <a:solidFill>
                  <a:srgbClr val="000000"/>
                </a:solidFill>
                <a:latin typeface="Arial" panose="020B0604020202020204" pitchFamily="34" charset="0"/>
                <a:cs typeface="Times New Roman" panose="02020603050405020304" pitchFamily="18" charset="0"/>
              </a:rPr>
              <a:t> </a:t>
            </a:r>
            <a:r>
              <a:rPr lang="de-DE" sz="2000" dirty="0">
                <a:solidFill>
                  <a:schemeClr val="tx2"/>
                </a:solidFill>
                <a:latin typeface="Arial" panose="020B0604020202020204" pitchFamily="34" charset="0"/>
                <a:cs typeface="Times New Roman" panose="02020603050405020304" pitchFamily="18" charset="0"/>
              </a:rPr>
              <a:t>(Szene 12)</a:t>
            </a:r>
          </a:p>
          <a:p>
            <a:pPr marL="457200" indent="-457200">
              <a:lnSpc>
                <a:spcPct val="120000"/>
              </a:lnSpc>
              <a:spcBef>
                <a:spcPts val="1500"/>
              </a:spcBef>
              <a:buClr>
                <a:schemeClr val="bg1">
                  <a:lumMod val="50000"/>
                </a:schemeClr>
              </a:buClr>
              <a:buSzPct val="70000"/>
              <a:buFont typeface="+mj-lt"/>
              <a:buAutoNum type="arabicParenR" startAt="32"/>
            </a:pPr>
            <a:r>
              <a:rPr lang="de-DE" sz="2000" dirty="0">
                <a:solidFill>
                  <a:srgbClr val="000000"/>
                </a:solidFill>
                <a:latin typeface="Arial" panose="020B0604020202020204" pitchFamily="34" charset="0"/>
                <a:cs typeface="Times New Roman" panose="02020603050405020304" pitchFamily="18" charset="0"/>
              </a:rPr>
              <a:t>Dennoch haben die Tiere insgesamt großes Glück gehabt. Alles hätte viel </a:t>
            </a:r>
          </a:p>
          <a:p>
            <a:pPr marL="457200" indent="-457200">
              <a:lnSpc>
                <a:spcPct val="120000"/>
              </a:lnSpc>
              <a:buClr>
                <a:schemeClr val="bg1">
                  <a:lumMod val="50000"/>
                </a:schemeClr>
              </a:buClr>
              <a:buSzPct val="70000"/>
              <a:buFont typeface="+mj-lt"/>
              <a:buAutoNum type="arabicParenR" startAt="32"/>
            </a:pPr>
            <a:r>
              <a:rPr lang="de-DE" sz="2000" dirty="0">
                <a:solidFill>
                  <a:srgbClr val="000000"/>
                </a:solidFill>
                <a:latin typeface="Arial" panose="020B0604020202020204" pitchFamily="34" charset="0"/>
                <a:cs typeface="Times New Roman" panose="02020603050405020304" pitchFamily="18" charset="0"/>
              </a:rPr>
              <a:t>schlimmer kommen können. </a:t>
            </a:r>
          </a:p>
          <a:p>
            <a:pPr marL="457200" indent="-457200">
              <a:lnSpc>
                <a:spcPct val="120000"/>
              </a:lnSpc>
              <a:buClr>
                <a:schemeClr val="bg1">
                  <a:lumMod val="50000"/>
                </a:schemeClr>
              </a:buClr>
              <a:buSzPct val="70000"/>
              <a:buFont typeface="+mj-lt"/>
              <a:buAutoNum type="arabicParenR" startAt="32"/>
            </a:pPr>
            <a:endParaRPr lang="de-DE" sz="2000" dirty="0">
              <a:solidFill>
                <a:srgbClr val="000000"/>
              </a:solidFill>
              <a:latin typeface="Arial" panose="020B0604020202020204" pitchFamily="34" charset="0"/>
              <a:cs typeface="Times New Roman" panose="02020603050405020304" pitchFamily="18" charset="0"/>
            </a:endParaRPr>
          </a:p>
          <a:p>
            <a:pPr marL="457200" indent="-457200">
              <a:lnSpc>
                <a:spcPct val="120000"/>
              </a:lnSpc>
              <a:buClr>
                <a:schemeClr val="bg1">
                  <a:lumMod val="50000"/>
                </a:schemeClr>
              </a:buClr>
              <a:buSzPct val="70000"/>
              <a:buFont typeface="+mj-lt"/>
              <a:buAutoNum type="arabicParenR" startAt="32"/>
            </a:pPr>
            <a:r>
              <a:rPr lang="de-DE" sz="2000" dirty="0">
                <a:solidFill>
                  <a:srgbClr val="000000"/>
                </a:solidFill>
                <a:latin typeface="Arial" panose="020B0604020202020204" pitchFamily="34" charset="0"/>
                <a:cs typeface="Times New Roman" panose="02020603050405020304" pitchFamily="18" charset="0"/>
              </a:rPr>
              <a:t>Damit alle Tiere im Wald erfahren können, was wirklich passiert ist, möchte der </a:t>
            </a:r>
          </a:p>
          <a:p>
            <a:pPr marL="457200" indent="-457200">
              <a:lnSpc>
                <a:spcPct val="120000"/>
              </a:lnSpc>
              <a:buClr>
                <a:schemeClr val="bg1">
                  <a:lumMod val="50000"/>
                </a:schemeClr>
              </a:buClr>
              <a:buSzPct val="70000"/>
              <a:buFont typeface="+mj-lt"/>
              <a:buAutoNum type="arabicParenR" startAt="32"/>
            </a:pPr>
            <a:r>
              <a:rPr lang="de-DE" sz="2000" dirty="0">
                <a:solidFill>
                  <a:srgbClr val="000000"/>
                </a:solidFill>
                <a:latin typeface="Arial" panose="020B0604020202020204" pitchFamily="34" charset="0"/>
                <a:cs typeface="Times New Roman" panose="02020603050405020304" pitchFamily="18" charset="0"/>
              </a:rPr>
              <a:t>Buntspecht nun einen Zeitungsbericht mit vielen Bildern verfassen. </a:t>
            </a:r>
            <a:r>
              <a:rPr lang="de-DE" sz="2000" dirty="0">
                <a:solidFill>
                  <a:schemeClr val="tx2"/>
                </a:solidFill>
                <a:latin typeface="Arial" panose="020B0604020202020204" pitchFamily="34" charset="0"/>
                <a:cs typeface="Times New Roman" panose="02020603050405020304" pitchFamily="18" charset="0"/>
              </a:rPr>
              <a:t>(Szene 13)</a:t>
            </a:r>
          </a:p>
        </p:txBody>
      </p:sp>
    </p:spTree>
    <p:extLst>
      <p:ext uri="{BB962C8B-B14F-4D97-AF65-F5344CB8AC3E}">
        <p14:creationId xmlns:p14="http://schemas.microsoft.com/office/powerpoint/2010/main" val="41563240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38"/>
                                        </p:tgtEl>
                                        <p:attrNameLst>
                                          <p:attrName>style.visibility</p:attrName>
                                        </p:attrNameLst>
                                      </p:cBhvr>
                                      <p:to>
                                        <p:strVal val="visible"/>
                                      </p:to>
                                    </p:set>
                                    <p:animEffect transition="in" filter="wipe(left)">
                                      <p:cBhvr>
                                        <p:cTn id="13"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DCECCB84-F9BA-43D5-87BE-67443E8EF086}">
      <p15:sldGuideLst xmlns:p15="http://schemas.microsoft.com/office/powerpoint/2012/main">
        <p15:guide id="1" orient="horz" pos="2160">
          <p15:clr>
            <a:srgbClr val="FBAE40"/>
          </p15:clr>
        </p15:guide>
        <p15:guide id="2" pos="3840">
          <p15:clr>
            <a:srgbClr val="FBAE40"/>
          </p15:clr>
        </p15:guide>
        <p15:guide id="3" orient="horz" pos="232">
          <p15:clr>
            <a:srgbClr val="FBAE40"/>
          </p15:clr>
        </p15:guide>
        <p15:guide id="4" orient="horz" pos="4088">
          <p15:clr>
            <a:srgbClr val="FBAE40"/>
          </p15:clr>
        </p15:guide>
        <p15:guide id="5" pos="7446">
          <p15:clr>
            <a:srgbClr val="FBAE40"/>
          </p15:clr>
        </p15:guide>
        <p15:guide id="6" pos="234">
          <p15:clr>
            <a:srgbClr val="FBAE40"/>
          </p15:clr>
        </p15:guide>
        <p15:guide id="7" pos="3727">
          <p15:clr>
            <a:srgbClr val="FBAE40"/>
          </p15:clr>
        </p15:guide>
        <p15:guide id="8" pos="801" userDrawn="1">
          <p15:clr>
            <a:srgbClr val="FBAE40"/>
          </p15:clr>
        </p15:guide>
        <p15:guide id="9" orient="horz" pos="799" userDrawn="1">
          <p15:clr>
            <a:srgbClr val="FBAE40"/>
          </p15:clr>
        </p15:guide>
        <p15:guide id="10" pos="3940" userDrawn="1">
          <p15:clr>
            <a:srgbClr val="FBAE40"/>
          </p15:clr>
        </p15:guide>
        <p15:guide id="11" pos="6879" userDrawn="1">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elfolie 1./2.">
    <p:spTree>
      <p:nvGrpSpPr>
        <p:cNvPr id="1" name=""/>
        <p:cNvGrpSpPr/>
        <p:nvPr/>
      </p:nvGrpSpPr>
      <p:grpSpPr>
        <a:xfrm>
          <a:off x="0" y="0"/>
          <a:ext cx="0" cy="0"/>
          <a:chOff x="0" y="0"/>
          <a:chExt cx="0" cy="0"/>
        </a:xfrm>
      </p:grpSpPr>
      <p:sp>
        <p:nvSpPr>
          <p:cNvPr id="2" name="Rechteck 1">
            <a:extLst>
              <a:ext uri="{FF2B5EF4-FFF2-40B4-BE49-F238E27FC236}">
                <a16:creationId xmlns:a16="http://schemas.microsoft.com/office/drawing/2014/main" id="{38CDD6CE-228E-8251-BA51-A3A9D55C6A21}"/>
              </a:ext>
            </a:extLst>
          </p:cNvPr>
          <p:cNvSpPr/>
          <p:nvPr userDrawn="1"/>
        </p:nvSpPr>
        <p:spPr>
          <a:xfrm>
            <a:off x="6275388" y="0"/>
            <a:ext cx="5176839"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hteck 2">
            <a:extLst>
              <a:ext uri="{FF2B5EF4-FFF2-40B4-BE49-F238E27FC236}">
                <a16:creationId xmlns:a16="http://schemas.microsoft.com/office/drawing/2014/main" id="{5210776D-04E4-35B5-B142-D4E60C02F762}"/>
              </a:ext>
            </a:extLst>
          </p:cNvPr>
          <p:cNvSpPr/>
          <p:nvPr userDrawn="1"/>
        </p:nvSpPr>
        <p:spPr>
          <a:xfrm>
            <a:off x="371475" y="1107388"/>
            <a:ext cx="11449050" cy="539535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Grafik 3" descr="Ein Bild, das Text, Flasche enthält.&#10;&#10;Automatisch generierte Beschreibung">
            <a:extLst>
              <a:ext uri="{FF2B5EF4-FFF2-40B4-BE49-F238E27FC236}">
                <a16:creationId xmlns:a16="http://schemas.microsoft.com/office/drawing/2014/main" id="{64D4BFC3-DD7B-7131-E1CA-C8F0E6579B23}"/>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489440" y="382940"/>
            <a:ext cx="1190217" cy="360118"/>
          </a:xfrm>
          <a:prstGeom prst="rect">
            <a:avLst/>
          </a:prstGeom>
        </p:spPr>
      </p:pic>
      <p:pic>
        <p:nvPicPr>
          <p:cNvPr id="5" name="Grafik 4" descr="Ein Bild, das Text, Schild enthält.&#10;&#10;Automatisch generierte Beschreibung">
            <a:extLst>
              <a:ext uri="{FF2B5EF4-FFF2-40B4-BE49-F238E27FC236}">
                <a16:creationId xmlns:a16="http://schemas.microsoft.com/office/drawing/2014/main" id="{F3BFBCE1-18A4-ACC7-07C4-5C4D2F7800EA}"/>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345245" y="378463"/>
            <a:ext cx="1738682" cy="368298"/>
          </a:xfrm>
          <a:prstGeom prst="rect">
            <a:avLst/>
          </a:prstGeom>
        </p:spPr>
      </p:pic>
      <p:sp>
        <p:nvSpPr>
          <p:cNvPr id="6" name="Textfeld 5">
            <a:extLst>
              <a:ext uri="{FF2B5EF4-FFF2-40B4-BE49-F238E27FC236}">
                <a16:creationId xmlns:a16="http://schemas.microsoft.com/office/drawing/2014/main" id="{2564F1A8-8751-90A6-8FB6-BF19E5958655}"/>
              </a:ext>
            </a:extLst>
          </p:cNvPr>
          <p:cNvSpPr txBox="1"/>
          <p:nvPr userDrawn="1"/>
        </p:nvSpPr>
        <p:spPr>
          <a:xfrm>
            <a:off x="947472" y="4998553"/>
            <a:ext cx="6541965" cy="738664"/>
          </a:xfrm>
          <a:prstGeom prst="rect">
            <a:avLst/>
          </a:prstGeom>
          <a:noFill/>
          <a:ln>
            <a:noFill/>
          </a:ln>
        </p:spPr>
        <p:txBody>
          <a:bodyPr wrap="square" lIns="0" tIns="0" rIns="0" bIns="0" rtlCol="0">
            <a:spAutoFit/>
          </a:bodyPr>
          <a:lstStyle/>
          <a:p>
            <a:r>
              <a:rPr lang="de-DE" sz="2400">
                <a:solidFill>
                  <a:schemeClr val="accent1"/>
                </a:solidFill>
                <a:latin typeface="Arial" panose="020B0604020202020204" pitchFamily="34" charset="0"/>
                <a:cs typeface="Arial" panose="020B0604020202020204" pitchFamily="34" charset="0"/>
              </a:rPr>
              <a:t>Die Bedeutung von glaubwürdigen Informationen kennenlernen und verstehen</a:t>
            </a:r>
          </a:p>
        </p:txBody>
      </p:sp>
      <p:sp>
        <p:nvSpPr>
          <p:cNvPr id="7" name="Inhaltsplatzhalter 2">
            <a:extLst>
              <a:ext uri="{FF2B5EF4-FFF2-40B4-BE49-F238E27FC236}">
                <a16:creationId xmlns:a16="http://schemas.microsoft.com/office/drawing/2014/main" id="{F4C1F35A-7025-C38E-9D71-DE748361D5E0}"/>
              </a:ext>
            </a:extLst>
          </p:cNvPr>
          <p:cNvSpPr txBox="1">
            <a:spLocks/>
          </p:cNvSpPr>
          <p:nvPr userDrawn="1"/>
        </p:nvSpPr>
        <p:spPr>
          <a:xfrm>
            <a:off x="947471" y="3783457"/>
            <a:ext cx="6541965" cy="914096"/>
          </a:xfrm>
          <a:prstGeom prst="rect">
            <a:avLst/>
          </a:prstGeom>
        </p:spPr>
        <p:txBody>
          <a:bodyPr wrap="square" lIns="0" tIns="0" rIns="0" bIns="0">
            <a:sp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lvl="1" indent="0" fontAlgn="base">
              <a:spcBef>
                <a:spcPts val="500"/>
              </a:spcBef>
              <a:spcAft>
                <a:spcPct val="0"/>
              </a:spcAft>
              <a:buSzPct val="75000"/>
              <a:buNone/>
              <a:defRPr/>
            </a:pPr>
            <a:r>
              <a:rPr lang="de-DE" sz="6600" b="1" kern="0">
                <a:solidFill>
                  <a:schemeClr val="tx2"/>
                </a:solidFill>
                <a:latin typeface="Arial" panose="020B0604020202020204" pitchFamily="34" charset="0"/>
                <a:cs typeface="Arial" panose="020B0604020202020204" pitchFamily="34" charset="0"/>
              </a:rPr>
              <a:t>Sturm im Wald</a:t>
            </a:r>
          </a:p>
        </p:txBody>
      </p:sp>
      <p:sp>
        <p:nvSpPr>
          <p:cNvPr id="8" name="Textfeld 7">
            <a:extLst>
              <a:ext uri="{FF2B5EF4-FFF2-40B4-BE49-F238E27FC236}">
                <a16:creationId xmlns:a16="http://schemas.microsoft.com/office/drawing/2014/main" id="{C433C71E-916B-0AC5-644C-28A4C5CCD449}"/>
              </a:ext>
            </a:extLst>
          </p:cNvPr>
          <p:cNvSpPr txBox="1"/>
          <p:nvPr userDrawn="1"/>
        </p:nvSpPr>
        <p:spPr>
          <a:xfrm>
            <a:off x="947473" y="1382729"/>
            <a:ext cx="6541965" cy="769441"/>
          </a:xfrm>
          <a:prstGeom prst="rect">
            <a:avLst/>
          </a:prstGeom>
          <a:noFill/>
          <a:ln>
            <a:noFill/>
          </a:ln>
        </p:spPr>
        <p:txBody>
          <a:bodyPr wrap="square" lIns="0" tIns="0" rIns="0" bIns="0" rtlCol="0">
            <a:spAutoFit/>
          </a:bodyPr>
          <a:lstStyle/>
          <a:p>
            <a:r>
              <a:rPr lang="de-DE" sz="1400" b="1">
                <a:solidFill>
                  <a:schemeClr val="accent1"/>
                </a:solidFill>
                <a:latin typeface="Arial" panose="020B0604020202020204" pitchFamily="34" charset="0"/>
                <a:cs typeface="Arial" panose="020B0604020202020204" pitchFamily="34" charset="0"/>
              </a:rPr>
              <a:t>Zusatzmaterialien für Lehrkräfte</a:t>
            </a:r>
          </a:p>
          <a:p>
            <a:r>
              <a:rPr lang="de-DE">
                <a:solidFill>
                  <a:schemeClr val="tx2"/>
                </a:solidFill>
                <a:latin typeface="Arial" panose="020B0604020202020204" pitchFamily="34" charset="0"/>
                <a:cs typeface="Arial" panose="020B0604020202020204" pitchFamily="34" charset="0"/>
              </a:rPr>
              <a:t>Medienpädagogische Materialien für die 1. und 2. Jahrgangsstufe zum präventiven Einsatz im Unterricht</a:t>
            </a:r>
          </a:p>
        </p:txBody>
      </p:sp>
      <p:sp>
        <p:nvSpPr>
          <p:cNvPr id="9" name="Oval 6">
            <a:extLst>
              <a:ext uri="{FF2B5EF4-FFF2-40B4-BE49-F238E27FC236}">
                <a16:creationId xmlns:a16="http://schemas.microsoft.com/office/drawing/2014/main" id="{C39C0B95-2515-A641-A7A5-7E02EA3374BA}"/>
              </a:ext>
            </a:extLst>
          </p:cNvPr>
          <p:cNvSpPr/>
          <p:nvPr userDrawn="1"/>
        </p:nvSpPr>
        <p:spPr>
          <a:xfrm>
            <a:off x="8248477" y="5737217"/>
            <a:ext cx="2835450" cy="368299"/>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5"/>
              </a:solidFill>
            </a:endParaRPr>
          </a:p>
        </p:txBody>
      </p:sp>
      <p:pic>
        <p:nvPicPr>
          <p:cNvPr id="10" name="Grafik 9">
            <a:extLst>
              <a:ext uri="{FF2B5EF4-FFF2-40B4-BE49-F238E27FC236}">
                <a16:creationId xmlns:a16="http://schemas.microsoft.com/office/drawing/2014/main" id="{3030BEB9-E4E2-E606-D34E-F74FAA81E044}"/>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8326047" y="2745644"/>
            <a:ext cx="2680310" cy="3175722"/>
          </a:xfrm>
          <a:prstGeom prst="rect">
            <a:avLst/>
          </a:prstGeom>
        </p:spPr>
      </p:pic>
    </p:spTree>
    <p:extLst>
      <p:ext uri="{BB962C8B-B14F-4D97-AF65-F5344CB8AC3E}">
        <p14:creationId xmlns:p14="http://schemas.microsoft.com/office/powerpoint/2010/main" val="3901112690"/>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guide id="3" orient="horz" pos="232">
          <p15:clr>
            <a:srgbClr val="FBAE40"/>
          </p15:clr>
        </p15:guide>
        <p15:guide id="4" orient="horz" pos="4088">
          <p15:clr>
            <a:srgbClr val="FBAE40"/>
          </p15:clr>
        </p15:guide>
        <p15:guide id="5" pos="7446">
          <p15:clr>
            <a:srgbClr val="FBAE40"/>
          </p15:clr>
        </p15:guide>
        <p15:guide id="6" pos="234">
          <p15:clr>
            <a:srgbClr val="FBAE40"/>
          </p15:clr>
        </p15:guide>
        <p15:guide id="7" pos="3727">
          <p15:clr>
            <a:srgbClr val="FBAE40"/>
          </p15:clr>
        </p15:guide>
        <p15:guide id="8" pos="3953">
          <p15:clr>
            <a:srgbClr val="FBAE40"/>
          </p15:clr>
        </p15:guide>
        <p15:guide id="9" orient="horz" pos="867">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renner Kopiervorlagen">
    <p:bg>
      <p:bgPr>
        <a:solidFill>
          <a:schemeClr val="accent4"/>
        </a:solidFill>
        <a:effectLst/>
      </p:bgPr>
    </p:bg>
    <p:spTree>
      <p:nvGrpSpPr>
        <p:cNvPr id="1" name=""/>
        <p:cNvGrpSpPr/>
        <p:nvPr/>
      </p:nvGrpSpPr>
      <p:grpSpPr>
        <a:xfrm>
          <a:off x="0" y="0"/>
          <a:ext cx="0" cy="0"/>
          <a:chOff x="0" y="0"/>
          <a:chExt cx="0" cy="0"/>
        </a:xfrm>
      </p:grpSpPr>
      <p:sp>
        <p:nvSpPr>
          <p:cNvPr id="11" name="Textfeld 10">
            <a:extLst>
              <a:ext uri="{FF2B5EF4-FFF2-40B4-BE49-F238E27FC236}">
                <a16:creationId xmlns:a16="http://schemas.microsoft.com/office/drawing/2014/main" id="{8726EA6B-9001-480C-1205-F03D0091450E}"/>
              </a:ext>
            </a:extLst>
          </p:cNvPr>
          <p:cNvSpPr txBox="1"/>
          <p:nvPr userDrawn="1"/>
        </p:nvSpPr>
        <p:spPr>
          <a:xfrm>
            <a:off x="371475" y="3805188"/>
            <a:ext cx="5910043" cy="830997"/>
          </a:xfrm>
          <a:prstGeom prst="rect">
            <a:avLst/>
          </a:prstGeom>
          <a:noFill/>
        </p:spPr>
        <p:txBody>
          <a:bodyPr wrap="square" lIns="0" tIns="0" rIns="0" bIns="0" rtlCol="0">
            <a:spAutoFit/>
          </a:bodyPr>
          <a:lstStyle/>
          <a:p>
            <a:pPr marL="0" lvl="2" eaLnBrk="0" fontAlgn="base">
              <a:spcAft>
                <a:spcPct val="0"/>
              </a:spcAft>
              <a:buSzPct val="75000"/>
              <a:defRPr/>
            </a:pPr>
            <a:r>
              <a:rPr lang="de-DE" sz="5400" b="1" kern="0">
                <a:solidFill>
                  <a:schemeClr val="tx2"/>
                </a:solidFill>
                <a:latin typeface="Arial" panose="020B0604020202020204" pitchFamily="34" charset="0"/>
                <a:ea typeface="Verdana" panose="020B0604030504040204" pitchFamily="34" charset="0"/>
                <a:cs typeface="Arial" panose="020B0604020202020204" pitchFamily="34" charset="0"/>
              </a:rPr>
              <a:t>Kopiervorlagen</a:t>
            </a:r>
          </a:p>
        </p:txBody>
      </p:sp>
      <p:cxnSp>
        <p:nvCxnSpPr>
          <p:cNvPr id="12" name="Gerade Verbindung 11">
            <a:extLst>
              <a:ext uri="{FF2B5EF4-FFF2-40B4-BE49-F238E27FC236}">
                <a16:creationId xmlns:a16="http://schemas.microsoft.com/office/drawing/2014/main" id="{5B561AA6-7775-B3D9-3AA6-2C308AFBA6CB}"/>
              </a:ext>
            </a:extLst>
          </p:cNvPr>
          <p:cNvCxnSpPr>
            <a:cxnSpLocks/>
          </p:cNvCxnSpPr>
          <p:nvPr userDrawn="1"/>
        </p:nvCxnSpPr>
        <p:spPr>
          <a:xfrm>
            <a:off x="393246" y="3429000"/>
            <a:ext cx="2880000" cy="0"/>
          </a:xfrm>
          <a:prstGeom prst="line">
            <a:avLst/>
          </a:prstGeom>
          <a:ln w="63500" cap="rnd">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13" name="Gruppieren 12">
            <a:extLst>
              <a:ext uri="{FF2B5EF4-FFF2-40B4-BE49-F238E27FC236}">
                <a16:creationId xmlns:a16="http://schemas.microsoft.com/office/drawing/2014/main" id="{2280AD77-052B-C2A8-2530-52B21A4FF245}"/>
              </a:ext>
            </a:extLst>
          </p:cNvPr>
          <p:cNvGrpSpPr/>
          <p:nvPr userDrawn="1"/>
        </p:nvGrpSpPr>
        <p:grpSpPr>
          <a:xfrm>
            <a:off x="1065220" y="722162"/>
            <a:ext cx="1536052" cy="2271363"/>
            <a:chOff x="4693537" y="1720312"/>
            <a:chExt cx="2804551" cy="4147087"/>
          </a:xfrm>
        </p:grpSpPr>
        <p:sp>
          <p:nvSpPr>
            <p:cNvPr id="14" name="Freihandform 13">
              <a:extLst>
                <a:ext uri="{FF2B5EF4-FFF2-40B4-BE49-F238E27FC236}">
                  <a16:creationId xmlns:a16="http://schemas.microsoft.com/office/drawing/2014/main" id="{AC777B7A-6052-79A5-FAE5-77C263576377}"/>
                </a:ext>
              </a:extLst>
            </p:cNvPr>
            <p:cNvSpPr/>
            <p:nvPr/>
          </p:nvSpPr>
          <p:spPr>
            <a:xfrm>
              <a:off x="4693537" y="1720312"/>
              <a:ext cx="2804551" cy="2999008"/>
            </a:xfrm>
            <a:custGeom>
              <a:avLst/>
              <a:gdLst>
                <a:gd name="connsiteX0" fmla="*/ 1961266 w 2804551"/>
                <a:gd name="connsiteY0" fmla="*/ 2999011 h 2999010"/>
                <a:gd name="connsiteX1" fmla="*/ 2306709 w 2804551"/>
                <a:gd name="connsiteY1" fmla="*/ 2470688 h 2999010"/>
                <a:gd name="connsiteX2" fmla="*/ 2804552 w 2804551"/>
                <a:gd name="connsiteY2" fmla="*/ 1403887 h 2999010"/>
                <a:gd name="connsiteX3" fmla="*/ 1331349 w 2804551"/>
                <a:gd name="connsiteY3" fmla="*/ 1807 h 2999010"/>
                <a:gd name="connsiteX4" fmla="*/ 383 w 2804551"/>
                <a:gd name="connsiteY4" fmla="*/ 1363244 h 2999010"/>
                <a:gd name="connsiteX5" fmla="*/ 498226 w 2804551"/>
                <a:gd name="connsiteY5" fmla="*/ 2470688 h 2999010"/>
                <a:gd name="connsiteX6" fmla="*/ 853822 w 2804551"/>
                <a:gd name="connsiteY6" fmla="*/ 2999011 h 2999010"/>
                <a:gd name="connsiteX7" fmla="*/ 1961266 w 2804551"/>
                <a:gd name="connsiteY7" fmla="*/ 2999011 h 2999010"/>
                <a:gd name="connsiteX8" fmla="*/ 1961266 w 2804551"/>
                <a:gd name="connsiteY8" fmla="*/ 2999011 h 29990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04551" h="2999010">
                  <a:moveTo>
                    <a:pt x="1961266" y="2999011"/>
                  </a:moveTo>
                  <a:cubicBezTo>
                    <a:pt x="2022226" y="2795814"/>
                    <a:pt x="2144146" y="2612934"/>
                    <a:pt x="2306709" y="2470688"/>
                  </a:cubicBezTo>
                  <a:cubicBezTo>
                    <a:pt x="2611509" y="2216684"/>
                    <a:pt x="2804552" y="1830607"/>
                    <a:pt x="2804552" y="1403887"/>
                  </a:cubicBezTo>
                  <a:cubicBezTo>
                    <a:pt x="2804552" y="611407"/>
                    <a:pt x="2144155" y="-38836"/>
                    <a:pt x="1331349" y="1807"/>
                  </a:cubicBezTo>
                  <a:cubicBezTo>
                    <a:pt x="609983" y="32287"/>
                    <a:pt x="20699" y="641887"/>
                    <a:pt x="383" y="1363244"/>
                  </a:cubicBezTo>
                  <a:cubicBezTo>
                    <a:pt x="-9781" y="1810291"/>
                    <a:pt x="183262" y="2206531"/>
                    <a:pt x="498226" y="2470688"/>
                  </a:cubicBezTo>
                  <a:cubicBezTo>
                    <a:pt x="670942" y="2612924"/>
                    <a:pt x="792863" y="2795804"/>
                    <a:pt x="853822" y="2999011"/>
                  </a:cubicBezTo>
                  <a:lnTo>
                    <a:pt x="1961266" y="2999011"/>
                  </a:lnTo>
                  <a:lnTo>
                    <a:pt x="1961266" y="2999011"/>
                  </a:lnTo>
                  <a:close/>
                </a:path>
              </a:pathLst>
            </a:custGeom>
            <a:solidFill>
              <a:srgbClr val="97CCD2">
                <a:alpha val="30000"/>
              </a:srgbClr>
            </a:solidFill>
            <a:ln w="9525" cap="flat">
              <a:noFill/>
              <a:prstDash val="solid"/>
              <a:miter/>
            </a:ln>
          </p:spPr>
          <p:txBody>
            <a:bodyPr rtlCol="0" anchor="ctr"/>
            <a:lstStyle/>
            <a:p>
              <a:endParaRPr lang="en-US">
                <a:solidFill>
                  <a:srgbClr val="97CCD2"/>
                </a:solidFill>
              </a:endParaRPr>
            </a:p>
          </p:txBody>
        </p:sp>
        <p:sp>
          <p:nvSpPr>
            <p:cNvPr id="15" name="Freihandform 14">
              <a:extLst>
                <a:ext uri="{FF2B5EF4-FFF2-40B4-BE49-F238E27FC236}">
                  <a16:creationId xmlns:a16="http://schemas.microsoft.com/office/drawing/2014/main" id="{1BA829A0-2A3A-5776-8265-FC95ADB8515C}"/>
                </a:ext>
              </a:extLst>
            </p:cNvPr>
            <p:cNvSpPr/>
            <p:nvPr/>
          </p:nvSpPr>
          <p:spPr>
            <a:xfrm>
              <a:off x="5553536" y="3053085"/>
              <a:ext cx="1101257" cy="1666231"/>
            </a:xfrm>
            <a:custGeom>
              <a:avLst/>
              <a:gdLst>
                <a:gd name="connsiteX0" fmla="*/ 410381 w 1101257"/>
                <a:gd name="connsiteY0" fmla="*/ 1686554 h 1686553"/>
                <a:gd name="connsiteX1" fmla="*/ 501821 w 1101257"/>
                <a:gd name="connsiteY1" fmla="*/ 1686554 h 1686553"/>
                <a:gd name="connsiteX2" fmla="*/ 95418 w 1101257"/>
                <a:gd name="connsiteY2" fmla="*/ 172717 h 1686553"/>
                <a:gd name="connsiteX3" fmla="*/ 125898 w 1101257"/>
                <a:gd name="connsiteY3" fmla="*/ 172717 h 1686553"/>
                <a:gd name="connsiteX4" fmla="*/ 268135 w 1101257"/>
                <a:gd name="connsiteY4" fmla="*/ 111757 h 1686553"/>
                <a:gd name="connsiteX5" fmla="*/ 339258 w 1101257"/>
                <a:gd name="connsiteY5" fmla="*/ 81277 h 1686553"/>
                <a:gd name="connsiteX6" fmla="*/ 410381 w 1101257"/>
                <a:gd name="connsiteY6" fmla="*/ 111757 h 1686553"/>
                <a:gd name="connsiteX7" fmla="*/ 674538 w 1101257"/>
                <a:gd name="connsiteY7" fmla="*/ 111757 h 1686553"/>
                <a:gd name="connsiteX8" fmla="*/ 745661 w 1101257"/>
                <a:gd name="connsiteY8" fmla="*/ 81277 h 1686553"/>
                <a:gd name="connsiteX9" fmla="*/ 816784 w 1101257"/>
                <a:gd name="connsiteY9" fmla="*/ 111757 h 1686553"/>
                <a:gd name="connsiteX10" fmla="*/ 959021 w 1101257"/>
                <a:gd name="connsiteY10" fmla="*/ 172717 h 1686553"/>
                <a:gd name="connsiteX11" fmla="*/ 989501 w 1101257"/>
                <a:gd name="connsiteY11" fmla="*/ 172717 h 1686553"/>
                <a:gd name="connsiteX12" fmla="*/ 593261 w 1101257"/>
                <a:gd name="connsiteY12" fmla="*/ 1686554 h 1686553"/>
                <a:gd name="connsiteX13" fmla="*/ 684701 w 1101257"/>
                <a:gd name="connsiteY13" fmla="*/ 1686554 h 1686553"/>
                <a:gd name="connsiteX14" fmla="*/ 1101258 w 1101257"/>
                <a:gd name="connsiteY14" fmla="*/ 101594 h 1686553"/>
                <a:gd name="connsiteX15" fmla="*/ 1080941 w 1101257"/>
                <a:gd name="connsiteY15" fmla="*/ 50797 h 1686553"/>
                <a:gd name="connsiteX16" fmla="*/ 1030144 w 1101257"/>
                <a:gd name="connsiteY16" fmla="*/ 60960 h 1686553"/>
                <a:gd name="connsiteX17" fmla="*/ 969184 w 1101257"/>
                <a:gd name="connsiteY17" fmla="*/ 91440 h 1686553"/>
                <a:gd name="connsiteX18" fmla="*/ 887907 w 1101257"/>
                <a:gd name="connsiteY18" fmla="*/ 60960 h 1686553"/>
                <a:gd name="connsiteX19" fmla="*/ 755824 w 1101257"/>
                <a:gd name="connsiteY19" fmla="*/ 0 h 1686553"/>
                <a:gd name="connsiteX20" fmla="*/ 623741 w 1101257"/>
                <a:gd name="connsiteY20" fmla="*/ 60960 h 1686553"/>
                <a:gd name="connsiteX21" fmla="*/ 481504 w 1101257"/>
                <a:gd name="connsiteY21" fmla="*/ 60960 h 1686553"/>
                <a:gd name="connsiteX22" fmla="*/ 349421 w 1101257"/>
                <a:gd name="connsiteY22" fmla="*/ 0 h 1686553"/>
                <a:gd name="connsiteX23" fmla="*/ 349421 w 1101257"/>
                <a:gd name="connsiteY23" fmla="*/ 0 h 1686553"/>
                <a:gd name="connsiteX24" fmla="*/ 217338 w 1101257"/>
                <a:gd name="connsiteY24" fmla="*/ 60960 h 1686553"/>
                <a:gd name="connsiteX25" fmla="*/ 136061 w 1101257"/>
                <a:gd name="connsiteY25" fmla="*/ 91440 h 1686553"/>
                <a:gd name="connsiteX26" fmla="*/ 75101 w 1101257"/>
                <a:gd name="connsiteY26" fmla="*/ 60960 h 1686553"/>
                <a:gd name="connsiteX27" fmla="*/ 24304 w 1101257"/>
                <a:gd name="connsiteY27" fmla="*/ 50797 h 1686553"/>
                <a:gd name="connsiteX28" fmla="*/ 3987 w 1101257"/>
                <a:gd name="connsiteY28" fmla="*/ 101594 h 1686553"/>
                <a:gd name="connsiteX29" fmla="*/ 410381 w 1101257"/>
                <a:gd name="connsiteY29" fmla="*/ 1686554 h 16865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101257" h="1686553">
                  <a:moveTo>
                    <a:pt x="410381" y="1686554"/>
                  </a:moveTo>
                  <a:lnTo>
                    <a:pt x="501821" y="1686554"/>
                  </a:lnTo>
                  <a:lnTo>
                    <a:pt x="95418" y="172717"/>
                  </a:lnTo>
                  <a:cubicBezTo>
                    <a:pt x="105581" y="172717"/>
                    <a:pt x="115735" y="172717"/>
                    <a:pt x="125898" y="172717"/>
                  </a:cubicBezTo>
                  <a:cubicBezTo>
                    <a:pt x="176695" y="172717"/>
                    <a:pt x="227501" y="152400"/>
                    <a:pt x="268135" y="111757"/>
                  </a:cubicBezTo>
                  <a:cubicBezTo>
                    <a:pt x="288451" y="91440"/>
                    <a:pt x="308778" y="81277"/>
                    <a:pt x="339258" y="81277"/>
                  </a:cubicBezTo>
                  <a:cubicBezTo>
                    <a:pt x="369738" y="81277"/>
                    <a:pt x="390055" y="91440"/>
                    <a:pt x="410381" y="111757"/>
                  </a:cubicBezTo>
                  <a:cubicBezTo>
                    <a:pt x="481504" y="193034"/>
                    <a:pt x="603424" y="193034"/>
                    <a:pt x="674538" y="111757"/>
                  </a:cubicBezTo>
                  <a:cubicBezTo>
                    <a:pt x="694855" y="91440"/>
                    <a:pt x="715181" y="81277"/>
                    <a:pt x="745661" y="81277"/>
                  </a:cubicBezTo>
                  <a:cubicBezTo>
                    <a:pt x="765978" y="81277"/>
                    <a:pt x="796458" y="91440"/>
                    <a:pt x="816784" y="111757"/>
                  </a:cubicBezTo>
                  <a:cubicBezTo>
                    <a:pt x="857427" y="152400"/>
                    <a:pt x="898061" y="172717"/>
                    <a:pt x="959021" y="172717"/>
                  </a:cubicBezTo>
                  <a:cubicBezTo>
                    <a:pt x="969184" y="172717"/>
                    <a:pt x="979338" y="172717"/>
                    <a:pt x="989501" y="172717"/>
                  </a:cubicBezTo>
                  <a:lnTo>
                    <a:pt x="593261" y="1686554"/>
                  </a:lnTo>
                  <a:lnTo>
                    <a:pt x="684701" y="1686554"/>
                  </a:lnTo>
                  <a:lnTo>
                    <a:pt x="1101258" y="101594"/>
                  </a:lnTo>
                  <a:cubicBezTo>
                    <a:pt x="1101258" y="81277"/>
                    <a:pt x="1101258" y="60950"/>
                    <a:pt x="1080941" y="50797"/>
                  </a:cubicBezTo>
                  <a:cubicBezTo>
                    <a:pt x="1060624" y="40634"/>
                    <a:pt x="1040298" y="50797"/>
                    <a:pt x="1030144" y="60960"/>
                  </a:cubicBezTo>
                  <a:cubicBezTo>
                    <a:pt x="1009827" y="81277"/>
                    <a:pt x="989501" y="91440"/>
                    <a:pt x="969184" y="91440"/>
                  </a:cubicBezTo>
                  <a:cubicBezTo>
                    <a:pt x="938704" y="91440"/>
                    <a:pt x="918387" y="81277"/>
                    <a:pt x="887907" y="60960"/>
                  </a:cubicBezTo>
                  <a:cubicBezTo>
                    <a:pt x="847264" y="20317"/>
                    <a:pt x="806631" y="0"/>
                    <a:pt x="755824" y="0"/>
                  </a:cubicBezTo>
                  <a:cubicBezTo>
                    <a:pt x="705018" y="0"/>
                    <a:pt x="664384" y="20317"/>
                    <a:pt x="623741" y="60960"/>
                  </a:cubicBezTo>
                  <a:cubicBezTo>
                    <a:pt x="583098" y="101603"/>
                    <a:pt x="522138" y="101603"/>
                    <a:pt x="481504" y="60960"/>
                  </a:cubicBezTo>
                  <a:cubicBezTo>
                    <a:pt x="451024" y="20317"/>
                    <a:pt x="400227" y="0"/>
                    <a:pt x="349421" y="0"/>
                  </a:cubicBezTo>
                  <a:lnTo>
                    <a:pt x="349421" y="0"/>
                  </a:lnTo>
                  <a:cubicBezTo>
                    <a:pt x="298624" y="0"/>
                    <a:pt x="247818" y="20317"/>
                    <a:pt x="217338" y="60960"/>
                  </a:cubicBezTo>
                  <a:cubicBezTo>
                    <a:pt x="197021" y="81277"/>
                    <a:pt x="166541" y="91440"/>
                    <a:pt x="136061" y="91440"/>
                  </a:cubicBezTo>
                  <a:cubicBezTo>
                    <a:pt x="115744" y="91440"/>
                    <a:pt x="85264" y="81277"/>
                    <a:pt x="75101" y="60960"/>
                  </a:cubicBezTo>
                  <a:cubicBezTo>
                    <a:pt x="64938" y="50797"/>
                    <a:pt x="44621" y="40643"/>
                    <a:pt x="24304" y="50797"/>
                  </a:cubicBezTo>
                  <a:cubicBezTo>
                    <a:pt x="3987" y="60960"/>
                    <a:pt x="-6176" y="81277"/>
                    <a:pt x="3987" y="101594"/>
                  </a:cubicBezTo>
                  <a:lnTo>
                    <a:pt x="410381" y="1686554"/>
                  </a:lnTo>
                  <a:close/>
                </a:path>
              </a:pathLst>
            </a:custGeom>
            <a:solidFill>
              <a:srgbClr val="FFFFFF"/>
            </a:solidFill>
            <a:ln w="9525" cap="flat">
              <a:noFill/>
              <a:prstDash val="solid"/>
              <a:miter/>
            </a:ln>
          </p:spPr>
          <p:txBody>
            <a:bodyPr rtlCol="0" anchor="ctr"/>
            <a:lstStyle/>
            <a:p>
              <a:endParaRPr lang="en-US"/>
            </a:p>
          </p:txBody>
        </p:sp>
        <p:grpSp>
          <p:nvGrpSpPr>
            <p:cNvPr id="16" name="Grafik 5">
              <a:extLst>
                <a:ext uri="{FF2B5EF4-FFF2-40B4-BE49-F238E27FC236}">
                  <a16:creationId xmlns:a16="http://schemas.microsoft.com/office/drawing/2014/main" id="{D00F47FC-3C24-E517-1D26-29BC9EBFE493}"/>
                </a:ext>
              </a:extLst>
            </p:cNvPr>
            <p:cNvGrpSpPr/>
            <p:nvPr/>
          </p:nvGrpSpPr>
          <p:grpSpPr>
            <a:xfrm>
              <a:off x="5547359" y="4719318"/>
              <a:ext cx="1107443" cy="1148081"/>
              <a:chOff x="5547359" y="4719318"/>
              <a:chExt cx="1107443" cy="1148081"/>
            </a:xfrm>
            <a:solidFill>
              <a:srgbClr val="344A5E"/>
            </a:solidFill>
          </p:grpSpPr>
          <p:sp>
            <p:nvSpPr>
              <p:cNvPr id="20" name="Freihandform 19">
                <a:extLst>
                  <a:ext uri="{FF2B5EF4-FFF2-40B4-BE49-F238E27FC236}">
                    <a16:creationId xmlns:a16="http://schemas.microsoft.com/office/drawing/2014/main" id="{96C620D6-320A-EBF9-E415-111B2E0394B2}"/>
                  </a:ext>
                </a:extLst>
              </p:cNvPr>
              <p:cNvSpPr/>
              <p:nvPr/>
            </p:nvSpPr>
            <p:spPr>
              <a:xfrm>
                <a:off x="5781036" y="5654040"/>
                <a:ext cx="629926" cy="213359"/>
              </a:xfrm>
              <a:custGeom>
                <a:avLst/>
                <a:gdLst>
                  <a:gd name="connsiteX0" fmla="*/ 0 w 629926"/>
                  <a:gd name="connsiteY0" fmla="*/ 0 h 213359"/>
                  <a:gd name="connsiteX1" fmla="*/ 314963 w 629926"/>
                  <a:gd name="connsiteY1" fmla="*/ 213360 h 213359"/>
                  <a:gd name="connsiteX2" fmla="*/ 629926 w 629926"/>
                  <a:gd name="connsiteY2" fmla="*/ 0 h 213359"/>
                  <a:gd name="connsiteX3" fmla="*/ 0 w 629926"/>
                  <a:gd name="connsiteY3" fmla="*/ 0 h 213359"/>
                </a:gdLst>
                <a:ahLst/>
                <a:cxnLst>
                  <a:cxn ang="0">
                    <a:pos x="connsiteX0" y="connsiteY0"/>
                  </a:cxn>
                  <a:cxn ang="0">
                    <a:pos x="connsiteX1" y="connsiteY1"/>
                  </a:cxn>
                  <a:cxn ang="0">
                    <a:pos x="connsiteX2" y="connsiteY2"/>
                  </a:cxn>
                  <a:cxn ang="0">
                    <a:pos x="connsiteX3" y="connsiteY3"/>
                  </a:cxn>
                </a:cxnLst>
                <a:rect l="l" t="t" r="r" b="b"/>
                <a:pathLst>
                  <a:path w="629926" h="213359">
                    <a:moveTo>
                      <a:pt x="0" y="0"/>
                    </a:moveTo>
                    <a:cubicBezTo>
                      <a:pt x="50806" y="121920"/>
                      <a:pt x="172726" y="213360"/>
                      <a:pt x="314963" y="213360"/>
                    </a:cubicBezTo>
                    <a:cubicBezTo>
                      <a:pt x="457200" y="213360"/>
                      <a:pt x="579120" y="121920"/>
                      <a:pt x="629926" y="0"/>
                    </a:cubicBezTo>
                    <a:lnTo>
                      <a:pt x="0" y="0"/>
                    </a:lnTo>
                    <a:close/>
                  </a:path>
                </a:pathLst>
              </a:custGeom>
              <a:solidFill>
                <a:schemeClr val="bg2">
                  <a:lumMod val="75000"/>
                </a:schemeClr>
              </a:solidFill>
              <a:ln w="9525" cap="flat">
                <a:noFill/>
                <a:prstDash val="solid"/>
                <a:miter/>
              </a:ln>
            </p:spPr>
            <p:txBody>
              <a:bodyPr rtlCol="0" anchor="ctr"/>
              <a:lstStyle/>
              <a:p>
                <a:endParaRPr lang="en-US"/>
              </a:p>
            </p:txBody>
          </p:sp>
          <p:sp>
            <p:nvSpPr>
              <p:cNvPr id="21" name="Freihandform 20">
                <a:extLst>
                  <a:ext uri="{FF2B5EF4-FFF2-40B4-BE49-F238E27FC236}">
                    <a16:creationId xmlns:a16="http://schemas.microsoft.com/office/drawing/2014/main" id="{B4243C0F-2F7D-E2AE-6D4D-A17C8889E1A2}"/>
                  </a:ext>
                </a:extLst>
              </p:cNvPr>
              <p:cNvSpPr/>
              <p:nvPr/>
            </p:nvSpPr>
            <p:spPr>
              <a:xfrm>
                <a:off x="5547359" y="4719318"/>
                <a:ext cx="1107443" cy="944883"/>
              </a:xfrm>
              <a:custGeom>
                <a:avLst/>
                <a:gdLst>
                  <a:gd name="connsiteX0" fmla="*/ 924563 w 1107443"/>
                  <a:gd name="connsiteY0" fmla="*/ 955043 h 955043"/>
                  <a:gd name="connsiteX1" fmla="*/ 182880 w 1107443"/>
                  <a:gd name="connsiteY1" fmla="*/ 955043 h 955043"/>
                  <a:gd name="connsiteX2" fmla="*/ 0 w 1107443"/>
                  <a:gd name="connsiteY2" fmla="*/ 772163 h 955043"/>
                  <a:gd name="connsiteX3" fmla="*/ 0 w 1107443"/>
                  <a:gd name="connsiteY3" fmla="*/ 0 h 955043"/>
                  <a:gd name="connsiteX4" fmla="*/ 1107443 w 1107443"/>
                  <a:gd name="connsiteY4" fmla="*/ 0 h 955043"/>
                  <a:gd name="connsiteX5" fmla="*/ 1107443 w 1107443"/>
                  <a:gd name="connsiteY5" fmla="*/ 772163 h 955043"/>
                  <a:gd name="connsiteX6" fmla="*/ 924563 w 1107443"/>
                  <a:gd name="connsiteY6" fmla="*/ 955043 h 955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07443" h="955043">
                    <a:moveTo>
                      <a:pt x="924563" y="955043"/>
                    </a:moveTo>
                    <a:lnTo>
                      <a:pt x="182880" y="955043"/>
                    </a:lnTo>
                    <a:cubicBezTo>
                      <a:pt x="81277" y="955043"/>
                      <a:pt x="0" y="873766"/>
                      <a:pt x="0" y="772163"/>
                    </a:cubicBezTo>
                    <a:lnTo>
                      <a:pt x="0" y="0"/>
                    </a:lnTo>
                    <a:lnTo>
                      <a:pt x="1107443" y="0"/>
                    </a:lnTo>
                    <a:lnTo>
                      <a:pt x="1107443" y="772163"/>
                    </a:lnTo>
                    <a:cubicBezTo>
                      <a:pt x="1107443" y="873757"/>
                      <a:pt x="1026157" y="955043"/>
                      <a:pt x="924563" y="955043"/>
                    </a:cubicBezTo>
                    <a:close/>
                  </a:path>
                </a:pathLst>
              </a:custGeom>
              <a:solidFill>
                <a:schemeClr val="bg2">
                  <a:lumMod val="90000"/>
                </a:schemeClr>
              </a:solidFill>
              <a:ln w="9525" cap="flat">
                <a:noFill/>
                <a:prstDash val="solid"/>
                <a:miter/>
              </a:ln>
            </p:spPr>
            <p:txBody>
              <a:bodyPr rtlCol="0" anchor="ctr"/>
              <a:lstStyle/>
              <a:p>
                <a:endParaRPr lang="en-US"/>
              </a:p>
            </p:txBody>
          </p:sp>
        </p:grpSp>
        <p:grpSp>
          <p:nvGrpSpPr>
            <p:cNvPr id="17" name="Grafik 5">
              <a:extLst>
                <a:ext uri="{FF2B5EF4-FFF2-40B4-BE49-F238E27FC236}">
                  <a16:creationId xmlns:a16="http://schemas.microsoft.com/office/drawing/2014/main" id="{9C1BF3EA-2481-0808-0676-9CC44531CCA9}"/>
                </a:ext>
              </a:extLst>
            </p:cNvPr>
            <p:cNvGrpSpPr/>
            <p:nvPr/>
          </p:nvGrpSpPr>
          <p:grpSpPr>
            <a:xfrm>
              <a:off x="5435603" y="4871723"/>
              <a:ext cx="1320793" cy="579119"/>
              <a:chOff x="5435603" y="4871723"/>
              <a:chExt cx="1320793" cy="579119"/>
            </a:xfrm>
            <a:solidFill>
              <a:schemeClr val="tx1">
                <a:lumMod val="75000"/>
                <a:lumOff val="25000"/>
              </a:schemeClr>
            </a:solidFill>
          </p:grpSpPr>
          <p:sp>
            <p:nvSpPr>
              <p:cNvPr id="18" name="Freihandform 17">
                <a:extLst>
                  <a:ext uri="{FF2B5EF4-FFF2-40B4-BE49-F238E27FC236}">
                    <a16:creationId xmlns:a16="http://schemas.microsoft.com/office/drawing/2014/main" id="{9FE522F7-95FF-EAFF-E218-7D4FF3A6CDFF}"/>
                  </a:ext>
                </a:extLst>
              </p:cNvPr>
              <p:cNvSpPr/>
              <p:nvPr/>
            </p:nvSpPr>
            <p:spPr>
              <a:xfrm>
                <a:off x="5435603" y="4871723"/>
                <a:ext cx="1320793" cy="223513"/>
              </a:xfrm>
              <a:custGeom>
                <a:avLst/>
                <a:gdLst>
                  <a:gd name="connsiteX0" fmla="*/ 1209037 w 1320793"/>
                  <a:gd name="connsiteY0" fmla="*/ 223514 h 223513"/>
                  <a:gd name="connsiteX1" fmla="*/ 111757 w 1320793"/>
                  <a:gd name="connsiteY1" fmla="*/ 223514 h 223513"/>
                  <a:gd name="connsiteX2" fmla="*/ 0 w 1320793"/>
                  <a:gd name="connsiteY2" fmla="*/ 111757 h 223513"/>
                  <a:gd name="connsiteX3" fmla="*/ 0 w 1320793"/>
                  <a:gd name="connsiteY3" fmla="*/ 111757 h 223513"/>
                  <a:gd name="connsiteX4" fmla="*/ 111757 w 1320793"/>
                  <a:gd name="connsiteY4" fmla="*/ 0 h 223513"/>
                  <a:gd name="connsiteX5" fmla="*/ 1209037 w 1320793"/>
                  <a:gd name="connsiteY5" fmla="*/ 0 h 223513"/>
                  <a:gd name="connsiteX6" fmla="*/ 1320794 w 1320793"/>
                  <a:gd name="connsiteY6" fmla="*/ 111757 h 223513"/>
                  <a:gd name="connsiteX7" fmla="*/ 1320794 w 1320793"/>
                  <a:gd name="connsiteY7" fmla="*/ 111757 h 223513"/>
                  <a:gd name="connsiteX8" fmla="*/ 1209037 w 1320793"/>
                  <a:gd name="connsiteY8" fmla="*/ 223514 h 2235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20793" h="223513">
                    <a:moveTo>
                      <a:pt x="1209037" y="223514"/>
                    </a:moveTo>
                    <a:lnTo>
                      <a:pt x="111757" y="223514"/>
                    </a:lnTo>
                    <a:cubicBezTo>
                      <a:pt x="50797" y="223514"/>
                      <a:pt x="0" y="172717"/>
                      <a:pt x="0" y="111757"/>
                    </a:cubicBezTo>
                    <a:lnTo>
                      <a:pt x="0" y="111757"/>
                    </a:lnTo>
                    <a:cubicBezTo>
                      <a:pt x="0" y="50797"/>
                      <a:pt x="50797" y="0"/>
                      <a:pt x="111757" y="0"/>
                    </a:cubicBezTo>
                    <a:lnTo>
                      <a:pt x="1209037" y="0"/>
                    </a:lnTo>
                    <a:cubicBezTo>
                      <a:pt x="1269997" y="0"/>
                      <a:pt x="1320794" y="50797"/>
                      <a:pt x="1320794" y="111757"/>
                    </a:cubicBezTo>
                    <a:lnTo>
                      <a:pt x="1320794" y="111757"/>
                    </a:lnTo>
                    <a:cubicBezTo>
                      <a:pt x="1320794" y="172717"/>
                      <a:pt x="1269997" y="223514"/>
                      <a:pt x="1209037" y="223514"/>
                    </a:cubicBezTo>
                    <a:close/>
                  </a:path>
                </a:pathLst>
              </a:custGeom>
              <a:solidFill>
                <a:schemeClr val="bg2">
                  <a:lumMod val="75000"/>
                </a:schemeClr>
              </a:solidFill>
              <a:ln w="9525" cap="flat">
                <a:noFill/>
                <a:prstDash val="solid"/>
                <a:miter/>
              </a:ln>
            </p:spPr>
            <p:txBody>
              <a:bodyPr rtlCol="0" anchor="ctr"/>
              <a:lstStyle/>
              <a:p>
                <a:endParaRPr lang="en-US"/>
              </a:p>
            </p:txBody>
          </p:sp>
          <p:sp>
            <p:nvSpPr>
              <p:cNvPr id="19" name="Freihandform 18">
                <a:extLst>
                  <a:ext uri="{FF2B5EF4-FFF2-40B4-BE49-F238E27FC236}">
                    <a16:creationId xmlns:a16="http://schemas.microsoft.com/office/drawing/2014/main" id="{BD4F0C97-4CB0-FC95-8387-A54B62DFFEAF}"/>
                  </a:ext>
                </a:extLst>
              </p:cNvPr>
              <p:cNvSpPr/>
              <p:nvPr/>
            </p:nvSpPr>
            <p:spPr>
              <a:xfrm>
                <a:off x="5435603" y="5227329"/>
                <a:ext cx="1320793" cy="223513"/>
              </a:xfrm>
              <a:custGeom>
                <a:avLst/>
                <a:gdLst>
                  <a:gd name="connsiteX0" fmla="*/ 1209037 w 1320793"/>
                  <a:gd name="connsiteY0" fmla="*/ 223514 h 223513"/>
                  <a:gd name="connsiteX1" fmla="*/ 111757 w 1320793"/>
                  <a:gd name="connsiteY1" fmla="*/ 223514 h 223513"/>
                  <a:gd name="connsiteX2" fmla="*/ 0 w 1320793"/>
                  <a:gd name="connsiteY2" fmla="*/ 111757 h 223513"/>
                  <a:gd name="connsiteX3" fmla="*/ 0 w 1320793"/>
                  <a:gd name="connsiteY3" fmla="*/ 111757 h 223513"/>
                  <a:gd name="connsiteX4" fmla="*/ 111757 w 1320793"/>
                  <a:gd name="connsiteY4" fmla="*/ 0 h 223513"/>
                  <a:gd name="connsiteX5" fmla="*/ 1209037 w 1320793"/>
                  <a:gd name="connsiteY5" fmla="*/ 0 h 223513"/>
                  <a:gd name="connsiteX6" fmla="*/ 1320794 w 1320793"/>
                  <a:gd name="connsiteY6" fmla="*/ 111757 h 223513"/>
                  <a:gd name="connsiteX7" fmla="*/ 1320794 w 1320793"/>
                  <a:gd name="connsiteY7" fmla="*/ 111757 h 223513"/>
                  <a:gd name="connsiteX8" fmla="*/ 1209037 w 1320793"/>
                  <a:gd name="connsiteY8" fmla="*/ 223514 h 2235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20793" h="223513">
                    <a:moveTo>
                      <a:pt x="1209037" y="223514"/>
                    </a:moveTo>
                    <a:lnTo>
                      <a:pt x="111757" y="223514"/>
                    </a:lnTo>
                    <a:cubicBezTo>
                      <a:pt x="50797" y="223514"/>
                      <a:pt x="0" y="172717"/>
                      <a:pt x="0" y="111757"/>
                    </a:cubicBezTo>
                    <a:lnTo>
                      <a:pt x="0" y="111757"/>
                    </a:lnTo>
                    <a:cubicBezTo>
                      <a:pt x="0" y="50797"/>
                      <a:pt x="50797" y="0"/>
                      <a:pt x="111757" y="0"/>
                    </a:cubicBezTo>
                    <a:lnTo>
                      <a:pt x="1209037" y="0"/>
                    </a:lnTo>
                    <a:cubicBezTo>
                      <a:pt x="1269997" y="0"/>
                      <a:pt x="1320794" y="50797"/>
                      <a:pt x="1320794" y="111757"/>
                    </a:cubicBezTo>
                    <a:lnTo>
                      <a:pt x="1320794" y="111757"/>
                    </a:lnTo>
                    <a:cubicBezTo>
                      <a:pt x="1320794" y="172707"/>
                      <a:pt x="1269997" y="223514"/>
                      <a:pt x="1209037" y="223514"/>
                    </a:cubicBezTo>
                    <a:close/>
                  </a:path>
                </a:pathLst>
              </a:custGeom>
              <a:solidFill>
                <a:schemeClr val="bg2">
                  <a:lumMod val="75000"/>
                </a:schemeClr>
              </a:solidFill>
              <a:ln w="9525" cap="flat">
                <a:noFill/>
                <a:prstDash val="solid"/>
                <a:miter/>
              </a:ln>
            </p:spPr>
            <p:txBody>
              <a:bodyPr rtlCol="0" anchor="ctr"/>
              <a:lstStyle/>
              <a:p>
                <a:endParaRPr lang="en-US"/>
              </a:p>
            </p:txBody>
          </p:sp>
        </p:grpSp>
      </p:grpSp>
      <p:sp>
        <p:nvSpPr>
          <p:cNvPr id="22" name="Oval 21">
            <a:extLst>
              <a:ext uri="{FF2B5EF4-FFF2-40B4-BE49-F238E27FC236}">
                <a16:creationId xmlns:a16="http://schemas.microsoft.com/office/drawing/2014/main" id="{7878F4EF-7D83-D174-20FB-A976B3152C0F}"/>
              </a:ext>
            </a:extLst>
          </p:cNvPr>
          <p:cNvSpPr/>
          <p:nvPr userDrawn="1"/>
        </p:nvSpPr>
        <p:spPr>
          <a:xfrm>
            <a:off x="6281518" y="1387250"/>
            <a:ext cx="7271196" cy="7271196"/>
          </a:xfrm>
          <a:prstGeom prst="ellipse">
            <a:avLst/>
          </a:prstGeom>
          <a:solidFill>
            <a:schemeClr val="accent5">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3" name="Grafik 22">
            <a:extLst>
              <a:ext uri="{FF2B5EF4-FFF2-40B4-BE49-F238E27FC236}">
                <a16:creationId xmlns:a16="http://schemas.microsoft.com/office/drawing/2014/main" id="{C0C2FC8E-D49A-4347-8469-71046F5ADC1D}"/>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8129588" y="3111876"/>
            <a:ext cx="3048618" cy="3048618"/>
          </a:xfrm>
          <a:prstGeom prst="rect">
            <a:avLst/>
          </a:prstGeom>
        </p:spPr>
      </p:pic>
    </p:spTree>
    <p:extLst>
      <p:ext uri="{BB962C8B-B14F-4D97-AF65-F5344CB8AC3E}">
        <p14:creationId xmlns:p14="http://schemas.microsoft.com/office/powerpoint/2010/main" val="20808393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fill="hold" nodeType="withEffect">
                                  <p:stCondLst>
                                    <p:cond delay="0"/>
                                  </p:stCondLst>
                                  <p:childTnLst>
                                    <p:animRot by="120000">
                                      <p:cBhvr>
                                        <p:cTn id="6" dur="50" fill="hold">
                                          <p:stCondLst>
                                            <p:cond delay="0"/>
                                          </p:stCondLst>
                                        </p:cTn>
                                        <p:tgtEl>
                                          <p:spTgt spid="13"/>
                                        </p:tgtEl>
                                        <p:attrNameLst>
                                          <p:attrName>r</p:attrName>
                                        </p:attrNameLst>
                                      </p:cBhvr>
                                    </p:animRot>
                                    <p:animRot by="-240000">
                                      <p:cBhvr>
                                        <p:cTn id="7" dur="100" fill="hold">
                                          <p:stCondLst>
                                            <p:cond delay="100"/>
                                          </p:stCondLst>
                                        </p:cTn>
                                        <p:tgtEl>
                                          <p:spTgt spid="13"/>
                                        </p:tgtEl>
                                        <p:attrNameLst>
                                          <p:attrName>r</p:attrName>
                                        </p:attrNameLst>
                                      </p:cBhvr>
                                    </p:animRot>
                                    <p:animRot by="240000">
                                      <p:cBhvr>
                                        <p:cTn id="8" dur="100" fill="hold">
                                          <p:stCondLst>
                                            <p:cond delay="200"/>
                                          </p:stCondLst>
                                        </p:cTn>
                                        <p:tgtEl>
                                          <p:spTgt spid="13"/>
                                        </p:tgtEl>
                                        <p:attrNameLst>
                                          <p:attrName>r</p:attrName>
                                        </p:attrNameLst>
                                      </p:cBhvr>
                                    </p:animRot>
                                    <p:animRot by="-240000">
                                      <p:cBhvr>
                                        <p:cTn id="9" dur="100" fill="hold">
                                          <p:stCondLst>
                                            <p:cond delay="300"/>
                                          </p:stCondLst>
                                        </p:cTn>
                                        <p:tgtEl>
                                          <p:spTgt spid="13"/>
                                        </p:tgtEl>
                                        <p:attrNameLst>
                                          <p:attrName>r</p:attrName>
                                        </p:attrNameLst>
                                      </p:cBhvr>
                                    </p:animRot>
                                    <p:animRot by="120000">
                                      <p:cBhvr>
                                        <p:cTn id="10" dur="100" fill="hold">
                                          <p:stCondLst>
                                            <p:cond delay="400"/>
                                          </p:stCondLst>
                                        </p:cTn>
                                        <p:tgtEl>
                                          <p:spTgt spid="1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DCECCB84-F9BA-43D5-87BE-67443E8EF086}">
      <p15:sldGuideLst xmlns:p15="http://schemas.microsoft.com/office/powerpoint/2012/main">
        <p15:guide id="1" orient="horz" pos="2160">
          <p15:clr>
            <a:srgbClr val="FBAE40"/>
          </p15:clr>
        </p15:guide>
        <p15:guide id="2" pos="3840">
          <p15:clr>
            <a:srgbClr val="FBAE40"/>
          </p15:clr>
        </p15:guide>
        <p15:guide id="3" orient="horz" pos="232">
          <p15:clr>
            <a:srgbClr val="FBAE40"/>
          </p15:clr>
        </p15:guide>
        <p15:guide id="4" orient="horz" pos="4088">
          <p15:clr>
            <a:srgbClr val="FBAE40"/>
          </p15:clr>
        </p15:guide>
        <p15:guide id="5" pos="7446">
          <p15:clr>
            <a:srgbClr val="FBAE40"/>
          </p15:clr>
        </p15:guide>
        <p15:guide id="6" pos="234">
          <p15:clr>
            <a:srgbClr val="FBAE40"/>
          </p15:clr>
        </p15:guide>
        <p15:guide id="7" pos="3727">
          <p15:clr>
            <a:srgbClr val="FBAE40"/>
          </p15:clr>
        </p15:guide>
        <p15:guide id="8" pos="3953">
          <p15:clr>
            <a:srgbClr val="FBAE40"/>
          </p15:clr>
        </p15:guide>
        <p15:guide id="9" orient="horz" pos="867">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renner Kopiervorlage 1">
    <p:bg>
      <p:bgPr>
        <a:solidFill>
          <a:schemeClr val="accent4"/>
        </a:solidFill>
        <a:effectLst/>
      </p:bgPr>
    </p:bg>
    <p:spTree>
      <p:nvGrpSpPr>
        <p:cNvPr id="1" name=""/>
        <p:cNvGrpSpPr/>
        <p:nvPr/>
      </p:nvGrpSpPr>
      <p:grpSpPr>
        <a:xfrm>
          <a:off x="0" y="0"/>
          <a:ext cx="0" cy="0"/>
          <a:chOff x="0" y="0"/>
          <a:chExt cx="0" cy="0"/>
        </a:xfrm>
      </p:grpSpPr>
      <p:sp>
        <p:nvSpPr>
          <p:cNvPr id="2" name="Textfeld 1">
            <a:extLst>
              <a:ext uri="{FF2B5EF4-FFF2-40B4-BE49-F238E27FC236}">
                <a16:creationId xmlns:a16="http://schemas.microsoft.com/office/drawing/2014/main" id="{D63812C5-6753-4940-C955-1940B76601C7}"/>
              </a:ext>
            </a:extLst>
          </p:cNvPr>
          <p:cNvSpPr txBox="1"/>
          <p:nvPr userDrawn="1"/>
        </p:nvSpPr>
        <p:spPr>
          <a:xfrm>
            <a:off x="371475" y="3805188"/>
            <a:ext cx="5910043" cy="830997"/>
          </a:xfrm>
          <a:prstGeom prst="rect">
            <a:avLst/>
          </a:prstGeom>
          <a:noFill/>
        </p:spPr>
        <p:txBody>
          <a:bodyPr wrap="square" lIns="0" tIns="0" rIns="0" bIns="0" rtlCol="0">
            <a:spAutoFit/>
          </a:bodyPr>
          <a:lstStyle/>
          <a:p>
            <a:pPr marL="0" lvl="2" eaLnBrk="0" fontAlgn="base">
              <a:spcAft>
                <a:spcPct val="0"/>
              </a:spcAft>
              <a:buSzPct val="75000"/>
              <a:defRPr/>
            </a:pPr>
            <a:r>
              <a:rPr lang="de-DE" sz="5400" b="1" kern="0">
                <a:solidFill>
                  <a:schemeClr val="tx2"/>
                </a:solidFill>
                <a:latin typeface="Arial" panose="020B0604020202020204" pitchFamily="34" charset="0"/>
                <a:ea typeface="Verdana" panose="020B0604030504040204" pitchFamily="34" charset="0"/>
                <a:cs typeface="Arial" panose="020B0604020202020204" pitchFamily="34" charset="0"/>
              </a:rPr>
              <a:t>Kopiervorlage 1</a:t>
            </a:r>
          </a:p>
        </p:txBody>
      </p:sp>
      <p:cxnSp>
        <p:nvCxnSpPr>
          <p:cNvPr id="3" name="Gerade Verbindung 2">
            <a:extLst>
              <a:ext uri="{FF2B5EF4-FFF2-40B4-BE49-F238E27FC236}">
                <a16:creationId xmlns:a16="http://schemas.microsoft.com/office/drawing/2014/main" id="{A29AFF9B-DA62-E615-F88C-D6B1B3917F71}"/>
              </a:ext>
            </a:extLst>
          </p:cNvPr>
          <p:cNvCxnSpPr>
            <a:cxnSpLocks/>
          </p:cNvCxnSpPr>
          <p:nvPr userDrawn="1"/>
        </p:nvCxnSpPr>
        <p:spPr>
          <a:xfrm>
            <a:off x="393246" y="3429000"/>
            <a:ext cx="2880000" cy="0"/>
          </a:xfrm>
          <a:prstGeom prst="line">
            <a:avLst/>
          </a:prstGeom>
          <a:ln w="63500" cap="rnd">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4" name="Gruppieren 3">
            <a:extLst>
              <a:ext uri="{FF2B5EF4-FFF2-40B4-BE49-F238E27FC236}">
                <a16:creationId xmlns:a16="http://schemas.microsoft.com/office/drawing/2014/main" id="{78C52B95-6748-68BD-3AEE-5B62D3D919E9}"/>
              </a:ext>
            </a:extLst>
          </p:cNvPr>
          <p:cNvGrpSpPr/>
          <p:nvPr userDrawn="1"/>
        </p:nvGrpSpPr>
        <p:grpSpPr>
          <a:xfrm>
            <a:off x="1065220" y="722162"/>
            <a:ext cx="1536052" cy="2271363"/>
            <a:chOff x="4693537" y="1720312"/>
            <a:chExt cx="2804551" cy="4147087"/>
          </a:xfrm>
        </p:grpSpPr>
        <p:sp>
          <p:nvSpPr>
            <p:cNvPr id="5" name="Freihandform 4">
              <a:extLst>
                <a:ext uri="{FF2B5EF4-FFF2-40B4-BE49-F238E27FC236}">
                  <a16:creationId xmlns:a16="http://schemas.microsoft.com/office/drawing/2014/main" id="{F27E4EA8-3031-0F34-EF57-3B24F4282E5D}"/>
                </a:ext>
              </a:extLst>
            </p:cNvPr>
            <p:cNvSpPr/>
            <p:nvPr/>
          </p:nvSpPr>
          <p:spPr>
            <a:xfrm>
              <a:off x="4693537" y="1720312"/>
              <a:ext cx="2804551" cy="2999008"/>
            </a:xfrm>
            <a:custGeom>
              <a:avLst/>
              <a:gdLst>
                <a:gd name="connsiteX0" fmla="*/ 1961266 w 2804551"/>
                <a:gd name="connsiteY0" fmla="*/ 2999011 h 2999010"/>
                <a:gd name="connsiteX1" fmla="*/ 2306709 w 2804551"/>
                <a:gd name="connsiteY1" fmla="*/ 2470688 h 2999010"/>
                <a:gd name="connsiteX2" fmla="*/ 2804552 w 2804551"/>
                <a:gd name="connsiteY2" fmla="*/ 1403887 h 2999010"/>
                <a:gd name="connsiteX3" fmla="*/ 1331349 w 2804551"/>
                <a:gd name="connsiteY3" fmla="*/ 1807 h 2999010"/>
                <a:gd name="connsiteX4" fmla="*/ 383 w 2804551"/>
                <a:gd name="connsiteY4" fmla="*/ 1363244 h 2999010"/>
                <a:gd name="connsiteX5" fmla="*/ 498226 w 2804551"/>
                <a:gd name="connsiteY5" fmla="*/ 2470688 h 2999010"/>
                <a:gd name="connsiteX6" fmla="*/ 853822 w 2804551"/>
                <a:gd name="connsiteY6" fmla="*/ 2999011 h 2999010"/>
                <a:gd name="connsiteX7" fmla="*/ 1961266 w 2804551"/>
                <a:gd name="connsiteY7" fmla="*/ 2999011 h 2999010"/>
                <a:gd name="connsiteX8" fmla="*/ 1961266 w 2804551"/>
                <a:gd name="connsiteY8" fmla="*/ 2999011 h 29990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04551" h="2999010">
                  <a:moveTo>
                    <a:pt x="1961266" y="2999011"/>
                  </a:moveTo>
                  <a:cubicBezTo>
                    <a:pt x="2022226" y="2795814"/>
                    <a:pt x="2144146" y="2612934"/>
                    <a:pt x="2306709" y="2470688"/>
                  </a:cubicBezTo>
                  <a:cubicBezTo>
                    <a:pt x="2611509" y="2216684"/>
                    <a:pt x="2804552" y="1830607"/>
                    <a:pt x="2804552" y="1403887"/>
                  </a:cubicBezTo>
                  <a:cubicBezTo>
                    <a:pt x="2804552" y="611407"/>
                    <a:pt x="2144155" y="-38836"/>
                    <a:pt x="1331349" y="1807"/>
                  </a:cubicBezTo>
                  <a:cubicBezTo>
                    <a:pt x="609983" y="32287"/>
                    <a:pt x="20699" y="641887"/>
                    <a:pt x="383" y="1363244"/>
                  </a:cubicBezTo>
                  <a:cubicBezTo>
                    <a:pt x="-9781" y="1810291"/>
                    <a:pt x="183262" y="2206531"/>
                    <a:pt x="498226" y="2470688"/>
                  </a:cubicBezTo>
                  <a:cubicBezTo>
                    <a:pt x="670942" y="2612924"/>
                    <a:pt x="792863" y="2795804"/>
                    <a:pt x="853822" y="2999011"/>
                  </a:cubicBezTo>
                  <a:lnTo>
                    <a:pt x="1961266" y="2999011"/>
                  </a:lnTo>
                  <a:lnTo>
                    <a:pt x="1961266" y="2999011"/>
                  </a:lnTo>
                  <a:close/>
                </a:path>
              </a:pathLst>
            </a:custGeom>
            <a:solidFill>
              <a:srgbClr val="97CCD2">
                <a:alpha val="30000"/>
              </a:srgbClr>
            </a:solidFill>
            <a:ln w="9525" cap="flat">
              <a:noFill/>
              <a:prstDash val="solid"/>
              <a:miter/>
            </a:ln>
          </p:spPr>
          <p:txBody>
            <a:bodyPr rtlCol="0" anchor="ctr"/>
            <a:lstStyle/>
            <a:p>
              <a:endParaRPr lang="en-US">
                <a:solidFill>
                  <a:srgbClr val="97CCD2"/>
                </a:solidFill>
              </a:endParaRPr>
            </a:p>
          </p:txBody>
        </p:sp>
        <p:sp>
          <p:nvSpPr>
            <p:cNvPr id="6" name="Freihandform 5">
              <a:extLst>
                <a:ext uri="{FF2B5EF4-FFF2-40B4-BE49-F238E27FC236}">
                  <a16:creationId xmlns:a16="http://schemas.microsoft.com/office/drawing/2014/main" id="{78873DB9-84D7-2872-3DA1-373E0ECEE292}"/>
                </a:ext>
              </a:extLst>
            </p:cNvPr>
            <p:cNvSpPr/>
            <p:nvPr/>
          </p:nvSpPr>
          <p:spPr>
            <a:xfrm>
              <a:off x="5553536" y="3053085"/>
              <a:ext cx="1101257" cy="1666231"/>
            </a:xfrm>
            <a:custGeom>
              <a:avLst/>
              <a:gdLst>
                <a:gd name="connsiteX0" fmla="*/ 410381 w 1101257"/>
                <a:gd name="connsiteY0" fmla="*/ 1686554 h 1686553"/>
                <a:gd name="connsiteX1" fmla="*/ 501821 w 1101257"/>
                <a:gd name="connsiteY1" fmla="*/ 1686554 h 1686553"/>
                <a:gd name="connsiteX2" fmla="*/ 95418 w 1101257"/>
                <a:gd name="connsiteY2" fmla="*/ 172717 h 1686553"/>
                <a:gd name="connsiteX3" fmla="*/ 125898 w 1101257"/>
                <a:gd name="connsiteY3" fmla="*/ 172717 h 1686553"/>
                <a:gd name="connsiteX4" fmla="*/ 268135 w 1101257"/>
                <a:gd name="connsiteY4" fmla="*/ 111757 h 1686553"/>
                <a:gd name="connsiteX5" fmla="*/ 339258 w 1101257"/>
                <a:gd name="connsiteY5" fmla="*/ 81277 h 1686553"/>
                <a:gd name="connsiteX6" fmla="*/ 410381 w 1101257"/>
                <a:gd name="connsiteY6" fmla="*/ 111757 h 1686553"/>
                <a:gd name="connsiteX7" fmla="*/ 674538 w 1101257"/>
                <a:gd name="connsiteY7" fmla="*/ 111757 h 1686553"/>
                <a:gd name="connsiteX8" fmla="*/ 745661 w 1101257"/>
                <a:gd name="connsiteY8" fmla="*/ 81277 h 1686553"/>
                <a:gd name="connsiteX9" fmla="*/ 816784 w 1101257"/>
                <a:gd name="connsiteY9" fmla="*/ 111757 h 1686553"/>
                <a:gd name="connsiteX10" fmla="*/ 959021 w 1101257"/>
                <a:gd name="connsiteY10" fmla="*/ 172717 h 1686553"/>
                <a:gd name="connsiteX11" fmla="*/ 989501 w 1101257"/>
                <a:gd name="connsiteY11" fmla="*/ 172717 h 1686553"/>
                <a:gd name="connsiteX12" fmla="*/ 593261 w 1101257"/>
                <a:gd name="connsiteY12" fmla="*/ 1686554 h 1686553"/>
                <a:gd name="connsiteX13" fmla="*/ 684701 w 1101257"/>
                <a:gd name="connsiteY13" fmla="*/ 1686554 h 1686553"/>
                <a:gd name="connsiteX14" fmla="*/ 1101258 w 1101257"/>
                <a:gd name="connsiteY14" fmla="*/ 101594 h 1686553"/>
                <a:gd name="connsiteX15" fmla="*/ 1080941 w 1101257"/>
                <a:gd name="connsiteY15" fmla="*/ 50797 h 1686553"/>
                <a:gd name="connsiteX16" fmla="*/ 1030144 w 1101257"/>
                <a:gd name="connsiteY16" fmla="*/ 60960 h 1686553"/>
                <a:gd name="connsiteX17" fmla="*/ 969184 w 1101257"/>
                <a:gd name="connsiteY17" fmla="*/ 91440 h 1686553"/>
                <a:gd name="connsiteX18" fmla="*/ 887907 w 1101257"/>
                <a:gd name="connsiteY18" fmla="*/ 60960 h 1686553"/>
                <a:gd name="connsiteX19" fmla="*/ 755824 w 1101257"/>
                <a:gd name="connsiteY19" fmla="*/ 0 h 1686553"/>
                <a:gd name="connsiteX20" fmla="*/ 623741 w 1101257"/>
                <a:gd name="connsiteY20" fmla="*/ 60960 h 1686553"/>
                <a:gd name="connsiteX21" fmla="*/ 481504 w 1101257"/>
                <a:gd name="connsiteY21" fmla="*/ 60960 h 1686553"/>
                <a:gd name="connsiteX22" fmla="*/ 349421 w 1101257"/>
                <a:gd name="connsiteY22" fmla="*/ 0 h 1686553"/>
                <a:gd name="connsiteX23" fmla="*/ 349421 w 1101257"/>
                <a:gd name="connsiteY23" fmla="*/ 0 h 1686553"/>
                <a:gd name="connsiteX24" fmla="*/ 217338 w 1101257"/>
                <a:gd name="connsiteY24" fmla="*/ 60960 h 1686553"/>
                <a:gd name="connsiteX25" fmla="*/ 136061 w 1101257"/>
                <a:gd name="connsiteY25" fmla="*/ 91440 h 1686553"/>
                <a:gd name="connsiteX26" fmla="*/ 75101 w 1101257"/>
                <a:gd name="connsiteY26" fmla="*/ 60960 h 1686553"/>
                <a:gd name="connsiteX27" fmla="*/ 24304 w 1101257"/>
                <a:gd name="connsiteY27" fmla="*/ 50797 h 1686553"/>
                <a:gd name="connsiteX28" fmla="*/ 3987 w 1101257"/>
                <a:gd name="connsiteY28" fmla="*/ 101594 h 1686553"/>
                <a:gd name="connsiteX29" fmla="*/ 410381 w 1101257"/>
                <a:gd name="connsiteY29" fmla="*/ 1686554 h 16865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101257" h="1686553">
                  <a:moveTo>
                    <a:pt x="410381" y="1686554"/>
                  </a:moveTo>
                  <a:lnTo>
                    <a:pt x="501821" y="1686554"/>
                  </a:lnTo>
                  <a:lnTo>
                    <a:pt x="95418" y="172717"/>
                  </a:lnTo>
                  <a:cubicBezTo>
                    <a:pt x="105581" y="172717"/>
                    <a:pt x="115735" y="172717"/>
                    <a:pt x="125898" y="172717"/>
                  </a:cubicBezTo>
                  <a:cubicBezTo>
                    <a:pt x="176695" y="172717"/>
                    <a:pt x="227501" y="152400"/>
                    <a:pt x="268135" y="111757"/>
                  </a:cubicBezTo>
                  <a:cubicBezTo>
                    <a:pt x="288451" y="91440"/>
                    <a:pt x="308778" y="81277"/>
                    <a:pt x="339258" y="81277"/>
                  </a:cubicBezTo>
                  <a:cubicBezTo>
                    <a:pt x="369738" y="81277"/>
                    <a:pt x="390055" y="91440"/>
                    <a:pt x="410381" y="111757"/>
                  </a:cubicBezTo>
                  <a:cubicBezTo>
                    <a:pt x="481504" y="193034"/>
                    <a:pt x="603424" y="193034"/>
                    <a:pt x="674538" y="111757"/>
                  </a:cubicBezTo>
                  <a:cubicBezTo>
                    <a:pt x="694855" y="91440"/>
                    <a:pt x="715181" y="81277"/>
                    <a:pt x="745661" y="81277"/>
                  </a:cubicBezTo>
                  <a:cubicBezTo>
                    <a:pt x="765978" y="81277"/>
                    <a:pt x="796458" y="91440"/>
                    <a:pt x="816784" y="111757"/>
                  </a:cubicBezTo>
                  <a:cubicBezTo>
                    <a:pt x="857427" y="152400"/>
                    <a:pt x="898061" y="172717"/>
                    <a:pt x="959021" y="172717"/>
                  </a:cubicBezTo>
                  <a:cubicBezTo>
                    <a:pt x="969184" y="172717"/>
                    <a:pt x="979338" y="172717"/>
                    <a:pt x="989501" y="172717"/>
                  </a:cubicBezTo>
                  <a:lnTo>
                    <a:pt x="593261" y="1686554"/>
                  </a:lnTo>
                  <a:lnTo>
                    <a:pt x="684701" y="1686554"/>
                  </a:lnTo>
                  <a:lnTo>
                    <a:pt x="1101258" y="101594"/>
                  </a:lnTo>
                  <a:cubicBezTo>
                    <a:pt x="1101258" y="81277"/>
                    <a:pt x="1101258" y="60950"/>
                    <a:pt x="1080941" y="50797"/>
                  </a:cubicBezTo>
                  <a:cubicBezTo>
                    <a:pt x="1060624" y="40634"/>
                    <a:pt x="1040298" y="50797"/>
                    <a:pt x="1030144" y="60960"/>
                  </a:cubicBezTo>
                  <a:cubicBezTo>
                    <a:pt x="1009827" y="81277"/>
                    <a:pt x="989501" y="91440"/>
                    <a:pt x="969184" y="91440"/>
                  </a:cubicBezTo>
                  <a:cubicBezTo>
                    <a:pt x="938704" y="91440"/>
                    <a:pt x="918387" y="81277"/>
                    <a:pt x="887907" y="60960"/>
                  </a:cubicBezTo>
                  <a:cubicBezTo>
                    <a:pt x="847264" y="20317"/>
                    <a:pt x="806631" y="0"/>
                    <a:pt x="755824" y="0"/>
                  </a:cubicBezTo>
                  <a:cubicBezTo>
                    <a:pt x="705018" y="0"/>
                    <a:pt x="664384" y="20317"/>
                    <a:pt x="623741" y="60960"/>
                  </a:cubicBezTo>
                  <a:cubicBezTo>
                    <a:pt x="583098" y="101603"/>
                    <a:pt x="522138" y="101603"/>
                    <a:pt x="481504" y="60960"/>
                  </a:cubicBezTo>
                  <a:cubicBezTo>
                    <a:pt x="451024" y="20317"/>
                    <a:pt x="400227" y="0"/>
                    <a:pt x="349421" y="0"/>
                  </a:cubicBezTo>
                  <a:lnTo>
                    <a:pt x="349421" y="0"/>
                  </a:lnTo>
                  <a:cubicBezTo>
                    <a:pt x="298624" y="0"/>
                    <a:pt x="247818" y="20317"/>
                    <a:pt x="217338" y="60960"/>
                  </a:cubicBezTo>
                  <a:cubicBezTo>
                    <a:pt x="197021" y="81277"/>
                    <a:pt x="166541" y="91440"/>
                    <a:pt x="136061" y="91440"/>
                  </a:cubicBezTo>
                  <a:cubicBezTo>
                    <a:pt x="115744" y="91440"/>
                    <a:pt x="85264" y="81277"/>
                    <a:pt x="75101" y="60960"/>
                  </a:cubicBezTo>
                  <a:cubicBezTo>
                    <a:pt x="64938" y="50797"/>
                    <a:pt x="44621" y="40643"/>
                    <a:pt x="24304" y="50797"/>
                  </a:cubicBezTo>
                  <a:cubicBezTo>
                    <a:pt x="3987" y="60960"/>
                    <a:pt x="-6176" y="81277"/>
                    <a:pt x="3987" y="101594"/>
                  </a:cubicBezTo>
                  <a:lnTo>
                    <a:pt x="410381" y="1686554"/>
                  </a:lnTo>
                  <a:close/>
                </a:path>
              </a:pathLst>
            </a:custGeom>
            <a:solidFill>
              <a:srgbClr val="FFFFFF"/>
            </a:solidFill>
            <a:ln w="9525" cap="flat">
              <a:noFill/>
              <a:prstDash val="solid"/>
              <a:miter/>
            </a:ln>
          </p:spPr>
          <p:txBody>
            <a:bodyPr rtlCol="0" anchor="ctr"/>
            <a:lstStyle/>
            <a:p>
              <a:endParaRPr lang="en-US"/>
            </a:p>
          </p:txBody>
        </p:sp>
        <p:grpSp>
          <p:nvGrpSpPr>
            <p:cNvPr id="7" name="Grafik 5">
              <a:extLst>
                <a:ext uri="{FF2B5EF4-FFF2-40B4-BE49-F238E27FC236}">
                  <a16:creationId xmlns:a16="http://schemas.microsoft.com/office/drawing/2014/main" id="{EF58217F-4A54-8DB3-BC94-09E750ED77C6}"/>
                </a:ext>
              </a:extLst>
            </p:cNvPr>
            <p:cNvGrpSpPr/>
            <p:nvPr/>
          </p:nvGrpSpPr>
          <p:grpSpPr>
            <a:xfrm>
              <a:off x="5547359" y="4719318"/>
              <a:ext cx="1107443" cy="1148081"/>
              <a:chOff x="5547359" y="4719318"/>
              <a:chExt cx="1107443" cy="1148081"/>
            </a:xfrm>
            <a:solidFill>
              <a:srgbClr val="344A5E"/>
            </a:solidFill>
          </p:grpSpPr>
          <p:sp>
            <p:nvSpPr>
              <p:cNvPr id="24" name="Freihandform 23">
                <a:extLst>
                  <a:ext uri="{FF2B5EF4-FFF2-40B4-BE49-F238E27FC236}">
                    <a16:creationId xmlns:a16="http://schemas.microsoft.com/office/drawing/2014/main" id="{A26ED416-5F87-84E7-BAEF-FE386A729200}"/>
                  </a:ext>
                </a:extLst>
              </p:cNvPr>
              <p:cNvSpPr/>
              <p:nvPr/>
            </p:nvSpPr>
            <p:spPr>
              <a:xfrm>
                <a:off x="5781036" y="5654040"/>
                <a:ext cx="629926" cy="213359"/>
              </a:xfrm>
              <a:custGeom>
                <a:avLst/>
                <a:gdLst>
                  <a:gd name="connsiteX0" fmla="*/ 0 w 629926"/>
                  <a:gd name="connsiteY0" fmla="*/ 0 h 213359"/>
                  <a:gd name="connsiteX1" fmla="*/ 314963 w 629926"/>
                  <a:gd name="connsiteY1" fmla="*/ 213360 h 213359"/>
                  <a:gd name="connsiteX2" fmla="*/ 629926 w 629926"/>
                  <a:gd name="connsiteY2" fmla="*/ 0 h 213359"/>
                  <a:gd name="connsiteX3" fmla="*/ 0 w 629926"/>
                  <a:gd name="connsiteY3" fmla="*/ 0 h 213359"/>
                </a:gdLst>
                <a:ahLst/>
                <a:cxnLst>
                  <a:cxn ang="0">
                    <a:pos x="connsiteX0" y="connsiteY0"/>
                  </a:cxn>
                  <a:cxn ang="0">
                    <a:pos x="connsiteX1" y="connsiteY1"/>
                  </a:cxn>
                  <a:cxn ang="0">
                    <a:pos x="connsiteX2" y="connsiteY2"/>
                  </a:cxn>
                  <a:cxn ang="0">
                    <a:pos x="connsiteX3" y="connsiteY3"/>
                  </a:cxn>
                </a:cxnLst>
                <a:rect l="l" t="t" r="r" b="b"/>
                <a:pathLst>
                  <a:path w="629926" h="213359">
                    <a:moveTo>
                      <a:pt x="0" y="0"/>
                    </a:moveTo>
                    <a:cubicBezTo>
                      <a:pt x="50806" y="121920"/>
                      <a:pt x="172726" y="213360"/>
                      <a:pt x="314963" y="213360"/>
                    </a:cubicBezTo>
                    <a:cubicBezTo>
                      <a:pt x="457200" y="213360"/>
                      <a:pt x="579120" y="121920"/>
                      <a:pt x="629926" y="0"/>
                    </a:cubicBezTo>
                    <a:lnTo>
                      <a:pt x="0" y="0"/>
                    </a:lnTo>
                    <a:close/>
                  </a:path>
                </a:pathLst>
              </a:custGeom>
              <a:solidFill>
                <a:schemeClr val="bg2">
                  <a:lumMod val="75000"/>
                </a:schemeClr>
              </a:solidFill>
              <a:ln w="9525" cap="flat">
                <a:noFill/>
                <a:prstDash val="solid"/>
                <a:miter/>
              </a:ln>
            </p:spPr>
            <p:txBody>
              <a:bodyPr rtlCol="0" anchor="ctr"/>
              <a:lstStyle/>
              <a:p>
                <a:endParaRPr lang="en-US"/>
              </a:p>
            </p:txBody>
          </p:sp>
          <p:sp>
            <p:nvSpPr>
              <p:cNvPr id="25" name="Freihandform 24">
                <a:extLst>
                  <a:ext uri="{FF2B5EF4-FFF2-40B4-BE49-F238E27FC236}">
                    <a16:creationId xmlns:a16="http://schemas.microsoft.com/office/drawing/2014/main" id="{C843C7C6-4BAA-346D-C2E7-881A560E9FFC}"/>
                  </a:ext>
                </a:extLst>
              </p:cNvPr>
              <p:cNvSpPr/>
              <p:nvPr/>
            </p:nvSpPr>
            <p:spPr>
              <a:xfrm>
                <a:off x="5547359" y="4719318"/>
                <a:ext cx="1107443" cy="944883"/>
              </a:xfrm>
              <a:custGeom>
                <a:avLst/>
                <a:gdLst>
                  <a:gd name="connsiteX0" fmla="*/ 924563 w 1107443"/>
                  <a:gd name="connsiteY0" fmla="*/ 955043 h 955043"/>
                  <a:gd name="connsiteX1" fmla="*/ 182880 w 1107443"/>
                  <a:gd name="connsiteY1" fmla="*/ 955043 h 955043"/>
                  <a:gd name="connsiteX2" fmla="*/ 0 w 1107443"/>
                  <a:gd name="connsiteY2" fmla="*/ 772163 h 955043"/>
                  <a:gd name="connsiteX3" fmla="*/ 0 w 1107443"/>
                  <a:gd name="connsiteY3" fmla="*/ 0 h 955043"/>
                  <a:gd name="connsiteX4" fmla="*/ 1107443 w 1107443"/>
                  <a:gd name="connsiteY4" fmla="*/ 0 h 955043"/>
                  <a:gd name="connsiteX5" fmla="*/ 1107443 w 1107443"/>
                  <a:gd name="connsiteY5" fmla="*/ 772163 h 955043"/>
                  <a:gd name="connsiteX6" fmla="*/ 924563 w 1107443"/>
                  <a:gd name="connsiteY6" fmla="*/ 955043 h 955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07443" h="955043">
                    <a:moveTo>
                      <a:pt x="924563" y="955043"/>
                    </a:moveTo>
                    <a:lnTo>
                      <a:pt x="182880" y="955043"/>
                    </a:lnTo>
                    <a:cubicBezTo>
                      <a:pt x="81277" y="955043"/>
                      <a:pt x="0" y="873766"/>
                      <a:pt x="0" y="772163"/>
                    </a:cubicBezTo>
                    <a:lnTo>
                      <a:pt x="0" y="0"/>
                    </a:lnTo>
                    <a:lnTo>
                      <a:pt x="1107443" y="0"/>
                    </a:lnTo>
                    <a:lnTo>
                      <a:pt x="1107443" y="772163"/>
                    </a:lnTo>
                    <a:cubicBezTo>
                      <a:pt x="1107443" y="873757"/>
                      <a:pt x="1026157" y="955043"/>
                      <a:pt x="924563" y="955043"/>
                    </a:cubicBezTo>
                    <a:close/>
                  </a:path>
                </a:pathLst>
              </a:custGeom>
              <a:solidFill>
                <a:schemeClr val="bg2">
                  <a:lumMod val="90000"/>
                </a:schemeClr>
              </a:solidFill>
              <a:ln w="9525" cap="flat">
                <a:noFill/>
                <a:prstDash val="solid"/>
                <a:miter/>
              </a:ln>
            </p:spPr>
            <p:txBody>
              <a:bodyPr rtlCol="0" anchor="ctr"/>
              <a:lstStyle/>
              <a:p>
                <a:endParaRPr lang="en-US"/>
              </a:p>
            </p:txBody>
          </p:sp>
        </p:grpSp>
        <p:grpSp>
          <p:nvGrpSpPr>
            <p:cNvPr id="8" name="Grafik 5">
              <a:extLst>
                <a:ext uri="{FF2B5EF4-FFF2-40B4-BE49-F238E27FC236}">
                  <a16:creationId xmlns:a16="http://schemas.microsoft.com/office/drawing/2014/main" id="{0FB77F62-1991-B0A6-F6E3-D3EC8E0FB07A}"/>
                </a:ext>
              </a:extLst>
            </p:cNvPr>
            <p:cNvGrpSpPr/>
            <p:nvPr/>
          </p:nvGrpSpPr>
          <p:grpSpPr>
            <a:xfrm>
              <a:off x="5435603" y="4871723"/>
              <a:ext cx="1320793" cy="579119"/>
              <a:chOff x="5435603" y="4871723"/>
              <a:chExt cx="1320793" cy="579119"/>
            </a:xfrm>
            <a:solidFill>
              <a:schemeClr val="tx1">
                <a:lumMod val="75000"/>
                <a:lumOff val="25000"/>
              </a:schemeClr>
            </a:solidFill>
          </p:grpSpPr>
          <p:sp>
            <p:nvSpPr>
              <p:cNvPr id="9" name="Freihandform 8">
                <a:extLst>
                  <a:ext uri="{FF2B5EF4-FFF2-40B4-BE49-F238E27FC236}">
                    <a16:creationId xmlns:a16="http://schemas.microsoft.com/office/drawing/2014/main" id="{C8BE2727-70CB-257C-751C-63C81B58375A}"/>
                  </a:ext>
                </a:extLst>
              </p:cNvPr>
              <p:cNvSpPr/>
              <p:nvPr/>
            </p:nvSpPr>
            <p:spPr>
              <a:xfrm>
                <a:off x="5435603" y="4871723"/>
                <a:ext cx="1320793" cy="223513"/>
              </a:xfrm>
              <a:custGeom>
                <a:avLst/>
                <a:gdLst>
                  <a:gd name="connsiteX0" fmla="*/ 1209037 w 1320793"/>
                  <a:gd name="connsiteY0" fmla="*/ 223514 h 223513"/>
                  <a:gd name="connsiteX1" fmla="*/ 111757 w 1320793"/>
                  <a:gd name="connsiteY1" fmla="*/ 223514 h 223513"/>
                  <a:gd name="connsiteX2" fmla="*/ 0 w 1320793"/>
                  <a:gd name="connsiteY2" fmla="*/ 111757 h 223513"/>
                  <a:gd name="connsiteX3" fmla="*/ 0 w 1320793"/>
                  <a:gd name="connsiteY3" fmla="*/ 111757 h 223513"/>
                  <a:gd name="connsiteX4" fmla="*/ 111757 w 1320793"/>
                  <a:gd name="connsiteY4" fmla="*/ 0 h 223513"/>
                  <a:gd name="connsiteX5" fmla="*/ 1209037 w 1320793"/>
                  <a:gd name="connsiteY5" fmla="*/ 0 h 223513"/>
                  <a:gd name="connsiteX6" fmla="*/ 1320794 w 1320793"/>
                  <a:gd name="connsiteY6" fmla="*/ 111757 h 223513"/>
                  <a:gd name="connsiteX7" fmla="*/ 1320794 w 1320793"/>
                  <a:gd name="connsiteY7" fmla="*/ 111757 h 223513"/>
                  <a:gd name="connsiteX8" fmla="*/ 1209037 w 1320793"/>
                  <a:gd name="connsiteY8" fmla="*/ 223514 h 2235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20793" h="223513">
                    <a:moveTo>
                      <a:pt x="1209037" y="223514"/>
                    </a:moveTo>
                    <a:lnTo>
                      <a:pt x="111757" y="223514"/>
                    </a:lnTo>
                    <a:cubicBezTo>
                      <a:pt x="50797" y="223514"/>
                      <a:pt x="0" y="172717"/>
                      <a:pt x="0" y="111757"/>
                    </a:cubicBezTo>
                    <a:lnTo>
                      <a:pt x="0" y="111757"/>
                    </a:lnTo>
                    <a:cubicBezTo>
                      <a:pt x="0" y="50797"/>
                      <a:pt x="50797" y="0"/>
                      <a:pt x="111757" y="0"/>
                    </a:cubicBezTo>
                    <a:lnTo>
                      <a:pt x="1209037" y="0"/>
                    </a:lnTo>
                    <a:cubicBezTo>
                      <a:pt x="1269997" y="0"/>
                      <a:pt x="1320794" y="50797"/>
                      <a:pt x="1320794" y="111757"/>
                    </a:cubicBezTo>
                    <a:lnTo>
                      <a:pt x="1320794" y="111757"/>
                    </a:lnTo>
                    <a:cubicBezTo>
                      <a:pt x="1320794" y="172717"/>
                      <a:pt x="1269997" y="223514"/>
                      <a:pt x="1209037" y="223514"/>
                    </a:cubicBezTo>
                    <a:close/>
                  </a:path>
                </a:pathLst>
              </a:custGeom>
              <a:solidFill>
                <a:schemeClr val="bg2">
                  <a:lumMod val="75000"/>
                </a:schemeClr>
              </a:solidFill>
              <a:ln w="9525" cap="flat">
                <a:noFill/>
                <a:prstDash val="solid"/>
                <a:miter/>
              </a:ln>
            </p:spPr>
            <p:txBody>
              <a:bodyPr rtlCol="0" anchor="ctr"/>
              <a:lstStyle/>
              <a:p>
                <a:endParaRPr lang="en-US"/>
              </a:p>
            </p:txBody>
          </p:sp>
          <p:sp>
            <p:nvSpPr>
              <p:cNvPr id="10" name="Freihandform 9">
                <a:extLst>
                  <a:ext uri="{FF2B5EF4-FFF2-40B4-BE49-F238E27FC236}">
                    <a16:creationId xmlns:a16="http://schemas.microsoft.com/office/drawing/2014/main" id="{8FC1FD42-18C9-AA7B-4AD3-E9BAB6D3A21C}"/>
                  </a:ext>
                </a:extLst>
              </p:cNvPr>
              <p:cNvSpPr/>
              <p:nvPr/>
            </p:nvSpPr>
            <p:spPr>
              <a:xfrm>
                <a:off x="5435603" y="5227329"/>
                <a:ext cx="1320793" cy="223513"/>
              </a:xfrm>
              <a:custGeom>
                <a:avLst/>
                <a:gdLst>
                  <a:gd name="connsiteX0" fmla="*/ 1209037 w 1320793"/>
                  <a:gd name="connsiteY0" fmla="*/ 223514 h 223513"/>
                  <a:gd name="connsiteX1" fmla="*/ 111757 w 1320793"/>
                  <a:gd name="connsiteY1" fmla="*/ 223514 h 223513"/>
                  <a:gd name="connsiteX2" fmla="*/ 0 w 1320793"/>
                  <a:gd name="connsiteY2" fmla="*/ 111757 h 223513"/>
                  <a:gd name="connsiteX3" fmla="*/ 0 w 1320793"/>
                  <a:gd name="connsiteY3" fmla="*/ 111757 h 223513"/>
                  <a:gd name="connsiteX4" fmla="*/ 111757 w 1320793"/>
                  <a:gd name="connsiteY4" fmla="*/ 0 h 223513"/>
                  <a:gd name="connsiteX5" fmla="*/ 1209037 w 1320793"/>
                  <a:gd name="connsiteY5" fmla="*/ 0 h 223513"/>
                  <a:gd name="connsiteX6" fmla="*/ 1320794 w 1320793"/>
                  <a:gd name="connsiteY6" fmla="*/ 111757 h 223513"/>
                  <a:gd name="connsiteX7" fmla="*/ 1320794 w 1320793"/>
                  <a:gd name="connsiteY7" fmla="*/ 111757 h 223513"/>
                  <a:gd name="connsiteX8" fmla="*/ 1209037 w 1320793"/>
                  <a:gd name="connsiteY8" fmla="*/ 223514 h 2235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20793" h="223513">
                    <a:moveTo>
                      <a:pt x="1209037" y="223514"/>
                    </a:moveTo>
                    <a:lnTo>
                      <a:pt x="111757" y="223514"/>
                    </a:lnTo>
                    <a:cubicBezTo>
                      <a:pt x="50797" y="223514"/>
                      <a:pt x="0" y="172717"/>
                      <a:pt x="0" y="111757"/>
                    </a:cubicBezTo>
                    <a:lnTo>
                      <a:pt x="0" y="111757"/>
                    </a:lnTo>
                    <a:cubicBezTo>
                      <a:pt x="0" y="50797"/>
                      <a:pt x="50797" y="0"/>
                      <a:pt x="111757" y="0"/>
                    </a:cubicBezTo>
                    <a:lnTo>
                      <a:pt x="1209037" y="0"/>
                    </a:lnTo>
                    <a:cubicBezTo>
                      <a:pt x="1269997" y="0"/>
                      <a:pt x="1320794" y="50797"/>
                      <a:pt x="1320794" y="111757"/>
                    </a:cubicBezTo>
                    <a:lnTo>
                      <a:pt x="1320794" y="111757"/>
                    </a:lnTo>
                    <a:cubicBezTo>
                      <a:pt x="1320794" y="172707"/>
                      <a:pt x="1269997" y="223514"/>
                      <a:pt x="1209037" y="223514"/>
                    </a:cubicBezTo>
                    <a:close/>
                  </a:path>
                </a:pathLst>
              </a:custGeom>
              <a:solidFill>
                <a:schemeClr val="bg2">
                  <a:lumMod val="75000"/>
                </a:schemeClr>
              </a:solidFill>
              <a:ln w="9525" cap="flat">
                <a:noFill/>
                <a:prstDash val="solid"/>
                <a:miter/>
              </a:ln>
            </p:spPr>
            <p:txBody>
              <a:bodyPr rtlCol="0" anchor="ctr"/>
              <a:lstStyle/>
              <a:p>
                <a:endParaRPr lang="en-US"/>
              </a:p>
            </p:txBody>
          </p:sp>
        </p:grpSp>
      </p:grpSp>
      <p:sp>
        <p:nvSpPr>
          <p:cNvPr id="26" name="Textfeld 25">
            <a:extLst>
              <a:ext uri="{FF2B5EF4-FFF2-40B4-BE49-F238E27FC236}">
                <a16:creationId xmlns:a16="http://schemas.microsoft.com/office/drawing/2014/main" id="{E70AA0D5-266F-2543-9796-0158966001CD}"/>
              </a:ext>
            </a:extLst>
          </p:cNvPr>
          <p:cNvSpPr txBox="1"/>
          <p:nvPr userDrawn="1"/>
        </p:nvSpPr>
        <p:spPr>
          <a:xfrm>
            <a:off x="371475" y="4880924"/>
            <a:ext cx="7279480" cy="553998"/>
          </a:xfrm>
          <a:prstGeom prst="rect">
            <a:avLst/>
          </a:prstGeom>
          <a:noFill/>
        </p:spPr>
        <p:txBody>
          <a:bodyPr wrap="square" lIns="0" tIns="0" rIns="0" bIns="0">
            <a:spAutoFit/>
          </a:bodyPr>
          <a:lstStyle/>
          <a:p>
            <a:pPr marL="0" marR="0" lvl="2" indent="0" algn="l" defTabSz="914400" rtl="0" eaLnBrk="0" fontAlgn="base" latinLnBrk="0" hangingPunct="1">
              <a:lnSpc>
                <a:spcPct val="100000"/>
              </a:lnSpc>
              <a:spcBef>
                <a:spcPts val="0"/>
              </a:spcBef>
              <a:spcAft>
                <a:spcPct val="0"/>
              </a:spcAft>
              <a:buClrTx/>
              <a:buSzPct val="75000"/>
              <a:buFontTx/>
              <a:buNone/>
              <a:tabLst/>
              <a:defRPr/>
            </a:pPr>
            <a:r>
              <a:rPr kumimoji="0" lang="de-DE" sz="3600" b="0" i="0" u="none" strike="noStrike" kern="0" cap="none" spc="0" normalizeH="0" baseline="0" noProof="0">
                <a:ln>
                  <a:noFill/>
                </a:ln>
                <a:solidFill>
                  <a:srgbClr val="20ABB3"/>
                </a:solidFill>
                <a:effectLst/>
                <a:uLnTx/>
                <a:uFillTx/>
                <a:latin typeface="Arial" panose="020B0604020202020204" pitchFamily="34" charset="0"/>
                <a:ea typeface="Verdana" panose="020B0604030504040204" pitchFamily="34" charset="0"/>
                <a:cs typeface="Arial" panose="020B0604020202020204" pitchFamily="34" charset="0"/>
              </a:rPr>
              <a:t>Vorlesegeschichte „Sturm im Wald“</a:t>
            </a:r>
          </a:p>
        </p:txBody>
      </p:sp>
    </p:spTree>
    <p:extLst>
      <p:ext uri="{BB962C8B-B14F-4D97-AF65-F5344CB8AC3E}">
        <p14:creationId xmlns:p14="http://schemas.microsoft.com/office/powerpoint/2010/main" val="6655028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fill="hold" nodeType="withEffect">
                                  <p:stCondLst>
                                    <p:cond delay="0"/>
                                  </p:stCondLst>
                                  <p:childTnLst>
                                    <p:animRot by="120000">
                                      <p:cBhvr>
                                        <p:cTn id="6" dur="50" fill="hold">
                                          <p:stCondLst>
                                            <p:cond delay="0"/>
                                          </p:stCondLst>
                                        </p:cTn>
                                        <p:tgtEl>
                                          <p:spTgt spid="4"/>
                                        </p:tgtEl>
                                        <p:attrNameLst>
                                          <p:attrName>r</p:attrName>
                                        </p:attrNameLst>
                                      </p:cBhvr>
                                    </p:animRot>
                                    <p:animRot by="-240000">
                                      <p:cBhvr>
                                        <p:cTn id="7" dur="100" fill="hold">
                                          <p:stCondLst>
                                            <p:cond delay="100"/>
                                          </p:stCondLst>
                                        </p:cTn>
                                        <p:tgtEl>
                                          <p:spTgt spid="4"/>
                                        </p:tgtEl>
                                        <p:attrNameLst>
                                          <p:attrName>r</p:attrName>
                                        </p:attrNameLst>
                                      </p:cBhvr>
                                    </p:animRot>
                                    <p:animRot by="240000">
                                      <p:cBhvr>
                                        <p:cTn id="8" dur="100" fill="hold">
                                          <p:stCondLst>
                                            <p:cond delay="200"/>
                                          </p:stCondLst>
                                        </p:cTn>
                                        <p:tgtEl>
                                          <p:spTgt spid="4"/>
                                        </p:tgtEl>
                                        <p:attrNameLst>
                                          <p:attrName>r</p:attrName>
                                        </p:attrNameLst>
                                      </p:cBhvr>
                                    </p:animRot>
                                    <p:animRot by="-240000">
                                      <p:cBhvr>
                                        <p:cTn id="9" dur="100" fill="hold">
                                          <p:stCondLst>
                                            <p:cond delay="300"/>
                                          </p:stCondLst>
                                        </p:cTn>
                                        <p:tgtEl>
                                          <p:spTgt spid="4"/>
                                        </p:tgtEl>
                                        <p:attrNameLst>
                                          <p:attrName>r</p:attrName>
                                        </p:attrNameLst>
                                      </p:cBhvr>
                                    </p:animRot>
                                    <p:animRot by="120000">
                                      <p:cBhvr>
                                        <p:cTn id="10" dur="100" fill="hold">
                                          <p:stCondLst>
                                            <p:cond delay="400"/>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DCECCB84-F9BA-43D5-87BE-67443E8EF086}">
      <p15:sldGuideLst xmlns:p15="http://schemas.microsoft.com/office/powerpoint/2012/main">
        <p15:guide id="1" orient="horz" pos="2160">
          <p15:clr>
            <a:srgbClr val="FBAE40"/>
          </p15:clr>
        </p15:guide>
        <p15:guide id="2" pos="3840">
          <p15:clr>
            <a:srgbClr val="FBAE40"/>
          </p15:clr>
        </p15:guide>
        <p15:guide id="3" orient="horz" pos="232">
          <p15:clr>
            <a:srgbClr val="FBAE40"/>
          </p15:clr>
        </p15:guide>
        <p15:guide id="4" orient="horz" pos="4088">
          <p15:clr>
            <a:srgbClr val="FBAE40"/>
          </p15:clr>
        </p15:guide>
        <p15:guide id="5" pos="7446">
          <p15:clr>
            <a:srgbClr val="FBAE40"/>
          </p15:clr>
        </p15:guide>
        <p15:guide id="6" pos="234">
          <p15:clr>
            <a:srgbClr val="FBAE40"/>
          </p15:clr>
        </p15:guide>
        <p15:guide id="7" pos="3727">
          <p15:clr>
            <a:srgbClr val="FBAE40"/>
          </p15:clr>
        </p15:guide>
        <p15:guide id="8" pos="3953">
          <p15:clr>
            <a:srgbClr val="FBAE40"/>
          </p15:clr>
        </p15:guide>
        <p15:guide id="9" orient="horz" pos="867">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renner Kopiervorlage 2">
    <p:bg>
      <p:bgPr>
        <a:solidFill>
          <a:schemeClr val="accent4"/>
        </a:solidFill>
        <a:effectLst/>
      </p:bgPr>
    </p:bg>
    <p:spTree>
      <p:nvGrpSpPr>
        <p:cNvPr id="1" name=""/>
        <p:cNvGrpSpPr/>
        <p:nvPr/>
      </p:nvGrpSpPr>
      <p:grpSpPr>
        <a:xfrm>
          <a:off x="0" y="0"/>
          <a:ext cx="0" cy="0"/>
          <a:chOff x="0" y="0"/>
          <a:chExt cx="0" cy="0"/>
        </a:xfrm>
      </p:grpSpPr>
      <p:sp>
        <p:nvSpPr>
          <p:cNvPr id="11" name="Textfeld 10">
            <a:extLst>
              <a:ext uri="{FF2B5EF4-FFF2-40B4-BE49-F238E27FC236}">
                <a16:creationId xmlns:a16="http://schemas.microsoft.com/office/drawing/2014/main" id="{05E05107-7D00-4EB6-4194-F84CA763EFD2}"/>
              </a:ext>
            </a:extLst>
          </p:cNvPr>
          <p:cNvSpPr txBox="1"/>
          <p:nvPr userDrawn="1"/>
        </p:nvSpPr>
        <p:spPr>
          <a:xfrm>
            <a:off x="371475" y="3805188"/>
            <a:ext cx="5910043" cy="830997"/>
          </a:xfrm>
          <a:prstGeom prst="rect">
            <a:avLst/>
          </a:prstGeom>
          <a:noFill/>
        </p:spPr>
        <p:txBody>
          <a:bodyPr wrap="square" lIns="0" tIns="0" rIns="0" bIns="0" rtlCol="0">
            <a:spAutoFit/>
          </a:bodyPr>
          <a:lstStyle/>
          <a:p>
            <a:pPr marL="0" lvl="2" eaLnBrk="0" fontAlgn="base">
              <a:spcAft>
                <a:spcPct val="0"/>
              </a:spcAft>
              <a:buSzPct val="75000"/>
              <a:defRPr/>
            </a:pPr>
            <a:r>
              <a:rPr lang="de-DE" sz="5400" b="1" kern="0">
                <a:solidFill>
                  <a:schemeClr val="tx2"/>
                </a:solidFill>
                <a:latin typeface="Arial" panose="020B0604020202020204" pitchFamily="34" charset="0"/>
                <a:ea typeface="Verdana" panose="020B0604030504040204" pitchFamily="34" charset="0"/>
                <a:cs typeface="Arial" panose="020B0604020202020204" pitchFamily="34" charset="0"/>
              </a:rPr>
              <a:t>Kopiervorlage 2</a:t>
            </a:r>
          </a:p>
        </p:txBody>
      </p:sp>
      <p:cxnSp>
        <p:nvCxnSpPr>
          <p:cNvPr id="12" name="Gerade Verbindung 11">
            <a:extLst>
              <a:ext uri="{FF2B5EF4-FFF2-40B4-BE49-F238E27FC236}">
                <a16:creationId xmlns:a16="http://schemas.microsoft.com/office/drawing/2014/main" id="{B5A93A86-3D6C-7893-D33C-66AC615CA5FC}"/>
              </a:ext>
            </a:extLst>
          </p:cNvPr>
          <p:cNvCxnSpPr>
            <a:cxnSpLocks/>
          </p:cNvCxnSpPr>
          <p:nvPr userDrawn="1"/>
        </p:nvCxnSpPr>
        <p:spPr>
          <a:xfrm>
            <a:off x="393246" y="3429000"/>
            <a:ext cx="2880000" cy="0"/>
          </a:xfrm>
          <a:prstGeom prst="line">
            <a:avLst/>
          </a:prstGeom>
          <a:ln w="63500" cap="rnd">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13" name="Gruppieren 12">
            <a:extLst>
              <a:ext uri="{FF2B5EF4-FFF2-40B4-BE49-F238E27FC236}">
                <a16:creationId xmlns:a16="http://schemas.microsoft.com/office/drawing/2014/main" id="{0547044A-D490-071C-9E0E-57B0BE3B8FBA}"/>
              </a:ext>
            </a:extLst>
          </p:cNvPr>
          <p:cNvGrpSpPr/>
          <p:nvPr userDrawn="1"/>
        </p:nvGrpSpPr>
        <p:grpSpPr>
          <a:xfrm>
            <a:off x="1065220" y="722162"/>
            <a:ext cx="1536052" cy="2271363"/>
            <a:chOff x="4693537" y="1720312"/>
            <a:chExt cx="2804551" cy="4147087"/>
          </a:xfrm>
        </p:grpSpPr>
        <p:sp>
          <p:nvSpPr>
            <p:cNvPr id="14" name="Freihandform 13">
              <a:extLst>
                <a:ext uri="{FF2B5EF4-FFF2-40B4-BE49-F238E27FC236}">
                  <a16:creationId xmlns:a16="http://schemas.microsoft.com/office/drawing/2014/main" id="{8F925E50-6318-C42B-1BA6-A0CECF887E93}"/>
                </a:ext>
              </a:extLst>
            </p:cNvPr>
            <p:cNvSpPr/>
            <p:nvPr/>
          </p:nvSpPr>
          <p:spPr>
            <a:xfrm>
              <a:off x="4693537" y="1720312"/>
              <a:ext cx="2804551" cy="2999008"/>
            </a:xfrm>
            <a:custGeom>
              <a:avLst/>
              <a:gdLst>
                <a:gd name="connsiteX0" fmla="*/ 1961266 w 2804551"/>
                <a:gd name="connsiteY0" fmla="*/ 2999011 h 2999010"/>
                <a:gd name="connsiteX1" fmla="*/ 2306709 w 2804551"/>
                <a:gd name="connsiteY1" fmla="*/ 2470688 h 2999010"/>
                <a:gd name="connsiteX2" fmla="*/ 2804552 w 2804551"/>
                <a:gd name="connsiteY2" fmla="*/ 1403887 h 2999010"/>
                <a:gd name="connsiteX3" fmla="*/ 1331349 w 2804551"/>
                <a:gd name="connsiteY3" fmla="*/ 1807 h 2999010"/>
                <a:gd name="connsiteX4" fmla="*/ 383 w 2804551"/>
                <a:gd name="connsiteY4" fmla="*/ 1363244 h 2999010"/>
                <a:gd name="connsiteX5" fmla="*/ 498226 w 2804551"/>
                <a:gd name="connsiteY5" fmla="*/ 2470688 h 2999010"/>
                <a:gd name="connsiteX6" fmla="*/ 853822 w 2804551"/>
                <a:gd name="connsiteY6" fmla="*/ 2999011 h 2999010"/>
                <a:gd name="connsiteX7" fmla="*/ 1961266 w 2804551"/>
                <a:gd name="connsiteY7" fmla="*/ 2999011 h 2999010"/>
                <a:gd name="connsiteX8" fmla="*/ 1961266 w 2804551"/>
                <a:gd name="connsiteY8" fmla="*/ 2999011 h 29990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04551" h="2999010">
                  <a:moveTo>
                    <a:pt x="1961266" y="2999011"/>
                  </a:moveTo>
                  <a:cubicBezTo>
                    <a:pt x="2022226" y="2795814"/>
                    <a:pt x="2144146" y="2612934"/>
                    <a:pt x="2306709" y="2470688"/>
                  </a:cubicBezTo>
                  <a:cubicBezTo>
                    <a:pt x="2611509" y="2216684"/>
                    <a:pt x="2804552" y="1830607"/>
                    <a:pt x="2804552" y="1403887"/>
                  </a:cubicBezTo>
                  <a:cubicBezTo>
                    <a:pt x="2804552" y="611407"/>
                    <a:pt x="2144155" y="-38836"/>
                    <a:pt x="1331349" y="1807"/>
                  </a:cubicBezTo>
                  <a:cubicBezTo>
                    <a:pt x="609983" y="32287"/>
                    <a:pt x="20699" y="641887"/>
                    <a:pt x="383" y="1363244"/>
                  </a:cubicBezTo>
                  <a:cubicBezTo>
                    <a:pt x="-9781" y="1810291"/>
                    <a:pt x="183262" y="2206531"/>
                    <a:pt x="498226" y="2470688"/>
                  </a:cubicBezTo>
                  <a:cubicBezTo>
                    <a:pt x="670942" y="2612924"/>
                    <a:pt x="792863" y="2795804"/>
                    <a:pt x="853822" y="2999011"/>
                  </a:cubicBezTo>
                  <a:lnTo>
                    <a:pt x="1961266" y="2999011"/>
                  </a:lnTo>
                  <a:lnTo>
                    <a:pt x="1961266" y="2999011"/>
                  </a:lnTo>
                  <a:close/>
                </a:path>
              </a:pathLst>
            </a:custGeom>
            <a:solidFill>
              <a:srgbClr val="97CCD2">
                <a:alpha val="30000"/>
              </a:srgbClr>
            </a:solidFill>
            <a:ln w="9525" cap="flat">
              <a:noFill/>
              <a:prstDash val="solid"/>
              <a:miter/>
            </a:ln>
          </p:spPr>
          <p:txBody>
            <a:bodyPr rtlCol="0" anchor="ctr"/>
            <a:lstStyle/>
            <a:p>
              <a:endParaRPr lang="en-US">
                <a:solidFill>
                  <a:srgbClr val="97CCD2"/>
                </a:solidFill>
              </a:endParaRPr>
            </a:p>
          </p:txBody>
        </p:sp>
        <p:sp>
          <p:nvSpPr>
            <p:cNvPr id="15" name="Freihandform 14">
              <a:extLst>
                <a:ext uri="{FF2B5EF4-FFF2-40B4-BE49-F238E27FC236}">
                  <a16:creationId xmlns:a16="http://schemas.microsoft.com/office/drawing/2014/main" id="{B898EF00-A740-7462-AF73-D08BDEE41A63}"/>
                </a:ext>
              </a:extLst>
            </p:cNvPr>
            <p:cNvSpPr/>
            <p:nvPr/>
          </p:nvSpPr>
          <p:spPr>
            <a:xfrm>
              <a:off x="5553536" y="3053085"/>
              <a:ext cx="1101257" cy="1666231"/>
            </a:xfrm>
            <a:custGeom>
              <a:avLst/>
              <a:gdLst>
                <a:gd name="connsiteX0" fmla="*/ 410381 w 1101257"/>
                <a:gd name="connsiteY0" fmla="*/ 1686554 h 1686553"/>
                <a:gd name="connsiteX1" fmla="*/ 501821 w 1101257"/>
                <a:gd name="connsiteY1" fmla="*/ 1686554 h 1686553"/>
                <a:gd name="connsiteX2" fmla="*/ 95418 w 1101257"/>
                <a:gd name="connsiteY2" fmla="*/ 172717 h 1686553"/>
                <a:gd name="connsiteX3" fmla="*/ 125898 w 1101257"/>
                <a:gd name="connsiteY3" fmla="*/ 172717 h 1686553"/>
                <a:gd name="connsiteX4" fmla="*/ 268135 w 1101257"/>
                <a:gd name="connsiteY4" fmla="*/ 111757 h 1686553"/>
                <a:gd name="connsiteX5" fmla="*/ 339258 w 1101257"/>
                <a:gd name="connsiteY5" fmla="*/ 81277 h 1686553"/>
                <a:gd name="connsiteX6" fmla="*/ 410381 w 1101257"/>
                <a:gd name="connsiteY6" fmla="*/ 111757 h 1686553"/>
                <a:gd name="connsiteX7" fmla="*/ 674538 w 1101257"/>
                <a:gd name="connsiteY7" fmla="*/ 111757 h 1686553"/>
                <a:gd name="connsiteX8" fmla="*/ 745661 w 1101257"/>
                <a:gd name="connsiteY8" fmla="*/ 81277 h 1686553"/>
                <a:gd name="connsiteX9" fmla="*/ 816784 w 1101257"/>
                <a:gd name="connsiteY9" fmla="*/ 111757 h 1686553"/>
                <a:gd name="connsiteX10" fmla="*/ 959021 w 1101257"/>
                <a:gd name="connsiteY10" fmla="*/ 172717 h 1686553"/>
                <a:gd name="connsiteX11" fmla="*/ 989501 w 1101257"/>
                <a:gd name="connsiteY11" fmla="*/ 172717 h 1686553"/>
                <a:gd name="connsiteX12" fmla="*/ 593261 w 1101257"/>
                <a:gd name="connsiteY12" fmla="*/ 1686554 h 1686553"/>
                <a:gd name="connsiteX13" fmla="*/ 684701 w 1101257"/>
                <a:gd name="connsiteY13" fmla="*/ 1686554 h 1686553"/>
                <a:gd name="connsiteX14" fmla="*/ 1101258 w 1101257"/>
                <a:gd name="connsiteY14" fmla="*/ 101594 h 1686553"/>
                <a:gd name="connsiteX15" fmla="*/ 1080941 w 1101257"/>
                <a:gd name="connsiteY15" fmla="*/ 50797 h 1686553"/>
                <a:gd name="connsiteX16" fmla="*/ 1030144 w 1101257"/>
                <a:gd name="connsiteY16" fmla="*/ 60960 h 1686553"/>
                <a:gd name="connsiteX17" fmla="*/ 969184 w 1101257"/>
                <a:gd name="connsiteY17" fmla="*/ 91440 h 1686553"/>
                <a:gd name="connsiteX18" fmla="*/ 887907 w 1101257"/>
                <a:gd name="connsiteY18" fmla="*/ 60960 h 1686553"/>
                <a:gd name="connsiteX19" fmla="*/ 755824 w 1101257"/>
                <a:gd name="connsiteY19" fmla="*/ 0 h 1686553"/>
                <a:gd name="connsiteX20" fmla="*/ 623741 w 1101257"/>
                <a:gd name="connsiteY20" fmla="*/ 60960 h 1686553"/>
                <a:gd name="connsiteX21" fmla="*/ 481504 w 1101257"/>
                <a:gd name="connsiteY21" fmla="*/ 60960 h 1686553"/>
                <a:gd name="connsiteX22" fmla="*/ 349421 w 1101257"/>
                <a:gd name="connsiteY22" fmla="*/ 0 h 1686553"/>
                <a:gd name="connsiteX23" fmla="*/ 349421 w 1101257"/>
                <a:gd name="connsiteY23" fmla="*/ 0 h 1686553"/>
                <a:gd name="connsiteX24" fmla="*/ 217338 w 1101257"/>
                <a:gd name="connsiteY24" fmla="*/ 60960 h 1686553"/>
                <a:gd name="connsiteX25" fmla="*/ 136061 w 1101257"/>
                <a:gd name="connsiteY25" fmla="*/ 91440 h 1686553"/>
                <a:gd name="connsiteX26" fmla="*/ 75101 w 1101257"/>
                <a:gd name="connsiteY26" fmla="*/ 60960 h 1686553"/>
                <a:gd name="connsiteX27" fmla="*/ 24304 w 1101257"/>
                <a:gd name="connsiteY27" fmla="*/ 50797 h 1686553"/>
                <a:gd name="connsiteX28" fmla="*/ 3987 w 1101257"/>
                <a:gd name="connsiteY28" fmla="*/ 101594 h 1686553"/>
                <a:gd name="connsiteX29" fmla="*/ 410381 w 1101257"/>
                <a:gd name="connsiteY29" fmla="*/ 1686554 h 16865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101257" h="1686553">
                  <a:moveTo>
                    <a:pt x="410381" y="1686554"/>
                  </a:moveTo>
                  <a:lnTo>
                    <a:pt x="501821" y="1686554"/>
                  </a:lnTo>
                  <a:lnTo>
                    <a:pt x="95418" y="172717"/>
                  </a:lnTo>
                  <a:cubicBezTo>
                    <a:pt x="105581" y="172717"/>
                    <a:pt x="115735" y="172717"/>
                    <a:pt x="125898" y="172717"/>
                  </a:cubicBezTo>
                  <a:cubicBezTo>
                    <a:pt x="176695" y="172717"/>
                    <a:pt x="227501" y="152400"/>
                    <a:pt x="268135" y="111757"/>
                  </a:cubicBezTo>
                  <a:cubicBezTo>
                    <a:pt x="288451" y="91440"/>
                    <a:pt x="308778" y="81277"/>
                    <a:pt x="339258" y="81277"/>
                  </a:cubicBezTo>
                  <a:cubicBezTo>
                    <a:pt x="369738" y="81277"/>
                    <a:pt x="390055" y="91440"/>
                    <a:pt x="410381" y="111757"/>
                  </a:cubicBezTo>
                  <a:cubicBezTo>
                    <a:pt x="481504" y="193034"/>
                    <a:pt x="603424" y="193034"/>
                    <a:pt x="674538" y="111757"/>
                  </a:cubicBezTo>
                  <a:cubicBezTo>
                    <a:pt x="694855" y="91440"/>
                    <a:pt x="715181" y="81277"/>
                    <a:pt x="745661" y="81277"/>
                  </a:cubicBezTo>
                  <a:cubicBezTo>
                    <a:pt x="765978" y="81277"/>
                    <a:pt x="796458" y="91440"/>
                    <a:pt x="816784" y="111757"/>
                  </a:cubicBezTo>
                  <a:cubicBezTo>
                    <a:pt x="857427" y="152400"/>
                    <a:pt x="898061" y="172717"/>
                    <a:pt x="959021" y="172717"/>
                  </a:cubicBezTo>
                  <a:cubicBezTo>
                    <a:pt x="969184" y="172717"/>
                    <a:pt x="979338" y="172717"/>
                    <a:pt x="989501" y="172717"/>
                  </a:cubicBezTo>
                  <a:lnTo>
                    <a:pt x="593261" y="1686554"/>
                  </a:lnTo>
                  <a:lnTo>
                    <a:pt x="684701" y="1686554"/>
                  </a:lnTo>
                  <a:lnTo>
                    <a:pt x="1101258" y="101594"/>
                  </a:lnTo>
                  <a:cubicBezTo>
                    <a:pt x="1101258" y="81277"/>
                    <a:pt x="1101258" y="60950"/>
                    <a:pt x="1080941" y="50797"/>
                  </a:cubicBezTo>
                  <a:cubicBezTo>
                    <a:pt x="1060624" y="40634"/>
                    <a:pt x="1040298" y="50797"/>
                    <a:pt x="1030144" y="60960"/>
                  </a:cubicBezTo>
                  <a:cubicBezTo>
                    <a:pt x="1009827" y="81277"/>
                    <a:pt x="989501" y="91440"/>
                    <a:pt x="969184" y="91440"/>
                  </a:cubicBezTo>
                  <a:cubicBezTo>
                    <a:pt x="938704" y="91440"/>
                    <a:pt x="918387" y="81277"/>
                    <a:pt x="887907" y="60960"/>
                  </a:cubicBezTo>
                  <a:cubicBezTo>
                    <a:pt x="847264" y="20317"/>
                    <a:pt x="806631" y="0"/>
                    <a:pt x="755824" y="0"/>
                  </a:cubicBezTo>
                  <a:cubicBezTo>
                    <a:pt x="705018" y="0"/>
                    <a:pt x="664384" y="20317"/>
                    <a:pt x="623741" y="60960"/>
                  </a:cubicBezTo>
                  <a:cubicBezTo>
                    <a:pt x="583098" y="101603"/>
                    <a:pt x="522138" y="101603"/>
                    <a:pt x="481504" y="60960"/>
                  </a:cubicBezTo>
                  <a:cubicBezTo>
                    <a:pt x="451024" y="20317"/>
                    <a:pt x="400227" y="0"/>
                    <a:pt x="349421" y="0"/>
                  </a:cubicBezTo>
                  <a:lnTo>
                    <a:pt x="349421" y="0"/>
                  </a:lnTo>
                  <a:cubicBezTo>
                    <a:pt x="298624" y="0"/>
                    <a:pt x="247818" y="20317"/>
                    <a:pt x="217338" y="60960"/>
                  </a:cubicBezTo>
                  <a:cubicBezTo>
                    <a:pt x="197021" y="81277"/>
                    <a:pt x="166541" y="91440"/>
                    <a:pt x="136061" y="91440"/>
                  </a:cubicBezTo>
                  <a:cubicBezTo>
                    <a:pt x="115744" y="91440"/>
                    <a:pt x="85264" y="81277"/>
                    <a:pt x="75101" y="60960"/>
                  </a:cubicBezTo>
                  <a:cubicBezTo>
                    <a:pt x="64938" y="50797"/>
                    <a:pt x="44621" y="40643"/>
                    <a:pt x="24304" y="50797"/>
                  </a:cubicBezTo>
                  <a:cubicBezTo>
                    <a:pt x="3987" y="60960"/>
                    <a:pt x="-6176" y="81277"/>
                    <a:pt x="3987" y="101594"/>
                  </a:cubicBezTo>
                  <a:lnTo>
                    <a:pt x="410381" y="1686554"/>
                  </a:lnTo>
                  <a:close/>
                </a:path>
              </a:pathLst>
            </a:custGeom>
            <a:solidFill>
              <a:srgbClr val="FFFFFF"/>
            </a:solidFill>
            <a:ln w="9525" cap="flat">
              <a:noFill/>
              <a:prstDash val="solid"/>
              <a:miter/>
            </a:ln>
          </p:spPr>
          <p:txBody>
            <a:bodyPr rtlCol="0" anchor="ctr"/>
            <a:lstStyle/>
            <a:p>
              <a:endParaRPr lang="en-US"/>
            </a:p>
          </p:txBody>
        </p:sp>
        <p:grpSp>
          <p:nvGrpSpPr>
            <p:cNvPr id="16" name="Grafik 5">
              <a:extLst>
                <a:ext uri="{FF2B5EF4-FFF2-40B4-BE49-F238E27FC236}">
                  <a16:creationId xmlns:a16="http://schemas.microsoft.com/office/drawing/2014/main" id="{FBAB705C-497D-1587-C4A2-BF9A3CA34201}"/>
                </a:ext>
              </a:extLst>
            </p:cNvPr>
            <p:cNvGrpSpPr/>
            <p:nvPr/>
          </p:nvGrpSpPr>
          <p:grpSpPr>
            <a:xfrm>
              <a:off x="5547359" y="4719318"/>
              <a:ext cx="1107443" cy="1148081"/>
              <a:chOff x="5547359" y="4719318"/>
              <a:chExt cx="1107443" cy="1148081"/>
            </a:xfrm>
            <a:solidFill>
              <a:srgbClr val="344A5E"/>
            </a:solidFill>
          </p:grpSpPr>
          <p:sp>
            <p:nvSpPr>
              <p:cNvPr id="20" name="Freihandform 19">
                <a:extLst>
                  <a:ext uri="{FF2B5EF4-FFF2-40B4-BE49-F238E27FC236}">
                    <a16:creationId xmlns:a16="http://schemas.microsoft.com/office/drawing/2014/main" id="{279A66FF-2ABB-8642-FCCD-4EA734D85C0F}"/>
                  </a:ext>
                </a:extLst>
              </p:cNvPr>
              <p:cNvSpPr/>
              <p:nvPr/>
            </p:nvSpPr>
            <p:spPr>
              <a:xfrm>
                <a:off x="5781036" y="5654040"/>
                <a:ext cx="629926" cy="213359"/>
              </a:xfrm>
              <a:custGeom>
                <a:avLst/>
                <a:gdLst>
                  <a:gd name="connsiteX0" fmla="*/ 0 w 629926"/>
                  <a:gd name="connsiteY0" fmla="*/ 0 h 213359"/>
                  <a:gd name="connsiteX1" fmla="*/ 314963 w 629926"/>
                  <a:gd name="connsiteY1" fmla="*/ 213360 h 213359"/>
                  <a:gd name="connsiteX2" fmla="*/ 629926 w 629926"/>
                  <a:gd name="connsiteY2" fmla="*/ 0 h 213359"/>
                  <a:gd name="connsiteX3" fmla="*/ 0 w 629926"/>
                  <a:gd name="connsiteY3" fmla="*/ 0 h 213359"/>
                </a:gdLst>
                <a:ahLst/>
                <a:cxnLst>
                  <a:cxn ang="0">
                    <a:pos x="connsiteX0" y="connsiteY0"/>
                  </a:cxn>
                  <a:cxn ang="0">
                    <a:pos x="connsiteX1" y="connsiteY1"/>
                  </a:cxn>
                  <a:cxn ang="0">
                    <a:pos x="connsiteX2" y="connsiteY2"/>
                  </a:cxn>
                  <a:cxn ang="0">
                    <a:pos x="connsiteX3" y="connsiteY3"/>
                  </a:cxn>
                </a:cxnLst>
                <a:rect l="l" t="t" r="r" b="b"/>
                <a:pathLst>
                  <a:path w="629926" h="213359">
                    <a:moveTo>
                      <a:pt x="0" y="0"/>
                    </a:moveTo>
                    <a:cubicBezTo>
                      <a:pt x="50806" y="121920"/>
                      <a:pt x="172726" y="213360"/>
                      <a:pt x="314963" y="213360"/>
                    </a:cubicBezTo>
                    <a:cubicBezTo>
                      <a:pt x="457200" y="213360"/>
                      <a:pt x="579120" y="121920"/>
                      <a:pt x="629926" y="0"/>
                    </a:cubicBezTo>
                    <a:lnTo>
                      <a:pt x="0" y="0"/>
                    </a:lnTo>
                    <a:close/>
                  </a:path>
                </a:pathLst>
              </a:custGeom>
              <a:solidFill>
                <a:schemeClr val="bg2">
                  <a:lumMod val="75000"/>
                </a:schemeClr>
              </a:solidFill>
              <a:ln w="9525" cap="flat">
                <a:noFill/>
                <a:prstDash val="solid"/>
                <a:miter/>
              </a:ln>
            </p:spPr>
            <p:txBody>
              <a:bodyPr rtlCol="0" anchor="ctr"/>
              <a:lstStyle/>
              <a:p>
                <a:endParaRPr lang="en-US"/>
              </a:p>
            </p:txBody>
          </p:sp>
          <p:sp>
            <p:nvSpPr>
              <p:cNvPr id="21" name="Freihandform 20">
                <a:extLst>
                  <a:ext uri="{FF2B5EF4-FFF2-40B4-BE49-F238E27FC236}">
                    <a16:creationId xmlns:a16="http://schemas.microsoft.com/office/drawing/2014/main" id="{5F6C0B88-E980-9428-3C38-7B8ABC7E3866}"/>
                  </a:ext>
                </a:extLst>
              </p:cNvPr>
              <p:cNvSpPr/>
              <p:nvPr/>
            </p:nvSpPr>
            <p:spPr>
              <a:xfrm>
                <a:off x="5547359" y="4719318"/>
                <a:ext cx="1107443" cy="944883"/>
              </a:xfrm>
              <a:custGeom>
                <a:avLst/>
                <a:gdLst>
                  <a:gd name="connsiteX0" fmla="*/ 924563 w 1107443"/>
                  <a:gd name="connsiteY0" fmla="*/ 955043 h 955043"/>
                  <a:gd name="connsiteX1" fmla="*/ 182880 w 1107443"/>
                  <a:gd name="connsiteY1" fmla="*/ 955043 h 955043"/>
                  <a:gd name="connsiteX2" fmla="*/ 0 w 1107443"/>
                  <a:gd name="connsiteY2" fmla="*/ 772163 h 955043"/>
                  <a:gd name="connsiteX3" fmla="*/ 0 w 1107443"/>
                  <a:gd name="connsiteY3" fmla="*/ 0 h 955043"/>
                  <a:gd name="connsiteX4" fmla="*/ 1107443 w 1107443"/>
                  <a:gd name="connsiteY4" fmla="*/ 0 h 955043"/>
                  <a:gd name="connsiteX5" fmla="*/ 1107443 w 1107443"/>
                  <a:gd name="connsiteY5" fmla="*/ 772163 h 955043"/>
                  <a:gd name="connsiteX6" fmla="*/ 924563 w 1107443"/>
                  <a:gd name="connsiteY6" fmla="*/ 955043 h 955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07443" h="955043">
                    <a:moveTo>
                      <a:pt x="924563" y="955043"/>
                    </a:moveTo>
                    <a:lnTo>
                      <a:pt x="182880" y="955043"/>
                    </a:lnTo>
                    <a:cubicBezTo>
                      <a:pt x="81277" y="955043"/>
                      <a:pt x="0" y="873766"/>
                      <a:pt x="0" y="772163"/>
                    </a:cubicBezTo>
                    <a:lnTo>
                      <a:pt x="0" y="0"/>
                    </a:lnTo>
                    <a:lnTo>
                      <a:pt x="1107443" y="0"/>
                    </a:lnTo>
                    <a:lnTo>
                      <a:pt x="1107443" y="772163"/>
                    </a:lnTo>
                    <a:cubicBezTo>
                      <a:pt x="1107443" y="873757"/>
                      <a:pt x="1026157" y="955043"/>
                      <a:pt x="924563" y="955043"/>
                    </a:cubicBezTo>
                    <a:close/>
                  </a:path>
                </a:pathLst>
              </a:custGeom>
              <a:solidFill>
                <a:schemeClr val="bg2">
                  <a:lumMod val="90000"/>
                </a:schemeClr>
              </a:solidFill>
              <a:ln w="9525" cap="flat">
                <a:noFill/>
                <a:prstDash val="solid"/>
                <a:miter/>
              </a:ln>
            </p:spPr>
            <p:txBody>
              <a:bodyPr rtlCol="0" anchor="ctr"/>
              <a:lstStyle/>
              <a:p>
                <a:endParaRPr lang="en-US"/>
              </a:p>
            </p:txBody>
          </p:sp>
        </p:grpSp>
        <p:grpSp>
          <p:nvGrpSpPr>
            <p:cNvPr id="17" name="Grafik 5">
              <a:extLst>
                <a:ext uri="{FF2B5EF4-FFF2-40B4-BE49-F238E27FC236}">
                  <a16:creationId xmlns:a16="http://schemas.microsoft.com/office/drawing/2014/main" id="{226BF263-180D-AC94-4A96-B81A52A6011D}"/>
                </a:ext>
              </a:extLst>
            </p:cNvPr>
            <p:cNvGrpSpPr/>
            <p:nvPr/>
          </p:nvGrpSpPr>
          <p:grpSpPr>
            <a:xfrm>
              <a:off x="5435603" y="4871723"/>
              <a:ext cx="1320793" cy="579119"/>
              <a:chOff x="5435603" y="4871723"/>
              <a:chExt cx="1320793" cy="579119"/>
            </a:xfrm>
            <a:solidFill>
              <a:schemeClr val="tx1">
                <a:lumMod val="75000"/>
                <a:lumOff val="25000"/>
              </a:schemeClr>
            </a:solidFill>
          </p:grpSpPr>
          <p:sp>
            <p:nvSpPr>
              <p:cNvPr id="18" name="Freihandform 17">
                <a:extLst>
                  <a:ext uri="{FF2B5EF4-FFF2-40B4-BE49-F238E27FC236}">
                    <a16:creationId xmlns:a16="http://schemas.microsoft.com/office/drawing/2014/main" id="{5045CEFC-B7CC-AA0F-C144-0CAEF771BE78}"/>
                  </a:ext>
                </a:extLst>
              </p:cNvPr>
              <p:cNvSpPr/>
              <p:nvPr/>
            </p:nvSpPr>
            <p:spPr>
              <a:xfrm>
                <a:off x="5435603" y="4871723"/>
                <a:ext cx="1320793" cy="223513"/>
              </a:xfrm>
              <a:custGeom>
                <a:avLst/>
                <a:gdLst>
                  <a:gd name="connsiteX0" fmla="*/ 1209037 w 1320793"/>
                  <a:gd name="connsiteY0" fmla="*/ 223514 h 223513"/>
                  <a:gd name="connsiteX1" fmla="*/ 111757 w 1320793"/>
                  <a:gd name="connsiteY1" fmla="*/ 223514 h 223513"/>
                  <a:gd name="connsiteX2" fmla="*/ 0 w 1320793"/>
                  <a:gd name="connsiteY2" fmla="*/ 111757 h 223513"/>
                  <a:gd name="connsiteX3" fmla="*/ 0 w 1320793"/>
                  <a:gd name="connsiteY3" fmla="*/ 111757 h 223513"/>
                  <a:gd name="connsiteX4" fmla="*/ 111757 w 1320793"/>
                  <a:gd name="connsiteY4" fmla="*/ 0 h 223513"/>
                  <a:gd name="connsiteX5" fmla="*/ 1209037 w 1320793"/>
                  <a:gd name="connsiteY5" fmla="*/ 0 h 223513"/>
                  <a:gd name="connsiteX6" fmla="*/ 1320794 w 1320793"/>
                  <a:gd name="connsiteY6" fmla="*/ 111757 h 223513"/>
                  <a:gd name="connsiteX7" fmla="*/ 1320794 w 1320793"/>
                  <a:gd name="connsiteY7" fmla="*/ 111757 h 223513"/>
                  <a:gd name="connsiteX8" fmla="*/ 1209037 w 1320793"/>
                  <a:gd name="connsiteY8" fmla="*/ 223514 h 2235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20793" h="223513">
                    <a:moveTo>
                      <a:pt x="1209037" y="223514"/>
                    </a:moveTo>
                    <a:lnTo>
                      <a:pt x="111757" y="223514"/>
                    </a:lnTo>
                    <a:cubicBezTo>
                      <a:pt x="50797" y="223514"/>
                      <a:pt x="0" y="172717"/>
                      <a:pt x="0" y="111757"/>
                    </a:cubicBezTo>
                    <a:lnTo>
                      <a:pt x="0" y="111757"/>
                    </a:lnTo>
                    <a:cubicBezTo>
                      <a:pt x="0" y="50797"/>
                      <a:pt x="50797" y="0"/>
                      <a:pt x="111757" y="0"/>
                    </a:cubicBezTo>
                    <a:lnTo>
                      <a:pt x="1209037" y="0"/>
                    </a:lnTo>
                    <a:cubicBezTo>
                      <a:pt x="1269997" y="0"/>
                      <a:pt x="1320794" y="50797"/>
                      <a:pt x="1320794" y="111757"/>
                    </a:cubicBezTo>
                    <a:lnTo>
                      <a:pt x="1320794" y="111757"/>
                    </a:lnTo>
                    <a:cubicBezTo>
                      <a:pt x="1320794" y="172717"/>
                      <a:pt x="1269997" y="223514"/>
                      <a:pt x="1209037" y="223514"/>
                    </a:cubicBezTo>
                    <a:close/>
                  </a:path>
                </a:pathLst>
              </a:custGeom>
              <a:solidFill>
                <a:schemeClr val="bg2">
                  <a:lumMod val="75000"/>
                </a:schemeClr>
              </a:solidFill>
              <a:ln w="9525" cap="flat">
                <a:noFill/>
                <a:prstDash val="solid"/>
                <a:miter/>
              </a:ln>
            </p:spPr>
            <p:txBody>
              <a:bodyPr rtlCol="0" anchor="ctr"/>
              <a:lstStyle/>
              <a:p>
                <a:endParaRPr lang="en-US"/>
              </a:p>
            </p:txBody>
          </p:sp>
          <p:sp>
            <p:nvSpPr>
              <p:cNvPr id="19" name="Freihandform 18">
                <a:extLst>
                  <a:ext uri="{FF2B5EF4-FFF2-40B4-BE49-F238E27FC236}">
                    <a16:creationId xmlns:a16="http://schemas.microsoft.com/office/drawing/2014/main" id="{47906D99-15C9-B1B9-ACC6-C73E29C4A065}"/>
                  </a:ext>
                </a:extLst>
              </p:cNvPr>
              <p:cNvSpPr/>
              <p:nvPr/>
            </p:nvSpPr>
            <p:spPr>
              <a:xfrm>
                <a:off x="5435603" y="5227329"/>
                <a:ext cx="1320793" cy="223513"/>
              </a:xfrm>
              <a:custGeom>
                <a:avLst/>
                <a:gdLst>
                  <a:gd name="connsiteX0" fmla="*/ 1209037 w 1320793"/>
                  <a:gd name="connsiteY0" fmla="*/ 223514 h 223513"/>
                  <a:gd name="connsiteX1" fmla="*/ 111757 w 1320793"/>
                  <a:gd name="connsiteY1" fmla="*/ 223514 h 223513"/>
                  <a:gd name="connsiteX2" fmla="*/ 0 w 1320793"/>
                  <a:gd name="connsiteY2" fmla="*/ 111757 h 223513"/>
                  <a:gd name="connsiteX3" fmla="*/ 0 w 1320793"/>
                  <a:gd name="connsiteY3" fmla="*/ 111757 h 223513"/>
                  <a:gd name="connsiteX4" fmla="*/ 111757 w 1320793"/>
                  <a:gd name="connsiteY4" fmla="*/ 0 h 223513"/>
                  <a:gd name="connsiteX5" fmla="*/ 1209037 w 1320793"/>
                  <a:gd name="connsiteY5" fmla="*/ 0 h 223513"/>
                  <a:gd name="connsiteX6" fmla="*/ 1320794 w 1320793"/>
                  <a:gd name="connsiteY6" fmla="*/ 111757 h 223513"/>
                  <a:gd name="connsiteX7" fmla="*/ 1320794 w 1320793"/>
                  <a:gd name="connsiteY7" fmla="*/ 111757 h 223513"/>
                  <a:gd name="connsiteX8" fmla="*/ 1209037 w 1320793"/>
                  <a:gd name="connsiteY8" fmla="*/ 223514 h 2235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20793" h="223513">
                    <a:moveTo>
                      <a:pt x="1209037" y="223514"/>
                    </a:moveTo>
                    <a:lnTo>
                      <a:pt x="111757" y="223514"/>
                    </a:lnTo>
                    <a:cubicBezTo>
                      <a:pt x="50797" y="223514"/>
                      <a:pt x="0" y="172717"/>
                      <a:pt x="0" y="111757"/>
                    </a:cubicBezTo>
                    <a:lnTo>
                      <a:pt x="0" y="111757"/>
                    </a:lnTo>
                    <a:cubicBezTo>
                      <a:pt x="0" y="50797"/>
                      <a:pt x="50797" y="0"/>
                      <a:pt x="111757" y="0"/>
                    </a:cubicBezTo>
                    <a:lnTo>
                      <a:pt x="1209037" y="0"/>
                    </a:lnTo>
                    <a:cubicBezTo>
                      <a:pt x="1269997" y="0"/>
                      <a:pt x="1320794" y="50797"/>
                      <a:pt x="1320794" y="111757"/>
                    </a:cubicBezTo>
                    <a:lnTo>
                      <a:pt x="1320794" y="111757"/>
                    </a:lnTo>
                    <a:cubicBezTo>
                      <a:pt x="1320794" y="172707"/>
                      <a:pt x="1269997" y="223514"/>
                      <a:pt x="1209037" y="223514"/>
                    </a:cubicBezTo>
                    <a:close/>
                  </a:path>
                </a:pathLst>
              </a:custGeom>
              <a:solidFill>
                <a:schemeClr val="bg2">
                  <a:lumMod val="75000"/>
                </a:schemeClr>
              </a:solidFill>
              <a:ln w="9525" cap="flat">
                <a:noFill/>
                <a:prstDash val="solid"/>
                <a:miter/>
              </a:ln>
            </p:spPr>
            <p:txBody>
              <a:bodyPr rtlCol="0" anchor="ctr"/>
              <a:lstStyle/>
              <a:p>
                <a:endParaRPr lang="en-US"/>
              </a:p>
            </p:txBody>
          </p:sp>
        </p:grpSp>
      </p:grpSp>
      <p:sp>
        <p:nvSpPr>
          <p:cNvPr id="22" name="Textfeld 21">
            <a:extLst>
              <a:ext uri="{FF2B5EF4-FFF2-40B4-BE49-F238E27FC236}">
                <a16:creationId xmlns:a16="http://schemas.microsoft.com/office/drawing/2014/main" id="{3C812DFE-B372-B4F0-8180-89815B7819A1}"/>
              </a:ext>
            </a:extLst>
          </p:cNvPr>
          <p:cNvSpPr txBox="1"/>
          <p:nvPr userDrawn="1"/>
        </p:nvSpPr>
        <p:spPr>
          <a:xfrm>
            <a:off x="371475" y="4880924"/>
            <a:ext cx="7279480" cy="553998"/>
          </a:xfrm>
          <a:prstGeom prst="rect">
            <a:avLst/>
          </a:prstGeom>
          <a:noFill/>
        </p:spPr>
        <p:txBody>
          <a:bodyPr wrap="square" lIns="0" tIns="0" rIns="0" bIns="0">
            <a:spAutoFit/>
          </a:bodyPr>
          <a:lstStyle/>
          <a:p>
            <a:pPr marL="0" lvl="2" eaLnBrk="0" fontAlgn="base">
              <a:spcAft>
                <a:spcPct val="0"/>
              </a:spcAft>
              <a:buSzPct val="75000"/>
              <a:defRPr/>
            </a:pPr>
            <a:r>
              <a:rPr lang="de-DE" sz="3600" kern="0">
                <a:solidFill>
                  <a:schemeClr val="tx2"/>
                </a:solidFill>
                <a:latin typeface="Arial" panose="020B0604020202020204" pitchFamily="34" charset="0"/>
                <a:ea typeface="Verdana" panose="020B0604030504040204" pitchFamily="34" charset="0"/>
                <a:cs typeface="Arial" panose="020B0604020202020204" pitchFamily="34" charset="0"/>
              </a:rPr>
              <a:t>Zeitungsbericht des Spechts </a:t>
            </a:r>
          </a:p>
        </p:txBody>
      </p:sp>
    </p:spTree>
    <p:extLst>
      <p:ext uri="{BB962C8B-B14F-4D97-AF65-F5344CB8AC3E}">
        <p14:creationId xmlns:p14="http://schemas.microsoft.com/office/powerpoint/2010/main" val="42695495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fill="hold" nodeType="withEffect">
                                  <p:stCondLst>
                                    <p:cond delay="0"/>
                                  </p:stCondLst>
                                  <p:childTnLst>
                                    <p:animRot by="120000">
                                      <p:cBhvr>
                                        <p:cTn id="6" dur="50" fill="hold">
                                          <p:stCondLst>
                                            <p:cond delay="0"/>
                                          </p:stCondLst>
                                        </p:cTn>
                                        <p:tgtEl>
                                          <p:spTgt spid="13"/>
                                        </p:tgtEl>
                                        <p:attrNameLst>
                                          <p:attrName>r</p:attrName>
                                        </p:attrNameLst>
                                      </p:cBhvr>
                                    </p:animRot>
                                    <p:animRot by="-240000">
                                      <p:cBhvr>
                                        <p:cTn id="7" dur="100" fill="hold">
                                          <p:stCondLst>
                                            <p:cond delay="100"/>
                                          </p:stCondLst>
                                        </p:cTn>
                                        <p:tgtEl>
                                          <p:spTgt spid="13"/>
                                        </p:tgtEl>
                                        <p:attrNameLst>
                                          <p:attrName>r</p:attrName>
                                        </p:attrNameLst>
                                      </p:cBhvr>
                                    </p:animRot>
                                    <p:animRot by="240000">
                                      <p:cBhvr>
                                        <p:cTn id="8" dur="100" fill="hold">
                                          <p:stCondLst>
                                            <p:cond delay="200"/>
                                          </p:stCondLst>
                                        </p:cTn>
                                        <p:tgtEl>
                                          <p:spTgt spid="13"/>
                                        </p:tgtEl>
                                        <p:attrNameLst>
                                          <p:attrName>r</p:attrName>
                                        </p:attrNameLst>
                                      </p:cBhvr>
                                    </p:animRot>
                                    <p:animRot by="-240000">
                                      <p:cBhvr>
                                        <p:cTn id="9" dur="100" fill="hold">
                                          <p:stCondLst>
                                            <p:cond delay="300"/>
                                          </p:stCondLst>
                                        </p:cTn>
                                        <p:tgtEl>
                                          <p:spTgt spid="13"/>
                                        </p:tgtEl>
                                        <p:attrNameLst>
                                          <p:attrName>r</p:attrName>
                                        </p:attrNameLst>
                                      </p:cBhvr>
                                    </p:animRot>
                                    <p:animRot by="120000">
                                      <p:cBhvr>
                                        <p:cTn id="10" dur="100" fill="hold">
                                          <p:stCondLst>
                                            <p:cond delay="400"/>
                                          </p:stCondLst>
                                        </p:cTn>
                                        <p:tgtEl>
                                          <p:spTgt spid="1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DCECCB84-F9BA-43D5-87BE-67443E8EF086}">
      <p15:sldGuideLst xmlns:p15="http://schemas.microsoft.com/office/powerpoint/2012/main">
        <p15:guide id="1" orient="horz" pos="2160">
          <p15:clr>
            <a:srgbClr val="FBAE40"/>
          </p15:clr>
        </p15:guide>
        <p15:guide id="2" pos="3840">
          <p15:clr>
            <a:srgbClr val="FBAE40"/>
          </p15:clr>
        </p15:guide>
        <p15:guide id="3" orient="horz" pos="232">
          <p15:clr>
            <a:srgbClr val="FBAE40"/>
          </p15:clr>
        </p15:guide>
        <p15:guide id="4" orient="horz" pos="4088">
          <p15:clr>
            <a:srgbClr val="FBAE40"/>
          </p15:clr>
        </p15:guide>
        <p15:guide id="5" pos="7446">
          <p15:clr>
            <a:srgbClr val="FBAE40"/>
          </p15:clr>
        </p15:guide>
        <p15:guide id="6" pos="234">
          <p15:clr>
            <a:srgbClr val="FBAE40"/>
          </p15:clr>
        </p15:guide>
        <p15:guide id="7" pos="3727">
          <p15:clr>
            <a:srgbClr val="FBAE40"/>
          </p15:clr>
        </p15:guide>
        <p15:guide id="8" pos="3953">
          <p15:clr>
            <a:srgbClr val="FBAE40"/>
          </p15:clr>
        </p15:guide>
        <p15:guide id="9" orient="horz" pos="867">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renner Kopiervorlage 3">
    <p:bg>
      <p:bgPr>
        <a:solidFill>
          <a:schemeClr val="accent4"/>
        </a:solidFill>
        <a:effectLst/>
      </p:bgPr>
    </p:bg>
    <p:spTree>
      <p:nvGrpSpPr>
        <p:cNvPr id="1" name=""/>
        <p:cNvGrpSpPr/>
        <p:nvPr/>
      </p:nvGrpSpPr>
      <p:grpSpPr>
        <a:xfrm>
          <a:off x="0" y="0"/>
          <a:ext cx="0" cy="0"/>
          <a:chOff x="0" y="0"/>
          <a:chExt cx="0" cy="0"/>
        </a:xfrm>
      </p:grpSpPr>
      <p:sp>
        <p:nvSpPr>
          <p:cNvPr id="2" name="Textfeld 1">
            <a:extLst>
              <a:ext uri="{FF2B5EF4-FFF2-40B4-BE49-F238E27FC236}">
                <a16:creationId xmlns:a16="http://schemas.microsoft.com/office/drawing/2014/main" id="{72D4B1ED-ABE7-6C9E-7A3C-C1AB664EE253}"/>
              </a:ext>
            </a:extLst>
          </p:cNvPr>
          <p:cNvSpPr txBox="1"/>
          <p:nvPr userDrawn="1"/>
        </p:nvSpPr>
        <p:spPr>
          <a:xfrm>
            <a:off x="371475" y="3805188"/>
            <a:ext cx="5910043" cy="830997"/>
          </a:xfrm>
          <a:prstGeom prst="rect">
            <a:avLst/>
          </a:prstGeom>
          <a:noFill/>
        </p:spPr>
        <p:txBody>
          <a:bodyPr wrap="square" lIns="0" tIns="0" rIns="0" bIns="0" rtlCol="0">
            <a:spAutoFit/>
          </a:bodyPr>
          <a:lstStyle/>
          <a:p>
            <a:pPr marL="0" lvl="2" eaLnBrk="0" fontAlgn="base">
              <a:spcAft>
                <a:spcPct val="0"/>
              </a:spcAft>
              <a:buSzPct val="75000"/>
              <a:defRPr/>
            </a:pPr>
            <a:r>
              <a:rPr lang="de-DE" sz="5400" b="1" kern="0">
                <a:solidFill>
                  <a:schemeClr val="tx2"/>
                </a:solidFill>
                <a:latin typeface="Arial" panose="020B0604020202020204" pitchFamily="34" charset="0"/>
                <a:ea typeface="Verdana" panose="020B0604030504040204" pitchFamily="34" charset="0"/>
                <a:cs typeface="Arial" panose="020B0604020202020204" pitchFamily="34" charset="0"/>
              </a:rPr>
              <a:t>Kopiervorlage 3</a:t>
            </a:r>
          </a:p>
        </p:txBody>
      </p:sp>
      <p:cxnSp>
        <p:nvCxnSpPr>
          <p:cNvPr id="3" name="Gerade Verbindung 2">
            <a:extLst>
              <a:ext uri="{FF2B5EF4-FFF2-40B4-BE49-F238E27FC236}">
                <a16:creationId xmlns:a16="http://schemas.microsoft.com/office/drawing/2014/main" id="{5A8A8943-A1BD-D6D2-FB71-370064858CC3}"/>
              </a:ext>
            </a:extLst>
          </p:cNvPr>
          <p:cNvCxnSpPr>
            <a:cxnSpLocks/>
          </p:cNvCxnSpPr>
          <p:nvPr userDrawn="1"/>
        </p:nvCxnSpPr>
        <p:spPr>
          <a:xfrm>
            <a:off x="393246" y="3429000"/>
            <a:ext cx="2880000" cy="0"/>
          </a:xfrm>
          <a:prstGeom prst="line">
            <a:avLst/>
          </a:prstGeom>
          <a:ln w="63500" cap="rnd">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4" name="Gruppieren 3">
            <a:extLst>
              <a:ext uri="{FF2B5EF4-FFF2-40B4-BE49-F238E27FC236}">
                <a16:creationId xmlns:a16="http://schemas.microsoft.com/office/drawing/2014/main" id="{14485141-E140-E4A9-B985-A52C73C32FF5}"/>
              </a:ext>
            </a:extLst>
          </p:cNvPr>
          <p:cNvGrpSpPr/>
          <p:nvPr userDrawn="1"/>
        </p:nvGrpSpPr>
        <p:grpSpPr>
          <a:xfrm>
            <a:off x="1065220" y="722162"/>
            <a:ext cx="1536052" cy="2271363"/>
            <a:chOff x="4693537" y="1720312"/>
            <a:chExt cx="2804551" cy="4147087"/>
          </a:xfrm>
        </p:grpSpPr>
        <p:sp>
          <p:nvSpPr>
            <p:cNvPr id="5" name="Freihandform 4">
              <a:extLst>
                <a:ext uri="{FF2B5EF4-FFF2-40B4-BE49-F238E27FC236}">
                  <a16:creationId xmlns:a16="http://schemas.microsoft.com/office/drawing/2014/main" id="{BA2C4D58-801B-E607-B8BC-3A6896C30008}"/>
                </a:ext>
              </a:extLst>
            </p:cNvPr>
            <p:cNvSpPr/>
            <p:nvPr/>
          </p:nvSpPr>
          <p:spPr>
            <a:xfrm>
              <a:off x="4693537" y="1720312"/>
              <a:ext cx="2804551" cy="2999008"/>
            </a:xfrm>
            <a:custGeom>
              <a:avLst/>
              <a:gdLst>
                <a:gd name="connsiteX0" fmla="*/ 1961266 w 2804551"/>
                <a:gd name="connsiteY0" fmla="*/ 2999011 h 2999010"/>
                <a:gd name="connsiteX1" fmla="*/ 2306709 w 2804551"/>
                <a:gd name="connsiteY1" fmla="*/ 2470688 h 2999010"/>
                <a:gd name="connsiteX2" fmla="*/ 2804552 w 2804551"/>
                <a:gd name="connsiteY2" fmla="*/ 1403887 h 2999010"/>
                <a:gd name="connsiteX3" fmla="*/ 1331349 w 2804551"/>
                <a:gd name="connsiteY3" fmla="*/ 1807 h 2999010"/>
                <a:gd name="connsiteX4" fmla="*/ 383 w 2804551"/>
                <a:gd name="connsiteY4" fmla="*/ 1363244 h 2999010"/>
                <a:gd name="connsiteX5" fmla="*/ 498226 w 2804551"/>
                <a:gd name="connsiteY5" fmla="*/ 2470688 h 2999010"/>
                <a:gd name="connsiteX6" fmla="*/ 853822 w 2804551"/>
                <a:gd name="connsiteY6" fmla="*/ 2999011 h 2999010"/>
                <a:gd name="connsiteX7" fmla="*/ 1961266 w 2804551"/>
                <a:gd name="connsiteY7" fmla="*/ 2999011 h 2999010"/>
                <a:gd name="connsiteX8" fmla="*/ 1961266 w 2804551"/>
                <a:gd name="connsiteY8" fmla="*/ 2999011 h 29990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04551" h="2999010">
                  <a:moveTo>
                    <a:pt x="1961266" y="2999011"/>
                  </a:moveTo>
                  <a:cubicBezTo>
                    <a:pt x="2022226" y="2795814"/>
                    <a:pt x="2144146" y="2612934"/>
                    <a:pt x="2306709" y="2470688"/>
                  </a:cubicBezTo>
                  <a:cubicBezTo>
                    <a:pt x="2611509" y="2216684"/>
                    <a:pt x="2804552" y="1830607"/>
                    <a:pt x="2804552" y="1403887"/>
                  </a:cubicBezTo>
                  <a:cubicBezTo>
                    <a:pt x="2804552" y="611407"/>
                    <a:pt x="2144155" y="-38836"/>
                    <a:pt x="1331349" y="1807"/>
                  </a:cubicBezTo>
                  <a:cubicBezTo>
                    <a:pt x="609983" y="32287"/>
                    <a:pt x="20699" y="641887"/>
                    <a:pt x="383" y="1363244"/>
                  </a:cubicBezTo>
                  <a:cubicBezTo>
                    <a:pt x="-9781" y="1810291"/>
                    <a:pt x="183262" y="2206531"/>
                    <a:pt x="498226" y="2470688"/>
                  </a:cubicBezTo>
                  <a:cubicBezTo>
                    <a:pt x="670942" y="2612924"/>
                    <a:pt x="792863" y="2795804"/>
                    <a:pt x="853822" y="2999011"/>
                  </a:cubicBezTo>
                  <a:lnTo>
                    <a:pt x="1961266" y="2999011"/>
                  </a:lnTo>
                  <a:lnTo>
                    <a:pt x="1961266" y="2999011"/>
                  </a:lnTo>
                  <a:close/>
                </a:path>
              </a:pathLst>
            </a:custGeom>
            <a:solidFill>
              <a:srgbClr val="97CCD2">
                <a:alpha val="30000"/>
              </a:srgbClr>
            </a:solidFill>
            <a:ln w="9525" cap="flat">
              <a:noFill/>
              <a:prstDash val="solid"/>
              <a:miter/>
            </a:ln>
          </p:spPr>
          <p:txBody>
            <a:bodyPr rtlCol="0" anchor="ctr"/>
            <a:lstStyle/>
            <a:p>
              <a:endParaRPr lang="en-US">
                <a:solidFill>
                  <a:srgbClr val="97CCD2"/>
                </a:solidFill>
              </a:endParaRPr>
            </a:p>
          </p:txBody>
        </p:sp>
        <p:sp>
          <p:nvSpPr>
            <p:cNvPr id="6" name="Freihandform 5">
              <a:extLst>
                <a:ext uri="{FF2B5EF4-FFF2-40B4-BE49-F238E27FC236}">
                  <a16:creationId xmlns:a16="http://schemas.microsoft.com/office/drawing/2014/main" id="{848184CC-B8C0-E9BA-3734-3B1BD885502F}"/>
                </a:ext>
              </a:extLst>
            </p:cNvPr>
            <p:cNvSpPr/>
            <p:nvPr/>
          </p:nvSpPr>
          <p:spPr>
            <a:xfrm>
              <a:off x="5553536" y="3053085"/>
              <a:ext cx="1101257" cy="1666231"/>
            </a:xfrm>
            <a:custGeom>
              <a:avLst/>
              <a:gdLst>
                <a:gd name="connsiteX0" fmla="*/ 410381 w 1101257"/>
                <a:gd name="connsiteY0" fmla="*/ 1686554 h 1686553"/>
                <a:gd name="connsiteX1" fmla="*/ 501821 w 1101257"/>
                <a:gd name="connsiteY1" fmla="*/ 1686554 h 1686553"/>
                <a:gd name="connsiteX2" fmla="*/ 95418 w 1101257"/>
                <a:gd name="connsiteY2" fmla="*/ 172717 h 1686553"/>
                <a:gd name="connsiteX3" fmla="*/ 125898 w 1101257"/>
                <a:gd name="connsiteY3" fmla="*/ 172717 h 1686553"/>
                <a:gd name="connsiteX4" fmla="*/ 268135 w 1101257"/>
                <a:gd name="connsiteY4" fmla="*/ 111757 h 1686553"/>
                <a:gd name="connsiteX5" fmla="*/ 339258 w 1101257"/>
                <a:gd name="connsiteY5" fmla="*/ 81277 h 1686553"/>
                <a:gd name="connsiteX6" fmla="*/ 410381 w 1101257"/>
                <a:gd name="connsiteY6" fmla="*/ 111757 h 1686553"/>
                <a:gd name="connsiteX7" fmla="*/ 674538 w 1101257"/>
                <a:gd name="connsiteY7" fmla="*/ 111757 h 1686553"/>
                <a:gd name="connsiteX8" fmla="*/ 745661 w 1101257"/>
                <a:gd name="connsiteY8" fmla="*/ 81277 h 1686553"/>
                <a:gd name="connsiteX9" fmla="*/ 816784 w 1101257"/>
                <a:gd name="connsiteY9" fmla="*/ 111757 h 1686553"/>
                <a:gd name="connsiteX10" fmla="*/ 959021 w 1101257"/>
                <a:gd name="connsiteY10" fmla="*/ 172717 h 1686553"/>
                <a:gd name="connsiteX11" fmla="*/ 989501 w 1101257"/>
                <a:gd name="connsiteY11" fmla="*/ 172717 h 1686553"/>
                <a:gd name="connsiteX12" fmla="*/ 593261 w 1101257"/>
                <a:gd name="connsiteY12" fmla="*/ 1686554 h 1686553"/>
                <a:gd name="connsiteX13" fmla="*/ 684701 w 1101257"/>
                <a:gd name="connsiteY13" fmla="*/ 1686554 h 1686553"/>
                <a:gd name="connsiteX14" fmla="*/ 1101258 w 1101257"/>
                <a:gd name="connsiteY14" fmla="*/ 101594 h 1686553"/>
                <a:gd name="connsiteX15" fmla="*/ 1080941 w 1101257"/>
                <a:gd name="connsiteY15" fmla="*/ 50797 h 1686553"/>
                <a:gd name="connsiteX16" fmla="*/ 1030144 w 1101257"/>
                <a:gd name="connsiteY16" fmla="*/ 60960 h 1686553"/>
                <a:gd name="connsiteX17" fmla="*/ 969184 w 1101257"/>
                <a:gd name="connsiteY17" fmla="*/ 91440 h 1686553"/>
                <a:gd name="connsiteX18" fmla="*/ 887907 w 1101257"/>
                <a:gd name="connsiteY18" fmla="*/ 60960 h 1686553"/>
                <a:gd name="connsiteX19" fmla="*/ 755824 w 1101257"/>
                <a:gd name="connsiteY19" fmla="*/ 0 h 1686553"/>
                <a:gd name="connsiteX20" fmla="*/ 623741 w 1101257"/>
                <a:gd name="connsiteY20" fmla="*/ 60960 h 1686553"/>
                <a:gd name="connsiteX21" fmla="*/ 481504 w 1101257"/>
                <a:gd name="connsiteY21" fmla="*/ 60960 h 1686553"/>
                <a:gd name="connsiteX22" fmla="*/ 349421 w 1101257"/>
                <a:gd name="connsiteY22" fmla="*/ 0 h 1686553"/>
                <a:gd name="connsiteX23" fmla="*/ 349421 w 1101257"/>
                <a:gd name="connsiteY23" fmla="*/ 0 h 1686553"/>
                <a:gd name="connsiteX24" fmla="*/ 217338 w 1101257"/>
                <a:gd name="connsiteY24" fmla="*/ 60960 h 1686553"/>
                <a:gd name="connsiteX25" fmla="*/ 136061 w 1101257"/>
                <a:gd name="connsiteY25" fmla="*/ 91440 h 1686553"/>
                <a:gd name="connsiteX26" fmla="*/ 75101 w 1101257"/>
                <a:gd name="connsiteY26" fmla="*/ 60960 h 1686553"/>
                <a:gd name="connsiteX27" fmla="*/ 24304 w 1101257"/>
                <a:gd name="connsiteY27" fmla="*/ 50797 h 1686553"/>
                <a:gd name="connsiteX28" fmla="*/ 3987 w 1101257"/>
                <a:gd name="connsiteY28" fmla="*/ 101594 h 1686553"/>
                <a:gd name="connsiteX29" fmla="*/ 410381 w 1101257"/>
                <a:gd name="connsiteY29" fmla="*/ 1686554 h 16865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101257" h="1686553">
                  <a:moveTo>
                    <a:pt x="410381" y="1686554"/>
                  </a:moveTo>
                  <a:lnTo>
                    <a:pt x="501821" y="1686554"/>
                  </a:lnTo>
                  <a:lnTo>
                    <a:pt x="95418" y="172717"/>
                  </a:lnTo>
                  <a:cubicBezTo>
                    <a:pt x="105581" y="172717"/>
                    <a:pt x="115735" y="172717"/>
                    <a:pt x="125898" y="172717"/>
                  </a:cubicBezTo>
                  <a:cubicBezTo>
                    <a:pt x="176695" y="172717"/>
                    <a:pt x="227501" y="152400"/>
                    <a:pt x="268135" y="111757"/>
                  </a:cubicBezTo>
                  <a:cubicBezTo>
                    <a:pt x="288451" y="91440"/>
                    <a:pt x="308778" y="81277"/>
                    <a:pt x="339258" y="81277"/>
                  </a:cubicBezTo>
                  <a:cubicBezTo>
                    <a:pt x="369738" y="81277"/>
                    <a:pt x="390055" y="91440"/>
                    <a:pt x="410381" y="111757"/>
                  </a:cubicBezTo>
                  <a:cubicBezTo>
                    <a:pt x="481504" y="193034"/>
                    <a:pt x="603424" y="193034"/>
                    <a:pt x="674538" y="111757"/>
                  </a:cubicBezTo>
                  <a:cubicBezTo>
                    <a:pt x="694855" y="91440"/>
                    <a:pt x="715181" y="81277"/>
                    <a:pt x="745661" y="81277"/>
                  </a:cubicBezTo>
                  <a:cubicBezTo>
                    <a:pt x="765978" y="81277"/>
                    <a:pt x="796458" y="91440"/>
                    <a:pt x="816784" y="111757"/>
                  </a:cubicBezTo>
                  <a:cubicBezTo>
                    <a:pt x="857427" y="152400"/>
                    <a:pt x="898061" y="172717"/>
                    <a:pt x="959021" y="172717"/>
                  </a:cubicBezTo>
                  <a:cubicBezTo>
                    <a:pt x="969184" y="172717"/>
                    <a:pt x="979338" y="172717"/>
                    <a:pt x="989501" y="172717"/>
                  </a:cubicBezTo>
                  <a:lnTo>
                    <a:pt x="593261" y="1686554"/>
                  </a:lnTo>
                  <a:lnTo>
                    <a:pt x="684701" y="1686554"/>
                  </a:lnTo>
                  <a:lnTo>
                    <a:pt x="1101258" y="101594"/>
                  </a:lnTo>
                  <a:cubicBezTo>
                    <a:pt x="1101258" y="81277"/>
                    <a:pt x="1101258" y="60950"/>
                    <a:pt x="1080941" y="50797"/>
                  </a:cubicBezTo>
                  <a:cubicBezTo>
                    <a:pt x="1060624" y="40634"/>
                    <a:pt x="1040298" y="50797"/>
                    <a:pt x="1030144" y="60960"/>
                  </a:cubicBezTo>
                  <a:cubicBezTo>
                    <a:pt x="1009827" y="81277"/>
                    <a:pt x="989501" y="91440"/>
                    <a:pt x="969184" y="91440"/>
                  </a:cubicBezTo>
                  <a:cubicBezTo>
                    <a:pt x="938704" y="91440"/>
                    <a:pt x="918387" y="81277"/>
                    <a:pt x="887907" y="60960"/>
                  </a:cubicBezTo>
                  <a:cubicBezTo>
                    <a:pt x="847264" y="20317"/>
                    <a:pt x="806631" y="0"/>
                    <a:pt x="755824" y="0"/>
                  </a:cubicBezTo>
                  <a:cubicBezTo>
                    <a:pt x="705018" y="0"/>
                    <a:pt x="664384" y="20317"/>
                    <a:pt x="623741" y="60960"/>
                  </a:cubicBezTo>
                  <a:cubicBezTo>
                    <a:pt x="583098" y="101603"/>
                    <a:pt x="522138" y="101603"/>
                    <a:pt x="481504" y="60960"/>
                  </a:cubicBezTo>
                  <a:cubicBezTo>
                    <a:pt x="451024" y="20317"/>
                    <a:pt x="400227" y="0"/>
                    <a:pt x="349421" y="0"/>
                  </a:cubicBezTo>
                  <a:lnTo>
                    <a:pt x="349421" y="0"/>
                  </a:lnTo>
                  <a:cubicBezTo>
                    <a:pt x="298624" y="0"/>
                    <a:pt x="247818" y="20317"/>
                    <a:pt x="217338" y="60960"/>
                  </a:cubicBezTo>
                  <a:cubicBezTo>
                    <a:pt x="197021" y="81277"/>
                    <a:pt x="166541" y="91440"/>
                    <a:pt x="136061" y="91440"/>
                  </a:cubicBezTo>
                  <a:cubicBezTo>
                    <a:pt x="115744" y="91440"/>
                    <a:pt x="85264" y="81277"/>
                    <a:pt x="75101" y="60960"/>
                  </a:cubicBezTo>
                  <a:cubicBezTo>
                    <a:pt x="64938" y="50797"/>
                    <a:pt x="44621" y="40643"/>
                    <a:pt x="24304" y="50797"/>
                  </a:cubicBezTo>
                  <a:cubicBezTo>
                    <a:pt x="3987" y="60960"/>
                    <a:pt x="-6176" y="81277"/>
                    <a:pt x="3987" y="101594"/>
                  </a:cubicBezTo>
                  <a:lnTo>
                    <a:pt x="410381" y="1686554"/>
                  </a:lnTo>
                  <a:close/>
                </a:path>
              </a:pathLst>
            </a:custGeom>
            <a:solidFill>
              <a:srgbClr val="FFFFFF"/>
            </a:solidFill>
            <a:ln w="9525" cap="flat">
              <a:noFill/>
              <a:prstDash val="solid"/>
              <a:miter/>
            </a:ln>
          </p:spPr>
          <p:txBody>
            <a:bodyPr rtlCol="0" anchor="ctr"/>
            <a:lstStyle/>
            <a:p>
              <a:endParaRPr lang="en-US"/>
            </a:p>
          </p:txBody>
        </p:sp>
        <p:grpSp>
          <p:nvGrpSpPr>
            <p:cNvPr id="7" name="Grafik 5">
              <a:extLst>
                <a:ext uri="{FF2B5EF4-FFF2-40B4-BE49-F238E27FC236}">
                  <a16:creationId xmlns:a16="http://schemas.microsoft.com/office/drawing/2014/main" id="{F8928F44-7EBB-D900-9375-757649EF147B}"/>
                </a:ext>
              </a:extLst>
            </p:cNvPr>
            <p:cNvGrpSpPr/>
            <p:nvPr/>
          </p:nvGrpSpPr>
          <p:grpSpPr>
            <a:xfrm>
              <a:off x="5547359" y="4719318"/>
              <a:ext cx="1107443" cy="1148081"/>
              <a:chOff x="5547359" y="4719318"/>
              <a:chExt cx="1107443" cy="1148081"/>
            </a:xfrm>
            <a:solidFill>
              <a:srgbClr val="344A5E"/>
            </a:solidFill>
          </p:grpSpPr>
          <p:sp>
            <p:nvSpPr>
              <p:cNvPr id="23" name="Freihandform 22">
                <a:extLst>
                  <a:ext uri="{FF2B5EF4-FFF2-40B4-BE49-F238E27FC236}">
                    <a16:creationId xmlns:a16="http://schemas.microsoft.com/office/drawing/2014/main" id="{50C94647-2A21-A6EA-9256-98154119F235}"/>
                  </a:ext>
                </a:extLst>
              </p:cNvPr>
              <p:cNvSpPr/>
              <p:nvPr/>
            </p:nvSpPr>
            <p:spPr>
              <a:xfrm>
                <a:off x="5781036" y="5654040"/>
                <a:ext cx="629926" cy="213359"/>
              </a:xfrm>
              <a:custGeom>
                <a:avLst/>
                <a:gdLst>
                  <a:gd name="connsiteX0" fmla="*/ 0 w 629926"/>
                  <a:gd name="connsiteY0" fmla="*/ 0 h 213359"/>
                  <a:gd name="connsiteX1" fmla="*/ 314963 w 629926"/>
                  <a:gd name="connsiteY1" fmla="*/ 213360 h 213359"/>
                  <a:gd name="connsiteX2" fmla="*/ 629926 w 629926"/>
                  <a:gd name="connsiteY2" fmla="*/ 0 h 213359"/>
                  <a:gd name="connsiteX3" fmla="*/ 0 w 629926"/>
                  <a:gd name="connsiteY3" fmla="*/ 0 h 213359"/>
                </a:gdLst>
                <a:ahLst/>
                <a:cxnLst>
                  <a:cxn ang="0">
                    <a:pos x="connsiteX0" y="connsiteY0"/>
                  </a:cxn>
                  <a:cxn ang="0">
                    <a:pos x="connsiteX1" y="connsiteY1"/>
                  </a:cxn>
                  <a:cxn ang="0">
                    <a:pos x="connsiteX2" y="connsiteY2"/>
                  </a:cxn>
                  <a:cxn ang="0">
                    <a:pos x="connsiteX3" y="connsiteY3"/>
                  </a:cxn>
                </a:cxnLst>
                <a:rect l="l" t="t" r="r" b="b"/>
                <a:pathLst>
                  <a:path w="629926" h="213359">
                    <a:moveTo>
                      <a:pt x="0" y="0"/>
                    </a:moveTo>
                    <a:cubicBezTo>
                      <a:pt x="50806" y="121920"/>
                      <a:pt x="172726" y="213360"/>
                      <a:pt x="314963" y="213360"/>
                    </a:cubicBezTo>
                    <a:cubicBezTo>
                      <a:pt x="457200" y="213360"/>
                      <a:pt x="579120" y="121920"/>
                      <a:pt x="629926" y="0"/>
                    </a:cubicBezTo>
                    <a:lnTo>
                      <a:pt x="0" y="0"/>
                    </a:lnTo>
                    <a:close/>
                  </a:path>
                </a:pathLst>
              </a:custGeom>
              <a:solidFill>
                <a:schemeClr val="bg2">
                  <a:lumMod val="75000"/>
                </a:schemeClr>
              </a:solidFill>
              <a:ln w="9525" cap="flat">
                <a:noFill/>
                <a:prstDash val="solid"/>
                <a:miter/>
              </a:ln>
            </p:spPr>
            <p:txBody>
              <a:bodyPr rtlCol="0" anchor="ctr"/>
              <a:lstStyle/>
              <a:p>
                <a:endParaRPr lang="en-US"/>
              </a:p>
            </p:txBody>
          </p:sp>
          <p:sp>
            <p:nvSpPr>
              <p:cNvPr id="24" name="Freihandform 23">
                <a:extLst>
                  <a:ext uri="{FF2B5EF4-FFF2-40B4-BE49-F238E27FC236}">
                    <a16:creationId xmlns:a16="http://schemas.microsoft.com/office/drawing/2014/main" id="{AB9EC8D5-9699-6B03-03F2-A427516602DC}"/>
                  </a:ext>
                </a:extLst>
              </p:cNvPr>
              <p:cNvSpPr/>
              <p:nvPr/>
            </p:nvSpPr>
            <p:spPr>
              <a:xfrm>
                <a:off x="5547359" y="4719318"/>
                <a:ext cx="1107443" cy="944883"/>
              </a:xfrm>
              <a:custGeom>
                <a:avLst/>
                <a:gdLst>
                  <a:gd name="connsiteX0" fmla="*/ 924563 w 1107443"/>
                  <a:gd name="connsiteY0" fmla="*/ 955043 h 955043"/>
                  <a:gd name="connsiteX1" fmla="*/ 182880 w 1107443"/>
                  <a:gd name="connsiteY1" fmla="*/ 955043 h 955043"/>
                  <a:gd name="connsiteX2" fmla="*/ 0 w 1107443"/>
                  <a:gd name="connsiteY2" fmla="*/ 772163 h 955043"/>
                  <a:gd name="connsiteX3" fmla="*/ 0 w 1107443"/>
                  <a:gd name="connsiteY3" fmla="*/ 0 h 955043"/>
                  <a:gd name="connsiteX4" fmla="*/ 1107443 w 1107443"/>
                  <a:gd name="connsiteY4" fmla="*/ 0 h 955043"/>
                  <a:gd name="connsiteX5" fmla="*/ 1107443 w 1107443"/>
                  <a:gd name="connsiteY5" fmla="*/ 772163 h 955043"/>
                  <a:gd name="connsiteX6" fmla="*/ 924563 w 1107443"/>
                  <a:gd name="connsiteY6" fmla="*/ 955043 h 955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07443" h="955043">
                    <a:moveTo>
                      <a:pt x="924563" y="955043"/>
                    </a:moveTo>
                    <a:lnTo>
                      <a:pt x="182880" y="955043"/>
                    </a:lnTo>
                    <a:cubicBezTo>
                      <a:pt x="81277" y="955043"/>
                      <a:pt x="0" y="873766"/>
                      <a:pt x="0" y="772163"/>
                    </a:cubicBezTo>
                    <a:lnTo>
                      <a:pt x="0" y="0"/>
                    </a:lnTo>
                    <a:lnTo>
                      <a:pt x="1107443" y="0"/>
                    </a:lnTo>
                    <a:lnTo>
                      <a:pt x="1107443" y="772163"/>
                    </a:lnTo>
                    <a:cubicBezTo>
                      <a:pt x="1107443" y="873757"/>
                      <a:pt x="1026157" y="955043"/>
                      <a:pt x="924563" y="955043"/>
                    </a:cubicBezTo>
                    <a:close/>
                  </a:path>
                </a:pathLst>
              </a:custGeom>
              <a:solidFill>
                <a:schemeClr val="bg2">
                  <a:lumMod val="90000"/>
                </a:schemeClr>
              </a:solidFill>
              <a:ln w="9525" cap="flat">
                <a:noFill/>
                <a:prstDash val="solid"/>
                <a:miter/>
              </a:ln>
            </p:spPr>
            <p:txBody>
              <a:bodyPr rtlCol="0" anchor="ctr"/>
              <a:lstStyle/>
              <a:p>
                <a:endParaRPr lang="en-US"/>
              </a:p>
            </p:txBody>
          </p:sp>
        </p:grpSp>
        <p:grpSp>
          <p:nvGrpSpPr>
            <p:cNvPr id="8" name="Grafik 5">
              <a:extLst>
                <a:ext uri="{FF2B5EF4-FFF2-40B4-BE49-F238E27FC236}">
                  <a16:creationId xmlns:a16="http://schemas.microsoft.com/office/drawing/2014/main" id="{1079EF39-58B6-DD7F-40F2-2DC47D00F662}"/>
                </a:ext>
              </a:extLst>
            </p:cNvPr>
            <p:cNvGrpSpPr/>
            <p:nvPr/>
          </p:nvGrpSpPr>
          <p:grpSpPr>
            <a:xfrm>
              <a:off x="5435603" y="4871723"/>
              <a:ext cx="1320793" cy="579119"/>
              <a:chOff x="5435603" y="4871723"/>
              <a:chExt cx="1320793" cy="579119"/>
            </a:xfrm>
            <a:solidFill>
              <a:schemeClr val="tx1">
                <a:lumMod val="75000"/>
                <a:lumOff val="25000"/>
              </a:schemeClr>
            </a:solidFill>
          </p:grpSpPr>
          <p:sp>
            <p:nvSpPr>
              <p:cNvPr id="9" name="Freihandform 8">
                <a:extLst>
                  <a:ext uri="{FF2B5EF4-FFF2-40B4-BE49-F238E27FC236}">
                    <a16:creationId xmlns:a16="http://schemas.microsoft.com/office/drawing/2014/main" id="{9B1F1A84-32C5-FA6E-2422-8AF46CCB4C08}"/>
                  </a:ext>
                </a:extLst>
              </p:cNvPr>
              <p:cNvSpPr/>
              <p:nvPr/>
            </p:nvSpPr>
            <p:spPr>
              <a:xfrm>
                <a:off x="5435603" y="4871723"/>
                <a:ext cx="1320793" cy="223513"/>
              </a:xfrm>
              <a:custGeom>
                <a:avLst/>
                <a:gdLst>
                  <a:gd name="connsiteX0" fmla="*/ 1209037 w 1320793"/>
                  <a:gd name="connsiteY0" fmla="*/ 223514 h 223513"/>
                  <a:gd name="connsiteX1" fmla="*/ 111757 w 1320793"/>
                  <a:gd name="connsiteY1" fmla="*/ 223514 h 223513"/>
                  <a:gd name="connsiteX2" fmla="*/ 0 w 1320793"/>
                  <a:gd name="connsiteY2" fmla="*/ 111757 h 223513"/>
                  <a:gd name="connsiteX3" fmla="*/ 0 w 1320793"/>
                  <a:gd name="connsiteY3" fmla="*/ 111757 h 223513"/>
                  <a:gd name="connsiteX4" fmla="*/ 111757 w 1320793"/>
                  <a:gd name="connsiteY4" fmla="*/ 0 h 223513"/>
                  <a:gd name="connsiteX5" fmla="*/ 1209037 w 1320793"/>
                  <a:gd name="connsiteY5" fmla="*/ 0 h 223513"/>
                  <a:gd name="connsiteX6" fmla="*/ 1320794 w 1320793"/>
                  <a:gd name="connsiteY6" fmla="*/ 111757 h 223513"/>
                  <a:gd name="connsiteX7" fmla="*/ 1320794 w 1320793"/>
                  <a:gd name="connsiteY7" fmla="*/ 111757 h 223513"/>
                  <a:gd name="connsiteX8" fmla="*/ 1209037 w 1320793"/>
                  <a:gd name="connsiteY8" fmla="*/ 223514 h 2235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20793" h="223513">
                    <a:moveTo>
                      <a:pt x="1209037" y="223514"/>
                    </a:moveTo>
                    <a:lnTo>
                      <a:pt x="111757" y="223514"/>
                    </a:lnTo>
                    <a:cubicBezTo>
                      <a:pt x="50797" y="223514"/>
                      <a:pt x="0" y="172717"/>
                      <a:pt x="0" y="111757"/>
                    </a:cubicBezTo>
                    <a:lnTo>
                      <a:pt x="0" y="111757"/>
                    </a:lnTo>
                    <a:cubicBezTo>
                      <a:pt x="0" y="50797"/>
                      <a:pt x="50797" y="0"/>
                      <a:pt x="111757" y="0"/>
                    </a:cubicBezTo>
                    <a:lnTo>
                      <a:pt x="1209037" y="0"/>
                    </a:lnTo>
                    <a:cubicBezTo>
                      <a:pt x="1269997" y="0"/>
                      <a:pt x="1320794" y="50797"/>
                      <a:pt x="1320794" y="111757"/>
                    </a:cubicBezTo>
                    <a:lnTo>
                      <a:pt x="1320794" y="111757"/>
                    </a:lnTo>
                    <a:cubicBezTo>
                      <a:pt x="1320794" y="172717"/>
                      <a:pt x="1269997" y="223514"/>
                      <a:pt x="1209037" y="223514"/>
                    </a:cubicBezTo>
                    <a:close/>
                  </a:path>
                </a:pathLst>
              </a:custGeom>
              <a:solidFill>
                <a:schemeClr val="bg2">
                  <a:lumMod val="75000"/>
                </a:schemeClr>
              </a:solidFill>
              <a:ln w="9525" cap="flat">
                <a:noFill/>
                <a:prstDash val="solid"/>
                <a:miter/>
              </a:ln>
            </p:spPr>
            <p:txBody>
              <a:bodyPr rtlCol="0" anchor="ctr"/>
              <a:lstStyle/>
              <a:p>
                <a:endParaRPr lang="en-US"/>
              </a:p>
            </p:txBody>
          </p:sp>
          <p:sp>
            <p:nvSpPr>
              <p:cNvPr id="10" name="Freihandform 9">
                <a:extLst>
                  <a:ext uri="{FF2B5EF4-FFF2-40B4-BE49-F238E27FC236}">
                    <a16:creationId xmlns:a16="http://schemas.microsoft.com/office/drawing/2014/main" id="{01E758D9-DDCA-B78C-56B9-40C8D5CCEBD3}"/>
                  </a:ext>
                </a:extLst>
              </p:cNvPr>
              <p:cNvSpPr/>
              <p:nvPr/>
            </p:nvSpPr>
            <p:spPr>
              <a:xfrm>
                <a:off x="5435603" y="5227329"/>
                <a:ext cx="1320793" cy="223513"/>
              </a:xfrm>
              <a:custGeom>
                <a:avLst/>
                <a:gdLst>
                  <a:gd name="connsiteX0" fmla="*/ 1209037 w 1320793"/>
                  <a:gd name="connsiteY0" fmla="*/ 223514 h 223513"/>
                  <a:gd name="connsiteX1" fmla="*/ 111757 w 1320793"/>
                  <a:gd name="connsiteY1" fmla="*/ 223514 h 223513"/>
                  <a:gd name="connsiteX2" fmla="*/ 0 w 1320793"/>
                  <a:gd name="connsiteY2" fmla="*/ 111757 h 223513"/>
                  <a:gd name="connsiteX3" fmla="*/ 0 w 1320793"/>
                  <a:gd name="connsiteY3" fmla="*/ 111757 h 223513"/>
                  <a:gd name="connsiteX4" fmla="*/ 111757 w 1320793"/>
                  <a:gd name="connsiteY4" fmla="*/ 0 h 223513"/>
                  <a:gd name="connsiteX5" fmla="*/ 1209037 w 1320793"/>
                  <a:gd name="connsiteY5" fmla="*/ 0 h 223513"/>
                  <a:gd name="connsiteX6" fmla="*/ 1320794 w 1320793"/>
                  <a:gd name="connsiteY6" fmla="*/ 111757 h 223513"/>
                  <a:gd name="connsiteX7" fmla="*/ 1320794 w 1320793"/>
                  <a:gd name="connsiteY7" fmla="*/ 111757 h 223513"/>
                  <a:gd name="connsiteX8" fmla="*/ 1209037 w 1320793"/>
                  <a:gd name="connsiteY8" fmla="*/ 223514 h 2235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20793" h="223513">
                    <a:moveTo>
                      <a:pt x="1209037" y="223514"/>
                    </a:moveTo>
                    <a:lnTo>
                      <a:pt x="111757" y="223514"/>
                    </a:lnTo>
                    <a:cubicBezTo>
                      <a:pt x="50797" y="223514"/>
                      <a:pt x="0" y="172717"/>
                      <a:pt x="0" y="111757"/>
                    </a:cubicBezTo>
                    <a:lnTo>
                      <a:pt x="0" y="111757"/>
                    </a:lnTo>
                    <a:cubicBezTo>
                      <a:pt x="0" y="50797"/>
                      <a:pt x="50797" y="0"/>
                      <a:pt x="111757" y="0"/>
                    </a:cubicBezTo>
                    <a:lnTo>
                      <a:pt x="1209037" y="0"/>
                    </a:lnTo>
                    <a:cubicBezTo>
                      <a:pt x="1269997" y="0"/>
                      <a:pt x="1320794" y="50797"/>
                      <a:pt x="1320794" y="111757"/>
                    </a:cubicBezTo>
                    <a:lnTo>
                      <a:pt x="1320794" y="111757"/>
                    </a:lnTo>
                    <a:cubicBezTo>
                      <a:pt x="1320794" y="172707"/>
                      <a:pt x="1269997" y="223514"/>
                      <a:pt x="1209037" y="223514"/>
                    </a:cubicBezTo>
                    <a:close/>
                  </a:path>
                </a:pathLst>
              </a:custGeom>
              <a:solidFill>
                <a:schemeClr val="bg2">
                  <a:lumMod val="75000"/>
                </a:schemeClr>
              </a:solidFill>
              <a:ln w="9525" cap="flat">
                <a:noFill/>
                <a:prstDash val="solid"/>
                <a:miter/>
              </a:ln>
            </p:spPr>
            <p:txBody>
              <a:bodyPr rtlCol="0" anchor="ctr"/>
              <a:lstStyle/>
              <a:p>
                <a:endParaRPr lang="en-US"/>
              </a:p>
            </p:txBody>
          </p:sp>
        </p:grpSp>
      </p:grpSp>
      <p:sp>
        <p:nvSpPr>
          <p:cNvPr id="25" name="Textfeld 24">
            <a:extLst>
              <a:ext uri="{FF2B5EF4-FFF2-40B4-BE49-F238E27FC236}">
                <a16:creationId xmlns:a16="http://schemas.microsoft.com/office/drawing/2014/main" id="{761C0435-AEEF-947E-5C55-0C22AA1E3143}"/>
              </a:ext>
            </a:extLst>
          </p:cNvPr>
          <p:cNvSpPr txBox="1"/>
          <p:nvPr userDrawn="1"/>
        </p:nvSpPr>
        <p:spPr>
          <a:xfrm>
            <a:off x="371475" y="4880924"/>
            <a:ext cx="7279480" cy="553998"/>
          </a:xfrm>
          <a:prstGeom prst="rect">
            <a:avLst/>
          </a:prstGeom>
          <a:noFill/>
        </p:spPr>
        <p:txBody>
          <a:bodyPr wrap="square" lIns="0" tIns="0" rIns="0" bIns="0">
            <a:spAutoFit/>
          </a:bodyPr>
          <a:lstStyle/>
          <a:p>
            <a:pPr marL="0" lvl="2" eaLnBrk="0" fontAlgn="base">
              <a:spcAft>
                <a:spcPct val="0"/>
              </a:spcAft>
              <a:buSzPct val="75000"/>
              <a:defRPr/>
            </a:pPr>
            <a:r>
              <a:rPr lang="de-DE" sz="3600" kern="0">
                <a:solidFill>
                  <a:schemeClr val="tx2"/>
                </a:solidFill>
                <a:latin typeface="Arial" panose="020B0604020202020204" pitchFamily="34" charset="0"/>
                <a:ea typeface="Verdana" panose="020B0604030504040204" pitchFamily="34" charset="0"/>
                <a:cs typeface="Arial" panose="020B0604020202020204" pitchFamily="34" charset="0"/>
              </a:rPr>
              <a:t>Szenenbilder</a:t>
            </a:r>
          </a:p>
        </p:txBody>
      </p:sp>
    </p:spTree>
    <p:extLst>
      <p:ext uri="{BB962C8B-B14F-4D97-AF65-F5344CB8AC3E}">
        <p14:creationId xmlns:p14="http://schemas.microsoft.com/office/powerpoint/2010/main" val="12069481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fill="hold" nodeType="withEffect">
                                  <p:stCondLst>
                                    <p:cond delay="0"/>
                                  </p:stCondLst>
                                  <p:childTnLst>
                                    <p:animRot by="120000">
                                      <p:cBhvr>
                                        <p:cTn id="6" dur="50" fill="hold">
                                          <p:stCondLst>
                                            <p:cond delay="0"/>
                                          </p:stCondLst>
                                        </p:cTn>
                                        <p:tgtEl>
                                          <p:spTgt spid="4"/>
                                        </p:tgtEl>
                                        <p:attrNameLst>
                                          <p:attrName>r</p:attrName>
                                        </p:attrNameLst>
                                      </p:cBhvr>
                                    </p:animRot>
                                    <p:animRot by="-240000">
                                      <p:cBhvr>
                                        <p:cTn id="7" dur="100" fill="hold">
                                          <p:stCondLst>
                                            <p:cond delay="100"/>
                                          </p:stCondLst>
                                        </p:cTn>
                                        <p:tgtEl>
                                          <p:spTgt spid="4"/>
                                        </p:tgtEl>
                                        <p:attrNameLst>
                                          <p:attrName>r</p:attrName>
                                        </p:attrNameLst>
                                      </p:cBhvr>
                                    </p:animRot>
                                    <p:animRot by="240000">
                                      <p:cBhvr>
                                        <p:cTn id="8" dur="100" fill="hold">
                                          <p:stCondLst>
                                            <p:cond delay="200"/>
                                          </p:stCondLst>
                                        </p:cTn>
                                        <p:tgtEl>
                                          <p:spTgt spid="4"/>
                                        </p:tgtEl>
                                        <p:attrNameLst>
                                          <p:attrName>r</p:attrName>
                                        </p:attrNameLst>
                                      </p:cBhvr>
                                    </p:animRot>
                                    <p:animRot by="-240000">
                                      <p:cBhvr>
                                        <p:cTn id="9" dur="100" fill="hold">
                                          <p:stCondLst>
                                            <p:cond delay="300"/>
                                          </p:stCondLst>
                                        </p:cTn>
                                        <p:tgtEl>
                                          <p:spTgt spid="4"/>
                                        </p:tgtEl>
                                        <p:attrNameLst>
                                          <p:attrName>r</p:attrName>
                                        </p:attrNameLst>
                                      </p:cBhvr>
                                    </p:animRot>
                                    <p:animRot by="120000">
                                      <p:cBhvr>
                                        <p:cTn id="10" dur="100" fill="hold">
                                          <p:stCondLst>
                                            <p:cond delay="400"/>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DCECCB84-F9BA-43D5-87BE-67443E8EF086}">
      <p15:sldGuideLst xmlns:p15="http://schemas.microsoft.com/office/powerpoint/2012/main">
        <p15:guide id="1" orient="horz" pos="2160">
          <p15:clr>
            <a:srgbClr val="FBAE40"/>
          </p15:clr>
        </p15:guide>
        <p15:guide id="2" pos="3840">
          <p15:clr>
            <a:srgbClr val="FBAE40"/>
          </p15:clr>
        </p15:guide>
        <p15:guide id="3" orient="horz" pos="232">
          <p15:clr>
            <a:srgbClr val="FBAE40"/>
          </p15:clr>
        </p15:guide>
        <p15:guide id="4" orient="horz" pos="4088">
          <p15:clr>
            <a:srgbClr val="FBAE40"/>
          </p15:clr>
        </p15:guide>
        <p15:guide id="5" pos="7446">
          <p15:clr>
            <a:srgbClr val="FBAE40"/>
          </p15:clr>
        </p15:guide>
        <p15:guide id="6" pos="234">
          <p15:clr>
            <a:srgbClr val="FBAE40"/>
          </p15:clr>
        </p15:guide>
        <p15:guide id="7" pos="3727">
          <p15:clr>
            <a:srgbClr val="FBAE40"/>
          </p15:clr>
        </p15:guide>
        <p15:guide id="8" pos="3953">
          <p15:clr>
            <a:srgbClr val="FBAE40"/>
          </p15:clr>
        </p15:guide>
        <p15:guide id="9" orient="horz" pos="867">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Graue Fläche">
    <p:spTree>
      <p:nvGrpSpPr>
        <p:cNvPr id="1" name=""/>
        <p:cNvGrpSpPr/>
        <p:nvPr/>
      </p:nvGrpSpPr>
      <p:grpSpPr>
        <a:xfrm>
          <a:off x="0" y="0"/>
          <a:ext cx="0" cy="0"/>
          <a:chOff x="0" y="0"/>
          <a:chExt cx="0" cy="0"/>
        </a:xfrm>
      </p:grpSpPr>
      <p:pic>
        <p:nvPicPr>
          <p:cNvPr id="11" name="Grafik 10" descr="Ein Bild, das Text, Schild enthält.&#10;&#10;Automatisch generierte Beschreibung">
            <a:extLst>
              <a:ext uri="{FF2B5EF4-FFF2-40B4-BE49-F238E27FC236}">
                <a16:creationId xmlns:a16="http://schemas.microsoft.com/office/drawing/2014/main" id="{094A890A-1301-7154-C8FA-33959B01A565}"/>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199084" y="368301"/>
            <a:ext cx="2621441" cy="555290"/>
          </a:xfrm>
          <a:prstGeom prst="rect">
            <a:avLst/>
          </a:prstGeom>
        </p:spPr>
      </p:pic>
      <p:sp>
        <p:nvSpPr>
          <p:cNvPr id="2" name="Rechteck 1">
            <a:extLst>
              <a:ext uri="{FF2B5EF4-FFF2-40B4-BE49-F238E27FC236}">
                <a16:creationId xmlns:a16="http://schemas.microsoft.com/office/drawing/2014/main" id="{9EC921DA-6DD5-11EC-7182-2F3612384C83}"/>
              </a:ext>
            </a:extLst>
          </p:cNvPr>
          <p:cNvSpPr/>
          <p:nvPr userDrawn="1"/>
        </p:nvSpPr>
        <p:spPr>
          <a:xfrm>
            <a:off x="371475" y="1268414"/>
            <a:ext cx="11449049" cy="522128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5185052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guide id="3" orient="horz" pos="232">
          <p15:clr>
            <a:srgbClr val="FBAE40"/>
          </p15:clr>
        </p15:guide>
        <p15:guide id="4" orient="horz" pos="4088">
          <p15:clr>
            <a:srgbClr val="FBAE40"/>
          </p15:clr>
        </p15:guide>
        <p15:guide id="5" pos="7446">
          <p15:clr>
            <a:srgbClr val="FBAE40"/>
          </p15:clr>
        </p15:guide>
        <p15:guide id="6" pos="234">
          <p15:clr>
            <a:srgbClr val="FBAE40"/>
          </p15:clr>
        </p15:guide>
        <p15:guide id="7" pos="3727">
          <p15:clr>
            <a:srgbClr val="FBAE40"/>
          </p15:clr>
        </p15:guide>
        <p15:guide id="8" pos="801" userDrawn="1">
          <p15:clr>
            <a:srgbClr val="FBAE40"/>
          </p15:clr>
        </p15:guide>
        <p15:guide id="9" orient="horz" pos="799" userDrawn="1">
          <p15:clr>
            <a:srgbClr val="FBAE40"/>
          </p15:clr>
        </p15:guide>
        <p15:guide id="10" pos="3940" userDrawn="1">
          <p15:clr>
            <a:srgbClr val="FBAE40"/>
          </p15:clr>
        </p15:guide>
        <p15:guide id="11" pos="6879"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Blaue Fläche">
    <p:spTree>
      <p:nvGrpSpPr>
        <p:cNvPr id="1" name=""/>
        <p:cNvGrpSpPr/>
        <p:nvPr/>
      </p:nvGrpSpPr>
      <p:grpSpPr>
        <a:xfrm>
          <a:off x="0" y="0"/>
          <a:ext cx="0" cy="0"/>
          <a:chOff x="0" y="0"/>
          <a:chExt cx="0" cy="0"/>
        </a:xfrm>
      </p:grpSpPr>
      <p:pic>
        <p:nvPicPr>
          <p:cNvPr id="11" name="Grafik 10" descr="Ein Bild, das Text, Schild enthält.&#10;&#10;Automatisch generierte Beschreibung">
            <a:extLst>
              <a:ext uri="{FF2B5EF4-FFF2-40B4-BE49-F238E27FC236}">
                <a16:creationId xmlns:a16="http://schemas.microsoft.com/office/drawing/2014/main" id="{094A890A-1301-7154-C8FA-33959B01A565}"/>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199084" y="368301"/>
            <a:ext cx="2621441" cy="555290"/>
          </a:xfrm>
          <a:prstGeom prst="rect">
            <a:avLst/>
          </a:prstGeom>
        </p:spPr>
      </p:pic>
      <p:sp>
        <p:nvSpPr>
          <p:cNvPr id="2" name="Rechteck 1">
            <a:extLst>
              <a:ext uri="{FF2B5EF4-FFF2-40B4-BE49-F238E27FC236}">
                <a16:creationId xmlns:a16="http://schemas.microsoft.com/office/drawing/2014/main" id="{9EC921DA-6DD5-11EC-7182-2F3612384C83}"/>
              </a:ext>
            </a:extLst>
          </p:cNvPr>
          <p:cNvSpPr/>
          <p:nvPr userDrawn="1"/>
        </p:nvSpPr>
        <p:spPr>
          <a:xfrm>
            <a:off x="371475" y="1268414"/>
            <a:ext cx="11449049" cy="5221286"/>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33151730"/>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guide id="3" orient="horz" pos="232">
          <p15:clr>
            <a:srgbClr val="FBAE40"/>
          </p15:clr>
        </p15:guide>
        <p15:guide id="4" orient="horz" pos="4088">
          <p15:clr>
            <a:srgbClr val="FBAE40"/>
          </p15:clr>
        </p15:guide>
        <p15:guide id="5" pos="7446">
          <p15:clr>
            <a:srgbClr val="FBAE40"/>
          </p15:clr>
        </p15:guide>
        <p15:guide id="6" pos="234">
          <p15:clr>
            <a:srgbClr val="FBAE40"/>
          </p15:clr>
        </p15:guide>
        <p15:guide id="7" pos="3727">
          <p15:clr>
            <a:srgbClr val="FBAE40"/>
          </p15:clr>
        </p15:guide>
        <p15:guide id="8" pos="801" userDrawn="1">
          <p15:clr>
            <a:srgbClr val="FBAE40"/>
          </p15:clr>
        </p15:guide>
        <p15:guide id="9" orient="horz" pos="799" userDrawn="1">
          <p15:clr>
            <a:srgbClr val="FBAE40"/>
          </p15:clr>
        </p15:guide>
        <p15:guide id="10" pos="3940" userDrawn="1">
          <p15:clr>
            <a:srgbClr val="FBAE40"/>
          </p15:clr>
        </p15:guide>
        <p15:guide id="11" pos="6879"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Übersicht">
    <p:spTree>
      <p:nvGrpSpPr>
        <p:cNvPr id="1" name=""/>
        <p:cNvGrpSpPr/>
        <p:nvPr/>
      </p:nvGrpSpPr>
      <p:grpSpPr>
        <a:xfrm>
          <a:off x="0" y="0"/>
          <a:ext cx="0" cy="0"/>
          <a:chOff x="0" y="0"/>
          <a:chExt cx="0" cy="0"/>
        </a:xfrm>
      </p:grpSpPr>
      <p:pic>
        <p:nvPicPr>
          <p:cNvPr id="11" name="Grafik 10" descr="Ein Bild, das Text, Schild enthält.&#10;&#10;Automatisch generierte Beschreibung">
            <a:extLst>
              <a:ext uri="{FF2B5EF4-FFF2-40B4-BE49-F238E27FC236}">
                <a16:creationId xmlns:a16="http://schemas.microsoft.com/office/drawing/2014/main" id="{094A890A-1301-7154-C8FA-33959B01A565}"/>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199084" y="368301"/>
            <a:ext cx="2621441" cy="555290"/>
          </a:xfrm>
          <a:prstGeom prst="rect">
            <a:avLst/>
          </a:prstGeom>
        </p:spPr>
      </p:pic>
      <p:sp>
        <p:nvSpPr>
          <p:cNvPr id="2" name="Inhaltsplatzhalter 2">
            <a:extLst>
              <a:ext uri="{FF2B5EF4-FFF2-40B4-BE49-F238E27FC236}">
                <a16:creationId xmlns:a16="http://schemas.microsoft.com/office/drawing/2014/main" id="{F84E1FC7-D96A-4BE9-E742-8F05C45BFBCA}"/>
              </a:ext>
            </a:extLst>
          </p:cNvPr>
          <p:cNvSpPr txBox="1">
            <a:spLocks noGrp="1" noRot="1" noMove="1" noResize="1" noEditPoints="1" noAdjustHandles="1" noChangeArrowheads="1" noChangeShapeType="1"/>
          </p:cNvSpPr>
          <p:nvPr userDrawn="1"/>
        </p:nvSpPr>
        <p:spPr>
          <a:xfrm>
            <a:off x="380902" y="1213338"/>
            <a:ext cx="11439623" cy="769441"/>
          </a:xfrm>
          <a:prstGeom prst="rect">
            <a:avLst/>
          </a:prstGeom>
        </p:spPr>
        <p:txBody>
          <a:bodyPr wrap="square" lIns="0" tIns="0" rIns="0" bIns="0">
            <a:sp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lvl="1" indent="0" fontAlgn="base">
              <a:lnSpc>
                <a:spcPct val="100000"/>
              </a:lnSpc>
              <a:spcAft>
                <a:spcPct val="0"/>
              </a:spcAft>
              <a:buSzPct val="75000"/>
              <a:buNone/>
              <a:defRPr/>
            </a:pPr>
            <a:r>
              <a:rPr lang="de-DE" sz="5000" b="1" kern="0">
                <a:solidFill>
                  <a:schemeClr val="tx2"/>
                </a:solidFill>
                <a:latin typeface="Arial" panose="020B0604020202020204" pitchFamily="34" charset="0"/>
                <a:cs typeface="Arial" panose="020B0604020202020204" pitchFamily="34" charset="0"/>
              </a:rPr>
              <a:t>Übersicht</a:t>
            </a:r>
          </a:p>
        </p:txBody>
      </p:sp>
      <p:grpSp>
        <p:nvGrpSpPr>
          <p:cNvPr id="3" name="Gruppieren 2">
            <a:extLst>
              <a:ext uri="{FF2B5EF4-FFF2-40B4-BE49-F238E27FC236}">
                <a16:creationId xmlns:a16="http://schemas.microsoft.com/office/drawing/2014/main" id="{B14FB6B9-B172-DDAA-34A5-DC7D73E833DD}"/>
              </a:ext>
            </a:extLst>
          </p:cNvPr>
          <p:cNvGrpSpPr>
            <a:grpSpLocks noGrp="1" noUngrp="1" noRot="1" noMove="1" noResize="1"/>
          </p:cNvGrpSpPr>
          <p:nvPr userDrawn="1"/>
        </p:nvGrpSpPr>
        <p:grpSpPr>
          <a:xfrm>
            <a:off x="380619" y="2387276"/>
            <a:ext cx="2093952" cy="1995562"/>
            <a:chOff x="380619" y="2387276"/>
            <a:chExt cx="2093952" cy="1995562"/>
          </a:xfrm>
        </p:grpSpPr>
        <p:sp>
          <p:nvSpPr>
            <p:cNvPr id="4" name="Rechteck 3">
              <a:extLst>
                <a:ext uri="{FF2B5EF4-FFF2-40B4-BE49-F238E27FC236}">
                  <a16:creationId xmlns:a16="http://schemas.microsoft.com/office/drawing/2014/main" id="{468A7E7F-B6F0-359F-F08A-E1B65814697D}"/>
                </a:ext>
              </a:extLst>
            </p:cNvPr>
            <p:cNvSpPr>
              <a:spLocks noGrp="1" noRot="1" noMove="1" noResize="1" noEditPoints="1" noAdjustHandles="1" noChangeArrowheads="1" noChangeShapeType="1"/>
            </p:cNvSpPr>
            <p:nvPr/>
          </p:nvSpPr>
          <p:spPr>
            <a:xfrm>
              <a:off x="380619" y="2636838"/>
              <a:ext cx="2093952" cy="1746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5"/>
                </a:solidFill>
              </a:endParaRPr>
            </a:p>
          </p:txBody>
        </p:sp>
        <p:sp>
          <p:nvSpPr>
            <p:cNvPr id="5" name="Oval 4">
              <a:extLst>
                <a:ext uri="{FF2B5EF4-FFF2-40B4-BE49-F238E27FC236}">
                  <a16:creationId xmlns:a16="http://schemas.microsoft.com/office/drawing/2014/main" id="{4C29AD55-FDC1-B3B2-260A-3D96AF454982}"/>
                </a:ext>
              </a:extLst>
            </p:cNvPr>
            <p:cNvSpPr>
              <a:spLocks noGrp="1" noRot="1" noChangeAspect="1" noMove="1" noResize="1" noEditPoints="1" noAdjustHandles="1" noChangeArrowheads="1" noChangeShapeType="1"/>
            </p:cNvSpPr>
            <p:nvPr/>
          </p:nvSpPr>
          <p:spPr>
            <a:xfrm>
              <a:off x="1139595" y="2387276"/>
              <a:ext cx="576000" cy="5760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2800" b="1">
                  <a:solidFill>
                    <a:schemeClr val="tx2"/>
                  </a:solidFill>
                  <a:latin typeface="Arial" panose="020B0604020202020204" pitchFamily="34" charset="0"/>
                  <a:cs typeface="Arial" panose="020B0604020202020204" pitchFamily="34" charset="0"/>
                </a:rPr>
                <a:t>1</a:t>
              </a:r>
            </a:p>
          </p:txBody>
        </p:sp>
        <p:sp>
          <p:nvSpPr>
            <p:cNvPr id="6" name="Textfeld 5">
              <a:extLst>
                <a:ext uri="{FF2B5EF4-FFF2-40B4-BE49-F238E27FC236}">
                  <a16:creationId xmlns:a16="http://schemas.microsoft.com/office/drawing/2014/main" id="{1BC321B2-AADB-11DA-B122-AAC36A846E51}"/>
                </a:ext>
              </a:extLst>
            </p:cNvPr>
            <p:cNvSpPr txBox="1">
              <a:spLocks noGrp="1" noRot="1" noMove="1" noResize="1" noEditPoints="1" noAdjustHandles="1" noChangeArrowheads="1" noChangeShapeType="1"/>
            </p:cNvSpPr>
            <p:nvPr/>
          </p:nvSpPr>
          <p:spPr>
            <a:xfrm>
              <a:off x="426796" y="3155670"/>
              <a:ext cx="2001599" cy="307777"/>
            </a:xfrm>
            <a:prstGeom prst="rect">
              <a:avLst/>
            </a:prstGeom>
            <a:noFill/>
          </p:spPr>
          <p:txBody>
            <a:bodyPr wrap="square" lIns="0" tIns="0" rIns="0" bIns="0" rtlCol="0">
              <a:spAutoFit/>
            </a:bodyPr>
            <a:lstStyle/>
            <a:p>
              <a:pPr marL="0" lvl="2" indent="0" algn="ctr" eaLnBrk="0" fontAlgn="base">
                <a:spcAft>
                  <a:spcPct val="0"/>
                </a:spcAft>
                <a:buSzPct val="75000"/>
                <a:buNone/>
                <a:defRPr/>
              </a:pPr>
              <a:r>
                <a:rPr lang="de-DE" sz="2000" b="1" kern="0">
                  <a:solidFill>
                    <a:schemeClr val="tx2"/>
                  </a:solidFill>
                  <a:latin typeface="Arial" panose="020B0604020202020204" pitchFamily="34" charset="0"/>
                  <a:ea typeface="Verdana" panose="020B0604030504040204" pitchFamily="34" charset="0"/>
                  <a:cs typeface="Arial" panose="020B0604020202020204" pitchFamily="34" charset="0"/>
                </a:rPr>
                <a:t>Thema</a:t>
              </a:r>
            </a:p>
          </p:txBody>
        </p:sp>
      </p:grpSp>
      <p:grpSp>
        <p:nvGrpSpPr>
          <p:cNvPr id="7" name="Gruppieren 6">
            <a:extLst>
              <a:ext uri="{FF2B5EF4-FFF2-40B4-BE49-F238E27FC236}">
                <a16:creationId xmlns:a16="http://schemas.microsoft.com/office/drawing/2014/main" id="{3246F0A7-6798-BCE3-70D5-7267F13F0468}"/>
              </a:ext>
            </a:extLst>
          </p:cNvPr>
          <p:cNvGrpSpPr>
            <a:grpSpLocks noGrp="1" noUngrp="1" noRot="1" noMove="1" noResize="1"/>
          </p:cNvGrpSpPr>
          <p:nvPr userDrawn="1"/>
        </p:nvGrpSpPr>
        <p:grpSpPr>
          <a:xfrm>
            <a:off x="5049024" y="2387276"/>
            <a:ext cx="2093952" cy="1995562"/>
            <a:chOff x="5049024" y="2387276"/>
            <a:chExt cx="2093952" cy="1995562"/>
          </a:xfrm>
        </p:grpSpPr>
        <p:sp>
          <p:nvSpPr>
            <p:cNvPr id="8" name="Rechteck 7">
              <a:extLst>
                <a:ext uri="{FF2B5EF4-FFF2-40B4-BE49-F238E27FC236}">
                  <a16:creationId xmlns:a16="http://schemas.microsoft.com/office/drawing/2014/main" id="{F6E6014B-85F1-F2D8-0310-999A3D62A23A}"/>
                </a:ext>
              </a:extLst>
            </p:cNvPr>
            <p:cNvSpPr>
              <a:spLocks noGrp="1" noRot="1" noMove="1" noResize="1" noEditPoints="1" noAdjustHandles="1" noChangeArrowheads="1" noChangeShapeType="1"/>
            </p:cNvSpPr>
            <p:nvPr/>
          </p:nvSpPr>
          <p:spPr>
            <a:xfrm>
              <a:off x="5049024" y="2636838"/>
              <a:ext cx="2093952" cy="1746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a:extLst>
                <a:ext uri="{FF2B5EF4-FFF2-40B4-BE49-F238E27FC236}">
                  <a16:creationId xmlns:a16="http://schemas.microsoft.com/office/drawing/2014/main" id="{1D1410BF-7010-9771-5F54-0ED31D6D7FA8}"/>
                </a:ext>
              </a:extLst>
            </p:cNvPr>
            <p:cNvSpPr>
              <a:spLocks noGrp="1" noRot="1" noChangeAspect="1" noMove="1" noResize="1" noEditPoints="1" noAdjustHandles="1" noChangeArrowheads="1" noChangeShapeType="1"/>
            </p:cNvSpPr>
            <p:nvPr/>
          </p:nvSpPr>
          <p:spPr>
            <a:xfrm>
              <a:off x="5808000" y="2387276"/>
              <a:ext cx="576000" cy="5760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2800" b="1">
                  <a:solidFill>
                    <a:schemeClr val="tx2"/>
                  </a:solidFill>
                  <a:latin typeface="Arial" panose="020B0604020202020204" pitchFamily="34" charset="0"/>
                  <a:cs typeface="Arial" panose="020B0604020202020204" pitchFamily="34" charset="0"/>
                </a:rPr>
                <a:t>3</a:t>
              </a:r>
            </a:p>
          </p:txBody>
        </p:sp>
        <p:sp>
          <p:nvSpPr>
            <p:cNvPr id="10" name="Textfeld 9">
              <a:extLst>
                <a:ext uri="{FF2B5EF4-FFF2-40B4-BE49-F238E27FC236}">
                  <a16:creationId xmlns:a16="http://schemas.microsoft.com/office/drawing/2014/main" id="{9DFA3C3A-4B13-C6EB-F9E5-40B7F18B5A02}"/>
                </a:ext>
              </a:extLst>
            </p:cNvPr>
            <p:cNvSpPr txBox="1">
              <a:spLocks noGrp="1" noRot="1" noMove="1" noResize="1" noEditPoints="1" noAdjustHandles="1" noChangeArrowheads="1" noChangeShapeType="1"/>
            </p:cNvSpPr>
            <p:nvPr/>
          </p:nvSpPr>
          <p:spPr>
            <a:xfrm>
              <a:off x="5095201" y="3155670"/>
              <a:ext cx="2001599" cy="923330"/>
            </a:xfrm>
            <a:prstGeom prst="rect">
              <a:avLst/>
            </a:prstGeom>
            <a:noFill/>
          </p:spPr>
          <p:txBody>
            <a:bodyPr wrap="square" lIns="0" tIns="0" rIns="0" bIns="0" rtlCol="0">
              <a:spAutoFit/>
            </a:bodyPr>
            <a:lstStyle/>
            <a:p>
              <a:pPr marL="0" lvl="2" indent="0" algn="ctr" eaLnBrk="0" fontAlgn="base">
                <a:lnSpc>
                  <a:spcPct val="100000"/>
                </a:lnSpc>
                <a:spcAft>
                  <a:spcPct val="0"/>
                </a:spcAft>
                <a:buSzPct val="75000"/>
                <a:buNone/>
                <a:defRPr/>
              </a:pPr>
              <a:r>
                <a:rPr lang="de-DE" sz="2000" b="1" kern="0">
                  <a:solidFill>
                    <a:schemeClr val="tx2"/>
                  </a:solidFill>
                  <a:latin typeface="Arial" panose="020B0604020202020204" pitchFamily="34" charset="0"/>
                  <a:ea typeface="Verdana" panose="020B0604030504040204" pitchFamily="34" charset="0"/>
                  <a:cs typeface="Arial" panose="020B0604020202020204" pitchFamily="34" charset="0"/>
                </a:rPr>
                <a:t>Übersicht Unterrichts-</a:t>
              </a:r>
              <a:br>
                <a:rPr lang="de-DE" sz="2000" b="1" kern="0">
                  <a:solidFill>
                    <a:schemeClr val="tx2"/>
                  </a:solidFill>
                  <a:latin typeface="Arial" panose="020B0604020202020204" pitchFamily="34" charset="0"/>
                  <a:ea typeface="Verdana" panose="020B0604030504040204" pitchFamily="34" charset="0"/>
                  <a:cs typeface="Arial" panose="020B0604020202020204" pitchFamily="34" charset="0"/>
                </a:rPr>
              </a:br>
              <a:r>
                <a:rPr lang="de-DE" sz="2000" b="1" kern="0" err="1">
                  <a:solidFill>
                    <a:schemeClr val="tx2"/>
                  </a:solidFill>
                  <a:latin typeface="Arial" panose="020B0604020202020204" pitchFamily="34" charset="0"/>
                  <a:ea typeface="Verdana" panose="020B0604030504040204" pitchFamily="34" charset="0"/>
                  <a:cs typeface="Arial" panose="020B0604020202020204" pitchFamily="34" charset="0"/>
                </a:rPr>
                <a:t>einheit</a:t>
              </a:r>
              <a:endParaRPr lang="de-DE" sz="2000" b="1" kern="0">
                <a:solidFill>
                  <a:schemeClr val="tx2"/>
                </a:solidFill>
                <a:latin typeface="Arial" panose="020B0604020202020204" pitchFamily="34" charset="0"/>
                <a:ea typeface="Verdana" panose="020B0604030504040204" pitchFamily="34" charset="0"/>
                <a:cs typeface="Arial" panose="020B0604020202020204" pitchFamily="34" charset="0"/>
              </a:endParaRPr>
            </a:p>
          </p:txBody>
        </p:sp>
      </p:grpSp>
      <p:grpSp>
        <p:nvGrpSpPr>
          <p:cNvPr id="12" name="Gruppieren 11">
            <a:extLst>
              <a:ext uri="{FF2B5EF4-FFF2-40B4-BE49-F238E27FC236}">
                <a16:creationId xmlns:a16="http://schemas.microsoft.com/office/drawing/2014/main" id="{686A79C4-8742-1848-9BBF-9DF3EA5477E4}"/>
              </a:ext>
            </a:extLst>
          </p:cNvPr>
          <p:cNvGrpSpPr>
            <a:grpSpLocks noGrp="1" noUngrp="1" noRot="1" noMove="1" noResize="1"/>
          </p:cNvGrpSpPr>
          <p:nvPr userDrawn="1"/>
        </p:nvGrpSpPr>
        <p:grpSpPr>
          <a:xfrm>
            <a:off x="7383227" y="2387276"/>
            <a:ext cx="2093952" cy="1995562"/>
            <a:chOff x="7383227" y="2387276"/>
            <a:chExt cx="2093952" cy="1995562"/>
          </a:xfrm>
        </p:grpSpPr>
        <p:sp>
          <p:nvSpPr>
            <p:cNvPr id="13" name="Rechteck 12">
              <a:extLst>
                <a:ext uri="{FF2B5EF4-FFF2-40B4-BE49-F238E27FC236}">
                  <a16:creationId xmlns:a16="http://schemas.microsoft.com/office/drawing/2014/main" id="{705100E1-9B08-E935-631C-2950107AB31D}"/>
                </a:ext>
              </a:extLst>
            </p:cNvPr>
            <p:cNvSpPr>
              <a:spLocks noGrp="1" noRot="1" noMove="1" noResize="1" noEditPoints="1" noAdjustHandles="1" noChangeArrowheads="1" noChangeShapeType="1"/>
            </p:cNvSpPr>
            <p:nvPr/>
          </p:nvSpPr>
          <p:spPr>
            <a:xfrm>
              <a:off x="7383227" y="2636838"/>
              <a:ext cx="2093952" cy="1746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a:extLst>
                <a:ext uri="{FF2B5EF4-FFF2-40B4-BE49-F238E27FC236}">
                  <a16:creationId xmlns:a16="http://schemas.microsoft.com/office/drawing/2014/main" id="{655B0FB1-4CDB-9F93-EC58-5AA9E4F235D6}"/>
                </a:ext>
              </a:extLst>
            </p:cNvPr>
            <p:cNvSpPr>
              <a:spLocks noGrp="1" noRot="1" noChangeAspect="1" noMove="1" noResize="1" noEditPoints="1" noAdjustHandles="1" noChangeArrowheads="1" noChangeShapeType="1"/>
            </p:cNvSpPr>
            <p:nvPr/>
          </p:nvSpPr>
          <p:spPr>
            <a:xfrm>
              <a:off x="8142203" y="2387276"/>
              <a:ext cx="576000" cy="5760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2800" b="1">
                  <a:solidFill>
                    <a:schemeClr val="tx2"/>
                  </a:solidFill>
                  <a:latin typeface="Arial" panose="020B0604020202020204" pitchFamily="34" charset="0"/>
                  <a:cs typeface="Arial" panose="020B0604020202020204" pitchFamily="34" charset="0"/>
                </a:rPr>
                <a:t>4</a:t>
              </a:r>
            </a:p>
          </p:txBody>
        </p:sp>
        <p:sp>
          <p:nvSpPr>
            <p:cNvPr id="15" name="Textfeld 14">
              <a:extLst>
                <a:ext uri="{FF2B5EF4-FFF2-40B4-BE49-F238E27FC236}">
                  <a16:creationId xmlns:a16="http://schemas.microsoft.com/office/drawing/2014/main" id="{5756BE41-1244-38FE-F6CF-7A433E93654B}"/>
                </a:ext>
              </a:extLst>
            </p:cNvPr>
            <p:cNvSpPr txBox="1">
              <a:spLocks noGrp="1" noRot="1" noMove="1" noResize="1" noEditPoints="1" noAdjustHandles="1" noChangeArrowheads="1" noChangeShapeType="1"/>
            </p:cNvSpPr>
            <p:nvPr/>
          </p:nvSpPr>
          <p:spPr>
            <a:xfrm>
              <a:off x="7429404" y="3155670"/>
              <a:ext cx="2001599" cy="615553"/>
            </a:xfrm>
            <a:prstGeom prst="rect">
              <a:avLst/>
            </a:prstGeom>
            <a:noFill/>
          </p:spPr>
          <p:txBody>
            <a:bodyPr wrap="square" lIns="0" tIns="0" rIns="0" bIns="0" rtlCol="0">
              <a:spAutoFit/>
            </a:bodyPr>
            <a:lstStyle/>
            <a:p>
              <a:pPr marL="0" lvl="2" indent="0" algn="ctr" eaLnBrk="0" fontAlgn="base">
                <a:lnSpc>
                  <a:spcPct val="100000"/>
                </a:lnSpc>
                <a:spcAft>
                  <a:spcPct val="0"/>
                </a:spcAft>
                <a:buSzPct val="75000"/>
                <a:buNone/>
                <a:defRPr/>
              </a:pPr>
              <a:r>
                <a:rPr lang="de-DE" sz="2000" b="1" kern="0">
                  <a:solidFill>
                    <a:schemeClr val="tx2"/>
                  </a:solidFill>
                  <a:latin typeface="Arial" panose="020B0604020202020204" pitchFamily="34" charset="0"/>
                  <a:ea typeface="Verdana" panose="020B0604030504040204" pitchFamily="34" charset="0"/>
                  <a:cs typeface="Arial" panose="020B0604020202020204" pitchFamily="34" charset="0"/>
                </a:rPr>
                <a:t>Lehrplanbezug &amp; Kompetenzen</a:t>
              </a:r>
            </a:p>
          </p:txBody>
        </p:sp>
      </p:grpSp>
      <p:grpSp>
        <p:nvGrpSpPr>
          <p:cNvPr id="16" name="Gruppieren 15">
            <a:extLst>
              <a:ext uri="{FF2B5EF4-FFF2-40B4-BE49-F238E27FC236}">
                <a16:creationId xmlns:a16="http://schemas.microsoft.com/office/drawing/2014/main" id="{8F201EB6-8E34-C448-7DD6-3CEE1EAF7038}"/>
              </a:ext>
            </a:extLst>
          </p:cNvPr>
          <p:cNvGrpSpPr>
            <a:grpSpLocks noGrp="1" noUngrp="1" noRot="1" noMove="1" noResize="1"/>
          </p:cNvGrpSpPr>
          <p:nvPr userDrawn="1"/>
        </p:nvGrpSpPr>
        <p:grpSpPr>
          <a:xfrm>
            <a:off x="9726572" y="2387276"/>
            <a:ext cx="2093952" cy="1995562"/>
            <a:chOff x="9726572" y="2387276"/>
            <a:chExt cx="2093952" cy="1995562"/>
          </a:xfrm>
        </p:grpSpPr>
        <p:sp>
          <p:nvSpPr>
            <p:cNvPr id="17" name="Rechteck 16">
              <a:extLst>
                <a:ext uri="{FF2B5EF4-FFF2-40B4-BE49-F238E27FC236}">
                  <a16:creationId xmlns:a16="http://schemas.microsoft.com/office/drawing/2014/main" id="{194399B7-6E82-1039-4C02-784CAD85FA23}"/>
                </a:ext>
              </a:extLst>
            </p:cNvPr>
            <p:cNvSpPr>
              <a:spLocks noGrp="1" noRot="1" noMove="1" noResize="1" noEditPoints="1" noAdjustHandles="1" noChangeArrowheads="1" noChangeShapeType="1"/>
            </p:cNvSpPr>
            <p:nvPr/>
          </p:nvSpPr>
          <p:spPr>
            <a:xfrm>
              <a:off x="9726572" y="2636838"/>
              <a:ext cx="2093952" cy="1746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Oval 17">
              <a:extLst>
                <a:ext uri="{FF2B5EF4-FFF2-40B4-BE49-F238E27FC236}">
                  <a16:creationId xmlns:a16="http://schemas.microsoft.com/office/drawing/2014/main" id="{0D5A85AB-7174-E84E-82A2-68866FE08F52}"/>
                </a:ext>
              </a:extLst>
            </p:cNvPr>
            <p:cNvSpPr>
              <a:spLocks noGrp="1" noRot="1" noChangeAspect="1" noMove="1" noResize="1" noEditPoints="1" noAdjustHandles="1" noChangeArrowheads="1" noChangeShapeType="1"/>
            </p:cNvSpPr>
            <p:nvPr/>
          </p:nvSpPr>
          <p:spPr>
            <a:xfrm>
              <a:off x="10485548" y="2387276"/>
              <a:ext cx="576000" cy="5760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2800" b="1">
                  <a:solidFill>
                    <a:schemeClr val="tx2"/>
                  </a:solidFill>
                  <a:latin typeface="Arial" panose="020B0604020202020204" pitchFamily="34" charset="0"/>
                  <a:cs typeface="Arial" panose="020B0604020202020204" pitchFamily="34" charset="0"/>
                </a:rPr>
                <a:t>5</a:t>
              </a:r>
            </a:p>
          </p:txBody>
        </p:sp>
        <p:sp>
          <p:nvSpPr>
            <p:cNvPr id="19" name="Textfeld 18">
              <a:extLst>
                <a:ext uri="{FF2B5EF4-FFF2-40B4-BE49-F238E27FC236}">
                  <a16:creationId xmlns:a16="http://schemas.microsoft.com/office/drawing/2014/main" id="{27E9B423-DE09-C34D-0782-F7E139EAAC32}"/>
                </a:ext>
              </a:extLst>
            </p:cNvPr>
            <p:cNvSpPr txBox="1">
              <a:spLocks noGrp="1" noRot="1" noMove="1" noResize="1" noEditPoints="1" noAdjustHandles="1" noChangeArrowheads="1" noChangeShapeType="1"/>
            </p:cNvSpPr>
            <p:nvPr/>
          </p:nvSpPr>
          <p:spPr>
            <a:xfrm>
              <a:off x="9772749" y="3155670"/>
              <a:ext cx="2001599" cy="923330"/>
            </a:xfrm>
            <a:prstGeom prst="rect">
              <a:avLst/>
            </a:prstGeom>
            <a:noFill/>
          </p:spPr>
          <p:txBody>
            <a:bodyPr wrap="square" lIns="0" tIns="0" rIns="0" bIns="0" rtlCol="0">
              <a:spAutoFit/>
            </a:bodyPr>
            <a:lstStyle/>
            <a:p>
              <a:pPr marL="0" lvl="2" indent="0" algn="ctr" eaLnBrk="0" fontAlgn="base">
                <a:lnSpc>
                  <a:spcPct val="100000"/>
                </a:lnSpc>
                <a:spcAft>
                  <a:spcPct val="0"/>
                </a:spcAft>
                <a:buSzPct val="75000"/>
                <a:buNone/>
                <a:defRPr/>
              </a:pPr>
              <a:r>
                <a:rPr lang="de-DE" sz="2000" b="1" kern="0">
                  <a:solidFill>
                    <a:schemeClr val="tx2"/>
                  </a:solidFill>
                  <a:latin typeface="Arial" panose="020B0604020202020204" pitchFamily="34" charset="0"/>
                  <a:ea typeface="Verdana" panose="020B0604030504040204" pitchFamily="34" charset="0"/>
                  <a:cs typeface="Arial" panose="020B0604020202020204" pitchFamily="34" charset="0"/>
                </a:rPr>
                <a:t>Tabellarischer Unterrichts-</a:t>
              </a:r>
              <a:br>
                <a:rPr lang="de-DE" sz="2000" b="1" kern="0">
                  <a:solidFill>
                    <a:schemeClr val="tx2"/>
                  </a:solidFill>
                  <a:latin typeface="Arial" panose="020B0604020202020204" pitchFamily="34" charset="0"/>
                  <a:ea typeface="Verdana" panose="020B0604030504040204" pitchFamily="34" charset="0"/>
                  <a:cs typeface="Arial" panose="020B0604020202020204" pitchFamily="34" charset="0"/>
                </a:rPr>
              </a:br>
              <a:r>
                <a:rPr lang="de-DE" sz="2000" b="1" kern="0">
                  <a:solidFill>
                    <a:schemeClr val="tx2"/>
                  </a:solidFill>
                  <a:latin typeface="Arial" panose="020B0604020202020204" pitchFamily="34" charset="0"/>
                  <a:ea typeface="Verdana" panose="020B0604030504040204" pitchFamily="34" charset="0"/>
                  <a:cs typeface="Arial" panose="020B0604020202020204" pitchFamily="34" charset="0"/>
                </a:rPr>
                <a:t>verlauf</a:t>
              </a:r>
            </a:p>
          </p:txBody>
        </p:sp>
      </p:grpSp>
      <p:grpSp>
        <p:nvGrpSpPr>
          <p:cNvPr id="20" name="Gruppieren 19">
            <a:extLst>
              <a:ext uri="{FF2B5EF4-FFF2-40B4-BE49-F238E27FC236}">
                <a16:creationId xmlns:a16="http://schemas.microsoft.com/office/drawing/2014/main" id="{2ADEE7AE-2733-4BEB-C5A3-8C367FF7A49C}"/>
              </a:ext>
            </a:extLst>
          </p:cNvPr>
          <p:cNvGrpSpPr>
            <a:grpSpLocks noGrp="1" noUngrp="1" noRot="1" noMove="1" noResize="1"/>
          </p:cNvGrpSpPr>
          <p:nvPr userDrawn="1"/>
        </p:nvGrpSpPr>
        <p:grpSpPr>
          <a:xfrm>
            <a:off x="2714822" y="2387276"/>
            <a:ext cx="2093952" cy="1995562"/>
            <a:chOff x="2714822" y="2387276"/>
            <a:chExt cx="2093952" cy="1995562"/>
          </a:xfrm>
        </p:grpSpPr>
        <p:sp>
          <p:nvSpPr>
            <p:cNvPr id="21" name="Rechteck 20">
              <a:extLst>
                <a:ext uri="{FF2B5EF4-FFF2-40B4-BE49-F238E27FC236}">
                  <a16:creationId xmlns:a16="http://schemas.microsoft.com/office/drawing/2014/main" id="{C3A4BBF8-624D-7D81-D9C1-F7C88490D894}"/>
                </a:ext>
              </a:extLst>
            </p:cNvPr>
            <p:cNvSpPr>
              <a:spLocks noGrp="1" noRot="1" noMove="1" noResize="1" noEditPoints="1" noAdjustHandles="1" noChangeArrowheads="1" noChangeShapeType="1"/>
            </p:cNvSpPr>
            <p:nvPr/>
          </p:nvSpPr>
          <p:spPr>
            <a:xfrm>
              <a:off x="2714822" y="2636838"/>
              <a:ext cx="2093952" cy="1746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Oval 21">
              <a:extLst>
                <a:ext uri="{FF2B5EF4-FFF2-40B4-BE49-F238E27FC236}">
                  <a16:creationId xmlns:a16="http://schemas.microsoft.com/office/drawing/2014/main" id="{82716FE1-E48E-E347-7826-66926163E9E0}"/>
                </a:ext>
              </a:extLst>
            </p:cNvPr>
            <p:cNvSpPr>
              <a:spLocks noGrp="1" noRot="1" noChangeAspect="1" noMove="1" noResize="1" noEditPoints="1" noAdjustHandles="1" noChangeArrowheads="1" noChangeShapeType="1"/>
            </p:cNvSpPr>
            <p:nvPr/>
          </p:nvSpPr>
          <p:spPr>
            <a:xfrm>
              <a:off x="3473798" y="2387276"/>
              <a:ext cx="576000" cy="5760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2800" b="1">
                  <a:solidFill>
                    <a:schemeClr val="tx2"/>
                  </a:solidFill>
                  <a:latin typeface="Arial" panose="020B0604020202020204" pitchFamily="34" charset="0"/>
                  <a:cs typeface="Arial" panose="020B0604020202020204" pitchFamily="34" charset="0"/>
                </a:rPr>
                <a:t>2</a:t>
              </a:r>
            </a:p>
          </p:txBody>
        </p:sp>
        <p:sp>
          <p:nvSpPr>
            <p:cNvPr id="23" name="Textfeld 22">
              <a:extLst>
                <a:ext uri="{FF2B5EF4-FFF2-40B4-BE49-F238E27FC236}">
                  <a16:creationId xmlns:a16="http://schemas.microsoft.com/office/drawing/2014/main" id="{C61BC8EB-16AA-E911-448D-652C9AE77500}"/>
                </a:ext>
              </a:extLst>
            </p:cNvPr>
            <p:cNvSpPr txBox="1">
              <a:spLocks noGrp="1" noRot="1" noMove="1" noResize="1" noEditPoints="1" noAdjustHandles="1" noChangeArrowheads="1" noChangeShapeType="1"/>
            </p:cNvSpPr>
            <p:nvPr/>
          </p:nvSpPr>
          <p:spPr>
            <a:xfrm>
              <a:off x="2760999" y="3155670"/>
              <a:ext cx="2001599" cy="923330"/>
            </a:xfrm>
            <a:prstGeom prst="rect">
              <a:avLst/>
            </a:prstGeom>
            <a:noFill/>
          </p:spPr>
          <p:txBody>
            <a:bodyPr wrap="square" lIns="0" tIns="0" rIns="0" bIns="0" rtlCol="0">
              <a:spAutoFit/>
            </a:bodyPr>
            <a:lstStyle/>
            <a:p>
              <a:pPr marL="0" lvl="2" indent="0" algn="ctr" eaLnBrk="0" fontAlgn="base">
                <a:lnSpc>
                  <a:spcPct val="100000"/>
                </a:lnSpc>
                <a:spcAft>
                  <a:spcPct val="0"/>
                </a:spcAft>
                <a:buSzPct val="75000"/>
                <a:buNone/>
                <a:defRPr/>
              </a:pPr>
              <a:r>
                <a:rPr lang="de-DE" sz="2000" b="1" kern="0">
                  <a:solidFill>
                    <a:schemeClr val="tx2"/>
                  </a:solidFill>
                  <a:latin typeface="Arial" panose="020B0604020202020204" pitchFamily="34" charset="0"/>
                  <a:ea typeface="Verdana" panose="020B0604030504040204" pitchFamily="34" charset="0"/>
                  <a:cs typeface="Arial" panose="020B0604020202020204" pitchFamily="34" charset="0"/>
                </a:rPr>
                <a:t>Materialien für den spontanen Einsatz</a:t>
              </a:r>
            </a:p>
          </p:txBody>
        </p:sp>
      </p:grpSp>
      <p:grpSp>
        <p:nvGrpSpPr>
          <p:cNvPr id="24" name="Gruppieren 23">
            <a:extLst>
              <a:ext uri="{FF2B5EF4-FFF2-40B4-BE49-F238E27FC236}">
                <a16:creationId xmlns:a16="http://schemas.microsoft.com/office/drawing/2014/main" id="{F3259B78-D168-6662-6007-CF0149DA88E6}"/>
              </a:ext>
            </a:extLst>
          </p:cNvPr>
          <p:cNvGrpSpPr>
            <a:grpSpLocks noGrp="1" noUngrp="1" noRot="1" noMove="1" noResize="1"/>
          </p:cNvGrpSpPr>
          <p:nvPr userDrawn="1"/>
        </p:nvGrpSpPr>
        <p:grpSpPr>
          <a:xfrm>
            <a:off x="380620" y="4510139"/>
            <a:ext cx="2093952" cy="2001740"/>
            <a:chOff x="380620" y="4510139"/>
            <a:chExt cx="2093952" cy="2001740"/>
          </a:xfrm>
        </p:grpSpPr>
        <p:sp>
          <p:nvSpPr>
            <p:cNvPr id="25" name="Rechteck 24">
              <a:extLst>
                <a:ext uri="{FF2B5EF4-FFF2-40B4-BE49-F238E27FC236}">
                  <a16:creationId xmlns:a16="http://schemas.microsoft.com/office/drawing/2014/main" id="{7EB7EA04-DE9B-43D5-16E2-4712D64494D5}"/>
                </a:ext>
              </a:extLst>
            </p:cNvPr>
            <p:cNvSpPr>
              <a:spLocks noGrp="1" noRot="1" noMove="1" noResize="1" noEditPoints="1" noAdjustHandles="1" noChangeArrowheads="1" noChangeShapeType="1"/>
            </p:cNvSpPr>
            <p:nvPr/>
          </p:nvSpPr>
          <p:spPr>
            <a:xfrm>
              <a:off x="380620" y="4765879"/>
              <a:ext cx="2093952" cy="1746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5"/>
                </a:solidFill>
              </a:endParaRPr>
            </a:p>
          </p:txBody>
        </p:sp>
        <p:sp>
          <p:nvSpPr>
            <p:cNvPr id="26" name="Oval 25">
              <a:extLst>
                <a:ext uri="{FF2B5EF4-FFF2-40B4-BE49-F238E27FC236}">
                  <a16:creationId xmlns:a16="http://schemas.microsoft.com/office/drawing/2014/main" id="{3067DB56-FE1A-D0D9-003C-BB96308ED2D0}"/>
                </a:ext>
              </a:extLst>
            </p:cNvPr>
            <p:cNvSpPr>
              <a:spLocks noGrp="1" noRot="1" noChangeAspect="1" noMove="1" noResize="1" noEditPoints="1" noAdjustHandles="1" noChangeArrowheads="1" noChangeShapeType="1"/>
            </p:cNvSpPr>
            <p:nvPr/>
          </p:nvSpPr>
          <p:spPr>
            <a:xfrm>
              <a:off x="1139596" y="4510139"/>
              <a:ext cx="576000" cy="5760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2800" b="1">
                  <a:solidFill>
                    <a:schemeClr val="tx2"/>
                  </a:solidFill>
                  <a:latin typeface="Arial" panose="020B0604020202020204" pitchFamily="34" charset="0"/>
                  <a:cs typeface="Arial" panose="020B0604020202020204" pitchFamily="34" charset="0"/>
                </a:rPr>
                <a:t>6</a:t>
              </a:r>
            </a:p>
          </p:txBody>
        </p:sp>
        <p:sp>
          <p:nvSpPr>
            <p:cNvPr id="27" name="Textfeld 26">
              <a:extLst>
                <a:ext uri="{FF2B5EF4-FFF2-40B4-BE49-F238E27FC236}">
                  <a16:creationId xmlns:a16="http://schemas.microsoft.com/office/drawing/2014/main" id="{E954B330-1E22-0BCC-0AD1-4DB0A9BE9AF2}"/>
                </a:ext>
              </a:extLst>
            </p:cNvPr>
            <p:cNvSpPr txBox="1">
              <a:spLocks noGrp="1" noRot="1" noMove="1" noResize="1" noEditPoints="1" noAdjustHandles="1" noChangeArrowheads="1" noChangeShapeType="1"/>
            </p:cNvSpPr>
            <p:nvPr/>
          </p:nvSpPr>
          <p:spPr>
            <a:xfrm>
              <a:off x="426797" y="5319117"/>
              <a:ext cx="2001599" cy="923330"/>
            </a:xfrm>
            <a:prstGeom prst="rect">
              <a:avLst/>
            </a:prstGeom>
            <a:noFill/>
          </p:spPr>
          <p:txBody>
            <a:bodyPr wrap="square" lIns="0" tIns="0" rIns="0" bIns="0" rtlCol="0">
              <a:spAutoFit/>
            </a:bodyPr>
            <a:lstStyle/>
            <a:p>
              <a:pPr marL="0" lvl="2" algn="ctr" eaLnBrk="0" fontAlgn="base">
                <a:spcAft>
                  <a:spcPct val="0"/>
                </a:spcAft>
                <a:buSzPct val="75000"/>
                <a:defRPr/>
              </a:pPr>
              <a:r>
                <a:rPr lang="de-DE" sz="2000" b="1" kern="0">
                  <a:solidFill>
                    <a:schemeClr val="tx2"/>
                  </a:solidFill>
                  <a:latin typeface="Arial" panose="020B0604020202020204" pitchFamily="34" charset="0"/>
                  <a:ea typeface="Verdana" panose="020B0604030504040204" pitchFamily="34" charset="0"/>
                  <a:cs typeface="Arial" panose="020B0604020202020204" pitchFamily="34" charset="0"/>
                </a:rPr>
                <a:t>Urkunden </a:t>
              </a:r>
              <a:br>
                <a:rPr lang="de-DE" sz="2000" b="1" kern="0">
                  <a:solidFill>
                    <a:schemeClr val="tx2"/>
                  </a:solidFill>
                  <a:latin typeface="Arial" panose="020B0604020202020204" pitchFamily="34" charset="0"/>
                  <a:ea typeface="Verdana" panose="020B0604030504040204" pitchFamily="34" charset="0"/>
                  <a:cs typeface="Arial" panose="020B0604020202020204" pitchFamily="34" charset="0"/>
                </a:rPr>
              </a:br>
              <a:r>
                <a:rPr lang="de-DE" sz="2000" b="1" kern="0">
                  <a:solidFill>
                    <a:schemeClr val="tx2"/>
                  </a:solidFill>
                  <a:latin typeface="Arial" panose="020B0604020202020204" pitchFamily="34" charset="0"/>
                  <a:ea typeface="Verdana" panose="020B0604030504040204" pitchFamily="34" charset="0"/>
                  <a:cs typeface="Arial" panose="020B0604020202020204" pitchFamily="34" charset="0"/>
                </a:rPr>
                <a:t>für die </a:t>
              </a:r>
              <a:r>
                <a:rPr lang="de-DE" sz="2000" b="1" kern="0" err="1">
                  <a:solidFill>
                    <a:schemeClr val="tx2"/>
                  </a:solidFill>
                  <a:latin typeface="Arial" panose="020B0604020202020204" pitchFamily="34" charset="0"/>
                  <a:ea typeface="Verdana" panose="020B0604030504040204" pitchFamily="34" charset="0"/>
                  <a:cs typeface="Arial" panose="020B0604020202020204" pitchFamily="34" charset="0"/>
                </a:rPr>
                <a:t>Schüler:innen</a:t>
              </a:r>
              <a:endParaRPr lang="de-DE" sz="2800" b="1" kern="0">
                <a:solidFill>
                  <a:schemeClr val="tx2"/>
                </a:solidFill>
                <a:latin typeface="Arial" panose="020B0604020202020204" pitchFamily="34" charset="0"/>
                <a:ea typeface="Verdana" panose="020B0604030504040204" pitchFamily="34" charset="0"/>
                <a:cs typeface="Arial" panose="020B0604020202020204" pitchFamily="34" charset="0"/>
              </a:endParaRPr>
            </a:p>
          </p:txBody>
        </p:sp>
      </p:grpSp>
      <p:grpSp>
        <p:nvGrpSpPr>
          <p:cNvPr id="28" name="Gruppieren 27">
            <a:extLst>
              <a:ext uri="{FF2B5EF4-FFF2-40B4-BE49-F238E27FC236}">
                <a16:creationId xmlns:a16="http://schemas.microsoft.com/office/drawing/2014/main" id="{08F6355A-B515-8F0B-37BD-6D0397013AAB}"/>
              </a:ext>
            </a:extLst>
          </p:cNvPr>
          <p:cNvGrpSpPr>
            <a:grpSpLocks noGrp="1" noUngrp="1" noRot="1" noMove="1" noResize="1"/>
          </p:cNvGrpSpPr>
          <p:nvPr userDrawn="1"/>
        </p:nvGrpSpPr>
        <p:grpSpPr>
          <a:xfrm>
            <a:off x="5049024" y="4510139"/>
            <a:ext cx="2093952" cy="2001740"/>
            <a:chOff x="5049024" y="4510139"/>
            <a:chExt cx="2093952" cy="2001740"/>
          </a:xfrm>
        </p:grpSpPr>
        <p:sp>
          <p:nvSpPr>
            <p:cNvPr id="29" name="Rechteck 28">
              <a:extLst>
                <a:ext uri="{FF2B5EF4-FFF2-40B4-BE49-F238E27FC236}">
                  <a16:creationId xmlns:a16="http://schemas.microsoft.com/office/drawing/2014/main" id="{46F34BEE-0BF4-A812-B2DD-8D5FA1103718}"/>
                </a:ext>
              </a:extLst>
            </p:cNvPr>
            <p:cNvSpPr>
              <a:spLocks noGrp="1" noRot="1" noMove="1" noResize="1" noEditPoints="1" noAdjustHandles="1" noChangeArrowheads="1" noChangeShapeType="1"/>
            </p:cNvSpPr>
            <p:nvPr/>
          </p:nvSpPr>
          <p:spPr>
            <a:xfrm>
              <a:off x="5049024" y="4765879"/>
              <a:ext cx="2093952" cy="1746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Oval 29">
              <a:extLst>
                <a:ext uri="{FF2B5EF4-FFF2-40B4-BE49-F238E27FC236}">
                  <a16:creationId xmlns:a16="http://schemas.microsoft.com/office/drawing/2014/main" id="{17F03F90-8372-B20C-4EE7-E9FE0ACF7F7B}"/>
                </a:ext>
              </a:extLst>
            </p:cNvPr>
            <p:cNvSpPr>
              <a:spLocks noGrp="1" noRot="1" noChangeAspect="1" noMove="1" noResize="1" noEditPoints="1" noAdjustHandles="1" noChangeArrowheads="1" noChangeShapeType="1"/>
            </p:cNvSpPr>
            <p:nvPr/>
          </p:nvSpPr>
          <p:spPr>
            <a:xfrm>
              <a:off x="5808000" y="4510139"/>
              <a:ext cx="576000" cy="5760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2800" b="1">
                  <a:solidFill>
                    <a:schemeClr val="tx2"/>
                  </a:solidFill>
                  <a:latin typeface="Arial" panose="020B0604020202020204" pitchFamily="34" charset="0"/>
                  <a:cs typeface="Arial" panose="020B0604020202020204" pitchFamily="34" charset="0"/>
                </a:rPr>
                <a:t>8</a:t>
              </a:r>
            </a:p>
          </p:txBody>
        </p:sp>
        <p:sp>
          <p:nvSpPr>
            <p:cNvPr id="31" name="Textfeld 30">
              <a:extLst>
                <a:ext uri="{FF2B5EF4-FFF2-40B4-BE49-F238E27FC236}">
                  <a16:creationId xmlns:a16="http://schemas.microsoft.com/office/drawing/2014/main" id="{F4DC231C-1668-2F1A-A4F5-96A13B978FA6}"/>
                </a:ext>
              </a:extLst>
            </p:cNvPr>
            <p:cNvSpPr txBox="1">
              <a:spLocks noGrp="1" noRot="1" noMove="1" noResize="1" noEditPoints="1" noAdjustHandles="1" noChangeArrowheads="1" noChangeShapeType="1"/>
            </p:cNvSpPr>
            <p:nvPr/>
          </p:nvSpPr>
          <p:spPr>
            <a:xfrm>
              <a:off x="5095201" y="5319117"/>
              <a:ext cx="2001599" cy="861774"/>
            </a:xfrm>
            <a:prstGeom prst="rect">
              <a:avLst/>
            </a:prstGeom>
            <a:noFill/>
          </p:spPr>
          <p:txBody>
            <a:bodyPr wrap="square" lIns="0" tIns="0" rIns="0" bIns="0" rtlCol="0">
              <a:spAutoFit/>
            </a:bodyPr>
            <a:lstStyle/>
            <a:p>
              <a:pPr marL="0" lvl="2" indent="0" algn="ctr" eaLnBrk="0" fontAlgn="base">
                <a:lnSpc>
                  <a:spcPct val="100000"/>
                </a:lnSpc>
                <a:spcAft>
                  <a:spcPct val="0"/>
                </a:spcAft>
                <a:buSzPct val="75000"/>
                <a:buNone/>
                <a:defRPr/>
              </a:pPr>
              <a:r>
                <a:rPr lang="de-DE" sz="2000" b="1" kern="0">
                  <a:solidFill>
                    <a:schemeClr val="tx2"/>
                  </a:solidFill>
                  <a:latin typeface="Arial" panose="020B0604020202020204" pitchFamily="34" charset="0"/>
                  <a:ea typeface="Verdana" panose="020B0604030504040204" pitchFamily="34" charset="0"/>
                  <a:cs typeface="Arial" panose="020B0604020202020204" pitchFamily="34" charset="0"/>
                </a:rPr>
                <a:t>Kopiervorlage 1</a:t>
              </a:r>
            </a:p>
            <a:p>
              <a:pPr marL="0" lvl="2" algn="ctr" eaLnBrk="0" fontAlgn="base">
                <a:spcAft>
                  <a:spcPct val="0"/>
                </a:spcAft>
                <a:buSzPct val="75000"/>
                <a:defRPr/>
              </a:pPr>
              <a:r>
                <a:rPr lang="de-DE" kern="0">
                  <a:solidFill>
                    <a:srgbClr val="000000"/>
                  </a:solidFill>
                  <a:latin typeface="Arial" panose="020B0604020202020204" pitchFamily="34" charset="0"/>
                  <a:ea typeface="Verdana" panose="020B0604030504040204" pitchFamily="34" charset="0"/>
                  <a:cs typeface="Arial" panose="020B0604020202020204" pitchFamily="34" charset="0"/>
                </a:rPr>
                <a:t>Vorlesegeschichte „Sturm im Wald“</a:t>
              </a:r>
            </a:p>
          </p:txBody>
        </p:sp>
      </p:grpSp>
      <p:grpSp>
        <p:nvGrpSpPr>
          <p:cNvPr id="32" name="Gruppieren 31">
            <a:extLst>
              <a:ext uri="{FF2B5EF4-FFF2-40B4-BE49-F238E27FC236}">
                <a16:creationId xmlns:a16="http://schemas.microsoft.com/office/drawing/2014/main" id="{78B3E163-1509-85A0-F1B5-8B61B0025CA8}"/>
              </a:ext>
            </a:extLst>
          </p:cNvPr>
          <p:cNvGrpSpPr>
            <a:grpSpLocks noGrp="1" noUngrp="1" noRot="1" noMove="1" noResize="1"/>
          </p:cNvGrpSpPr>
          <p:nvPr userDrawn="1"/>
        </p:nvGrpSpPr>
        <p:grpSpPr>
          <a:xfrm>
            <a:off x="7383227" y="4510139"/>
            <a:ext cx="2093952" cy="2001740"/>
            <a:chOff x="7383227" y="4510139"/>
            <a:chExt cx="2093952" cy="2001740"/>
          </a:xfrm>
        </p:grpSpPr>
        <p:sp>
          <p:nvSpPr>
            <p:cNvPr id="33" name="Rechteck 32">
              <a:extLst>
                <a:ext uri="{FF2B5EF4-FFF2-40B4-BE49-F238E27FC236}">
                  <a16:creationId xmlns:a16="http://schemas.microsoft.com/office/drawing/2014/main" id="{E6A21D95-852A-B884-9CF7-34ABC3067929}"/>
                </a:ext>
              </a:extLst>
            </p:cNvPr>
            <p:cNvSpPr>
              <a:spLocks noGrp="1" noRot="1" noMove="1" noResize="1" noEditPoints="1" noAdjustHandles="1" noChangeArrowheads="1" noChangeShapeType="1"/>
            </p:cNvSpPr>
            <p:nvPr/>
          </p:nvSpPr>
          <p:spPr>
            <a:xfrm>
              <a:off x="7383227" y="4765879"/>
              <a:ext cx="2093952" cy="1746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Oval 33">
              <a:extLst>
                <a:ext uri="{FF2B5EF4-FFF2-40B4-BE49-F238E27FC236}">
                  <a16:creationId xmlns:a16="http://schemas.microsoft.com/office/drawing/2014/main" id="{FB109922-5468-EFED-FF56-CB13257C0AE0}"/>
                </a:ext>
              </a:extLst>
            </p:cNvPr>
            <p:cNvSpPr>
              <a:spLocks noGrp="1" noRot="1" noChangeAspect="1" noMove="1" noResize="1" noEditPoints="1" noAdjustHandles="1" noChangeArrowheads="1" noChangeShapeType="1"/>
            </p:cNvSpPr>
            <p:nvPr/>
          </p:nvSpPr>
          <p:spPr>
            <a:xfrm>
              <a:off x="8142203" y="4510139"/>
              <a:ext cx="576000" cy="5760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2800" b="1">
                  <a:solidFill>
                    <a:schemeClr val="tx2"/>
                  </a:solidFill>
                  <a:latin typeface="Arial" panose="020B0604020202020204" pitchFamily="34" charset="0"/>
                  <a:cs typeface="Arial" panose="020B0604020202020204" pitchFamily="34" charset="0"/>
                </a:rPr>
                <a:t>9</a:t>
              </a:r>
            </a:p>
          </p:txBody>
        </p:sp>
        <p:sp>
          <p:nvSpPr>
            <p:cNvPr id="35" name="Textfeld 34">
              <a:extLst>
                <a:ext uri="{FF2B5EF4-FFF2-40B4-BE49-F238E27FC236}">
                  <a16:creationId xmlns:a16="http://schemas.microsoft.com/office/drawing/2014/main" id="{A6EE71B7-9B39-40E3-0F4F-D477CF409218}"/>
                </a:ext>
              </a:extLst>
            </p:cNvPr>
            <p:cNvSpPr txBox="1">
              <a:spLocks noGrp="1" noRot="1" noMove="1" noResize="1" noEditPoints="1" noAdjustHandles="1" noChangeArrowheads="1" noChangeShapeType="1"/>
            </p:cNvSpPr>
            <p:nvPr/>
          </p:nvSpPr>
          <p:spPr>
            <a:xfrm>
              <a:off x="7429404" y="5319117"/>
              <a:ext cx="2001599" cy="1169551"/>
            </a:xfrm>
            <a:prstGeom prst="rect">
              <a:avLst/>
            </a:prstGeom>
            <a:noFill/>
          </p:spPr>
          <p:txBody>
            <a:bodyPr wrap="square" lIns="0" tIns="0" rIns="0" bIns="0" rtlCol="0">
              <a:spAutoFit/>
            </a:bodyPr>
            <a:lstStyle/>
            <a:p>
              <a:pPr marL="0" lvl="2" algn="ctr" eaLnBrk="0" fontAlgn="base">
                <a:spcAft>
                  <a:spcPct val="0"/>
                </a:spcAft>
                <a:buSzPct val="75000"/>
                <a:defRPr/>
              </a:pPr>
              <a:r>
                <a:rPr lang="de-DE" sz="2000" b="1" kern="0">
                  <a:solidFill>
                    <a:schemeClr val="tx2"/>
                  </a:solidFill>
                  <a:latin typeface="Arial" panose="020B0604020202020204" pitchFamily="34" charset="0"/>
                  <a:ea typeface="Verdana" panose="020B0604030504040204" pitchFamily="34" charset="0"/>
                  <a:cs typeface="Arial" panose="020B0604020202020204" pitchFamily="34" charset="0"/>
                </a:rPr>
                <a:t>Kopiervorlage 2</a:t>
              </a:r>
            </a:p>
            <a:p>
              <a:pPr marL="0" lvl="2" algn="ctr" eaLnBrk="0" fontAlgn="base">
                <a:spcAft>
                  <a:spcPct val="0"/>
                </a:spcAft>
                <a:buSzPct val="75000"/>
                <a:defRPr/>
              </a:pPr>
              <a:r>
                <a:rPr lang="de-DE" kern="0">
                  <a:solidFill>
                    <a:srgbClr val="000000"/>
                  </a:solidFill>
                  <a:latin typeface="Arial" panose="020B0604020202020204" pitchFamily="34" charset="0"/>
                  <a:ea typeface="Verdana" panose="020B0604030504040204" pitchFamily="34" charset="0"/>
                  <a:cs typeface="Arial" panose="020B0604020202020204" pitchFamily="34" charset="0"/>
                </a:rPr>
                <a:t>Zeitungsbericht </a:t>
              </a:r>
              <a:br>
                <a:rPr lang="de-DE" kern="0">
                  <a:solidFill>
                    <a:srgbClr val="000000"/>
                  </a:solidFill>
                  <a:latin typeface="Arial" panose="020B0604020202020204" pitchFamily="34" charset="0"/>
                  <a:ea typeface="Verdana" panose="020B0604030504040204" pitchFamily="34" charset="0"/>
                  <a:cs typeface="Arial" panose="020B0604020202020204" pitchFamily="34" charset="0"/>
                </a:rPr>
              </a:br>
              <a:r>
                <a:rPr lang="de-DE" kern="0">
                  <a:solidFill>
                    <a:srgbClr val="000000"/>
                  </a:solidFill>
                  <a:latin typeface="Arial" panose="020B0604020202020204" pitchFamily="34" charset="0"/>
                  <a:ea typeface="Verdana" panose="020B0604030504040204" pitchFamily="34" charset="0"/>
                  <a:cs typeface="Arial" panose="020B0604020202020204" pitchFamily="34" charset="0"/>
                </a:rPr>
                <a:t>des Spechts </a:t>
              </a:r>
            </a:p>
            <a:p>
              <a:pPr marL="0" lvl="2" algn="ctr" eaLnBrk="0" fontAlgn="base">
                <a:spcAft>
                  <a:spcPct val="0"/>
                </a:spcAft>
                <a:buSzPct val="75000"/>
                <a:defRPr/>
              </a:pPr>
              <a:endParaRPr lang="de-DE" sz="2000" b="1" kern="0">
                <a:solidFill>
                  <a:schemeClr val="tx2"/>
                </a:solidFill>
                <a:latin typeface="Arial" panose="020B0604020202020204" pitchFamily="34" charset="0"/>
                <a:ea typeface="Verdana" panose="020B0604030504040204" pitchFamily="34" charset="0"/>
                <a:cs typeface="Arial" panose="020B0604020202020204" pitchFamily="34" charset="0"/>
              </a:endParaRPr>
            </a:p>
          </p:txBody>
        </p:sp>
      </p:grpSp>
      <p:grpSp>
        <p:nvGrpSpPr>
          <p:cNvPr id="36" name="Gruppieren 35">
            <a:extLst>
              <a:ext uri="{FF2B5EF4-FFF2-40B4-BE49-F238E27FC236}">
                <a16:creationId xmlns:a16="http://schemas.microsoft.com/office/drawing/2014/main" id="{B460CA12-FAF7-B95F-1177-C00D26EACE5A}"/>
              </a:ext>
            </a:extLst>
          </p:cNvPr>
          <p:cNvGrpSpPr>
            <a:grpSpLocks noGrp="1" noUngrp="1" noRot="1" noMove="1" noResize="1"/>
          </p:cNvGrpSpPr>
          <p:nvPr userDrawn="1"/>
        </p:nvGrpSpPr>
        <p:grpSpPr>
          <a:xfrm>
            <a:off x="2714822" y="4510139"/>
            <a:ext cx="2093952" cy="2001740"/>
            <a:chOff x="2714822" y="4510139"/>
            <a:chExt cx="2093952" cy="2001740"/>
          </a:xfrm>
        </p:grpSpPr>
        <p:sp>
          <p:nvSpPr>
            <p:cNvPr id="37" name="Rechteck 36">
              <a:extLst>
                <a:ext uri="{FF2B5EF4-FFF2-40B4-BE49-F238E27FC236}">
                  <a16:creationId xmlns:a16="http://schemas.microsoft.com/office/drawing/2014/main" id="{9CA02E50-23FE-9164-0607-155942D69079}"/>
                </a:ext>
              </a:extLst>
            </p:cNvPr>
            <p:cNvSpPr>
              <a:spLocks noGrp="1" noRot="1" noMove="1" noResize="1" noEditPoints="1" noAdjustHandles="1" noChangeArrowheads="1" noChangeShapeType="1"/>
            </p:cNvSpPr>
            <p:nvPr/>
          </p:nvSpPr>
          <p:spPr>
            <a:xfrm>
              <a:off x="2714822" y="4765879"/>
              <a:ext cx="2093952" cy="1746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Oval 37">
              <a:extLst>
                <a:ext uri="{FF2B5EF4-FFF2-40B4-BE49-F238E27FC236}">
                  <a16:creationId xmlns:a16="http://schemas.microsoft.com/office/drawing/2014/main" id="{F2EFC0C8-C016-9EE5-3347-7E69B6D63273}"/>
                </a:ext>
              </a:extLst>
            </p:cNvPr>
            <p:cNvSpPr>
              <a:spLocks noGrp="1" noRot="1" noChangeAspect="1" noMove="1" noResize="1" noEditPoints="1" noAdjustHandles="1" noChangeArrowheads="1" noChangeShapeType="1"/>
            </p:cNvSpPr>
            <p:nvPr/>
          </p:nvSpPr>
          <p:spPr>
            <a:xfrm>
              <a:off x="3446138" y="4510139"/>
              <a:ext cx="576000" cy="5760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2800" b="1">
                  <a:solidFill>
                    <a:schemeClr val="tx2"/>
                  </a:solidFill>
                  <a:latin typeface="Arial" panose="020B0604020202020204" pitchFamily="34" charset="0"/>
                  <a:cs typeface="Arial" panose="020B0604020202020204" pitchFamily="34" charset="0"/>
                </a:rPr>
                <a:t>7</a:t>
              </a:r>
            </a:p>
          </p:txBody>
        </p:sp>
        <p:sp>
          <p:nvSpPr>
            <p:cNvPr id="39" name="Textfeld 38">
              <a:extLst>
                <a:ext uri="{FF2B5EF4-FFF2-40B4-BE49-F238E27FC236}">
                  <a16:creationId xmlns:a16="http://schemas.microsoft.com/office/drawing/2014/main" id="{A8335440-7E14-4645-E10B-9DBD36E22206}"/>
                </a:ext>
              </a:extLst>
            </p:cNvPr>
            <p:cNvSpPr txBox="1">
              <a:spLocks noGrp="1" noRot="1" noMove="1" noResize="1" noEditPoints="1" noAdjustHandles="1" noChangeArrowheads="1" noChangeShapeType="1"/>
            </p:cNvSpPr>
            <p:nvPr/>
          </p:nvSpPr>
          <p:spPr>
            <a:xfrm>
              <a:off x="2742482" y="5319117"/>
              <a:ext cx="2001599" cy="307777"/>
            </a:xfrm>
            <a:prstGeom prst="rect">
              <a:avLst/>
            </a:prstGeom>
            <a:noFill/>
          </p:spPr>
          <p:txBody>
            <a:bodyPr wrap="square" lIns="0" tIns="0" rIns="0" bIns="0" rtlCol="0">
              <a:spAutoFit/>
            </a:bodyPr>
            <a:lstStyle/>
            <a:p>
              <a:pPr marL="0" lvl="2" indent="0" algn="ctr" eaLnBrk="0" fontAlgn="base">
                <a:lnSpc>
                  <a:spcPct val="100000"/>
                </a:lnSpc>
                <a:spcAft>
                  <a:spcPct val="0"/>
                </a:spcAft>
                <a:buSzPct val="75000"/>
                <a:buNone/>
                <a:defRPr/>
              </a:pPr>
              <a:r>
                <a:rPr lang="de-DE" sz="2000" b="1" kern="0">
                  <a:solidFill>
                    <a:schemeClr val="tx2"/>
                  </a:solidFill>
                  <a:latin typeface="Arial" panose="020B0604020202020204" pitchFamily="34" charset="0"/>
                  <a:ea typeface="Verdana" panose="020B0604030504040204" pitchFamily="34" charset="0"/>
                  <a:cs typeface="Arial" panose="020B0604020202020204" pitchFamily="34" charset="0"/>
                </a:rPr>
                <a:t>Elternbriefe</a:t>
              </a:r>
            </a:p>
          </p:txBody>
        </p:sp>
      </p:grpSp>
      <p:grpSp>
        <p:nvGrpSpPr>
          <p:cNvPr id="40" name="Gruppieren 39">
            <a:extLst>
              <a:ext uri="{FF2B5EF4-FFF2-40B4-BE49-F238E27FC236}">
                <a16:creationId xmlns:a16="http://schemas.microsoft.com/office/drawing/2014/main" id="{2717AABE-393C-B31A-3E24-CB80DF8D2636}"/>
              </a:ext>
            </a:extLst>
          </p:cNvPr>
          <p:cNvGrpSpPr>
            <a:grpSpLocks noGrp="1" noUngrp="1" noRot="1" noMove="1" noResize="1"/>
          </p:cNvGrpSpPr>
          <p:nvPr userDrawn="1"/>
        </p:nvGrpSpPr>
        <p:grpSpPr>
          <a:xfrm>
            <a:off x="9726572" y="4510139"/>
            <a:ext cx="2093952" cy="2001740"/>
            <a:chOff x="9726572" y="4510139"/>
            <a:chExt cx="2093952" cy="2001740"/>
          </a:xfrm>
        </p:grpSpPr>
        <p:sp>
          <p:nvSpPr>
            <p:cNvPr id="41" name="Rechteck 40">
              <a:extLst>
                <a:ext uri="{FF2B5EF4-FFF2-40B4-BE49-F238E27FC236}">
                  <a16:creationId xmlns:a16="http://schemas.microsoft.com/office/drawing/2014/main" id="{A9912E17-8B8B-BCF1-F90F-238EF205A77D}"/>
                </a:ext>
              </a:extLst>
            </p:cNvPr>
            <p:cNvSpPr>
              <a:spLocks noGrp="1" noRot="1" noMove="1" noResize="1" noEditPoints="1" noAdjustHandles="1" noChangeArrowheads="1" noChangeShapeType="1"/>
            </p:cNvSpPr>
            <p:nvPr/>
          </p:nvSpPr>
          <p:spPr>
            <a:xfrm>
              <a:off x="9726572" y="4765879"/>
              <a:ext cx="2093952" cy="1746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Oval 31">
              <a:extLst>
                <a:ext uri="{FF2B5EF4-FFF2-40B4-BE49-F238E27FC236}">
                  <a16:creationId xmlns:a16="http://schemas.microsoft.com/office/drawing/2014/main" id="{58886E7F-CF9C-C31F-21A1-AE469BC1A258}"/>
                </a:ext>
              </a:extLst>
            </p:cNvPr>
            <p:cNvSpPr>
              <a:spLocks noGrp="1" noRot="1" noChangeAspect="1" noMove="1" noResize="1" noEditPoints="1" noAdjustHandles="1" noChangeArrowheads="1" noChangeShapeType="1"/>
            </p:cNvSpPr>
            <p:nvPr/>
          </p:nvSpPr>
          <p:spPr>
            <a:xfrm>
              <a:off x="10485548" y="4510139"/>
              <a:ext cx="576000" cy="5760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2800" b="1">
                  <a:solidFill>
                    <a:schemeClr val="tx2"/>
                  </a:solidFill>
                  <a:latin typeface="Arial" panose="020B0604020202020204" pitchFamily="34" charset="0"/>
                  <a:cs typeface="Arial" panose="020B0604020202020204" pitchFamily="34" charset="0"/>
                </a:rPr>
                <a:t>10</a:t>
              </a:r>
            </a:p>
          </p:txBody>
        </p:sp>
        <p:sp>
          <p:nvSpPr>
            <p:cNvPr id="43" name="Textfeld 42">
              <a:extLst>
                <a:ext uri="{FF2B5EF4-FFF2-40B4-BE49-F238E27FC236}">
                  <a16:creationId xmlns:a16="http://schemas.microsoft.com/office/drawing/2014/main" id="{41F1AF6F-B955-8839-807E-2055EE4AF35B}"/>
                </a:ext>
              </a:extLst>
            </p:cNvPr>
            <p:cNvSpPr txBox="1">
              <a:spLocks noGrp="1" noRot="1" noMove="1" noResize="1" noEditPoints="1" noAdjustHandles="1" noChangeArrowheads="1" noChangeShapeType="1"/>
            </p:cNvSpPr>
            <p:nvPr/>
          </p:nvSpPr>
          <p:spPr>
            <a:xfrm>
              <a:off x="9772749" y="5319117"/>
              <a:ext cx="2001599" cy="584775"/>
            </a:xfrm>
            <a:prstGeom prst="rect">
              <a:avLst/>
            </a:prstGeom>
            <a:noFill/>
          </p:spPr>
          <p:txBody>
            <a:bodyPr wrap="square" lIns="0" tIns="0" rIns="0" bIns="0" rtlCol="0">
              <a:spAutoFit/>
            </a:bodyPr>
            <a:lstStyle/>
            <a:p>
              <a:pPr marL="0" lvl="2" algn="ctr" eaLnBrk="0" fontAlgn="base">
                <a:spcAft>
                  <a:spcPct val="0"/>
                </a:spcAft>
                <a:buSzPct val="75000"/>
                <a:defRPr/>
              </a:pPr>
              <a:r>
                <a:rPr lang="de-DE" sz="2000" b="1" kern="0">
                  <a:solidFill>
                    <a:schemeClr val="tx2"/>
                  </a:solidFill>
                  <a:latin typeface="Arial" panose="020B0604020202020204" pitchFamily="34" charset="0"/>
                  <a:ea typeface="Verdana" panose="020B0604030504040204" pitchFamily="34" charset="0"/>
                  <a:cs typeface="Arial" panose="020B0604020202020204" pitchFamily="34" charset="0"/>
                </a:rPr>
                <a:t>Kopiervorlage 3</a:t>
              </a:r>
            </a:p>
            <a:p>
              <a:pPr marL="0" lvl="2" algn="ctr" eaLnBrk="0" fontAlgn="base">
                <a:spcAft>
                  <a:spcPct val="0"/>
                </a:spcAft>
                <a:buSzPct val="75000"/>
                <a:defRPr/>
              </a:pPr>
              <a:r>
                <a:rPr lang="de-DE" kern="0">
                  <a:solidFill>
                    <a:srgbClr val="000000"/>
                  </a:solidFill>
                  <a:latin typeface="Arial" panose="020B0604020202020204" pitchFamily="34" charset="0"/>
                  <a:ea typeface="Verdana" panose="020B0604030504040204" pitchFamily="34" charset="0"/>
                  <a:cs typeface="Arial" panose="020B0604020202020204" pitchFamily="34" charset="0"/>
                </a:rPr>
                <a:t>Szenenbilder</a:t>
              </a:r>
            </a:p>
          </p:txBody>
        </p:sp>
      </p:grpSp>
    </p:spTree>
    <p:extLst>
      <p:ext uri="{BB962C8B-B14F-4D97-AF65-F5344CB8AC3E}">
        <p14:creationId xmlns:p14="http://schemas.microsoft.com/office/powerpoint/2010/main" val="2420785600"/>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guide id="3" orient="horz" pos="232">
          <p15:clr>
            <a:srgbClr val="FBAE40"/>
          </p15:clr>
        </p15:guide>
        <p15:guide id="4" orient="horz" pos="4088">
          <p15:clr>
            <a:srgbClr val="FBAE40"/>
          </p15:clr>
        </p15:guide>
        <p15:guide id="5" pos="7446">
          <p15:clr>
            <a:srgbClr val="FBAE40"/>
          </p15:clr>
        </p15:guide>
        <p15:guide id="6" pos="234">
          <p15:clr>
            <a:srgbClr val="FBAE40"/>
          </p15:clr>
        </p15:guide>
        <p15:guide id="7" pos="3727">
          <p15:clr>
            <a:srgbClr val="FBAE40"/>
          </p15:clr>
        </p15:guide>
        <p15:guide id="8" pos="801" userDrawn="1">
          <p15:clr>
            <a:srgbClr val="FBAE40"/>
          </p15:clr>
        </p15:guide>
        <p15:guide id="9" orient="horz" pos="799" userDrawn="1">
          <p15:clr>
            <a:srgbClr val="FBAE40"/>
          </p15:clr>
        </p15:guide>
        <p15:guide id="10" pos="3940" userDrawn="1">
          <p15:clr>
            <a:srgbClr val="FBAE40"/>
          </p15:clr>
        </p15:guide>
        <p15:guide id="11" pos="6879"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 Thema">
    <p:spTree>
      <p:nvGrpSpPr>
        <p:cNvPr id="1" name=""/>
        <p:cNvGrpSpPr/>
        <p:nvPr/>
      </p:nvGrpSpPr>
      <p:grpSpPr>
        <a:xfrm>
          <a:off x="0" y="0"/>
          <a:ext cx="0" cy="0"/>
          <a:chOff x="0" y="0"/>
          <a:chExt cx="0" cy="0"/>
        </a:xfrm>
      </p:grpSpPr>
      <p:pic>
        <p:nvPicPr>
          <p:cNvPr id="11" name="Grafik 10" descr="Ein Bild, das Text, Schild enthält.&#10;&#10;Automatisch generierte Beschreibung">
            <a:extLst>
              <a:ext uri="{FF2B5EF4-FFF2-40B4-BE49-F238E27FC236}">
                <a16:creationId xmlns:a16="http://schemas.microsoft.com/office/drawing/2014/main" id="{094A890A-1301-7154-C8FA-33959B01A565}"/>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199084" y="368301"/>
            <a:ext cx="2621441" cy="555290"/>
          </a:xfrm>
          <a:prstGeom prst="rect">
            <a:avLst/>
          </a:prstGeom>
        </p:spPr>
      </p:pic>
      <p:sp>
        <p:nvSpPr>
          <p:cNvPr id="2" name="Rechteck 1">
            <a:extLst>
              <a:ext uri="{FF2B5EF4-FFF2-40B4-BE49-F238E27FC236}">
                <a16:creationId xmlns:a16="http://schemas.microsoft.com/office/drawing/2014/main" id="{4B6470C6-D9D7-2565-8D02-4EC2086B574A}"/>
              </a:ext>
            </a:extLst>
          </p:cNvPr>
          <p:cNvSpPr/>
          <p:nvPr userDrawn="1"/>
        </p:nvSpPr>
        <p:spPr>
          <a:xfrm>
            <a:off x="371475" y="1268414"/>
            <a:ext cx="11449049" cy="522128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hteck 2">
            <a:extLst>
              <a:ext uri="{FF2B5EF4-FFF2-40B4-BE49-F238E27FC236}">
                <a16:creationId xmlns:a16="http://schemas.microsoft.com/office/drawing/2014/main" id="{0EA4CA76-0EAD-F072-B6F0-21DD3F929B1F}"/>
              </a:ext>
            </a:extLst>
          </p:cNvPr>
          <p:cNvSpPr/>
          <p:nvPr userDrawn="1"/>
        </p:nvSpPr>
        <p:spPr>
          <a:xfrm>
            <a:off x="742950" y="1744314"/>
            <a:ext cx="4807189" cy="30777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pAutoFit/>
          </a:bodyPr>
          <a:lstStyle/>
          <a:p>
            <a:pPr fontAlgn="base">
              <a:spcAft>
                <a:spcPct val="0"/>
              </a:spcAft>
            </a:pPr>
            <a:r>
              <a:rPr lang="de-DE" sz="2000" b="1" kern="0">
                <a:solidFill>
                  <a:schemeClr val="tx2"/>
                </a:solidFill>
                <a:latin typeface="Arial" panose="020B0604020202020204" pitchFamily="34" charset="0"/>
                <a:cs typeface="Arial" panose="020B0604020202020204" pitchFamily="34" charset="0"/>
              </a:rPr>
              <a:t>1. Thema</a:t>
            </a:r>
          </a:p>
        </p:txBody>
      </p:sp>
      <p:sp>
        <p:nvSpPr>
          <p:cNvPr id="4" name="Rechteck 3">
            <a:extLst>
              <a:ext uri="{FF2B5EF4-FFF2-40B4-BE49-F238E27FC236}">
                <a16:creationId xmlns:a16="http://schemas.microsoft.com/office/drawing/2014/main" id="{596B00E8-9942-8390-9028-9E743418D376}"/>
              </a:ext>
            </a:extLst>
          </p:cNvPr>
          <p:cNvSpPr/>
          <p:nvPr userDrawn="1"/>
        </p:nvSpPr>
        <p:spPr>
          <a:xfrm>
            <a:off x="742950" y="2314898"/>
            <a:ext cx="10938510" cy="2670411"/>
          </a:xfrm>
          <a:prstGeom prst="rect">
            <a:avLst/>
          </a:prstGeom>
        </p:spPr>
        <p:txBody>
          <a:bodyPr wrap="square" lIns="0" tIns="0" rIns="0" bIns="0">
            <a:spAutoFit/>
          </a:bodyPr>
          <a:lstStyle/>
          <a:p>
            <a:pPr>
              <a:lnSpc>
                <a:spcPct val="110000"/>
              </a:lnSpc>
              <a:spcBef>
                <a:spcPts val="1000"/>
              </a:spcBef>
            </a:pPr>
            <a:r>
              <a:rPr lang="de-DE" sz="1800" dirty="0">
                <a:solidFill>
                  <a:srgbClr val="000000"/>
                </a:solidFill>
                <a:latin typeface="Arial" panose="020B0604020202020204" pitchFamily="34" charset="0"/>
                <a:cs typeface="Arial" panose="020B0604020202020204" pitchFamily="34" charset="0"/>
              </a:rPr>
              <a:t>Naturkatastrophen, Kriege, Amokläufe, Terroranschläge oder Krisen sind täglicher Bestandteil </a:t>
            </a:r>
            <a:br>
              <a:rPr lang="de-DE" sz="1800" dirty="0">
                <a:solidFill>
                  <a:srgbClr val="000000"/>
                </a:solidFill>
                <a:latin typeface="Arial" panose="020B0604020202020204" pitchFamily="34" charset="0"/>
                <a:cs typeface="Arial" panose="020B0604020202020204" pitchFamily="34" charset="0"/>
              </a:rPr>
            </a:br>
            <a:r>
              <a:rPr lang="de-DE" sz="1800" dirty="0">
                <a:solidFill>
                  <a:srgbClr val="000000"/>
                </a:solidFill>
                <a:latin typeface="Arial" panose="020B0604020202020204" pitchFamily="34" charset="0"/>
                <a:cs typeface="Arial" panose="020B0604020202020204" pitchFamily="34" charset="0"/>
              </a:rPr>
              <a:t>der medialen Berichterstattung. Zeitung, Fernsehen und Radio spielen </a:t>
            </a:r>
            <a:r>
              <a:rPr lang="de-DE" sz="1800" spc="-10" dirty="0">
                <a:solidFill>
                  <a:srgbClr val="000000"/>
                </a:solidFill>
                <a:latin typeface="Arial" panose="020B0604020202020204" pitchFamily="34" charset="0"/>
                <a:cs typeface="Arial" panose="020B0604020202020204" pitchFamily="34" charset="0"/>
              </a:rPr>
              <a:t>dabei eine zentrale Rolle.</a:t>
            </a:r>
          </a:p>
          <a:p>
            <a:pPr>
              <a:lnSpc>
                <a:spcPct val="110000"/>
              </a:lnSpc>
              <a:spcBef>
                <a:spcPts val="1000"/>
              </a:spcBef>
            </a:pPr>
            <a:r>
              <a:rPr lang="de-DE" sz="1800" dirty="0">
                <a:solidFill>
                  <a:srgbClr val="000000"/>
                </a:solidFill>
                <a:latin typeface="Arial" panose="020B0604020202020204" pitchFamily="34" charset="0"/>
                <a:cs typeface="Arial" panose="020B0604020202020204" pitchFamily="34" charset="0"/>
              </a:rPr>
              <a:t>Aber auch in </a:t>
            </a:r>
            <a:r>
              <a:rPr lang="de-DE" sz="1800" dirty="0" err="1">
                <a:solidFill>
                  <a:srgbClr val="000000"/>
                </a:solidFill>
                <a:latin typeface="Arial" panose="020B0604020202020204" pitchFamily="34" charset="0"/>
                <a:cs typeface="Arial" panose="020B0604020202020204" pitchFamily="34" charset="0"/>
              </a:rPr>
              <a:t>Social</a:t>
            </a:r>
            <a:r>
              <a:rPr lang="de-DE" sz="1800" dirty="0">
                <a:solidFill>
                  <a:srgbClr val="000000"/>
                </a:solidFill>
                <a:latin typeface="Arial" panose="020B0604020202020204" pitchFamily="34" charset="0"/>
                <a:cs typeface="Arial" panose="020B0604020202020204" pitchFamily="34" charset="0"/>
              </a:rPr>
              <a:t>-Media-Angeboten und Online-Videoplattformen bekommen Kinder Informationen zu Krisenereignissen angezeigt, ob bei der aktiven Informationsrecherche oder passiv im Feed. Sie können die Geschehnisse auf den Plattformen nahezu zeitgleich mitverfolgen und sich dort mit anderen austauschen. </a:t>
            </a:r>
          </a:p>
          <a:p>
            <a:pPr>
              <a:lnSpc>
                <a:spcPct val="110000"/>
              </a:lnSpc>
              <a:spcBef>
                <a:spcPts val="1000"/>
              </a:spcBef>
            </a:pPr>
            <a:r>
              <a:rPr lang="de-DE" sz="1800" dirty="0">
                <a:solidFill>
                  <a:srgbClr val="000000"/>
                </a:solidFill>
                <a:latin typeface="Arial" panose="020B0604020202020204" pitchFamily="34" charset="0"/>
                <a:cs typeface="Arial" panose="020B0604020202020204" pitchFamily="34" charset="0"/>
              </a:rPr>
              <a:t>Das kann jedoch auch Unsicherheiten und Fragen hervorrufen. Wichtiger denn je sind daher ein Grundverständnis für die Funktionsweisen medialer Berichterstattung und die Vermittlung von Informationskompetenz.</a:t>
            </a:r>
          </a:p>
        </p:txBody>
      </p:sp>
      <p:cxnSp>
        <p:nvCxnSpPr>
          <p:cNvPr id="5" name="Gerade Verbindung 4">
            <a:extLst>
              <a:ext uri="{FF2B5EF4-FFF2-40B4-BE49-F238E27FC236}">
                <a16:creationId xmlns:a16="http://schemas.microsoft.com/office/drawing/2014/main" id="{6F00B0B7-59EF-41A4-28C5-0AA44BC9EB77}"/>
              </a:ext>
            </a:extLst>
          </p:cNvPr>
          <p:cNvCxnSpPr>
            <a:cxnSpLocks/>
          </p:cNvCxnSpPr>
          <p:nvPr userDrawn="1"/>
        </p:nvCxnSpPr>
        <p:spPr>
          <a:xfrm>
            <a:off x="2182950" y="1268413"/>
            <a:ext cx="1080000" cy="0"/>
          </a:xfrm>
          <a:prstGeom prst="line">
            <a:avLst/>
          </a:prstGeom>
          <a:ln w="63500" cap="rnd">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6" name="Gruppieren 5">
            <a:extLst>
              <a:ext uri="{FF2B5EF4-FFF2-40B4-BE49-F238E27FC236}">
                <a16:creationId xmlns:a16="http://schemas.microsoft.com/office/drawing/2014/main" id="{975CC777-5598-9A02-0465-04E6619C10D7}"/>
              </a:ext>
            </a:extLst>
          </p:cNvPr>
          <p:cNvGrpSpPr/>
          <p:nvPr userDrawn="1"/>
        </p:nvGrpSpPr>
        <p:grpSpPr>
          <a:xfrm>
            <a:off x="742950" y="368301"/>
            <a:ext cx="1080000" cy="1080000"/>
            <a:chOff x="742950" y="368301"/>
            <a:chExt cx="1080000" cy="1080000"/>
          </a:xfrm>
        </p:grpSpPr>
        <p:sp>
          <p:nvSpPr>
            <p:cNvPr id="7" name="Oval 11">
              <a:extLst>
                <a:ext uri="{FF2B5EF4-FFF2-40B4-BE49-F238E27FC236}">
                  <a16:creationId xmlns:a16="http://schemas.microsoft.com/office/drawing/2014/main" id="{231E2748-46CB-28C6-97DA-954CC3A84CB7}"/>
                </a:ext>
              </a:extLst>
            </p:cNvPr>
            <p:cNvSpPr/>
            <p:nvPr/>
          </p:nvSpPr>
          <p:spPr>
            <a:xfrm>
              <a:off x="742950" y="368301"/>
              <a:ext cx="1080000" cy="1080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5000" b="1">
                <a:latin typeface="Arial" panose="020B0604020202020204" pitchFamily="34" charset="0"/>
                <a:cs typeface="Arial" panose="020B0604020202020204" pitchFamily="34" charset="0"/>
              </a:endParaRPr>
            </a:p>
          </p:txBody>
        </p:sp>
        <p:grpSp>
          <p:nvGrpSpPr>
            <p:cNvPr id="8" name="Grafik 11">
              <a:extLst>
                <a:ext uri="{FF2B5EF4-FFF2-40B4-BE49-F238E27FC236}">
                  <a16:creationId xmlns:a16="http://schemas.microsoft.com/office/drawing/2014/main" id="{A58C9852-383C-BB5F-D942-03EF189129A8}"/>
                </a:ext>
              </a:extLst>
            </p:cNvPr>
            <p:cNvGrpSpPr/>
            <p:nvPr/>
          </p:nvGrpSpPr>
          <p:grpSpPr>
            <a:xfrm>
              <a:off x="1013117" y="594459"/>
              <a:ext cx="539666" cy="627685"/>
              <a:chOff x="3570972" y="1073402"/>
              <a:chExt cx="4192946" cy="4876802"/>
            </a:xfrm>
          </p:grpSpPr>
          <p:sp>
            <p:nvSpPr>
              <p:cNvPr id="9" name="Freihandform 46">
                <a:extLst>
                  <a:ext uri="{FF2B5EF4-FFF2-40B4-BE49-F238E27FC236}">
                    <a16:creationId xmlns:a16="http://schemas.microsoft.com/office/drawing/2014/main" id="{3E269DED-91F0-DFCC-2E3E-FEA90F52BBCB}"/>
                  </a:ext>
                </a:extLst>
              </p:cNvPr>
              <p:cNvSpPr/>
              <p:nvPr/>
            </p:nvSpPr>
            <p:spPr>
              <a:xfrm>
                <a:off x="3761322" y="1959372"/>
                <a:ext cx="147161" cy="1727977"/>
              </a:xfrm>
              <a:custGeom>
                <a:avLst/>
                <a:gdLst>
                  <a:gd name="connsiteX0" fmla="*/ 73581 w 147161"/>
                  <a:gd name="connsiteY0" fmla="*/ 1727978 h 1727977"/>
                  <a:gd name="connsiteX1" fmla="*/ 0 w 147161"/>
                  <a:gd name="connsiteY1" fmla="*/ 1654397 h 1727977"/>
                  <a:gd name="connsiteX2" fmla="*/ 0 w 147161"/>
                  <a:gd name="connsiteY2" fmla="*/ 73581 h 1727977"/>
                  <a:gd name="connsiteX3" fmla="*/ 73581 w 147161"/>
                  <a:gd name="connsiteY3" fmla="*/ 0 h 1727977"/>
                  <a:gd name="connsiteX4" fmla="*/ 147161 w 147161"/>
                  <a:gd name="connsiteY4" fmla="*/ 73581 h 1727977"/>
                  <a:gd name="connsiteX5" fmla="*/ 147161 w 147161"/>
                  <a:gd name="connsiteY5" fmla="*/ 1654407 h 1727977"/>
                  <a:gd name="connsiteX6" fmla="*/ 73581 w 147161"/>
                  <a:gd name="connsiteY6" fmla="*/ 1727978 h 17279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7161" h="1727977">
                    <a:moveTo>
                      <a:pt x="73581" y="1727978"/>
                    </a:moveTo>
                    <a:cubicBezTo>
                      <a:pt x="32937" y="1727978"/>
                      <a:pt x="0" y="1695040"/>
                      <a:pt x="0" y="1654397"/>
                    </a:cubicBezTo>
                    <a:lnTo>
                      <a:pt x="0" y="73581"/>
                    </a:lnTo>
                    <a:cubicBezTo>
                      <a:pt x="0" y="32937"/>
                      <a:pt x="32937" y="0"/>
                      <a:pt x="73581" y="0"/>
                    </a:cubicBezTo>
                    <a:cubicBezTo>
                      <a:pt x="114224" y="0"/>
                      <a:pt x="147161" y="32937"/>
                      <a:pt x="147161" y="73581"/>
                    </a:cubicBezTo>
                    <a:lnTo>
                      <a:pt x="147161" y="1654407"/>
                    </a:lnTo>
                    <a:cubicBezTo>
                      <a:pt x="147161" y="1695040"/>
                      <a:pt x="114224" y="1727978"/>
                      <a:pt x="73581" y="1727978"/>
                    </a:cubicBezTo>
                    <a:close/>
                  </a:path>
                </a:pathLst>
              </a:custGeom>
              <a:solidFill>
                <a:schemeClr val="bg1">
                  <a:lumMod val="50000"/>
                </a:schemeClr>
              </a:solidFill>
              <a:ln w="9525" cap="flat">
                <a:noFill/>
                <a:prstDash val="solid"/>
                <a:miter/>
              </a:ln>
            </p:spPr>
            <p:txBody>
              <a:bodyPr rtlCol="0" anchor="ctr"/>
              <a:lstStyle/>
              <a:p>
                <a:endParaRPr lang="en-US"/>
              </a:p>
            </p:txBody>
          </p:sp>
          <p:grpSp>
            <p:nvGrpSpPr>
              <p:cNvPr id="10" name="Grafik 11">
                <a:extLst>
                  <a:ext uri="{FF2B5EF4-FFF2-40B4-BE49-F238E27FC236}">
                    <a16:creationId xmlns:a16="http://schemas.microsoft.com/office/drawing/2014/main" id="{3134FB4C-B2B2-012B-898B-36AC3D0AE051}"/>
                  </a:ext>
                </a:extLst>
              </p:cNvPr>
              <p:cNvGrpSpPr/>
              <p:nvPr/>
            </p:nvGrpSpPr>
            <p:grpSpPr>
              <a:xfrm>
                <a:off x="3570972" y="1073402"/>
                <a:ext cx="4192946" cy="4876802"/>
                <a:chOff x="3570972" y="1073402"/>
                <a:chExt cx="4192946" cy="4876802"/>
              </a:xfrm>
            </p:grpSpPr>
            <p:sp>
              <p:nvSpPr>
                <p:cNvPr id="16" name="Freihandform 52">
                  <a:extLst>
                    <a:ext uri="{FF2B5EF4-FFF2-40B4-BE49-F238E27FC236}">
                      <a16:creationId xmlns:a16="http://schemas.microsoft.com/office/drawing/2014/main" id="{3CFCC9B6-957D-841B-59E5-92E3C790CA6F}"/>
                    </a:ext>
                  </a:extLst>
                </p:cNvPr>
                <p:cNvSpPr/>
                <p:nvPr/>
              </p:nvSpPr>
              <p:spPr>
                <a:xfrm>
                  <a:off x="4501633" y="2936552"/>
                  <a:ext cx="2341321" cy="1850945"/>
                </a:xfrm>
                <a:custGeom>
                  <a:avLst/>
                  <a:gdLst>
                    <a:gd name="connsiteX0" fmla="*/ 0 w 2341321"/>
                    <a:gd name="connsiteY0" fmla="*/ 0 h 1850945"/>
                    <a:gd name="connsiteX1" fmla="*/ 0 w 2341321"/>
                    <a:gd name="connsiteY1" fmla="*/ 486623 h 1850945"/>
                    <a:gd name="connsiteX2" fmla="*/ 0 w 2341321"/>
                    <a:gd name="connsiteY2" fmla="*/ 1148391 h 1850945"/>
                    <a:gd name="connsiteX3" fmla="*/ 702555 w 2341321"/>
                    <a:gd name="connsiteY3" fmla="*/ 1850946 h 1850945"/>
                    <a:gd name="connsiteX4" fmla="*/ 1638767 w 2341321"/>
                    <a:gd name="connsiteY4" fmla="*/ 1850946 h 1850945"/>
                    <a:gd name="connsiteX5" fmla="*/ 2341321 w 2341321"/>
                    <a:gd name="connsiteY5" fmla="*/ 1148391 h 1850945"/>
                    <a:gd name="connsiteX6" fmla="*/ 2341321 w 2341321"/>
                    <a:gd name="connsiteY6" fmla="*/ 486623 h 1850945"/>
                    <a:gd name="connsiteX7" fmla="*/ 2341321 w 2341321"/>
                    <a:gd name="connsiteY7" fmla="*/ 0 h 18509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41321" h="1850945">
                      <a:moveTo>
                        <a:pt x="0" y="0"/>
                      </a:moveTo>
                      <a:lnTo>
                        <a:pt x="0" y="486623"/>
                      </a:lnTo>
                      <a:lnTo>
                        <a:pt x="0" y="1148391"/>
                      </a:lnTo>
                      <a:cubicBezTo>
                        <a:pt x="0" y="1536401"/>
                        <a:pt x="314544" y="1850946"/>
                        <a:pt x="702555" y="1850946"/>
                      </a:cubicBezTo>
                      <a:lnTo>
                        <a:pt x="1638767" y="1850946"/>
                      </a:lnTo>
                      <a:cubicBezTo>
                        <a:pt x="2026777" y="1850946"/>
                        <a:pt x="2341321" y="1536401"/>
                        <a:pt x="2341321" y="1148391"/>
                      </a:cubicBezTo>
                      <a:lnTo>
                        <a:pt x="2341321" y="486623"/>
                      </a:lnTo>
                      <a:lnTo>
                        <a:pt x="2341321" y="0"/>
                      </a:lnTo>
                      <a:close/>
                    </a:path>
                  </a:pathLst>
                </a:custGeom>
                <a:solidFill>
                  <a:srgbClr val="574D56"/>
                </a:solidFill>
                <a:ln w="9525" cap="flat">
                  <a:noFill/>
                  <a:prstDash val="solid"/>
                  <a:miter/>
                </a:ln>
              </p:spPr>
              <p:txBody>
                <a:bodyPr rtlCol="0" anchor="ctr"/>
                <a:lstStyle/>
                <a:p>
                  <a:endParaRPr lang="en-US"/>
                </a:p>
              </p:txBody>
            </p:sp>
            <p:sp>
              <p:nvSpPr>
                <p:cNvPr id="17" name="Freihandform 53">
                  <a:extLst>
                    <a:ext uri="{FF2B5EF4-FFF2-40B4-BE49-F238E27FC236}">
                      <a16:creationId xmlns:a16="http://schemas.microsoft.com/office/drawing/2014/main" id="{C4C956B8-B163-1F45-A941-7E6911FD50FA}"/>
                    </a:ext>
                  </a:extLst>
                </p:cNvPr>
                <p:cNvSpPr/>
                <p:nvPr/>
              </p:nvSpPr>
              <p:spPr>
                <a:xfrm>
                  <a:off x="5840210" y="2936504"/>
                  <a:ext cx="1002763" cy="1851031"/>
                </a:xfrm>
                <a:custGeom>
                  <a:avLst/>
                  <a:gdLst>
                    <a:gd name="connsiteX0" fmla="*/ 1002764 w 1002763"/>
                    <a:gd name="connsiteY0" fmla="*/ 0 h 1851031"/>
                    <a:gd name="connsiteX1" fmla="*/ 1002764 w 1002763"/>
                    <a:gd name="connsiteY1" fmla="*/ 1148477 h 1851031"/>
                    <a:gd name="connsiteX2" fmla="*/ 300209 w 1002763"/>
                    <a:gd name="connsiteY2" fmla="*/ 1851031 h 1851031"/>
                    <a:gd name="connsiteX3" fmla="*/ 0 w 1002763"/>
                    <a:gd name="connsiteY3" fmla="*/ 1851031 h 1851031"/>
                    <a:gd name="connsiteX4" fmla="*/ 702555 w 1002763"/>
                    <a:gd name="connsiteY4" fmla="*/ 1148477 h 1851031"/>
                    <a:gd name="connsiteX5" fmla="*/ 702555 w 1002763"/>
                    <a:gd name="connsiteY5" fmla="*/ 0 h 1851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2763" h="1851031">
                      <a:moveTo>
                        <a:pt x="1002764" y="0"/>
                      </a:moveTo>
                      <a:lnTo>
                        <a:pt x="1002764" y="1148477"/>
                      </a:lnTo>
                      <a:cubicBezTo>
                        <a:pt x="1002764" y="1536487"/>
                        <a:pt x="688219" y="1851031"/>
                        <a:pt x="300209" y="1851031"/>
                      </a:cubicBezTo>
                      <a:lnTo>
                        <a:pt x="0" y="1851031"/>
                      </a:lnTo>
                      <a:cubicBezTo>
                        <a:pt x="388010" y="1851031"/>
                        <a:pt x="702555" y="1536487"/>
                        <a:pt x="702555" y="1148477"/>
                      </a:cubicBezTo>
                      <a:lnTo>
                        <a:pt x="702555" y="0"/>
                      </a:lnTo>
                      <a:close/>
                    </a:path>
                  </a:pathLst>
                </a:custGeom>
                <a:solidFill>
                  <a:srgbClr val="433D41"/>
                </a:solidFill>
                <a:ln w="9525" cap="flat">
                  <a:noFill/>
                  <a:prstDash val="solid"/>
                  <a:miter/>
                </a:ln>
              </p:spPr>
              <p:txBody>
                <a:bodyPr rtlCol="0" anchor="ctr"/>
                <a:lstStyle/>
                <a:p>
                  <a:endParaRPr lang="en-US"/>
                </a:p>
              </p:txBody>
            </p:sp>
            <p:sp>
              <p:nvSpPr>
                <p:cNvPr id="18" name="Freihandform 54">
                  <a:extLst>
                    <a:ext uri="{FF2B5EF4-FFF2-40B4-BE49-F238E27FC236}">
                      <a16:creationId xmlns:a16="http://schemas.microsoft.com/office/drawing/2014/main" id="{4D23C1E8-8D09-573A-F392-EC2C80D017F9}"/>
                    </a:ext>
                  </a:extLst>
                </p:cNvPr>
                <p:cNvSpPr/>
                <p:nvPr/>
              </p:nvSpPr>
              <p:spPr>
                <a:xfrm>
                  <a:off x="4359777" y="4105345"/>
                  <a:ext cx="2633767" cy="1832695"/>
                </a:xfrm>
                <a:custGeom>
                  <a:avLst/>
                  <a:gdLst>
                    <a:gd name="connsiteX0" fmla="*/ 1598962 w 2633767"/>
                    <a:gd name="connsiteY0" fmla="*/ 366474 h 1832695"/>
                    <a:gd name="connsiteX1" fmla="*/ 1598962 w 2633767"/>
                    <a:gd name="connsiteY1" fmla="*/ 0 h 1832695"/>
                    <a:gd name="connsiteX2" fmla="*/ 1026252 w 2633767"/>
                    <a:gd name="connsiteY2" fmla="*/ 0 h 1832695"/>
                    <a:gd name="connsiteX3" fmla="*/ 1026252 w 2633767"/>
                    <a:gd name="connsiteY3" fmla="*/ 366474 h 1832695"/>
                    <a:gd name="connsiteX4" fmla="*/ 981256 w 2633767"/>
                    <a:gd name="connsiteY4" fmla="*/ 416452 h 1832695"/>
                    <a:gd name="connsiteX5" fmla="*/ 891654 w 2633767"/>
                    <a:gd name="connsiteY5" fmla="*/ 430016 h 1832695"/>
                    <a:gd name="connsiteX6" fmla="*/ 871528 w 2633767"/>
                    <a:gd name="connsiteY6" fmla="*/ 449009 h 1832695"/>
                    <a:gd name="connsiteX7" fmla="*/ 0 w 2633767"/>
                    <a:gd name="connsiteY7" fmla="*/ 1540783 h 1832695"/>
                    <a:gd name="connsiteX8" fmla="*/ 0 w 2633767"/>
                    <a:gd name="connsiteY8" fmla="*/ 1785071 h 1832695"/>
                    <a:gd name="connsiteX9" fmla="*/ 47625 w 2633767"/>
                    <a:gd name="connsiteY9" fmla="*/ 1832696 h 1832695"/>
                    <a:gd name="connsiteX10" fmla="*/ 2586142 w 2633767"/>
                    <a:gd name="connsiteY10" fmla="*/ 1832696 h 1832695"/>
                    <a:gd name="connsiteX11" fmla="*/ 2633767 w 2633767"/>
                    <a:gd name="connsiteY11" fmla="*/ 1785071 h 1832695"/>
                    <a:gd name="connsiteX12" fmla="*/ 2633767 w 2633767"/>
                    <a:gd name="connsiteY12" fmla="*/ 1540783 h 1832695"/>
                    <a:gd name="connsiteX13" fmla="*/ 1767802 w 2633767"/>
                    <a:gd name="connsiteY13" fmla="*/ 452714 h 1832695"/>
                    <a:gd name="connsiteX14" fmla="*/ 1746799 w 2633767"/>
                    <a:gd name="connsiteY14" fmla="*/ 432645 h 1832695"/>
                    <a:gd name="connsiteX15" fmla="*/ 1643958 w 2633767"/>
                    <a:gd name="connsiteY15" fmla="*/ 416443 h 1832695"/>
                    <a:gd name="connsiteX16" fmla="*/ 1598962 w 2633767"/>
                    <a:gd name="connsiteY16" fmla="*/ 366474 h 18326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33767" h="1832695">
                      <a:moveTo>
                        <a:pt x="1598962" y="366474"/>
                      </a:moveTo>
                      <a:lnTo>
                        <a:pt x="1598962" y="0"/>
                      </a:lnTo>
                      <a:lnTo>
                        <a:pt x="1026252" y="0"/>
                      </a:lnTo>
                      <a:lnTo>
                        <a:pt x="1026252" y="366474"/>
                      </a:lnTo>
                      <a:cubicBezTo>
                        <a:pt x="1026252" y="392201"/>
                        <a:pt x="1006821" y="413623"/>
                        <a:pt x="981256" y="416452"/>
                      </a:cubicBezTo>
                      <a:cubicBezTo>
                        <a:pt x="951014" y="419795"/>
                        <a:pt x="921134" y="424339"/>
                        <a:pt x="891654" y="430016"/>
                      </a:cubicBezTo>
                      <a:cubicBezTo>
                        <a:pt x="881205" y="432035"/>
                        <a:pt x="881872" y="446713"/>
                        <a:pt x="871528" y="449009"/>
                      </a:cubicBezTo>
                      <a:cubicBezTo>
                        <a:pt x="365350" y="561556"/>
                        <a:pt x="0" y="1000716"/>
                        <a:pt x="0" y="1540783"/>
                      </a:cubicBezTo>
                      <a:lnTo>
                        <a:pt x="0" y="1785071"/>
                      </a:lnTo>
                      <a:cubicBezTo>
                        <a:pt x="0" y="1811369"/>
                        <a:pt x="21326" y="1832696"/>
                        <a:pt x="47625" y="1832696"/>
                      </a:cubicBezTo>
                      <a:lnTo>
                        <a:pt x="2586142" y="1832696"/>
                      </a:lnTo>
                      <a:cubicBezTo>
                        <a:pt x="2612441" y="1832696"/>
                        <a:pt x="2633767" y="1811369"/>
                        <a:pt x="2633767" y="1785071"/>
                      </a:cubicBezTo>
                      <a:lnTo>
                        <a:pt x="2633767" y="1540783"/>
                      </a:lnTo>
                      <a:cubicBezTo>
                        <a:pt x="2633767" y="1000830"/>
                        <a:pt x="2273808" y="565395"/>
                        <a:pt x="1767802" y="452714"/>
                      </a:cubicBezTo>
                      <a:cubicBezTo>
                        <a:pt x="1761716" y="451361"/>
                        <a:pt x="1752924" y="433902"/>
                        <a:pt x="1746799" y="432645"/>
                      </a:cubicBezTo>
                      <a:cubicBezTo>
                        <a:pt x="1713043" y="425720"/>
                        <a:pt x="1678743" y="420291"/>
                        <a:pt x="1643958" y="416443"/>
                      </a:cubicBezTo>
                      <a:cubicBezTo>
                        <a:pt x="1618383" y="413623"/>
                        <a:pt x="1598962" y="392201"/>
                        <a:pt x="1598962" y="366474"/>
                      </a:cubicBezTo>
                      <a:close/>
                    </a:path>
                  </a:pathLst>
                </a:custGeom>
                <a:solidFill>
                  <a:srgbClr val="FFBE84"/>
                </a:solidFill>
                <a:ln w="9525" cap="flat">
                  <a:noFill/>
                  <a:prstDash val="solid"/>
                  <a:miter/>
                </a:ln>
              </p:spPr>
              <p:txBody>
                <a:bodyPr rtlCol="0" anchor="ctr"/>
                <a:lstStyle/>
                <a:p>
                  <a:endParaRPr lang="en-US"/>
                </a:p>
              </p:txBody>
            </p:sp>
            <p:sp>
              <p:nvSpPr>
                <p:cNvPr id="19" name="Freihandform 55">
                  <a:extLst>
                    <a:ext uri="{FF2B5EF4-FFF2-40B4-BE49-F238E27FC236}">
                      <a16:creationId xmlns:a16="http://schemas.microsoft.com/office/drawing/2014/main" id="{4B2A3F88-3BDB-F638-59F7-0B9ADC344853}"/>
                    </a:ext>
                  </a:extLst>
                </p:cNvPr>
                <p:cNvSpPr/>
                <p:nvPr/>
              </p:nvSpPr>
              <p:spPr>
                <a:xfrm>
                  <a:off x="5655415" y="4105317"/>
                  <a:ext cx="498833" cy="593740"/>
                </a:xfrm>
                <a:custGeom>
                  <a:avLst/>
                  <a:gdLst>
                    <a:gd name="connsiteX0" fmla="*/ 392516 w 498833"/>
                    <a:gd name="connsiteY0" fmla="*/ 593741 h 593740"/>
                    <a:gd name="connsiteX1" fmla="*/ 44930 w 498833"/>
                    <a:gd name="connsiteY1" fmla="*/ 508254 h 593740"/>
                    <a:gd name="connsiteX2" fmla="*/ 0 w 498833"/>
                    <a:gd name="connsiteY2" fmla="*/ 458324 h 593740"/>
                    <a:gd name="connsiteX3" fmla="*/ 0 w 498833"/>
                    <a:gd name="connsiteY3" fmla="*/ 0 h 593740"/>
                    <a:gd name="connsiteX4" fmla="*/ 303343 w 498833"/>
                    <a:gd name="connsiteY4" fmla="*/ 0 h 593740"/>
                    <a:gd name="connsiteX5" fmla="*/ 303343 w 498833"/>
                    <a:gd name="connsiteY5" fmla="*/ 366522 h 593740"/>
                    <a:gd name="connsiteX6" fmla="*/ 348272 w 498833"/>
                    <a:gd name="connsiteY6" fmla="*/ 416452 h 593740"/>
                    <a:gd name="connsiteX7" fmla="*/ 498834 w 498833"/>
                    <a:gd name="connsiteY7" fmla="*/ 443541 h 593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833" h="593740">
                      <a:moveTo>
                        <a:pt x="392516" y="593741"/>
                      </a:moveTo>
                      <a:cubicBezTo>
                        <a:pt x="284731" y="550793"/>
                        <a:pt x="167802" y="521856"/>
                        <a:pt x="44930" y="508254"/>
                      </a:cubicBezTo>
                      <a:cubicBezTo>
                        <a:pt x="19421" y="505415"/>
                        <a:pt x="0" y="484023"/>
                        <a:pt x="0" y="458324"/>
                      </a:cubicBezTo>
                      <a:lnTo>
                        <a:pt x="0" y="0"/>
                      </a:lnTo>
                      <a:lnTo>
                        <a:pt x="303343" y="0"/>
                      </a:lnTo>
                      <a:lnTo>
                        <a:pt x="303343" y="366522"/>
                      </a:lnTo>
                      <a:cubicBezTo>
                        <a:pt x="303343" y="392221"/>
                        <a:pt x="322764" y="413613"/>
                        <a:pt x="348272" y="416452"/>
                      </a:cubicBezTo>
                      <a:cubicBezTo>
                        <a:pt x="399574" y="422129"/>
                        <a:pt x="449837" y="431235"/>
                        <a:pt x="498834" y="443541"/>
                      </a:cubicBezTo>
                      <a:close/>
                    </a:path>
                  </a:pathLst>
                </a:custGeom>
                <a:solidFill>
                  <a:srgbClr val="FFAB69"/>
                </a:solidFill>
                <a:ln w="9525" cap="flat">
                  <a:noFill/>
                  <a:prstDash val="solid"/>
                  <a:miter/>
                </a:ln>
              </p:spPr>
              <p:txBody>
                <a:bodyPr rtlCol="0" anchor="ctr"/>
                <a:lstStyle/>
                <a:p>
                  <a:endParaRPr lang="en-US"/>
                </a:p>
              </p:txBody>
            </p:sp>
            <p:sp>
              <p:nvSpPr>
                <p:cNvPr id="20" name="Freihandform 56">
                  <a:extLst>
                    <a:ext uri="{FF2B5EF4-FFF2-40B4-BE49-F238E27FC236}">
                      <a16:creationId xmlns:a16="http://schemas.microsoft.com/office/drawing/2014/main" id="{437ADCCB-6862-1A05-85EA-16A843652E89}"/>
                    </a:ext>
                  </a:extLst>
                </p:cNvPr>
                <p:cNvSpPr/>
                <p:nvPr/>
              </p:nvSpPr>
              <p:spPr>
                <a:xfrm>
                  <a:off x="4335565" y="4537999"/>
                  <a:ext cx="2673657" cy="1412176"/>
                </a:xfrm>
                <a:custGeom>
                  <a:avLst/>
                  <a:gdLst>
                    <a:gd name="connsiteX0" fmla="*/ 2673658 w 2673657"/>
                    <a:gd name="connsiteY0" fmla="*/ 1108167 h 1412176"/>
                    <a:gd name="connsiteX1" fmla="*/ 2673658 w 2673657"/>
                    <a:gd name="connsiteY1" fmla="*/ 1364552 h 1412176"/>
                    <a:gd name="connsiteX2" fmla="*/ 2626033 w 2673657"/>
                    <a:gd name="connsiteY2" fmla="*/ 1412177 h 1412176"/>
                    <a:gd name="connsiteX3" fmla="*/ 1541640 w 2673657"/>
                    <a:gd name="connsiteY3" fmla="*/ 1412177 h 1412176"/>
                    <a:gd name="connsiteX4" fmla="*/ 1341092 w 2673657"/>
                    <a:gd name="connsiteY4" fmla="*/ 1367629 h 1412176"/>
                    <a:gd name="connsiteX5" fmla="*/ 1131818 w 2673657"/>
                    <a:gd name="connsiteY5" fmla="*/ 1412177 h 1412176"/>
                    <a:gd name="connsiteX6" fmla="*/ 47625 w 2673657"/>
                    <a:gd name="connsiteY6" fmla="*/ 1412177 h 1412176"/>
                    <a:gd name="connsiteX7" fmla="*/ 0 w 2673657"/>
                    <a:gd name="connsiteY7" fmla="*/ 1364552 h 1412176"/>
                    <a:gd name="connsiteX8" fmla="*/ 0 w 2673657"/>
                    <a:gd name="connsiteY8" fmla="*/ 1108167 h 1412176"/>
                    <a:gd name="connsiteX9" fmla="*/ 902094 w 2673657"/>
                    <a:gd name="connsiteY9" fmla="*/ 96 h 1412176"/>
                    <a:gd name="connsiteX10" fmla="*/ 936260 w 2673657"/>
                    <a:gd name="connsiteY10" fmla="*/ 21403 h 1412176"/>
                    <a:gd name="connsiteX11" fmla="*/ 1336834 w 2673657"/>
                    <a:gd name="connsiteY11" fmla="*/ 370894 h 1412176"/>
                    <a:gd name="connsiteX12" fmla="*/ 1758991 w 2673657"/>
                    <a:gd name="connsiteY12" fmla="*/ 21355 h 1412176"/>
                    <a:gd name="connsiteX13" fmla="*/ 1789338 w 2673657"/>
                    <a:gd name="connsiteY13" fmla="*/ 3886 h 1412176"/>
                    <a:gd name="connsiteX14" fmla="*/ 2673658 w 2673657"/>
                    <a:gd name="connsiteY14" fmla="*/ 1108167 h 1412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673657" h="1412176">
                      <a:moveTo>
                        <a:pt x="2673658" y="1108167"/>
                      </a:moveTo>
                      <a:lnTo>
                        <a:pt x="2673658" y="1364552"/>
                      </a:lnTo>
                      <a:cubicBezTo>
                        <a:pt x="2673658" y="1390850"/>
                        <a:pt x="2652332" y="1412177"/>
                        <a:pt x="2626033" y="1412177"/>
                      </a:cubicBezTo>
                      <a:lnTo>
                        <a:pt x="1541640" y="1412177"/>
                      </a:lnTo>
                      <a:lnTo>
                        <a:pt x="1341092" y="1367629"/>
                      </a:lnTo>
                      <a:lnTo>
                        <a:pt x="1131818" y="1412177"/>
                      </a:lnTo>
                      <a:lnTo>
                        <a:pt x="47625" y="1412177"/>
                      </a:lnTo>
                      <a:cubicBezTo>
                        <a:pt x="21326" y="1412177"/>
                        <a:pt x="0" y="1390850"/>
                        <a:pt x="0" y="1364552"/>
                      </a:cubicBezTo>
                      <a:lnTo>
                        <a:pt x="0" y="1108167"/>
                      </a:lnTo>
                      <a:cubicBezTo>
                        <a:pt x="0" y="561899"/>
                        <a:pt x="387144" y="106118"/>
                        <a:pt x="902094" y="96"/>
                      </a:cubicBezTo>
                      <a:cubicBezTo>
                        <a:pt x="910914" y="-1724"/>
                        <a:pt x="927364" y="23013"/>
                        <a:pt x="936260" y="21403"/>
                      </a:cubicBezTo>
                      <a:cubicBezTo>
                        <a:pt x="982761" y="203473"/>
                        <a:pt x="1140295" y="370894"/>
                        <a:pt x="1336834" y="370894"/>
                      </a:cubicBezTo>
                      <a:cubicBezTo>
                        <a:pt x="1533478" y="370894"/>
                        <a:pt x="1712386" y="203321"/>
                        <a:pt x="1758991" y="21355"/>
                      </a:cubicBezTo>
                      <a:cubicBezTo>
                        <a:pt x="1773841" y="24041"/>
                        <a:pt x="1774698" y="629"/>
                        <a:pt x="1789338" y="3886"/>
                      </a:cubicBezTo>
                      <a:cubicBezTo>
                        <a:pt x="2295344" y="116596"/>
                        <a:pt x="2673658" y="568167"/>
                        <a:pt x="2673658" y="1108167"/>
                      </a:cubicBezTo>
                      <a:close/>
                    </a:path>
                  </a:pathLst>
                </a:custGeom>
                <a:solidFill>
                  <a:schemeClr val="bg1">
                    <a:lumMod val="50000"/>
                  </a:schemeClr>
                </a:solidFill>
                <a:ln w="9525" cap="flat">
                  <a:noFill/>
                  <a:prstDash val="solid"/>
                  <a:miter/>
                </a:ln>
              </p:spPr>
              <p:txBody>
                <a:bodyPr rtlCol="0" anchor="ctr"/>
                <a:lstStyle/>
                <a:p>
                  <a:endParaRPr lang="en-US"/>
                </a:p>
              </p:txBody>
            </p:sp>
            <p:sp>
              <p:nvSpPr>
                <p:cNvPr id="21" name="Freihandform 57">
                  <a:extLst>
                    <a:ext uri="{FF2B5EF4-FFF2-40B4-BE49-F238E27FC236}">
                      <a16:creationId xmlns:a16="http://schemas.microsoft.com/office/drawing/2014/main" id="{F264764F-6FAD-A6F5-C40A-012A70F5CF93}"/>
                    </a:ext>
                  </a:extLst>
                </p:cNvPr>
                <p:cNvSpPr/>
                <p:nvPr/>
              </p:nvSpPr>
              <p:spPr>
                <a:xfrm>
                  <a:off x="6014194" y="4544589"/>
                  <a:ext cx="994981" cy="1405595"/>
                </a:xfrm>
                <a:custGeom>
                  <a:avLst/>
                  <a:gdLst>
                    <a:gd name="connsiteX0" fmla="*/ 0 w 994981"/>
                    <a:gd name="connsiteY0" fmla="*/ 141705 h 1405595"/>
                    <a:gd name="connsiteX1" fmla="*/ 691639 w 994981"/>
                    <a:gd name="connsiteY1" fmla="*/ 1101568 h 1405595"/>
                    <a:gd name="connsiteX2" fmla="*/ 691639 w 994981"/>
                    <a:gd name="connsiteY2" fmla="*/ 1405596 h 1405595"/>
                    <a:gd name="connsiteX3" fmla="*/ 947357 w 994981"/>
                    <a:gd name="connsiteY3" fmla="*/ 1405596 h 1405595"/>
                    <a:gd name="connsiteX4" fmla="*/ 994982 w 994981"/>
                    <a:gd name="connsiteY4" fmla="*/ 1357971 h 1405595"/>
                    <a:gd name="connsiteX5" fmla="*/ 994982 w 994981"/>
                    <a:gd name="connsiteY5" fmla="*/ 1101568 h 1405595"/>
                    <a:gd name="connsiteX6" fmla="*/ 390201 w 994981"/>
                    <a:gd name="connsiteY6" fmla="*/ 100004 h 1405595"/>
                    <a:gd name="connsiteX7" fmla="*/ 363998 w 994981"/>
                    <a:gd name="connsiteY7" fmla="*/ 99861 h 1405595"/>
                    <a:gd name="connsiteX8" fmla="*/ 123720 w 994981"/>
                    <a:gd name="connsiteY8" fmla="*/ 278 h 1405595"/>
                    <a:gd name="connsiteX9" fmla="*/ 41386 w 994981"/>
                    <a:gd name="connsiteY9" fmla="*/ 46293 h 14055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94981" h="1405595">
                      <a:moveTo>
                        <a:pt x="0" y="141705"/>
                      </a:moveTo>
                      <a:cubicBezTo>
                        <a:pt x="406451" y="290038"/>
                        <a:pt x="691639" y="632718"/>
                        <a:pt x="691639" y="1101568"/>
                      </a:cubicBezTo>
                      <a:lnTo>
                        <a:pt x="691639" y="1405596"/>
                      </a:lnTo>
                      <a:lnTo>
                        <a:pt x="947357" y="1405596"/>
                      </a:lnTo>
                      <a:cubicBezTo>
                        <a:pt x="973655" y="1405596"/>
                        <a:pt x="994982" y="1384270"/>
                        <a:pt x="994982" y="1357971"/>
                      </a:cubicBezTo>
                      <a:lnTo>
                        <a:pt x="994982" y="1101568"/>
                      </a:lnTo>
                      <a:cubicBezTo>
                        <a:pt x="994982" y="666866"/>
                        <a:pt x="749808" y="289457"/>
                        <a:pt x="390201" y="100004"/>
                      </a:cubicBezTo>
                      <a:cubicBezTo>
                        <a:pt x="385886" y="97728"/>
                        <a:pt x="368351" y="102081"/>
                        <a:pt x="363998" y="99861"/>
                      </a:cubicBezTo>
                      <a:cubicBezTo>
                        <a:pt x="284483" y="59276"/>
                        <a:pt x="212731" y="21223"/>
                        <a:pt x="123720" y="278"/>
                      </a:cubicBezTo>
                      <a:cubicBezTo>
                        <a:pt x="104832" y="-4171"/>
                        <a:pt x="41386" y="46293"/>
                        <a:pt x="41386" y="46293"/>
                      </a:cubicBezTo>
                      <a:close/>
                    </a:path>
                  </a:pathLst>
                </a:custGeom>
                <a:solidFill>
                  <a:schemeClr val="bg1">
                    <a:lumMod val="50000"/>
                  </a:schemeClr>
                </a:solidFill>
                <a:ln w="9525" cap="flat">
                  <a:noFill/>
                  <a:prstDash val="solid"/>
                  <a:miter/>
                </a:ln>
              </p:spPr>
              <p:txBody>
                <a:bodyPr rtlCol="0" anchor="ctr"/>
                <a:lstStyle/>
                <a:p>
                  <a:endParaRPr lang="en-US"/>
                </a:p>
              </p:txBody>
            </p:sp>
            <p:grpSp>
              <p:nvGrpSpPr>
                <p:cNvPr id="22" name="Grafik 11">
                  <a:extLst>
                    <a:ext uri="{FF2B5EF4-FFF2-40B4-BE49-F238E27FC236}">
                      <a16:creationId xmlns:a16="http://schemas.microsoft.com/office/drawing/2014/main" id="{EFFCB04B-B94B-CC0B-E525-5360230F67A2}"/>
                    </a:ext>
                  </a:extLst>
                </p:cNvPr>
                <p:cNvGrpSpPr/>
                <p:nvPr/>
              </p:nvGrpSpPr>
              <p:grpSpPr>
                <a:xfrm>
                  <a:off x="4921009" y="4441441"/>
                  <a:ext cx="1502559" cy="780250"/>
                  <a:chOff x="4921009" y="4441441"/>
                  <a:chExt cx="1502559" cy="780250"/>
                </a:xfrm>
                <a:solidFill>
                  <a:srgbClr val="F9F6F6"/>
                </a:solidFill>
              </p:grpSpPr>
              <p:sp>
                <p:nvSpPr>
                  <p:cNvPr id="35" name="Freihandform 71">
                    <a:extLst>
                      <a:ext uri="{FF2B5EF4-FFF2-40B4-BE49-F238E27FC236}">
                        <a16:creationId xmlns:a16="http://schemas.microsoft.com/office/drawing/2014/main" id="{9ECDB26F-5274-7946-966F-BA4CEA6D733C}"/>
                      </a:ext>
                    </a:extLst>
                  </p:cNvPr>
                  <p:cNvSpPr/>
                  <p:nvPr/>
                </p:nvSpPr>
                <p:spPr>
                  <a:xfrm>
                    <a:off x="5672284" y="4441441"/>
                    <a:ext cx="751284" cy="780250"/>
                  </a:xfrm>
                  <a:custGeom>
                    <a:avLst/>
                    <a:gdLst>
                      <a:gd name="connsiteX0" fmla="*/ 595979 w 751284"/>
                      <a:gd name="connsiteY0" fmla="*/ 12757 h 780250"/>
                      <a:gd name="connsiteX1" fmla="*/ 724176 w 751284"/>
                      <a:gd name="connsiteY1" fmla="*/ 100120 h 780250"/>
                      <a:gd name="connsiteX2" fmla="*/ 743283 w 751284"/>
                      <a:gd name="connsiteY2" fmla="*/ 181854 h 780250"/>
                      <a:gd name="connsiteX3" fmla="*/ 423748 w 751284"/>
                      <a:gd name="connsiteY3" fmla="*/ 748668 h 780250"/>
                      <a:gd name="connsiteX4" fmla="*/ 328079 w 751284"/>
                      <a:gd name="connsiteY4" fmla="*/ 764213 h 780250"/>
                      <a:gd name="connsiteX5" fmla="*/ 0 w 751284"/>
                      <a:gd name="connsiteY5" fmla="*/ 467443 h 780250"/>
                      <a:gd name="connsiteX6" fmla="*/ 505844 w 751284"/>
                      <a:gd name="connsiteY6" fmla="*/ 18510 h 780250"/>
                      <a:gd name="connsiteX7" fmla="*/ 595979 w 751284"/>
                      <a:gd name="connsiteY7" fmla="*/ 12757 h 780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51284" h="780250">
                        <a:moveTo>
                          <a:pt x="595979" y="12757"/>
                        </a:moveTo>
                        <a:lnTo>
                          <a:pt x="724176" y="100120"/>
                        </a:lnTo>
                        <a:cubicBezTo>
                          <a:pt x="750808" y="118266"/>
                          <a:pt x="759105" y="153784"/>
                          <a:pt x="743283" y="181854"/>
                        </a:cubicBezTo>
                        <a:lnTo>
                          <a:pt x="423748" y="748668"/>
                        </a:lnTo>
                        <a:cubicBezTo>
                          <a:pt x="404213" y="783320"/>
                          <a:pt x="357578" y="790893"/>
                          <a:pt x="328079" y="764213"/>
                        </a:cubicBezTo>
                        <a:lnTo>
                          <a:pt x="0" y="467443"/>
                        </a:lnTo>
                        <a:lnTo>
                          <a:pt x="505844" y="18510"/>
                        </a:lnTo>
                        <a:cubicBezTo>
                          <a:pt x="531019" y="-3826"/>
                          <a:pt x="568166" y="-6197"/>
                          <a:pt x="595979" y="12757"/>
                        </a:cubicBezTo>
                        <a:close/>
                      </a:path>
                    </a:pathLst>
                  </a:custGeom>
                  <a:solidFill>
                    <a:srgbClr val="F9F6F6"/>
                  </a:solidFill>
                  <a:ln w="9525" cap="flat">
                    <a:noFill/>
                    <a:prstDash val="solid"/>
                    <a:miter/>
                  </a:ln>
                </p:spPr>
                <p:txBody>
                  <a:bodyPr rtlCol="0" anchor="ctr"/>
                  <a:lstStyle/>
                  <a:p>
                    <a:endParaRPr lang="en-US"/>
                  </a:p>
                </p:txBody>
              </p:sp>
              <p:sp>
                <p:nvSpPr>
                  <p:cNvPr id="36" name="Freihandform 72">
                    <a:extLst>
                      <a:ext uri="{FF2B5EF4-FFF2-40B4-BE49-F238E27FC236}">
                        <a16:creationId xmlns:a16="http://schemas.microsoft.com/office/drawing/2014/main" id="{EF9C2984-BCD5-6AF2-A6EB-E5DFE0CE7974}"/>
                      </a:ext>
                    </a:extLst>
                  </p:cNvPr>
                  <p:cNvSpPr/>
                  <p:nvPr/>
                </p:nvSpPr>
                <p:spPr>
                  <a:xfrm>
                    <a:off x="4921009" y="4441441"/>
                    <a:ext cx="751284" cy="780250"/>
                  </a:xfrm>
                  <a:custGeom>
                    <a:avLst/>
                    <a:gdLst>
                      <a:gd name="connsiteX0" fmla="*/ 155305 w 751284"/>
                      <a:gd name="connsiteY0" fmla="*/ 12757 h 780250"/>
                      <a:gd name="connsiteX1" fmla="*/ 27108 w 751284"/>
                      <a:gd name="connsiteY1" fmla="*/ 100120 h 780250"/>
                      <a:gd name="connsiteX2" fmla="*/ 8001 w 751284"/>
                      <a:gd name="connsiteY2" fmla="*/ 181854 h 780250"/>
                      <a:gd name="connsiteX3" fmla="*/ 327536 w 751284"/>
                      <a:gd name="connsiteY3" fmla="*/ 748668 h 780250"/>
                      <a:gd name="connsiteX4" fmla="*/ 423205 w 751284"/>
                      <a:gd name="connsiteY4" fmla="*/ 764213 h 780250"/>
                      <a:gd name="connsiteX5" fmla="*/ 751284 w 751284"/>
                      <a:gd name="connsiteY5" fmla="*/ 467443 h 780250"/>
                      <a:gd name="connsiteX6" fmla="*/ 245440 w 751284"/>
                      <a:gd name="connsiteY6" fmla="*/ 18510 h 780250"/>
                      <a:gd name="connsiteX7" fmla="*/ 155305 w 751284"/>
                      <a:gd name="connsiteY7" fmla="*/ 12757 h 780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51284" h="780250">
                        <a:moveTo>
                          <a:pt x="155305" y="12757"/>
                        </a:moveTo>
                        <a:lnTo>
                          <a:pt x="27108" y="100120"/>
                        </a:lnTo>
                        <a:cubicBezTo>
                          <a:pt x="476" y="118266"/>
                          <a:pt x="-7820" y="153784"/>
                          <a:pt x="8001" y="181854"/>
                        </a:cubicBezTo>
                        <a:lnTo>
                          <a:pt x="327536" y="748668"/>
                        </a:lnTo>
                        <a:cubicBezTo>
                          <a:pt x="347072" y="783320"/>
                          <a:pt x="393706" y="790893"/>
                          <a:pt x="423205" y="764213"/>
                        </a:cubicBezTo>
                        <a:lnTo>
                          <a:pt x="751284" y="467443"/>
                        </a:lnTo>
                        <a:lnTo>
                          <a:pt x="245440" y="18510"/>
                        </a:lnTo>
                        <a:cubicBezTo>
                          <a:pt x="220266" y="-3826"/>
                          <a:pt x="183118" y="-6197"/>
                          <a:pt x="155305" y="12757"/>
                        </a:cubicBezTo>
                        <a:close/>
                      </a:path>
                    </a:pathLst>
                  </a:custGeom>
                  <a:solidFill>
                    <a:srgbClr val="F9F6F6"/>
                  </a:solidFill>
                  <a:ln w="9525" cap="flat">
                    <a:noFill/>
                    <a:prstDash val="solid"/>
                    <a:miter/>
                  </a:ln>
                </p:spPr>
                <p:txBody>
                  <a:bodyPr rtlCol="0" anchor="ctr"/>
                  <a:lstStyle/>
                  <a:p>
                    <a:endParaRPr lang="en-US"/>
                  </a:p>
                </p:txBody>
              </p:sp>
            </p:grpSp>
            <p:sp>
              <p:nvSpPr>
                <p:cNvPr id="23" name="Freihandform 59">
                  <a:extLst>
                    <a:ext uri="{FF2B5EF4-FFF2-40B4-BE49-F238E27FC236}">
                      <a16:creationId xmlns:a16="http://schemas.microsoft.com/office/drawing/2014/main" id="{D38C3894-3362-957A-C22C-2AE819AEA1D6}"/>
                    </a:ext>
                  </a:extLst>
                </p:cNvPr>
                <p:cNvSpPr/>
                <p:nvPr/>
              </p:nvSpPr>
              <p:spPr>
                <a:xfrm>
                  <a:off x="5450857" y="4908893"/>
                  <a:ext cx="443074" cy="1041311"/>
                </a:xfrm>
                <a:custGeom>
                  <a:avLst/>
                  <a:gdLst>
                    <a:gd name="connsiteX0" fmla="*/ 443075 w 443074"/>
                    <a:gd name="connsiteY0" fmla="*/ 200301 h 1041311"/>
                    <a:gd name="connsiteX1" fmla="*/ 221428 w 443074"/>
                    <a:gd name="connsiteY1" fmla="*/ 0 h 1041311"/>
                    <a:gd name="connsiteX2" fmla="*/ 0 w 443074"/>
                    <a:gd name="connsiteY2" fmla="*/ 200301 h 1041311"/>
                    <a:gd name="connsiteX3" fmla="*/ 118139 w 443074"/>
                    <a:gd name="connsiteY3" fmla="*/ 396945 h 1041311"/>
                    <a:gd name="connsiteX4" fmla="*/ 16516 w 443074"/>
                    <a:gd name="connsiteY4" fmla="*/ 1041311 h 1041311"/>
                    <a:gd name="connsiteX5" fmla="*/ 426349 w 443074"/>
                    <a:gd name="connsiteY5" fmla="*/ 1041311 h 1041311"/>
                    <a:gd name="connsiteX6" fmla="*/ 324936 w 443074"/>
                    <a:gd name="connsiteY6" fmla="*/ 396945 h 10413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3074" h="1041311">
                      <a:moveTo>
                        <a:pt x="443075" y="200301"/>
                      </a:moveTo>
                      <a:lnTo>
                        <a:pt x="221428" y="0"/>
                      </a:lnTo>
                      <a:lnTo>
                        <a:pt x="0" y="200301"/>
                      </a:lnTo>
                      <a:lnTo>
                        <a:pt x="118139" y="396945"/>
                      </a:lnTo>
                      <a:lnTo>
                        <a:pt x="16516" y="1041311"/>
                      </a:lnTo>
                      <a:lnTo>
                        <a:pt x="426349" y="1041311"/>
                      </a:lnTo>
                      <a:lnTo>
                        <a:pt x="324936" y="396945"/>
                      </a:lnTo>
                      <a:close/>
                    </a:path>
                  </a:pathLst>
                </a:custGeom>
                <a:solidFill>
                  <a:schemeClr val="tx2"/>
                </a:solidFill>
                <a:ln w="9525" cap="flat">
                  <a:noFill/>
                  <a:prstDash val="solid"/>
                  <a:miter/>
                </a:ln>
              </p:spPr>
              <p:txBody>
                <a:bodyPr rtlCol="0" anchor="ctr"/>
                <a:lstStyle/>
                <a:p>
                  <a:endParaRPr lang="en-US"/>
                </a:p>
              </p:txBody>
            </p:sp>
            <p:sp>
              <p:nvSpPr>
                <p:cNvPr id="24" name="Freihandform 60">
                  <a:extLst>
                    <a:ext uri="{FF2B5EF4-FFF2-40B4-BE49-F238E27FC236}">
                      <a16:creationId xmlns:a16="http://schemas.microsoft.com/office/drawing/2014/main" id="{AFC9A9C7-4E37-8998-4CA1-0F092F974EEB}"/>
                    </a:ext>
                  </a:extLst>
                </p:cNvPr>
                <p:cNvSpPr/>
                <p:nvPr/>
              </p:nvSpPr>
              <p:spPr>
                <a:xfrm>
                  <a:off x="3570972" y="1073428"/>
                  <a:ext cx="4192946" cy="1778222"/>
                </a:xfrm>
                <a:custGeom>
                  <a:avLst/>
                  <a:gdLst>
                    <a:gd name="connsiteX0" fmla="*/ 4150007 w 4192946"/>
                    <a:gd name="connsiteY0" fmla="*/ 825413 h 1778222"/>
                    <a:gd name="connsiteX1" fmla="*/ 2122249 w 4192946"/>
                    <a:gd name="connsiteY1" fmla="*/ 5015 h 1778222"/>
                    <a:gd name="connsiteX2" fmla="*/ 2070709 w 4192946"/>
                    <a:gd name="connsiteY2" fmla="*/ 5015 h 1778222"/>
                    <a:gd name="connsiteX3" fmla="*/ 42941 w 4192946"/>
                    <a:gd name="connsiteY3" fmla="*/ 825413 h 1778222"/>
                    <a:gd name="connsiteX4" fmla="*/ 42941 w 4192946"/>
                    <a:gd name="connsiteY4" fmla="*/ 952810 h 1778222"/>
                    <a:gd name="connsiteX5" fmla="*/ 2070699 w 4192946"/>
                    <a:gd name="connsiteY5" fmla="*/ 1773207 h 1778222"/>
                    <a:gd name="connsiteX6" fmla="*/ 2122239 w 4192946"/>
                    <a:gd name="connsiteY6" fmla="*/ 1773207 h 1778222"/>
                    <a:gd name="connsiteX7" fmla="*/ 4149997 w 4192946"/>
                    <a:gd name="connsiteY7" fmla="*/ 952810 h 1778222"/>
                    <a:gd name="connsiteX8" fmla="*/ 4150007 w 4192946"/>
                    <a:gd name="connsiteY8" fmla="*/ 825413 h 17782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192946" h="1778222">
                      <a:moveTo>
                        <a:pt x="4150007" y="825413"/>
                      </a:moveTo>
                      <a:lnTo>
                        <a:pt x="2122249" y="5015"/>
                      </a:lnTo>
                      <a:cubicBezTo>
                        <a:pt x="2105723" y="-1672"/>
                        <a:pt x="2087235" y="-1672"/>
                        <a:pt x="2070709" y="5015"/>
                      </a:cubicBezTo>
                      <a:lnTo>
                        <a:pt x="42941" y="825413"/>
                      </a:lnTo>
                      <a:cubicBezTo>
                        <a:pt x="-14314" y="848578"/>
                        <a:pt x="-14314" y="929645"/>
                        <a:pt x="42941" y="952810"/>
                      </a:cubicBezTo>
                      <a:lnTo>
                        <a:pt x="2070699" y="1773207"/>
                      </a:lnTo>
                      <a:cubicBezTo>
                        <a:pt x="2087225" y="1779894"/>
                        <a:pt x="2105713" y="1779894"/>
                        <a:pt x="2122239" y="1773207"/>
                      </a:cubicBezTo>
                      <a:lnTo>
                        <a:pt x="4149997" y="952810"/>
                      </a:lnTo>
                      <a:cubicBezTo>
                        <a:pt x="4207262" y="929645"/>
                        <a:pt x="4207262" y="848578"/>
                        <a:pt x="4150007" y="825413"/>
                      </a:cubicBezTo>
                      <a:close/>
                    </a:path>
                  </a:pathLst>
                </a:custGeom>
                <a:solidFill>
                  <a:schemeClr val="bg1">
                    <a:lumMod val="50000"/>
                  </a:schemeClr>
                </a:solidFill>
                <a:ln w="9525" cap="flat">
                  <a:noFill/>
                  <a:prstDash val="solid"/>
                  <a:miter/>
                </a:ln>
              </p:spPr>
              <p:txBody>
                <a:bodyPr rtlCol="0" anchor="ctr"/>
                <a:lstStyle/>
                <a:p>
                  <a:endParaRPr lang="en-US"/>
                </a:p>
              </p:txBody>
            </p:sp>
            <p:sp>
              <p:nvSpPr>
                <p:cNvPr id="25" name="Freihandform 61">
                  <a:extLst>
                    <a:ext uri="{FF2B5EF4-FFF2-40B4-BE49-F238E27FC236}">
                      <a16:creationId xmlns:a16="http://schemas.microsoft.com/office/drawing/2014/main" id="{D4379930-DC54-8548-7DA0-20F3A1CA1C18}"/>
                    </a:ext>
                  </a:extLst>
                </p:cNvPr>
                <p:cNvSpPr/>
                <p:nvPr/>
              </p:nvSpPr>
              <p:spPr>
                <a:xfrm>
                  <a:off x="5236630" y="1073402"/>
                  <a:ext cx="2527284" cy="1067354"/>
                </a:xfrm>
                <a:custGeom>
                  <a:avLst/>
                  <a:gdLst>
                    <a:gd name="connsiteX0" fmla="*/ 2484387 w 2527284"/>
                    <a:gd name="connsiteY0" fmla="*/ 952874 h 1067354"/>
                    <a:gd name="connsiteX1" fmla="*/ 2201294 w 2527284"/>
                    <a:gd name="connsiteY1" fmla="*/ 1067355 h 1067354"/>
                    <a:gd name="connsiteX2" fmla="*/ 2173786 w 2527284"/>
                    <a:gd name="connsiteY2" fmla="*/ 1048333 h 1067354"/>
                    <a:gd name="connsiteX3" fmla="*/ 0 w 2527284"/>
                    <a:gd name="connsiteY3" fmla="*/ 168909 h 1067354"/>
                    <a:gd name="connsiteX4" fmla="*/ 405051 w 2527284"/>
                    <a:gd name="connsiteY4" fmla="*/ 5079 h 1067354"/>
                    <a:gd name="connsiteX5" fmla="*/ 456552 w 2527284"/>
                    <a:gd name="connsiteY5" fmla="*/ 5079 h 1067354"/>
                    <a:gd name="connsiteX6" fmla="*/ 2484387 w 2527284"/>
                    <a:gd name="connsiteY6" fmla="*/ 825439 h 1067354"/>
                    <a:gd name="connsiteX7" fmla="*/ 2484387 w 2527284"/>
                    <a:gd name="connsiteY7" fmla="*/ 952874 h 10673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27284" h="1067354">
                      <a:moveTo>
                        <a:pt x="2484387" y="952874"/>
                      </a:moveTo>
                      <a:lnTo>
                        <a:pt x="2201294" y="1067355"/>
                      </a:lnTo>
                      <a:cubicBezTo>
                        <a:pt x="2194131" y="1059411"/>
                        <a:pt x="2184978" y="1052839"/>
                        <a:pt x="2173786" y="1048333"/>
                      </a:cubicBezTo>
                      <a:lnTo>
                        <a:pt x="0" y="168909"/>
                      </a:lnTo>
                      <a:lnTo>
                        <a:pt x="405051" y="5079"/>
                      </a:lnTo>
                      <a:cubicBezTo>
                        <a:pt x="421529" y="-1693"/>
                        <a:pt x="440074" y="-1693"/>
                        <a:pt x="456552" y="5079"/>
                      </a:cubicBezTo>
                      <a:lnTo>
                        <a:pt x="2484387" y="825439"/>
                      </a:lnTo>
                      <a:cubicBezTo>
                        <a:pt x="2541584" y="848585"/>
                        <a:pt x="2541584" y="929623"/>
                        <a:pt x="2484387" y="952874"/>
                      </a:cubicBezTo>
                      <a:close/>
                    </a:path>
                  </a:pathLst>
                </a:custGeom>
                <a:solidFill>
                  <a:schemeClr val="bg1">
                    <a:lumMod val="50000"/>
                  </a:schemeClr>
                </a:solidFill>
                <a:ln w="9525" cap="flat">
                  <a:noFill/>
                  <a:prstDash val="solid"/>
                  <a:miter/>
                </a:ln>
              </p:spPr>
              <p:txBody>
                <a:bodyPr rtlCol="0" anchor="ctr"/>
                <a:lstStyle/>
                <a:p>
                  <a:endParaRPr lang="en-US"/>
                </a:p>
              </p:txBody>
            </p:sp>
            <p:sp>
              <p:nvSpPr>
                <p:cNvPr id="26" name="Freihandform 62">
                  <a:extLst>
                    <a:ext uri="{FF2B5EF4-FFF2-40B4-BE49-F238E27FC236}">
                      <a16:creationId xmlns:a16="http://schemas.microsoft.com/office/drawing/2014/main" id="{92405C9E-A7A0-FD96-34A6-536B3C21FF3F}"/>
                    </a:ext>
                  </a:extLst>
                </p:cNvPr>
                <p:cNvSpPr/>
                <p:nvPr/>
              </p:nvSpPr>
              <p:spPr>
                <a:xfrm>
                  <a:off x="3689713" y="3479172"/>
                  <a:ext cx="290398" cy="588502"/>
                </a:xfrm>
                <a:custGeom>
                  <a:avLst/>
                  <a:gdLst>
                    <a:gd name="connsiteX0" fmla="*/ 145199 w 290398"/>
                    <a:gd name="connsiteY0" fmla="*/ 588502 h 588502"/>
                    <a:gd name="connsiteX1" fmla="*/ 72390 w 290398"/>
                    <a:gd name="connsiteY1" fmla="*/ 568957 h 588502"/>
                    <a:gd name="connsiteX2" fmla="*/ 0 w 290398"/>
                    <a:gd name="connsiteY2" fmla="*/ 443303 h 588502"/>
                    <a:gd name="connsiteX3" fmla="*/ 0 w 290398"/>
                    <a:gd name="connsiteY3" fmla="*/ 145199 h 588502"/>
                    <a:gd name="connsiteX4" fmla="*/ 72457 w 290398"/>
                    <a:gd name="connsiteY4" fmla="*/ 19507 h 588502"/>
                    <a:gd name="connsiteX5" fmla="*/ 145199 w 290398"/>
                    <a:gd name="connsiteY5" fmla="*/ 0 h 588502"/>
                    <a:gd name="connsiteX6" fmla="*/ 290398 w 290398"/>
                    <a:gd name="connsiteY6" fmla="*/ 145199 h 588502"/>
                    <a:gd name="connsiteX7" fmla="*/ 290398 w 290398"/>
                    <a:gd name="connsiteY7" fmla="*/ 443303 h 588502"/>
                    <a:gd name="connsiteX8" fmla="*/ 145199 w 290398"/>
                    <a:gd name="connsiteY8" fmla="*/ 588502 h 588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0398" h="588502">
                      <a:moveTo>
                        <a:pt x="145199" y="588502"/>
                      </a:moveTo>
                      <a:cubicBezTo>
                        <a:pt x="118662" y="588502"/>
                        <a:pt x="93793" y="581387"/>
                        <a:pt x="72390" y="568957"/>
                      </a:cubicBezTo>
                      <a:cubicBezTo>
                        <a:pt x="29108" y="543820"/>
                        <a:pt x="0" y="496967"/>
                        <a:pt x="0" y="443303"/>
                      </a:cubicBezTo>
                      <a:lnTo>
                        <a:pt x="0" y="145199"/>
                      </a:lnTo>
                      <a:cubicBezTo>
                        <a:pt x="0" y="91516"/>
                        <a:pt x="29137" y="44634"/>
                        <a:pt x="72457" y="19507"/>
                      </a:cubicBezTo>
                      <a:cubicBezTo>
                        <a:pt x="93850" y="7106"/>
                        <a:pt x="118691" y="0"/>
                        <a:pt x="145199" y="0"/>
                      </a:cubicBezTo>
                      <a:cubicBezTo>
                        <a:pt x="225390" y="0"/>
                        <a:pt x="290398" y="65008"/>
                        <a:pt x="290398" y="145199"/>
                      </a:cubicBezTo>
                      <a:lnTo>
                        <a:pt x="290398" y="443303"/>
                      </a:lnTo>
                      <a:cubicBezTo>
                        <a:pt x="290398" y="523494"/>
                        <a:pt x="225390" y="588502"/>
                        <a:pt x="145199" y="588502"/>
                      </a:cubicBezTo>
                      <a:close/>
                    </a:path>
                  </a:pathLst>
                </a:custGeom>
                <a:solidFill>
                  <a:schemeClr val="tx2"/>
                </a:solidFill>
                <a:ln w="9525" cap="flat">
                  <a:noFill/>
                  <a:prstDash val="solid"/>
                  <a:miter/>
                </a:ln>
              </p:spPr>
              <p:txBody>
                <a:bodyPr rtlCol="0" anchor="ctr"/>
                <a:lstStyle/>
                <a:p>
                  <a:endParaRPr lang="en-US"/>
                </a:p>
              </p:txBody>
            </p:sp>
            <p:sp>
              <p:nvSpPr>
                <p:cNvPr id="27" name="Freihandform 63">
                  <a:extLst>
                    <a:ext uri="{FF2B5EF4-FFF2-40B4-BE49-F238E27FC236}">
                      <a16:creationId xmlns:a16="http://schemas.microsoft.com/office/drawing/2014/main" id="{C9100587-F5C3-6A28-3CB9-2BA6284230D0}"/>
                    </a:ext>
                  </a:extLst>
                </p:cNvPr>
                <p:cNvSpPr/>
                <p:nvPr/>
              </p:nvSpPr>
              <p:spPr>
                <a:xfrm>
                  <a:off x="3762226" y="3479219"/>
                  <a:ext cx="217855" cy="588425"/>
                </a:xfrm>
                <a:custGeom>
                  <a:avLst/>
                  <a:gdLst>
                    <a:gd name="connsiteX0" fmla="*/ 217856 w 217855"/>
                    <a:gd name="connsiteY0" fmla="*/ 145180 h 588425"/>
                    <a:gd name="connsiteX1" fmla="*/ 217856 w 217855"/>
                    <a:gd name="connsiteY1" fmla="*/ 443227 h 588425"/>
                    <a:gd name="connsiteX2" fmla="*/ 72657 w 217855"/>
                    <a:gd name="connsiteY2" fmla="*/ 588426 h 588425"/>
                    <a:gd name="connsiteX3" fmla="*/ 29 w 217855"/>
                    <a:gd name="connsiteY3" fmla="*/ 569004 h 588425"/>
                    <a:gd name="connsiteX4" fmla="*/ 72657 w 217855"/>
                    <a:gd name="connsiteY4" fmla="*/ 443236 h 588425"/>
                    <a:gd name="connsiteX5" fmla="*/ 72657 w 217855"/>
                    <a:gd name="connsiteY5" fmla="*/ 145190 h 588425"/>
                    <a:gd name="connsiteX6" fmla="*/ 30175 w 217855"/>
                    <a:gd name="connsiteY6" fmla="*/ 42472 h 588425"/>
                    <a:gd name="connsiteX7" fmla="*/ 0 w 217855"/>
                    <a:gd name="connsiteY7" fmla="*/ 19431 h 588425"/>
                    <a:gd name="connsiteX8" fmla="*/ 72657 w 217855"/>
                    <a:gd name="connsiteY8" fmla="*/ 0 h 588425"/>
                    <a:gd name="connsiteX9" fmla="*/ 175374 w 217855"/>
                    <a:gd name="connsiteY9" fmla="*/ 42482 h 588425"/>
                    <a:gd name="connsiteX10" fmla="*/ 217856 w 217855"/>
                    <a:gd name="connsiteY10" fmla="*/ 145180 h 588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17855" h="588425">
                      <a:moveTo>
                        <a:pt x="217856" y="145180"/>
                      </a:moveTo>
                      <a:lnTo>
                        <a:pt x="217856" y="443227"/>
                      </a:lnTo>
                      <a:cubicBezTo>
                        <a:pt x="217856" y="523475"/>
                        <a:pt x="152914" y="588426"/>
                        <a:pt x="72657" y="588426"/>
                      </a:cubicBezTo>
                      <a:cubicBezTo>
                        <a:pt x="46168" y="588426"/>
                        <a:pt x="21326" y="581359"/>
                        <a:pt x="29" y="569004"/>
                      </a:cubicBezTo>
                      <a:cubicBezTo>
                        <a:pt x="43491" y="543982"/>
                        <a:pt x="72657" y="496995"/>
                        <a:pt x="72657" y="443236"/>
                      </a:cubicBezTo>
                      <a:lnTo>
                        <a:pt x="72657" y="145190"/>
                      </a:lnTo>
                      <a:cubicBezTo>
                        <a:pt x="72657" y="105070"/>
                        <a:pt x="56474" y="68761"/>
                        <a:pt x="30175" y="42472"/>
                      </a:cubicBezTo>
                      <a:cubicBezTo>
                        <a:pt x="21250" y="33547"/>
                        <a:pt x="11087" y="25803"/>
                        <a:pt x="0" y="19431"/>
                      </a:cubicBezTo>
                      <a:cubicBezTo>
                        <a:pt x="21288" y="7068"/>
                        <a:pt x="46168" y="0"/>
                        <a:pt x="72657" y="0"/>
                      </a:cubicBezTo>
                      <a:cubicBezTo>
                        <a:pt x="112786" y="0"/>
                        <a:pt x="149076" y="16288"/>
                        <a:pt x="175374" y="42482"/>
                      </a:cubicBezTo>
                      <a:cubicBezTo>
                        <a:pt x="201663" y="68761"/>
                        <a:pt x="217856" y="105061"/>
                        <a:pt x="217856" y="145180"/>
                      </a:cubicBezTo>
                      <a:close/>
                    </a:path>
                  </a:pathLst>
                </a:custGeom>
                <a:solidFill>
                  <a:srgbClr val="26ABB4"/>
                </a:solidFill>
                <a:ln w="9525" cap="flat">
                  <a:noFill/>
                  <a:prstDash val="solid"/>
                  <a:miter/>
                </a:ln>
              </p:spPr>
              <p:txBody>
                <a:bodyPr rtlCol="0" anchor="ctr"/>
                <a:lstStyle/>
                <a:p>
                  <a:endParaRPr lang="en-US"/>
                </a:p>
              </p:txBody>
            </p:sp>
            <p:grpSp>
              <p:nvGrpSpPr>
                <p:cNvPr id="28" name="Grafik 11">
                  <a:extLst>
                    <a:ext uri="{FF2B5EF4-FFF2-40B4-BE49-F238E27FC236}">
                      <a16:creationId xmlns:a16="http://schemas.microsoft.com/office/drawing/2014/main" id="{AF3544E2-534D-AAEB-900C-A9A504EC9BC8}"/>
                    </a:ext>
                  </a:extLst>
                </p:cNvPr>
                <p:cNvGrpSpPr/>
                <p:nvPr/>
              </p:nvGrpSpPr>
              <p:grpSpPr>
                <a:xfrm>
                  <a:off x="4162238" y="2883812"/>
                  <a:ext cx="3020120" cy="567213"/>
                  <a:chOff x="4162238" y="2883812"/>
                  <a:chExt cx="3020120" cy="567213"/>
                </a:xfrm>
                <a:solidFill>
                  <a:srgbClr val="FFAB69"/>
                </a:solidFill>
              </p:grpSpPr>
              <p:sp>
                <p:nvSpPr>
                  <p:cNvPr id="33" name="Freihandform 69">
                    <a:extLst>
                      <a:ext uri="{FF2B5EF4-FFF2-40B4-BE49-F238E27FC236}">
                        <a16:creationId xmlns:a16="http://schemas.microsoft.com/office/drawing/2014/main" id="{E1A1DCC1-A5B5-6BE9-E063-6D8FE2599BCF}"/>
                      </a:ext>
                    </a:extLst>
                  </p:cNvPr>
                  <p:cNvSpPr/>
                  <p:nvPr/>
                </p:nvSpPr>
                <p:spPr>
                  <a:xfrm>
                    <a:off x="4162238" y="2883812"/>
                    <a:ext cx="476459" cy="567213"/>
                  </a:xfrm>
                  <a:custGeom>
                    <a:avLst/>
                    <a:gdLst>
                      <a:gd name="connsiteX0" fmla="*/ 476460 w 476459"/>
                      <a:gd name="connsiteY0" fmla="*/ 567214 h 567213"/>
                      <a:gd name="connsiteX1" fmla="*/ 283607 w 476459"/>
                      <a:gd name="connsiteY1" fmla="*/ 567214 h 567213"/>
                      <a:gd name="connsiteX2" fmla="*/ 0 w 476459"/>
                      <a:gd name="connsiteY2" fmla="*/ 283607 h 567213"/>
                      <a:gd name="connsiteX3" fmla="*/ 283607 w 476459"/>
                      <a:gd name="connsiteY3" fmla="*/ 0 h 567213"/>
                      <a:gd name="connsiteX4" fmla="*/ 476460 w 476459"/>
                      <a:gd name="connsiteY4" fmla="*/ 0 h 5672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6459" h="567213">
                        <a:moveTo>
                          <a:pt x="476460" y="567214"/>
                        </a:moveTo>
                        <a:lnTo>
                          <a:pt x="283607" y="567214"/>
                        </a:lnTo>
                        <a:cubicBezTo>
                          <a:pt x="126978" y="567214"/>
                          <a:pt x="0" y="440236"/>
                          <a:pt x="0" y="283607"/>
                        </a:cubicBezTo>
                        <a:cubicBezTo>
                          <a:pt x="0" y="126978"/>
                          <a:pt x="126978" y="0"/>
                          <a:pt x="283607" y="0"/>
                        </a:cubicBezTo>
                        <a:lnTo>
                          <a:pt x="476460" y="0"/>
                        </a:lnTo>
                        <a:close/>
                      </a:path>
                    </a:pathLst>
                  </a:custGeom>
                  <a:solidFill>
                    <a:srgbClr val="FFAB69"/>
                  </a:solidFill>
                  <a:ln w="9525" cap="flat">
                    <a:noFill/>
                    <a:prstDash val="solid"/>
                    <a:miter/>
                  </a:ln>
                </p:spPr>
                <p:txBody>
                  <a:bodyPr rtlCol="0" anchor="ctr"/>
                  <a:lstStyle/>
                  <a:p>
                    <a:endParaRPr lang="en-US"/>
                  </a:p>
                </p:txBody>
              </p:sp>
              <p:sp>
                <p:nvSpPr>
                  <p:cNvPr id="34" name="Freihandform 70">
                    <a:extLst>
                      <a:ext uri="{FF2B5EF4-FFF2-40B4-BE49-F238E27FC236}">
                        <a16:creationId xmlns:a16="http://schemas.microsoft.com/office/drawing/2014/main" id="{AAC08FF2-C313-FF6F-A610-C233B229760A}"/>
                      </a:ext>
                    </a:extLst>
                  </p:cNvPr>
                  <p:cNvSpPr/>
                  <p:nvPr/>
                </p:nvSpPr>
                <p:spPr>
                  <a:xfrm>
                    <a:off x="6705899" y="2883812"/>
                    <a:ext cx="476459" cy="567213"/>
                  </a:xfrm>
                  <a:custGeom>
                    <a:avLst/>
                    <a:gdLst>
                      <a:gd name="connsiteX0" fmla="*/ 0 w 476459"/>
                      <a:gd name="connsiteY0" fmla="*/ 567214 h 567213"/>
                      <a:gd name="connsiteX1" fmla="*/ 192853 w 476459"/>
                      <a:gd name="connsiteY1" fmla="*/ 567214 h 567213"/>
                      <a:gd name="connsiteX2" fmla="*/ 476460 w 476459"/>
                      <a:gd name="connsiteY2" fmla="*/ 283607 h 567213"/>
                      <a:gd name="connsiteX3" fmla="*/ 192853 w 476459"/>
                      <a:gd name="connsiteY3" fmla="*/ 0 h 567213"/>
                      <a:gd name="connsiteX4" fmla="*/ 0 w 476459"/>
                      <a:gd name="connsiteY4" fmla="*/ 0 h 5672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6459" h="567213">
                        <a:moveTo>
                          <a:pt x="0" y="567214"/>
                        </a:moveTo>
                        <a:lnTo>
                          <a:pt x="192853" y="567214"/>
                        </a:lnTo>
                        <a:cubicBezTo>
                          <a:pt x="349482" y="567214"/>
                          <a:pt x="476460" y="440236"/>
                          <a:pt x="476460" y="283607"/>
                        </a:cubicBezTo>
                        <a:cubicBezTo>
                          <a:pt x="476460" y="126978"/>
                          <a:pt x="349482" y="0"/>
                          <a:pt x="192853" y="0"/>
                        </a:cubicBezTo>
                        <a:lnTo>
                          <a:pt x="0" y="0"/>
                        </a:lnTo>
                        <a:close/>
                      </a:path>
                    </a:pathLst>
                  </a:custGeom>
                  <a:solidFill>
                    <a:srgbClr val="FFAB69"/>
                  </a:solidFill>
                  <a:ln w="9525" cap="flat">
                    <a:noFill/>
                    <a:prstDash val="solid"/>
                    <a:miter/>
                  </a:ln>
                </p:spPr>
                <p:txBody>
                  <a:bodyPr rtlCol="0" anchor="ctr"/>
                  <a:lstStyle/>
                  <a:p>
                    <a:endParaRPr lang="en-US"/>
                  </a:p>
                </p:txBody>
              </p:sp>
            </p:grpSp>
            <p:sp>
              <p:nvSpPr>
                <p:cNvPr id="29" name="Freihandform 65">
                  <a:extLst>
                    <a:ext uri="{FF2B5EF4-FFF2-40B4-BE49-F238E27FC236}">
                      <a16:creationId xmlns:a16="http://schemas.microsoft.com/office/drawing/2014/main" id="{C6660A18-BD96-EA65-9C23-8B657583C3A9}"/>
                    </a:ext>
                  </a:extLst>
                </p:cNvPr>
                <p:cNvSpPr/>
                <p:nvPr/>
              </p:nvSpPr>
              <p:spPr>
                <a:xfrm>
                  <a:off x="4598074" y="2499535"/>
                  <a:ext cx="2148449" cy="1781974"/>
                </a:xfrm>
                <a:custGeom>
                  <a:avLst/>
                  <a:gdLst>
                    <a:gd name="connsiteX0" fmla="*/ 27889 w 2148449"/>
                    <a:gd name="connsiteY0" fmla="*/ 0 h 1781974"/>
                    <a:gd name="connsiteX1" fmla="*/ 0 w 2148449"/>
                    <a:gd name="connsiteY1" fmla="*/ 89135 h 1781974"/>
                    <a:gd name="connsiteX2" fmla="*/ 0 w 2148449"/>
                    <a:gd name="connsiteY2" fmla="*/ 707755 h 1781974"/>
                    <a:gd name="connsiteX3" fmla="*/ 773782 w 2148449"/>
                    <a:gd name="connsiteY3" fmla="*/ 1739398 h 1781974"/>
                    <a:gd name="connsiteX4" fmla="*/ 1074230 w 2148449"/>
                    <a:gd name="connsiteY4" fmla="*/ 1781975 h 1781974"/>
                    <a:gd name="connsiteX5" fmla="*/ 2120684 w 2148449"/>
                    <a:gd name="connsiteY5" fmla="*/ 951490 h 1781974"/>
                    <a:gd name="connsiteX6" fmla="*/ 2117503 w 2148449"/>
                    <a:gd name="connsiteY6" fmla="*/ 929364 h 1781974"/>
                    <a:gd name="connsiteX7" fmla="*/ 2140515 w 2148449"/>
                    <a:gd name="connsiteY7" fmla="*/ 706517 h 1781974"/>
                    <a:gd name="connsiteX8" fmla="*/ 2148450 w 2148449"/>
                    <a:gd name="connsiteY8" fmla="*/ 384277 h 1781974"/>
                    <a:gd name="connsiteX9" fmla="*/ 2148450 w 2148449"/>
                    <a:gd name="connsiteY9" fmla="*/ 89135 h 1781974"/>
                    <a:gd name="connsiteX10" fmla="*/ 2123656 w 2148449"/>
                    <a:gd name="connsiteY10" fmla="*/ 0 h 1781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148449" h="1781974">
                      <a:moveTo>
                        <a:pt x="27889" y="0"/>
                      </a:moveTo>
                      <a:lnTo>
                        <a:pt x="0" y="89135"/>
                      </a:lnTo>
                      <a:lnTo>
                        <a:pt x="0" y="707755"/>
                      </a:lnTo>
                      <a:cubicBezTo>
                        <a:pt x="0" y="1196750"/>
                        <a:pt x="326727" y="1609430"/>
                        <a:pt x="773782" y="1739398"/>
                      </a:cubicBezTo>
                      <a:cubicBezTo>
                        <a:pt x="869128" y="1767116"/>
                        <a:pt x="969940" y="1781975"/>
                        <a:pt x="1074230" y="1781975"/>
                      </a:cubicBezTo>
                      <a:cubicBezTo>
                        <a:pt x="1583674" y="1781975"/>
                        <a:pt x="2010289" y="1427350"/>
                        <a:pt x="2120684" y="951490"/>
                      </a:cubicBezTo>
                      <a:cubicBezTo>
                        <a:pt x="2122256" y="944718"/>
                        <a:pt x="2116055" y="936184"/>
                        <a:pt x="2117503" y="929364"/>
                      </a:cubicBezTo>
                      <a:cubicBezTo>
                        <a:pt x="2132743" y="857317"/>
                        <a:pt x="2140515" y="783098"/>
                        <a:pt x="2140515" y="706517"/>
                      </a:cubicBezTo>
                      <a:lnTo>
                        <a:pt x="2148450" y="384277"/>
                      </a:lnTo>
                      <a:lnTo>
                        <a:pt x="2148450" y="89135"/>
                      </a:lnTo>
                      <a:lnTo>
                        <a:pt x="2123656" y="0"/>
                      </a:lnTo>
                      <a:close/>
                    </a:path>
                  </a:pathLst>
                </a:custGeom>
                <a:solidFill>
                  <a:srgbClr val="FFBE84"/>
                </a:solidFill>
                <a:ln w="9525" cap="flat">
                  <a:noFill/>
                  <a:prstDash val="solid"/>
                  <a:miter/>
                </a:ln>
              </p:spPr>
              <p:txBody>
                <a:bodyPr rtlCol="0" anchor="ctr"/>
                <a:lstStyle/>
                <a:p>
                  <a:endParaRPr lang="en-US"/>
                </a:p>
              </p:txBody>
            </p:sp>
            <p:sp>
              <p:nvSpPr>
                <p:cNvPr id="30" name="Freihandform 66">
                  <a:extLst>
                    <a:ext uri="{FF2B5EF4-FFF2-40B4-BE49-F238E27FC236}">
                      <a16:creationId xmlns:a16="http://schemas.microsoft.com/office/drawing/2014/main" id="{0BCDEA1C-426D-CD05-FB23-65CF046E6CC3}"/>
                    </a:ext>
                  </a:extLst>
                </p:cNvPr>
                <p:cNvSpPr/>
                <p:nvPr/>
              </p:nvSpPr>
              <p:spPr>
                <a:xfrm>
                  <a:off x="5372037" y="2499545"/>
                  <a:ext cx="1374466" cy="1782013"/>
                </a:xfrm>
                <a:custGeom>
                  <a:avLst/>
                  <a:gdLst>
                    <a:gd name="connsiteX0" fmla="*/ 1374467 w 1374466"/>
                    <a:gd name="connsiteY0" fmla="*/ 10 h 1782013"/>
                    <a:gd name="connsiteX1" fmla="*/ 1374467 w 1374466"/>
                    <a:gd name="connsiteY1" fmla="*/ 707708 h 1782013"/>
                    <a:gd name="connsiteX2" fmla="*/ 1059828 w 1374466"/>
                    <a:gd name="connsiteY2" fmla="*/ 1467374 h 1782013"/>
                    <a:gd name="connsiteX3" fmla="*/ 300266 w 1374466"/>
                    <a:gd name="connsiteY3" fmla="*/ 1782013 h 1782013"/>
                    <a:gd name="connsiteX4" fmla="*/ 0 w 1374466"/>
                    <a:gd name="connsiteY4" fmla="*/ 1739436 h 1782013"/>
                    <a:gd name="connsiteX5" fmla="*/ 739740 w 1374466"/>
                    <a:gd name="connsiteY5" fmla="*/ 1424978 h 1782013"/>
                    <a:gd name="connsiteX6" fmla="*/ 1054389 w 1374466"/>
                    <a:gd name="connsiteY6" fmla="*/ 665417 h 1782013"/>
                    <a:gd name="connsiteX7" fmla="*/ 1054389 w 1374466"/>
                    <a:gd name="connsiteY7" fmla="*/ 0 h 1782013"/>
                    <a:gd name="connsiteX8" fmla="*/ 1374467 w 1374466"/>
                    <a:gd name="connsiteY8" fmla="*/ 0 h 1782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74466" h="1782013">
                      <a:moveTo>
                        <a:pt x="1374467" y="10"/>
                      </a:moveTo>
                      <a:lnTo>
                        <a:pt x="1374467" y="707708"/>
                      </a:lnTo>
                      <a:cubicBezTo>
                        <a:pt x="1374467" y="1004392"/>
                        <a:pt x="1254281" y="1273016"/>
                        <a:pt x="1059828" y="1467374"/>
                      </a:cubicBezTo>
                      <a:cubicBezTo>
                        <a:pt x="865470" y="1661732"/>
                        <a:pt x="596942" y="1782013"/>
                        <a:pt x="300266" y="1782013"/>
                      </a:cubicBezTo>
                      <a:cubicBezTo>
                        <a:pt x="196025" y="1782013"/>
                        <a:pt x="95260" y="1767192"/>
                        <a:pt x="0" y="1739436"/>
                      </a:cubicBezTo>
                      <a:cubicBezTo>
                        <a:pt x="288808" y="1734188"/>
                        <a:pt x="549726" y="1615002"/>
                        <a:pt x="739740" y="1424978"/>
                      </a:cubicBezTo>
                      <a:cubicBezTo>
                        <a:pt x="934203" y="1230620"/>
                        <a:pt x="1054389" y="961997"/>
                        <a:pt x="1054389" y="665417"/>
                      </a:cubicBezTo>
                      <a:lnTo>
                        <a:pt x="1054389" y="0"/>
                      </a:lnTo>
                      <a:lnTo>
                        <a:pt x="1374467" y="0"/>
                      </a:lnTo>
                      <a:close/>
                    </a:path>
                  </a:pathLst>
                </a:custGeom>
                <a:solidFill>
                  <a:srgbClr val="FFAB69"/>
                </a:solidFill>
                <a:ln w="9525" cap="flat">
                  <a:noFill/>
                  <a:prstDash val="solid"/>
                  <a:miter/>
                </a:ln>
              </p:spPr>
              <p:txBody>
                <a:bodyPr rtlCol="0" anchor="ctr"/>
                <a:lstStyle/>
                <a:p>
                  <a:endParaRPr lang="en-US"/>
                </a:p>
              </p:txBody>
            </p:sp>
            <p:sp>
              <p:nvSpPr>
                <p:cNvPr id="31" name="Freihandform 67">
                  <a:extLst>
                    <a:ext uri="{FF2B5EF4-FFF2-40B4-BE49-F238E27FC236}">
                      <a16:creationId xmlns:a16="http://schemas.microsoft.com/office/drawing/2014/main" id="{7B03ACBD-4EB8-B710-E164-4C968BE2ACF3}"/>
                    </a:ext>
                  </a:extLst>
                </p:cNvPr>
                <p:cNvSpPr/>
                <p:nvPr/>
              </p:nvSpPr>
              <p:spPr>
                <a:xfrm>
                  <a:off x="4598064" y="1895560"/>
                  <a:ext cx="2148458" cy="693110"/>
                </a:xfrm>
                <a:custGeom>
                  <a:avLst/>
                  <a:gdLst>
                    <a:gd name="connsiteX0" fmla="*/ 2148459 w 2148458"/>
                    <a:gd name="connsiteY0" fmla="*/ 693110 h 693110"/>
                    <a:gd name="connsiteX1" fmla="*/ 0 w 2148458"/>
                    <a:gd name="connsiteY1" fmla="*/ 693110 h 693110"/>
                    <a:gd name="connsiteX2" fmla="*/ 0 w 2148458"/>
                    <a:gd name="connsiteY2" fmla="*/ 192695 h 693110"/>
                    <a:gd name="connsiteX3" fmla="*/ 91859 w 2148458"/>
                    <a:gd name="connsiteY3" fmla="*/ 86682 h 693110"/>
                    <a:gd name="connsiteX4" fmla="*/ 319030 w 2148458"/>
                    <a:gd name="connsiteY4" fmla="*/ 54021 h 693110"/>
                    <a:gd name="connsiteX5" fmla="*/ 1829429 w 2148458"/>
                    <a:gd name="connsiteY5" fmla="*/ 54021 h 693110"/>
                    <a:gd name="connsiteX6" fmla="*/ 2056591 w 2148458"/>
                    <a:gd name="connsiteY6" fmla="*/ 86682 h 693110"/>
                    <a:gd name="connsiteX7" fmla="*/ 2148450 w 2148458"/>
                    <a:gd name="connsiteY7" fmla="*/ 192695 h 693110"/>
                    <a:gd name="connsiteX8" fmla="*/ 2148450 w 2148458"/>
                    <a:gd name="connsiteY8" fmla="*/ 693110 h 6931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48458" h="693110">
                      <a:moveTo>
                        <a:pt x="2148459" y="693110"/>
                      </a:moveTo>
                      <a:lnTo>
                        <a:pt x="0" y="693110"/>
                      </a:lnTo>
                      <a:lnTo>
                        <a:pt x="0" y="192695"/>
                      </a:lnTo>
                      <a:cubicBezTo>
                        <a:pt x="0" y="139432"/>
                        <a:pt x="39138" y="94264"/>
                        <a:pt x="91859" y="86682"/>
                      </a:cubicBezTo>
                      <a:lnTo>
                        <a:pt x="319030" y="54021"/>
                      </a:lnTo>
                      <a:cubicBezTo>
                        <a:pt x="819921" y="-18007"/>
                        <a:pt x="1328538" y="-18007"/>
                        <a:pt x="1829429" y="54021"/>
                      </a:cubicBezTo>
                      <a:lnTo>
                        <a:pt x="2056591" y="86682"/>
                      </a:lnTo>
                      <a:cubicBezTo>
                        <a:pt x="2109311" y="94264"/>
                        <a:pt x="2148450" y="139432"/>
                        <a:pt x="2148450" y="192695"/>
                      </a:cubicBezTo>
                      <a:lnTo>
                        <a:pt x="2148450" y="693110"/>
                      </a:lnTo>
                      <a:close/>
                    </a:path>
                  </a:pathLst>
                </a:custGeom>
                <a:solidFill>
                  <a:schemeClr val="tx2"/>
                </a:solidFill>
                <a:ln w="9525" cap="flat">
                  <a:noFill/>
                  <a:prstDash val="solid"/>
                  <a:miter/>
                </a:ln>
              </p:spPr>
              <p:txBody>
                <a:bodyPr rtlCol="0" anchor="ctr"/>
                <a:lstStyle/>
                <a:p>
                  <a:endParaRPr lang="en-US"/>
                </a:p>
              </p:txBody>
            </p:sp>
            <p:sp>
              <p:nvSpPr>
                <p:cNvPr id="32" name="Freihandform 68">
                  <a:extLst>
                    <a:ext uri="{FF2B5EF4-FFF2-40B4-BE49-F238E27FC236}">
                      <a16:creationId xmlns:a16="http://schemas.microsoft.com/office/drawing/2014/main" id="{970EF5AB-CAFA-7B5E-EC18-0C39FF386F7C}"/>
                    </a:ext>
                  </a:extLst>
                </p:cNvPr>
                <p:cNvSpPr/>
                <p:nvPr/>
              </p:nvSpPr>
              <p:spPr>
                <a:xfrm>
                  <a:off x="6410967" y="1947266"/>
                  <a:ext cx="335537" cy="641394"/>
                </a:xfrm>
                <a:custGeom>
                  <a:avLst/>
                  <a:gdLst>
                    <a:gd name="connsiteX0" fmla="*/ 335537 w 335537"/>
                    <a:gd name="connsiteY0" fmla="*/ 140970 h 641394"/>
                    <a:gd name="connsiteX1" fmla="*/ 335537 w 335537"/>
                    <a:gd name="connsiteY1" fmla="*/ 641394 h 641394"/>
                    <a:gd name="connsiteX2" fmla="*/ 15545 w 335537"/>
                    <a:gd name="connsiteY2" fmla="*/ 641394 h 641394"/>
                    <a:gd name="connsiteX3" fmla="*/ 15545 w 335537"/>
                    <a:gd name="connsiteY3" fmla="*/ 60341 h 641394"/>
                    <a:gd name="connsiteX4" fmla="*/ 0 w 335537"/>
                    <a:gd name="connsiteY4" fmla="*/ 0 h 641394"/>
                    <a:gd name="connsiteX5" fmla="*/ 16545 w 335537"/>
                    <a:gd name="connsiteY5" fmla="*/ 2324 h 641394"/>
                    <a:gd name="connsiteX6" fmla="*/ 243697 w 335537"/>
                    <a:gd name="connsiteY6" fmla="*/ 35023 h 641394"/>
                    <a:gd name="connsiteX7" fmla="*/ 335537 w 335537"/>
                    <a:gd name="connsiteY7" fmla="*/ 140970 h 641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5537" h="641394">
                      <a:moveTo>
                        <a:pt x="335537" y="140970"/>
                      </a:moveTo>
                      <a:lnTo>
                        <a:pt x="335537" y="641394"/>
                      </a:lnTo>
                      <a:lnTo>
                        <a:pt x="15545" y="641394"/>
                      </a:lnTo>
                      <a:lnTo>
                        <a:pt x="15545" y="60341"/>
                      </a:lnTo>
                      <a:cubicBezTo>
                        <a:pt x="15545" y="38548"/>
                        <a:pt x="9896" y="17955"/>
                        <a:pt x="0" y="0"/>
                      </a:cubicBezTo>
                      <a:cubicBezTo>
                        <a:pt x="5553" y="705"/>
                        <a:pt x="11001" y="1514"/>
                        <a:pt x="16545" y="2324"/>
                      </a:cubicBezTo>
                      <a:lnTo>
                        <a:pt x="243697" y="35023"/>
                      </a:lnTo>
                      <a:cubicBezTo>
                        <a:pt x="296380" y="42586"/>
                        <a:pt x="335537" y="87687"/>
                        <a:pt x="335537" y="140970"/>
                      </a:cubicBezTo>
                      <a:close/>
                    </a:path>
                  </a:pathLst>
                </a:custGeom>
                <a:solidFill>
                  <a:srgbClr val="26ABB4"/>
                </a:solidFill>
                <a:ln w="9525" cap="flat">
                  <a:noFill/>
                  <a:prstDash val="solid"/>
                  <a:miter/>
                </a:ln>
              </p:spPr>
              <p:txBody>
                <a:bodyPr rtlCol="0" anchor="ctr"/>
                <a:lstStyle/>
                <a:p>
                  <a:endParaRPr lang="en-US"/>
                </a:p>
              </p:txBody>
            </p:sp>
          </p:grpSp>
          <p:grpSp>
            <p:nvGrpSpPr>
              <p:cNvPr id="12" name="Grafik 11">
                <a:extLst>
                  <a:ext uri="{FF2B5EF4-FFF2-40B4-BE49-F238E27FC236}">
                    <a16:creationId xmlns:a16="http://schemas.microsoft.com/office/drawing/2014/main" id="{96C20CC1-D35D-3859-0876-357B65019F08}"/>
                  </a:ext>
                </a:extLst>
              </p:cNvPr>
              <p:cNvGrpSpPr/>
              <p:nvPr/>
            </p:nvGrpSpPr>
            <p:grpSpPr>
              <a:xfrm>
                <a:off x="5168107" y="2997931"/>
                <a:ext cx="1008373" cy="820045"/>
                <a:chOff x="5168107" y="2997931"/>
                <a:chExt cx="1008373" cy="820045"/>
              </a:xfrm>
              <a:solidFill>
                <a:srgbClr val="574D56"/>
              </a:solidFill>
            </p:grpSpPr>
            <p:sp>
              <p:nvSpPr>
                <p:cNvPr id="13" name="Freihandform 49">
                  <a:extLst>
                    <a:ext uri="{FF2B5EF4-FFF2-40B4-BE49-F238E27FC236}">
                      <a16:creationId xmlns:a16="http://schemas.microsoft.com/office/drawing/2014/main" id="{72D096E4-6EE2-008F-A971-62770029DBB6}"/>
                    </a:ext>
                  </a:extLst>
                </p:cNvPr>
                <p:cNvSpPr/>
                <p:nvPr/>
              </p:nvSpPr>
              <p:spPr>
                <a:xfrm>
                  <a:off x="5168107" y="2997931"/>
                  <a:ext cx="147161" cy="290750"/>
                </a:xfrm>
                <a:custGeom>
                  <a:avLst/>
                  <a:gdLst>
                    <a:gd name="connsiteX0" fmla="*/ 73581 w 147161"/>
                    <a:gd name="connsiteY0" fmla="*/ 290751 h 290750"/>
                    <a:gd name="connsiteX1" fmla="*/ 147161 w 147161"/>
                    <a:gd name="connsiteY1" fmla="*/ 217170 h 290750"/>
                    <a:gd name="connsiteX2" fmla="*/ 147161 w 147161"/>
                    <a:gd name="connsiteY2" fmla="*/ 73581 h 290750"/>
                    <a:gd name="connsiteX3" fmla="*/ 73581 w 147161"/>
                    <a:gd name="connsiteY3" fmla="*/ 0 h 290750"/>
                    <a:gd name="connsiteX4" fmla="*/ 0 w 147161"/>
                    <a:gd name="connsiteY4" fmla="*/ 73581 h 290750"/>
                    <a:gd name="connsiteX5" fmla="*/ 0 w 147161"/>
                    <a:gd name="connsiteY5" fmla="*/ 217170 h 290750"/>
                    <a:gd name="connsiteX6" fmla="*/ 73581 w 147161"/>
                    <a:gd name="connsiteY6" fmla="*/ 290751 h 290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7161" h="290750">
                      <a:moveTo>
                        <a:pt x="73581" y="290751"/>
                      </a:moveTo>
                      <a:cubicBezTo>
                        <a:pt x="114224" y="290751"/>
                        <a:pt x="147161" y="257813"/>
                        <a:pt x="147161" y="217170"/>
                      </a:cubicBezTo>
                      <a:lnTo>
                        <a:pt x="147161" y="73581"/>
                      </a:lnTo>
                      <a:cubicBezTo>
                        <a:pt x="147161" y="32937"/>
                        <a:pt x="114224" y="0"/>
                        <a:pt x="73581" y="0"/>
                      </a:cubicBezTo>
                      <a:cubicBezTo>
                        <a:pt x="32937" y="0"/>
                        <a:pt x="0" y="32937"/>
                        <a:pt x="0" y="73581"/>
                      </a:cubicBezTo>
                      <a:lnTo>
                        <a:pt x="0" y="217170"/>
                      </a:lnTo>
                      <a:cubicBezTo>
                        <a:pt x="0" y="257813"/>
                        <a:pt x="32937" y="290751"/>
                        <a:pt x="73581" y="290751"/>
                      </a:cubicBezTo>
                      <a:close/>
                    </a:path>
                  </a:pathLst>
                </a:custGeom>
                <a:solidFill>
                  <a:srgbClr val="574D56"/>
                </a:solidFill>
                <a:ln w="9525" cap="flat">
                  <a:noFill/>
                  <a:prstDash val="solid"/>
                  <a:miter/>
                </a:ln>
              </p:spPr>
              <p:txBody>
                <a:bodyPr rtlCol="0" anchor="ctr"/>
                <a:lstStyle/>
                <a:p>
                  <a:endParaRPr lang="en-US"/>
                </a:p>
              </p:txBody>
            </p:sp>
            <p:sp>
              <p:nvSpPr>
                <p:cNvPr id="14" name="Freihandform 50">
                  <a:extLst>
                    <a:ext uri="{FF2B5EF4-FFF2-40B4-BE49-F238E27FC236}">
                      <a16:creationId xmlns:a16="http://schemas.microsoft.com/office/drawing/2014/main" id="{4067276E-D01A-9107-73B0-E392047CE87C}"/>
                    </a:ext>
                  </a:extLst>
                </p:cNvPr>
                <p:cNvSpPr/>
                <p:nvPr/>
              </p:nvSpPr>
              <p:spPr>
                <a:xfrm>
                  <a:off x="6029319" y="2997931"/>
                  <a:ext cx="147161" cy="290750"/>
                </a:xfrm>
                <a:custGeom>
                  <a:avLst/>
                  <a:gdLst>
                    <a:gd name="connsiteX0" fmla="*/ 73581 w 147161"/>
                    <a:gd name="connsiteY0" fmla="*/ 290751 h 290750"/>
                    <a:gd name="connsiteX1" fmla="*/ 147161 w 147161"/>
                    <a:gd name="connsiteY1" fmla="*/ 217170 h 290750"/>
                    <a:gd name="connsiteX2" fmla="*/ 147161 w 147161"/>
                    <a:gd name="connsiteY2" fmla="*/ 73581 h 290750"/>
                    <a:gd name="connsiteX3" fmla="*/ 73581 w 147161"/>
                    <a:gd name="connsiteY3" fmla="*/ 0 h 290750"/>
                    <a:gd name="connsiteX4" fmla="*/ 0 w 147161"/>
                    <a:gd name="connsiteY4" fmla="*/ 73581 h 290750"/>
                    <a:gd name="connsiteX5" fmla="*/ 0 w 147161"/>
                    <a:gd name="connsiteY5" fmla="*/ 217170 h 290750"/>
                    <a:gd name="connsiteX6" fmla="*/ 73581 w 147161"/>
                    <a:gd name="connsiteY6" fmla="*/ 290751 h 290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7161" h="290750">
                      <a:moveTo>
                        <a:pt x="73581" y="290751"/>
                      </a:moveTo>
                      <a:cubicBezTo>
                        <a:pt x="114224" y="290751"/>
                        <a:pt x="147161" y="257813"/>
                        <a:pt x="147161" y="217170"/>
                      </a:cubicBezTo>
                      <a:lnTo>
                        <a:pt x="147161" y="73581"/>
                      </a:lnTo>
                      <a:cubicBezTo>
                        <a:pt x="147161" y="32937"/>
                        <a:pt x="114224" y="0"/>
                        <a:pt x="73581" y="0"/>
                      </a:cubicBezTo>
                      <a:cubicBezTo>
                        <a:pt x="32938" y="0"/>
                        <a:pt x="0" y="32937"/>
                        <a:pt x="0" y="73581"/>
                      </a:cubicBezTo>
                      <a:lnTo>
                        <a:pt x="0" y="217170"/>
                      </a:lnTo>
                      <a:cubicBezTo>
                        <a:pt x="0" y="257813"/>
                        <a:pt x="32938" y="290751"/>
                        <a:pt x="73581" y="290751"/>
                      </a:cubicBezTo>
                      <a:close/>
                    </a:path>
                  </a:pathLst>
                </a:custGeom>
                <a:solidFill>
                  <a:srgbClr val="574D56"/>
                </a:solidFill>
                <a:ln w="9525" cap="flat">
                  <a:noFill/>
                  <a:prstDash val="solid"/>
                  <a:miter/>
                </a:ln>
              </p:spPr>
              <p:txBody>
                <a:bodyPr rtlCol="0" anchor="ctr"/>
                <a:lstStyle/>
                <a:p>
                  <a:endParaRPr lang="en-US"/>
                </a:p>
              </p:txBody>
            </p:sp>
            <p:sp>
              <p:nvSpPr>
                <p:cNvPr id="15" name="Freihandform 51">
                  <a:extLst>
                    <a:ext uri="{FF2B5EF4-FFF2-40B4-BE49-F238E27FC236}">
                      <a16:creationId xmlns:a16="http://schemas.microsoft.com/office/drawing/2014/main" id="{FD6A13D7-34E9-17E5-0DE5-BF2452855308}"/>
                    </a:ext>
                  </a:extLst>
                </p:cNvPr>
                <p:cNvSpPr/>
                <p:nvPr/>
              </p:nvSpPr>
              <p:spPr>
                <a:xfrm>
                  <a:off x="5327627" y="3540198"/>
                  <a:ext cx="689365" cy="277778"/>
                </a:xfrm>
                <a:custGeom>
                  <a:avLst/>
                  <a:gdLst>
                    <a:gd name="connsiteX0" fmla="*/ 347372 w 689365"/>
                    <a:gd name="connsiteY0" fmla="*/ 277778 h 277778"/>
                    <a:gd name="connsiteX1" fmla="*/ 671822 w 689365"/>
                    <a:gd name="connsiteY1" fmla="*/ 127760 h 277778"/>
                    <a:gd name="connsiteX2" fmla="*/ 663469 w 689365"/>
                    <a:gd name="connsiteY2" fmla="*/ 24042 h 277778"/>
                    <a:gd name="connsiteX3" fmla="*/ 559751 w 689365"/>
                    <a:gd name="connsiteY3" fmla="*/ 32395 h 277778"/>
                    <a:gd name="connsiteX4" fmla="*/ 347382 w 689365"/>
                    <a:gd name="connsiteY4" fmla="*/ 130627 h 277778"/>
                    <a:gd name="connsiteX5" fmla="*/ 130745 w 689365"/>
                    <a:gd name="connsiteY5" fmla="*/ 27252 h 277778"/>
                    <a:gd name="connsiteX6" fmla="*/ 27256 w 689365"/>
                    <a:gd name="connsiteY6" fmla="*/ 16403 h 277778"/>
                    <a:gd name="connsiteX7" fmla="*/ 16407 w 689365"/>
                    <a:gd name="connsiteY7" fmla="*/ 119892 h 277778"/>
                    <a:gd name="connsiteX8" fmla="*/ 347372 w 689365"/>
                    <a:gd name="connsiteY8" fmla="*/ 277778 h 2777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89365" h="277778">
                      <a:moveTo>
                        <a:pt x="347372" y="277778"/>
                      </a:moveTo>
                      <a:cubicBezTo>
                        <a:pt x="472445" y="277778"/>
                        <a:pt x="590707" y="223095"/>
                        <a:pt x="671822" y="127760"/>
                      </a:cubicBezTo>
                      <a:cubicBezTo>
                        <a:pt x="698159" y="96803"/>
                        <a:pt x="694415" y="50369"/>
                        <a:pt x="663469" y="24042"/>
                      </a:cubicBezTo>
                      <a:cubicBezTo>
                        <a:pt x="632503" y="-2295"/>
                        <a:pt x="586088" y="1468"/>
                        <a:pt x="559751" y="32395"/>
                      </a:cubicBezTo>
                      <a:cubicBezTo>
                        <a:pt x="506640" y="94822"/>
                        <a:pt x="429239" y="130627"/>
                        <a:pt x="347382" y="130627"/>
                      </a:cubicBezTo>
                      <a:cubicBezTo>
                        <a:pt x="262942" y="130627"/>
                        <a:pt x="183971" y="92946"/>
                        <a:pt x="130745" y="27252"/>
                      </a:cubicBezTo>
                      <a:cubicBezTo>
                        <a:pt x="105161" y="-4314"/>
                        <a:pt x="58822" y="-9162"/>
                        <a:pt x="27256" y="16403"/>
                      </a:cubicBezTo>
                      <a:cubicBezTo>
                        <a:pt x="-4310" y="41987"/>
                        <a:pt x="-9168" y="88326"/>
                        <a:pt x="16407" y="119892"/>
                      </a:cubicBezTo>
                      <a:cubicBezTo>
                        <a:pt x="97703" y="220228"/>
                        <a:pt x="218337" y="277778"/>
                        <a:pt x="347372" y="277778"/>
                      </a:cubicBezTo>
                      <a:close/>
                    </a:path>
                  </a:pathLst>
                </a:custGeom>
                <a:solidFill>
                  <a:srgbClr val="574D56"/>
                </a:solidFill>
                <a:ln w="9525" cap="flat">
                  <a:noFill/>
                  <a:prstDash val="solid"/>
                  <a:miter/>
                </a:ln>
              </p:spPr>
              <p:txBody>
                <a:bodyPr rtlCol="0" anchor="ctr"/>
                <a:lstStyle/>
                <a:p>
                  <a:endParaRPr lang="en-US"/>
                </a:p>
              </p:txBody>
            </p:sp>
          </p:grpSp>
        </p:grpSp>
      </p:grpSp>
      <p:sp>
        <p:nvSpPr>
          <p:cNvPr id="37" name="Textfeld 36">
            <a:extLst>
              <a:ext uri="{FF2B5EF4-FFF2-40B4-BE49-F238E27FC236}">
                <a16:creationId xmlns:a16="http://schemas.microsoft.com/office/drawing/2014/main" id="{DE6284D3-63D3-77B9-F8BB-5C515CBB6EA9}"/>
              </a:ext>
            </a:extLst>
          </p:cNvPr>
          <p:cNvSpPr txBox="1"/>
          <p:nvPr userDrawn="1"/>
        </p:nvSpPr>
        <p:spPr>
          <a:xfrm>
            <a:off x="2182950" y="404765"/>
            <a:ext cx="6689588" cy="769441"/>
          </a:xfrm>
          <a:prstGeom prst="rect">
            <a:avLst/>
          </a:prstGeom>
          <a:noFill/>
          <a:ln>
            <a:noFill/>
          </a:ln>
        </p:spPr>
        <p:txBody>
          <a:bodyPr wrap="square" lIns="0" tIns="0" rIns="0" bIns="0" rtlCol="0">
            <a:spAutoFit/>
          </a:bodyPr>
          <a:lstStyle/>
          <a:p>
            <a:r>
              <a:rPr lang="de-DE" sz="1400" b="1">
                <a:solidFill>
                  <a:schemeClr val="tx2"/>
                </a:solidFill>
                <a:latin typeface="Arial" panose="020B0604020202020204" pitchFamily="34" charset="0"/>
                <a:cs typeface="Arial" panose="020B0604020202020204" pitchFamily="34" charset="0"/>
              </a:rPr>
              <a:t>Zusatzmaterialien für Lehrkräfte</a:t>
            </a:r>
          </a:p>
          <a:p>
            <a:r>
              <a:rPr lang="de-DE">
                <a:solidFill>
                  <a:schemeClr val="bg1">
                    <a:lumMod val="50000"/>
                  </a:schemeClr>
                </a:solidFill>
                <a:latin typeface="Arial" panose="020B0604020202020204" pitchFamily="34" charset="0"/>
                <a:cs typeface="Arial" panose="020B0604020202020204" pitchFamily="34" charset="0"/>
              </a:rPr>
              <a:t>Medienpädagogische Materialien für die 1. und 2. </a:t>
            </a:r>
          </a:p>
          <a:p>
            <a:r>
              <a:rPr lang="de-DE">
                <a:solidFill>
                  <a:schemeClr val="bg1">
                    <a:lumMod val="50000"/>
                  </a:schemeClr>
                </a:solidFill>
                <a:latin typeface="Arial" panose="020B0604020202020204" pitchFamily="34" charset="0"/>
                <a:cs typeface="Arial" panose="020B0604020202020204" pitchFamily="34" charset="0"/>
              </a:rPr>
              <a:t>Jahrgangsstufe zum präventiven Einsatz im Unterricht</a:t>
            </a:r>
          </a:p>
        </p:txBody>
      </p:sp>
      <p:sp>
        <p:nvSpPr>
          <p:cNvPr id="38" name="Rechteck 37">
            <a:hlinkClick r:id="rId3"/>
            <a:extLst>
              <a:ext uri="{FF2B5EF4-FFF2-40B4-BE49-F238E27FC236}">
                <a16:creationId xmlns:a16="http://schemas.microsoft.com/office/drawing/2014/main" id="{58108ABC-E2F8-E98C-FAFD-DC2C6CEF906A}"/>
              </a:ext>
            </a:extLst>
          </p:cNvPr>
          <p:cNvSpPr/>
          <p:nvPr userDrawn="1"/>
        </p:nvSpPr>
        <p:spPr>
          <a:xfrm>
            <a:off x="746964" y="5212948"/>
            <a:ext cx="4825530" cy="1107719"/>
          </a:xfrm>
          <a:prstGeom prst="rect">
            <a:avLst/>
          </a:prstGeom>
          <a:solidFill>
            <a:schemeClr val="bg1">
              <a:lumMod val="85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9" name="Gruppieren 38">
            <a:extLst>
              <a:ext uri="{FF2B5EF4-FFF2-40B4-BE49-F238E27FC236}">
                <a16:creationId xmlns:a16="http://schemas.microsoft.com/office/drawing/2014/main" id="{BB49F06F-B227-0B1D-0AF0-4D83427FF91E}"/>
              </a:ext>
            </a:extLst>
          </p:cNvPr>
          <p:cNvGrpSpPr/>
          <p:nvPr userDrawn="1"/>
        </p:nvGrpSpPr>
        <p:grpSpPr>
          <a:xfrm>
            <a:off x="4621953" y="5341118"/>
            <a:ext cx="780287" cy="780288"/>
            <a:chOff x="3657604" y="990598"/>
            <a:chExt cx="4876790" cy="4876797"/>
          </a:xfrm>
          <a:solidFill>
            <a:schemeClr val="tx2"/>
          </a:solidFill>
        </p:grpSpPr>
        <p:sp>
          <p:nvSpPr>
            <p:cNvPr id="40" name="Freihandform 39">
              <a:extLst>
                <a:ext uri="{FF2B5EF4-FFF2-40B4-BE49-F238E27FC236}">
                  <a16:creationId xmlns:a16="http://schemas.microsoft.com/office/drawing/2014/main" id="{00FF33F7-8D4F-A25F-A05C-9256E88B5EF4}"/>
                </a:ext>
              </a:extLst>
            </p:cNvPr>
            <p:cNvSpPr/>
            <p:nvPr/>
          </p:nvSpPr>
          <p:spPr>
            <a:xfrm>
              <a:off x="5297417" y="990598"/>
              <a:ext cx="3236977" cy="3080881"/>
            </a:xfrm>
            <a:custGeom>
              <a:avLst/>
              <a:gdLst>
                <a:gd name="connsiteX0" fmla="*/ 2902207 w 3236977"/>
                <a:gd name="connsiteY0" fmla="*/ 334786 h 3080881"/>
                <a:gd name="connsiteX1" fmla="*/ 1285757 w 3236977"/>
                <a:gd name="connsiteY1" fmla="*/ 334776 h 3080881"/>
                <a:gd name="connsiteX2" fmla="*/ 330457 w 3236977"/>
                <a:gd name="connsiteY2" fmla="*/ 1290077 h 3080881"/>
                <a:gd name="connsiteX3" fmla="*/ 330457 w 3236977"/>
                <a:gd name="connsiteY3" fmla="*/ 2906527 h 3080881"/>
                <a:gd name="connsiteX4" fmla="*/ 560219 w 3236977"/>
                <a:gd name="connsiteY4" fmla="*/ 3080882 h 3080881"/>
                <a:gd name="connsiteX5" fmla="*/ 734574 w 3236977"/>
                <a:gd name="connsiteY5" fmla="*/ 2906527 h 3080881"/>
                <a:gd name="connsiteX6" fmla="*/ 806621 w 3236977"/>
                <a:gd name="connsiteY6" fmla="*/ 2561969 h 3080881"/>
                <a:gd name="connsiteX7" fmla="*/ 734574 w 3236977"/>
                <a:gd name="connsiteY7" fmla="*/ 2502409 h 3080881"/>
                <a:gd name="connsiteX8" fmla="*/ 734574 w 3236977"/>
                <a:gd name="connsiteY8" fmla="*/ 1694184 h 3080881"/>
                <a:gd name="connsiteX9" fmla="*/ 1689855 w 3236977"/>
                <a:gd name="connsiteY9" fmla="*/ 738903 h 3080881"/>
                <a:gd name="connsiteX10" fmla="*/ 2498080 w 3236977"/>
                <a:gd name="connsiteY10" fmla="*/ 738903 h 3080881"/>
                <a:gd name="connsiteX11" fmla="*/ 2498080 w 3236977"/>
                <a:gd name="connsiteY11" fmla="*/ 1547128 h 3080881"/>
                <a:gd name="connsiteX12" fmla="*/ 1866639 w 3236977"/>
                <a:gd name="connsiteY12" fmla="*/ 2178569 h 3080881"/>
                <a:gd name="connsiteX13" fmla="*/ 1938115 w 3236977"/>
                <a:gd name="connsiteY13" fmla="*/ 2913718 h 3080881"/>
                <a:gd name="connsiteX14" fmla="*/ 1946907 w 3236977"/>
                <a:gd name="connsiteY14" fmla="*/ 2906536 h 3080881"/>
                <a:gd name="connsiteX15" fmla="*/ 2902207 w 3236977"/>
                <a:gd name="connsiteY15" fmla="*/ 1951236 h 3080881"/>
                <a:gd name="connsiteX16" fmla="*/ 2902207 w 3236977"/>
                <a:gd name="connsiteY16" fmla="*/ 334786 h 3080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236977" h="3080881">
                  <a:moveTo>
                    <a:pt x="2902207" y="334786"/>
                  </a:moveTo>
                  <a:cubicBezTo>
                    <a:pt x="2455828" y="-111594"/>
                    <a:pt x="1732137" y="-111594"/>
                    <a:pt x="1285757" y="334776"/>
                  </a:cubicBezTo>
                  <a:lnTo>
                    <a:pt x="330457" y="1290077"/>
                  </a:lnTo>
                  <a:cubicBezTo>
                    <a:pt x="-131267" y="1751820"/>
                    <a:pt x="-88519" y="2487531"/>
                    <a:pt x="330457" y="2906527"/>
                  </a:cubicBezTo>
                  <a:cubicBezTo>
                    <a:pt x="400618" y="2976688"/>
                    <a:pt x="478247" y="3033895"/>
                    <a:pt x="560219" y="3080882"/>
                  </a:cubicBezTo>
                  <a:lnTo>
                    <a:pt x="734574" y="2906527"/>
                  </a:lnTo>
                  <a:cubicBezTo>
                    <a:pt x="848931" y="2792150"/>
                    <a:pt x="808679" y="2658448"/>
                    <a:pt x="806621" y="2561969"/>
                  </a:cubicBezTo>
                  <a:cubicBezTo>
                    <a:pt x="781523" y="2544177"/>
                    <a:pt x="757110" y="2524945"/>
                    <a:pt x="734574" y="2502409"/>
                  </a:cubicBezTo>
                  <a:cubicBezTo>
                    <a:pt x="519566" y="2287421"/>
                    <a:pt x="509899" y="1918860"/>
                    <a:pt x="734574" y="1694184"/>
                  </a:cubicBezTo>
                  <a:cubicBezTo>
                    <a:pt x="767940" y="1660818"/>
                    <a:pt x="1669606" y="759153"/>
                    <a:pt x="1689855" y="738903"/>
                  </a:cubicBezTo>
                  <a:cubicBezTo>
                    <a:pt x="1912731" y="516028"/>
                    <a:pt x="2275205" y="516028"/>
                    <a:pt x="2498080" y="738903"/>
                  </a:cubicBezTo>
                  <a:cubicBezTo>
                    <a:pt x="2720956" y="961779"/>
                    <a:pt x="2720956" y="1324253"/>
                    <a:pt x="2498080" y="1547128"/>
                  </a:cubicBezTo>
                  <a:lnTo>
                    <a:pt x="1866639" y="2178569"/>
                  </a:lnTo>
                  <a:cubicBezTo>
                    <a:pt x="1884899" y="2279601"/>
                    <a:pt x="1994484" y="2518926"/>
                    <a:pt x="1938115" y="2913718"/>
                  </a:cubicBezTo>
                  <a:cubicBezTo>
                    <a:pt x="1940868" y="2911013"/>
                    <a:pt x="1944163" y="2909270"/>
                    <a:pt x="1946907" y="2906536"/>
                  </a:cubicBezTo>
                  <a:lnTo>
                    <a:pt x="2902207" y="1951236"/>
                  </a:lnTo>
                  <a:cubicBezTo>
                    <a:pt x="3348568" y="1504856"/>
                    <a:pt x="3348568" y="781166"/>
                    <a:pt x="2902207" y="334786"/>
                  </a:cubicBezTo>
                  <a:close/>
                </a:path>
              </a:pathLst>
            </a:custGeom>
            <a:grpFill/>
            <a:ln w="9525" cap="flat">
              <a:noFill/>
              <a:prstDash val="solid"/>
              <a:miter/>
            </a:ln>
          </p:spPr>
          <p:txBody>
            <a:bodyPr rtlCol="0" anchor="ctr"/>
            <a:lstStyle/>
            <a:p>
              <a:endParaRPr lang="en-US"/>
            </a:p>
          </p:txBody>
        </p:sp>
        <p:sp>
          <p:nvSpPr>
            <p:cNvPr id="41" name="Freihandform 40">
              <a:extLst>
                <a:ext uri="{FF2B5EF4-FFF2-40B4-BE49-F238E27FC236}">
                  <a16:creationId xmlns:a16="http://schemas.microsoft.com/office/drawing/2014/main" id="{31A8E80F-5E7E-2985-38B7-F36264700295}"/>
                </a:ext>
              </a:extLst>
            </p:cNvPr>
            <p:cNvSpPr/>
            <p:nvPr/>
          </p:nvSpPr>
          <p:spPr>
            <a:xfrm>
              <a:off x="3657604" y="2712491"/>
              <a:ext cx="3311188" cy="3154904"/>
            </a:xfrm>
            <a:custGeom>
              <a:avLst/>
              <a:gdLst>
                <a:gd name="connsiteX0" fmla="*/ 2980539 w 3311188"/>
                <a:gd name="connsiteY0" fmla="*/ 174355 h 3154904"/>
                <a:gd name="connsiteX1" fmla="*/ 2750796 w 3311188"/>
                <a:gd name="connsiteY1" fmla="*/ 0 h 3154904"/>
                <a:gd name="connsiteX2" fmla="*/ 2576441 w 3311188"/>
                <a:gd name="connsiteY2" fmla="*/ 174355 h 3154904"/>
                <a:gd name="connsiteX3" fmla="*/ 2504375 w 3311188"/>
                <a:gd name="connsiteY3" fmla="*/ 518893 h 3154904"/>
                <a:gd name="connsiteX4" fmla="*/ 2576441 w 3311188"/>
                <a:gd name="connsiteY4" fmla="*/ 578453 h 3154904"/>
                <a:gd name="connsiteX5" fmla="*/ 2576441 w 3311188"/>
                <a:gd name="connsiteY5" fmla="*/ 1386678 h 3154904"/>
                <a:gd name="connsiteX6" fmla="*/ 1547112 w 3311188"/>
                <a:gd name="connsiteY6" fmla="*/ 2416007 h 3154904"/>
                <a:gd name="connsiteX7" fmla="*/ 738888 w 3311188"/>
                <a:gd name="connsiteY7" fmla="*/ 2416007 h 3154904"/>
                <a:gd name="connsiteX8" fmla="*/ 738888 w 3311188"/>
                <a:gd name="connsiteY8" fmla="*/ 1607782 h 3154904"/>
                <a:gd name="connsiteX9" fmla="*/ 1444376 w 3311188"/>
                <a:gd name="connsiteY9" fmla="*/ 902294 h 3154904"/>
                <a:gd name="connsiteX10" fmla="*/ 1372900 w 3311188"/>
                <a:gd name="connsiteY10" fmla="*/ 167145 h 3154904"/>
                <a:gd name="connsiteX11" fmla="*/ 1364090 w 3311188"/>
                <a:gd name="connsiteY11" fmla="*/ 174346 h 3154904"/>
                <a:gd name="connsiteX12" fmla="*/ 334770 w 3311188"/>
                <a:gd name="connsiteY12" fmla="*/ 1203684 h 3154904"/>
                <a:gd name="connsiteX13" fmla="*/ 334770 w 3311188"/>
                <a:gd name="connsiteY13" fmla="*/ 2820134 h 3154904"/>
                <a:gd name="connsiteX14" fmla="*/ 1951211 w 3311188"/>
                <a:gd name="connsiteY14" fmla="*/ 2820134 h 3154904"/>
                <a:gd name="connsiteX15" fmla="*/ 2980539 w 3311188"/>
                <a:gd name="connsiteY15" fmla="*/ 1790805 h 3154904"/>
                <a:gd name="connsiteX16" fmla="*/ 2980539 w 3311188"/>
                <a:gd name="connsiteY16" fmla="*/ 174355 h 3154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311188" h="3154904">
                  <a:moveTo>
                    <a:pt x="2980539" y="174355"/>
                  </a:moveTo>
                  <a:cubicBezTo>
                    <a:pt x="2910388" y="104194"/>
                    <a:pt x="2832749" y="46987"/>
                    <a:pt x="2750796" y="0"/>
                  </a:cubicBezTo>
                  <a:lnTo>
                    <a:pt x="2576441" y="174355"/>
                  </a:lnTo>
                  <a:cubicBezTo>
                    <a:pt x="2462065" y="288712"/>
                    <a:pt x="2502318" y="422415"/>
                    <a:pt x="2504375" y="518893"/>
                  </a:cubicBezTo>
                  <a:cubicBezTo>
                    <a:pt x="2529492" y="536686"/>
                    <a:pt x="2553905" y="555917"/>
                    <a:pt x="2576441" y="578453"/>
                  </a:cubicBezTo>
                  <a:cubicBezTo>
                    <a:pt x="2791449" y="793461"/>
                    <a:pt x="2801117" y="1162002"/>
                    <a:pt x="2576441" y="1386678"/>
                  </a:cubicBezTo>
                  <a:cubicBezTo>
                    <a:pt x="2542999" y="1420120"/>
                    <a:pt x="1566648" y="2396471"/>
                    <a:pt x="1547112" y="2416007"/>
                  </a:cubicBezTo>
                  <a:cubicBezTo>
                    <a:pt x="1324237" y="2638882"/>
                    <a:pt x="961763" y="2638882"/>
                    <a:pt x="738888" y="2416007"/>
                  </a:cubicBezTo>
                  <a:cubicBezTo>
                    <a:pt x="516012" y="2193131"/>
                    <a:pt x="516012" y="1830658"/>
                    <a:pt x="738888" y="1607782"/>
                  </a:cubicBezTo>
                  <a:lnTo>
                    <a:pt x="1444376" y="902294"/>
                  </a:lnTo>
                  <a:cubicBezTo>
                    <a:pt x="1426116" y="801262"/>
                    <a:pt x="1316522" y="561937"/>
                    <a:pt x="1372900" y="167145"/>
                  </a:cubicBezTo>
                  <a:cubicBezTo>
                    <a:pt x="1370148" y="169850"/>
                    <a:pt x="1366833" y="171612"/>
                    <a:pt x="1364090" y="174346"/>
                  </a:cubicBezTo>
                  <a:lnTo>
                    <a:pt x="334770" y="1203684"/>
                  </a:lnTo>
                  <a:cubicBezTo>
                    <a:pt x="-111590" y="1650063"/>
                    <a:pt x="-111590" y="2373754"/>
                    <a:pt x="334770" y="2820134"/>
                  </a:cubicBezTo>
                  <a:cubicBezTo>
                    <a:pt x="781150" y="3266494"/>
                    <a:pt x="1504831" y="3266494"/>
                    <a:pt x="1951211" y="2820134"/>
                  </a:cubicBezTo>
                  <a:lnTo>
                    <a:pt x="2980539" y="1790805"/>
                  </a:lnTo>
                  <a:cubicBezTo>
                    <a:pt x="3433701" y="1337643"/>
                    <a:pt x="3408936" y="602742"/>
                    <a:pt x="2980539" y="174355"/>
                  </a:cubicBezTo>
                  <a:close/>
                </a:path>
              </a:pathLst>
            </a:custGeom>
            <a:grpFill/>
            <a:ln w="9525" cap="flat">
              <a:noFill/>
              <a:prstDash val="solid"/>
              <a:miter/>
            </a:ln>
          </p:spPr>
          <p:txBody>
            <a:bodyPr rtlCol="0" anchor="ctr"/>
            <a:lstStyle/>
            <a:p>
              <a:endParaRPr lang="en-US"/>
            </a:p>
          </p:txBody>
        </p:sp>
      </p:grpSp>
      <p:sp>
        <p:nvSpPr>
          <p:cNvPr id="42" name="Textfeld 41">
            <a:hlinkClick r:id="rId3"/>
            <a:extLst>
              <a:ext uri="{FF2B5EF4-FFF2-40B4-BE49-F238E27FC236}">
                <a16:creationId xmlns:a16="http://schemas.microsoft.com/office/drawing/2014/main" id="{7066715F-00BE-2968-4FF4-59CC0F34BEC6}"/>
              </a:ext>
            </a:extLst>
          </p:cNvPr>
          <p:cNvSpPr txBox="1"/>
          <p:nvPr userDrawn="1"/>
        </p:nvSpPr>
        <p:spPr>
          <a:xfrm>
            <a:off x="1031568" y="5441398"/>
            <a:ext cx="2878441" cy="650819"/>
          </a:xfrm>
          <a:prstGeom prst="rect">
            <a:avLst/>
          </a:prstGeom>
          <a:noFill/>
        </p:spPr>
        <p:txBody>
          <a:bodyPr wrap="square" lIns="0" tIns="0" rIns="0" bIns="0">
            <a:spAutoFit/>
          </a:bodyPr>
          <a:lstStyle/>
          <a:p>
            <a:pPr>
              <a:lnSpc>
                <a:spcPct val="110000"/>
              </a:lnSpc>
              <a:spcBef>
                <a:spcPts val="1000"/>
              </a:spcBef>
            </a:pPr>
            <a:r>
              <a:rPr lang="de-DE" sz="2000" dirty="0">
                <a:solidFill>
                  <a:srgbClr val="000000"/>
                </a:solidFill>
                <a:latin typeface="Arial" panose="020B0604020202020204" pitchFamily="34" charset="0"/>
                <a:cs typeface="Arial" panose="020B0604020202020204" pitchFamily="34" charset="0"/>
                <a:hlinkClick r:id="rId3"/>
              </a:rPr>
              <a:t>Hintergrundinformationen zum Thema</a:t>
            </a:r>
            <a:endParaRPr lang="de-DE" sz="2000" dirty="0">
              <a:solidFill>
                <a:srgbClr val="FF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6033990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left)">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DCECCB84-F9BA-43D5-87BE-67443E8EF086}">
      <p15:sldGuideLst xmlns:p15="http://schemas.microsoft.com/office/powerpoint/2012/main">
        <p15:guide id="1" orient="horz" pos="2160">
          <p15:clr>
            <a:srgbClr val="FBAE40"/>
          </p15:clr>
        </p15:guide>
        <p15:guide id="2" pos="3840">
          <p15:clr>
            <a:srgbClr val="FBAE40"/>
          </p15:clr>
        </p15:guide>
        <p15:guide id="3" orient="horz" pos="232">
          <p15:clr>
            <a:srgbClr val="FBAE40"/>
          </p15:clr>
        </p15:guide>
        <p15:guide id="4" orient="horz" pos="4088">
          <p15:clr>
            <a:srgbClr val="FBAE40"/>
          </p15:clr>
        </p15:guide>
        <p15:guide id="5" pos="7446">
          <p15:clr>
            <a:srgbClr val="FBAE40"/>
          </p15:clr>
        </p15:guide>
        <p15:guide id="6" pos="234">
          <p15:clr>
            <a:srgbClr val="FBAE40"/>
          </p15:clr>
        </p15:guide>
        <p15:guide id="7" pos="3727">
          <p15:clr>
            <a:srgbClr val="FBAE40"/>
          </p15:clr>
        </p15:guide>
        <p15:guide id="8" pos="801" userDrawn="1">
          <p15:clr>
            <a:srgbClr val="FBAE40"/>
          </p15:clr>
        </p15:guide>
        <p15:guide id="9" orient="horz" pos="799" userDrawn="1">
          <p15:clr>
            <a:srgbClr val="FBAE40"/>
          </p15:clr>
        </p15:guide>
        <p15:guide id="10" pos="3940" userDrawn="1">
          <p15:clr>
            <a:srgbClr val="FBAE40"/>
          </p15:clr>
        </p15:guide>
        <p15:guide id="11" pos="6879"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 Materialien für den spontanen Einsatz">
    <p:spTree>
      <p:nvGrpSpPr>
        <p:cNvPr id="1" name=""/>
        <p:cNvGrpSpPr/>
        <p:nvPr/>
      </p:nvGrpSpPr>
      <p:grpSpPr>
        <a:xfrm>
          <a:off x="0" y="0"/>
          <a:ext cx="0" cy="0"/>
          <a:chOff x="0" y="0"/>
          <a:chExt cx="0" cy="0"/>
        </a:xfrm>
      </p:grpSpPr>
      <p:pic>
        <p:nvPicPr>
          <p:cNvPr id="11" name="Grafik 10" descr="Ein Bild, das Text, Schild enthält.&#10;&#10;Automatisch generierte Beschreibung">
            <a:extLst>
              <a:ext uri="{FF2B5EF4-FFF2-40B4-BE49-F238E27FC236}">
                <a16:creationId xmlns:a16="http://schemas.microsoft.com/office/drawing/2014/main" id="{094A890A-1301-7154-C8FA-33959B01A565}"/>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199084" y="368301"/>
            <a:ext cx="2621441" cy="555290"/>
          </a:xfrm>
          <a:prstGeom prst="rect">
            <a:avLst/>
          </a:prstGeom>
        </p:spPr>
      </p:pic>
      <p:sp>
        <p:nvSpPr>
          <p:cNvPr id="38" name="Rechteck 37">
            <a:extLst>
              <a:ext uri="{FF2B5EF4-FFF2-40B4-BE49-F238E27FC236}">
                <a16:creationId xmlns:a16="http://schemas.microsoft.com/office/drawing/2014/main" id="{292FF8B9-13E6-DED2-60E6-CBECBD3CF2FF}"/>
              </a:ext>
            </a:extLst>
          </p:cNvPr>
          <p:cNvSpPr/>
          <p:nvPr userDrawn="1"/>
        </p:nvSpPr>
        <p:spPr>
          <a:xfrm>
            <a:off x="371475" y="1268414"/>
            <a:ext cx="11449049" cy="522128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Rechteck 38">
            <a:extLst>
              <a:ext uri="{FF2B5EF4-FFF2-40B4-BE49-F238E27FC236}">
                <a16:creationId xmlns:a16="http://schemas.microsoft.com/office/drawing/2014/main" id="{6B41D813-D0DF-36FB-2E05-D915AF29F803}"/>
              </a:ext>
            </a:extLst>
          </p:cNvPr>
          <p:cNvSpPr/>
          <p:nvPr userDrawn="1"/>
        </p:nvSpPr>
        <p:spPr>
          <a:xfrm>
            <a:off x="742950" y="1744314"/>
            <a:ext cx="5124450" cy="30777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pAutoFit/>
          </a:bodyPr>
          <a:lstStyle/>
          <a:p>
            <a:pPr fontAlgn="base">
              <a:spcAft>
                <a:spcPct val="0"/>
              </a:spcAft>
            </a:pPr>
            <a:r>
              <a:rPr lang="de-DE" sz="2000" b="1" kern="0">
                <a:solidFill>
                  <a:schemeClr val="tx2"/>
                </a:solidFill>
                <a:latin typeface="Arial" panose="020B0604020202020204" pitchFamily="34" charset="0"/>
                <a:cs typeface="Arial" panose="020B0604020202020204" pitchFamily="34" charset="0"/>
              </a:rPr>
              <a:t>2. Materialien für den spontanen Einsatz</a:t>
            </a:r>
          </a:p>
        </p:txBody>
      </p:sp>
      <p:sp>
        <p:nvSpPr>
          <p:cNvPr id="40" name="Rechteck 39">
            <a:extLst>
              <a:ext uri="{FF2B5EF4-FFF2-40B4-BE49-F238E27FC236}">
                <a16:creationId xmlns:a16="http://schemas.microsoft.com/office/drawing/2014/main" id="{E64EF717-6443-4400-1D60-B92981A14A5F}"/>
              </a:ext>
            </a:extLst>
          </p:cNvPr>
          <p:cNvSpPr/>
          <p:nvPr userDrawn="1"/>
        </p:nvSpPr>
        <p:spPr>
          <a:xfrm>
            <a:off x="742949" y="2314897"/>
            <a:ext cx="6847553" cy="2810385"/>
          </a:xfrm>
          <a:prstGeom prst="rect">
            <a:avLst/>
          </a:prstGeom>
        </p:spPr>
        <p:txBody>
          <a:bodyPr wrap="square" lIns="0" tIns="0" rIns="0" bIns="0">
            <a:spAutoFit/>
          </a:bodyPr>
          <a:lstStyle/>
          <a:p>
            <a:pPr>
              <a:lnSpc>
                <a:spcPct val="110000"/>
              </a:lnSpc>
              <a:spcBef>
                <a:spcPts val="1000"/>
              </a:spcBef>
            </a:pPr>
            <a:r>
              <a:rPr lang="de-DE" sz="2000">
                <a:solidFill>
                  <a:srgbClr val="000000"/>
                </a:solidFill>
                <a:latin typeface="Arial" panose="020B0604020202020204" pitchFamily="34" charset="0"/>
                <a:cs typeface="Arial" panose="020B0604020202020204" pitchFamily="34" charset="0"/>
              </a:rPr>
              <a:t>Um unmittelbar nach der Berichterstattung über ein aktuelles Krisenereignis auf Gesprächs- und Reflexionsbedürfnisse der </a:t>
            </a:r>
            <a:r>
              <a:rPr lang="de-DE" sz="2000" err="1">
                <a:solidFill>
                  <a:srgbClr val="000000"/>
                </a:solidFill>
                <a:latin typeface="Arial" panose="020B0604020202020204" pitchFamily="34" charset="0"/>
                <a:cs typeface="Arial" panose="020B0604020202020204" pitchFamily="34" charset="0"/>
              </a:rPr>
              <a:t>Schüler:innen</a:t>
            </a:r>
            <a:r>
              <a:rPr lang="de-DE" sz="2000">
                <a:solidFill>
                  <a:srgbClr val="000000"/>
                </a:solidFill>
                <a:latin typeface="Arial" panose="020B0604020202020204" pitchFamily="34" charset="0"/>
                <a:cs typeface="Arial" panose="020B0604020202020204" pitchFamily="34" charset="0"/>
              </a:rPr>
              <a:t> zu reagieren, gibt es zusätzlich Materialien für den spontanen Einsatz im Unterricht. </a:t>
            </a:r>
          </a:p>
          <a:p>
            <a:pPr>
              <a:lnSpc>
                <a:spcPct val="110000"/>
              </a:lnSpc>
              <a:spcBef>
                <a:spcPts val="1000"/>
              </a:spcBef>
            </a:pPr>
            <a:r>
              <a:rPr lang="de-DE" sz="2000">
                <a:solidFill>
                  <a:srgbClr val="000000"/>
                </a:solidFill>
                <a:latin typeface="Arial" panose="020B0604020202020204" pitchFamily="34" charset="0"/>
                <a:cs typeface="Arial" panose="020B0604020202020204" pitchFamily="34" charset="0"/>
              </a:rPr>
              <a:t>Ihnen stehen eine Checkliste und ein Gesprächsleitfaden </a:t>
            </a:r>
            <a:br>
              <a:rPr lang="de-DE" sz="2000">
                <a:solidFill>
                  <a:srgbClr val="000000"/>
                </a:solidFill>
                <a:latin typeface="Arial" panose="020B0604020202020204" pitchFamily="34" charset="0"/>
                <a:cs typeface="Arial" panose="020B0604020202020204" pitchFamily="34" charset="0"/>
              </a:rPr>
            </a:br>
            <a:r>
              <a:rPr lang="de-DE" sz="2000">
                <a:solidFill>
                  <a:srgbClr val="000000"/>
                </a:solidFill>
                <a:latin typeface="Arial" panose="020B0604020202020204" pitchFamily="34" charset="0"/>
                <a:cs typeface="Arial" panose="020B0604020202020204" pitchFamily="34" charset="0"/>
              </a:rPr>
              <a:t>zur Verfügung, mit denen Sie sich auf ein Gespräch zur Berichterstattung über ein Krisenereignis vorbereiten können. </a:t>
            </a:r>
            <a:endParaRPr lang="de-DE" sz="2000">
              <a:solidFill>
                <a:srgbClr val="FF0000"/>
              </a:solidFill>
              <a:latin typeface="Arial" panose="020B0604020202020204" pitchFamily="34" charset="0"/>
              <a:cs typeface="Arial" panose="020B0604020202020204" pitchFamily="34" charset="0"/>
            </a:endParaRPr>
          </a:p>
        </p:txBody>
      </p:sp>
      <p:cxnSp>
        <p:nvCxnSpPr>
          <p:cNvPr id="41" name="Gerade Verbindung 4">
            <a:extLst>
              <a:ext uri="{FF2B5EF4-FFF2-40B4-BE49-F238E27FC236}">
                <a16:creationId xmlns:a16="http://schemas.microsoft.com/office/drawing/2014/main" id="{6BE8B61B-81F9-C2F0-77AC-78EC25F3E7FB}"/>
              </a:ext>
            </a:extLst>
          </p:cNvPr>
          <p:cNvCxnSpPr>
            <a:cxnSpLocks/>
          </p:cNvCxnSpPr>
          <p:nvPr userDrawn="1"/>
        </p:nvCxnSpPr>
        <p:spPr>
          <a:xfrm>
            <a:off x="2182950" y="1268413"/>
            <a:ext cx="1080000" cy="0"/>
          </a:xfrm>
          <a:prstGeom prst="line">
            <a:avLst/>
          </a:prstGeom>
          <a:ln w="63500" cap="rnd">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42" name="Gruppieren 41">
            <a:extLst>
              <a:ext uri="{FF2B5EF4-FFF2-40B4-BE49-F238E27FC236}">
                <a16:creationId xmlns:a16="http://schemas.microsoft.com/office/drawing/2014/main" id="{39B10482-B902-C7AD-0C61-386BE9AD2AAE}"/>
              </a:ext>
            </a:extLst>
          </p:cNvPr>
          <p:cNvGrpSpPr/>
          <p:nvPr userDrawn="1"/>
        </p:nvGrpSpPr>
        <p:grpSpPr>
          <a:xfrm>
            <a:off x="742950" y="368301"/>
            <a:ext cx="1080000" cy="1080000"/>
            <a:chOff x="742950" y="368301"/>
            <a:chExt cx="1080000" cy="1080000"/>
          </a:xfrm>
        </p:grpSpPr>
        <p:sp>
          <p:nvSpPr>
            <p:cNvPr id="43" name="Oval 11">
              <a:extLst>
                <a:ext uri="{FF2B5EF4-FFF2-40B4-BE49-F238E27FC236}">
                  <a16:creationId xmlns:a16="http://schemas.microsoft.com/office/drawing/2014/main" id="{5C5AE343-0EBF-ABA0-5973-6D96E762BE6A}"/>
                </a:ext>
              </a:extLst>
            </p:cNvPr>
            <p:cNvSpPr/>
            <p:nvPr/>
          </p:nvSpPr>
          <p:spPr>
            <a:xfrm>
              <a:off x="742950" y="368301"/>
              <a:ext cx="1080000" cy="1080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5000" b="1">
                <a:latin typeface="Arial" panose="020B0604020202020204" pitchFamily="34" charset="0"/>
                <a:cs typeface="Arial" panose="020B0604020202020204" pitchFamily="34" charset="0"/>
              </a:endParaRPr>
            </a:p>
          </p:txBody>
        </p:sp>
        <p:grpSp>
          <p:nvGrpSpPr>
            <p:cNvPr id="44" name="Grafik 11">
              <a:extLst>
                <a:ext uri="{FF2B5EF4-FFF2-40B4-BE49-F238E27FC236}">
                  <a16:creationId xmlns:a16="http://schemas.microsoft.com/office/drawing/2014/main" id="{533EB89E-CE3A-DFD5-E505-750A284D53A3}"/>
                </a:ext>
              </a:extLst>
            </p:cNvPr>
            <p:cNvGrpSpPr/>
            <p:nvPr/>
          </p:nvGrpSpPr>
          <p:grpSpPr>
            <a:xfrm>
              <a:off x="1013117" y="594459"/>
              <a:ext cx="539666" cy="627685"/>
              <a:chOff x="3570972" y="1073402"/>
              <a:chExt cx="4192946" cy="4876802"/>
            </a:xfrm>
          </p:grpSpPr>
          <p:sp>
            <p:nvSpPr>
              <p:cNvPr id="45" name="Freihandform 46">
                <a:extLst>
                  <a:ext uri="{FF2B5EF4-FFF2-40B4-BE49-F238E27FC236}">
                    <a16:creationId xmlns:a16="http://schemas.microsoft.com/office/drawing/2014/main" id="{67490B7F-9CDC-52E0-0DE7-9A4B5D9650AF}"/>
                  </a:ext>
                </a:extLst>
              </p:cNvPr>
              <p:cNvSpPr/>
              <p:nvPr/>
            </p:nvSpPr>
            <p:spPr>
              <a:xfrm>
                <a:off x="3761322" y="1959372"/>
                <a:ext cx="147161" cy="1727977"/>
              </a:xfrm>
              <a:custGeom>
                <a:avLst/>
                <a:gdLst>
                  <a:gd name="connsiteX0" fmla="*/ 73581 w 147161"/>
                  <a:gd name="connsiteY0" fmla="*/ 1727978 h 1727977"/>
                  <a:gd name="connsiteX1" fmla="*/ 0 w 147161"/>
                  <a:gd name="connsiteY1" fmla="*/ 1654397 h 1727977"/>
                  <a:gd name="connsiteX2" fmla="*/ 0 w 147161"/>
                  <a:gd name="connsiteY2" fmla="*/ 73581 h 1727977"/>
                  <a:gd name="connsiteX3" fmla="*/ 73581 w 147161"/>
                  <a:gd name="connsiteY3" fmla="*/ 0 h 1727977"/>
                  <a:gd name="connsiteX4" fmla="*/ 147161 w 147161"/>
                  <a:gd name="connsiteY4" fmla="*/ 73581 h 1727977"/>
                  <a:gd name="connsiteX5" fmla="*/ 147161 w 147161"/>
                  <a:gd name="connsiteY5" fmla="*/ 1654407 h 1727977"/>
                  <a:gd name="connsiteX6" fmla="*/ 73581 w 147161"/>
                  <a:gd name="connsiteY6" fmla="*/ 1727978 h 17279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7161" h="1727977">
                    <a:moveTo>
                      <a:pt x="73581" y="1727978"/>
                    </a:moveTo>
                    <a:cubicBezTo>
                      <a:pt x="32937" y="1727978"/>
                      <a:pt x="0" y="1695040"/>
                      <a:pt x="0" y="1654397"/>
                    </a:cubicBezTo>
                    <a:lnTo>
                      <a:pt x="0" y="73581"/>
                    </a:lnTo>
                    <a:cubicBezTo>
                      <a:pt x="0" y="32937"/>
                      <a:pt x="32937" y="0"/>
                      <a:pt x="73581" y="0"/>
                    </a:cubicBezTo>
                    <a:cubicBezTo>
                      <a:pt x="114224" y="0"/>
                      <a:pt x="147161" y="32937"/>
                      <a:pt x="147161" y="73581"/>
                    </a:cubicBezTo>
                    <a:lnTo>
                      <a:pt x="147161" y="1654407"/>
                    </a:lnTo>
                    <a:cubicBezTo>
                      <a:pt x="147161" y="1695040"/>
                      <a:pt x="114224" y="1727978"/>
                      <a:pt x="73581" y="1727978"/>
                    </a:cubicBezTo>
                    <a:close/>
                  </a:path>
                </a:pathLst>
              </a:custGeom>
              <a:solidFill>
                <a:schemeClr val="bg1">
                  <a:lumMod val="50000"/>
                </a:schemeClr>
              </a:solidFill>
              <a:ln w="9525" cap="flat">
                <a:noFill/>
                <a:prstDash val="solid"/>
                <a:miter/>
              </a:ln>
            </p:spPr>
            <p:txBody>
              <a:bodyPr rtlCol="0" anchor="ctr"/>
              <a:lstStyle/>
              <a:p>
                <a:endParaRPr lang="en-US"/>
              </a:p>
            </p:txBody>
          </p:sp>
          <p:grpSp>
            <p:nvGrpSpPr>
              <p:cNvPr id="46" name="Grafik 11">
                <a:extLst>
                  <a:ext uri="{FF2B5EF4-FFF2-40B4-BE49-F238E27FC236}">
                    <a16:creationId xmlns:a16="http://schemas.microsoft.com/office/drawing/2014/main" id="{C4A379BB-75A8-AF63-F6F0-CE4D12B988CB}"/>
                  </a:ext>
                </a:extLst>
              </p:cNvPr>
              <p:cNvGrpSpPr/>
              <p:nvPr/>
            </p:nvGrpSpPr>
            <p:grpSpPr>
              <a:xfrm>
                <a:off x="3570972" y="1073402"/>
                <a:ext cx="4192946" cy="4876802"/>
                <a:chOff x="3570972" y="1073402"/>
                <a:chExt cx="4192946" cy="4876802"/>
              </a:xfrm>
            </p:grpSpPr>
            <p:sp>
              <p:nvSpPr>
                <p:cNvPr id="51" name="Freihandform 52">
                  <a:extLst>
                    <a:ext uri="{FF2B5EF4-FFF2-40B4-BE49-F238E27FC236}">
                      <a16:creationId xmlns:a16="http://schemas.microsoft.com/office/drawing/2014/main" id="{13F45F28-0FE6-7861-8933-CA35E3231966}"/>
                    </a:ext>
                  </a:extLst>
                </p:cNvPr>
                <p:cNvSpPr/>
                <p:nvPr/>
              </p:nvSpPr>
              <p:spPr>
                <a:xfrm>
                  <a:off x="4501633" y="2936552"/>
                  <a:ext cx="2341321" cy="1850945"/>
                </a:xfrm>
                <a:custGeom>
                  <a:avLst/>
                  <a:gdLst>
                    <a:gd name="connsiteX0" fmla="*/ 0 w 2341321"/>
                    <a:gd name="connsiteY0" fmla="*/ 0 h 1850945"/>
                    <a:gd name="connsiteX1" fmla="*/ 0 w 2341321"/>
                    <a:gd name="connsiteY1" fmla="*/ 486623 h 1850945"/>
                    <a:gd name="connsiteX2" fmla="*/ 0 w 2341321"/>
                    <a:gd name="connsiteY2" fmla="*/ 1148391 h 1850945"/>
                    <a:gd name="connsiteX3" fmla="*/ 702555 w 2341321"/>
                    <a:gd name="connsiteY3" fmla="*/ 1850946 h 1850945"/>
                    <a:gd name="connsiteX4" fmla="*/ 1638767 w 2341321"/>
                    <a:gd name="connsiteY4" fmla="*/ 1850946 h 1850945"/>
                    <a:gd name="connsiteX5" fmla="*/ 2341321 w 2341321"/>
                    <a:gd name="connsiteY5" fmla="*/ 1148391 h 1850945"/>
                    <a:gd name="connsiteX6" fmla="*/ 2341321 w 2341321"/>
                    <a:gd name="connsiteY6" fmla="*/ 486623 h 1850945"/>
                    <a:gd name="connsiteX7" fmla="*/ 2341321 w 2341321"/>
                    <a:gd name="connsiteY7" fmla="*/ 0 h 18509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41321" h="1850945">
                      <a:moveTo>
                        <a:pt x="0" y="0"/>
                      </a:moveTo>
                      <a:lnTo>
                        <a:pt x="0" y="486623"/>
                      </a:lnTo>
                      <a:lnTo>
                        <a:pt x="0" y="1148391"/>
                      </a:lnTo>
                      <a:cubicBezTo>
                        <a:pt x="0" y="1536401"/>
                        <a:pt x="314544" y="1850946"/>
                        <a:pt x="702555" y="1850946"/>
                      </a:cubicBezTo>
                      <a:lnTo>
                        <a:pt x="1638767" y="1850946"/>
                      </a:lnTo>
                      <a:cubicBezTo>
                        <a:pt x="2026777" y="1850946"/>
                        <a:pt x="2341321" y="1536401"/>
                        <a:pt x="2341321" y="1148391"/>
                      </a:cubicBezTo>
                      <a:lnTo>
                        <a:pt x="2341321" y="486623"/>
                      </a:lnTo>
                      <a:lnTo>
                        <a:pt x="2341321" y="0"/>
                      </a:lnTo>
                      <a:close/>
                    </a:path>
                  </a:pathLst>
                </a:custGeom>
                <a:solidFill>
                  <a:srgbClr val="574D56"/>
                </a:solidFill>
                <a:ln w="9525" cap="flat">
                  <a:noFill/>
                  <a:prstDash val="solid"/>
                  <a:miter/>
                </a:ln>
              </p:spPr>
              <p:txBody>
                <a:bodyPr rtlCol="0" anchor="ctr"/>
                <a:lstStyle/>
                <a:p>
                  <a:endParaRPr lang="en-US"/>
                </a:p>
              </p:txBody>
            </p:sp>
            <p:sp>
              <p:nvSpPr>
                <p:cNvPr id="52" name="Freihandform 53">
                  <a:extLst>
                    <a:ext uri="{FF2B5EF4-FFF2-40B4-BE49-F238E27FC236}">
                      <a16:creationId xmlns:a16="http://schemas.microsoft.com/office/drawing/2014/main" id="{43505AE9-8A44-F573-71B2-3F55A2E58BA5}"/>
                    </a:ext>
                  </a:extLst>
                </p:cNvPr>
                <p:cNvSpPr/>
                <p:nvPr/>
              </p:nvSpPr>
              <p:spPr>
                <a:xfrm>
                  <a:off x="5840210" y="2936504"/>
                  <a:ext cx="1002763" cy="1851031"/>
                </a:xfrm>
                <a:custGeom>
                  <a:avLst/>
                  <a:gdLst>
                    <a:gd name="connsiteX0" fmla="*/ 1002764 w 1002763"/>
                    <a:gd name="connsiteY0" fmla="*/ 0 h 1851031"/>
                    <a:gd name="connsiteX1" fmla="*/ 1002764 w 1002763"/>
                    <a:gd name="connsiteY1" fmla="*/ 1148477 h 1851031"/>
                    <a:gd name="connsiteX2" fmla="*/ 300209 w 1002763"/>
                    <a:gd name="connsiteY2" fmla="*/ 1851031 h 1851031"/>
                    <a:gd name="connsiteX3" fmla="*/ 0 w 1002763"/>
                    <a:gd name="connsiteY3" fmla="*/ 1851031 h 1851031"/>
                    <a:gd name="connsiteX4" fmla="*/ 702555 w 1002763"/>
                    <a:gd name="connsiteY4" fmla="*/ 1148477 h 1851031"/>
                    <a:gd name="connsiteX5" fmla="*/ 702555 w 1002763"/>
                    <a:gd name="connsiteY5" fmla="*/ 0 h 1851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2763" h="1851031">
                      <a:moveTo>
                        <a:pt x="1002764" y="0"/>
                      </a:moveTo>
                      <a:lnTo>
                        <a:pt x="1002764" y="1148477"/>
                      </a:lnTo>
                      <a:cubicBezTo>
                        <a:pt x="1002764" y="1536487"/>
                        <a:pt x="688219" y="1851031"/>
                        <a:pt x="300209" y="1851031"/>
                      </a:cubicBezTo>
                      <a:lnTo>
                        <a:pt x="0" y="1851031"/>
                      </a:lnTo>
                      <a:cubicBezTo>
                        <a:pt x="388010" y="1851031"/>
                        <a:pt x="702555" y="1536487"/>
                        <a:pt x="702555" y="1148477"/>
                      </a:cubicBezTo>
                      <a:lnTo>
                        <a:pt x="702555" y="0"/>
                      </a:lnTo>
                      <a:close/>
                    </a:path>
                  </a:pathLst>
                </a:custGeom>
                <a:solidFill>
                  <a:srgbClr val="433D41"/>
                </a:solidFill>
                <a:ln w="9525" cap="flat">
                  <a:noFill/>
                  <a:prstDash val="solid"/>
                  <a:miter/>
                </a:ln>
              </p:spPr>
              <p:txBody>
                <a:bodyPr rtlCol="0" anchor="ctr"/>
                <a:lstStyle/>
                <a:p>
                  <a:endParaRPr lang="en-US"/>
                </a:p>
              </p:txBody>
            </p:sp>
            <p:sp>
              <p:nvSpPr>
                <p:cNvPr id="53" name="Freihandform 54">
                  <a:extLst>
                    <a:ext uri="{FF2B5EF4-FFF2-40B4-BE49-F238E27FC236}">
                      <a16:creationId xmlns:a16="http://schemas.microsoft.com/office/drawing/2014/main" id="{41AC64A8-450B-05E3-B870-F314FB82675F}"/>
                    </a:ext>
                  </a:extLst>
                </p:cNvPr>
                <p:cNvSpPr/>
                <p:nvPr/>
              </p:nvSpPr>
              <p:spPr>
                <a:xfrm>
                  <a:off x="4359777" y="4105345"/>
                  <a:ext cx="2633767" cy="1832695"/>
                </a:xfrm>
                <a:custGeom>
                  <a:avLst/>
                  <a:gdLst>
                    <a:gd name="connsiteX0" fmla="*/ 1598962 w 2633767"/>
                    <a:gd name="connsiteY0" fmla="*/ 366474 h 1832695"/>
                    <a:gd name="connsiteX1" fmla="*/ 1598962 w 2633767"/>
                    <a:gd name="connsiteY1" fmla="*/ 0 h 1832695"/>
                    <a:gd name="connsiteX2" fmla="*/ 1026252 w 2633767"/>
                    <a:gd name="connsiteY2" fmla="*/ 0 h 1832695"/>
                    <a:gd name="connsiteX3" fmla="*/ 1026252 w 2633767"/>
                    <a:gd name="connsiteY3" fmla="*/ 366474 h 1832695"/>
                    <a:gd name="connsiteX4" fmla="*/ 981256 w 2633767"/>
                    <a:gd name="connsiteY4" fmla="*/ 416452 h 1832695"/>
                    <a:gd name="connsiteX5" fmla="*/ 891654 w 2633767"/>
                    <a:gd name="connsiteY5" fmla="*/ 430016 h 1832695"/>
                    <a:gd name="connsiteX6" fmla="*/ 871528 w 2633767"/>
                    <a:gd name="connsiteY6" fmla="*/ 449009 h 1832695"/>
                    <a:gd name="connsiteX7" fmla="*/ 0 w 2633767"/>
                    <a:gd name="connsiteY7" fmla="*/ 1540783 h 1832695"/>
                    <a:gd name="connsiteX8" fmla="*/ 0 w 2633767"/>
                    <a:gd name="connsiteY8" fmla="*/ 1785071 h 1832695"/>
                    <a:gd name="connsiteX9" fmla="*/ 47625 w 2633767"/>
                    <a:gd name="connsiteY9" fmla="*/ 1832696 h 1832695"/>
                    <a:gd name="connsiteX10" fmla="*/ 2586142 w 2633767"/>
                    <a:gd name="connsiteY10" fmla="*/ 1832696 h 1832695"/>
                    <a:gd name="connsiteX11" fmla="*/ 2633767 w 2633767"/>
                    <a:gd name="connsiteY11" fmla="*/ 1785071 h 1832695"/>
                    <a:gd name="connsiteX12" fmla="*/ 2633767 w 2633767"/>
                    <a:gd name="connsiteY12" fmla="*/ 1540783 h 1832695"/>
                    <a:gd name="connsiteX13" fmla="*/ 1767802 w 2633767"/>
                    <a:gd name="connsiteY13" fmla="*/ 452714 h 1832695"/>
                    <a:gd name="connsiteX14" fmla="*/ 1746799 w 2633767"/>
                    <a:gd name="connsiteY14" fmla="*/ 432645 h 1832695"/>
                    <a:gd name="connsiteX15" fmla="*/ 1643958 w 2633767"/>
                    <a:gd name="connsiteY15" fmla="*/ 416443 h 1832695"/>
                    <a:gd name="connsiteX16" fmla="*/ 1598962 w 2633767"/>
                    <a:gd name="connsiteY16" fmla="*/ 366474 h 18326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33767" h="1832695">
                      <a:moveTo>
                        <a:pt x="1598962" y="366474"/>
                      </a:moveTo>
                      <a:lnTo>
                        <a:pt x="1598962" y="0"/>
                      </a:lnTo>
                      <a:lnTo>
                        <a:pt x="1026252" y="0"/>
                      </a:lnTo>
                      <a:lnTo>
                        <a:pt x="1026252" y="366474"/>
                      </a:lnTo>
                      <a:cubicBezTo>
                        <a:pt x="1026252" y="392201"/>
                        <a:pt x="1006821" y="413623"/>
                        <a:pt x="981256" y="416452"/>
                      </a:cubicBezTo>
                      <a:cubicBezTo>
                        <a:pt x="951014" y="419795"/>
                        <a:pt x="921134" y="424339"/>
                        <a:pt x="891654" y="430016"/>
                      </a:cubicBezTo>
                      <a:cubicBezTo>
                        <a:pt x="881205" y="432035"/>
                        <a:pt x="881872" y="446713"/>
                        <a:pt x="871528" y="449009"/>
                      </a:cubicBezTo>
                      <a:cubicBezTo>
                        <a:pt x="365350" y="561556"/>
                        <a:pt x="0" y="1000716"/>
                        <a:pt x="0" y="1540783"/>
                      </a:cubicBezTo>
                      <a:lnTo>
                        <a:pt x="0" y="1785071"/>
                      </a:lnTo>
                      <a:cubicBezTo>
                        <a:pt x="0" y="1811369"/>
                        <a:pt x="21326" y="1832696"/>
                        <a:pt x="47625" y="1832696"/>
                      </a:cubicBezTo>
                      <a:lnTo>
                        <a:pt x="2586142" y="1832696"/>
                      </a:lnTo>
                      <a:cubicBezTo>
                        <a:pt x="2612441" y="1832696"/>
                        <a:pt x="2633767" y="1811369"/>
                        <a:pt x="2633767" y="1785071"/>
                      </a:cubicBezTo>
                      <a:lnTo>
                        <a:pt x="2633767" y="1540783"/>
                      </a:lnTo>
                      <a:cubicBezTo>
                        <a:pt x="2633767" y="1000830"/>
                        <a:pt x="2273808" y="565395"/>
                        <a:pt x="1767802" y="452714"/>
                      </a:cubicBezTo>
                      <a:cubicBezTo>
                        <a:pt x="1761716" y="451361"/>
                        <a:pt x="1752924" y="433902"/>
                        <a:pt x="1746799" y="432645"/>
                      </a:cubicBezTo>
                      <a:cubicBezTo>
                        <a:pt x="1713043" y="425720"/>
                        <a:pt x="1678743" y="420291"/>
                        <a:pt x="1643958" y="416443"/>
                      </a:cubicBezTo>
                      <a:cubicBezTo>
                        <a:pt x="1618383" y="413623"/>
                        <a:pt x="1598962" y="392201"/>
                        <a:pt x="1598962" y="366474"/>
                      </a:cubicBezTo>
                      <a:close/>
                    </a:path>
                  </a:pathLst>
                </a:custGeom>
                <a:solidFill>
                  <a:srgbClr val="FFBE84"/>
                </a:solidFill>
                <a:ln w="9525" cap="flat">
                  <a:noFill/>
                  <a:prstDash val="solid"/>
                  <a:miter/>
                </a:ln>
              </p:spPr>
              <p:txBody>
                <a:bodyPr rtlCol="0" anchor="ctr"/>
                <a:lstStyle/>
                <a:p>
                  <a:endParaRPr lang="en-US"/>
                </a:p>
              </p:txBody>
            </p:sp>
            <p:sp>
              <p:nvSpPr>
                <p:cNvPr id="54" name="Freihandform 55">
                  <a:extLst>
                    <a:ext uri="{FF2B5EF4-FFF2-40B4-BE49-F238E27FC236}">
                      <a16:creationId xmlns:a16="http://schemas.microsoft.com/office/drawing/2014/main" id="{19A52B5C-3AE8-AECD-AFAF-7F7D96EC109D}"/>
                    </a:ext>
                  </a:extLst>
                </p:cNvPr>
                <p:cNvSpPr/>
                <p:nvPr/>
              </p:nvSpPr>
              <p:spPr>
                <a:xfrm>
                  <a:off x="5655415" y="4105317"/>
                  <a:ext cx="498833" cy="593740"/>
                </a:xfrm>
                <a:custGeom>
                  <a:avLst/>
                  <a:gdLst>
                    <a:gd name="connsiteX0" fmla="*/ 392516 w 498833"/>
                    <a:gd name="connsiteY0" fmla="*/ 593741 h 593740"/>
                    <a:gd name="connsiteX1" fmla="*/ 44930 w 498833"/>
                    <a:gd name="connsiteY1" fmla="*/ 508254 h 593740"/>
                    <a:gd name="connsiteX2" fmla="*/ 0 w 498833"/>
                    <a:gd name="connsiteY2" fmla="*/ 458324 h 593740"/>
                    <a:gd name="connsiteX3" fmla="*/ 0 w 498833"/>
                    <a:gd name="connsiteY3" fmla="*/ 0 h 593740"/>
                    <a:gd name="connsiteX4" fmla="*/ 303343 w 498833"/>
                    <a:gd name="connsiteY4" fmla="*/ 0 h 593740"/>
                    <a:gd name="connsiteX5" fmla="*/ 303343 w 498833"/>
                    <a:gd name="connsiteY5" fmla="*/ 366522 h 593740"/>
                    <a:gd name="connsiteX6" fmla="*/ 348272 w 498833"/>
                    <a:gd name="connsiteY6" fmla="*/ 416452 h 593740"/>
                    <a:gd name="connsiteX7" fmla="*/ 498834 w 498833"/>
                    <a:gd name="connsiteY7" fmla="*/ 443541 h 593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833" h="593740">
                      <a:moveTo>
                        <a:pt x="392516" y="593741"/>
                      </a:moveTo>
                      <a:cubicBezTo>
                        <a:pt x="284731" y="550793"/>
                        <a:pt x="167802" y="521856"/>
                        <a:pt x="44930" y="508254"/>
                      </a:cubicBezTo>
                      <a:cubicBezTo>
                        <a:pt x="19421" y="505415"/>
                        <a:pt x="0" y="484023"/>
                        <a:pt x="0" y="458324"/>
                      </a:cubicBezTo>
                      <a:lnTo>
                        <a:pt x="0" y="0"/>
                      </a:lnTo>
                      <a:lnTo>
                        <a:pt x="303343" y="0"/>
                      </a:lnTo>
                      <a:lnTo>
                        <a:pt x="303343" y="366522"/>
                      </a:lnTo>
                      <a:cubicBezTo>
                        <a:pt x="303343" y="392221"/>
                        <a:pt x="322764" y="413613"/>
                        <a:pt x="348272" y="416452"/>
                      </a:cubicBezTo>
                      <a:cubicBezTo>
                        <a:pt x="399574" y="422129"/>
                        <a:pt x="449837" y="431235"/>
                        <a:pt x="498834" y="443541"/>
                      </a:cubicBezTo>
                      <a:close/>
                    </a:path>
                  </a:pathLst>
                </a:custGeom>
                <a:solidFill>
                  <a:srgbClr val="FFAB69"/>
                </a:solidFill>
                <a:ln w="9525" cap="flat">
                  <a:noFill/>
                  <a:prstDash val="solid"/>
                  <a:miter/>
                </a:ln>
              </p:spPr>
              <p:txBody>
                <a:bodyPr rtlCol="0" anchor="ctr"/>
                <a:lstStyle/>
                <a:p>
                  <a:endParaRPr lang="en-US"/>
                </a:p>
              </p:txBody>
            </p:sp>
            <p:sp>
              <p:nvSpPr>
                <p:cNvPr id="55" name="Freihandform 56">
                  <a:extLst>
                    <a:ext uri="{FF2B5EF4-FFF2-40B4-BE49-F238E27FC236}">
                      <a16:creationId xmlns:a16="http://schemas.microsoft.com/office/drawing/2014/main" id="{1AB2BD69-6540-0C4A-2DB9-8904682C1AFB}"/>
                    </a:ext>
                  </a:extLst>
                </p:cNvPr>
                <p:cNvSpPr/>
                <p:nvPr/>
              </p:nvSpPr>
              <p:spPr>
                <a:xfrm>
                  <a:off x="4335565" y="4537999"/>
                  <a:ext cx="2673657" cy="1412176"/>
                </a:xfrm>
                <a:custGeom>
                  <a:avLst/>
                  <a:gdLst>
                    <a:gd name="connsiteX0" fmla="*/ 2673658 w 2673657"/>
                    <a:gd name="connsiteY0" fmla="*/ 1108167 h 1412176"/>
                    <a:gd name="connsiteX1" fmla="*/ 2673658 w 2673657"/>
                    <a:gd name="connsiteY1" fmla="*/ 1364552 h 1412176"/>
                    <a:gd name="connsiteX2" fmla="*/ 2626033 w 2673657"/>
                    <a:gd name="connsiteY2" fmla="*/ 1412177 h 1412176"/>
                    <a:gd name="connsiteX3" fmla="*/ 1541640 w 2673657"/>
                    <a:gd name="connsiteY3" fmla="*/ 1412177 h 1412176"/>
                    <a:gd name="connsiteX4" fmla="*/ 1341092 w 2673657"/>
                    <a:gd name="connsiteY4" fmla="*/ 1367629 h 1412176"/>
                    <a:gd name="connsiteX5" fmla="*/ 1131818 w 2673657"/>
                    <a:gd name="connsiteY5" fmla="*/ 1412177 h 1412176"/>
                    <a:gd name="connsiteX6" fmla="*/ 47625 w 2673657"/>
                    <a:gd name="connsiteY6" fmla="*/ 1412177 h 1412176"/>
                    <a:gd name="connsiteX7" fmla="*/ 0 w 2673657"/>
                    <a:gd name="connsiteY7" fmla="*/ 1364552 h 1412176"/>
                    <a:gd name="connsiteX8" fmla="*/ 0 w 2673657"/>
                    <a:gd name="connsiteY8" fmla="*/ 1108167 h 1412176"/>
                    <a:gd name="connsiteX9" fmla="*/ 902094 w 2673657"/>
                    <a:gd name="connsiteY9" fmla="*/ 96 h 1412176"/>
                    <a:gd name="connsiteX10" fmla="*/ 936260 w 2673657"/>
                    <a:gd name="connsiteY10" fmla="*/ 21403 h 1412176"/>
                    <a:gd name="connsiteX11" fmla="*/ 1336834 w 2673657"/>
                    <a:gd name="connsiteY11" fmla="*/ 370894 h 1412176"/>
                    <a:gd name="connsiteX12" fmla="*/ 1758991 w 2673657"/>
                    <a:gd name="connsiteY12" fmla="*/ 21355 h 1412176"/>
                    <a:gd name="connsiteX13" fmla="*/ 1789338 w 2673657"/>
                    <a:gd name="connsiteY13" fmla="*/ 3886 h 1412176"/>
                    <a:gd name="connsiteX14" fmla="*/ 2673658 w 2673657"/>
                    <a:gd name="connsiteY14" fmla="*/ 1108167 h 1412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673657" h="1412176">
                      <a:moveTo>
                        <a:pt x="2673658" y="1108167"/>
                      </a:moveTo>
                      <a:lnTo>
                        <a:pt x="2673658" y="1364552"/>
                      </a:lnTo>
                      <a:cubicBezTo>
                        <a:pt x="2673658" y="1390850"/>
                        <a:pt x="2652332" y="1412177"/>
                        <a:pt x="2626033" y="1412177"/>
                      </a:cubicBezTo>
                      <a:lnTo>
                        <a:pt x="1541640" y="1412177"/>
                      </a:lnTo>
                      <a:lnTo>
                        <a:pt x="1341092" y="1367629"/>
                      </a:lnTo>
                      <a:lnTo>
                        <a:pt x="1131818" y="1412177"/>
                      </a:lnTo>
                      <a:lnTo>
                        <a:pt x="47625" y="1412177"/>
                      </a:lnTo>
                      <a:cubicBezTo>
                        <a:pt x="21326" y="1412177"/>
                        <a:pt x="0" y="1390850"/>
                        <a:pt x="0" y="1364552"/>
                      </a:cubicBezTo>
                      <a:lnTo>
                        <a:pt x="0" y="1108167"/>
                      </a:lnTo>
                      <a:cubicBezTo>
                        <a:pt x="0" y="561899"/>
                        <a:pt x="387144" y="106118"/>
                        <a:pt x="902094" y="96"/>
                      </a:cubicBezTo>
                      <a:cubicBezTo>
                        <a:pt x="910914" y="-1724"/>
                        <a:pt x="927364" y="23013"/>
                        <a:pt x="936260" y="21403"/>
                      </a:cubicBezTo>
                      <a:cubicBezTo>
                        <a:pt x="982761" y="203473"/>
                        <a:pt x="1140295" y="370894"/>
                        <a:pt x="1336834" y="370894"/>
                      </a:cubicBezTo>
                      <a:cubicBezTo>
                        <a:pt x="1533478" y="370894"/>
                        <a:pt x="1712386" y="203321"/>
                        <a:pt x="1758991" y="21355"/>
                      </a:cubicBezTo>
                      <a:cubicBezTo>
                        <a:pt x="1773841" y="24041"/>
                        <a:pt x="1774698" y="629"/>
                        <a:pt x="1789338" y="3886"/>
                      </a:cubicBezTo>
                      <a:cubicBezTo>
                        <a:pt x="2295344" y="116596"/>
                        <a:pt x="2673658" y="568167"/>
                        <a:pt x="2673658" y="1108167"/>
                      </a:cubicBezTo>
                      <a:close/>
                    </a:path>
                  </a:pathLst>
                </a:custGeom>
                <a:solidFill>
                  <a:schemeClr val="bg1">
                    <a:lumMod val="50000"/>
                  </a:schemeClr>
                </a:solidFill>
                <a:ln w="9525" cap="flat">
                  <a:noFill/>
                  <a:prstDash val="solid"/>
                  <a:miter/>
                </a:ln>
              </p:spPr>
              <p:txBody>
                <a:bodyPr rtlCol="0" anchor="ctr"/>
                <a:lstStyle/>
                <a:p>
                  <a:endParaRPr lang="en-US"/>
                </a:p>
              </p:txBody>
            </p:sp>
            <p:sp>
              <p:nvSpPr>
                <p:cNvPr id="56" name="Freihandform 57">
                  <a:extLst>
                    <a:ext uri="{FF2B5EF4-FFF2-40B4-BE49-F238E27FC236}">
                      <a16:creationId xmlns:a16="http://schemas.microsoft.com/office/drawing/2014/main" id="{26C3EA24-0CF3-1FD2-768A-3C6001470C52}"/>
                    </a:ext>
                  </a:extLst>
                </p:cNvPr>
                <p:cNvSpPr/>
                <p:nvPr/>
              </p:nvSpPr>
              <p:spPr>
                <a:xfrm>
                  <a:off x="6014194" y="4544589"/>
                  <a:ext cx="994981" cy="1405595"/>
                </a:xfrm>
                <a:custGeom>
                  <a:avLst/>
                  <a:gdLst>
                    <a:gd name="connsiteX0" fmla="*/ 0 w 994981"/>
                    <a:gd name="connsiteY0" fmla="*/ 141705 h 1405595"/>
                    <a:gd name="connsiteX1" fmla="*/ 691639 w 994981"/>
                    <a:gd name="connsiteY1" fmla="*/ 1101568 h 1405595"/>
                    <a:gd name="connsiteX2" fmla="*/ 691639 w 994981"/>
                    <a:gd name="connsiteY2" fmla="*/ 1405596 h 1405595"/>
                    <a:gd name="connsiteX3" fmla="*/ 947357 w 994981"/>
                    <a:gd name="connsiteY3" fmla="*/ 1405596 h 1405595"/>
                    <a:gd name="connsiteX4" fmla="*/ 994982 w 994981"/>
                    <a:gd name="connsiteY4" fmla="*/ 1357971 h 1405595"/>
                    <a:gd name="connsiteX5" fmla="*/ 994982 w 994981"/>
                    <a:gd name="connsiteY5" fmla="*/ 1101568 h 1405595"/>
                    <a:gd name="connsiteX6" fmla="*/ 390201 w 994981"/>
                    <a:gd name="connsiteY6" fmla="*/ 100004 h 1405595"/>
                    <a:gd name="connsiteX7" fmla="*/ 363998 w 994981"/>
                    <a:gd name="connsiteY7" fmla="*/ 99861 h 1405595"/>
                    <a:gd name="connsiteX8" fmla="*/ 123720 w 994981"/>
                    <a:gd name="connsiteY8" fmla="*/ 278 h 1405595"/>
                    <a:gd name="connsiteX9" fmla="*/ 41386 w 994981"/>
                    <a:gd name="connsiteY9" fmla="*/ 46293 h 14055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94981" h="1405595">
                      <a:moveTo>
                        <a:pt x="0" y="141705"/>
                      </a:moveTo>
                      <a:cubicBezTo>
                        <a:pt x="406451" y="290038"/>
                        <a:pt x="691639" y="632718"/>
                        <a:pt x="691639" y="1101568"/>
                      </a:cubicBezTo>
                      <a:lnTo>
                        <a:pt x="691639" y="1405596"/>
                      </a:lnTo>
                      <a:lnTo>
                        <a:pt x="947357" y="1405596"/>
                      </a:lnTo>
                      <a:cubicBezTo>
                        <a:pt x="973655" y="1405596"/>
                        <a:pt x="994982" y="1384270"/>
                        <a:pt x="994982" y="1357971"/>
                      </a:cubicBezTo>
                      <a:lnTo>
                        <a:pt x="994982" y="1101568"/>
                      </a:lnTo>
                      <a:cubicBezTo>
                        <a:pt x="994982" y="666866"/>
                        <a:pt x="749808" y="289457"/>
                        <a:pt x="390201" y="100004"/>
                      </a:cubicBezTo>
                      <a:cubicBezTo>
                        <a:pt x="385886" y="97728"/>
                        <a:pt x="368351" y="102081"/>
                        <a:pt x="363998" y="99861"/>
                      </a:cubicBezTo>
                      <a:cubicBezTo>
                        <a:pt x="284483" y="59276"/>
                        <a:pt x="212731" y="21223"/>
                        <a:pt x="123720" y="278"/>
                      </a:cubicBezTo>
                      <a:cubicBezTo>
                        <a:pt x="104832" y="-4171"/>
                        <a:pt x="41386" y="46293"/>
                        <a:pt x="41386" y="46293"/>
                      </a:cubicBezTo>
                      <a:close/>
                    </a:path>
                  </a:pathLst>
                </a:custGeom>
                <a:solidFill>
                  <a:schemeClr val="bg1">
                    <a:lumMod val="50000"/>
                  </a:schemeClr>
                </a:solidFill>
                <a:ln w="9525" cap="flat">
                  <a:noFill/>
                  <a:prstDash val="solid"/>
                  <a:miter/>
                </a:ln>
              </p:spPr>
              <p:txBody>
                <a:bodyPr rtlCol="0" anchor="ctr"/>
                <a:lstStyle/>
                <a:p>
                  <a:endParaRPr lang="en-US"/>
                </a:p>
              </p:txBody>
            </p:sp>
            <p:grpSp>
              <p:nvGrpSpPr>
                <p:cNvPr id="57" name="Grafik 11">
                  <a:extLst>
                    <a:ext uri="{FF2B5EF4-FFF2-40B4-BE49-F238E27FC236}">
                      <a16:creationId xmlns:a16="http://schemas.microsoft.com/office/drawing/2014/main" id="{C4D854F4-792C-6DFB-4748-CDA204BC483B}"/>
                    </a:ext>
                  </a:extLst>
                </p:cNvPr>
                <p:cNvGrpSpPr/>
                <p:nvPr/>
              </p:nvGrpSpPr>
              <p:grpSpPr>
                <a:xfrm>
                  <a:off x="4921009" y="4441441"/>
                  <a:ext cx="1502559" cy="780250"/>
                  <a:chOff x="4921009" y="4441441"/>
                  <a:chExt cx="1502559" cy="780250"/>
                </a:xfrm>
                <a:solidFill>
                  <a:srgbClr val="F9F6F6"/>
                </a:solidFill>
              </p:grpSpPr>
              <p:sp>
                <p:nvSpPr>
                  <p:cNvPr id="70" name="Freihandform 71">
                    <a:extLst>
                      <a:ext uri="{FF2B5EF4-FFF2-40B4-BE49-F238E27FC236}">
                        <a16:creationId xmlns:a16="http://schemas.microsoft.com/office/drawing/2014/main" id="{F1AAB253-9972-B127-856F-94B59419BA82}"/>
                      </a:ext>
                    </a:extLst>
                  </p:cNvPr>
                  <p:cNvSpPr/>
                  <p:nvPr/>
                </p:nvSpPr>
                <p:spPr>
                  <a:xfrm>
                    <a:off x="5672284" y="4441441"/>
                    <a:ext cx="751284" cy="780250"/>
                  </a:xfrm>
                  <a:custGeom>
                    <a:avLst/>
                    <a:gdLst>
                      <a:gd name="connsiteX0" fmla="*/ 595979 w 751284"/>
                      <a:gd name="connsiteY0" fmla="*/ 12757 h 780250"/>
                      <a:gd name="connsiteX1" fmla="*/ 724176 w 751284"/>
                      <a:gd name="connsiteY1" fmla="*/ 100120 h 780250"/>
                      <a:gd name="connsiteX2" fmla="*/ 743283 w 751284"/>
                      <a:gd name="connsiteY2" fmla="*/ 181854 h 780250"/>
                      <a:gd name="connsiteX3" fmla="*/ 423748 w 751284"/>
                      <a:gd name="connsiteY3" fmla="*/ 748668 h 780250"/>
                      <a:gd name="connsiteX4" fmla="*/ 328079 w 751284"/>
                      <a:gd name="connsiteY4" fmla="*/ 764213 h 780250"/>
                      <a:gd name="connsiteX5" fmla="*/ 0 w 751284"/>
                      <a:gd name="connsiteY5" fmla="*/ 467443 h 780250"/>
                      <a:gd name="connsiteX6" fmla="*/ 505844 w 751284"/>
                      <a:gd name="connsiteY6" fmla="*/ 18510 h 780250"/>
                      <a:gd name="connsiteX7" fmla="*/ 595979 w 751284"/>
                      <a:gd name="connsiteY7" fmla="*/ 12757 h 780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51284" h="780250">
                        <a:moveTo>
                          <a:pt x="595979" y="12757"/>
                        </a:moveTo>
                        <a:lnTo>
                          <a:pt x="724176" y="100120"/>
                        </a:lnTo>
                        <a:cubicBezTo>
                          <a:pt x="750808" y="118266"/>
                          <a:pt x="759105" y="153784"/>
                          <a:pt x="743283" y="181854"/>
                        </a:cubicBezTo>
                        <a:lnTo>
                          <a:pt x="423748" y="748668"/>
                        </a:lnTo>
                        <a:cubicBezTo>
                          <a:pt x="404213" y="783320"/>
                          <a:pt x="357578" y="790893"/>
                          <a:pt x="328079" y="764213"/>
                        </a:cubicBezTo>
                        <a:lnTo>
                          <a:pt x="0" y="467443"/>
                        </a:lnTo>
                        <a:lnTo>
                          <a:pt x="505844" y="18510"/>
                        </a:lnTo>
                        <a:cubicBezTo>
                          <a:pt x="531019" y="-3826"/>
                          <a:pt x="568166" y="-6197"/>
                          <a:pt x="595979" y="12757"/>
                        </a:cubicBezTo>
                        <a:close/>
                      </a:path>
                    </a:pathLst>
                  </a:custGeom>
                  <a:solidFill>
                    <a:srgbClr val="F9F6F6"/>
                  </a:solidFill>
                  <a:ln w="9525" cap="flat">
                    <a:noFill/>
                    <a:prstDash val="solid"/>
                    <a:miter/>
                  </a:ln>
                </p:spPr>
                <p:txBody>
                  <a:bodyPr rtlCol="0" anchor="ctr"/>
                  <a:lstStyle/>
                  <a:p>
                    <a:endParaRPr lang="en-US"/>
                  </a:p>
                </p:txBody>
              </p:sp>
              <p:sp>
                <p:nvSpPr>
                  <p:cNvPr id="71" name="Freihandform 72">
                    <a:extLst>
                      <a:ext uri="{FF2B5EF4-FFF2-40B4-BE49-F238E27FC236}">
                        <a16:creationId xmlns:a16="http://schemas.microsoft.com/office/drawing/2014/main" id="{8D2D3989-F0C1-3A3F-752D-07400FA4DD1E}"/>
                      </a:ext>
                    </a:extLst>
                  </p:cNvPr>
                  <p:cNvSpPr/>
                  <p:nvPr/>
                </p:nvSpPr>
                <p:spPr>
                  <a:xfrm>
                    <a:off x="4921009" y="4441441"/>
                    <a:ext cx="751284" cy="780250"/>
                  </a:xfrm>
                  <a:custGeom>
                    <a:avLst/>
                    <a:gdLst>
                      <a:gd name="connsiteX0" fmla="*/ 155305 w 751284"/>
                      <a:gd name="connsiteY0" fmla="*/ 12757 h 780250"/>
                      <a:gd name="connsiteX1" fmla="*/ 27108 w 751284"/>
                      <a:gd name="connsiteY1" fmla="*/ 100120 h 780250"/>
                      <a:gd name="connsiteX2" fmla="*/ 8001 w 751284"/>
                      <a:gd name="connsiteY2" fmla="*/ 181854 h 780250"/>
                      <a:gd name="connsiteX3" fmla="*/ 327536 w 751284"/>
                      <a:gd name="connsiteY3" fmla="*/ 748668 h 780250"/>
                      <a:gd name="connsiteX4" fmla="*/ 423205 w 751284"/>
                      <a:gd name="connsiteY4" fmla="*/ 764213 h 780250"/>
                      <a:gd name="connsiteX5" fmla="*/ 751284 w 751284"/>
                      <a:gd name="connsiteY5" fmla="*/ 467443 h 780250"/>
                      <a:gd name="connsiteX6" fmla="*/ 245440 w 751284"/>
                      <a:gd name="connsiteY6" fmla="*/ 18510 h 780250"/>
                      <a:gd name="connsiteX7" fmla="*/ 155305 w 751284"/>
                      <a:gd name="connsiteY7" fmla="*/ 12757 h 780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51284" h="780250">
                        <a:moveTo>
                          <a:pt x="155305" y="12757"/>
                        </a:moveTo>
                        <a:lnTo>
                          <a:pt x="27108" y="100120"/>
                        </a:lnTo>
                        <a:cubicBezTo>
                          <a:pt x="476" y="118266"/>
                          <a:pt x="-7820" y="153784"/>
                          <a:pt x="8001" y="181854"/>
                        </a:cubicBezTo>
                        <a:lnTo>
                          <a:pt x="327536" y="748668"/>
                        </a:lnTo>
                        <a:cubicBezTo>
                          <a:pt x="347072" y="783320"/>
                          <a:pt x="393706" y="790893"/>
                          <a:pt x="423205" y="764213"/>
                        </a:cubicBezTo>
                        <a:lnTo>
                          <a:pt x="751284" y="467443"/>
                        </a:lnTo>
                        <a:lnTo>
                          <a:pt x="245440" y="18510"/>
                        </a:lnTo>
                        <a:cubicBezTo>
                          <a:pt x="220266" y="-3826"/>
                          <a:pt x="183118" y="-6197"/>
                          <a:pt x="155305" y="12757"/>
                        </a:cubicBezTo>
                        <a:close/>
                      </a:path>
                    </a:pathLst>
                  </a:custGeom>
                  <a:solidFill>
                    <a:srgbClr val="F9F6F6"/>
                  </a:solidFill>
                  <a:ln w="9525" cap="flat">
                    <a:noFill/>
                    <a:prstDash val="solid"/>
                    <a:miter/>
                  </a:ln>
                </p:spPr>
                <p:txBody>
                  <a:bodyPr rtlCol="0" anchor="ctr"/>
                  <a:lstStyle/>
                  <a:p>
                    <a:endParaRPr lang="en-US"/>
                  </a:p>
                </p:txBody>
              </p:sp>
            </p:grpSp>
            <p:sp>
              <p:nvSpPr>
                <p:cNvPr id="58" name="Freihandform 59">
                  <a:extLst>
                    <a:ext uri="{FF2B5EF4-FFF2-40B4-BE49-F238E27FC236}">
                      <a16:creationId xmlns:a16="http://schemas.microsoft.com/office/drawing/2014/main" id="{9FF7CC92-D55C-FA58-BAD4-E699BB1E515A}"/>
                    </a:ext>
                  </a:extLst>
                </p:cNvPr>
                <p:cNvSpPr/>
                <p:nvPr/>
              </p:nvSpPr>
              <p:spPr>
                <a:xfrm>
                  <a:off x="5450857" y="4908893"/>
                  <a:ext cx="443074" cy="1041311"/>
                </a:xfrm>
                <a:custGeom>
                  <a:avLst/>
                  <a:gdLst>
                    <a:gd name="connsiteX0" fmla="*/ 443075 w 443074"/>
                    <a:gd name="connsiteY0" fmla="*/ 200301 h 1041311"/>
                    <a:gd name="connsiteX1" fmla="*/ 221428 w 443074"/>
                    <a:gd name="connsiteY1" fmla="*/ 0 h 1041311"/>
                    <a:gd name="connsiteX2" fmla="*/ 0 w 443074"/>
                    <a:gd name="connsiteY2" fmla="*/ 200301 h 1041311"/>
                    <a:gd name="connsiteX3" fmla="*/ 118139 w 443074"/>
                    <a:gd name="connsiteY3" fmla="*/ 396945 h 1041311"/>
                    <a:gd name="connsiteX4" fmla="*/ 16516 w 443074"/>
                    <a:gd name="connsiteY4" fmla="*/ 1041311 h 1041311"/>
                    <a:gd name="connsiteX5" fmla="*/ 426349 w 443074"/>
                    <a:gd name="connsiteY5" fmla="*/ 1041311 h 1041311"/>
                    <a:gd name="connsiteX6" fmla="*/ 324936 w 443074"/>
                    <a:gd name="connsiteY6" fmla="*/ 396945 h 10413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3074" h="1041311">
                      <a:moveTo>
                        <a:pt x="443075" y="200301"/>
                      </a:moveTo>
                      <a:lnTo>
                        <a:pt x="221428" y="0"/>
                      </a:lnTo>
                      <a:lnTo>
                        <a:pt x="0" y="200301"/>
                      </a:lnTo>
                      <a:lnTo>
                        <a:pt x="118139" y="396945"/>
                      </a:lnTo>
                      <a:lnTo>
                        <a:pt x="16516" y="1041311"/>
                      </a:lnTo>
                      <a:lnTo>
                        <a:pt x="426349" y="1041311"/>
                      </a:lnTo>
                      <a:lnTo>
                        <a:pt x="324936" y="396945"/>
                      </a:lnTo>
                      <a:close/>
                    </a:path>
                  </a:pathLst>
                </a:custGeom>
                <a:solidFill>
                  <a:schemeClr val="tx2"/>
                </a:solidFill>
                <a:ln w="9525" cap="flat">
                  <a:noFill/>
                  <a:prstDash val="solid"/>
                  <a:miter/>
                </a:ln>
              </p:spPr>
              <p:txBody>
                <a:bodyPr rtlCol="0" anchor="ctr"/>
                <a:lstStyle/>
                <a:p>
                  <a:endParaRPr lang="en-US"/>
                </a:p>
              </p:txBody>
            </p:sp>
            <p:sp>
              <p:nvSpPr>
                <p:cNvPr id="59" name="Freihandform 60">
                  <a:extLst>
                    <a:ext uri="{FF2B5EF4-FFF2-40B4-BE49-F238E27FC236}">
                      <a16:creationId xmlns:a16="http://schemas.microsoft.com/office/drawing/2014/main" id="{7E46F11C-0902-0238-2BAC-69BF3771CF58}"/>
                    </a:ext>
                  </a:extLst>
                </p:cNvPr>
                <p:cNvSpPr/>
                <p:nvPr/>
              </p:nvSpPr>
              <p:spPr>
                <a:xfrm>
                  <a:off x="3570972" y="1073428"/>
                  <a:ext cx="4192946" cy="1778222"/>
                </a:xfrm>
                <a:custGeom>
                  <a:avLst/>
                  <a:gdLst>
                    <a:gd name="connsiteX0" fmla="*/ 4150007 w 4192946"/>
                    <a:gd name="connsiteY0" fmla="*/ 825413 h 1778222"/>
                    <a:gd name="connsiteX1" fmla="*/ 2122249 w 4192946"/>
                    <a:gd name="connsiteY1" fmla="*/ 5015 h 1778222"/>
                    <a:gd name="connsiteX2" fmla="*/ 2070709 w 4192946"/>
                    <a:gd name="connsiteY2" fmla="*/ 5015 h 1778222"/>
                    <a:gd name="connsiteX3" fmla="*/ 42941 w 4192946"/>
                    <a:gd name="connsiteY3" fmla="*/ 825413 h 1778222"/>
                    <a:gd name="connsiteX4" fmla="*/ 42941 w 4192946"/>
                    <a:gd name="connsiteY4" fmla="*/ 952810 h 1778222"/>
                    <a:gd name="connsiteX5" fmla="*/ 2070699 w 4192946"/>
                    <a:gd name="connsiteY5" fmla="*/ 1773207 h 1778222"/>
                    <a:gd name="connsiteX6" fmla="*/ 2122239 w 4192946"/>
                    <a:gd name="connsiteY6" fmla="*/ 1773207 h 1778222"/>
                    <a:gd name="connsiteX7" fmla="*/ 4149997 w 4192946"/>
                    <a:gd name="connsiteY7" fmla="*/ 952810 h 1778222"/>
                    <a:gd name="connsiteX8" fmla="*/ 4150007 w 4192946"/>
                    <a:gd name="connsiteY8" fmla="*/ 825413 h 17782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192946" h="1778222">
                      <a:moveTo>
                        <a:pt x="4150007" y="825413"/>
                      </a:moveTo>
                      <a:lnTo>
                        <a:pt x="2122249" y="5015"/>
                      </a:lnTo>
                      <a:cubicBezTo>
                        <a:pt x="2105723" y="-1672"/>
                        <a:pt x="2087235" y="-1672"/>
                        <a:pt x="2070709" y="5015"/>
                      </a:cubicBezTo>
                      <a:lnTo>
                        <a:pt x="42941" y="825413"/>
                      </a:lnTo>
                      <a:cubicBezTo>
                        <a:pt x="-14314" y="848578"/>
                        <a:pt x="-14314" y="929645"/>
                        <a:pt x="42941" y="952810"/>
                      </a:cubicBezTo>
                      <a:lnTo>
                        <a:pt x="2070699" y="1773207"/>
                      </a:lnTo>
                      <a:cubicBezTo>
                        <a:pt x="2087225" y="1779894"/>
                        <a:pt x="2105713" y="1779894"/>
                        <a:pt x="2122239" y="1773207"/>
                      </a:cubicBezTo>
                      <a:lnTo>
                        <a:pt x="4149997" y="952810"/>
                      </a:lnTo>
                      <a:cubicBezTo>
                        <a:pt x="4207262" y="929645"/>
                        <a:pt x="4207262" y="848578"/>
                        <a:pt x="4150007" y="825413"/>
                      </a:cubicBezTo>
                      <a:close/>
                    </a:path>
                  </a:pathLst>
                </a:custGeom>
                <a:solidFill>
                  <a:schemeClr val="bg1">
                    <a:lumMod val="50000"/>
                  </a:schemeClr>
                </a:solidFill>
                <a:ln w="9525" cap="flat">
                  <a:noFill/>
                  <a:prstDash val="solid"/>
                  <a:miter/>
                </a:ln>
              </p:spPr>
              <p:txBody>
                <a:bodyPr rtlCol="0" anchor="ctr"/>
                <a:lstStyle/>
                <a:p>
                  <a:endParaRPr lang="en-US"/>
                </a:p>
              </p:txBody>
            </p:sp>
            <p:sp>
              <p:nvSpPr>
                <p:cNvPr id="60" name="Freihandform 61">
                  <a:extLst>
                    <a:ext uri="{FF2B5EF4-FFF2-40B4-BE49-F238E27FC236}">
                      <a16:creationId xmlns:a16="http://schemas.microsoft.com/office/drawing/2014/main" id="{C47F9BC9-0ECC-A5B8-D33C-DB9DA58D5DB1}"/>
                    </a:ext>
                  </a:extLst>
                </p:cNvPr>
                <p:cNvSpPr/>
                <p:nvPr/>
              </p:nvSpPr>
              <p:spPr>
                <a:xfrm>
                  <a:off x="5236630" y="1073402"/>
                  <a:ext cx="2527284" cy="1067354"/>
                </a:xfrm>
                <a:custGeom>
                  <a:avLst/>
                  <a:gdLst>
                    <a:gd name="connsiteX0" fmla="*/ 2484387 w 2527284"/>
                    <a:gd name="connsiteY0" fmla="*/ 952874 h 1067354"/>
                    <a:gd name="connsiteX1" fmla="*/ 2201294 w 2527284"/>
                    <a:gd name="connsiteY1" fmla="*/ 1067355 h 1067354"/>
                    <a:gd name="connsiteX2" fmla="*/ 2173786 w 2527284"/>
                    <a:gd name="connsiteY2" fmla="*/ 1048333 h 1067354"/>
                    <a:gd name="connsiteX3" fmla="*/ 0 w 2527284"/>
                    <a:gd name="connsiteY3" fmla="*/ 168909 h 1067354"/>
                    <a:gd name="connsiteX4" fmla="*/ 405051 w 2527284"/>
                    <a:gd name="connsiteY4" fmla="*/ 5079 h 1067354"/>
                    <a:gd name="connsiteX5" fmla="*/ 456552 w 2527284"/>
                    <a:gd name="connsiteY5" fmla="*/ 5079 h 1067354"/>
                    <a:gd name="connsiteX6" fmla="*/ 2484387 w 2527284"/>
                    <a:gd name="connsiteY6" fmla="*/ 825439 h 1067354"/>
                    <a:gd name="connsiteX7" fmla="*/ 2484387 w 2527284"/>
                    <a:gd name="connsiteY7" fmla="*/ 952874 h 10673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27284" h="1067354">
                      <a:moveTo>
                        <a:pt x="2484387" y="952874"/>
                      </a:moveTo>
                      <a:lnTo>
                        <a:pt x="2201294" y="1067355"/>
                      </a:lnTo>
                      <a:cubicBezTo>
                        <a:pt x="2194131" y="1059411"/>
                        <a:pt x="2184978" y="1052839"/>
                        <a:pt x="2173786" y="1048333"/>
                      </a:cubicBezTo>
                      <a:lnTo>
                        <a:pt x="0" y="168909"/>
                      </a:lnTo>
                      <a:lnTo>
                        <a:pt x="405051" y="5079"/>
                      </a:lnTo>
                      <a:cubicBezTo>
                        <a:pt x="421529" y="-1693"/>
                        <a:pt x="440074" y="-1693"/>
                        <a:pt x="456552" y="5079"/>
                      </a:cubicBezTo>
                      <a:lnTo>
                        <a:pt x="2484387" y="825439"/>
                      </a:lnTo>
                      <a:cubicBezTo>
                        <a:pt x="2541584" y="848585"/>
                        <a:pt x="2541584" y="929623"/>
                        <a:pt x="2484387" y="952874"/>
                      </a:cubicBezTo>
                      <a:close/>
                    </a:path>
                  </a:pathLst>
                </a:custGeom>
                <a:solidFill>
                  <a:schemeClr val="bg1">
                    <a:lumMod val="50000"/>
                  </a:schemeClr>
                </a:solidFill>
                <a:ln w="9525" cap="flat">
                  <a:noFill/>
                  <a:prstDash val="solid"/>
                  <a:miter/>
                </a:ln>
              </p:spPr>
              <p:txBody>
                <a:bodyPr rtlCol="0" anchor="ctr"/>
                <a:lstStyle/>
                <a:p>
                  <a:endParaRPr lang="en-US"/>
                </a:p>
              </p:txBody>
            </p:sp>
            <p:sp>
              <p:nvSpPr>
                <p:cNvPr id="61" name="Freihandform 62">
                  <a:extLst>
                    <a:ext uri="{FF2B5EF4-FFF2-40B4-BE49-F238E27FC236}">
                      <a16:creationId xmlns:a16="http://schemas.microsoft.com/office/drawing/2014/main" id="{E67EF20D-A3BB-CD4D-B134-40484E8B452B}"/>
                    </a:ext>
                  </a:extLst>
                </p:cNvPr>
                <p:cNvSpPr/>
                <p:nvPr/>
              </p:nvSpPr>
              <p:spPr>
                <a:xfrm>
                  <a:off x="3689713" y="3479172"/>
                  <a:ext cx="290398" cy="588502"/>
                </a:xfrm>
                <a:custGeom>
                  <a:avLst/>
                  <a:gdLst>
                    <a:gd name="connsiteX0" fmla="*/ 145199 w 290398"/>
                    <a:gd name="connsiteY0" fmla="*/ 588502 h 588502"/>
                    <a:gd name="connsiteX1" fmla="*/ 72390 w 290398"/>
                    <a:gd name="connsiteY1" fmla="*/ 568957 h 588502"/>
                    <a:gd name="connsiteX2" fmla="*/ 0 w 290398"/>
                    <a:gd name="connsiteY2" fmla="*/ 443303 h 588502"/>
                    <a:gd name="connsiteX3" fmla="*/ 0 w 290398"/>
                    <a:gd name="connsiteY3" fmla="*/ 145199 h 588502"/>
                    <a:gd name="connsiteX4" fmla="*/ 72457 w 290398"/>
                    <a:gd name="connsiteY4" fmla="*/ 19507 h 588502"/>
                    <a:gd name="connsiteX5" fmla="*/ 145199 w 290398"/>
                    <a:gd name="connsiteY5" fmla="*/ 0 h 588502"/>
                    <a:gd name="connsiteX6" fmla="*/ 290398 w 290398"/>
                    <a:gd name="connsiteY6" fmla="*/ 145199 h 588502"/>
                    <a:gd name="connsiteX7" fmla="*/ 290398 w 290398"/>
                    <a:gd name="connsiteY7" fmla="*/ 443303 h 588502"/>
                    <a:gd name="connsiteX8" fmla="*/ 145199 w 290398"/>
                    <a:gd name="connsiteY8" fmla="*/ 588502 h 588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0398" h="588502">
                      <a:moveTo>
                        <a:pt x="145199" y="588502"/>
                      </a:moveTo>
                      <a:cubicBezTo>
                        <a:pt x="118662" y="588502"/>
                        <a:pt x="93793" y="581387"/>
                        <a:pt x="72390" y="568957"/>
                      </a:cubicBezTo>
                      <a:cubicBezTo>
                        <a:pt x="29108" y="543820"/>
                        <a:pt x="0" y="496967"/>
                        <a:pt x="0" y="443303"/>
                      </a:cubicBezTo>
                      <a:lnTo>
                        <a:pt x="0" y="145199"/>
                      </a:lnTo>
                      <a:cubicBezTo>
                        <a:pt x="0" y="91516"/>
                        <a:pt x="29137" y="44634"/>
                        <a:pt x="72457" y="19507"/>
                      </a:cubicBezTo>
                      <a:cubicBezTo>
                        <a:pt x="93850" y="7106"/>
                        <a:pt x="118691" y="0"/>
                        <a:pt x="145199" y="0"/>
                      </a:cubicBezTo>
                      <a:cubicBezTo>
                        <a:pt x="225390" y="0"/>
                        <a:pt x="290398" y="65008"/>
                        <a:pt x="290398" y="145199"/>
                      </a:cubicBezTo>
                      <a:lnTo>
                        <a:pt x="290398" y="443303"/>
                      </a:lnTo>
                      <a:cubicBezTo>
                        <a:pt x="290398" y="523494"/>
                        <a:pt x="225390" y="588502"/>
                        <a:pt x="145199" y="588502"/>
                      </a:cubicBezTo>
                      <a:close/>
                    </a:path>
                  </a:pathLst>
                </a:custGeom>
                <a:solidFill>
                  <a:schemeClr val="tx2"/>
                </a:solidFill>
                <a:ln w="9525" cap="flat">
                  <a:noFill/>
                  <a:prstDash val="solid"/>
                  <a:miter/>
                </a:ln>
              </p:spPr>
              <p:txBody>
                <a:bodyPr rtlCol="0" anchor="ctr"/>
                <a:lstStyle/>
                <a:p>
                  <a:endParaRPr lang="en-US"/>
                </a:p>
              </p:txBody>
            </p:sp>
            <p:sp>
              <p:nvSpPr>
                <p:cNvPr id="62" name="Freihandform 63">
                  <a:extLst>
                    <a:ext uri="{FF2B5EF4-FFF2-40B4-BE49-F238E27FC236}">
                      <a16:creationId xmlns:a16="http://schemas.microsoft.com/office/drawing/2014/main" id="{5C6474EA-7254-8C8F-F1B8-B53014EC1F6E}"/>
                    </a:ext>
                  </a:extLst>
                </p:cNvPr>
                <p:cNvSpPr/>
                <p:nvPr/>
              </p:nvSpPr>
              <p:spPr>
                <a:xfrm>
                  <a:off x="3762226" y="3479219"/>
                  <a:ext cx="217855" cy="588425"/>
                </a:xfrm>
                <a:custGeom>
                  <a:avLst/>
                  <a:gdLst>
                    <a:gd name="connsiteX0" fmla="*/ 217856 w 217855"/>
                    <a:gd name="connsiteY0" fmla="*/ 145180 h 588425"/>
                    <a:gd name="connsiteX1" fmla="*/ 217856 w 217855"/>
                    <a:gd name="connsiteY1" fmla="*/ 443227 h 588425"/>
                    <a:gd name="connsiteX2" fmla="*/ 72657 w 217855"/>
                    <a:gd name="connsiteY2" fmla="*/ 588426 h 588425"/>
                    <a:gd name="connsiteX3" fmla="*/ 29 w 217855"/>
                    <a:gd name="connsiteY3" fmla="*/ 569004 h 588425"/>
                    <a:gd name="connsiteX4" fmla="*/ 72657 w 217855"/>
                    <a:gd name="connsiteY4" fmla="*/ 443236 h 588425"/>
                    <a:gd name="connsiteX5" fmla="*/ 72657 w 217855"/>
                    <a:gd name="connsiteY5" fmla="*/ 145190 h 588425"/>
                    <a:gd name="connsiteX6" fmla="*/ 30175 w 217855"/>
                    <a:gd name="connsiteY6" fmla="*/ 42472 h 588425"/>
                    <a:gd name="connsiteX7" fmla="*/ 0 w 217855"/>
                    <a:gd name="connsiteY7" fmla="*/ 19431 h 588425"/>
                    <a:gd name="connsiteX8" fmla="*/ 72657 w 217855"/>
                    <a:gd name="connsiteY8" fmla="*/ 0 h 588425"/>
                    <a:gd name="connsiteX9" fmla="*/ 175374 w 217855"/>
                    <a:gd name="connsiteY9" fmla="*/ 42482 h 588425"/>
                    <a:gd name="connsiteX10" fmla="*/ 217856 w 217855"/>
                    <a:gd name="connsiteY10" fmla="*/ 145180 h 588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17855" h="588425">
                      <a:moveTo>
                        <a:pt x="217856" y="145180"/>
                      </a:moveTo>
                      <a:lnTo>
                        <a:pt x="217856" y="443227"/>
                      </a:lnTo>
                      <a:cubicBezTo>
                        <a:pt x="217856" y="523475"/>
                        <a:pt x="152914" y="588426"/>
                        <a:pt x="72657" y="588426"/>
                      </a:cubicBezTo>
                      <a:cubicBezTo>
                        <a:pt x="46168" y="588426"/>
                        <a:pt x="21326" y="581359"/>
                        <a:pt x="29" y="569004"/>
                      </a:cubicBezTo>
                      <a:cubicBezTo>
                        <a:pt x="43491" y="543982"/>
                        <a:pt x="72657" y="496995"/>
                        <a:pt x="72657" y="443236"/>
                      </a:cubicBezTo>
                      <a:lnTo>
                        <a:pt x="72657" y="145190"/>
                      </a:lnTo>
                      <a:cubicBezTo>
                        <a:pt x="72657" y="105070"/>
                        <a:pt x="56474" y="68761"/>
                        <a:pt x="30175" y="42472"/>
                      </a:cubicBezTo>
                      <a:cubicBezTo>
                        <a:pt x="21250" y="33547"/>
                        <a:pt x="11087" y="25803"/>
                        <a:pt x="0" y="19431"/>
                      </a:cubicBezTo>
                      <a:cubicBezTo>
                        <a:pt x="21288" y="7068"/>
                        <a:pt x="46168" y="0"/>
                        <a:pt x="72657" y="0"/>
                      </a:cubicBezTo>
                      <a:cubicBezTo>
                        <a:pt x="112786" y="0"/>
                        <a:pt x="149076" y="16288"/>
                        <a:pt x="175374" y="42482"/>
                      </a:cubicBezTo>
                      <a:cubicBezTo>
                        <a:pt x="201663" y="68761"/>
                        <a:pt x="217856" y="105061"/>
                        <a:pt x="217856" y="145180"/>
                      </a:cubicBezTo>
                      <a:close/>
                    </a:path>
                  </a:pathLst>
                </a:custGeom>
                <a:solidFill>
                  <a:srgbClr val="26ABB4"/>
                </a:solidFill>
                <a:ln w="9525" cap="flat">
                  <a:noFill/>
                  <a:prstDash val="solid"/>
                  <a:miter/>
                </a:ln>
              </p:spPr>
              <p:txBody>
                <a:bodyPr rtlCol="0" anchor="ctr"/>
                <a:lstStyle/>
                <a:p>
                  <a:endParaRPr lang="en-US"/>
                </a:p>
              </p:txBody>
            </p:sp>
            <p:grpSp>
              <p:nvGrpSpPr>
                <p:cNvPr id="63" name="Grafik 11">
                  <a:extLst>
                    <a:ext uri="{FF2B5EF4-FFF2-40B4-BE49-F238E27FC236}">
                      <a16:creationId xmlns:a16="http://schemas.microsoft.com/office/drawing/2014/main" id="{612DF1A0-AC7A-66E6-869C-E56FBEDE779C}"/>
                    </a:ext>
                  </a:extLst>
                </p:cNvPr>
                <p:cNvGrpSpPr/>
                <p:nvPr/>
              </p:nvGrpSpPr>
              <p:grpSpPr>
                <a:xfrm>
                  <a:off x="4162238" y="2883812"/>
                  <a:ext cx="3020120" cy="567213"/>
                  <a:chOff x="4162238" y="2883812"/>
                  <a:chExt cx="3020120" cy="567213"/>
                </a:xfrm>
                <a:solidFill>
                  <a:srgbClr val="FFAB69"/>
                </a:solidFill>
              </p:grpSpPr>
              <p:sp>
                <p:nvSpPr>
                  <p:cNvPr id="68" name="Freihandform 69">
                    <a:extLst>
                      <a:ext uri="{FF2B5EF4-FFF2-40B4-BE49-F238E27FC236}">
                        <a16:creationId xmlns:a16="http://schemas.microsoft.com/office/drawing/2014/main" id="{BFCF6A31-2DBF-5C81-AD98-E15A6EAFB5AB}"/>
                      </a:ext>
                    </a:extLst>
                  </p:cNvPr>
                  <p:cNvSpPr/>
                  <p:nvPr/>
                </p:nvSpPr>
                <p:spPr>
                  <a:xfrm>
                    <a:off x="4162238" y="2883812"/>
                    <a:ext cx="476459" cy="567213"/>
                  </a:xfrm>
                  <a:custGeom>
                    <a:avLst/>
                    <a:gdLst>
                      <a:gd name="connsiteX0" fmla="*/ 476460 w 476459"/>
                      <a:gd name="connsiteY0" fmla="*/ 567214 h 567213"/>
                      <a:gd name="connsiteX1" fmla="*/ 283607 w 476459"/>
                      <a:gd name="connsiteY1" fmla="*/ 567214 h 567213"/>
                      <a:gd name="connsiteX2" fmla="*/ 0 w 476459"/>
                      <a:gd name="connsiteY2" fmla="*/ 283607 h 567213"/>
                      <a:gd name="connsiteX3" fmla="*/ 283607 w 476459"/>
                      <a:gd name="connsiteY3" fmla="*/ 0 h 567213"/>
                      <a:gd name="connsiteX4" fmla="*/ 476460 w 476459"/>
                      <a:gd name="connsiteY4" fmla="*/ 0 h 5672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6459" h="567213">
                        <a:moveTo>
                          <a:pt x="476460" y="567214"/>
                        </a:moveTo>
                        <a:lnTo>
                          <a:pt x="283607" y="567214"/>
                        </a:lnTo>
                        <a:cubicBezTo>
                          <a:pt x="126978" y="567214"/>
                          <a:pt x="0" y="440236"/>
                          <a:pt x="0" y="283607"/>
                        </a:cubicBezTo>
                        <a:cubicBezTo>
                          <a:pt x="0" y="126978"/>
                          <a:pt x="126978" y="0"/>
                          <a:pt x="283607" y="0"/>
                        </a:cubicBezTo>
                        <a:lnTo>
                          <a:pt x="476460" y="0"/>
                        </a:lnTo>
                        <a:close/>
                      </a:path>
                    </a:pathLst>
                  </a:custGeom>
                  <a:solidFill>
                    <a:srgbClr val="FFAB69"/>
                  </a:solidFill>
                  <a:ln w="9525" cap="flat">
                    <a:noFill/>
                    <a:prstDash val="solid"/>
                    <a:miter/>
                  </a:ln>
                </p:spPr>
                <p:txBody>
                  <a:bodyPr rtlCol="0" anchor="ctr"/>
                  <a:lstStyle/>
                  <a:p>
                    <a:endParaRPr lang="en-US"/>
                  </a:p>
                </p:txBody>
              </p:sp>
              <p:sp>
                <p:nvSpPr>
                  <p:cNvPr id="69" name="Freihandform 70">
                    <a:extLst>
                      <a:ext uri="{FF2B5EF4-FFF2-40B4-BE49-F238E27FC236}">
                        <a16:creationId xmlns:a16="http://schemas.microsoft.com/office/drawing/2014/main" id="{CAA5B7B3-1E76-E0F6-4942-423D0FAF8108}"/>
                      </a:ext>
                    </a:extLst>
                  </p:cNvPr>
                  <p:cNvSpPr/>
                  <p:nvPr/>
                </p:nvSpPr>
                <p:spPr>
                  <a:xfrm>
                    <a:off x="6705899" y="2883812"/>
                    <a:ext cx="476459" cy="567213"/>
                  </a:xfrm>
                  <a:custGeom>
                    <a:avLst/>
                    <a:gdLst>
                      <a:gd name="connsiteX0" fmla="*/ 0 w 476459"/>
                      <a:gd name="connsiteY0" fmla="*/ 567214 h 567213"/>
                      <a:gd name="connsiteX1" fmla="*/ 192853 w 476459"/>
                      <a:gd name="connsiteY1" fmla="*/ 567214 h 567213"/>
                      <a:gd name="connsiteX2" fmla="*/ 476460 w 476459"/>
                      <a:gd name="connsiteY2" fmla="*/ 283607 h 567213"/>
                      <a:gd name="connsiteX3" fmla="*/ 192853 w 476459"/>
                      <a:gd name="connsiteY3" fmla="*/ 0 h 567213"/>
                      <a:gd name="connsiteX4" fmla="*/ 0 w 476459"/>
                      <a:gd name="connsiteY4" fmla="*/ 0 h 5672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6459" h="567213">
                        <a:moveTo>
                          <a:pt x="0" y="567214"/>
                        </a:moveTo>
                        <a:lnTo>
                          <a:pt x="192853" y="567214"/>
                        </a:lnTo>
                        <a:cubicBezTo>
                          <a:pt x="349482" y="567214"/>
                          <a:pt x="476460" y="440236"/>
                          <a:pt x="476460" y="283607"/>
                        </a:cubicBezTo>
                        <a:cubicBezTo>
                          <a:pt x="476460" y="126978"/>
                          <a:pt x="349482" y="0"/>
                          <a:pt x="192853" y="0"/>
                        </a:cubicBezTo>
                        <a:lnTo>
                          <a:pt x="0" y="0"/>
                        </a:lnTo>
                        <a:close/>
                      </a:path>
                    </a:pathLst>
                  </a:custGeom>
                  <a:solidFill>
                    <a:srgbClr val="FFAB69"/>
                  </a:solidFill>
                  <a:ln w="9525" cap="flat">
                    <a:noFill/>
                    <a:prstDash val="solid"/>
                    <a:miter/>
                  </a:ln>
                </p:spPr>
                <p:txBody>
                  <a:bodyPr rtlCol="0" anchor="ctr"/>
                  <a:lstStyle/>
                  <a:p>
                    <a:endParaRPr lang="en-US"/>
                  </a:p>
                </p:txBody>
              </p:sp>
            </p:grpSp>
            <p:sp>
              <p:nvSpPr>
                <p:cNvPr id="64" name="Freihandform 65">
                  <a:extLst>
                    <a:ext uri="{FF2B5EF4-FFF2-40B4-BE49-F238E27FC236}">
                      <a16:creationId xmlns:a16="http://schemas.microsoft.com/office/drawing/2014/main" id="{5584B793-E332-EB58-555E-B51B7BB43C06}"/>
                    </a:ext>
                  </a:extLst>
                </p:cNvPr>
                <p:cNvSpPr/>
                <p:nvPr/>
              </p:nvSpPr>
              <p:spPr>
                <a:xfrm>
                  <a:off x="4598074" y="2499535"/>
                  <a:ext cx="2148449" cy="1781974"/>
                </a:xfrm>
                <a:custGeom>
                  <a:avLst/>
                  <a:gdLst>
                    <a:gd name="connsiteX0" fmla="*/ 27889 w 2148449"/>
                    <a:gd name="connsiteY0" fmla="*/ 0 h 1781974"/>
                    <a:gd name="connsiteX1" fmla="*/ 0 w 2148449"/>
                    <a:gd name="connsiteY1" fmla="*/ 89135 h 1781974"/>
                    <a:gd name="connsiteX2" fmla="*/ 0 w 2148449"/>
                    <a:gd name="connsiteY2" fmla="*/ 707755 h 1781974"/>
                    <a:gd name="connsiteX3" fmla="*/ 773782 w 2148449"/>
                    <a:gd name="connsiteY3" fmla="*/ 1739398 h 1781974"/>
                    <a:gd name="connsiteX4" fmla="*/ 1074230 w 2148449"/>
                    <a:gd name="connsiteY4" fmla="*/ 1781975 h 1781974"/>
                    <a:gd name="connsiteX5" fmla="*/ 2120684 w 2148449"/>
                    <a:gd name="connsiteY5" fmla="*/ 951490 h 1781974"/>
                    <a:gd name="connsiteX6" fmla="*/ 2117503 w 2148449"/>
                    <a:gd name="connsiteY6" fmla="*/ 929364 h 1781974"/>
                    <a:gd name="connsiteX7" fmla="*/ 2140515 w 2148449"/>
                    <a:gd name="connsiteY7" fmla="*/ 706517 h 1781974"/>
                    <a:gd name="connsiteX8" fmla="*/ 2148450 w 2148449"/>
                    <a:gd name="connsiteY8" fmla="*/ 384277 h 1781974"/>
                    <a:gd name="connsiteX9" fmla="*/ 2148450 w 2148449"/>
                    <a:gd name="connsiteY9" fmla="*/ 89135 h 1781974"/>
                    <a:gd name="connsiteX10" fmla="*/ 2123656 w 2148449"/>
                    <a:gd name="connsiteY10" fmla="*/ 0 h 1781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148449" h="1781974">
                      <a:moveTo>
                        <a:pt x="27889" y="0"/>
                      </a:moveTo>
                      <a:lnTo>
                        <a:pt x="0" y="89135"/>
                      </a:lnTo>
                      <a:lnTo>
                        <a:pt x="0" y="707755"/>
                      </a:lnTo>
                      <a:cubicBezTo>
                        <a:pt x="0" y="1196750"/>
                        <a:pt x="326727" y="1609430"/>
                        <a:pt x="773782" y="1739398"/>
                      </a:cubicBezTo>
                      <a:cubicBezTo>
                        <a:pt x="869128" y="1767116"/>
                        <a:pt x="969940" y="1781975"/>
                        <a:pt x="1074230" y="1781975"/>
                      </a:cubicBezTo>
                      <a:cubicBezTo>
                        <a:pt x="1583674" y="1781975"/>
                        <a:pt x="2010289" y="1427350"/>
                        <a:pt x="2120684" y="951490"/>
                      </a:cubicBezTo>
                      <a:cubicBezTo>
                        <a:pt x="2122256" y="944718"/>
                        <a:pt x="2116055" y="936184"/>
                        <a:pt x="2117503" y="929364"/>
                      </a:cubicBezTo>
                      <a:cubicBezTo>
                        <a:pt x="2132743" y="857317"/>
                        <a:pt x="2140515" y="783098"/>
                        <a:pt x="2140515" y="706517"/>
                      </a:cubicBezTo>
                      <a:lnTo>
                        <a:pt x="2148450" y="384277"/>
                      </a:lnTo>
                      <a:lnTo>
                        <a:pt x="2148450" y="89135"/>
                      </a:lnTo>
                      <a:lnTo>
                        <a:pt x="2123656" y="0"/>
                      </a:lnTo>
                      <a:close/>
                    </a:path>
                  </a:pathLst>
                </a:custGeom>
                <a:solidFill>
                  <a:srgbClr val="FFBE84"/>
                </a:solidFill>
                <a:ln w="9525" cap="flat">
                  <a:noFill/>
                  <a:prstDash val="solid"/>
                  <a:miter/>
                </a:ln>
              </p:spPr>
              <p:txBody>
                <a:bodyPr rtlCol="0" anchor="ctr"/>
                <a:lstStyle/>
                <a:p>
                  <a:endParaRPr lang="en-US"/>
                </a:p>
              </p:txBody>
            </p:sp>
            <p:sp>
              <p:nvSpPr>
                <p:cNvPr id="65" name="Freihandform 66">
                  <a:extLst>
                    <a:ext uri="{FF2B5EF4-FFF2-40B4-BE49-F238E27FC236}">
                      <a16:creationId xmlns:a16="http://schemas.microsoft.com/office/drawing/2014/main" id="{2740E5A9-EB43-5CD3-9004-3CF71D188A54}"/>
                    </a:ext>
                  </a:extLst>
                </p:cNvPr>
                <p:cNvSpPr/>
                <p:nvPr/>
              </p:nvSpPr>
              <p:spPr>
                <a:xfrm>
                  <a:off x="5372037" y="2499545"/>
                  <a:ext cx="1374466" cy="1782013"/>
                </a:xfrm>
                <a:custGeom>
                  <a:avLst/>
                  <a:gdLst>
                    <a:gd name="connsiteX0" fmla="*/ 1374467 w 1374466"/>
                    <a:gd name="connsiteY0" fmla="*/ 10 h 1782013"/>
                    <a:gd name="connsiteX1" fmla="*/ 1374467 w 1374466"/>
                    <a:gd name="connsiteY1" fmla="*/ 707708 h 1782013"/>
                    <a:gd name="connsiteX2" fmla="*/ 1059828 w 1374466"/>
                    <a:gd name="connsiteY2" fmla="*/ 1467374 h 1782013"/>
                    <a:gd name="connsiteX3" fmla="*/ 300266 w 1374466"/>
                    <a:gd name="connsiteY3" fmla="*/ 1782013 h 1782013"/>
                    <a:gd name="connsiteX4" fmla="*/ 0 w 1374466"/>
                    <a:gd name="connsiteY4" fmla="*/ 1739436 h 1782013"/>
                    <a:gd name="connsiteX5" fmla="*/ 739740 w 1374466"/>
                    <a:gd name="connsiteY5" fmla="*/ 1424978 h 1782013"/>
                    <a:gd name="connsiteX6" fmla="*/ 1054389 w 1374466"/>
                    <a:gd name="connsiteY6" fmla="*/ 665417 h 1782013"/>
                    <a:gd name="connsiteX7" fmla="*/ 1054389 w 1374466"/>
                    <a:gd name="connsiteY7" fmla="*/ 0 h 1782013"/>
                    <a:gd name="connsiteX8" fmla="*/ 1374467 w 1374466"/>
                    <a:gd name="connsiteY8" fmla="*/ 0 h 1782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74466" h="1782013">
                      <a:moveTo>
                        <a:pt x="1374467" y="10"/>
                      </a:moveTo>
                      <a:lnTo>
                        <a:pt x="1374467" y="707708"/>
                      </a:lnTo>
                      <a:cubicBezTo>
                        <a:pt x="1374467" y="1004392"/>
                        <a:pt x="1254281" y="1273016"/>
                        <a:pt x="1059828" y="1467374"/>
                      </a:cubicBezTo>
                      <a:cubicBezTo>
                        <a:pt x="865470" y="1661732"/>
                        <a:pt x="596942" y="1782013"/>
                        <a:pt x="300266" y="1782013"/>
                      </a:cubicBezTo>
                      <a:cubicBezTo>
                        <a:pt x="196025" y="1782013"/>
                        <a:pt x="95260" y="1767192"/>
                        <a:pt x="0" y="1739436"/>
                      </a:cubicBezTo>
                      <a:cubicBezTo>
                        <a:pt x="288808" y="1734188"/>
                        <a:pt x="549726" y="1615002"/>
                        <a:pt x="739740" y="1424978"/>
                      </a:cubicBezTo>
                      <a:cubicBezTo>
                        <a:pt x="934203" y="1230620"/>
                        <a:pt x="1054389" y="961997"/>
                        <a:pt x="1054389" y="665417"/>
                      </a:cubicBezTo>
                      <a:lnTo>
                        <a:pt x="1054389" y="0"/>
                      </a:lnTo>
                      <a:lnTo>
                        <a:pt x="1374467" y="0"/>
                      </a:lnTo>
                      <a:close/>
                    </a:path>
                  </a:pathLst>
                </a:custGeom>
                <a:solidFill>
                  <a:srgbClr val="FFAB69"/>
                </a:solidFill>
                <a:ln w="9525" cap="flat">
                  <a:noFill/>
                  <a:prstDash val="solid"/>
                  <a:miter/>
                </a:ln>
              </p:spPr>
              <p:txBody>
                <a:bodyPr rtlCol="0" anchor="ctr"/>
                <a:lstStyle/>
                <a:p>
                  <a:endParaRPr lang="en-US"/>
                </a:p>
              </p:txBody>
            </p:sp>
            <p:sp>
              <p:nvSpPr>
                <p:cNvPr id="66" name="Freihandform 67">
                  <a:extLst>
                    <a:ext uri="{FF2B5EF4-FFF2-40B4-BE49-F238E27FC236}">
                      <a16:creationId xmlns:a16="http://schemas.microsoft.com/office/drawing/2014/main" id="{F95187BE-EA64-2D5A-0D9D-9302ED40F2A7}"/>
                    </a:ext>
                  </a:extLst>
                </p:cNvPr>
                <p:cNvSpPr/>
                <p:nvPr/>
              </p:nvSpPr>
              <p:spPr>
                <a:xfrm>
                  <a:off x="4598064" y="1895560"/>
                  <a:ext cx="2148458" cy="693110"/>
                </a:xfrm>
                <a:custGeom>
                  <a:avLst/>
                  <a:gdLst>
                    <a:gd name="connsiteX0" fmla="*/ 2148459 w 2148458"/>
                    <a:gd name="connsiteY0" fmla="*/ 693110 h 693110"/>
                    <a:gd name="connsiteX1" fmla="*/ 0 w 2148458"/>
                    <a:gd name="connsiteY1" fmla="*/ 693110 h 693110"/>
                    <a:gd name="connsiteX2" fmla="*/ 0 w 2148458"/>
                    <a:gd name="connsiteY2" fmla="*/ 192695 h 693110"/>
                    <a:gd name="connsiteX3" fmla="*/ 91859 w 2148458"/>
                    <a:gd name="connsiteY3" fmla="*/ 86682 h 693110"/>
                    <a:gd name="connsiteX4" fmla="*/ 319030 w 2148458"/>
                    <a:gd name="connsiteY4" fmla="*/ 54021 h 693110"/>
                    <a:gd name="connsiteX5" fmla="*/ 1829429 w 2148458"/>
                    <a:gd name="connsiteY5" fmla="*/ 54021 h 693110"/>
                    <a:gd name="connsiteX6" fmla="*/ 2056591 w 2148458"/>
                    <a:gd name="connsiteY6" fmla="*/ 86682 h 693110"/>
                    <a:gd name="connsiteX7" fmla="*/ 2148450 w 2148458"/>
                    <a:gd name="connsiteY7" fmla="*/ 192695 h 693110"/>
                    <a:gd name="connsiteX8" fmla="*/ 2148450 w 2148458"/>
                    <a:gd name="connsiteY8" fmla="*/ 693110 h 6931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48458" h="693110">
                      <a:moveTo>
                        <a:pt x="2148459" y="693110"/>
                      </a:moveTo>
                      <a:lnTo>
                        <a:pt x="0" y="693110"/>
                      </a:lnTo>
                      <a:lnTo>
                        <a:pt x="0" y="192695"/>
                      </a:lnTo>
                      <a:cubicBezTo>
                        <a:pt x="0" y="139432"/>
                        <a:pt x="39138" y="94264"/>
                        <a:pt x="91859" y="86682"/>
                      </a:cubicBezTo>
                      <a:lnTo>
                        <a:pt x="319030" y="54021"/>
                      </a:lnTo>
                      <a:cubicBezTo>
                        <a:pt x="819921" y="-18007"/>
                        <a:pt x="1328538" y="-18007"/>
                        <a:pt x="1829429" y="54021"/>
                      </a:cubicBezTo>
                      <a:lnTo>
                        <a:pt x="2056591" y="86682"/>
                      </a:lnTo>
                      <a:cubicBezTo>
                        <a:pt x="2109311" y="94264"/>
                        <a:pt x="2148450" y="139432"/>
                        <a:pt x="2148450" y="192695"/>
                      </a:cubicBezTo>
                      <a:lnTo>
                        <a:pt x="2148450" y="693110"/>
                      </a:lnTo>
                      <a:close/>
                    </a:path>
                  </a:pathLst>
                </a:custGeom>
                <a:solidFill>
                  <a:schemeClr val="tx2"/>
                </a:solidFill>
                <a:ln w="9525" cap="flat">
                  <a:noFill/>
                  <a:prstDash val="solid"/>
                  <a:miter/>
                </a:ln>
              </p:spPr>
              <p:txBody>
                <a:bodyPr rtlCol="0" anchor="ctr"/>
                <a:lstStyle/>
                <a:p>
                  <a:endParaRPr lang="en-US"/>
                </a:p>
              </p:txBody>
            </p:sp>
            <p:sp>
              <p:nvSpPr>
                <p:cNvPr id="67" name="Freihandform 68">
                  <a:extLst>
                    <a:ext uri="{FF2B5EF4-FFF2-40B4-BE49-F238E27FC236}">
                      <a16:creationId xmlns:a16="http://schemas.microsoft.com/office/drawing/2014/main" id="{8E0D0769-223E-4757-B702-CAF3007516C2}"/>
                    </a:ext>
                  </a:extLst>
                </p:cNvPr>
                <p:cNvSpPr/>
                <p:nvPr/>
              </p:nvSpPr>
              <p:spPr>
                <a:xfrm>
                  <a:off x="6410967" y="1947266"/>
                  <a:ext cx="335537" cy="641394"/>
                </a:xfrm>
                <a:custGeom>
                  <a:avLst/>
                  <a:gdLst>
                    <a:gd name="connsiteX0" fmla="*/ 335537 w 335537"/>
                    <a:gd name="connsiteY0" fmla="*/ 140970 h 641394"/>
                    <a:gd name="connsiteX1" fmla="*/ 335537 w 335537"/>
                    <a:gd name="connsiteY1" fmla="*/ 641394 h 641394"/>
                    <a:gd name="connsiteX2" fmla="*/ 15545 w 335537"/>
                    <a:gd name="connsiteY2" fmla="*/ 641394 h 641394"/>
                    <a:gd name="connsiteX3" fmla="*/ 15545 w 335537"/>
                    <a:gd name="connsiteY3" fmla="*/ 60341 h 641394"/>
                    <a:gd name="connsiteX4" fmla="*/ 0 w 335537"/>
                    <a:gd name="connsiteY4" fmla="*/ 0 h 641394"/>
                    <a:gd name="connsiteX5" fmla="*/ 16545 w 335537"/>
                    <a:gd name="connsiteY5" fmla="*/ 2324 h 641394"/>
                    <a:gd name="connsiteX6" fmla="*/ 243697 w 335537"/>
                    <a:gd name="connsiteY6" fmla="*/ 35023 h 641394"/>
                    <a:gd name="connsiteX7" fmla="*/ 335537 w 335537"/>
                    <a:gd name="connsiteY7" fmla="*/ 140970 h 641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5537" h="641394">
                      <a:moveTo>
                        <a:pt x="335537" y="140970"/>
                      </a:moveTo>
                      <a:lnTo>
                        <a:pt x="335537" y="641394"/>
                      </a:lnTo>
                      <a:lnTo>
                        <a:pt x="15545" y="641394"/>
                      </a:lnTo>
                      <a:lnTo>
                        <a:pt x="15545" y="60341"/>
                      </a:lnTo>
                      <a:cubicBezTo>
                        <a:pt x="15545" y="38548"/>
                        <a:pt x="9896" y="17955"/>
                        <a:pt x="0" y="0"/>
                      </a:cubicBezTo>
                      <a:cubicBezTo>
                        <a:pt x="5553" y="705"/>
                        <a:pt x="11001" y="1514"/>
                        <a:pt x="16545" y="2324"/>
                      </a:cubicBezTo>
                      <a:lnTo>
                        <a:pt x="243697" y="35023"/>
                      </a:lnTo>
                      <a:cubicBezTo>
                        <a:pt x="296380" y="42586"/>
                        <a:pt x="335537" y="87687"/>
                        <a:pt x="335537" y="140970"/>
                      </a:cubicBezTo>
                      <a:close/>
                    </a:path>
                  </a:pathLst>
                </a:custGeom>
                <a:solidFill>
                  <a:srgbClr val="26ABB4"/>
                </a:solidFill>
                <a:ln w="9525" cap="flat">
                  <a:noFill/>
                  <a:prstDash val="solid"/>
                  <a:miter/>
                </a:ln>
              </p:spPr>
              <p:txBody>
                <a:bodyPr rtlCol="0" anchor="ctr"/>
                <a:lstStyle/>
                <a:p>
                  <a:endParaRPr lang="en-US"/>
                </a:p>
              </p:txBody>
            </p:sp>
          </p:grpSp>
          <p:grpSp>
            <p:nvGrpSpPr>
              <p:cNvPr id="47" name="Grafik 11">
                <a:extLst>
                  <a:ext uri="{FF2B5EF4-FFF2-40B4-BE49-F238E27FC236}">
                    <a16:creationId xmlns:a16="http://schemas.microsoft.com/office/drawing/2014/main" id="{7F092036-8312-0B90-A2FA-CFB4CA897CE7}"/>
                  </a:ext>
                </a:extLst>
              </p:cNvPr>
              <p:cNvGrpSpPr/>
              <p:nvPr/>
            </p:nvGrpSpPr>
            <p:grpSpPr>
              <a:xfrm>
                <a:off x="5168107" y="2997931"/>
                <a:ext cx="1008373" cy="820045"/>
                <a:chOff x="5168107" y="2997931"/>
                <a:chExt cx="1008373" cy="820045"/>
              </a:xfrm>
              <a:solidFill>
                <a:srgbClr val="574D56"/>
              </a:solidFill>
            </p:grpSpPr>
            <p:sp>
              <p:nvSpPr>
                <p:cNvPr id="48" name="Freihandform 49">
                  <a:extLst>
                    <a:ext uri="{FF2B5EF4-FFF2-40B4-BE49-F238E27FC236}">
                      <a16:creationId xmlns:a16="http://schemas.microsoft.com/office/drawing/2014/main" id="{FB919E78-DB5C-630F-6378-9BCAF3FF747B}"/>
                    </a:ext>
                  </a:extLst>
                </p:cNvPr>
                <p:cNvSpPr/>
                <p:nvPr/>
              </p:nvSpPr>
              <p:spPr>
                <a:xfrm>
                  <a:off x="5168107" y="2997931"/>
                  <a:ext cx="147161" cy="290750"/>
                </a:xfrm>
                <a:custGeom>
                  <a:avLst/>
                  <a:gdLst>
                    <a:gd name="connsiteX0" fmla="*/ 73581 w 147161"/>
                    <a:gd name="connsiteY0" fmla="*/ 290751 h 290750"/>
                    <a:gd name="connsiteX1" fmla="*/ 147161 w 147161"/>
                    <a:gd name="connsiteY1" fmla="*/ 217170 h 290750"/>
                    <a:gd name="connsiteX2" fmla="*/ 147161 w 147161"/>
                    <a:gd name="connsiteY2" fmla="*/ 73581 h 290750"/>
                    <a:gd name="connsiteX3" fmla="*/ 73581 w 147161"/>
                    <a:gd name="connsiteY3" fmla="*/ 0 h 290750"/>
                    <a:gd name="connsiteX4" fmla="*/ 0 w 147161"/>
                    <a:gd name="connsiteY4" fmla="*/ 73581 h 290750"/>
                    <a:gd name="connsiteX5" fmla="*/ 0 w 147161"/>
                    <a:gd name="connsiteY5" fmla="*/ 217170 h 290750"/>
                    <a:gd name="connsiteX6" fmla="*/ 73581 w 147161"/>
                    <a:gd name="connsiteY6" fmla="*/ 290751 h 290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7161" h="290750">
                      <a:moveTo>
                        <a:pt x="73581" y="290751"/>
                      </a:moveTo>
                      <a:cubicBezTo>
                        <a:pt x="114224" y="290751"/>
                        <a:pt x="147161" y="257813"/>
                        <a:pt x="147161" y="217170"/>
                      </a:cubicBezTo>
                      <a:lnTo>
                        <a:pt x="147161" y="73581"/>
                      </a:lnTo>
                      <a:cubicBezTo>
                        <a:pt x="147161" y="32937"/>
                        <a:pt x="114224" y="0"/>
                        <a:pt x="73581" y="0"/>
                      </a:cubicBezTo>
                      <a:cubicBezTo>
                        <a:pt x="32937" y="0"/>
                        <a:pt x="0" y="32937"/>
                        <a:pt x="0" y="73581"/>
                      </a:cubicBezTo>
                      <a:lnTo>
                        <a:pt x="0" y="217170"/>
                      </a:lnTo>
                      <a:cubicBezTo>
                        <a:pt x="0" y="257813"/>
                        <a:pt x="32937" y="290751"/>
                        <a:pt x="73581" y="290751"/>
                      </a:cubicBezTo>
                      <a:close/>
                    </a:path>
                  </a:pathLst>
                </a:custGeom>
                <a:solidFill>
                  <a:srgbClr val="574D56"/>
                </a:solidFill>
                <a:ln w="9525" cap="flat">
                  <a:noFill/>
                  <a:prstDash val="solid"/>
                  <a:miter/>
                </a:ln>
              </p:spPr>
              <p:txBody>
                <a:bodyPr rtlCol="0" anchor="ctr"/>
                <a:lstStyle/>
                <a:p>
                  <a:endParaRPr lang="en-US"/>
                </a:p>
              </p:txBody>
            </p:sp>
            <p:sp>
              <p:nvSpPr>
                <p:cNvPr id="49" name="Freihandform 50">
                  <a:extLst>
                    <a:ext uri="{FF2B5EF4-FFF2-40B4-BE49-F238E27FC236}">
                      <a16:creationId xmlns:a16="http://schemas.microsoft.com/office/drawing/2014/main" id="{53066E54-9B7A-04C7-3807-6EAADA33A78A}"/>
                    </a:ext>
                  </a:extLst>
                </p:cNvPr>
                <p:cNvSpPr/>
                <p:nvPr/>
              </p:nvSpPr>
              <p:spPr>
                <a:xfrm>
                  <a:off x="6029319" y="2997931"/>
                  <a:ext cx="147161" cy="290750"/>
                </a:xfrm>
                <a:custGeom>
                  <a:avLst/>
                  <a:gdLst>
                    <a:gd name="connsiteX0" fmla="*/ 73581 w 147161"/>
                    <a:gd name="connsiteY0" fmla="*/ 290751 h 290750"/>
                    <a:gd name="connsiteX1" fmla="*/ 147161 w 147161"/>
                    <a:gd name="connsiteY1" fmla="*/ 217170 h 290750"/>
                    <a:gd name="connsiteX2" fmla="*/ 147161 w 147161"/>
                    <a:gd name="connsiteY2" fmla="*/ 73581 h 290750"/>
                    <a:gd name="connsiteX3" fmla="*/ 73581 w 147161"/>
                    <a:gd name="connsiteY3" fmla="*/ 0 h 290750"/>
                    <a:gd name="connsiteX4" fmla="*/ 0 w 147161"/>
                    <a:gd name="connsiteY4" fmla="*/ 73581 h 290750"/>
                    <a:gd name="connsiteX5" fmla="*/ 0 w 147161"/>
                    <a:gd name="connsiteY5" fmla="*/ 217170 h 290750"/>
                    <a:gd name="connsiteX6" fmla="*/ 73581 w 147161"/>
                    <a:gd name="connsiteY6" fmla="*/ 290751 h 290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7161" h="290750">
                      <a:moveTo>
                        <a:pt x="73581" y="290751"/>
                      </a:moveTo>
                      <a:cubicBezTo>
                        <a:pt x="114224" y="290751"/>
                        <a:pt x="147161" y="257813"/>
                        <a:pt x="147161" y="217170"/>
                      </a:cubicBezTo>
                      <a:lnTo>
                        <a:pt x="147161" y="73581"/>
                      </a:lnTo>
                      <a:cubicBezTo>
                        <a:pt x="147161" y="32937"/>
                        <a:pt x="114224" y="0"/>
                        <a:pt x="73581" y="0"/>
                      </a:cubicBezTo>
                      <a:cubicBezTo>
                        <a:pt x="32938" y="0"/>
                        <a:pt x="0" y="32937"/>
                        <a:pt x="0" y="73581"/>
                      </a:cubicBezTo>
                      <a:lnTo>
                        <a:pt x="0" y="217170"/>
                      </a:lnTo>
                      <a:cubicBezTo>
                        <a:pt x="0" y="257813"/>
                        <a:pt x="32938" y="290751"/>
                        <a:pt x="73581" y="290751"/>
                      </a:cubicBezTo>
                      <a:close/>
                    </a:path>
                  </a:pathLst>
                </a:custGeom>
                <a:solidFill>
                  <a:srgbClr val="574D56"/>
                </a:solidFill>
                <a:ln w="9525" cap="flat">
                  <a:noFill/>
                  <a:prstDash val="solid"/>
                  <a:miter/>
                </a:ln>
              </p:spPr>
              <p:txBody>
                <a:bodyPr rtlCol="0" anchor="ctr"/>
                <a:lstStyle/>
                <a:p>
                  <a:endParaRPr lang="en-US"/>
                </a:p>
              </p:txBody>
            </p:sp>
            <p:sp>
              <p:nvSpPr>
                <p:cNvPr id="50" name="Freihandform 51">
                  <a:extLst>
                    <a:ext uri="{FF2B5EF4-FFF2-40B4-BE49-F238E27FC236}">
                      <a16:creationId xmlns:a16="http://schemas.microsoft.com/office/drawing/2014/main" id="{83F39A2F-5B9A-710F-355C-01541793D93A}"/>
                    </a:ext>
                  </a:extLst>
                </p:cNvPr>
                <p:cNvSpPr/>
                <p:nvPr/>
              </p:nvSpPr>
              <p:spPr>
                <a:xfrm>
                  <a:off x="5327627" y="3540198"/>
                  <a:ext cx="689365" cy="277778"/>
                </a:xfrm>
                <a:custGeom>
                  <a:avLst/>
                  <a:gdLst>
                    <a:gd name="connsiteX0" fmla="*/ 347372 w 689365"/>
                    <a:gd name="connsiteY0" fmla="*/ 277778 h 277778"/>
                    <a:gd name="connsiteX1" fmla="*/ 671822 w 689365"/>
                    <a:gd name="connsiteY1" fmla="*/ 127760 h 277778"/>
                    <a:gd name="connsiteX2" fmla="*/ 663469 w 689365"/>
                    <a:gd name="connsiteY2" fmla="*/ 24042 h 277778"/>
                    <a:gd name="connsiteX3" fmla="*/ 559751 w 689365"/>
                    <a:gd name="connsiteY3" fmla="*/ 32395 h 277778"/>
                    <a:gd name="connsiteX4" fmla="*/ 347382 w 689365"/>
                    <a:gd name="connsiteY4" fmla="*/ 130627 h 277778"/>
                    <a:gd name="connsiteX5" fmla="*/ 130745 w 689365"/>
                    <a:gd name="connsiteY5" fmla="*/ 27252 h 277778"/>
                    <a:gd name="connsiteX6" fmla="*/ 27256 w 689365"/>
                    <a:gd name="connsiteY6" fmla="*/ 16403 h 277778"/>
                    <a:gd name="connsiteX7" fmla="*/ 16407 w 689365"/>
                    <a:gd name="connsiteY7" fmla="*/ 119892 h 277778"/>
                    <a:gd name="connsiteX8" fmla="*/ 347372 w 689365"/>
                    <a:gd name="connsiteY8" fmla="*/ 277778 h 2777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89365" h="277778">
                      <a:moveTo>
                        <a:pt x="347372" y="277778"/>
                      </a:moveTo>
                      <a:cubicBezTo>
                        <a:pt x="472445" y="277778"/>
                        <a:pt x="590707" y="223095"/>
                        <a:pt x="671822" y="127760"/>
                      </a:cubicBezTo>
                      <a:cubicBezTo>
                        <a:pt x="698159" y="96803"/>
                        <a:pt x="694415" y="50369"/>
                        <a:pt x="663469" y="24042"/>
                      </a:cubicBezTo>
                      <a:cubicBezTo>
                        <a:pt x="632503" y="-2295"/>
                        <a:pt x="586088" y="1468"/>
                        <a:pt x="559751" y="32395"/>
                      </a:cubicBezTo>
                      <a:cubicBezTo>
                        <a:pt x="506640" y="94822"/>
                        <a:pt x="429239" y="130627"/>
                        <a:pt x="347382" y="130627"/>
                      </a:cubicBezTo>
                      <a:cubicBezTo>
                        <a:pt x="262942" y="130627"/>
                        <a:pt x="183971" y="92946"/>
                        <a:pt x="130745" y="27252"/>
                      </a:cubicBezTo>
                      <a:cubicBezTo>
                        <a:pt x="105161" y="-4314"/>
                        <a:pt x="58822" y="-9162"/>
                        <a:pt x="27256" y="16403"/>
                      </a:cubicBezTo>
                      <a:cubicBezTo>
                        <a:pt x="-4310" y="41987"/>
                        <a:pt x="-9168" y="88326"/>
                        <a:pt x="16407" y="119892"/>
                      </a:cubicBezTo>
                      <a:cubicBezTo>
                        <a:pt x="97703" y="220228"/>
                        <a:pt x="218337" y="277778"/>
                        <a:pt x="347372" y="277778"/>
                      </a:cubicBezTo>
                      <a:close/>
                    </a:path>
                  </a:pathLst>
                </a:custGeom>
                <a:solidFill>
                  <a:srgbClr val="574D56"/>
                </a:solidFill>
                <a:ln w="9525" cap="flat">
                  <a:noFill/>
                  <a:prstDash val="solid"/>
                  <a:miter/>
                </a:ln>
              </p:spPr>
              <p:txBody>
                <a:bodyPr rtlCol="0" anchor="ctr"/>
                <a:lstStyle/>
                <a:p>
                  <a:endParaRPr lang="en-US"/>
                </a:p>
              </p:txBody>
            </p:sp>
          </p:grpSp>
        </p:grpSp>
      </p:grpSp>
      <p:sp>
        <p:nvSpPr>
          <p:cNvPr id="72" name="Textfeld 71">
            <a:extLst>
              <a:ext uri="{FF2B5EF4-FFF2-40B4-BE49-F238E27FC236}">
                <a16:creationId xmlns:a16="http://schemas.microsoft.com/office/drawing/2014/main" id="{A44E53FD-99A4-5BF3-6BC4-58EF211685B8}"/>
              </a:ext>
            </a:extLst>
          </p:cNvPr>
          <p:cNvSpPr txBox="1"/>
          <p:nvPr userDrawn="1"/>
        </p:nvSpPr>
        <p:spPr>
          <a:xfrm>
            <a:off x="2182950" y="404765"/>
            <a:ext cx="6689588" cy="769441"/>
          </a:xfrm>
          <a:prstGeom prst="rect">
            <a:avLst/>
          </a:prstGeom>
          <a:noFill/>
          <a:ln>
            <a:noFill/>
          </a:ln>
        </p:spPr>
        <p:txBody>
          <a:bodyPr wrap="square" lIns="0" tIns="0" rIns="0" bIns="0" rtlCol="0">
            <a:spAutoFit/>
          </a:bodyPr>
          <a:lstStyle/>
          <a:p>
            <a:r>
              <a:rPr lang="de-DE" sz="1400" b="1">
                <a:solidFill>
                  <a:schemeClr val="tx2"/>
                </a:solidFill>
                <a:latin typeface="Arial" panose="020B0604020202020204" pitchFamily="34" charset="0"/>
                <a:cs typeface="Arial" panose="020B0604020202020204" pitchFamily="34" charset="0"/>
              </a:rPr>
              <a:t>Zusatzmaterialien für Lehrkräfte</a:t>
            </a:r>
          </a:p>
          <a:p>
            <a:r>
              <a:rPr lang="de-DE">
                <a:solidFill>
                  <a:schemeClr val="bg1">
                    <a:lumMod val="50000"/>
                  </a:schemeClr>
                </a:solidFill>
                <a:latin typeface="Arial" panose="020B0604020202020204" pitchFamily="34" charset="0"/>
                <a:cs typeface="Arial" panose="020B0604020202020204" pitchFamily="34" charset="0"/>
              </a:rPr>
              <a:t>Medienpädagogische Materialien für die 1. und 2. </a:t>
            </a:r>
          </a:p>
          <a:p>
            <a:r>
              <a:rPr lang="de-DE">
                <a:solidFill>
                  <a:schemeClr val="bg1">
                    <a:lumMod val="50000"/>
                  </a:schemeClr>
                </a:solidFill>
                <a:latin typeface="Arial" panose="020B0604020202020204" pitchFamily="34" charset="0"/>
                <a:cs typeface="Arial" panose="020B0604020202020204" pitchFamily="34" charset="0"/>
              </a:rPr>
              <a:t>Jahrgangsstufe zum präventiven Einsatz im Unterricht</a:t>
            </a:r>
          </a:p>
        </p:txBody>
      </p:sp>
      <p:pic>
        <p:nvPicPr>
          <p:cNvPr id="5" name="Grafik 4">
            <a:extLst>
              <a:ext uri="{FF2B5EF4-FFF2-40B4-BE49-F238E27FC236}">
                <a16:creationId xmlns:a16="http://schemas.microsoft.com/office/drawing/2014/main" id="{782A7FB5-D731-2EA4-F3E1-332C74F4E43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683380" y="1726394"/>
            <a:ext cx="3243016" cy="4594273"/>
          </a:xfrm>
          <a:prstGeom prst="rect">
            <a:avLst/>
          </a:prstGeom>
          <a:solidFill>
            <a:schemeClr val="bg1"/>
          </a:solidFill>
        </p:spPr>
      </p:pic>
      <p:sp>
        <p:nvSpPr>
          <p:cNvPr id="2" name="Rechteck 1">
            <a:hlinkClick r:id="rId4"/>
            <a:extLst>
              <a:ext uri="{FF2B5EF4-FFF2-40B4-BE49-F238E27FC236}">
                <a16:creationId xmlns:a16="http://schemas.microsoft.com/office/drawing/2014/main" id="{6E4CD9C5-0A72-03BA-E765-BE17201CA4BA}"/>
              </a:ext>
            </a:extLst>
          </p:cNvPr>
          <p:cNvSpPr/>
          <p:nvPr userDrawn="1"/>
        </p:nvSpPr>
        <p:spPr>
          <a:xfrm>
            <a:off x="746964" y="5212948"/>
            <a:ext cx="4825530" cy="1107719"/>
          </a:xfrm>
          <a:prstGeom prst="rect">
            <a:avLst/>
          </a:prstGeom>
          <a:solidFill>
            <a:schemeClr val="bg1">
              <a:lumMod val="85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 name="Gruppieren 3">
            <a:extLst>
              <a:ext uri="{FF2B5EF4-FFF2-40B4-BE49-F238E27FC236}">
                <a16:creationId xmlns:a16="http://schemas.microsoft.com/office/drawing/2014/main" id="{C93C3ACB-199D-B3CC-CB2D-3F476BDCFCC4}"/>
              </a:ext>
            </a:extLst>
          </p:cNvPr>
          <p:cNvGrpSpPr/>
          <p:nvPr userDrawn="1"/>
        </p:nvGrpSpPr>
        <p:grpSpPr>
          <a:xfrm>
            <a:off x="4621953" y="5341118"/>
            <a:ext cx="780287" cy="780288"/>
            <a:chOff x="3657604" y="990598"/>
            <a:chExt cx="4876790" cy="4876797"/>
          </a:xfrm>
          <a:solidFill>
            <a:schemeClr val="tx2"/>
          </a:solidFill>
        </p:grpSpPr>
        <p:sp>
          <p:nvSpPr>
            <p:cNvPr id="6" name="Freihandform 5">
              <a:extLst>
                <a:ext uri="{FF2B5EF4-FFF2-40B4-BE49-F238E27FC236}">
                  <a16:creationId xmlns:a16="http://schemas.microsoft.com/office/drawing/2014/main" id="{6B0A3972-096E-5327-8F8A-D938B5A36AE8}"/>
                </a:ext>
              </a:extLst>
            </p:cNvPr>
            <p:cNvSpPr/>
            <p:nvPr/>
          </p:nvSpPr>
          <p:spPr>
            <a:xfrm>
              <a:off x="5297417" y="990598"/>
              <a:ext cx="3236977" cy="3080881"/>
            </a:xfrm>
            <a:custGeom>
              <a:avLst/>
              <a:gdLst>
                <a:gd name="connsiteX0" fmla="*/ 2902207 w 3236977"/>
                <a:gd name="connsiteY0" fmla="*/ 334786 h 3080881"/>
                <a:gd name="connsiteX1" fmla="*/ 1285757 w 3236977"/>
                <a:gd name="connsiteY1" fmla="*/ 334776 h 3080881"/>
                <a:gd name="connsiteX2" fmla="*/ 330457 w 3236977"/>
                <a:gd name="connsiteY2" fmla="*/ 1290077 h 3080881"/>
                <a:gd name="connsiteX3" fmla="*/ 330457 w 3236977"/>
                <a:gd name="connsiteY3" fmla="*/ 2906527 h 3080881"/>
                <a:gd name="connsiteX4" fmla="*/ 560219 w 3236977"/>
                <a:gd name="connsiteY4" fmla="*/ 3080882 h 3080881"/>
                <a:gd name="connsiteX5" fmla="*/ 734574 w 3236977"/>
                <a:gd name="connsiteY5" fmla="*/ 2906527 h 3080881"/>
                <a:gd name="connsiteX6" fmla="*/ 806621 w 3236977"/>
                <a:gd name="connsiteY6" fmla="*/ 2561969 h 3080881"/>
                <a:gd name="connsiteX7" fmla="*/ 734574 w 3236977"/>
                <a:gd name="connsiteY7" fmla="*/ 2502409 h 3080881"/>
                <a:gd name="connsiteX8" fmla="*/ 734574 w 3236977"/>
                <a:gd name="connsiteY8" fmla="*/ 1694184 h 3080881"/>
                <a:gd name="connsiteX9" fmla="*/ 1689855 w 3236977"/>
                <a:gd name="connsiteY9" fmla="*/ 738903 h 3080881"/>
                <a:gd name="connsiteX10" fmla="*/ 2498080 w 3236977"/>
                <a:gd name="connsiteY10" fmla="*/ 738903 h 3080881"/>
                <a:gd name="connsiteX11" fmla="*/ 2498080 w 3236977"/>
                <a:gd name="connsiteY11" fmla="*/ 1547128 h 3080881"/>
                <a:gd name="connsiteX12" fmla="*/ 1866639 w 3236977"/>
                <a:gd name="connsiteY12" fmla="*/ 2178569 h 3080881"/>
                <a:gd name="connsiteX13" fmla="*/ 1938115 w 3236977"/>
                <a:gd name="connsiteY13" fmla="*/ 2913718 h 3080881"/>
                <a:gd name="connsiteX14" fmla="*/ 1946907 w 3236977"/>
                <a:gd name="connsiteY14" fmla="*/ 2906536 h 3080881"/>
                <a:gd name="connsiteX15" fmla="*/ 2902207 w 3236977"/>
                <a:gd name="connsiteY15" fmla="*/ 1951236 h 3080881"/>
                <a:gd name="connsiteX16" fmla="*/ 2902207 w 3236977"/>
                <a:gd name="connsiteY16" fmla="*/ 334786 h 3080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236977" h="3080881">
                  <a:moveTo>
                    <a:pt x="2902207" y="334786"/>
                  </a:moveTo>
                  <a:cubicBezTo>
                    <a:pt x="2455828" y="-111594"/>
                    <a:pt x="1732137" y="-111594"/>
                    <a:pt x="1285757" y="334776"/>
                  </a:cubicBezTo>
                  <a:lnTo>
                    <a:pt x="330457" y="1290077"/>
                  </a:lnTo>
                  <a:cubicBezTo>
                    <a:pt x="-131267" y="1751820"/>
                    <a:pt x="-88519" y="2487531"/>
                    <a:pt x="330457" y="2906527"/>
                  </a:cubicBezTo>
                  <a:cubicBezTo>
                    <a:pt x="400618" y="2976688"/>
                    <a:pt x="478247" y="3033895"/>
                    <a:pt x="560219" y="3080882"/>
                  </a:cubicBezTo>
                  <a:lnTo>
                    <a:pt x="734574" y="2906527"/>
                  </a:lnTo>
                  <a:cubicBezTo>
                    <a:pt x="848931" y="2792150"/>
                    <a:pt x="808679" y="2658448"/>
                    <a:pt x="806621" y="2561969"/>
                  </a:cubicBezTo>
                  <a:cubicBezTo>
                    <a:pt x="781523" y="2544177"/>
                    <a:pt x="757110" y="2524945"/>
                    <a:pt x="734574" y="2502409"/>
                  </a:cubicBezTo>
                  <a:cubicBezTo>
                    <a:pt x="519566" y="2287421"/>
                    <a:pt x="509899" y="1918860"/>
                    <a:pt x="734574" y="1694184"/>
                  </a:cubicBezTo>
                  <a:cubicBezTo>
                    <a:pt x="767940" y="1660818"/>
                    <a:pt x="1669606" y="759153"/>
                    <a:pt x="1689855" y="738903"/>
                  </a:cubicBezTo>
                  <a:cubicBezTo>
                    <a:pt x="1912731" y="516028"/>
                    <a:pt x="2275205" y="516028"/>
                    <a:pt x="2498080" y="738903"/>
                  </a:cubicBezTo>
                  <a:cubicBezTo>
                    <a:pt x="2720956" y="961779"/>
                    <a:pt x="2720956" y="1324253"/>
                    <a:pt x="2498080" y="1547128"/>
                  </a:cubicBezTo>
                  <a:lnTo>
                    <a:pt x="1866639" y="2178569"/>
                  </a:lnTo>
                  <a:cubicBezTo>
                    <a:pt x="1884899" y="2279601"/>
                    <a:pt x="1994484" y="2518926"/>
                    <a:pt x="1938115" y="2913718"/>
                  </a:cubicBezTo>
                  <a:cubicBezTo>
                    <a:pt x="1940868" y="2911013"/>
                    <a:pt x="1944163" y="2909270"/>
                    <a:pt x="1946907" y="2906536"/>
                  </a:cubicBezTo>
                  <a:lnTo>
                    <a:pt x="2902207" y="1951236"/>
                  </a:lnTo>
                  <a:cubicBezTo>
                    <a:pt x="3348568" y="1504856"/>
                    <a:pt x="3348568" y="781166"/>
                    <a:pt x="2902207" y="334786"/>
                  </a:cubicBezTo>
                  <a:close/>
                </a:path>
              </a:pathLst>
            </a:custGeom>
            <a:grpFill/>
            <a:ln w="9525" cap="flat">
              <a:noFill/>
              <a:prstDash val="solid"/>
              <a:miter/>
            </a:ln>
          </p:spPr>
          <p:txBody>
            <a:bodyPr rtlCol="0" anchor="ctr"/>
            <a:lstStyle/>
            <a:p>
              <a:endParaRPr lang="en-US"/>
            </a:p>
          </p:txBody>
        </p:sp>
        <p:sp>
          <p:nvSpPr>
            <p:cNvPr id="7" name="Freihandform 6">
              <a:extLst>
                <a:ext uri="{FF2B5EF4-FFF2-40B4-BE49-F238E27FC236}">
                  <a16:creationId xmlns:a16="http://schemas.microsoft.com/office/drawing/2014/main" id="{1DC0ECCE-251A-56E7-2C09-7F70641CCF16}"/>
                </a:ext>
              </a:extLst>
            </p:cNvPr>
            <p:cNvSpPr/>
            <p:nvPr/>
          </p:nvSpPr>
          <p:spPr>
            <a:xfrm>
              <a:off x="3657604" y="2712491"/>
              <a:ext cx="3311188" cy="3154904"/>
            </a:xfrm>
            <a:custGeom>
              <a:avLst/>
              <a:gdLst>
                <a:gd name="connsiteX0" fmla="*/ 2980539 w 3311188"/>
                <a:gd name="connsiteY0" fmla="*/ 174355 h 3154904"/>
                <a:gd name="connsiteX1" fmla="*/ 2750796 w 3311188"/>
                <a:gd name="connsiteY1" fmla="*/ 0 h 3154904"/>
                <a:gd name="connsiteX2" fmla="*/ 2576441 w 3311188"/>
                <a:gd name="connsiteY2" fmla="*/ 174355 h 3154904"/>
                <a:gd name="connsiteX3" fmla="*/ 2504375 w 3311188"/>
                <a:gd name="connsiteY3" fmla="*/ 518893 h 3154904"/>
                <a:gd name="connsiteX4" fmla="*/ 2576441 w 3311188"/>
                <a:gd name="connsiteY4" fmla="*/ 578453 h 3154904"/>
                <a:gd name="connsiteX5" fmla="*/ 2576441 w 3311188"/>
                <a:gd name="connsiteY5" fmla="*/ 1386678 h 3154904"/>
                <a:gd name="connsiteX6" fmla="*/ 1547112 w 3311188"/>
                <a:gd name="connsiteY6" fmla="*/ 2416007 h 3154904"/>
                <a:gd name="connsiteX7" fmla="*/ 738888 w 3311188"/>
                <a:gd name="connsiteY7" fmla="*/ 2416007 h 3154904"/>
                <a:gd name="connsiteX8" fmla="*/ 738888 w 3311188"/>
                <a:gd name="connsiteY8" fmla="*/ 1607782 h 3154904"/>
                <a:gd name="connsiteX9" fmla="*/ 1444376 w 3311188"/>
                <a:gd name="connsiteY9" fmla="*/ 902294 h 3154904"/>
                <a:gd name="connsiteX10" fmla="*/ 1372900 w 3311188"/>
                <a:gd name="connsiteY10" fmla="*/ 167145 h 3154904"/>
                <a:gd name="connsiteX11" fmla="*/ 1364090 w 3311188"/>
                <a:gd name="connsiteY11" fmla="*/ 174346 h 3154904"/>
                <a:gd name="connsiteX12" fmla="*/ 334770 w 3311188"/>
                <a:gd name="connsiteY12" fmla="*/ 1203684 h 3154904"/>
                <a:gd name="connsiteX13" fmla="*/ 334770 w 3311188"/>
                <a:gd name="connsiteY13" fmla="*/ 2820134 h 3154904"/>
                <a:gd name="connsiteX14" fmla="*/ 1951211 w 3311188"/>
                <a:gd name="connsiteY14" fmla="*/ 2820134 h 3154904"/>
                <a:gd name="connsiteX15" fmla="*/ 2980539 w 3311188"/>
                <a:gd name="connsiteY15" fmla="*/ 1790805 h 3154904"/>
                <a:gd name="connsiteX16" fmla="*/ 2980539 w 3311188"/>
                <a:gd name="connsiteY16" fmla="*/ 174355 h 3154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311188" h="3154904">
                  <a:moveTo>
                    <a:pt x="2980539" y="174355"/>
                  </a:moveTo>
                  <a:cubicBezTo>
                    <a:pt x="2910388" y="104194"/>
                    <a:pt x="2832749" y="46987"/>
                    <a:pt x="2750796" y="0"/>
                  </a:cubicBezTo>
                  <a:lnTo>
                    <a:pt x="2576441" y="174355"/>
                  </a:lnTo>
                  <a:cubicBezTo>
                    <a:pt x="2462065" y="288712"/>
                    <a:pt x="2502318" y="422415"/>
                    <a:pt x="2504375" y="518893"/>
                  </a:cubicBezTo>
                  <a:cubicBezTo>
                    <a:pt x="2529492" y="536686"/>
                    <a:pt x="2553905" y="555917"/>
                    <a:pt x="2576441" y="578453"/>
                  </a:cubicBezTo>
                  <a:cubicBezTo>
                    <a:pt x="2791449" y="793461"/>
                    <a:pt x="2801117" y="1162002"/>
                    <a:pt x="2576441" y="1386678"/>
                  </a:cubicBezTo>
                  <a:cubicBezTo>
                    <a:pt x="2542999" y="1420120"/>
                    <a:pt x="1566648" y="2396471"/>
                    <a:pt x="1547112" y="2416007"/>
                  </a:cubicBezTo>
                  <a:cubicBezTo>
                    <a:pt x="1324237" y="2638882"/>
                    <a:pt x="961763" y="2638882"/>
                    <a:pt x="738888" y="2416007"/>
                  </a:cubicBezTo>
                  <a:cubicBezTo>
                    <a:pt x="516012" y="2193131"/>
                    <a:pt x="516012" y="1830658"/>
                    <a:pt x="738888" y="1607782"/>
                  </a:cubicBezTo>
                  <a:lnTo>
                    <a:pt x="1444376" y="902294"/>
                  </a:lnTo>
                  <a:cubicBezTo>
                    <a:pt x="1426116" y="801262"/>
                    <a:pt x="1316522" y="561937"/>
                    <a:pt x="1372900" y="167145"/>
                  </a:cubicBezTo>
                  <a:cubicBezTo>
                    <a:pt x="1370148" y="169850"/>
                    <a:pt x="1366833" y="171612"/>
                    <a:pt x="1364090" y="174346"/>
                  </a:cubicBezTo>
                  <a:lnTo>
                    <a:pt x="334770" y="1203684"/>
                  </a:lnTo>
                  <a:cubicBezTo>
                    <a:pt x="-111590" y="1650063"/>
                    <a:pt x="-111590" y="2373754"/>
                    <a:pt x="334770" y="2820134"/>
                  </a:cubicBezTo>
                  <a:cubicBezTo>
                    <a:pt x="781150" y="3266494"/>
                    <a:pt x="1504831" y="3266494"/>
                    <a:pt x="1951211" y="2820134"/>
                  </a:cubicBezTo>
                  <a:lnTo>
                    <a:pt x="2980539" y="1790805"/>
                  </a:lnTo>
                  <a:cubicBezTo>
                    <a:pt x="3433701" y="1337643"/>
                    <a:pt x="3408936" y="602742"/>
                    <a:pt x="2980539" y="174355"/>
                  </a:cubicBezTo>
                  <a:close/>
                </a:path>
              </a:pathLst>
            </a:custGeom>
            <a:grpFill/>
            <a:ln w="9525" cap="flat">
              <a:noFill/>
              <a:prstDash val="solid"/>
              <a:miter/>
            </a:ln>
          </p:spPr>
          <p:txBody>
            <a:bodyPr rtlCol="0" anchor="ctr"/>
            <a:lstStyle/>
            <a:p>
              <a:endParaRPr lang="en-US"/>
            </a:p>
          </p:txBody>
        </p:sp>
      </p:grpSp>
      <p:sp>
        <p:nvSpPr>
          <p:cNvPr id="10" name="Textfeld 9">
            <a:extLst>
              <a:ext uri="{FF2B5EF4-FFF2-40B4-BE49-F238E27FC236}">
                <a16:creationId xmlns:a16="http://schemas.microsoft.com/office/drawing/2014/main" id="{47E56514-EDAC-C870-919A-2CFB5EAF3D1F}"/>
              </a:ext>
            </a:extLst>
          </p:cNvPr>
          <p:cNvSpPr txBox="1"/>
          <p:nvPr userDrawn="1"/>
        </p:nvSpPr>
        <p:spPr>
          <a:xfrm>
            <a:off x="1031568" y="5441398"/>
            <a:ext cx="2484505" cy="650819"/>
          </a:xfrm>
          <a:prstGeom prst="rect">
            <a:avLst/>
          </a:prstGeom>
          <a:noFill/>
        </p:spPr>
        <p:txBody>
          <a:bodyPr wrap="square" lIns="0" tIns="0" rIns="0" bIns="0">
            <a:spAutoFit/>
          </a:bodyPr>
          <a:lstStyle/>
          <a:p>
            <a:pPr>
              <a:lnSpc>
                <a:spcPct val="110000"/>
              </a:lnSpc>
              <a:spcBef>
                <a:spcPts val="1000"/>
              </a:spcBef>
            </a:pPr>
            <a:r>
              <a:rPr lang="de-DE" sz="2000" dirty="0">
                <a:solidFill>
                  <a:srgbClr val="EA5901"/>
                </a:solidFill>
                <a:latin typeface="Arial" panose="020B0604020202020204" pitchFamily="34" charset="0"/>
                <a:cs typeface="Arial" panose="020B0604020202020204" pitchFamily="34" charset="0"/>
                <a:hlinkClick r:id="rId4">
                  <a:extLst>
                    <a:ext uri="{A12FA001-AC4F-418D-AE19-62706E023703}">
                      <ahyp:hlinkClr xmlns:ahyp="http://schemas.microsoft.com/office/drawing/2018/hyperlinkcolor" val="tx"/>
                    </a:ext>
                  </a:extLst>
                </a:hlinkClick>
              </a:rPr>
              <a:t>„Wenn </a:t>
            </a:r>
            <a:r>
              <a:rPr lang="de-DE" sz="2000" dirty="0">
                <a:solidFill>
                  <a:schemeClr val="accent1"/>
                </a:solidFill>
                <a:latin typeface="Arial" panose="020B0604020202020204" pitchFamily="34" charset="0"/>
                <a:cs typeface="Arial" panose="020B0604020202020204" pitchFamily="34" charset="0"/>
                <a:hlinkClick r:id="rId4">
                  <a:extLst>
                    <a:ext uri="{A12FA001-AC4F-418D-AE19-62706E023703}">
                      <ahyp:hlinkClr xmlns:ahyp="http://schemas.microsoft.com/office/drawing/2018/hyperlinkcolor" val="tx"/>
                    </a:ext>
                  </a:extLst>
                </a:hlinkClick>
              </a:rPr>
              <a:t>Nachrichten Angst </a:t>
            </a:r>
            <a:r>
              <a:rPr lang="de-DE" sz="2000" kern="1200" dirty="0">
                <a:solidFill>
                  <a:schemeClr val="accent1"/>
                </a:solidFill>
                <a:latin typeface="Arial" panose="020B0604020202020204" pitchFamily="34" charset="0"/>
                <a:ea typeface="+mn-ea"/>
                <a:cs typeface="Arial" panose="020B0604020202020204" pitchFamily="34" charset="0"/>
                <a:hlinkClick r:id="rId4">
                  <a:extLst>
                    <a:ext uri="{A12FA001-AC4F-418D-AE19-62706E023703}">
                      <ahyp:hlinkClr xmlns:ahyp="http://schemas.microsoft.com/office/drawing/2018/hyperlinkcolor" val="tx"/>
                    </a:ext>
                  </a:extLst>
                </a:hlinkClick>
              </a:rPr>
              <a:t>machen</a:t>
            </a:r>
            <a:r>
              <a:rPr lang="de-DE" sz="2000" kern="1200" dirty="0">
                <a:solidFill>
                  <a:schemeClr val="accent1"/>
                </a:solidFill>
                <a:latin typeface="Arial" panose="020B0604020202020204" pitchFamily="34" charset="0"/>
                <a:ea typeface="+mn-ea"/>
                <a:cs typeface="Arial" panose="020B0604020202020204" pitchFamily="34" charset="0"/>
              </a:rPr>
              <a:t>“</a:t>
            </a:r>
          </a:p>
        </p:txBody>
      </p:sp>
    </p:spTree>
    <p:extLst>
      <p:ext uri="{BB962C8B-B14F-4D97-AF65-F5344CB8AC3E}">
        <p14:creationId xmlns:p14="http://schemas.microsoft.com/office/powerpoint/2010/main" val="34096196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p:cTn id="7" dur="500" fill="hold"/>
                                        <p:tgtEl>
                                          <p:spTgt spid="42"/>
                                        </p:tgtEl>
                                        <p:attrNameLst>
                                          <p:attrName>ppt_w</p:attrName>
                                        </p:attrNameLst>
                                      </p:cBhvr>
                                      <p:tavLst>
                                        <p:tav tm="0">
                                          <p:val>
                                            <p:fltVal val="0"/>
                                          </p:val>
                                        </p:tav>
                                        <p:tav tm="100000">
                                          <p:val>
                                            <p:strVal val="#ppt_w"/>
                                          </p:val>
                                        </p:tav>
                                      </p:tavLst>
                                    </p:anim>
                                    <p:anim calcmode="lin" valueType="num">
                                      <p:cBhvr>
                                        <p:cTn id="8" dur="500" fill="hold"/>
                                        <p:tgtEl>
                                          <p:spTgt spid="42"/>
                                        </p:tgtEl>
                                        <p:attrNameLst>
                                          <p:attrName>ppt_h</p:attrName>
                                        </p:attrNameLst>
                                      </p:cBhvr>
                                      <p:tavLst>
                                        <p:tav tm="0">
                                          <p:val>
                                            <p:fltVal val="0"/>
                                          </p:val>
                                        </p:tav>
                                        <p:tav tm="100000">
                                          <p:val>
                                            <p:strVal val="#ppt_h"/>
                                          </p:val>
                                        </p:tav>
                                      </p:tavLst>
                                    </p:anim>
                                    <p:animEffect transition="in" filter="fade">
                                      <p:cBhvr>
                                        <p:cTn id="9" dur="500"/>
                                        <p:tgtEl>
                                          <p:spTgt spid="42"/>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41"/>
                                        </p:tgtEl>
                                        <p:attrNameLst>
                                          <p:attrName>style.visibility</p:attrName>
                                        </p:attrNameLst>
                                      </p:cBhvr>
                                      <p:to>
                                        <p:strVal val="visible"/>
                                      </p:to>
                                    </p:set>
                                    <p:animEffect transition="in" filter="wipe(left)">
                                      <p:cBhvr>
                                        <p:cTn id="13"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DCECCB84-F9BA-43D5-87BE-67443E8EF086}">
      <p15:sldGuideLst xmlns:p15="http://schemas.microsoft.com/office/powerpoint/2012/main">
        <p15:guide id="1" orient="horz" pos="2160">
          <p15:clr>
            <a:srgbClr val="FBAE40"/>
          </p15:clr>
        </p15:guide>
        <p15:guide id="2" pos="3840">
          <p15:clr>
            <a:srgbClr val="FBAE40"/>
          </p15:clr>
        </p15:guide>
        <p15:guide id="3" orient="horz" pos="232">
          <p15:clr>
            <a:srgbClr val="FBAE40"/>
          </p15:clr>
        </p15:guide>
        <p15:guide id="4" orient="horz" pos="4088">
          <p15:clr>
            <a:srgbClr val="FBAE40"/>
          </p15:clr>
        </p15:guide>
        <p15:guide id="5" pos="7446">
          <p15:clr>
            <a:srgbClr val="FBAE40"/>
          </p15:clr>
        </p15:guide>
        <p15:guide id="6" pos="234">
          <p15:clr>
            <a:srgbClr val="FBAE40"/>
          </p15:clr>
        </p15:guide>
        <p15:guide id="7" pos="3727">
          <p15:clr>
            <a:srgbClr val="FBAE40"/>
          </p15:clr>
        </p15:guide>
        <p15:guide id="8" pos="801" userDrawn="1">
          <p15:clr>
            <a:srgbClr val="FBAE40"/>
          </p15:clr>
        </p15:guide>
        <p15:guide id="9" orient="horz" pos="799" userDrawn="1">
          <p15:clr>
            <a:srgbClr val="FBAE40"/>
          </p15:clr>
        </p15:guide>
        <p15:guide id="10" pos="3940" userDrawn="1">
          <p15:clr>
            <a:srgbClr val="FBAE40"/>
          </p15:clr>
        </p15:guide>
        <p15:guide id="11" pos="6879"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3. Übersicht Unterrichtseinheit">
    <p:spTree>
      <p:nvGrpSpPr>
        <p:cNvPr id="1" name=""/>
        <p:cNvGrpSpPr/>
        <p:nvPr/>
      </p:nvGrpSpPr>
      <p:grpSpPr>
        <a:xfrm>
          <a:off x="0" y="0"/>
          <a:ext cx="0" cy="0"/>
          <a:chOff x="0" y="0"/>
          <a:chExt cx="0" cy="0"/>
        </a:xfrm>
      </p:grpSpPr>
      <p:sp>
        <p:nvSpPr>
          <p:cNvPr id="2" name="Rechteck 1">
            <a:extLst>
              <a:ext uri="{FF2B5EF4-FFF2-40B4-BE49-F238E27FC236}">
                <a16:creationId xmlns:a16="http://schemas.microsoft.com/office/drawing/2014/main" id="{34C962C7-E3A7-21F0-88BA-78A430B1AD1D}"/>
              </a:ext>
            </a:extLst>
          </p:cNvPr>
          <p:cNvSpPr/>
          <p:nvPr userDrawn="1"/>
        </p:nvSpPr>
        <p:spPr>
          <a:xfrm>
            <a:off x="391354" y="2312988"/>
            <a:ext cx="3613023" cy="417671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hteck 2">
            <a:extLst>
              <a:ext uri="{FF2B5EF4-FFF2-40B4-BE49-F238E27FC236}">
                <a16:creationId xmlns:a16="http://schemas.microsoft.com/office/drawing/2014/main" id="{459E1327-874A-530D-40F1-BC26ED4DDC02}"/>
              </a:ext>
            </a:extLst>
          </p:cNvPr>
          <p:cNvSpPr/>
          <p:nvPr userDrawn="1"/>
        </p:nvSpPr>
        <p:spPr>
          <a:xfrm>
            <a:off x="4299428" y="2312988"/>
            <a:ext cx="3613023" cy="417671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hteck 3">
            <a:extLst>
              <a:ext uri="{FF2B5EF4-FFF2-40B4-BE49-F238E27FC236}">
                <a16:creationId xmlns:a16="http://schemas.microsoft.com/office/drawing/2014/main" id="{FD332F35-57D1-1663-67BA-789C4D423715}"/>
              </a:ext>
            </a:extLst>
          </p:cNvPr>
          <p:cNvSpPr/>
          <p:nvPr userDrawn="1"/>
        </p:nvSpPr>
        <p:spPr>
          <a:xfrm>
            <a:off x="8207502" y="2312988"/>
            <a:ext cx="3613023" cy="417671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hteck 4">
            <a:extLst>
              <a:ext uri="{FF2B5EF4-FFF2-40B4-BE49-F238E27FC236}">
                <a16:creationId xmlns:a16="http://schemas.microsoft.com/office/drawing/2014/main" id="{8892E307-8BA5-D06B-819E-67D778D1590E}"/>
              </a:ext>
            </a:extLst>
          </p:cNvPr>
          <p:cNvSpPr/>
          <p:nvPr userDrawn="1"/>
        </p:nvSpPr>
        <p:spPr>
          <a:xfrm>
            <a:off x="603802" y="3585236"/>
            <a:ext cx="3014042" cy="2209836"/>
          </a:xfrm>
          <a:prstGeom prst="rect">
            <a:avLst/>
          </a:prstGeom>
        </p:spPr>
        <p:txBody>
          <a:bodyPr wrap="square" lIns="0" tIns="0" rIns="0" bIns="0">
            <a:spAutoFit/>
          </a:bodyPr>
          <a:lstStyle/>
          <a:p>
            <a:pPr marL="0" lvl="1" eaLnBrk="0" fontAlgn="base">
              <a:lnSpc>
                <a:spcPct val="110000"/>
              </a:lnSpc>
              <a:spcAft>
                <a:spcPts val="600"/>
              </a:spcAft>
              <a:buSzPct val="75000"/>
              <a:defRPr/>
            </a:pPr>
            <a:r>
              <a:rPr lang="de-DE" b="1">
                <a:solidFill>
                  <a:srgbClr val="000000"/>
                </a:solidFill>
                <a:latin typeface="Arial" panose="020B0604020202020204" pitchFamily="34" charset="0"/>
                <a:cs typeface="Arial" panose="020B0604020202020204" pitchFamily="34" charset="0"/>
              </a:rPr>
              <a:t>Zeitbedarf</a:t>
            </a:r>
          </a:p>
          <a:p>
            <a:pPr marL="0" lvl="1" eaLnBrk="0" fontAlgn="base">
              <a:lnSpc>
                <a:spcPct val="110000"/>
              </a:lnSpc>
              <a:spcAft>
                <a:spcPct val="0"/>
              </a:spcAft>
              <a:buSzPct val="75000"/>
              <a:defRPr/>
            </a:pPr>
            <a:r>
              <a:rPr lang="de-DE">
                <a:solidFill>
                  <a:srgbClr val="000000"/>
                </a:solidFill>
                <a:latin typeface="Arial" panose="020B0604020202020204" pitchFamily="34" charset="0"/>
                <a:cs typeface="Arial" panose="020B0604020202020204" pitchFamily="34" charset="0"/>
              </a:rPr>
              <a:t>Die Unterrichtseinheit ist für eine Doppelstunde </a:t>
            </a:r>
          </a:p>
          <a:p>
            <a:pPr marL="0" lvl="1" eaLnBrk="0" fontAlgn="base">
              <a:lnSpc>
                <a:spcPct val="110000"/>
              </a:lnSpc>
              <a:spcAft>
                <a:spcPct val="0"/>
              </a:spcAft>
              <a:buSzPct val="75000"/>
              <a:defRPr/>
            </a:pPr>
            <a:r>
              <a:rPr lang="de-DE">
                <a:solidFill>
                  <a:srgbClr val="000000"/>
                </a:solidFill>
                <a:latin typeface="Arial" panose="020B0604020202020204" pitchFamily="34" charset="0"/>
                <a:cs typeface="Arial" panose="020B0604020202020204" pitchFamily="34" charset="0"/>
              </a:rPr>
              <a:t>(90 Minuten) konzipiert. </a:t>
            </a:r>
          </a:p>
          <a:p>
            <a:pPr marL="0" lvl="1" eaLnBrk="0" fontAlgn="base">
              <a:lnSpc>
                <a:spcPct val="110000"/>
              </a:lnSpc>
              <a:spcAft>
                <a:spcPct val="0"/>
              </a:spcAft>
              <a:buSzPct val="75000"/>
              <a:defRPr/>
            </a:pPr>
            <a:r>
              <a:rPr lang="de-DE">
                <a:solidFill>
                  <a:srgbClr val="000000"/>
                </a:solidFill>
                <a:latin typeface="Arial" panose="020B0604020202020204" pitchFamily="34" charset="0"/>
                <a:cs typeface="Arial" panose="020B0604020202020204" pitchFamily="34" charset="0"/>
              </a:rPr>
              <a:t>Bei Bedarf kann sie durch Zusatzaufgaben zeitlich verlängert werden.</a:t>
            </a:r>
          </a:p>
        </p:txBody>
      </p:sp>
      <p:sp>
        <p:nvSpPr>
          <p:cNvPr id="6" name="Rechteck 5">
            <a:extLst>
              <a:ext uri="{FF2B5EF4-FFF2-40B4-BE49-F238E27FC236}">
                <a16:creationId xmlns:a16="http://schemas.microsoft.com/office/drawing/2014/main" id="{9D5F2DDD-A0AF-C372-7569-090B05A18740}"/>
              </a:ext>
            </a:extLst>
          </p:cNvPr>
          <p:cNvSpPr/>
          <p:nvPr userDrawn="1"/>
        </p:nvSpPr>
        <p:spPr>
          <a:xfrm>
            <a:off x="742950" y="1744314"/>
            <a:ext cx="5173663" cy="30777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pAutoFit/>
          </a:bodyPr>
          <a:lstStyle/>
          <a:p>
            <a:pPr fontAlgn="base">
              <a:spcAft>
                <a:spcPct val="0"/>
              </a:spcAft>
            </a:pPr>
            <a:r>
              <a:rPr lang="de-DE" sz="2000" b="1" kern="0">
                <a:solidFill>
                  <a:schemeClr val="tx2"/>
                </a:solidFill>
                <a:latin typeface="Arial" panose="020B0604020202020204" pitchFamily="34" charset="0"/>
                <a:cs typeface="Arial" panose="020B0604020202020204" pitchFamily="34" charset="0"/>
              </a:rPr>
              <a:t>3. Übersicht Unterrichtseinheit</a:t>
            </a:r>
          </a:p>
        </p:txBody>
      </p:sp>
      <p:sp>
        <p:nvSpPr>
          <p:cNvPr id="7" name="Rechteck 6">
            <a:extLst>
              <a:ext uri="{FF2B5EF4-FFF2-40B4-BE49-F238E27FC236}">
                <a16:creationId xmlns:a16="http://schemas.microsoft.com/office/drawing/2014/main" id="{9F37DA6B-94D8-E3BB-CC3E-FAB7033583C0}"/>
              </a:ext>
            </a:extLst>
          </p:cNvPr>
          <p:cNvSpPr/>
          <p:nvPr userDrawn="1"/>
        </p:nvSpPr>
        <p:spPr>
          <a:xfrm>
            <a:off x="4568272" y="3585236"/>
            <a:ext cx="2826441" cy="1195199"/>
          </a:xfrm>
          <a:prstGeom prst="rect">
            <a:avLst/>
          </a:prstGeom>
        </p:spPr>
        <p:txBody>
          <a:bodyPr wrap="square" lIns="0" tIns="0" rIns="0" bIns="0">
            <a:spAutoFit/>
          </a:bodyPr>
          <a:lstStyle/>
          <a:p>
            <a:pPr marL="0" lvl="1" eaLnBrk="0" fontAlgn="base">
              <a:lnSpc>
                <a:spcPct val="110000"/>
              </a:lnSpc>
              <a:spcBef>
                <a:spcPts val="600"/>
              </a:spcBef>
              <a:spcAft>
                <a:spcPct val="0"/>
              </a:spcAft>
              <a:buClr>
                <a:srgbClr val="26ABB4"/>
              </a:buClr>
              <a:buSzPct val="100000"/>
              <a:defRPr/>
            </a:pPr>
            <a:r>
              <a:rPr lang="de-DE" b="1">
                <a:solidFill>
                  <a:srgbClr val="000000"/>
                </a:solidFill>
                <a:latin typeface="Arial" panose="020B0604020202020204" pitchFamily="34" charset="0"/>
                <a:cs typeface="Arial" panose="020B0604020202020204" pitchFamily="34" charset="0"/>
              </a:rPr>
              <a:t>Sozialform</a:t>
            </a:r>
          </a:p>
          <a:p>
            <a:pPr marL="0" lvl="1" indent="-270000" eaLnBrk="0" fontAlgn="base">
              <a:lnSpc>
                <a:spcPct val="110000"/>
              </a:lnSpc>
              <a:spcAft>
                <a:spcPct val="0"/>
              </a:spcAft>
              <a:buClr>
                <a:srgbClr val="26ABB4"/>
              </a:buClr>
              <a:buSzPct val="100000"/>
              <a:buFont typeface="Symbol" pitchFamily="2" charset="2"/>
              <a:buChar char="-"/>
              <a:defRPr/>
            </a:pPr>
            <a:r>
              <a:rPr lang="de-DE">
                <a:solidFill>
                  <a:srgbClr val="000000"/>
                </a:solidFill>
                <a:latin typeface="Arial" panose="020B0604020202020204" pitchFamily="34" charset="0"/>
                <a:cs typeface="Arial" panose="020B0604020202020204" pitchFamily="34" charset="0"/>
              </a:rPr>
              <a:t>Input der Lehrkraft</a:t>
            </a:r>
          </a:p>
          <a:p>
            <a:pPr marL="0" lvl="1" indent="-270000" eaLnBrk="0" fontAlgn="base">
              <a:lnSpc>
                <a:spcPct val="110000"/>
              </a:lnSpc>
              <a:spcAft>
                <a:spcPct val="0"/>
              </a:spcAft>
              <a:buClr>
                <a:srgbClr val="26ABB4"/>
              </a:buClr>
              <a:buSzPct val="100000"/>
              <a:buFont typeface="Symbol" pitchFamily="2" charset="2"/>
              <a:buChar char="-"/>
              <a:defRPr/>
            </a:pPr>
            <a:r>
              <a:rPr lang="de-DE">
                <a:solidFill>
                  <a:srgbClr val="000000"/>
                </a:solidFill>
                <a:latin typeface="Arial" panose="020B0604020202020204" pitchFamily="34" charset="0"/>
                <a:cs typeface="Arial" panose="020B0604020202020204" pitchFamily="34" charset="0"/>
              </a:rPr>
              <a:t>Unterrichtsgespräch</a:t>
            </a:r>
          </a:p>
          <a:p>
            <a:pPr marL="0" lvl="1" indent="-270000" eaLnBrk="0" fontAlgn="base">
              <a:lnSpc>
                <a:spcPct val="110000"/>
              </a:lnSpc>
              <a:spcAft>
                <a:spcPct val="0"/>
              </a:spcAft>
              <a:buClr>
                <a:srgbClr val="26ABB4"/>
              </a:buClr>
              <a:buSzPct val="100000"/>
              <a:buFont typeface="Symbol" pitchFamily="2" charset="2"/>
              <a:buChar char="-"/>
              <a:defRPr/>
            </a:pPr>
            <a:r>
              <a:rPr lang="de-DE">
                <a:solidFill>
                  <a:srgbClr val="000000"/>
                </a:solidFill>
                <a:latin typeface="Arial" panose="020B0604020202020204" pitchFamily="34" charset="0"/>
                <a:cs typeface="Arial" panose="020B0604020202020204" pitchFamily="34" charset="0"/>
              </a:rPr>
              <a:t>Gruppenarbeit</a:t>
            </a:r>
          </a:p>
        </p:txBody>
      </p:sp>
      <p:sp>
        <p:nvSpPr>
          <p:cNvPr id="8" name="Rechteck 7">
            <a:extLst>
              <a:ext uri="{FF2B5EF4-FFF2-40B4-BE49-F238E27FC236}">
                <a16:creationId xmlns:a16="http://schemas.microsoft.com/office/drawing/2014/main" id="{D35384E4-2EF6-341D-641B-3475B8D0D100}"/>
              </a:ext>
            </a:extLst>
          </p:cNvPr>
          <p:cNvSpPr/>
          <p:nvPr userDrawn="1"/>
        </p:nvSpPr>
        <p:spPr>
          <a:xfrm>
            <a:off x="8464411" y="3585236"/>
            <a:ext cx="3222764" cy="1576842"/>
          </a:xfrm>
          <a:prstGeom prst="rect">
            <a:avLst/>
          </a:prstGeom>
        </p:spPr>
        <p:txBody>
          <a:bodyPr wrap="square" lIns="0" tIns="0" rIns="0" bIns="0">
            <a:spAutoFit/>
          </a:bodyPr>
          <a:lstStyle/>
          <a:p>
            <a:pPr marL="0" lvl="1" eaLnBrk="0" fontAlgn="base">
              <a:lnSpc>
                <a:spcPct val="110000"/>
              </a:lnSpc>
              <a:spcAft>
                <a:spcPts val="600"/>
              </a:spcAft>
              <a:buClr>
                <a:srgbClr val="26ABB4"/>
              </a:buClr>
              <a:buSzPct val="100000"/>
              <a:defRPr/>
            </a:pPr>
            <a:r>
              <a:rPr lang="de-DE" b="1">
                <a:solidFill>
                  <a:srgbClr val="000000"/>
                </a:solidFill>
                <a:latin typeface="Arial" panose="020B0604020202020204" pitchFamily="34" charset="0"/>
                <a:cs typeface="Arial" panose="020B0604020202020204" pitchFamily="34" charset="0"/>
              </a:rPr>
              <a:t>Technische Voraussetzungen</a:t>
            </a:r>
          </a:p>
          <a:p>
            <a:pPr marL="270000" lvl="1" indent="-270000" eaLnBrk="0" fontAlgn="base">
              <a:lnSpc>
                <a:spcPct val="110000"/>
              </a:lnSpc>
              <a:spcAft>
                <a:spcPct val="0"/>
              </a:spcAft>
              <a:buClr>
                <a:srgbClr val="26ABB4"/>
              </a:buClr>
              <a:buSzPct val="100000"/>
              <a:buFont typeface="Symbol" pitchFamily="2" charset="2"/>
              <a:buChar char="-"/>
              <a:defRPr/>
            </a:pPr>
            <a:r>
              <a:rPr lang="de-DE">
                <a:solidFill>
                  <a:srgbClr val="000000"/>
                </a:solidFill>
                <a:latin typeface="Arial" panose="020B0604020202020204" pitchFamily="34" charset="0"/>
                <a:cs typeface="Arial" panose="020B0604020202020204" pitchFamily="34" charset="0"/>
              </a:rPr>
              <a:t>ggf. Kopiervorlagen </a:t>
            </a:r>
            <a:br>
              <a:rPr lang="de-DE">
                <a:solidFill>
                  <a:srgbClr val="000000"/>
                </a:solidFill>
                <a:latin typeface="Arial" panose="020B0604020202020204" pitchFamily="34" charset="0"/>
                <a:cs typeface="Arial" panose="020B0604020202020204" pitchFamily="34" charset="0"/>
              </a:rPr>
            </a:br>
            <a:r>
              <a:rPr lang="de-DE">
                <a:solidFill>
                  <a:srgbClr val="000000"/>
                </a:solidFill>
                <a:latin typeface="Arial" panose="020B0604020202020204" pitchFamily="34" charset="0"/>
                <a:cs typeface="Arial" panose="020B0604020202020204" pitchFamily="34" charset="0"/>
              </a:rPr>
              <a:t>für Klasse</a:t>
            </a:r>
          </a:p>
          <a:p>
            <a:pPr marL="270000" lvl="1" indent="-270000" eaLnBrk="0" fontAlgn="base">
              <a:lnSpc>
                <a:spcPct val="110000"/>
              </a:lnSpc>
              <a:spcAft>
                <a:spcPct val="0"/>
              </a:spcAft>
              <a:buClr>
                <a:srgbClr val="26ABB4"/>
              </a:buClr>
              <a:buSzPct val="100000"/>
              <a:buFont typeface="Symbol" pitchFamily="2" charset="2"/>
              <a:buChar char="-"/>
              <a:defRPr/>
            </a:pPr>
            <a:r>
              <a:rPr lang="de-DE">
                <a:solidFill>
                  <a:srgbClr val="000000"/>
                </a:solidFill>
                <a:latin typeface="Arial" panose="020B0604020202020204" pitchFamily="34" charset="0"/>
                <a:cs typeface="Arial" panose="020B0604020202020204" pitchFamily="34" charset="0"/>
              </a:rPr>
              <a:t>PC/Laptop und </a:t>
            </a:r>
            <a:r>
              <a:rPr lang="de-DE" err="1">
                <a:solidFill>
                  <a:srgbClr val="000000"/>
                </a:solidFill>
                <a:latin typeface="Arial" panose="020B0604020202020204" pitchFamily="34" charset="0"/>
                <a:cs typeface="Arial" panose="020B0604020202020204" pitchFamily="34" charset="0"/>
              </a:rPr>
              <a:t>Beamer</a:t>
            </a:r>
            <a:endParaRPr lang="de-DE">
              <a:solidFill>
                <a:srgbClr val="000000"/>
              </a:solidFill>
              <a:latin typeface="Arial" panose="020B0604020202020204" pitchFamily="34" charset="0"/>
              <a:cs typeface="Arial" panose="020B0604020202020204" pitchFamily="34" charset="0"/>
            </a:endParaRPr>
          </a:p>
          <a:p>
            <a:pPr marL="270000" lvl="1" indent="-270000" eaLnBrk="0" fontAlgn="base">
              <a:lnSpc>
                <a:spcPct val="110000"/>
              </a:lnSpc>
              <a:spcAft>
                <a:spcPct val="0"/>
              </a:spcAft>
              <a:buClr>
                <a:srgbClr val="26ABB4"/>
              </a:buClr>
              <a:buSzPct val="100000"/>
              <a:buFont typeface="Symbol" pitchFamily="2" charset="2"/>
              <a:buChar char="-"/>
              <a:defRPr/>
            </a:pPr>
            <a:r>
              <a:rPr lang="de-DE">
                <a:solidFill>
                  <a:srgbClr val="000000"/>
                </a:solidFill>
                <a:latin typeface="Arial" panose="020B0604020202020204" pitchFamily="34" charset="0"/>
                <a:cs typeface="Arial" panose="020B0604020202020204" pitchFamily="34" charset="0"/>
              </a:rPr>
              <a:t>Lautsprecher</a:t>
            </a:r>
          </a:p>
        </p:txBody>
      </p:sp>
      <p:cxnSp>
        <p:nvCxnSpPr>
          <p:cNvPr id="9" name="Gerade Verbindung 1">
            <a:extLst>
              <a:ext uri="{FF2B5EF4-FFF2-40B4-BE49-F238E27FC236}">
                <a16:creationId xmlns:a16="http://schemas.microsoft.com/office/drawing/2014/main" id="{2127911C-462C-1822-D0B3-868DB0830E32}"/>
              </a:ext>
            </a:extLst>
          </p:cNvPr>
          <p:cNvCxnSpPr>
            <a:cxnSpLocks/>
          </p:cNvCxnSpPr>
          <p:nvPr userDrawn="1"/>
        </p:nvCxnSpPr>
        <p:spPr>
          <a:xfrm>
            <a:off x="2182950" y="1268413"/>
            <a:ext cx="1080000" cy="0"/>
          </a:xfrm>
          <a:prstGeom prst="line">
            <a:avLst/>
          </a:prstGeom>
          <a:ln w="63500" cap="rnd">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10" name="Gruppieren 9">
            <a:extLst>
              <a:ext uri="{FF2B5EF4-FFF2-40B4-BE49-F238E27FC236}">
                <a16:creationId xmlns:a16="http://schemas.microsoft.com/office/drawing/2014/main" id="{22D8D019-F2AA-70FB-8807-B7A82A039E78}"/>
              </a:ext>
            </a:extLst>
          </p:cNvPr>
          <p:cNvGrpSpPr/>
          <p:nvPr userDrawn="1"/>
        </p:nvGrpSpPr>
        <p:grpSpPr>
          <a:xfrm>
            <a:off x="742950" y="368301"/>
            <a:ext cx="1080000" cy="1080000"/>
            <a:chOff x="742950" y="368301"/>
            <a:chExt cx="1080000" cy="1080000"/>
          </a:xfrm>
        </p:grpSpPr>
        <p:sp>
          <p:nvSpPr>
            <p:cNvPr id="12" name="Oval 5">
              <a:extLst>
                <a:ext uri="{FF2B5EF4-FFF2-40B4-BE49-F238E27FC236}">
                  <a16:creationId xmlns:a16="http://schemas.microsoft.com/office/drawing/2014/main" id="{85AC9216-C7A2-3987-C845-4156BD204604}"/>
                </a:ext>
              </a:extLst>
            </p:cNvPr>
            <p:cNvSpPr/>
            <p:nvPr/>
          </p:nvSpPr>
          <p:spPr>
            <a:xfrm>
              <a:off x="742950" y="368301"/>
              <a:ext cx="1080000" cy="1080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5000" b="1">
                <a:latin typeface="Arial" panose="020B0604020202020204" pitchFamily="34" charset="0"/>
                <a:cs typeface="Arial" panose="020B0604020202020204" pitchFamily="34" charset="0"/>
              </a:endParaRPr>
            </a:p>
          </p:txBody>
        </p:sp>
        <p:grpSp>
          <p:nvGrpSpPr>
            <p:cNvPr id="13" name="Grafik 11">
              <a:extLst>
                <a:ext uri="{FF2B5EF4-FFF2-40B4-BE49-F238E27FC236}">
                  <a16:creationId xmlns:a16="http://schemas.microsoft.com/office/drawing/2014/main" id="{76EA600C-A110-B081-D8D4-D4E14B6E4363}"/>
                </a:ext>
              </a:extLst>
            </p:cNvPr>
            <p:cNvGrpSpPr/>
            <p:nvPr/>
          </p:nvGrpSpPr>
          <p:grpSpPr>
            <a:xfrm>
              <a:off x="1013117" y="594459"/>
              <a:ext cx="539666" cy="627685"/>
              <a:chOff x="3570972" y="1073402"/>
              <a:chExt cx="4192946" cy="4876802"/>
            </a:xfrm>
          </p:grpSpPr>
          <p:sp>
            <p:nvSpPr>
              <p:cNvPr id="14" name="Freihandform 7">
                <a:extLst>
                  <a:ext uri="{FF2B5EF4-FFF2-40B4-BE49-F238E27FC236}">
                    <a16:creationId xmlns:a16="http://schemas.microsoft.com/office/drawing/2014/main" id="{CBE20805-A8E8-33BA-9E83-EBC5E767D09D}"/>
                  </a:ext>
                </a:extLst>
              </p:cNvPr>
              <p:cNvSpPr/>
              <p:nvPr/>
            </p:nvSpPr>
            <p:spPr>
              <a:xfrm>
                <a:off x="3761322" y="1959372"/>
                <a:ext cx="147161" cy="1727977"/>
              </a:xfrm>
              <a:custGeom>
                <a:avLst/>
                <a:gdLst>
                  <a:gd name="connsiteX0" fmla="*/ 73581 w 147161"/>
                  <a:gd name="connsiteY0" fmla="*/ 1727978 h 1727977"/>
                  <a:gd name="connsiteX1" fmla="*/ 0 w 147161"/>
                  <a:gd name="connsiteY1" fmla="*/ 1654397 h 1727977"/>
                  <a:gd name="connsiteX2" fmla="*/ 0 w 147161"/>
                  <a:gd name="connsiteY2" fmla="*/ 73581 h 1727977"/>
                  <a:gd name="connsiteX3" fmla="*/ 73581 w 147161"/>
                  <a:gd name="connsiteY3" fmla="*/ 0 h 1727977"/>
                  <a:gd name="connsiteX4" fmla="*/ 147161 w 147161"/>
                  <a:gd name="connsiteY4" fmla="*/ 73581 h 1727977"/>
                  <a:gd name="connsiteX5" fmla="*/ 147161 w 147161"/>
                  <a:gd name="connsiteY5" fmla="*/ 1654407 h 1727977"/>
                  <a:gd name="connsiteX6" fmla="*/ 73581 w 147161"/>
                  <a:gd name="connsiteY6" fmla="*/ 1727978 h 17279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7161" h="1727977">
                    <a:moveTo>
                      <a:pt x="73581" y="1727978"/>
                    </a:moveTo>
                    <a:cubicBezTo>
                      <a:pt x="32937" y="1727978"/>
                      <a:pt x="0" y="1695040"/>
                      <a:pt x="0" y="1654397"/>
                    </a:cubicBezTo>
                    <a:lnTo>
                      <a:pt x="0" y="73581"/>
                    </a:lnTo>
                    <a:cubicBezTo>
                      <a:pt x="0" y="32937"/>
                      <a:pt x="32937" y="0"/>
                      <a:pt x="73581" y="0"/>
                    </a:cubicBezTo>
                    <a:cubicBezTo>
                      <a:pt x="114224" y="0"/>
                      <a:pt x="147161" y="32937"/>
                      <a:pt x="147161" y="73581"/>
                    </a:cubicBezTo>
                    <a:lnTo>
                      <a:pt x="147161" y="1654407"/>
                    </a:lnTo>
                    <a:cubicBezTo>
                      <a:pt x="147161" y="1695040"/>
                      <a:pt x="114224" y="1727978"/>
                      <a:pt x="73581" y="1727978"/>
                    </a:cubicBezTo>
                    <a:close/>
                  </a:path>
                </a:pathLst>
              </a:custGeom>
              <a:solidFill>
                <a:schemeClr val="bg1">
                  <a:lumMod val="50000"/>
                </a:schemeClr>
              </a:solidFill>
              <a:ln w="9525" cap="flat">
                <a:noFill/>
                <a:prstDash val="solid"/>
                <a:miter/>
              </a:ln>
            </p:spPr>
            <p:txBody>
              <a:bodyPr rtlCol="0" anchor="ctr"/>
              <a:lstStyle/>
              <a:p>
                <a:endParaRPr lang="en-US"/>
              </a:p>
            </p:txBody>
          </p:sp>
          <p:grpSp>
            <p:nvGrpSpPr>
              <p:cNvPr id="15" name="Grafik 11">
                <a:extLst>
                  <a:ext uri="{FF2B5EF4-FFF2-40B4-BE49-F238E27FC236}">
                    <a16:creationId xmlns:a16="http://schemas.microsoft.com/office/drawing/2014/main" id="{C38C6811-73F3-0C91-6D4C-0E4C6E469667}"/>
                  </a:ext>
                </a:extLst>
              </p:cNvPr>
              <p:cNvGrpSpPr/>
              <p:nvPr/>
            </p:nvGrpSpPr>
            <p:grpSpPr>
              <a:xfrm>
                <a:off x="3570972" y="1073402"/>
                <a:ext cx="4192946" cy="4876802"/>
                <a:chOff x="3570972" y="1073402"/>
                <a:chExt cx="4192946" cy="4876802"/>
              </a:xfrm>
            </p:grpSpPr>
            <p:sp>
              <p:nvSpPr>
                <p:cNvPr id="20" name="Freihandform 14">
                  <a:extLst>
                    <a:ext uri="{FF2B5EF4-FFF2-40B4-BE49-F238E27FC236}">
                      <a16:creationId xmlns:a16="http://schemas.microsoft.com/office/drawing/2014/main" id="{01032403-FBA2-3ADA-2A7D-5A0DCE30D040}"/>
                    </a:ext>
                  </a:extLst>
                </p:cNvPr>
                <p:cNvSpPr/>
                <p:nvPr/>
              </p:nvSpPr>
              <p:spPr>
                <a:xfrm>
                  <a:off x="4501633" y="2936552"/>
                  <a:ext cx="2341321" cy="1850945"/>
                </a:xfrm>
                <a:custGeom>
                  <a:avLst/>
                  <a:gdLst>
                    <a:gd name="connsiteX0" fmla="*/ 0 w 2341321"/>
                    <a:gd name="connsiteY0" fmla="*/ 0 h 1850945"/>
                    <a:gd name="connsiteX1" fmla="*/ 0 w 2341321"/>
                    <a:gd name="connsiteY1" fmla="*/ 486623 h 1850945"/>
                    <a:gd name="connsiteX2" fmla="*/ 0 w 2341321"/>
                    <a:gd name="connsiteY2" fmla="*/ 1148391 h 1850945"/>
                    <a:gd name="connsiteX3" fmla="*/ 702555 w 2341321"/>
                    <a:gd name="connsiteY3" fmla="*/ 1850946 h 1850945"/>
                    <a:gd name="connsiteX4" fmla="*/ 1638767 w 2341321"/>
                    <a:gd name="connsiteY4" fmla="*/ 1850946 h 1850945"/>
                    <a:gd name="connsiteX5" fmla="*/ 2341321 w 2341321"/>
                    <a:gd name="connsiteY5" fmla="*/ 1148391 h 1850945"/>
                    <a:gd name="connsiteX6" fmla="*/ 2341321 w 2341321"/>
                    <a:gd name="connsiteY6" fmla="*/ 486623 h 1850945"/>
                    <a:gd name="connsiteX7" fmla="*/ 2341321 w 2341321"/>
                    <a:gd name="connsiteY7" fmla="*/ 0 h 18509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41321" h="1850945">
                      <a:moveTo>
                        <a:pt x="0" y="0"/>
                      </a:moveTo>
                      <a:lnTo>
                        <a:pt x="0" y="486623"/>
                      </a:lnTo>
                      <a:lnTo>
                        <a:pt x="0" y="1148391"/>
                      </a:lnTo>
                      <a:cubicBezTo>
                        <a:pt x="0" y="1536401"/>
                        <a:pt x="314544" y="1850946"/>
                        <a:pt x="702555" y="1850946"/>
                      </a:cubicBezTo>
                      <a:lnTo>
                        <a:pt x="1638767" y="1850946"/>
                      </a:lnTo>
                      <a:cubicBezTo>
                        <a:pt x="2026777" y="1850946"/>
                        <a:pt x="2341321" y="1536401"/>
                        <a:pt x="2341321" y="1148391"/>
                      </a:cubicBezTo>
                      <a:lnTo>
                        <a:pt x="2341321" y="486623"/>
                      </a:lnTo>
                      <a:lnTo>
                        <a:pt x="2341321" y="0"/>
                      </a:lnTo>
                      <a:close/>
                    </a:path>
                  </a:pathLst>
                </a:custGeom>
                <a:solidFill>
                  <a:srgbClr val="574D56"/>
                </a:solidFill>
                <a:ln w="9525" cap="flat">
                  <a:noFill/>
                  <a:prstDash val="solid"/>
                  <a:miter/>
                </a:ln>
              </p:spPr>
              <p:txBody>
                <a:bodyPr rtlCol="0" anchor="ctr"/>
                <a:lstStyle/>
                <a:p>
                  <a:endParaRPr lang="en-US"/>
                </a:p>
              </p:txBody>
            </p:sp>
            <p:sp>
              <p:nvSpPr>
                <p:cNvPr id="21" name="Freihandform 15">
                  <a:extLst>
                    <a:ext uri="{FF2B5EF4-FFF2-40B4-BE49-F238E27FC236}">
                      <a16:creationId xmlns:a16="http://schemas.microsoft.com/office/drawing/2014/main" id="{0E7A7E86-1946-6976-D6F5-606DE3C03B6A}"/>
                    </a:ext>
                  </a:extLst>
                </p:cNvPr>
                <p:cNvSpPr/>
                <p:nvPr/>
              </p:nvSpPr>
              <p:spPr>
                <a:xfrm>
                  <a:off x="5840210" y="2936504"/>
                  <a:ext cx="1002763" cy="1851031"/>
                </a:xfrm>
                <a:custGeom>
                  <a:avLst/>
                  <a:gdLst>
                    <a:gd name="connsiteX0" fmla="*/ 1002764 w 1002763"/>
                    <a:gd name="connsiteY0" fmla="*/ 0 h 1851031"/>
                    <a:gd name="connsiteX1" fmla="*/ 1002764 w 1002763"/>
                    <a:gd name="connsiteY1" fmla="*/ 1148477 h 1851031"/>
                    <a:gd name="connsiteX2" fmla="*/ 300209 w 1002763"/>
                    <a:gd name="connsiteY2" fmla="*/ 1851031 h 1851031"/>
                    <a:gd name="connsiteX3" fmla="*/ 0 w 1002763"/>
                    <a:gd name="connsiteY3" fmla="*/ 1851031 h 1851031"/>
                    <a:gd name="connsiteX4" fmla="*/ 702555 w 1002763"/>
                    <a:gd name="connsiteY4" fmla="*/ 1148477 h 1851031"/>
                    <a:gd name="connsiteX5" fmla="*/ 702555 w 1002763"/>
                    <a:gd name="connsiteY5" fmla="*/ 0 h 1851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2763" h="1851031">
                      <a:moveTo>
                        <a:pt x="1002764" y="0"/>
                      </a:moveTo>
                      <a:lnTo>
                        <a:pt x="1002764" y="1148477"/>
                      </a:lnTo>
                      <a:cubicBezTo>
                        <a:pt x="1002764" y="1536487"/>
                        <a:pt x="688219" y="1851031"/>
                        <a:pt x="300209" y="1851031"/>
                      </a:cubicBezTo>
                      <a:lnTo>
                        <a:pt x="0" y="1851031"/>
                      </a:lnTo>
                      <a:cubicBezTo>
                        <a:pt x="388010" y="1851031"/>
                        <a:pt x="702555" y="1536487"/>
                        <a:pt x="702555" y="1148477"/>
                      </a:cubicBezTo>
                      <a:lnTo>
                        <a:pt x="702555" y="0"/>
                      </a:lnTo>
                      <a:close/>
                    </a:path>
                  </a:pathLst>
                </a:custGeom>
                <a:solidFill>
                  <a:srgbClr val="433D41"/>
                </a:solidFill>
                <a:ln w="9525" cap="flat">
                  <a:noFill/>
                  <a:prstDash val="solid"/>
                  <a:miter/>
                </a:ln>
              </p:spPr>
              <p:txBody>
                <a:bodyPr rtlCol="0" anchor="ctr"/>
                <a:lstStyle/>
                <a:p>
                  <a:endParaRPr lang="en-US"/>
                </a:p>
              </p:txBody>
            </p:sp>
            <p:sp>
              <p:nvSpPr>
                <p:cNvPr id="22" name="Freihandform 17">
                  <a:extLst>
                    <a:ext uri="{FF2B5EF4-FFF2-40B4-BE49-F238E27FC236}">
                      <a16:creationId xmlns:a16="http://schemas.microsoft.com/office/drawing/2014/main" id="{2DDD532A-F4C3-A1CD-7CB0-E481CBA47753}"/>
                    </a:ext>
                  </a:extLst>
                </p:cNvPr>
                <p:cNvSpPr/>
                <p:nvPr/>
              </p:nvSpPr>
              <p:spPr>
                <a:xfrm>
                  <a:off x="4359777" y="4105345"/>
                  <a:ext cx="2633767" cy="1832695"/>
                </a:xfrm>
                <a:custGeom>
                  <a:avLst/>
                  <a:gdLst>
                    <a:gd name="connsiteX0" fmla="*/ 1598962 w 2633767"/>
                    <a:gd name="connsiteY0" fmla="*/ 366474 h 1832695"/>
                    <a:gd name="connsiteX1" fmla="*/ 1598962 w 2633767"/>
                    <a:gd name="connsiteY1" fmla="*/ 0 h 1832695"/>
                    <a:gd name="connsiteX2" fmla="*/ 1026252 w 2633767"/>
                    <a:gd name="connsiteY2" fmla="*/ 0 h 1832695"/>
                    <a:gd name="connsiteX3" fmla="*/ 1026252 w 2633767"/>
                    <a:gd name="connsiteY3" fmla="*/ 366474 h 1832695"/>
                    <a:gd name="connsiteX4" fmla="*/ 981256 w 2633767"/>
                    <a:gd name="connsiteY4" fmla="*/ 416452 h 1832695"/>
                    <a:gd name="connsiteX5" fmla="*/ 891654 w 2633767"/>
                    <a:gd name="connsiteY5" fmla="*/ 430016 h 1832695"/>
                    <a:gd name="connsiteX6" fmla="*/ 871528 w 2633767"/>
                    <a:gd name="connsiteY6" fmla="*/ 449009 h 1832695"/>
                    <a:gd name="connsiteX7" fmla="*/ 0 w 2633767"/>
                    <a:gd name="connsiteY7" fmla="*/ 1540783 h 1832695"/>
                    <a:gd name="connsiteX8" fmla="*/ 0 w 2633767"/>
                    <a:gd name="connsiteY8" fmla="*/ 1785071 h 1832695"/>
                    <a:gd name="connsiteX9" fmla="*/ 47625 w 2633767"/>
                    <a:gd name="connsiteY9" fmla="*/ 1832696 h 1832695"/>
                    <a:gd name="connsiteX10" fmla="*/ 2586142 w 2633767"/>
                    <a:gd name="connsiteY10" fmla="*/ 1832696 h 1832695"/>
                    <a:gd name="connsiteX11" fmla="*/ 2633767 w 2633767"/>
                    <a:gd name="connsiteY11" fmla="*/ 1785071 h 1832695"/>
                    <a:gd name="connsiteX12" fmla="*/ 2633767 w 2633767"/>
                    <a:gd name="connsiteY12" fmla="*/ 1540783 h 1832695"/>
                    <a:gd name="connsiteX13" fmla="*/ 1767802 w 2633767"/>
                    <a:gd name="connsiteY13" fmla="*/ 452714 h 1832695"/>
                    <a:gd name="connsiteX14" fmla="*/ 1746799 w 2633767"/>
                    <a:gd name="connsiteY14" fmla="*/ 432645 h 1832695"/>
                    <a:gd name="connsiteX15" fmla="*/ 1643958 w 2633767"/>
                    <a:gd name="connsiteY15" fmla="*/ 416443 h 1832695"/>
                    <a:gd name="connsiteX16" fmla="*/ 1598962 w 2633767"/>
                    <a:gd name="connsiteY16" fmla="*/ 366474 h 18326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33767" h="1832695">
                      <a:moveTo>
                        <a:pt x="1598962" y="366474"/>
                      </a:moveTo>
                      <a:lnTo>
                        <a:pt x="1598962" y="0"/>
                      </a:lnTo>
                      <a:lnTo>
                        <a:pt x="1026252" y="0"/>
                      </a:lnTo>
                      <a:lnTo>
                        <a:pt x="1026252" y="366474"/>
                      </a:lnTo>
                      <a:cubicBezTo>
                        <a:pt x="1026252" y="392201"/>
                        <a:pt x="1006821" y="413623"/>
                        <a:pt x="981256" y="416452"/>
                      </a:cubicBezTo>
                      <a:cubicBezTo>
                        <a:pt x="951014" y="419795"/>
                        <a:pt x="921134" y="424339"/>
                        <a:pt x="891654" y="430016"/>
                      </a:cubicBezTo>
                      <a:cubicBezTo>
                        <a:pt x="881205" y="432035"/>
                        <a:pt x="881872" y="446713"/>
                        <a:pt x="871528" y="449009"/>
                      </a:cubicBezTo>
                      <a:cubicBezTo>
                        <a:pt x="365350" y="561556"/>
                        <a:pt x="0" y="1000716"/>
                        <a:pt x="0" y="1540783"/>
                      </a:cubicBezTo>
                      <a:lnTo>
                        <a:pt x="0" y="1785071"/>
                      </a:lnTo>
                      <a:cubicBezTo>
                        <a:pt x="0" y="1811369"/>
                        <a:pt x="21326" y="1832696"/>
                        <a:pt x="47625" y="1832696"/>
                      </a:cubicBezTo>
                      <a:lnTo>
                        <a:pt x="2586142" y="1832696"/>
                      </a:lnTo>
                      <a:cubicBezTo>
                        <a:pt x="2612441" y="1832696"/>
                        <a:pt x="2633767" y="1811369"/>
                        <a:pt x="2633767" y="1785071"/>
                      </a:cubicBezTo>
                      <a:lnTo>
                        <a:pt x="2633767" y="1540783"/>
                      </a:lnTo>
                      <a:cubicBezTo>
                        <a:pt x="2633767" y="1000830"/>
                        <a:pt x="2273808" y="565395"/>
                        <a:pt x="1767802" y="452714"/>
                      </a:cubicBezTo>
                      <a:cubicBezTo>
                        <a:pt x="1761716" y="451361"/>
                        <a:pt x="1752924" y="433902"/>
                        <a:pt x="1746799" y="432645"/>
                      </a:cubicBezTo>
                      <a:cubicBezTo>
                        <a:pt x="1713043" y="425720"/>
                        <a:pt x="1678743" y="420291"/>
                        <a:pt x="1643958" y="416443"/>
                      </a:cubicBezTo>
                      <a:cubicBezTo>
                        <a:pt x="1618383" y="413623"/>
                        <a:pt x="1598962" y="392201"/>
                        <a:pt x="1598962" y="366474"/>
                      </a:cubicBezTo>
                      <a:close/>
                    </a:path>
                  </a:pathLst>
                </a:custGeom>
                <a:solidFill>
                  <a:srgbClr val="FFBE84"/>
                </a:solidFill>
                <a:ln w="9525" cap="flat">
                  <a:noFill/>
                  <a:prstDash val="solid"/>
                  <a:miter/>
                </a:ln>
              </p:spPr>
              <p:txBody>
                <a:bodyPr rtlCol="0" anchor="ctr"/>
                <a:lstStyle/>
                <a:p>
                  <a:endParaRPr lang="en-US"/>
                </a:p>
              </p:txBody>
            </p:sp>
            <p:sp>
              <p:nvSpPr>
                <p:cNvPr id="23" name="Freihandform 18">
                  <a:extLst>
                    <a:ext uri="{FF2B5EF4-FFF2-40B4-BE49-F238E27FC236}">
                      <a16:creationId xmlns:a16="http://schemas.microsoft.com/office/drawing/2014/main" id="{6663199D-59F3-9B78-E9F5-6BE357697387}"/>
                    </a:ext>
                  </a:extLst>
                </p:cNvPr>
                <p:cNvSpPr/>
                <p:nvPr/>
              </p:nvSpPr>
              <p:spPr>
                <a:xfrm>
                  <a:off x="5655415" y="4105317"/>
                  <a:ext cx="498833" cy="593740"/>
                </a:xfrm>
                <a:custGeom>
                  <a:avLst/>
                  <a:gdLst>
                    <a:gd name="connsiteX0" fmla="*/ 392516 w 498833"/>
                    <a:gd name="connsiteY0" fmla="*/ 593741 h 593740"/>
                    <a:gd name="connsiteX1" fmla="*/ 44930 w 498833"/>
                    <a:gd name="connsiteY1" fmla="*/ 508254 h 593740"/>
                    <a:gd name="connsiteX2" fmla="*/ 0 w 498833"/>
                    <a:gd name="connsiteY2" fmla="*/ 458324 h 593740"/>
                    <a:gd name="connsiteX3" fmla="*/ 0 w 498833"/>
                    <a:gd name="connsiteY3" fmla="*/ 0 h 593740"/>
                    <a:gd name="connsiteX4" fmla="*/ 303343 w 498833"/>
                    <a:gd name="connsiteY4" fmla="*/ 0 h 593740"/>
                    <a:gd name="connsiteX5" fmla="*/ 303343 w 498833"/>
                    <a:gd name="connsiteY5" fmla="*/ 366522 h 593740"/>
                    <a:gd name="connsiteX6" fmla="*/ 348272 w 498833"/>
                    <a:gd name="connsiteY6" fmla="*/ 416452 h 593740"/>
                    <a:gd name="connsiteX7" fmla="*/ 498834 w 498833"/>
                    <a:gd name="connsiteY7" fmla="*/ 443541 h 593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833" h="593740">
                      <a:moveTo>
                        <a:pt x="392516" y="593741"/>
                      </a:moveTo>
                      <a:cubicBezTo>
                        <a:pt x="284731" y="550793"/>
                        <a:pt x="167802" y="521856"/>
                        <a:pt x="44930" y="508254"/>
                      </a:cubicBezTo>
                      <a:cubicBezTo>
                        <a:pt x="19421" y="505415"/>
                        <a:pt x="0" y="484023"/>
                        <a:pt x="0" y="458324"/>
                      </a:cubicBezTo>
                      <a:lnTo>
                        <a:pt x="0" y="0"/>
                      </a:lnTo>
                      <a:lnTo>
                        <a:pt x="303343" y="0"/>
                      </a:lnTo>
                      <a:lnTo>
                        <a:pt x="303343" y="366522"/>
                      </a:lnTo>
                      <a:cubicBezTo>
                        <a:pt x="303343" y="392221"/>
                        <a:pt x="322764" y="413613"/>
                        <a:pt x="348272" y="416452"/>
                      </a:cubicBezTo>
                      <a:cubicBezTo>
                        <a:pt x="399574" y="422129"/>
                        <a:pt x="449837" y="431235"/>
                        <a:pt x="498834" y="443541"/>
                      </a:cubicBezTo>
                      <a:close/>
                    </a:path>
                  </a:pathLst>
                </a:custGeom>
                <a:solidFill>
                  <a:srgbClr val="FFAB69"/>
                </a:solidFill>
                <a:ln w="9525" cap="flat">
                  <a:noFill/>
                  <a:prstDash val="solid"/>
                  <a:miter/>
                </a:ln>
              </p:spPr>
              <p:txBody>
                <a:bodyPr rtlCol="0" anchor="ctr"/>
                <a:lstStyle/>
                <a:p>
                  <a:endParaRPr lang="en-US"/>
                </a:p>
              </p:txBody>
            </p:sp>
            <p:sp>
              <p:nvSpPr>
                <p:cNvPr id="24" name="Freihandform 19">
                  <a:extLst>
                    <a:ext uri="{FF2B5EF4-FFF2-40B4-BE49-F238E27FC236}">
                      <a16:creationId xmlns:a16="http://schemas.microsoft.com/office/drawing/2014/main" id="{1C255286-090F-5236-AEDC-A653C2F2C319}"/>
                    </a:ext>
                  </a:extLst>
                </p:cNvPr>
                <p:cNvSpPr/>
                <p:nvPr/>
              </p:nvSpPr>
              <p:spPr>
                <a:xfrm>
                  <a:off x="4335565" y="4537999"/>
                  <a:ext cx="2673657" cy="1412176"/>
                </a:xfrm>
                <a:custGeom>
                  <a:avLst/>
                  <a:gdLst>
                    <a:gd name="connsiteX0" fmla="*/ 2673658 w 2673657"/>
                    <a:gd name="connsiteY0" fmla="*/ 1108167 h 1412176"/>
                    <a:gd name="connsiteX1" fmla="*/ 2673658 w 2673657"/>
                    <a:gd name="connsiteY1" fmla="*/ 1364552 h 1412176"/>
                    <a:gd name="connsiteX2" fmla="*/ 2626033 w 2673657"/>
                    <a:gd name="connsiteY2" fmla="*/ 1412177 h 1412176"/>
                    <a:gd name="connsiteX3" fmla="*/ 1541640 w 2673657"/>
                    <a:gd name="connsiteY3" fmla="*/ 1412177 h 1412176"/>
                    <a:gd name="connsiteX4" fmla="*/ 1341092 w 2673657"/>
                    <a:gd name="connsiteY4" fmla="*/ 1367629 h 1412176"/>
                    <a:gd name="connsiteX5" fmla="*/ 1131818 w 2673657"/>
                    <a:gd name="connsiteY5" fmla="*/ 1412177 h 1412176"/>
                    <a:gd name="connsiteX6" fmla="*/ 47625 w 2673657"/>
                    <a:gd name="connsiteY6" fmla="*/ 1412177 h 1412176"/>
                    <a:gd name="connsiteX7" fmla="*/ 0 w 2673657"/>
                    <a:gd name="connsiteY7" fmla="*/ 1364552 h 1412176"/>
                    <a:gd name="connsiteX8" fmla="*/ 0 w 2673657"/>
                    <a:gd name="connsiteY8" fmla="*/ 1108167 h 1412176"/>
                    <a:gd name="connsiteX9" fmla="*/ 902094 w 2673657"/>
                    <a:gd name="connsiteY9" fmla="*/ 96 h 1412176"/>
                    <a:gd name="connsiteX10" fmla="*/ 936260 w 2673657"/>
                    <a:gd name="connsiteY10" fmla="*/ 21403 h 1412176"/>
                    <a:gd name="connsiteX11" fmla="*/ 1336834 w 2673657"/>
                    <a:gd name="connsiteY11" fmla="*/ 370894 h 1412176"/>
                    <a:gd name="connsiteX12" fmla="*/ 1758991 w 2673657"/>
                    <a:gd name="connsiteY12" fmla="*/ 21355 h 1412176"/>
                    <a:gd name="connsiteX13" fmla="*/ 1789338 w 2673657"/>
                    <a:gd name="connsiteY13" fmla="*/ 3886 h 1412176"/>
                    <a:gd name="connsiteX14" fmla="*/ 2673658 w 2673657"/>
                    <a:gd name="connsiteY14" fmla="*/ 1108167 h 1412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673657" h="1412176">
                      <a:moveTo>
                        <a:pt x="2673658" y="1108167"/>
                      </a:moveTo>
                      <a:lnTo>
                        <a:pt x="2673658" y="1364552"/>
                      </a:lnTo>
                      <a:cubicBezTo>
                        <a:pt x="2673658" y="1390850"/>
                        <a:pt x="2652332" y="1412177"/>
                        <a:pt x="2626033" y="1412177"/>
                      </a:cubicBezTo>
                      <a:lnTo>
                        <a:pt x="1541640" y="1412177"/>
                      </a:lnTo>
                      <a:lnTo>
                        <a:pt x="1341092" y="1367629"/>
                      </a:lnTo>
                      <a:lnTo>
                        <a:pt x="1131818" y="1412177"/>
                      </a:lnTo>
                      <a:lnTo>
                        <a:pt x="47625" y="1412177"/>
                      </a:lnTo>
                      <a:cubicBezTo>
                        <a:pt x="21326" y="1412177"/>
                        <a:pt x="0" y="1390850"/>
                        <a:pt x="0" y="1364552"/>
                      </a:cubicBezTo>
                      <a:lnTo>
                        <a:pt x="0" y="1108167"/>
                      </a:lnTo>
                      <a:cubicBezTo>
                        <a:pt x="0" y="561899"/>
                        <a:pt x="387144" y="106118"/>
                        <a:pt x="902094" y="96"/>
                      </a:cubicBezTo>
                      <a:cubicBezTo>
                        <a:pt x="910914" y="-1724"/>
                        <a:pt x="927364" y="23013"/>
                        <a:pt x="936260" y="21403"/>
                      </a:cubicBezTo>
                      <a:cubicBezTo>
                        <a:pt x="982761" y="203473"/>
                        <a:pt x="1140295" y="370894"/>
                        <a:pt x="1336834" y="370894"/>
                      </a:cubicBezTo>
                      <a:cubicBezTo>
                        <a:pt x="1533478" y="370894"/>
                        <a:pt x="1712386" y="203321"/>
                        <a:pt x="1758991" y="21355"/>
                      </a:cubicBezTo>
                      <a:cubicBezTo>
                        <a:pt x="1773841" y="24041"/>
                        <a:pt x="1774698" y="629"/>
                        <a:pt x="1789338" y="3886"/>
                      </a:cubicBezTo>
                      <a:cubicBezTo>
                        <a:pt x="2295344" y="116596"/>
                        <a:pt x="2673658" y="568167"/>
                        <a:pt x="2673658" y="1108167"/>
                      </a:cubicBezTo>
                      <a:close/>
                    </a:path>
                  </a:pathLst>
                </a:custGeom>
                <a:solidFill>
                  <a:schemeClr val="bg1">
                    <a:lumMod val="50000"/>
                  </a:schemeClr>
                </a:solidFill>
                <a:ln w="9525" cap="flat">
                  <a:noFill/>
                  <a:prstDash val="solid"/>
                  <a:miter/>
                </a:ln>
              </p:spPr>
              <p:txBody>
                <a:bodyPr rtlCol="0" anchor="ctr"/>
                <a:lstStyle/>
                <a:p>
                  <a:endParaRPr lang="en-US"/>
                </a:p>
              </p:txBody>
            </p:sp>
            <p:sp>
              <p:nvSpPr>
                <p:cNvPr id="25" name="Freihandform 21">
                  <a:extLst>
                    <a:ext uri="{FF2B5EF4-FFF2-40B4-BE49-F238E27FC236}">
                      <a16:creationId xmlns:a16="http://schemas.microsoft.com/office/drawing/2014/main" id="{481A3FE2-3A04-D79B-B85C-CD746621744A}"/>
                    </a:ext>
                  </a:extLst>
                </p:cNvPr>
                <p:cNvSpPr/>
                <p:nvPr/>
              </p:nvSpPr>
              <p:spPr>
                <a:xfrm>
                  <a:off x="6014194" y="4544589"/>
                  <a:ext cx="994981" cy="1405595"/>
                </a:xfrm>
                <a:custGeom>
                  <a:avLst/>
                  <a:gdLst>
                    <a:gd name="connsiteX0" fmla="*/ 0 w 994981"/>
                    <a:gd name="connsiteY0" fmla="*/ 141705 h 1405595"/>
                    <a:gd name="connsiteX1" fmla="*/ 691639 w 994981"/>
                    <a:gd name="connsiteY1" fmla="*/ 1101568 h 1405595"/>
                    <a:gd name="connsiteX2" fmla="*/ 691639 w 994981"/>
                    <a:gd name="connsiteY2" fmla="*/ 1405596 h 1405595"/>
                    <a:gd name="connsiteX3" fmla="*/ 947357 w 994981"/>
                    <a:gd name="connsiteY3" fmla="*/ 1405596 h 1405595"/>
                    <a:gd name="connsiteX4" fmla="*/ 994982 w 994981"/>
                    <a:gd name="connsiteY4" fmla="*/ 1357971 h 1405595"/>
                    <a:gd name="connsiteX5" fmla="*/ 994982 w 994981"/>
                    <a:gd name="connsiteY5" fmla="*/ 1101568 h 1405595"/>
                    <a:gd name="connsiteX6" fmla="*/ 390201 w 994981"/>
                    <a:gd name="connsiteY6" fmla="*/ 100004 h 1405595"/>
                    <a:gd name="connsiteX7" fmla="*/ 363998 w 994981"/>
                    <a:gd name="connsiteY7" fmla="*/ 99861 h 1405595"/>
                    <a:gd name="connsiteX8" fmla="*/ 123720 w 994981"/>
                    <a:gd name="connsiteY8" fmla="*/ 278 h 1405595"/>
                    <a:gd name="connsiteX9" fmla="*/ 41386 w 994981"/>
                    <a:gd name="connsiteY9" fmla="*/ 46293 h 14055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94981" h="1405595">
                      <a:moveTo>
                        <a:pt x="0" y="141705"/>
                      </a:moveTo>
                      <a:cubicBezTo>
                        <a:pt x="406451" y="290038"/>
                        <a:pt x="691639" y="632718"/>
                        <a:pt x="691639" y="1101568"/>
                      </a:cubicBezTo>
                      <a:lnTo>
                        <a:pt x="691639" y="1405596"/>
                      </a:lnTo>
                      <a:lnTo>
                        <a:pt x="947357" y="1405596"/>
                      </a:lnTo>
                      <a:cubicBezTo>
                        <a:pt x="973655" y="1405596"/>
                        <a:pt x="994982" y="1384270"/>
                        <a:pt x="994982" y="1357971"/>
                      </a:cubicBezTo>
                      <a:lnTo>
                        <a:pt x="994982" y="1101568"/>
                      </a:lnTo>
                      <a:cubicBezTo>
                        <a:pt x="994982" y="666866"/>
                        <a:pt x="749808" y="289457"/>
                        <a:pt x="390201" y="100004"/>
                      </a:cubicBezTo>
                      <a:cubicBezTo>
                        <a:pt x="385886" y="97728"/>
                        <a:pt x="368351" y="102081"/>
                        <a:pt x="363998" y="99861"/>
                      </a:cubicBezTo>
                      <a:cubicBezTo>
                        <a:pt x="284483" y="59276"/>
                        <a:pt x="212731" y="21223"/>
                        <a:pt x="123720" y="278"/>
                      </a:cubicBezTo>
                      <a:cubicBezTo>
                        <a:pt x="104832" y="-4171"/>
                        <a:pt x="41386" y="46293"/>
                        <a:pt x="41386" y="46293"/>
                      </a:cubicBezTo>
                      <a:close/>
                    </a:path>
                  </a:pathLst>
                </a:custGeom>
                <a:solidFill>
                  <a:schemeClr val="bg1">
                    <a:lumMod val="50000"/>
                  </a:schemeClr>
                </a:solidFill>
                <a:ln w="9525" cap="flat">
                  <a:noFill/>
                  <a:prstDash val="solid"/>
                  <a:miter/>
                </a:ln>
              </p:spPr>
              <p:txBody>
                <a:bodyPr rtlCol="0" anchor="ctr"/>
                <a:lstStyle/>
                <a:p>
                  <a:endParaRPr lang="en-US"/>
                </a:p>
              </p:txBody>
            </p:sp>
            <p:grpSp>
              <p:nvGrpSpPr>
                <p:cNvPr id="26" name="Grafik 11">
                  <a:extLst>
                    <a:ext uri="{FF2B5EF4-FFF2-40B4-BE49-F238E27FC236}">
                      <a16:creationId xmlns:a16="http://schemas.microsoft.com/office/drawing/2014/main" id="{5AEE2C5C-C0BD-7BC7-2CC2-F85841644B7B}"/>
                    </a:ext>
                  </a:extLst>
                </p:cNvPr>
                <p:cNvGrpSpPr/>
                <p:nvPr/>
              </p:nvGrpSpPr>
              <p:grpSpPr>
                <a:xfrm>
                  <a:off x="4921009" y="4441441"/>
                  <a:ext cx="1502559" cy="780250"/>
                  <a:chOff x="4921009" y="4441441"/>
                  <a:chExt cx="1502559" cy="780250"/>
                </a:xfrm>
                <a:solidFill>
                  <a:srgbClr val="F9F6F6"/>
                </a:solidFill>
              </p:grpSpPr>
              <p:sp>
                <p:nvSpPr>
                  <p:cNvPr id="74" name="Freihandform 78">
                    <a:extLst>
                      <a:ext uri="{FF2B5EF4-FFF2-40B4-BE49-F238E27FC236}">
                        <a16:creationId xmlns:a16="http://schemas.microsoft.com/office/drawing/2014/main" id="{CCDC1896-D622-EE8E-A1C9-0D9015DBD822}"/>
                      </a:ext>
                    </a:extLst>
                  </p:cNvPr>
                  <p:cNvSpPr/>
                  <p:nvPr/>
                </p:nvSpPr>
                <p:spPr>
                  <a:xfrm>
                    <a:off x="5672284" y="4441441"/>
                    <a:ext cx="751284" cy="780250"/>
                  </a:xfrm>
                  <a:custGeom>
                    <a:avLst/>
                    <a:gdLst>
                      <a:gd name="connsiteX0" fmla="*/ 595979 w 751284"/>
                      <a:gd name="connsiteY0" fmla="*/ 12757 h 780250"/>
                      <a:gd name="connsiteX1" fmla="*/ 724176 w 751284"/>
                      <a:gd name="connsiteY1" fmla="*/ 100120 h 780250"/>
                      <a:gd name="connsiteX2" fmla="*/ 743283 w 751284"/>
                      <a:gd name="connsiteY2" fmla="*/ 181854 h 780250"/>
                      <a:gd name="connsiteX3" fmla="*/ 423748 w 751284"/>
                      <a:gd name="connsiteY3" fmla="*/ 748668 h 780250"/>
                      <a:gd name="connsiteX4" fmla="*/ 328079 w 751284"/>
                      <a:gd name="connsiteY4" fmla="*/ 764213 h 780250"/>
                      <a:gd name="connsiteX5" fmla="*/ 0 w 751284"/>
                      <a:gd name="connsiteY5" fmla="*/ 467443 h 780250"/>
                      <a:gd name="connsiteX6" fmla="*/ 505844 w 751284"/>
                      <a:gd name="connsiteY6" fmla="*/ 18510 h 780250"/>
                      <a:gd name="connsiteX7" fmla="*/ 595979 w 751284"/>
                      <a:gd name="connsiteY7" fmla="*/ 12757 h 780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51284" h="780250">
                        <a:moveTo>
                          <a:pt x="595979" y="12757"/>
                        </a:moveTo>
                        <a:lnTo>
                          <a:pt x="724176" y="100120"/>
                        </a:lnTo>
                        <a:cubicBezTo>
                          <a:pt x="750808" y="118266"/>
                          <a:pt x="759105" y="153784"/>
                          <a:pt x="743283" y="181854"/>
                        </a:cubicBezTo>
                        <a:lnTo>
                          <a:pt x="423748" y="748668"/>
                        </a:lnTo>
                        <a:cubicBezTo>
                          <a:pt x="404213" y="783320"/>
                          <a:pt x="357578" y="790893"/>
                          <a:pt x="328079" y="764213"/>
                        </a:cubicBezTo>
                        <a:lnTo>
                          <a:pt x="0" y="467443"/>
                        </a:lnTo>
                        <a:lnTo>
                          <a:pt x="505844" y="18510"/>
                        </a:lnTo>
                        <a:cubicBezTo>
                          <a:pt x="531019" y="-3826"/>
                          <a:pt x="568166" y="-6197"/>
                          <a:pt x="595979" y="12757"/>
                        </a:cubicBezTo>
                        <a:close/>
                      </a:path>
                    </a:pathLst>
                  </a:custGeom>
                  <a:solidFill>
                    <a:srgbClr val="F9F6F6"/>
                  </a:solidFill>
                  <a:ln w="9525" cap="flat">
                    <a:noFill/>
                    <a:prstDash val="solid"/>
                    <a:miter/>
                  </a:ln>
                </p:spPr>
                <p:txBody>
                  <a:bodyPr rtlCol="0" anchor="ctr"/>
                  <a:lstStyle/>
                  <a:p>
                    <a:endParaRPr lang="en-US"/>
                  </a:p>
                </p:txBody>
              </p:sp>
              <p:sp>
                <p:nvSpPr>
                  <p:cNvPr id="75" name="Freihandform 79">
                    <a:extLst>
                      <a:ext uri="{FF2B5EF4-FFF2-40B4-BE49-F238E27FC236}">
                        <a16:creationId xmlns:a16="http://schemas.microsoft.com/office/drawing/2014/main" id="{346B748E-35EC-2703-13DB-EAE19FDACD50}"/>
                      </a:ext>
                    </a:extLst>
                  </p:cNvPr>
                  <p:cNvSpPr/>
                  <p:nvPr/>
                </p:nvSpPr>
                <p:spPr>
                  <a:xfrm>
                    <a:off x="4921009" y="4441441"/>
                    <a:ext cx="751284" cy="780250"/>
                  </a:xfrm>
                  <a:custGeom>
                    <a:avLst/>
                    <a:gdLst>
                      <a:gd name="connsiteX0" fmla="*/ 155305 w 751284"/>
                      <a:gd name="connsiteY0" fmla="*/ 12757 h 780250"/>
                      <a:gd name="connsiteX1" fmla="*/ 27108 w 751284"/>
                      <a:gd name="connsiteY1" fmla="*/ 100120 h 780250"/>
                      <a:gd name="connsiteX2" fmla="*/ 8001 w 751284"/>
                      <a:gd name="connsiteY2" fmla="*/ 181854 h 780250"/>
                      <a:gd name="connsiteX3" fmla="*/ 327536 w 751284"/>
                      <a:gd name="connsiteY3" fmla="*/ 748668 h 780250"/>
                      <a:gd name="connsiteX4" fmla="*/ 423205 w 751284"/>
                      <a:gd name="connsiteY4" fmla="*/ 764213 h 780250"/>
                      <a:gd name="connsiteX5" fmla="*/ 751284 w 751284"/>
                      <a:gd name="connsiteY5" fmla="*/ 467443 h 780250"/>
                      <a:gd name="connsiteX6" fmla="*/ 245440 w 751284"/>
                      <a:gd name="connsiteY6" fmla="*/ 18510 h 780250"/>
                      <a:gd name="connsiteX7" fmla="*/ 155305 w 751284"/>
                      <a:gd name="connsiteY7" fmla="*/ 12757 h 780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51284" h="780250">
                        <a:moveTo>
                          <a:pt x="155305" y="12757"/>
                        </a:moveTo>
                        <a:lnTo>
                          <a:pt x="27108" y="100120"/>
                        </a:lnTo>
                        <a:cubicBezTo>
                          <a:pt x="476" y="118266"/>
                          <a:pt x="-7820" y="153784"/>
                          <a:pt x="8001" y="181854"/>
                        </a:cubicBezTo>
                        <a:lnTo>
                          <a:pt x="327536" y="748668"/>
                        </a:lnTo>
                        <a:cubicBezTo>
                          <a:pt x="347072" y="783320"/>
                          <a:pt x="393706" y="790893"/>
                          <a:pt x="423205" y="764213"/>
                        </a:cubicBezTo>
                        <a:lnTo>
                          <a:pt x="751284" y="467443"/>
                        </a:lnTo>
                        <a:lnTo>
                          <a:pt x="245440" y="18510"/>
                        </a:lnTo>
                        <a:cubicBezTo>
                          <a:pt x="220266" y="-3826"/>
                          <a:pt x="183118" y="-6197"/>
                          <a:pt x="155305" y="12757"/>
                        </a:cubicBezTo>
                        <a:close/>
                      </a:path>
                    </a:pathLst>
                  </a:custGeom>
                  <a:solidFill>
                    <a:srgbClr val="F9F6F6"/>
                  </a:solidFill>
                  <a:ln w="9525" cap="flat">
                    <a:noFill/>
                    <a:prstDash val="solid"/>
                    <a:miter/>
                  </a:ln>
                </p:spPr>
                <p:txBody>
                  <a:bodyPr rtlCol="0" anchor="ctr"/>
                  <a:lstStyle/>
                  <a:p>
                    <a:endParaRPr lang="en-US"/>
                  </a:p>
                </p:txBody>
              </p:sp>
            </p:grpSp>
            <p:sp>
              <p:nvSpPr>
                <p:cNvPr id="27" name="Freihandform 28">
                  <a:extLst>
                    <a:ext uri="{FF2B5EF4-FFF2-40B4-BE49-F238E27FC236}">
                      <a16:creationId xmlns:a16="http://schemas.microsoft.com/office/drawing/2014/main" id="{9462CF4D-E142-00B1-D051-16E7A32A61BC}"/>
                    </a:ext>
                  </a:extLst>
                </p:cNvPr>
                <p:cNvSpPr/>
                <p:nvPr/>
              </p:nvSpPr>
              <p:spPr>
                <a:xfrm>
                  <a:off x="5450857" y="4908893"/>
                  <a:ext cx="443074" cy="1041311"/>
                </a:xfrm>
                <a:custGeom>
                  <a:avLst/>
                  <a:gdLst>
                    <a:gd name="connsiteX0" fmla="*/ 443075 w 443074"/>
                    <a:gd name="connsiteY0" fmla="*/ 200301 h 1041311"/>
                    <a:gd name="connsiteX1" fmla="*/ 221428 w 443074"/>
                    <a:gd name="connsiteY1" fmla="*/ 0 h 1041311"/>
                    <a:gd name="connsiteX2" fmla="*/ 0 w 443074"/>
                    <a:gd name="connsiteY2" fmla="*/ 200301 h 1041311"/>
                    <a:gd name="connsiteX3" fmla="*/ 118139 w 443074"/>
                    <a:gd name="connsiteY3" fmla="*/ 396945 h 1041311"/>
                    <a:gd name="connsiteX4" fmla="*/ 16516 w 443074"/>
                    <a:gd name="connsiteY4" fmla="*/ 1041311 h 1041311"/>
                    <a:gd name="connsiteX5" fmla="*/ 426349 w 443074"/>
                    <a:gd name="connsiteY5" fmla="*/ 1041311 h 1041311"/>
                    <a:gd name="connsiteX6" fmla="*/ 324936 w 443074"/>
                    <a:gd name="connsiteY6" fmla="*/ 396945 h 10413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3074" h="1041311">
                      <a:moveTo>
                        <a:pt x="443075" y="200301"/>
                      </a:moveTo>
                      <a:lnTo>
                        <a:pt x="221428" y="0"/>
                      </a:lnTo>
                      <a:lnTo>
                        <a:pt x="0" y="200301"/>
                      </a:lnTo>
                      <a:lnTo>
                        <a:pt x="118139" y="396945"/>
                      </a:lnTo>
                      <a:lnTo>
                        <a:pt x="16516" y="1041311"/>
                      </a:lnTo>
                      <a:lnTo>
                        <a:pt x="426349" y="1041311"/>
                      </a:lnTo>
                      <a:lnTo>
                        <a:pt x="324936" y="396945"/>
                      </a:lnTo>
                      <a:close/>
                    </a:path>
                  </a:pathLst>
                </a:custGeom>
                <a:solidFill>
                  <a:schemeClr val="tx2"/>
                </a:solidFill>
                <a:ln w="9525" cap="flat">
                  <a:noFill/>
                  <a:prstDash val="solid"/>
                  <a:miter/>
                </a:ln>
              </p:spPr>
              <p:txBody>
                <a:bodyPr rtlCol="0" anchor="ctr"/>
                <a:lstStyle/>
                <a:p>
                  <a:endParaRPr lang="en-US"/>
                </a:p>
              </p:txBody>
            </p:sp>
            <p:sp>
              <p:nvSpPr>
                <p:cNvPr id="28" name="Freihandform 31">
                  <a:extLst>
                    <a:ext uri="{FF2B5EF4-FFF2-40B4-BE49-F238E27FC236}">
                      <a16:creationId xmlns:a16="http://schemas.microsoft.com/office/drawing/2014/main" id="{94E091A3-992B-5118-7700-ABA80ACE3C7E}"/>
                    </a:ext>
                  </a:extLst>
                </p:cNvPr>
                <p:cNvSpPr/>
                <p:nvPr/>
              </p:nvSpPr>
              <p:spPr>
                <a:xfrm>
                  <a:off x="3570972" y="1073428"/>
                  <a:ext cx="4192946" cy="1778222"/>
                </a:xfrm>
                <a:custGeom>
                  <a:avLst/>
                  <a:gdLst>
                    <a:gd name="connsiteX0" fmla="*/ 4150007 w 4192946"/>
                    <a:gd name="connsiteY0" fmla="*/ 825413 h 1778222"/>
                    <a:gd name="connsiteX1" fmla="*/ 2122249 w 4192946"/>
                    <a:gd name="connsiteY1" fmla="*/ 5015 h 1778222"/>
                    <a:gd name="connsiteX2" fmla="*/ 2070709 w 4192946"/>
                    <a:gd name="connsiteY2" fmla="*/ 5015 h 1778222"/>
                    <a:gd name="connsiteX3" fmla="*/ 42941 w 4192946"/>
                    <a:gd name="connsiteY3" fmla="*/ 825413 h 1778222"/>
                    <a:gd name="connsiteX4" fmla="*/ 42941 w 4192946"/>
                    <a:gd name="connsiteY4" fmla="*/ 952810 h 1778222"/>
                    <a:gd name="connsiteX5" fmla="*/ 2070699 w 4192946"/>
                    <a:gd name="connsiteY5" fmla="*/ 1773207 h 1778222"/>
                    <a:gd name="connsiteX6" fmla="*/ 2122239 w 4192946"/>
                    <a:gd name="connsiteY6" fmla="*/ 1773207 h 1778222"/>
                    <a:gd name="connsiteX7" fmla="*/ 4149997 w 4192946"/>
                    <a:gd name="connsiteY7" fmla="*/ 952810 h 1778222"/>
                    <a:gd name="connsiteX8" fmla="*/ 4150007 w 4192946"/>
                    <a:gd name="connsiteY8" fmla="*/ 825413 h 17782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192946" h="1778222">
                      <a:moveTo>
                        <a:pt x="4150007" y="825413"/>
                      </a:moveTo>
                      <a:lnTo>
                        <a:pt x="2122249" y="5015"/>
                      </a:lnTo>
                      <a:cubicBezTo>
                        <a:pt x="2105723" y="-1672"/>
                        <a:pt x="2087235" y="-1672"/>
                        <a:pt x="2070709" y="5015"/>
                      </a:cubicBezTo>
                      <a:lnTo>
                        <a:pt x="42941" y="825413"/>
                      </a:lnTo>
                      <a:cubicBezTo>
                        <a:pt x="-14314" y="848578"/>
                        <a:pt x="-14314" y="929645"/>
                        <a:pt x="42941" y="952810"/>
                      </a:cubicBezTo>
                      <a:lnTo>
                        <a:pt x="2070699" y="1773207"/>
                      </a:lnTo>
                      <a:cubicBezTo>
                        <a:pt x="2087225" y="1779894"/>
                        <a:pt x="2105713" y="1779894"/>
                        <a:pt x="2122239" y="1773207"/>
                      </a:cubicBezTo>
                      <a:lnTo>
                        <a:pt x="4149997" y="952810"/>
                      </a:lnTo>
                      <a:cubicBezTo>
                        <a:pt x="4207262" y="929645"/>
                        <a:pt x="4207262" y="848578"/>
                        <a:pt x="4150007" y="825413"/>
                      </a:cubicBezTo>
                      <a:close/>
                    </a:path>
                  </a:pathLst>
                </a:custGeom>
                <a:solidFill>
                  <a:schemeClr val="bg1">
                    <a:lumMod val="50000"/>
                  </a:schemeClr>
                </a:solidFill>
                <a:ln w="9525" cap="flat">
                  <a:noFill/>
                  <a:prstDash val="solid"/>
                  <a:miter/>
                </a:ln>
              </p:spPr>
              <p:txBody>
                <a:bodyPr rtlCol="0" anchor="ctr"/>
                <a:lstStyle/>
                <a:p>
                  <a:endParaRPr lang="en-US"/>
                </a:p>
              </p:txBody>
            </p:sp>
            <p:sp>
              <p:nvSpPr>
                <p:cNvPr id="29" name="Freihandform 32">
                  <a:extLst>
                    <a:ext uri="{FF2B5EF4-FFF2-40B4-BE49-F238E27FC236}">
                      <a16:creationId xmlns:a16="http://schemas.microsoft.com/office/drawing/2014/main" id="{1CDCBBFB-09FD-0B5E-6FC1-3B89B6204C90}"/>
                    </a:ext>
                  </a:extLst>
                </p:cNvPr>
                <p:cNvSpPr/>
                <p:nvPr/>
              </p:nvSpPr>
              <p:spPr>
                <a:xfrm>
                  <a:off x="5236630" y="1073402"/>
                  <a:ext cx="2527284" cy="1067354"/>
                </a:xfrm>
                <a:custGeom>
                  <a:avLst/>
                  <a:gdLst>
                    <a:gd name="connsiteX0" fmla="*/ 2484387 w 2527284"/>
                    <a:gd name="connsiteY0" fmla="*/ 952874 h 1067354"/>
                    <a:gd name="connsiteX1" fmla="*/ 2201294 w 2527284"/>
                    <a:gd name="connsiteY1" fmla="*/ 1067355 h 1067354"/>
                    <a:gd name="connsiteX2" fmla="*/ 2173786 w 2527284"/>
                    <a:gd name="connsiteY2" fmla="*/ 1048333 h 1067354"/>
                    <a:gd name="connsiteX3" fmla="*/ 0 w 2527284"/>
                    <a:gd name="connsiteY3" fmla="*/ 168909 h 1067354"/>
                    <a:gd name="connsiteX4" fmla="*/ 405051 w 2527284"/>
                    <a:gd name="connsiteY4" fmla="*/ 5079 h 1067354"/>
                    <a:gd name="connsiteX5" fmla="*/ 456552 w 2527284"/>
                    <a:gd name="connsiteY5" fmla="*/ 5079 h 1067354"/>
                    <a:gd name="connsiteX6" fmla="*/ 2484387 w 2527284"/>
                    <a:gd name="connsiteY6" fmla="*/ 825439 h 1067354"/>
                    <a:gd name="connsiteX7" fmla="*/ 2484387 w 2527284"/>
                    <a:gd name="connsiteY7" fmla="*/ 952874 h 10673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27284" h="1067354">
                      <a:moveTo>
                        <a:pt x="2484387" y="952874"/>
                      </a:moveTo>
                      <a:lnTo>
                        <a:pt x="2201294" y="1067355"/>
                      </a:lnTo>
                      <a:cubicBezTo>
                        <a:pt x="2194131" y="1059411"/>
                        <a:pt x="2184978" y="1052839"/>
                        <a:pt x="2173786" y="1048333"/>
                      </a:cubicBezTo>
                      <a:lnTo>
                        <a:pt x="0" y="168909"/>
                      </a:lnTo>
                      <a:lnTo>
                        <a:pt x="405051" y="5079"/>
                      </a:lnTo>
                      <a:cubicBezTo>
                        <a:pt x="421529" y="-1693"/>
                        <a:pt x="440074" y="-1693"/>
                        <a:pt x="456552" y="5079"/>
                      </a:cubicBezTo>
                      <a:lnTo>
                        <a:pt x="2484387" y="825439"/>
                      </a:lnTo>
                      <a:cubicBezTo>
                        <a:pt x="2541584" y="848585"/>
                        <a:pt x="2541584" y="929623"/>
                        <a:pt x="2484387" y="952874"/>
                      </a:cubicBezTo>
                      <a:close/>
                    </a:path>
                  </a:pathLst>
                </a:custGeom>
                <a:solidFill>
                  <a:schemeClr val="bg1">
                    <a:lumMod val="50000"/>
                  </a:schemeClr>
                </a:solidFill>
                <a:ln w="9525" cap="flat">
                  <a:noFill/>
                  <a:prstDash val="solid"/>
                  <a:miter/>
                </a:ln>
              </p:spPr>
              <p:txBody>
                <a:bodyPr rtlCol="0" anchor="ctr"/>
                <a:lstStyle/>
                <a:p>
                  <a:endParaRPr lang="en-US"/>
                </a:p>
              </p:txBody>
            </p:sp>
            <p:sp>
              <p:nvSpPr>
                <p:cNvPr id="30" name="Freihandform 34">
                  <a:extLst>
                    <a:ext uri="{FF2B5EF4-FFF2-40B4-BE49-F238E27FC236}">
                      <a16:creationId xmlns:a16="http://schemas.microsoft.com/office/drawing/2014/main" id="{68C49A5B-2084-185A-894F-A3DBE17ED76A}"/>
                    </a:ext>
                  </a:extLst>
                </p:cNvPr>
                <p:cNvSpPr/>
                <p:nvPr/>
              </p:nvSpPr>
              <p:spPr>
                <a:xfrm>
                  <a:off x="3689713" y="3479172"/>
                  <a:ext cx="290398" cy="588502"/>
                </a:xfrm>
                <a:custGeom>
                  <a:avLst/>
                  <a:gdLst>
                    <a:gd name="connsiteX0" fmla="*/ 145199 w 290398"/>
                    <a:gd name="connsiteY0" fmla="*/ 588502 h 588502"/>
                    <a:gd name="connsiteX1" fmla="*/ 72390 w 290398"/>
                    <a:gd name="connsiteY1" fmla="*/ 568957 h 588502"/>
                    <a:gd name="connsiteX2" fmla="*/ 0 w 290398"/>
                    <a:gd name="connsiteY2" fmla="*/ 443303 h 588502"/>
                    <a:gd name="connsiteX3" fmla="*/ 0 w 290398"/>
                    <a:gd name="connsiteY3" fmla="*/ 145199 h 588502"/>
                    <a:gd name="connsiteX4" fmla="*/ 72457 w 290398"/>
                    <a:gd name="connsiteY4" fmla="*/ 19507 h 588502"/>
                    <a:gd name="connsiteX5" fmla="*/ 145199 w 290398"/>
                    <a:gd name="connsiteY5" fmla="*/ 0 h 588502"/>
                    <a:gd name="connsiteX6" fmla="*/ 290398 w 290398"/>
                    <a:gd name="connsiteY6" fmla="*/ 145199 h 588502"/>
                    <a:gd name="connsiteX7" fmla="*/ 290398 w 290398"/>
                    <a:gd name="connsiteY7" fmla="*/ 443303 h 588502"/>
                    <a:gd name="connsiteX8" fmla="*/ 145199 w 290398"/>
                    <a:gd name="connsiteY8" fmla="*/ 588502 h 588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0398" h="588502">
                      <a:moveTo>
                        <a:pt x="145199" y="588502"/>
                      </a:moveTo>
                      <a:cubicBezTo>
                        <a:pt x="118662" y="588502"/>
                        <a:pt x="93793" y="581387"/>
                        <a:pt x="72390" y="568957"/>
                      </a:cubicBezTo>
                      <a:cubicBezTo>
                        <a:pt x="29108" y="543820"/>
                        <a:pt x="0" y="496967"/>
                        <a:pt x="0" y="443303"/>
                      </a:cubicBezTo>
                      <a:lnTo>
                        <a:pt x="0" y="145199"/>
                      </a:lnTo>
                      <a:cubicBezTo>
                        <a:pt x="0" y="91516"/>
                        <a:pt x="29137" y="44634"/>
                        <a:pt x="72457" y="19507"/>
                      </a:cubicBezTo>
                      <a:cubicBezTo>
                        <a:pt x="93850" y="7106"/>
                        <a:pt x="118691" y="0"/>
                        <a:pt x="145199" y="0"/>
                      </a:cubicBezTo>
                      <a:cubicBezTo>
                        <a:pt x="225390" y="0"/>
                        <a:pt x="290398" y="65008"/>
                        <a:pt x="290398" y="145199"/>
                      </a:cubicBezTo>
                      <a:lnTo>
                        <a:pt x="290398" y="443303"/>
                      </a:lnTo>
                      <a:cubicBezTo>
                        <a:pt x="290398" y="523494"/>
                        <a:pt x="225390" y="588502"/>
                        <a:pt x="145199" y="588502"/>
                      </a:cubicBezTo>
                      <a:close/>
                    </a:path>
                  </a:pathLst>
                </a:custGeom>
                <a:solidFill>
                  <a:schemeClr val="tx2"/>
                </a:solidFill>
                <a:ln w="9525" cap="flat">
                  <a:noFill/>
                  <a:prstDash val="solid"/>
                  <a:miter/>
                </a:ln>
              </p:spPr>
              <p:txBody>
                <a:bodyPr rtlCol="0" anchor="ctr"/>
                <a:lstStyle/>
                <a:p>
                  <a:endParaRPr lang="en-US"/>
                </a:p>
              </p:txBody>
            </p:sp>
            <p:sp>
              <p:nvSpPr>
                <p:cNvPr id="31" name="Freihandform 35">
                  <a:extLst>
                    <a:ext uri="{FF2B5EF4-FFF2-40B4-BE49-F238E27FC236}">
                      <a16:creationId xmlns:a16="http://schemas.microsoft.com/office/drawing/2014/main" id="{4D608A21-7B99-1E29-49C6-8D4B9E4D14C0}"/>
                    </a:ext>
                  </a:extLst>
                </p:cNvPr>
                <p:cNvSpPr/>
                <p:nvPr/>
              </p:nvSpPr>
              <p:spPr>
                <a:xfrm>
                  <a:off x="3762226" y="3479219"/>
                  <a:ext cx="217855" cy="588425"/>
                </a:xfrm>
                <a:custGeom>
                  <a:avLst/>
                  <a:gdLst>
                    <a:gd name="connsiteX0" fmla="*/ 217856 w 217855"/>
                    <a:gd name="connsiteY0" fmla="*/ 145180 h 588425"/>
                    <a:gd name="connsiteX1" fmla="*/ 217856 w 217855"/>
                    <a:gd name="connsiteY1" fmla="*/ 443227 h 588425"/>
                    <a:gd name="connsiteX2" fmla="*/ 72657 w 217855"/>
                    <a:gd name="connsiteY2" fmla="*/ 588426 h 588425"/>
                    <a:gd name="connsiteX3" fmla="*/ 29 w 217855"/>
                    <a:gd name="connsiteY3" fmla="*/ 569004 h 588425"/>
                    <a:gd name="connsiteX4" fmla="*/ 72657 w 217855"/>
                    <a:gd name="connsiteY4" fmla="*/ 443236 h 588425"/>
                    <a:gd name="connsiteX5" fmla="*/ 72657 w 217855"/>
                    <a:gd name="connsiteY5" fmla="*/ 145190 h 588425"/>
                    <a:gd name="connsiteX6" fmla="*/ 30175 w 217855"/>
                    <a:gd name="connsiteY6" fmla="*/ 42472 h 588425"/>
                    <a:gd name="connsiteX7" fmla="*/ 0 w 217855"/>
                    <a:gd name="connsiteY7" fmla="*/ 19431 h 588425"/>
                    <a:gd name="connsiteX8" fmla="*/ 72657 w 217855"/>
                    <a:gd name="connsiteY8" fmla="*/ 0 h 588425"/>
                    <a:gd name="connsiteX9" fmla="*/ 175374 w 217855"/>
                    <a:gd name="connsiteY9" fmla="*/ 42482 h 588425"/>
                    <a:gd name="connsiteX10" fmla="*/ 217856 w 217855"/>
                    <a:gd name="connsiteY10" fmla="*/ 145180 h 588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17855" h="588425">
                      <a:moveTo>
                        <a:pt x="217856" y="145180"/>
                      </a:moveTo>
                      <a:lnTo>
                        <a:pt x="217856" y="443227"/>
                      </a:lnTo>
                      <a:cubicBezTo>
                        <a:pt x="217856" y="523475"/>
                        <a:pt x="152914" y="588426"/>
                        <a:pt x="72657" y="588426"/>
                      </a:cubicBezTo>
                      <a:cubicBezTo>
                        <a:pt x="46168" y="588426"/>
                        <a:pt x="21326" y="581359"/>
                        <a:pt x="29" y="569004"/>
                      </a:cubicBezTo>
                      <a:cubicBezTo>
                        <a:pt x="43491" y="543982"/>
                        <a:pt x="72657" y="496995"/>
                        <a:pt x="72657" y="443236"/>
                      </a:cubicBezTo>
                      <a:lnTo>
                        <a:pt x="72657" y="145190"/>
                      </a:lnTo>
                      <a:cubicBezTo>
                        <a:pt x="72657" y="105070"/>
                        <a:pt x="56474" y="68761"/>
                        <a:pt x="30175" y="42472"/>
                      </a:cubicBezTo>
                      <a:cubicBezTo>
                        <a:pt x="21250" y="33547"/>
                        <a:pt x="11087" y="25803"/>
                        <a:pt x="0" y="19431"/>
                      </a:cubicBezTo>
                      <a:cubicBezTo>
                        <a:pt x="21288" y="7068"/>
                        <a:pt x="46168" y="0"/>
                        <a:pt x="72657" y="0"/>
                      </a:cubicBezTo>
                      <a:cubicBezTo>
                        <a:pt x="112786" y="0"/>
                        <a:pt x="149076" y="16288"/>
                        <a:pt x="175374" y="42482"/>
                      </a:cubicBezTo>
                      <a:cubicBezTo>
                        <a:pt x="201663" y="68761"/>
                        <a:pt x="217856" y="105061"/>
                        <a:pt x="217856" y="145180"/>
                      </a:cubicBezTo>
                      <a:close/>
                    </a:path>
                  </a:pathLst>
                </a:custGeom>
                <a:solidFill>
                  <a:srgbClr val="26ABB4"/>
                </a:solidFill>
                <a:ln w="9525" cap="flat">
                  <a:noFill/>
                  <a:prstDash val="solid"/>
                  <a:miter/>
                </a:ln>
              </p:spPr>
              <p:txBody>
                <a:bodyPr rtlCol="0" anchor="ctr"/>
                <a:lstStyle/>
                <a:p>
                  <a:endParaRPr lang="en-US"/>
                </a:p>
              </p:txBody>
            </p:sp>
            <p:grpSp>
              <p:nvGrpSpPr>
                <p:cNvPr id="32" name="Grafik 11">
                  <a:extLst>
                    <a:ext uri="{FF2B5EF4-FFF2-40B4-BE49-F238E27FC236}">
                      <a16:creationId xmlns:a16="http://schemas.microsoft.com/office/drawing/2014/main" id="{2DD8E12F-8BD2-94BE-DDD6-21700FA91F0A}"/>
                    </a:ext>
                  </a:extLst>
                </p:cNvPr>
                <p:cNvGrpSpPr/>
                <p:nvPr/>
              </p:nvGrpSpPr>
              <p:grpSpPr>
                <a:xfrm>
                  <a:off x="4162238" y="2883812"/>
                  <a:ext cx="3020120" cy="567213"/>
                  <a:chOff x="4162238" y="2883812"/>
                  <a:chExt cx="3020120" cy="567213"/>
                </a:xfrm>
                <a:solidFill>
                  <a:srgbClr val="FFAB69"/>
                </a:solidFill>
              </p:grpSpPr>
              <p:sp>
                <p:nvSpPr>
                  <p:cNvPr id="37" name="Freihandform 76">
                    <a:extLst>
                      <a:ext uri="{FF2B5EF4-FFF2-40B4-BE49-F238E27FC236}">
                        <a16:creationId xmlns:a16="http://schemas.microsoft.com/office/drawing/2014/main" id="{CF72EDD2-F682-10CF-5D90-3B126134D9E3}"/>
                      </a:ext>
                    </a:extLst>
                  </p:cNvPr>
                  <p:cNvSpPr/>
                  <p:nvPr/>
                </p:nvSpPr>
                <p:spPr>
                  <a:xfrm>
                    <a:off x="4162238" y="2883812"/>
                    <a:ext cx="476459" cy="567213"/>
                  </a:xfrm>
                  <a:custGeom>
                    <a:avLst/>
                    <a:gdLst>
                      <a:gd name="connsiteX0" fmla="*/ 476460 w 476459"/>
                      <a:gd name="connsiteY0" fmla="*/ 567214 h 567213"/>
                      <a:gd name="connsiteX1" fmla="*/ 283607 w 476459"/>
                      <a:gd name="connsiteY1" fmla="*/ 567214 h 567213"/>
                      <a:gd name="connsiteX2" fmla="*/ 0 w 476459"/>
                      <a:gd name="connsiteY2" fmla="*/ 283607 h 567213"/>
                      <a:gd name="connsiteX3" fmla="*/ 283607 w 476459"/>
                      <a:gd name="connsiteY3" fmla="*/ 0 h 567213"/>
                      <a:gd name="connsiteX4" fmla="*/ 476460 w 476459"/>
                      <a:gd name="connsiteY4" fmla="*/ 0 h 5672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6459" h="567213">
                        <a:moveTo>
                          <a:pt x="476460" y="567214"/>
                        </a:moveTo>
                        <a:lnTo>
                          <a:pt x="283607" y="567214"/>
                        </a:lnTo>
                        <a:cubicBezTo>
                          <a:pt x="126978" y="567214"/>
                          <a:pt x="0" y="440236"/>
                          <a:pt x="0" y="283607"/>
                        </a:cubicBezTo>
                        <a:cubicBezTo>
                          <a:pt x="0" y="126978"/>
                          <a:pt x="126978" y="0"/>
                          <a:pt x="283607" y="0"/>
                        </a:cubicBezTo>
                        <a:lnTo>
                          <a:pt x="476460" y="0"/>
                        </a:lnTo>
                        <a:close/>
                      </a:path>
                    </a:pathLst>
                  </a:custGeom>
                  <a:solidFill>
                    <a:srgbClr val="FFAB69"/>
                  </a:solidFill>
                  <a:ln w="9525" cap="flat">
                    <a:noFill/>
                    <a:prstDash val="solid"/>
                    <a:miter/>
                  </a:ln>
                </p:spPr>
                <p:txBody>
                  <a:bodyPr rtlCol="0" anchor="ctr"/>
                  <a:lstStyle/>
                  <a:p>
                    <a:endParaRPr lang="en-US"/>
                  </a:p>
                </p:txBody>
              </p:sp>
              <p:sp>
                <p:nvSpPr>
                  <p:cNvPr id="73" name="Freihandform 77">
                    <a:extLst>
                      <a:ext uri="{FF2B5EF4-FFF2-40B4-BE49-F238E27FC236}">
                        <a16:creationId xmlns:a16="http://schemas.microsoft.com/office/drawing/2014/main" id="{2FE6BCA0-8B5F-80BE-0548-5BA0575AEAB7}"/>
                      </a:ext>
                    </a:extLst>
                  </p:cNvPr>
                  <p:cNvSpPr/>
                  <p:nvPr/>
                </p:nvSpPr>
                <p:spPr>
                  <a:xfrm>
                    <a:off x="6705899" y="2883812"/>
                    <a:ext cx="476459" cy="567213"/>
                  </a:xfrm>
                  <a:custGeom>
                    <a:avLst/>
                    <a:gdLst>
                      <a:gd name="connsiteX0" fmla="*/ 0 w 476459"/>
                      <a:gd name="connsiteY0" fmla="*/ 567214 h 567213"/>
                      <a:gd name="connsiteX1" fmla="*/ 192853 w 476459"/>
                      <a:gd name="connsiteY1" fmla="*/ 567214 h 567213"/>
                      <a:gd name="connsiteX2" fmla="*/ 476460 w 476459"/>
                      <a:gd name="connsiteY2" fmla="*/ 283607 h 567213"/>
                      <a:gd name="connsiteX3" fmla="*/ 192853 w 476459"/>
                      <a:gd name="connsiteY3" fmla="*/ 0 h 567213"/>
                      <a:gd name="connsiteX4" fmla="*/ 0 w 476459"/>
                      <a:gd name="connsiteY4" fmla="*/ 0 h 5672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6459" h="567213">
                        <a:moveTo>
                          <a:pt x="0" y="567214"/>
                        </a:moveTo>
                        <a:lnTo>
                          <a:pt x="192853" y="567214"/>
                        </a:lnTo>
                        <a:cubicBezTo>
                          <a:pt x="349482" y="567214"/>
                          <a:pt x="476460" y="440236"/>
                          <a:pt x="476460" y="283607"/>
                        </a:cubicBezTo>
                        <a:cubicBezTo>
                          <a:pt x="476460" y="126978"/>
                          <a:pt x="349482" y="0"/>
                          <a:pt x="192853" y="0"/>
                        </a:cubicBezTo>
                        <a:lnTo>
                          <a:pt x="0" y="0"/>
                        </a:lnTo>
                        <a:close/>
                      </a:path>
                    </a:pathLst>
                  </a:custGeom>
                  <a:solidFill>
                    <a:srgbClr val="FFAB69"/>
                  </a:solidFill>
                  <a:ln w="9525" cap="flat">
                    <a:noFill/>
                    <a:prstDash val="solid"/>
                    <a:miter/>
                  </a:ln>
                </p:spPr>
                <p:txBody>
                  <a:bodyPr rtlCol="0" anchor="ctr"/>
                  <a:lstStyle/>
                  <a:p>
                    <a:endParaRPr lang="en-US"/>
                  </a:p>
                </p:txBody>
              </p:sp>
            </p:grpSp>
            <p:sp>
              <p:nvSpPr>
                <p:cNvPr id="33" name="Freihandform 38">
                  <a:extLst>
                    <a:ext uri="{FF2B5EF4-FFF2-40B4-BE49-F238E27FC236}">
                      <a16:creationId xmlns:a16="http://schemas.microsoft.com/office/drawing/2014/main" id="{A7605F55-6BCB-E0B2-417A-F6C8B3BDFF9C}"/>
                    </a:ext>
                  </a:extLst>
                </p:cNvPr>
                <p:cNvSpPr/>
                <p:nvPr/>
              </p:nvSpPr>
              <p:spPr>
                <a:xfrm>
                  <a:off x="4598074" y="2499535"/>
                  <a:ext cx="2148449" cy="1781974"/>
                </a:xfrm>
                <a:custGeom>
                  <a:avLst/>
                  <a:gdLst>
                    <a:gd name="connsiteX0" fmla="*/ 27889 w 2148449"/>
                    <a:gd name="connsiteY0" fmla="*/ 0 h 1781974"/>
                    <a:gd name="connsiteX1" fmla="*/ 0 w 2148449"/>
                    <a:gd name="connsiteY1" fmla="*/ 89135 h 1781974"/>
                    <a:gd name="connsiteX2" fmla="*/ 0 w 2148449"/>
                    <a:gd name="connsiteY2" fmla="*/ 707755 h 1781974"/>
                    <a:gd name="connsiteX3" fmla="*/ 773782 w 2148449"/>
                    <a:gd name="connsiteY3" fmla="*/ 1739398 h 1781974"/>
                    <a:gd name="connsiteX4" fmla="*/ 1074230 w 2148449"/>
                    <a:gd name="connsiteY4" fmla="*/ 1781975 h 1781974"/>
                    <a:gd name="connsiteX5" fmla="*/ 2120684 w 2148449"/>
                    <a:gd name="connsiteY5" fmla="*/ 951490 h 1781974"/>
                    <a:gd name="connsiteX6" fmla="*/ 2117503 w 2148449"/>
                    <a:gd name="connsiteY6" fmla="*/ 929364 h 1781974"/>
                    <a:gd name="connsiteX7" fmla="*/ 2140515 w 2148449"/>
                    <a:gd name="connsiteY7" fmla="*/ 706517 h 1781974"/>
                    <a:gd name="connsiteX8" fmla="*/ 2148450 w 2148449"/>
                    <a:gd name="connsiteY8" fmla="*/ 384277 h 1781974"/>
                    <a:gd name="connsiteX9" fmla="*/ 2148450 w 2148449"/>
                    <a:gd name="connsiteY9" fmla="*/ 89135 h 1781974"/>
                    <a:gd name="connsiteX10" fmla="*/ 2123656 w 2148449"/>
                    <a:gd name="connsiteY10" fmla="*/ 0 h 1781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148449" h="1781974">
                      <a:moveTo>
                        <a:pt x="27889" y="0"/>
                      </a:moveTo>
                      <a:lnTo>
                        <a:pt x="0" y="89135"/>
                      </a:lnTo>
                      <a:lnTo>
                        <a:pt x="0" y="707755"/>
                      </a:lnTo>
                      <a:cubicBezTo>
                        <a:pt x="0" y="1196750"/>
                        <a:pt x="326727" y="1609430"/>
                        <a:pt x="773782" y="1739398"/>
                      </a:cubicBezTo>
                      <a:cubicBezTo>
                        <a:pt x="869128" y="1767116"/>
                        <a:pt x="969940" y="1781975"/>
                        <a:pt x="1074230" y="1781975"/>
                      </a:cubicBezTo>
                      <a:cubicBezTo>
                        <a:pt x="1583674" y="1781975"/>
                        <a:pt x="2010289" y="1427350"/>
                        <a:pt x="2120684" y="951490"/>
                      </a:cubicBezTo>
                      <a:cubicBezTo>
                        <a:pt x="2122256" y="944718"/>
                        <a:pt x="2116055" y="936184"/>
                        <a:pt x="2117503" y="929364"/>
                      </a:cubicBezTo>
                      <a:cubicBezTo>
                        <a:pt x="2132743" y="857317"/>
                        <a:pt x="2140515" y="783098"/>
                        <a:pt x="2140515" y="706517"/>
                      </a:cubicBezTo>
                      <a:lnTo>
                        <a:pt x="2148450" y="384277"/>
                      </a:lnTo>
                      <a:lnTo>
                        <a:pt x="2148450" y="89135"/>
                      </a:lnTo>
                      <a:lnTo>
                        <a:pt x="2123656" y="0"/>
                      </a:lnTo>
                      <a:close/>
                    </a:path>
                  </a:pathLst>
                </a:custGeom>
                <a:solidFill>
                  <a:srgbClr val="FFBE84"/>
                </a:solidFill>
                <a:ln w="9525" cap="flat">
                  <a:noFill/>
                  <a:prstDash val="solid"/>
                  <a:miter/>
                </a:ln>
              </p:spPr>
              <p:txBody>
                <a:bodyPr rtlCol="0" anchor="ctr"/>
                <a:lstStyle/>
                <a:p>
                  <a:endParaRPr lang="en-US"/>
                </a:p>
              </p:txBody>
            </p:sp>
            <p:sp>
              <p:nvSpPr>
                <p:cNvPr id="34" name="Freihandform 73">
                  <a:extLst>
                    <a:ext uri="{FF2B5EF4-FFF2-40B4-BE49-F238E27FC236}">
                      <a16:creationId xmlns:a16="http://schemas.microsoft.com/office/drawing/2014/main" id="{B9ABE6FE-1456-6E88-89BA-AFB506C4B439}"/>
                    </a:ext>
                  </a:extLst>
                </p:cNvPr>
                <p:cNvSpPr/>
                <p:nvPr/>
              </p:nvSpPr>
              <p:spPr>
                <a:xfrm>
                  <a:off x="5372037" y="2499545"/>
                  <a:ext cx="1374466" cy="1782013"/>
                </a:xfrm>
                <a:custGeom>
                  <a:avLst/>
                  <a:gdLst>
                    <a:gd name="connsiteX0" fmla="*/ 1374467 w 1374466"/>
                    <a:gd name="connsiteY0" fmla="*/ 10 h 1782013"/>
                    <a:gd name="connsiteX1" fmla="*/ 1374467 w 1374466"/>
                    <a:gd name="connsiteY1" fmla="*/ 707708 h 1782013"/>
                    <a:gd name="connsiteX2" fmla="*/ 1059828 w 1374466"/>
                    <a:gd name="connsiteY2" fmla="*/ 1467374 h 1782013"/>
                    <a:gd name="connsiteX3" fmla="*/ 300266 w 1374466"/>
                    <a:gd name="connsiteY3" fmla="*/ 1782013 h 1782013"/>
                    <a:gd name="connsiteX4" fmla="*/ 0 w 1374466"/>
                    <a:gd name="connsiteY4" fmla="*/ 1739436 h 1782013"/>
                    <a:gd name="connsiteX5" fmla="*/ 739740 w 1374466"/>
                    <a:gd name="connsiteY5" fmla="*/ 1424978 h 1782013"/>
                    <a:gd name="connsiteX6" fmla="*/ 1054389 w 1374466"/>
                    <a:gd name="connsiteY6" fmla="*/ 665417 h 1782013"/>
                    <a:gd name="connsiteX7" fmla="*/ 1054389 w 1374466"/>
                    <a:gd name="connsiteY7" fmla="*/ 0 h 1782013"/>
                    <a:gd name="connsiteX8" fmla="*/ 1374467 w 1374466"/>
                    <a:gd name="connsiteY8" fmla="*/ 0 h 1782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74466" h="1782013">
                      <a:moveTo>
                        <a:pt x="1374467" y="10"/>
                      </a:moveTo>
                      <a:lnTo>
                        <a:pt x="1374467" y="707708"/>
                      </a:lnTo>
                      <a:cubicBezTo>
                        <a:pt x="1374467" y="1004392"/>
                        <a:pt x="1254281" y="1273016"/>
                        <a:pt x="1059828" y="1467374"/>
                      </a:cubicBezTo>
                      <a:cubicBezTo>
                        <a:pt x="865470" y="1661732"/>
                        <a:pt x="596942" y="1782013"/>
                        <a:pt x="300266" y="1782013"/>
                      </a:cubicBezTo>
                      <a:cubicBezTo>
                        <a:pt x="196025" y="1782013"/>
                        <a:pt x="95260" y="1767192"/>
                        <a:pt x="0" y="1739436"/>
                      </a:cubicBezTo>
                      <a:cubicBezTo>
                        <a:pt x="288808" y="1734188"/>
                        <a:pt x="549726" y="1615002"/>
                        <a:pt x="739740" y="1424978"/>
                      </a:cubicBezTo>
                      <a:cubicBezTo>
                        <a:pt x="934203" y="1230620"/>
                        <a:pt x="1054389" y="961997"/>
                        <a:pt x="1054389" y="665417"/>
                      </a:cubicBezTo>
                      <a:lnTo>
                        <a:pt x="1054389" y="0"/>
                      </a:lnTo>
                      <a:lnTo>
                        <a:pt x="1374467" y="0"/>
                      </a:lnTo>
                      <a:close/>
                    </a:path>
                  </a:pathLst>
                </a:custGeom>
                <a:solidFill>
                  <a:srgbClr val="FFAB69"/>
                </a:solidFill>
                <a:ln w="9525" cap="flat">
                  <a:noFill/>
                  <a:prstDash val="solid"/>
                  <a:miter/>
                </a:ln>
              </p:spPr>
              <p:txBody>
                <a:bodyPr rtlCol="0" anchor="ctr"/>
                <a:lstStyle/>
                <a:p>
                  <a:endParaRPr lang="en-US"/>
                </a:p>
              </p:txBody>
            </p:sp>
            <p:sp>
              <p:nvSpPr>
                <p:cNvPr id="35" name="Freihandform 74">
                  <a:extLst>
                    <a:ext uri="{FF2B5EF4-FFF2-40B4-BE49-F238E27FC236}">
                      <a16:creationId xmlns:a16="http://schemas.microsoft.com/office/drawing/2014/main" id="{F62B231D-5375-BAD9-61D7-3CDDB1F07A28}"/>
                    </a:ext>
                  </a:extLst>
                </p:cNvPr>
                <p:cNvSpPr/>
                <p:nvPr/>
              </p:nvSpPr>
              <p:spPr>
                <a:xfrm>
                  <a:off x="4598064" y="1895560"/>
                  <a:ext cx="2148458" cy="693110"/>
                </a:xfrm>
                <a:custGeom>
                  <a:avLst/>
                  <a:gdLst>
                    <a:gd name="connsiteX0" fmla="*/ 2148459 w 2148458"/>
                    <a:gd name="connsiteY0" fmla="*/ 693110 h 693110"/>
                    <a:gd name="connsiteX1" fmla="*/ 0 w 2148458"/>
                    <a:gd name="connsiteY1" fmla="*/ 693110 h 693110"/>
                    <a:gd name="connsiteX2" fmla="*/ 0 w 2148458"/>
                    <a:gd name="connsiteY2" fmla="*/ 192695 h 693110"/>
                    <a:gd name="connsiteX3" fmla="*/ 91859 w 2148458"/>
                    <a:gd name="connsiteY3" fmla="*/ 86682 h 693110"/>
                    <a:gd name="connsiteX4" fmla="*/ 319030 w 2148458"/>
                    <a:gd name="connsiteY4" fmla="*/ 54021 h 693110"/>
                    <a:gd name="connsiteX5" fmla="*/ 1829429 w 2148458"/>
                    <a:gd name="connsiteY5" fmla="*/ 54021 h 693110"/>
                    <a:gd name="connsiteX6" fmla="*/ 2056591 w 2148458"/>
                    <a:gd name="connsiteY6" fmla="*/ 86682 h 693110"/>
                    <a:gd name="connsiteX7" fmla="*/ 2148450 w 2148458"/>
                    <a:gd name="connsiteY7" fmla="*/ 192695 h 693110"/>
                    <a:gd name="connsiteX8" fmla="*/ 2148450 w 2148458"/>
                    <a:gd name="connsiteY8" fmla="*/ 693110 h 6931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48458" h="693110">
                      <a:moveTo>
                        <a:pt x="2148459" y="693110"/>
                      </a:moveTo>
                      <a:lnTo>
                        <a:pt x="0" y="693110"/>
                      </a:lnTo>
                      <a:lnTo>
                        <a:pt x="0" y="192695"/>
                      </a:lnTo>
                      <a:cubicBezTo>
                        <a:pt x="0" y="139432"/>
                        <a:pt x="39138" y="94264"/>
                        <a:pt x="91859" y="86682"/>
                      </a:cubicBezTo>
                      <a:lnTo>
                        <a:pt x="319030" y="54021"/>
                      </a:lnTo>
                      <a:cubicBezTo>
                        <a:pt x="819921" y="-18007"/>
                        <a:pt x="1328538" y="-18007"/>
                        <a:pt x="1829429" y="54021"/>
                      </a:cubicBezTo>
                      <a:lnTo>
                        <a:pt x="2056591" y="86682"/>
                      </a:lnTo>
                      <a:cubicBezTo>
                        <a:pt x="2109311" y="94264"/>
                        <a:pt x="2148450" y="139432"/>
                        <a:pt x="2148450" y="192695"/>
                      </a:cubicBezTo>
                      <a:lnTo>
                        <a:pt x="2148450" y="693110"/>
                      </a:lnTo>
                      <a:close/>
                    </a:path>
                  </a:pathLst>
                </a:custGeom>
                <a:solidFill>
                  <a:schemeClr val="tx2"/>
                </a:solidFill>
                <a:ln w="9525" cap="flat">
                  <a:noFill/>
                  <a:prstDash val="solid"/>
                  <a:miter/>
                </a:ln>
              </p:spPr>
              <p:txBody>
                <a:bodyPr rtlCol="0" anchor="ctr"/>
                <a:lstStyle/>
                <a:p>
                  <a:endParaRPr lang="en-US"/>
                </a:p>
              </p:txBody>
            </p:sp>
            <p:sp>
              <p:nvSpPr>
                <p:cNvPr id="36" name="Freihandform 75">
                  <a:extLst>
                    <a:ext uri="{FF2B5EF4-FFF2-40B4-BE49-F238E27FC236}">
                      <a16:creationId xmlns:a16="http://schemas.microsoft.com/office/drawing/2014/main" id="{0B56F546-3196-215B-3EAF-97DA1FDDFE24}"/>
                    </a:ext>
                  </a:extLst>
                </p:cNvPr>
                <p:cNvSpPr/>
                <p:nvPr/>
              </p:nvSpPr>
              <p:spPr>
                <a:xfrm>
                  <a:off x="6410967" y="1947266"/>
                  <a:ext cx="335537" cy="641394"/>
                </a:xfrm>
                <a:custGeom>
                  <a:avLst/>
                  <a:gdLst>
                    <a:gd name="connsiteX0" fmla="*/ 335537 w 335537"/>
                    <a:gd name="connsiteY0" fmla="*/ 140970 h 641394"/>
                    <a:gd name="connsiteX1" fmla="*/ 335537 w 335537"/>
                    <a:gd name="connsiteY1" fmla="*/ 641394 h 641394"/>
                    <a:gd name="connsiteX2" fmla="*/ 15545 w 335537"/>
                    <a:gd name="connsiteY2" fmla="*/ 641394 h 641394"/>
                    <a:gd name="connsiteX3" fmla="*/ 15545 w 335537"/>
                    <a:gd name="connsiteY3" fmla="*/ 60341 h 641394"/>
                    <a:gd name="connsiteX4" fmla="*/ 0 w 335537"/>
                    <a:gd name="connsiteY4" fmla="*/ 0 h 641394"/>
                    <a:gd name="connsiteX5" fmla="*/ 16545 w 335537"/>
                    <a:gd name="connsiteY5" fmla="*/ 2324 h 641394"/>
                    <a:gd name="connsiteX6" fmla="*/ 243697 w 335537"/>
                    <a:gd name="connsiteY6" fmla="*/ 35023 h 641394"/>
                    <a:gd name="connsiteX7" fmla="*/ 335537 w 335537"/>
                    <a:gd name="connsiteY7" fmla="*/ 140970 h 641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5537" h="641394">
                      <a:moveTo>
                        <a:pt x="335537" y="140970"/>
                      </a:moveTo>
                      <a:lnTo>
                        <a:pt x="335537" y="641394"/>
                      </a:lnTo>
                      <a:lnTo>
                        <a:pt x="15545" y="641394"/>
                      </a:lnTo>
                      <a:lnTo>
                        <a:pt x="15545" y="60341"/>
                      </a:lnTo>
                      <a:cubicBezTo>
                        <a:pt x="15545" y="38548"/>
                        <a:pt x="9896" y="17955"/>
                        <a:pt x="0" y="0"/>
                      </a:cubicBezTo>
                      <a:cubicBezTo>
                        <a:pt x="5553" y="705"/>
                        <a:pt x="11001" y="1514"/>
                        <a:pt x="16545" y="2324"/>
                      </a:cubicBezTo>
                      <a:lnTo>
                        <a:pt x="243697" y="35023"/>
                      </a:lnTo>
                      <a:cubicBezTo>
                        <a:pt x="296380" y="42586"/>
                        <a:pt x="335537" y="87687"/>
                        <a:pt x="335537" y="140970"/>
                      </a:cubicBezTo>
                      <a:close/>
                    </a:path>
                  </a:pathLst>
                </a:custGeom>
                <a:solidFill>
                  <a:srgbClr val="26ABB4"/>
                </a:solidFill>
                <a:ln w="9525" cap="flat">
                  <a:noFill/>
                  <a:prstDash val="solid"/>
                  <a:miter/>
                </a:ln>
              </p:spPr>
              <p:txBody>
                <a:bodyPr rtlCol="0" anchor="ctr"/>
                <a:lstStyle/>
                <a:p>
                  <a:endParaRPr lang="en-US"/>
                </a:p>
              </p:txBody>
            </p:sp>
          </p:grpSp>
          <p:grpSp>
            <p:nvGrpSpPr>
              <p:cNvPr id="16" name="Grafik 11">
                <a:extLst>
                  <a:ext uri="{FF2B5EF4-FFF2-40B4-BE49-F238E27FC236}">
                    <a16:creationId xmlns:a16="http://schemas.microsoft.com/office/drawing/2014/main" id="{A79A4FDD-D3BB-3CBA-83AF-297D590E31F5}"/>
                  </a:ext>
                </a:extLst>
              </p:cNvPr>
              <p:cNvGrpSpPr/>
              <p:nvPr/>
            </p:nvGrpSpPr>
            <p:grpSpPr>
              <a:xfrm>
                <a:off x="5168107" y="2997931"/>
                <a:ext cx="1008373" cy="820045"/>
                <a:chOff x="5168107" y="2997931"/>
                <a:chExt cx="1008373" cy="820045"/>
              </a:xfrm>
              <a:solidFill>
                <a:srgbClr val="574D56"/>
              </a:solidFill>
            </p:grpSpPr>
            <p:sp>
              <p:nvSpPr>
                <p:cNvPr id="17" name="Freihandform 11">
                  <a:extLst>
                    <a:ext uri="{FF2B5EF4-FFF2-40B4-BE49-F238E27FC236}">
                      <a16:creationId xmlns:a16="http://schemas.microsoft.com/office/drawing/2014/main" id="{D6F152E9-FF00-2C11-D6DF-9CEC44C14BA1}"/>
                    </a:ext>
                  </a:extLst>
                </p:cNvPr>
                <p:cNvSpPr/>
                <p:nvPr/>
              </p:nvSpPr>
              <p:spPr>
                <a:xfrm>
                  <a:off x="5168107" y="2997931"/>
                  <a:ext cx="147161" cy="290750"/>
                </a:xfrm>
                <a:custGeom>
                  <a:avLst/>
                  <a:gdLst>
                    <a:gd name="connsiteX0" fmla="*/ 73581 w 147161"/>
                    <a:gd name="connsiteY0" fmla="*/ 290751 h 290750"/>
                    <a:gd name="connsiteX1" fmla="*/ 147161 w 147161"/>
                    <a:gd name="connsiteY1" fmla="*/ 217170 h 290750"/>
                    <a:gd name="connsiteX2" fmla="*/ 147161 w 147161"/>
                    <a:gd name="connsiteY2" fmla="*/ 73581 h 290750"/>
                    <a:gd name="connsiteX3" fmla="*/ 73581 w 147161"/>
                    <a:gd name="connsiteY3" fmla="*/ 0 h 290750"/>
                    <a:gd name="connsiteX4" fmla="*/ 0 w 147161"/>
                    <a:gd name="connsiteY4" fmla="*/ 73581 h 290750"/>
                    <a:gd name="connsiteX5" fmla="*/ 0 w 147161"/>
                    <a:gd name="connsiteY5" fmla="*/ 217170 h 290750"/>
                    <a:gd name="connsiteX6" fmla="*/ 73581 w 147161"/>
                    <a:gd name="connsiteY6" fmla="*/ 290751 h 290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7161" h="290750">
                      <a:moveTo>
                        <a:pt x="73581" y="290751"/>
                      </a:moveTo>
                      <a:cubicBezTo>
                        <a:pt x="114224" y="290751"/>
                        <a:pt x="147161" y="257813"/>
                        <a:pt x="147161" y="217170"/>
                      </a:cubicBezTo>
                      <a:lnTo>
                        <a:pt x="147161" y="73581"/>
                      </a:lnTo>
                      <a:cubicBezTo>
                        <a:pt x="147161" y="32937"/>
                        <a:pt x="114224" y="0"/>
                        <a:pt x="73581" y="0"/>
                      </a:cubicBezTo>
                      <a:cubicBezTo>
                        <a:pt x="32937" y="0"/>
                        <a:pt x="0" y="32937"/>
                        <a:pt x="0" y="73581"/>
                      </a:cubicBezTo>
                      <a:lnTo>
                        <a:pt x="0" y="217170"/>
                      </a:lnTo>
                      <a:cubicBezTo>
                        <a:pt x="0" y="257813"/>
                        <a:pt x="32937" y="290751"/>
                        <a:pt x="73581" y="290751"/>
                      </a:cubicBezTo>
                      <a:close/>
                    </a:path>
                  </a:pathLst>
                </a:custGeom>
                <a:solidFill>
                  <a:srgbClr val="574D56"/>
                </a:solidFill>
                <a:ln w="9525" cap="flat">
                  <a:noFill/>
                  <a:prstDash val="solid"/>
                  <a:miter/>
                </a:ln>
              </p:spPr>
              <p:txBody>
                <a:bodyPr rtlCol="0" anchor="ctr"/>
                <a:lstStyle/>
                <a:p>
                  <a:endParaRPr lang="en-US"/>
                </a:p>
              </p:txBody>
            </p:sp>
            <p:sp>
              <p:nvSpPr>
                <p:cNvPr id="18" name="Freihandform 12">
                  <a:extLst>
                    <a:ext uri="{FF2B5EF4-FFF2-40B4-BE49-F238E27FC236}">
                      <a16:creationId xmlns:a16="http://schemas.microsoft.com/office/drawing/2014/main" id="{734BA65A-4A44-0B21-5034-B772790F9609}"/>
                    </a:ext>
                  </a:extLst>
                </p:cNvPr>
                <p:cNvSpPr/>
                <p:nvPr/>
              </p:nvSpPr>
              <p:spPr>
                <a:xfrm>
                  <a:off x="6029319" y="2997931"/>
                  <a:ext cx="147161" cy="290750"/>
                </a:xfrm>
                <a:custGeom>
                  <a:avLst/>
                  <a:gdLst>
                    <a:gd name="connsiteX0" fmla="*/ 73581 w 147161"/>
                    <a:gd name="connsiteY0" fmla="*/ 290751 h 290750"/>
                    <a:gd name="connsiteX1" fmla="*/ 147161 w 147161"/>
                    <a:gd name="connsiteY1" fmla="*/ 217170 h 290750"/>
                    <a:gd name="connsiteX2" fmla="*/ 147161 w 147161"/>
                    <a:gd name="connsiteY2" fmla="*/ 73581 h 290750"/>
                    <a:gd name="connsiteX3" fmla="*/ 73581 w 147161"/>
                    <a:gd name="connsiteY3" fmla="*/ 0 h 290750"/>
                    <a:gd name="connsiteX4" fmla="*/ 0 w 147161"/>
                    <a:gd name="connsiteY4" fmla="*/ 73581 h 290750"/>
                    <a:gd name="connsiteX5" fmla="*/ 0 w 147161"/>
                    <a:gd name="connsiteY5" fmla="*/ 217170 h 290750"/>
                    <a:gd name="connsiteX6" fmla="*/ 73581 w 147161"/>
                    <a:gd name="connsiteY6" fmla="*/ 290751 h 290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7161" h="290750">
                      <a:moveTo>
                        <a:pt x="73581" y="290751"/>
                      </a:moveTo>
                      <a:cubicBezTo>
                        <a:pt x="114224" y="290751"/>
                        <a:pt x="147161" y="257813"/>
                        <a:pt x="147161" y="217170"/>
                      </a:cubicBezTo>
                      <a:lnTo>
                        <a:pt x="147161" y="73581"/>
                      </a:lnTo>
                      <a:cubicBezTo>
                        <a:pt x="147161" y="32937"/>
                        <a:pt x="114224" y="0"/>
                        <a:pt x="73581" y="0"/>
                      </a:cubicBezTo>
                      <a:cubicBezTo>
                        <a:pt x="32938" y="0"/>
                        <a:pt x="0" y="32937"/>
                        <a:pt x="0" y="73581"/>
                      </a:cubicBezTo>
                      <a:lnTo>
                        <a:pt x="0" y="217170"/>
                      </a:lnTo>
                      <a:cubicBezTo>
                        <a:pt x="0" y="257813"/>
                        <a:pt x="32938" y="290751"/>
                        <a:pt x="73581" y="290751"/>
                      </a:cubicBezTo>
                      <a:close/>
                    </a:path>
                  </a:pathLst>
                </a:custGeom>
                <a:solidFill>
                  <a:srgbClr val="574D56"/>
                </a:solidFill>
                <a:ln w="9525" cap="flat">
                  <a:noFill/>
                  <a:prstDash val="solid"/>
                  <a:miter/>
                </a:ln>
              </p:spPr>
              <p:txBody>
                <a:bodyPr rtlCol="0" anchor="ctr"/>
                <a:lstStyle/>
                <a:p>
                  <a:endParaRPr lang="en-US"/>
                </a:p>
              </p:txBody>
            </p:sp>
            <p:sp>
              <p:nvSpPr>
                <p:cNvPr id="19" name="Freihandform 13">
                  <a:extLst>
                    <a:ext uri="{FF2B5EF4-FFF2-40B4-BE49-F238E27FC236}">
                      <a16:creationId xmlns:a16="http://schemas.microsoft.com/office/drawing/2014/main" id="{FB430281-33FA-AFE8-0637-88B5AE95B74C}"/>
                    </a:ext>
                  </a:extLst>
                </p:cNvPr>
                <p:cNvSpPr/>
                <p:nvPr/>
              </p:nvSpPr>
              <p:spPr>
                <a:xfrm>
                  <a:off x="5327627" y="3540198"/>
                  <a:ext cx="689365" cy="277778"/>
                </a:xfrm>
                <a:custGeom>
                  <a:avLst/>
                  <a:gdLst>
                    <a:gd name="connsiteX0" fmla="*/ 347372 w 689365"/>
                    <a:gd name="connsiteY0" fmla="*/ 277778 h 277778"/>
                    <a:gd name="connsiteX1" fmla="*/ 671822 w 689365"/>
                    <a:gd name="connsiteY1" fmla="*/ 127760 h 277778"/>
                    <a:gd name="connsiteX2" fmla="*/ 663469 w 689365"/>
                    <a:gd name="connsiteY2" fmla="*/ 24042 h 277778"/>
                    <a:gd name="connsiteX3" fmla="*/ 559751 w 689365"/>
                    <a:gd name="connsiteY3" fmla="*/ 32395 h 277778"/>
                    <a:gd name="connsiteX4" fmla="*/ 347382 w 689365"/>
                    <a:gd name="connsiteY4" fmla="*/ 130627 h 277778"/>
                    <a:gd name="connsiteX5" fmla="*/ 130745 w 689365"/>
                    <a:gd name="connsiteY5" fmla="*/ 27252 h 277778"/>
                    <a:gd name="connsiteX6" fmla="*/ 27256 w 689365"/>
                    <a:gd name="connsiteY6" fmla="*/ 16403 h 277778"/>
                    <a:gd name="connsiteX7" fmla="*/ 16407 w 689365"/>
                    <a:gd name="connsiteY7" fmla="*/ 119892 h 277778"/>
                    <a:gd name="connsiteX8" fmla="*/ 347372 w 689365"/>
                    <a:gd name="connsiteY8" fmla="*/ 277778 h 2777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89365" h="277778">
                      <a:moveTo>
                        <a:pt x="347372" y="277778"/>
                      </a:moveTo>
                      <a:cubicBezTo>
                        <a:pt x="472445" y="277778"/>
                        <a:pt x="590707" y="223095"/>
                        <a:pt x="671822" y="127760"/>
                      </a:cubicBezTo>
                      <a:cubicBezTo>
                        <a:pt x="698159" y="96803"/>
                        <a:pt x="694415" y="50369"/>
                        <a:pt x="663469" y="24042"/>
                      </a:cubicBezTo>
                      <a:cubicBezTo>
                        <a:pt x="632503" y="-2295"/>
                        <a:pt x="586088" y="1468"/>
                        <a:pt x="559751" y="32395"/>
                      </a:cubicBezTo>
                      <a:cubicBezTo>
                        <a:pt x="506640" y="94822"/>
                        <a:pt x="429239" y="130627"/>
                        <a:pt x="347382" y="130627"/>
                      </a:cubicBezTo>
                      <a:cubicBezTo>
                        <a:pt x="262942" y="130627"/>
                        <a:pt x="183971" y="92946"/>
                        <a:pt x="130745" y="27252"/>
                      </a:cubicBezTo>
                      <a:cubicBezTo>
                        <a:pt x="105161" y="-4314"/>
                        <a:pt x="58822" y="-9162"/>
                        <a:pt x="27256" y="16403"/>
                      </a:cubicBezTo>
                      <a:cubicBezTo>
                        <a:pt x="-4310" y="41987"/>
                        <a:pt x="-9168" y="88326"/>
                        <a:pt x="16407" y="119892"/>
                      </a:cubicBezTo>
                      <a:cubicBezTo>
                        <a:pt x="97703" y="220228"/>
                        <a:pt x="218337" y="277778"/>
                        <a:pt x="347372" y="277778"/>
                      </a:cubicBezTo>
                      <a:close/>
                    </a:path>
                  </a:pathLst>
                </a:custGeom>
                <a:solidFill>
                  <a:srgbClr val="574D56"/>
                </a:solidFill>
                <a:ln w="9525" cap="flat">
                  <a:noFill/>
                  <a:prstDash val="solid"/>
                  <a:miter/>
                </a:ln>
              </p:spPr>
              <p:txBody>
                <a:bodyPr rtlCol="0" anchor="ctr"/>
                <a:lstStyle/>
                <a:p>
                  <a:endParaRPr lang="en-US"/>
                </a:p>
              </p:txBody>
            </p:sp>
          </p:grpSp>
        </p:grpSp>
      </p:grpSp>
      <p:sp>
        <p:nvSpPr>
          <p:cNvPr id="76" name="Textfeld 75">
            <a:extLst>
              <a:ext uri="{FF2B5EF4-FFF2-40B4-BE49-F238E27FC236}">
                <a16:creationId xmlns:a16="http://schemas.microsoft.com/office/drawing/2014/main" id="{30BEA0A2-A857-2410-60AB-018A6FDCC1BD}"/>
              </a:ext>
            </a:extLst>
          </p:cNvPr>
          <p:cNvSpPr txBox="1"/>
          <p:nvPr userDrawn="1"/>
        </p:nvSpPr>
        <p:spPr>
          <a:xfrm>
            <a:off x="2182950" y="404765"/>
            <a:ext cx="6689588" cy="769441"/>
          </a:xfrm>
          <a:prstGeom prst="rect">
            <a:avLst/>
          </a:prstGeom>
          <a:noFill/>
          <a:ln>
            <a:noFill/>
          </a:ln>
        </p:spPr>
        <p:txBody>
          <a:bodyPr wrap="square" lIns="0" tIns="0" rIns="0" bIns="0" rtlCol="0">
            <a:spAutoFit/>
          </a:bodyPr>
          <a:lstStyle/>
          <a:p>
            <a:r>
              <a:rPr lang="de-DE" sz="1400" b="1">
                <a:solidFill>
                  <a:schemeClr val="tx2"/>
                </a:solidFill>
                <a:latin typeface="Arial" panose="020B0604020202020204" pitchFamily="34" charset="0"/>
                <a:cs typeface="Arial" panose="020B0604020202020204" pitchFamily="34" charset="0"/>
              </a:rPr>
              <a:t>Zusatzmaterialien für Lehrkräfte</a:t>
            </a:r>
          </a:p>
          <a:p>
            <a:r>
              <a:rPr lang="de-DE">
                <a:solidFill>
                  <a:schemeClr val="bg1">
                    <a:lumMod val="50000"/>
                  </a:schemeClr>
                </a:solidFill>
                <a:latin typeface="Arial" panose="020B0604020202020204" pitchFamily="34" charset="0"/>
                <a:cs typeface="Arial" panose="020B0604020202020204" pitchFamily="34" charset="0"/>
              </a:rPr>
              <a:t>Medienpädagogische Materialien für die 1. und 2. </a:t>
            </a:r>
          </a:p>
          <a:p>
            <a:r>
              <a:rPr lang="de-DE">
                <a:solidFill>
                  <a:schemeClr val="bg1">
                    <a:lumMod val="50000"/>
                  </a:schemeClr>
                </a:solidFill>
                <a:latin typeface="Arial" panose="020B0604020202020204" pitchFamily="34" charset="0"/>
                <a:cs typeface="Arial" panose="020B0604020202020204" pitchFamily="34" charset="0"/>
              </a:rPr>
              <a:t>Jahrgangsstufe zum präventiven Einsatz im Unterricht</a:t>
            </a:r>
          </a:p>
        </p:txBody>
      </p:sp>
      <p:pic>
        <p:nvPicPr>
          <p:cNvPr id="77" name="Grafik 76">
            <a:extLst>
              <a:ext uri="{FF2B5EF4-FFF2-40B4-BE49-F238E27FC236}">
                <a16:creationId xmlns:a16="http://schemas.microsoft.com/office/drawing/2014/main" id="{ED99D972-B3BE-739D-3265-5DFC9D8DC01D}"/>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69579" y="2628198"/>
            <a:ext cx="641828" cy="641828"/>
          </a:xfrm>
          <a:prstGeom prst="rect">
            <a:avLst/>
          </a:prstGeom>
        </p:spPr>
      </p:pic>
      <p:pic>
        <p:nvPicPr>
          <p:cNvPr id="78" name="Grafik 77">
            <a:extLst>
              <a:ext uri="{FF2B5EF4-FFF2-40B4-BE49-F238E27FC236}">
                <a16:creationId xmlns:a16="http://schemas.microsoft.com/office/drawing/2014/main" id="{122D59D8-D625-3042-70CE-652232A15852}"/>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568272" y="2607016"/>
            <a:ext cx="641828" cy="641828"/>
          </a:xfrm>
          <a:prstGeom prst="rect">
            <a:avLst/>
          </a:prstGeom>
        </p:spPr>
      </p:pic>
      <p:pic>
        <p:nvPicPr>
          <p:cNvPr id="79" name="Grafik 78">
            <a:extLst>
              <a:ext uri="{FF2B5EF4-FFF2-40B4-BE49-F238E27FC236}">
                <a16:creationId xmlns:a16="http://schemas.microsoft.com/office/drawing/2014/main" id="{7556272D-F59C-F411-63F5-9B5D21717543}"/>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8464411" y="2607015"/>
            <a:ext cx="655307" cy="655307"/>
          </a:xfrm>
          <a:prstGeom prst="rect">
            <a:avLst/>
          </a:prstGeom>
        </p:spPr>
      </p:pic>
      <p:pic>
        <p:nvPicPr>
          <p:cNvPr id="80" name="Grafik 79" descr="Ein Bild, das Text, Schild enthält.&#10;&#10;Automatisch generierte Beschreibung">
            <a:extLst>
              <a:ext uri="{FF2B5EF4-FFF2-40B4-BE49-F238E27FC236}">
                <a16:creationId xmlns:a16="http://schemas.microsoft.com/office/drawing/2014/main" id="{47009115-A749-851A-589D-ED075257A633}"/>
              </a:ext>
            </a:extLst>
          </p:cNvPr>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9199084" y="368301"/>
            <a:ext cx="2621441" cy="555290"/>
          </a:xfrm>
          <a:prstGeom prst="rect">
            <a:avLst/>
          </a:prstGeom>
        </p:spPr>
      </p:pic>
    </p:spTree>
    <p:extLst>
      <p:ext uri="{BB962C8B-B14F-4D97-AF65-F5344CB8AC3E}">
        <p14:creationId xmlns:p14="http://schemas.microsoft.com/office/powerpoint/2010/main" val="24390717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wipe(left)">
                                      <p:cBhvr>
                                        <p:cTn id="1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DCECCB84-F9BA-43D5-87BE-67443E8EF086}">
      <p15:sldGuideLst xmlns:p15="http://schemas.microsoft.com/office/powerpoint/2012/main">
        <p15:guide id="1" orient="horz" pos="2160">
          <p15:clr>
            <a:srgbClr val="FBAE40"/>
          </p15:clr>
        </p15:guide>
        <p15:guide id="2" pos="3840">
          <p15:clr>
            <a:srgbClr val="FBAE40"/>
          </p15:clr>
        </p15:guide>
        <p15:guide id="3" orient="horz" pos="232">
          <p15:clr>
            <a:srgbClr val="FBAE40"/>
          </p15:clr>
        </p15:guide>
        <p15:guide id="4" orient="horz" pos="4088">
          <p15:clr>
            <a:srgbClr val="FBAE40"/>
          </p15:clr>
        </p15:guide>
        <p15:guide id="5" pos="7446">
          <p15:clr>
            <a:srgbClr val="FBAE40"/>
          </p15:clr>
        </p15:guide>
        <p15:guide id="6" pos="234">
          <p15:clr>
            <a:srgbClr val="FBAE40"/>
          </p15:clr>
        </p15:guide>
        <p15:guide id="7" pos="3727">
          <p15:clr>
            <a:srgbClr val="FBAE40"/>
          </p15:clr>
        </p15:guide>
        <p15:guide id="8" pos="801" userDrawn="1">
          <p15:clr>
            <a:srgbClr val="FBAE40"/>
          </p15:clr>
        </p15:guide>
        <p15:guide id="9" orient="horz" pos="799" userDrawn="1">
          <p15:clr>
            <a:srgbClr val="FBAE40"/>
          </p15:clr>
        </p15:guide>
        <p15:guide id="10" pos="3940" userDrawn="1">
          <p15:clr>
            <a:srgbClr val="FBAE40"/>
          </p15:clr>
        </p15:guide>
        <p15:guide id="11" pos="6879"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4. Lehrplanzbezug und Kompetenzen 01">
    <p:spTree>
      <p:nvGrpSpPr>
        <p:cNvPr id="1" name=""/>
        <p:cNvGrpSpPr/>
        <p:nvPr/>
      </p:nvGrpSpPr>
      <p:grpSpPr>
        <a:xfrm>
          <a:off x="0" y="0"/>
          <a:ext cx="0" cy="0"/>
          <a:chOff x="0" y="0"/>
          <a:chExt cx="0" cy="0"/>
        </a:xfrm>
      </p:grpSpPr>
      <p:pic>
        <p:nvPicPr>
          <p:cNvPr id="11" name="Grafik 10" descr="Ein Bild, das Text, Schild enthält.&#10;&#10;Automatisch generierte Beschreibung">
            <a:extLst>
              <a:ext uri="{FF2B5EF4-FFF2-40B4-BE49-F238E27FC236}">
                <a16:creationId xmlns:a16="http://schemas.microsoft.com/office/drawing/2014/main" id="{094A890A-1301-7154-C8FA-33959B01A565}"/>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199084" y="368301"/>
            <a:ext cx="2621441" cy="555290"/>
          </a:xfrm>
          <a:prstGeom prst="rect">
            <a:avLst/>
          </a:prstGeom>
        </p:spPr>
      </p:pic>
      <p:sp>
        <p:nvSpPr>
          <p:cNvPr id="2" name="Rechteck 1">
            <a:extLst>
              <a:ext uri="{FF2B5EF4-FFF2-40B4-BE49-F238E27FC236}">
                <a16:creationId xmlns:a16="http://schemas.microsoft.com/office/drawing/2014/main" id="{9EC921DA-6DD5-11EC-7182-2F3612384C83}"/>
              </a:ext>
            </a:extLst>
          </p:cNvPr>
          <p:cNvSpPr/>
          <p:nvPr userDrawn="1"/>
        </p:nvSpPr>
        <p:spPr>
          <a:xfrm>
            <a:off x="371475" y="1268414"/>
            <a:ext cx="11449049" cy="522128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hteck 2">
            <a:extLst>
              <a:ext uri="{FF2B5EF4-FFF2-40B4-BE49-F238E27FC236}">
                <a16:creationId xmlns:a16="http://schemas.microsoft.com/office/drawing/2014/main" id="{9E63149E-60E2-A81A-CD95-E4FB34E503B4}"/>
              </a:ext>
            </a:extLst>
          </p:cNvPr>
          <p:cNvSpPr/>
          <p:nvPr userDrawn="1"/>
        </p:nvSpPr>
        <p:spPr>
          <a:xfrm>
            <a:off x="742950" y="1736863"/>
            <a:ext cx="5511800" cy="30777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pAutoFit/>
          </a:bodyPr>
          <a:lstStyle/>
          <a:p>
            <a:pPr fontAlgn="base">
              <a:spcAft>
                <a:spcPct val="0"/>
              </a:spcAft>
            </a:pPr>
            <a:r>
              <a:rPr lang="de-DE" sz="2000" b="1" kern="0">
                <a:solidFill>
                  <a:schemeClr val="tx2"/>
                </a:solidFill>
                <a:latin typeface="Arial" panose="020B0604020202020204" pitchFamily="34" charset="0"/>
                <a:cs typeface="Arial" panose="020B0604020202020204" pitchFamily="34" charset="0"/>
              </a:rPr>
              <a:t>4. Lehrplanbezug und Kompetenzen</a:t>
            </a:r>
          </a:p>
        </p:txBody>
      </p:sp>
      <p:graphicFrame>
        <p:nvGraphicFramePr>
          <p:cNvPr id="4" name="Tabelle 3">
            <a:extLst>
              <a:ext uri="{FF2B5EF4-FFF2-40B4-BE49-F238E27FC236}">
                <a16:creationId xmlns:a16="http://schemas.microsoft.com/office/drawing/2014/main" id="{D7992538-B73D-1FE2-3CCC-E414F8580585}"/>
              </a:ext>
            </a:extLst>
          </p:cNvPr>
          <p:cNvGraphicFramePr>
            <a:graphicFrameLocks noGrp="1"/>
          </p:cNvGraphicFramePr>
          <p:nvPr userDrawn="1">
            <p:extLst>
              <p:ext uri="{D42A27DB-BD31-4B8C-83A1-F6EECF244321}">
                <p14:modId xmlns:p14="http://schemas.microsoft.com/office/powerpoint/2010/main" val="4204346969"/>
              </p:ext>
            </p:extLst>
          </p:nvPr>
        </p:nvGraphicFramePr>
        <p:xfrm>
          <a:off x="742950" y="2995762"/>
          <a:ext cx="10752158" cy="2157360"/>
        </p:xfrm>
        <a:graphic>
          <a:graphicData uri="http://schemas.openxmlformats.org/drawingml/2006/table">
            <a:tbl>
              <a:tblPr firstRow="1" firstCol="1" bandRow="1">
                <a:tableStyleId>{16D9F66E-5EB9-4882-86FB-DCBF35E3C3E4}</a:tableStyleId>
              </a:tblPr>
              <a:tblGrid>
                <a:gridCol w="3276000">
                  <a:extLst>
                    <a:ext uri="{9D8B030D-6E8A-4147-A177-3AD203B41FA5}">
                      <a16:colId xmlns:a16="http://schemas.microsoft.com/office/drawing/2014/main" val="3942571792"/>
                    </a:ext>
                  </a:extLst>
                </a:gridCol>
                <a:gridCol w="132158">
                  <a:extLst>
                    <a:ext uri="{9D8B030D-6E8A-4147-A177-3AD203B41FA5}">
                      <a16:colId xmlns:a16="http://schemas.microsoft.com/office/drawing/2014/main" val="1102718554"/>
                    </a:ext>
                  </a:extLst>
                </a:gridCol>
                <a:gridCol w="7344000">
                  <a:extLst>
                    <a:ext uri="{9D8B030D-6E8A-4147-A177-3AD203B41FA5}">
                      <a16:colId xmlns:a16="http://schemas.microsoft.com/office/drawing/2014/main" val="100480752"/>
                    </a:ext>
                  </a:extLst>
                </a:gridCol>
              </a:tblGrid>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de-DE" sz="1400" b="1" kern="1200">
                        <a:solidFill>
                          <a:srgbClr val="26ABB4"/>
                        </a:solidFill>
                        <a:effectLst/>
                        <a:latin typeface="Arial" panose="020B0604020202020204" pitchFamily="34" charset="0"/>
                        <a:ea typeface="+mn-ea"/>
                        <a:cs typeface="Arial" panose="020B0604020202020204" pitchFamily="34" charset="0"/>
                      </a:endParaRPr>
                    </a:p>
                  </a:txBody>
                  <a:tcPr marL="72000" marR="72000" marT="72000" marB="72000" anchor="ctr">
                    <a:lnL w="12700" cap="flat" cmpd="sng" algn="ctr">
                      <a:noFill/>
                      <a:prstDash val="solid"/>
                      <a:round/>
                      <a:headEnd type="none" w="med" len="med"/>
                      <a:tailEnd type="none" w="med" len="med"/>
                    </a:lnL>
                    <a:lnR w="19050" cap="flat" cmpd="sng" algn="ctr">
                      <a:noFill/>
                      <a:prstDash val="solid"/>
                      <a:round/>
                      <a:headEnd type="none" w="med" len="med"/>
                      <a:tailEnd type="none" w="med" len="med"/>
                    </a:lnR>
                    <a:lnT w="12700" cap="flat" cmpd="sng" algn="ctr">
                      <a:noFill/>
                      <a:prstDash val="solid"/>
                      <a:round/>
                      <a:headEnd type="none" w="med" len="med"/>
                      <a:tailEnd type="none" w="med" len="med"/>
                    </a:lnT>
                    <a:lnB w="38100" cap="flat" cmpd="sng" algn="ctr">
                      <a:noFill/>
                      <a:prstDash val="solid"/>
                      <a:round/>
                      <a:headEnd type="none" w="med" len="med"/>
                      <a:tailEnd type="none" w="med" len="med"/>
                    </a:lnB>
                    <a:solidFill>
                      <a:schemeClr val="accent4"/>
                    </a:solidFill>
                  </a:tcPr>
                </a:tc>
                <a:tc>
                  <a:txBody>
                    <a:bodyPr/>
                    <a:lstStyle/>
                    <a:p>
                      <a:pPr>
                        <a:lnSpc>
                          <a:spcPct val="100000"/>
                        </a:lnSpc>
                        <a:spcAft>
                          <a:spcPts val="0"/>
                        </a:spcAft>
                      </a:pPr>
                      <a:endParaRPr lang="de-DE" sz="1400">
                        <a:solidFill>
                          <a:srgbClr val="26ABB4"/>
                        </a:solidFill>
                        <a:effectLst/>
                        <a:latin typeface="Arial" panose="020B0604020202020204" pitchFamily="34" charset="0"/>
                        <a:ea typeface="Calibri" panose="020F0502020204030204" pitchFamily="34" charset="0"/>
                        <a:cs typeface="Arial" panose="020B0604020202020204" pitchFamily="34" charset="0"/>
                      </a:endParaRPr>
                    </a:p>
                  </a:txBody>
                  <a:tcPr marL="0" marR="0" marT="0" marB="0" anchor="ctr">
                    <a:lnL w="12700" cap="flat" cmpd="sng" algn="ctr">
                      <a:noFill/>
                      <a:prstDash val="solid"/>
                      <a:round/>
                      <a:headEnd type="none" w="med" len="med"/>
                      <a:tailEnd type="none" w="med" len="med"/>
                    </a:lnL>
                    <a:lnR w="19050" cap="flat" cmpd="sng" algn="ctr">
                      <a:noFill/>
                      <a:prstDash val="solid"/>
                      <a:round/>
                      <a:headEnd type="none" w="med" len="med"/>
                      <a:tailEnd type="none" w="med" len="med"/>
                    </a:lnR>
                    <a:lnT w="12700" cap="flat" cmpd="sng" algn="ctr">
                      <a:noFill/>
                      <a:prstDash val="solid"/>
                      <a:round/>
                      <a:headEnd type="none" w="med" len="med"/>
                      <a:tailEnd type="none" w="med" len="med"/>
                    </a:lnT>
                    <a:lnB w="38100" cap="flat" cmpd="sng" algn="ctr">
                      <a:noFill/>
                      <a:prstDash val="solid"/>
                      <a:round/>
                      <a:headEnd type="none" w="med" len="med"/>
                      <a:tailEnd type="none" w="med" len="med"/>
                    </a:lnB>
                    <a:solidFill>
                      <a:schemeClr val="bg1">
                        <a:lumMod val="9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400" b="1" kern="1200">
                          <a:solidFill>
                            <a:schemeClr val="tx2"/>
                          </a:solidFill>
                          <a:effectLst/>
                          <a:latin typeface="Arial" panose="020B0604020202020204" pitchFamily="34" charset="0"/>
                          <a:ea typeface="+mn-ea"/>
                          <a:cs typeface="Arial" panose="020B0604020202020204" pitchFamily="34" charset="0"/>
                        </a:rPr>
                        <a:t>Teilkompetenzen</a:t>
                      </a:r>
                    </a:p>
                  </a:txBody>
                  <a:tcPr marL="72000" marR="72000" marT="72000" marB="72000" anchor="ctr">
                    <a:lnL w="1905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8100" cap="flat" cmpd="sng" algn="ctr">
                      <a:noFill/>
                      <a:prstDash val="solid"/>
                      <a:round/>
                      <a:headEnd type="none" w="med" len="med"/>
                      <a:tailEnd type="none" w="med" len="med"/>
                    </a:lnB>
                    <a:solidFill>
                      <a:srgbClr val="D0E8EB"/>
                    </a:solidFill>
                  </a:tcPr>
                </a:tc>
                <a:extLst>
                  <a:ext uri="{0D108BD9-81ED-4DB2-BD59-A6C34878D82A}">
                    <a16:rowId xmlns:a16="http://schemas.microsoft.com/office/drawing/2014/main" val="1503714179"/>
                  </a:ext>
                </a:extLst>
              </a:tr>
              <a:tr h="360000">
                <a:tc>
                  <a:txBody>
                    <a:bodyPr/>
                    <a:lstStyle/>
                    <a:p>
                      <a:pPr>
                        <a:lnSpc>
                          <a:spcPct val="100000"/>
                        </a:lnSpc>
                        <a:spcAft>
                          <a:spcPts val="0"/>
                        </a:spcAft>
                      </a:pPr>
                      <a:r>
                        <a:rPr lang="de-DE" sz="1400" b="1" kern="1200">
                          <a:solidFill>
                            <a:schemeClr val="tx2"/>
                          </a:solidFill>
                          <a:effectLst/>
                          <a:latin typeface="Arial" panose="020B0604020202020204" pitchFamily="34" charset="0"/>
                          <a:ea typeface="+mn-ea"/>
                          <a:cs typeface="Arial" panose="020B0604020202020204" pitchFamily="34" charset="0"/>
                        </a:rPr>
                        <a:t>1. Basiskompetenzen</a:t>
                      </a:r>
                      <a:endParaRPr lang="de-DE" sz="1400" b="0">
                        <a:solidFill>
                          <a:schemeClr val="tx2"/>
                        </a:solidFill>
                        <a:effectLst/>
                        <a:latin typeface="Arial" panose="020B0604020202020204" pitchFamily="34" charset="0"/>
                        <a:ea typeface="Calibri" panose="020F0502020204030204" pitchFamily="34" charset="0"/>
                        <a:cs typeface="Arial" panose="020B0604020202020204" pitchFamily="34" charset="0"/>
                      </a:endParaRPr>
                    </a:p>
                  </a:txBody>
                  <a:tcPr marL="72000" marR="72000" marT="72000" marB="72000" anchor="ctr">
                    <a:lnL w="12700" cap="flat" cmpd="sng" algn="ctr">
                      <a:noFill/>
                      <a:prstDash val="solid"/>
                      <a:round/>
                      <a:headEnd type="none" w="med" len="med"/>
                      <a:tailEnd type="none" w="med" len="med"/>
                    </a:lnL>
                    <a:lnR w="19050" cap="flat" cmpd="sng" algn="ctr">
                      <a:noFill/>
                      <a:prstDash val="solid"/>
                      <a:round/>
                      <a:headEnd type="none" w="med" len="med"/>
                      <a:tailEnd type="none" w="med" len="med"/>
                    </a:lnR>
                    <a:lnT w="38100" cap="flat" cmpd="sng" algn="ctr">
                      <a:noFill/>
                      <a:prstDash val="solid"/>
                      <a:round/>
                      <a:headEnd type="none" w="med" len="med"/>
                      <a:tailEnd type="none" w="med" len="med"/>
                    </a:lnT>
                    <a:lnB w="19050" cap="flat" cmpd="sng" algn="ctr">
                      <a:noFill/>
                      <a:prstDash val="solid"/>
                      <a:round/>
                      <a:headEnd type="none" w="med" len="med"/>
                      <a:tailEnd type="none" w="med" len="med"/>
                    </a:lnB>
                    <a:solidFill>
                      <a:schemeClr val="bg1">
                        <a:lumMod val="95000"/>
                      </a:schemeClr>
                    </a:solidFill>
                  </a:tcPr>
                </a:tc>
                <a:tc>
                  <a:txBody>
                    <a:bodyPr/>
                    <a:lstStyle/>
                    <a:p>
                      <a:pPr>
                        <a:lnSpc>
                          <a:spcPct val="100000"/>
                        </a:lnSpc>
                        <a:spcAft>
                          <a:spcPts val="0"/>
                        </a:spcAft>
                      </a:pPr>
                      <a:endParaRPr lang="de-DE" sz="1400" b="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0" marR="0" marT="0" marB="0" anchor="ctr">
                    <a:lnL w="12700" cap="flat" cmpd="sng" algn="ctr">
                      <a:noFill/>
                      <a:prstDash val="solid"/>
                      <a:round/>
                      <a:headEnd type="none" w="med" len="med"/>
                      <a:tailEnd type="none" w="med" len="med"/>
                    </a:lnL>
                    <a:lnR w="19050" cap="flat" cmpd="sng" algn="ctr">
                      <a:noFill/>
                      <a:prstDash val="solid"/>
                      <a:round/>
                      <a:headEnd type="none" w="med" len="med"/>
                      <a:tailEnd type="none" w="med" len="med"/>
                    </a:lnR>
                    <a:lnT w="38100" cap="flat" cmpd="sng" algn="ctr">
                      <a:noFill/>
                      <a:prstDash val="solid"/>
                      <a:round/>
                      <a:headEnd type="none" w="med" len="med"/>
                      <a:tailEnd type="none" w="med" len="med"/>
                    </a:lnT>
                    <a:lnB w="19050" cap="flat" cmpd="sng" algn="ctr">
                      <a:noFill/>
                      <a:prstDash val="solid"/>
                      <a:round/>
                      <a:headEnd type="none" w="med" len="med"/>
                      <a:tailEnd type="none" w="med" len="med"/>
                    </a:lnB>
                    <a:solidFill>
                      <a:schemeClr val="bg1">
                        <a:lumMod val="95000"/>
                      </a:schemeClr>
                    </a:solidFill>
                  </a:tcPr>
                </a:tc>
                <a:tc>
                  <a:txBody>
                    <a:bodyPr/>
                    <a:lstStyle/>
                    <a:p>
                      <a:pPr>
                        <a:lnSpc>
                          <a:spcPct val="100000"/>
                        </a:lnSpc>
                        <a:spcAft>
                          <a:spcPts val="0"/>
                        </a:spcAft>
                      </a:pPr>
                      <a:r>
                        <a:rPr lang="de-DE" sz="1400">
                          <a:solidFill>
                            <a:srgbClr val="000000"/>
                          </a:solidFill>
                          <a:effectLst/>
                          <a:latin typeface="Arial" panose="020B0604020202020204" pitchFamily="34" charset="0"/>
                          <a:ea typeface="+mn-ea"/>
                          <a:cs typeface="Arial" panose="020B0604020202020204" pitchFamily="34" charset="0"/>
                        </a:rPr>
                        <a:t>-</a:t>
                      </a:r>
                    </a:p>
                  </a:txBody>
                  <a:tcPr marL="72000" marR="72000" marT="72000" marB="72000" anchor="ctr">
                    <a:lnL w="19050" cap="flat" cmpd="sng" algn="ctr">
                      <a:noFill/>
                      <a:prstDash val="solid"/>
                      <a:round/>
                      <a:headEnd type="none" w="med" len="med"/>
                      <a:tailEnd type="none" w="med" len="med"/>
                    </a:lnL>
                    <a:lnR w="12700" cap="flat" cmpd="sng" algn="ctr">
                      <a:noFill/>
                      <a:prstDash val="solid"/>
                      <a:round/>
                      <a:headEnd type="none" w="med" len="med"/>
                      <a:tailEnd type="none" w="med" len="med"/>
                    </a:lnR>
                    <a:lnT w="38100" cap="flat" cmpd="sng" algn="ctr">
                      <a:noFill/>
                      <a:prstDash val="solid"/>
                      <a:round/>
                      <a:headEnd type="none" w="med" len="med"/>
                      <a:tailEnd type="none" w="med" len="med"/>
                    </a:lnT>
                    <a:lnB w="19050" cap="flat" cmpd="sng" algn="ctr">
                      <a:no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3378886463"/>
                  </a:ext>
                </a:extLst>
              </a:tr>
              <a:tr h="360000">
                <a:tc>
                  <a:txBody>
                    <a:bodyPr/>
                    <a:lstStyle/>
                    <a:p>
                      <a:pPr>
                        <a:lnSpc>
                          <a:spcPct val="100000"/>
                        </a:lnSpc>
                        <a:spcAft>
                          <a:spcPts val="0"/>
                        </a:spcAft>
                      </a:pPr>
                      <a:r>
                        <a:rPr lang="de-DE" sz="1400" b="1" kern="1200">
                          <a:solidFill>
                            <a:schemeClr val="tx2"/>
                          </a:solidFill>
                          <a:effectLst/>
                          <a:latin typeface="Arial" panose="020B0604020202020204" pitchFamily="34" charset="0"/>
                          <a:ea typeface="+mn-ea"/>
                          <a:cs typeface="Arial" panose="020B0604020202020204" pitchFamily="34" charset="0"/>
                        </a:rPr>
                        <a:t>2. Suchen und Verarbeiten</a:t>
                      </a:r>
                      <a:endParaRPr lang="de-DE" sz="1400" b="0">
                        <a:solidFill>
                          <a:schemeClr val="tx2"/>
                        </a:solidFill>
                        <a:effectLst/>
                        <a:latin typeface="Arial" panose="020B0604020202020204" pitchFamily="34" charset="0"/>
                        <a:ea typeface="Calibri" panose="020F0502020204030204" pitchFamily="34" charset="0"/>
                        <a:cs typeface="Arial" panose="020B0604020202020204" pitchFamily="34" charset="0"/>
                      </a:endParaRPr>
                    </a:p>
                  </a:txBody>
                  <a:tcPr marL="72000" marR="72000" marT="72000" marB="72000" anchor="ctr">
                    <a:lnL w="1270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solidFill>
                      <a:schemeClr val="accent4"/>
                    </a:solidFill>
                  </a:tcPr>
                </a:tc>
                <a:tc>
                  <a:txBody>
                    <a:bodyPr/>
                    <a:lstStyle/>
                    <a:p>
                      <a:pPr>
                        <a:lnSpc>
                          <a:spcPct val="100000"/>
                        </a:lnSpc>
                        <a:spcAft>
                          <a:spcPts val="0"/>
                        </a:spcAft>
                      </a:pPr>
                      <a:endParaRPr lang="de-DE" sz="1400" b="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0" marR="0" marT="0" marB="0" anchor="ctr">
                    <a:lnL w="1270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solidFill>
                      <a:schemeClr val="bg1">
                        <a:lumMod val="95000"/>
                      </a:schemeClr>
                    </a:solidFill>
                  </a:tcPr>
                </a:tc>
                <a:tc>
                  <a:txBody>
                    <a:bodyPr/>
                    <a:lstStyle/>
                    <a:p>
                      <a:pPr>
                        <a:lnSpc>
                          <a:spcPct val="100000"/>
                        </a:lnSpc>
                        <a:spcAft>
                          <a:spcPts val="0"/>
                        </a:spcAft>
                      </a:pPr>
                      <a:r>
                        <a:rPr lang="de-DE" sz="1400">
                          <a:solidFill>
                            <a:srgbClr val="000000"/>
                          </a:solidFill>
                          <a:effectLst/>
                          <a:latin typeface="Arial" panose="020B0604020202020204" pitchFamily="34" charset="0"/>
                          <a:ea typeface="+mn-ea"/>
                          <a:cs typeface="Arial" panose="020B0604020202020204" pitchFamily="34" charset="0"/>
                        </a:rPr>
                        <a:t>2.2, 2.3</a:t>
                      </a:r>
                    </a:p>
                  </a:txBody>
                  <a:tcPr marL="72000" marR="72000" marT="72000" marB="72000" anchor="ctr">
                    <a:lnL w="19050" cap="flat" cmpd="sng" algn="ctr">
                      <a:noFill/>
                      <a:prstDash val="solid"/>
                      <a:round/>
                      <a:headEnd type="none" w="med" len="med"/>
                      <a:tailEnd type="none" w="med" len="med"/>
                    </a:lnL>
                    <a:lnR w="1270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solidFill>
                      <a:schemeClr val="accent4"/>
                    </a:solidFill>
                  </a:tcPr>
                </a:tc>
                <a:extLst>
                  <a:ext uri="{0D108BD9-81ED-4DB2-BD59-A6C34878D82A}">
                    <a16:rowId xmlns:a16="http://schemas.microsoft.com/office/drawing/2014/main" val="590127690"/>
                  </a:ext>
                </a:extLst>
              </a:tr>
              <a:tr h="360000">
                <a:tc>
                  <a:txBody>
                    <a:bodyPr/>
                    <a:lstStyle/>
                    <a:p>
                      <a:pPr>
                        <a:lnSpc>
                          <a:spcPct val="100000"/>
                        </a:lnSpc>
                        <a:spcAft>
                          <a:spcPts val="0"/>
                        </a:spcAft>
                      </a:pPr>
                      <a:r>
                        <a:rPr lang="de-DE" sz="1400" b="1" kern="1200">
                          <a:solidFill>
                            <a:schemeClr val="tx2"/>
                          </a:solidFill>
                          <a:effectLst/>
                          <a:latin typeface="Arial" panose="020B0604020202020204" pitchFamily="34" charset="0"/>
                          <a:ea typeface="+mn-ea"/>
                          <a:cs typeface="Arial" panose="020B0604020202020204" pitchFamily="34" charset="0"/>
                        </a:rPr>
                        <a:t>3. Kommunizieren und Kooperieren</a:t>
                      </a:r>
                      <a:endParaRPr lang="de-DE" sz="1400" b="0">
                        <a:solidFill>
                          <a:schemeClr val="tx2"/>
                        </a:solidFill>
                        <a:effectLst/>
                        <a:latin typeface="Arial" panose="020B0604020202020204" pitchFamily="34" charset="0"/>
                        <a:ea typeface="Calibri" panose="020F0502020204030204" pitchFamily="34" charset="0"/>
                        <a:cs typeface="Arial" panose="020B0604020202020204" pitchFamily="34" charset="0"/>
                      </a:endParaRPr>
                    </a:p>
                  </a:txBody>
                  <a:tcPr marL="72000" marR="72000" marT="72000" marB="72000" anchor="ctr">
                    <a:lnL w="1270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solidFill>
                      <a:schemeClr val="bg1">
                        <a:lumMod val="95000"/>
                      </a:schemeClr>
                    </a:solidFill>
                  </a:tcPr>
                </a:tc>
                <a:tc>
                  <a:txBody>
                    <a:bodyPr/>
                    <a:lstStyle/>
                    <a:p>
                      <a:pPr>
                        <a:lnSpc>
                          <a:spcPct val="100000"/>
                        </a:lnSpc>
                        <a:spcAft>
                          <a:spcPts val="0"/>
                        </a:spcAft>
                      </a:pPr>
                      <a:endParaRPr lang="de-DE" sz="1400" b="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0" marR="0" marT="0" marB="0" anchor="ctr">
                    <a:lnL w="1270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solidFill>
                      <a:schemeClr val="bg1">
                        <a:lumMod val="95000"/>
                      </a:schemeClr>
                    </a:solidFill>
                  </a:tcPr>
                </a:tc>
                <a:tc>
                  <a:txBody>
                    <a:bodyPr/>
                    <a:lstStyle/>
                    <a:p>
                      <a:pPr>
                        <a:lnSpc>
                          <a:spcPct val="100000"/>
                        </a:lnSpc>
                        <a:spcAft>
                          <a:spcPts val="0"/>
                        </a:spcAft>
                      </a:pPr>
                      <a:r>
                        <a:rPr lang="de-DE" sz="1400">
                          <a:solidFill>
                            <a:srgbClr val="000000"/>
                          </a:solidFill>
                          <a:effectLst/>
                          <a:latin typeface="Arial" panose="020B0604020202020204" pitchFamily="34" charset="0"/>
                          <a:ea typeface="+mn-ea"/>
                          <a:cs typeface="Arial" panose="020B0604020202020204" pitchFamily="34" charset="0"/>
                        </a:rPr>
                        <a:t>3.2</a:t>
                      </a:r>
                    </a:p>
                  </a:txBody>
                  <a:tcPr marL="72000" marR="72000" marT="72000" marB="72000" anchor="ctr">
                    <a:lnL w="19050" cap="flat" cmpd="sng" algn="ctr">
                      <a:noFill/>
                      <a:prstDash val="solid"/>
                      <a:round/>
                      <a:headEnd type="none" w="med" len="med"/>
                      <a:tailEnd type="none" w="med" len="med"/>
                    </a:lnL>
                    <a:lnR w="1270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826562016"/>
                  </a:ext>
                </a:extLst>
              </a:tr>
              <a:tr h="360000">
                <a:tc>
                  <a:txBody>
                    <a:bodyPr/>
                    <a:lstStyle/>
                    <a:p>
                      <a:pPr>
                        <a:lnSpc>
                          <a:spcPct val="100000"/>
                        </a:lnSpc>
                        <a:spcAft>
                          <a:spcPts val="0"/>
                        </a:spcAft>
                      </a:pPr>
                      <a:r>
                        <a:rPr lang="de-DE" sz="1400" b="1">
                          <a:solidFill>
                            <a:schemeClr val="tx2"/>
                          </a:solidFill>
                          <a:effectLst/>
                          <a:latin typeface="Arial" panose="020B0604020202020204" pitchFamily="34" charset="0"/>
                          <a:ea typeface="Calibri" panose="020F0502020204030204" pitchFamily="34" charset="0"/>
                          <a:cs typeface="Arial" panose="020B0604020202020204" pitchFamily="34" charset="0"/>
                        </a:rPr>
                        <a:t>4. Produzieren und Präsentieren</a:t>
                      </a:r>
                    </a:p>
                  </a:txBody>
                  <a:tcPr marL="72000" marR="72000" marT="72000" marB="72000" anchor="ctr">
                    <a:lnL w="1270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accent4"/>
                    </a:solidFill>
                  </a:tcPr>
                </a:tc>
                <a:tc>
                  <a:txBody>
                    <a:bodyPr/>
                    <a:lstStyle/>
                    <a:p>
                      <a:pPr>
                        <a:lnSpc>
                          <a:spcPct val="100000"/>
                        </a:lnSpc>
                        <a:spcAft>
                          <a:spcPts val="0"/>
                        </a:spcAft>
                      </a:pPr>
                      <a:endParaRPr lang="de-DE" sz="1400" b="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0" marR="0" marT="0" marB="0" anchor="ctr">
                    <a:lnL w="1270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lumMod val="95000"/>
                      </a:schemeClr>
                    </a:solidFill>
                  </a:tcPr>
                </a:tc>
                <a:tc>
                  <a:txBody>
                    <a:bodyPr/>
                    <a:lstStyle/>
                    <a:p>
                      <a:pPr>
                        <a:lnSpc>
                          <a:spcPct val="100000"/>
                        </a:lnSpc>
                        <a:spcAft>
                          <a:spcPts val="0"/>
                        </a:spcAft>
                      </a:pPr>
                      <a:r>
                        <a:rPr lang="de-DE" sz="1400">
                          <a:solidFill>
                            <a:srgbClr val="000000"/>
                          </a:solidFill>
                          <a:effectLst/>
                          <a:latin typeface="Arial" panose="020B0604020202020204" pitchFamily="34" charset="0"/>
                          <a:ea typeface="+mn-ea"/>
                          <a:cs typeface="Arial" panose="020B0604020202020204" pitchFamily="34" charset="0"/>
                        </a:rPr>
                        <a:t>-</a:t>
                      </a:r>
                    </a:p>
                  </a:txBody>
                  <a:tcPr marL="72000" marR="72000" marT="72000" marB="72000" anchor="ctr">
                    <a:lnL w="19050" cap="flat" cmpd="sng" algn="ctr">
                      <a:noFill/>
                      <a:prstDash val="solid"/>
                      <a:round/>
                      <a:headEnd type="none" w="med" len="med"/>
                      <a:tailEnd type="none" w="med" len="med"/>
                    </a:lnL>
                    <a:lnR w="12700" cap="flat" cmpd="sng" algn="ctr">
                      <a:noFill/>
                      <a:prstDash val="solid"/>
                      <a:round/>
                      <a:headEnd type="none" w="med" len="med"/>
                      <a:tailEnd type="none" w="med" len="med"/>
                    </a:lnR>
                    <a:lnT w="1905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accent4"/>
                    </a:solidFill>
                  </a:tcPr>
                </a:tc>
                <a:extLst>
                  <a:ext uri="{0D108BD9-81ED-4DB2-BD59-A6C34878D82A}">
                    <a16:rowId xmlns:a16="http://schemas.microsoft.com/office/drawing/2014/main" val="544914552"/>
                  </a:ext>
                </a:extLst>
              </a:tr>
              <a:tr h="360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400" b="1" kern="1200">
                          <a:solidFill>
                            <a:schemeClr val="tx2"/>
                          </a:solidFill>
                          <a:effectLst/>
                          <a:latin typeface="Arial" panose="020B0604020202020204" pitchFamily="34" charset="0"/>
                          <a:ea typeface="+mn-ea"/>
                          <a:cs typeface="Arial" panose="020B0604020202020204" pitchFamily="34" charset="0"/>
                        </a:rPr>
                        <a:t>5. Analysieren und Reflektieren</a:t>
                      </a:r>
                      <a:endParaRPr lang="de-DE" sz="1400" b="0">
                        <a:solidFill>
                          <a:schemeClr val="tx2"/>
                        </a:solidFill>
                        <a:effectLst/>
                        <a:latin typeface="Arial" panose="020B0604020202020204" pitchFamily="34" charset="0"/>
                        <a:ea typeface="Calibri" panose="020F0502020204030204" pitchFamily="34" charset="0"/>
                        <a:cs typeface="Arial" panose="020B0604020202020204" pitchFamily="34" charset="0"/>
                      </a:endParaRPr>
                    </a:p>
                  </a:txBody>
                  <a:tcPr marL="72000" marR="72000" marT="72000" marB="72000" anchor="ctr">
                    <a:lnL w="1270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tx1">
                        <a:lumMod val="95000"/>
                      </a:schemeClr>
                    </a:solidFill>
                  </a:tcPr>
                </a:tc>
                <a:tc>
                  <a:txBody>
                    <a:bodyPr/>
                    <a:lstStyle/>
                    <a:p>
                      <a:pPr>
                        <a:lnSpc>
                          <a:spcPct val="100000"/>
                        </a:lnSpc>
                        <a:spcAft>
                          <a:spcPts val="0"/>
                        </a:spcAft>
                      </a:pPr>
                      <a:endParaRPr lang="de-DE" sz="1400" b="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0" marR="0" marT="0" marB="0" anchor="ctr">
                    <a:lnL w="1270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tx1">
                        <a:lumMod val="95000"/>
                      </a:schemeClr>
                    </a:solidFill>
                  </a:tcPr>
                </a:tc>
                <a:tc>
                  <a:txBody>
                    <a:bodyPr/>
                    <a:lstStyle/>
                    <a:p>
                      <a:pPr>
                        <a:lnSpc>
                          <a:spcPct val="100000"/>
                        </a:lnSpc>
                        <a:spcAft>
                          <a:spcPts val="0"/>
                        </a:spcAft>
                      </a:pPr>
                      <a:r>
                        <a:rPr lang="de-DE" sz="1400">
                          <a:solidFill>
                            <a:srgbClr val="000000"/>
                          </a:solidFill>
                          <a:effectLst/>
                          <a:latin typeface="Arial" panose="020B0604020202020204" pitchFamily="34" charset="0"/>
                          <a:ea typeface="+mn-ea"/>
                          <a:cs typeface="Arial" panose="020B0604020202020204" pitchFamily="34" charset="0"/>
                        </a:rPr>
                        <a:t>5.2</a:t>
                      </a:r>
                    </a:p>
                  </a:txBody>
                  <a:tcPr marL="72000" marR="72000" marT="72000" marB="72000" anchor="ctr">
                    <a:lnL w="19050" cap="flat" cmpd="sng" algn="ctr">
                      <a:noFill/>
                      <a:prstDash val="solid"/>
                      <a:round/>
                      <a:headEnd type="none" w="med" len="med"/>
                      <a:tailEnd type="none" w="med" len="med"/>
                    </a:lnL>
                    <a:lnR w="12700" cap="flat" cmpd="sng" algn="ctr">
                      <a:noFill/>
                      <a:prstDash val="solid"/>
                      <a:round/>
                      <a:headEnd type="none" w="med" len="med"/>
                      <a:tailEnd type="none" w="med" len="med"/>
                    </a:lnR>
                    <a:lnT w="1905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tx1">
                        <a:lumMod val="95000"/>
                      </a:schemeClr>
                    </a:solidFill>
                  </a:tcPr>
                </a:tc>
                <a:extLst>
                  <a:ext uri="{0D108BD9-81ED-4DB2-BD59-A6C34878D82A}">
                    <a16:rowId xmlns:a16="http://schemas.microsoft.com/office/drawing/2014/main" val="1238044704"/>
                  </a:ext>
                </a:extLst>
              </a:tr>
            </a:tbl>
          </a:graphicData>
        </a:graphic>
      </p:graphicFrame>
      <p:cxnSp>
        <p:nvCxnSpPr>
          <p:cNvPr id="5" name="Gerade Verbindung 4">
            <a:extLst>
              <a:ext uri="{FF2B5EF4-FFF2-40B4-BE49-F238E27FC236}">
                <a16:creationId xmlns:a16="http://schemas.microsoft.com/office/drawing/2014/main" id="{EF150C98-613B-AAEA-148B-DD2ED9A97E7F}"/>
              </a:ext>
            </a:extLst>
          </p:cNvPr>
          <p:cNvCxnSpPr>
            <a:cxnSpLocks/>
          </p:cNvCxnSpPr>
          <p:nvPr userDrawn="1"/>
        </p:nvCxnSpPr>
        <p:spPr>
          <a:xfrm>
            <a:off x="2182950" y="1268413"/>
            <a:ext cx="1080000" cy="0"/>
          </a:xfrm>
          <a:prstGeom prst="line">
            <a:avLst/>
          </a:prstGeom>
          <a:ln w="63500" cap="rnd">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6" name="Gruppieren 5">
            <a:extLst>
              <a:ext uri="{FF2B5EF4-FFF2-40B4-BE49-F238E27FC236}">
                <a16:creationId xmlns:a16="http://schemas.microsoft.com/office/drawing/2014/main" id="{9699511E-E890-5F39-1519-1E618635F6C1}"/>
              </a:ext>
            </a:extLst>
          </p:cNvPr>
          <p:cNvGrpSpPr/>
          <p:nvPr userDrawn="1"/>
        </p:nvGrpSpPr>
        <p:grpSpPr>
          <a:xfrm>
            <a:off x="742950" y="368301"/>
            <a:ext cx="1080000" cy="1080000"/>
            <a:chOff x="742950" y="368301"/>
            <a:chExt cx="1080000" cy="1080000"/>
          </a:xfrm>
        </p:grpSpPr>
        <p:sp>
          <p:nvSpPr>
            <p:cNvPr id="7" name="Oval 6">
              <a:extLst>
                <a:ext uri="{FF2B5EF4-FFF2-40B4-BE49-F238E27FC236}">
                  <a16:creationId xmlns:a16="http://schemas.microsoft.com/office/drawing/2014/main" id="{85A9B8A8-C38D-C92C-F8C2-05EAC3527895}"/>
                </a:ext>
              </a:extLst>
            </p:cNvPr>
            <p:cNvSpPr/>
            <p:nvPr/>
          </p:nvSpPr>
          <p:spPr>
            <a:xfrm>
              <a:off x="742950" y="368301"/>
              <a:ext cx="1080000" cy="1080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5000" b="1">
                <a:latin typeface="Arial" panose="020B0604020202020204" pitchFamily="34" charset="0"/>
                <a:cs typeface="Arial" panose="020B0604020202020204" pitchFamily="34" charset="0"/>
              </a:endParaRPr>
            </a:p>
          </p:txBody>
        </p:sp>
        <p:grpSp>
          <p:nvGrpSpPr>
            <p:cNvPr id="8" name="Grafik 11">
              <a:extLst>
                <a:ext uri="{FF2B5EF4-FFF2-40B4-BE49-F238E27FC236}">
                  <a16:creationId xmlns:a16="http://schemas.microsoft.com/office/drawing/2014/main" id="{5CE4079A-0715-B071-65DE-1F5138DD1D3C}"/>
                </a:ext>
              </a:extLst>
            </p:cNvPr>
            <p:cNvGrpSpPr/>
            <p:nvPr/>
          </p:nvGrpSpPr>
          <p:grpSpPr>
            <a:xfrm>
              <a:off x="1013117" y="594459"/>
              <a:ext cx="539666" cy="627685"/>
              <a:chOff x="3570972" y="1073402"/>
              <a:chExt cx="4192946" cy="4876802"/>
            </a:xfrm>
          </p:grpSpPr>
          <p:sp>
            <p:nvSpPr>
              <p:cNvPr id="9" name="Freihandform 8">
                <a:extLst>
                  <a:ext uri="{FF2B5EF4-FFF2-40B4-BE49-F238E27FC236}">
                    <a16:creationId xmlns:a16="http://schemas.microsoft.com/office/drawing/2014/main" id="{D9E5562B-4A3A-E54E-86F2-F8D20C534D9A}"/>
                  </a:ext>
                </a:extLst>
              </p:cNvPr>
              <p:cNvSpPr/>
              <p:nvPr/>
            </p:nvSpPr>
            <p:spPr>
              <a:xfrm>
                <a:off x="3761322" y="1959372"/>
                <a:ext cx="147161" cy="1727977"/>
              </a:xfrm>
              <a:custGeom>
                <a:avLst/>
                <a:gdLst>
                  <a:gd name="connsiteX0" fmla="*/ 73581 w 147161"/>
                  <a:gd name="connsiteY0" fmla="*/ 1727978 h 1727977"/>
                  <a:gd name="connsiteX1" fmla="*/ 0 w 147161"/>
                  <a:gd name="connsiteY1" fmla="*/ 1654397 h 1727977"/>
                  <a:gd name="connsiteX2" fmla="*/ 0 w 147161"/>
                  <a:gd name="connsiteY2" fmla="*/ 73581 h 1727977"/>
                  <a:gd name="connsiteX3" fmla="*/ 73581 w 147161"/>
                  <a:gd name="connsiteY3" fmla="*/ 0 h 1727977"/>
                  <a:gd name="connsiteX4" fmla="*/ 147161 w 147161"/>
                  <a:gd name="connsiteY4" fmla="*/ 73581 h 1727977"/>
                  <a:gd name="connsiteX5" fmla="*/ 147161 w 147161"/>
                  <a:gd name="connsiteY5" fmla="*/ 1654407 h 1727977"/>
                  <a:gd name="connsiteX6" fmla="*/ 73581 w 147161"/>
                  <a:gd name="connsiteY6" fmla="*/ 1727978 h 17279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7161" h="1727977">
                    <a:moveTo>
                      <a:pt x="73581" y="1727978"/>
                    </a:moveTo>
                    <a:cubicBezTo>
                      <a:pt x="32937" y="1727978"/>
                      <a:pt x="0" y="1695040"/>
                      <a:pt x="0" y="1654397"/>
                    </a:cubicBezTo>
                    <a:lnTo>
                      <a:pt x="0" y="73581"/>
                    </a:lnTo>
                    <a:cubicBezTo>
                      <a:pt x="0" y="32937"/>
                      <a:pt x="32937" y="0"/>
                      <a:pt x="73581" y="0"/>
                    </a:cubicBezTo>
                    <a:cubicBezTo>
                      <a:pt x="114224" y="0"/>
                      <a:pt x="147161" y="32937"/>
                      <a:pt x="147161" y="73581"/>
                    </a:cubicBezTo>
                    <a:lnTo>
                      <a:pt x="147161" y="1654407"/>
                    </a:lnTo>
                    <a:cubicBezTo>
                      <a:pt x="147161" y="1695040"/>
                      <a:pt x="114224" y="1727978"/>
                      <a:pt x="73581" y="1727978"/>
                    </a:cubicBezTo>
                    <a:close/>
                  </a:path>
                </a:pathLst>
              </a:custGeom>
              <a:solidFill>
                <a:schemeClr val="bg1">
                  <a:lumMod val="50000"/>
                </a:schemeClr>
              </a:solidFill>
              <a:ln w="9525" cap="flat">
                <a:noFill/>
                <a:prstDash val="solid"/>
                <a:miter/>
              </a:ln>
            </p:spPr>
            <p:txBody>
              <a:bodyPr rtlCol="0" anchor="ctr"/>
              <a:lstStyle/>
              <a:p>
                <a:endParaRPr lang="en-US"/>
              </a:p>
            </p:txBody>
          </p:sp>
          <p:grpSp>
            <p:nvGrpSpPr>
              <p:cNvPr id="10" name="Grafik 11">
                <a:extLst>
                  <a:ext uri="{FF2B5EF4-FFF2-40B4-BE49-F238E27FC236}">
                    <a16:creationId xmlns:a16="http://schemas.microsoft.com/office/drawing/2014/main" id="{9D75F6D7-335F-4F52-0543-3006B79DAE78}"/>
                  </a:ext>
                </a:extLst>
              </p:cNvPr>
              <p:cNvGrpSpPr/>
              <p:nvPr/>
            </p:nvGrpSpPr>
            <p:grpSpPr>
              <a:xfrm>
                <a:off x="3570972" y="1073402"/>
                <a:ext cx="4192946" cy="4876802"/>
                <a:chOff x="3570972" y="1073402"/>
                <a:chExt cx="4192946" cy="4876802"/>
              </a:xfrm>
            </p:grpSpPr>
            <p:sp>
              <p:nvSpPr>
                <p:cNvPr id="16" name="Freihandform 15">
                  <a:extLst>
                    <a:ext uri="{FF2B5EF4-FFF2-40B4-BE49-F238E27FC236}">
                      <a16:creationId xmlns:a16="http://schemas.microsoft.com/office/drawing/2014/main" id="{4F2602F8-E4A1-C9A2-1521-E6894E04D815}"/>
                    </a:ext>
                  </a:extLst>
                </p:cNvPr>
                <p:cNvSpPr/>
                <p:nvPr/>
              </p:nvSpPr>
              <p:spPr>
                <a:xfrm>
                  <a:off x="4501633" y="2936552"/>
                  <a:ext cx="2341321" cy="1850945"/>
                </a:xfrm>
                <a:custGeom>
                  <a:avLst/>
                  <a:gdLst>
                    <a:gd name="connsiteX0" fmla="*/ 0 w 2341321"/>
                    <a:gd name="connsiteY0" fmla="*/ 0 h 1850945"/>
                    <a:gd name="connsiteX1" fmla="*/ 0 w 2341321"/>
                    <a:gd name="connsiteY1" fmla="*/ 486623 h 1850945"/>
                    <a:gd name="connsiteX2" fmla="*/ 0 w 2341321"/>
                    <a:gd name="connsiteY2" fmla="*/ 1148391 h 1850945"/>
                    <a:gd name="connsiteX3" fmla="*/ 702555 w 2341321"/>
                    <a:gd name="connsiteY3" fmla="*/ 1850946 h 1850945"/>
                    <a:gd name="connsiteX4" fmla="*/ 1638767 w 2341321"/>
                    <a:gd name="connsiteY4" fmla="*/ 1850946 h 1850945"/>
                    <a:gd name="connsiteX5" fmla="*/ 2341321 w 2341321"/>
                    <a:gd name="connsiteY5" fmla="*/ 1148391 h 1850945"/>
                    <a:gd name="connsiteX6" fmla="*/ 2341321 w 2341321"/>
                    <a:gd name="connsiteY6" fmla="*/ 486623 h 1850945"/>
                    <a:gd name="connsiteX7" fmla="*/ 2341321 w 2341321"/>
                    <a:gd name="connsiteY7" fmla="*/ 0 h 18509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41321" h="1850945">
                      <a:moveTo>
                        <a:pt x="0" y="0"/>
                      </a:moveTo>
                      <a:lnTo>
                        <a:pt x="0" y="486623"/>
                      </a:lnTo>
                      <a:lnTo>
                        <a:pt x="0" y="1148391"/>
                      </a:lnTo>
                      <a:cubicBezTo>
                        <a:pt x="0" y="1536401"/>
                        <a:pt x="314544" y="1850946"/>
                        <a:pt x="702555" y="1850946"/>
                      </a:cubicBezTo>
                      <a:lnTo>
                        <a:pt x="1638767" y="1850946"/>
                      </a:lnTo>
                      <a:cubicBezTo>
                        <a:pt x="2026777" y="1850946"/>
                        <a:pt x="2341321" y="1536401"/>
                        <a:pt x="2341321" y="1148391"/>
                      </a:cubicBezTo>
                      <a:lnTo>
                        <a:pt x="2341321" y="486623"/>
                      </a:lnTo>
                      <a:lnTo>
                        <a:pt x="2341321" y="0"/>
                      </a:lnTo>
                      <a:close/>
                    </a:path>
                  </a:pathLst>
                </a:custGeom>
                <a:solidFill>
                  <a:srgbClr val="574D56"/>
                </a:solidFill>
                <a:ln w="9525" cap="flat">
                  <a:noFill/>
                  <a:prstDash val="solid"/>
                  <a:miter/>
                </a:ln>
              </p:spPr>
              <p:txBody>
                <a:bodyPr rtlCol="0" anchor="ctr"/>
                <a:lstStyle/>
                <a:p>
                  <a:endParaRPr lang="en-US"/>
                </a:p>
              </p:txBody>
            </p:sp>
            <p:sp>
              <p:nvSpPr>
                <p:cNvPr id="17" name="Freihandform 16">
                  <a:extLst>
                    <a:ext uri="{FF2B5EF4-FFF2-40B4-BE49-F238E27FC236}">
                      <a16:creationId xmlns:a16="http://schemas.microsoft.com/office/drawing/2014/main" id="{54B8C658-8221-D16A-6493-EFE7D9D0C85F}"/>
                    </a:ext>
                  </a:extLst>
                </p:cNvPr>
                <p:cNvSpPr/>
                <p:nvPr/>
              </p:nvSpPr>
              <p:spPr>
                <a:xfrm>
                  <a:off x="5840210" y="2936504"/>
                  <a:ext cx="1002763" cy="1851031"/>
                </a:xfrm>
                <a:custGeom>
                  <a:avLst/>
                  <a:gdLst>
                    <a:gd name="connsiteX0" fmla="*/ 1002764 w 1002763"/>
                    <a:gd name="connsiteY0" fmla="*/ 0 h 1851031"/>
                    <a:gd name="connsiteX1" fmla="*/ 1002764 w 1002763"/>
                    <a:gd name="connsiteY1" fmla="*/ 1148477 h 1851031"/>
                    <a:gd name="connsiteX2" fmla="*/ 300209 w 1002763"/>
                    <a:gd name="connsiteY2" fmla="*/ 1851031 h 1851031"/>
                    <a:gd name="connsiteX3" fmla="*/ 0 w 1002763"/>
                    <a:gd name="connsiteY3" fmla="*/ 1851031 h 1851031"/>
                    <a:gd name="connsiteX4" fmla="*/ 702555 w 1002763"/>
                    <a:gd name="connsiteY4" fmla="*/ 1148477 h 1851031"/>
                    <a:gd name="connsiteX5" fmla="*/ 702555 w 1002763"/>
                    <a:gd name="connsiteY5" fmla="*/ 0 h 1851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2763" h="1851031">
                      <a:moveTo>
                        <a:pt x="1002764" y="0"/>
                      </a:moveTo>
                      <a:lnTo>
                        <a:pt x="1002764" y="1148477"/>
                      </a:lnTo>
                      <a:cubicBezTo>
                        <a:pt x="1002764" y="1536487"/>
                        <a:pt x="688219" y="1851031"/>
                        <a:pt x="300209" y="1851031"/>
                      </a:cubicBezTo>
                      <a:lnTo>
                        <a:pt x="0" y="1851031"/>
                      </a:lnTo>
                      <a:cubicBezTo>
                        <a:pt x="388010" y="1851031"/>
                        <a:pt x="702555" y="1536487"/>
                        <a:pt x="702555" y="1148477"/>
                      </a:cubicBezTo>
                      <a:lnTo>
                        <a:pt x="702555" y="0"/>
                      </a:lnTo>
                      <a:close/>
                    </a:path>
                  </a:pathLst>
                </a:custGeom>
                <a:solidFill>
                  <a:srgbClr val="433D41"/>
                </a:solidFill>
                <a:ln w="9525" cap="flat">
                  <a:noFill/>
                  <a:prstDash val="solid"/>
                  <a:miter/>
                </a:ln>
              </p:spPr>
              <p:txBody>
                <a:bodyPr rtlCol="0" anchor="ctr"/>
                <a:lstStyle/>
                <a:p>
                  <a:endParaRPr lang="en-US"/>
                </a:p>
              </p:txBody>
            </p:sp>
            <p:sp>
              <p:nvSpPr>
                <p:cNvPr id="18" name="Freihandform 17">
                  <a:extLst>
                    <a:ext uri="{FF2B5EF4-FFF2-40B4-BE49-F238E27FC236}">
                      <a16:creationId xmlns:a16="http://schemas.microsoft.com/office/drawing/2014/main" id="{DC764332-D1D6-AC14-315A-178302250868}"/>
                    </a:ext>
                  </a:extLst>
                </p:cNvPr>
                <p:cNvSpPr/>
                <p:nvPr/>
              </p:nvSpPr>
              <p:spPr>
                <a:xfrm>
                  <a:off x="4359777" y="4105345"/>
                  <a:ext cx="2633767" cy="1832695"/>
                </a:xfrm>
                <a:custGeom>
                  <a:avLst/>
                  <a:gdLst>
                    <a:gd name="connsiteX0" fmla="*/ 1598962 w 2633767"/>
                    <a:gd name="connsiteY0" fmla="*/ 366474 h 1832695"/>
                    <a:gd name="connsiteX1" fmla="*/ 1598962 w 2633767"/>
                    <a:gd name="connsiteY1" fmla="*/ 0 h 1832695"/>
                    <a:gd name="connsiteX2" fmla="*/ 1026252 w 2633767"/>
                    <a:gd name="connsiteY2" fmla="*/ 0 h 1832695"/>
                    <a:gd name="connsiteX3" fmla="*/ 1026252 w 2633767"/>
                    <a:gd name="connsiteY3" fmla="*/ 366474 h 1832695"/>
                    <a:gd name="connsiteX4" fmla="*/ 981256 w 2633767"/>
                    <a:gd name="connsiteY4" fmla="*/ 416452 h 1832695"/>
                    <a:gd name="connsiteX5" fmla="*/ 891654 w 2633767"/>
                    <a:gd name="connsiteY5" fmla="*/ 430016 h 1832695"/>
                    <a:gd name="connsiteX6" fmla="*/ 871528 w 2633767"/>
                    <a:gd name="connsiteY6" fmla="*/ 449009 h 1832695"/>
                    <a:gd name="connsiteX7" fmla="*/ 0 w 2633767"/>
                    <a:gd name="connsiteY7" fmla="*/ 1540783 h 1832695"/>
                    <a:gd name="connsiteX8" fmla="*/ 0 w 2633767"/>
                    <a:gd name="connsiteY8" fmla="*/ 1785071 h 1832695"/>
                    <a:gd name="connsiteX9" fmla="*/ 47625 w 2633767"/>
                    <a:gd name="connsiteY9" fmla="*/ 1832696 h 1832695"/>
                    <a:gd name="connsiteX10" fmla="*/ 2586142 w 2633767"/>
                    <a:gd name="connsiteY10" fmla="*/ 1832696 h 1832695"/>
                    <a:gd name="connsiteX11" fmla="*/ 2633767 w 2633767"/>
                    <a:gd name="connsiteY11" fmla="*/ 1785071 h 1832695"/>
                    <a:gd name="connsiteX12" fmla="*/ 2633767 w 2633767"/>
                    <a:gd name="connsiteY12" fmla="*/ 1540783 h 1832695"/>
                    <a:gd name="connsiteX13" fmla="*/ 1767802 w 2633767"/>
                    <a:gd name="connsiteY13" fmla="*/ 452714 h 1832695"/>
                    <a:gd name="connsiteX14" fmla="*/ 1746799 w 2633767"/>
                    <a:gd name="connsiteY14" fmla="*/ 432645 h 1832695"/>
                    <a:gd name="connsiteX15" fmla="*/ 1643958 w 2633767"/>
                    <a:gd name="connsiteY15" fmla="*/ 416443 h 1832695"/>
                    <a:gd name="connsiteX16" fmla="*/ 1598962 w 2633767"/>
                    <a:gd name="connsiteY16" fmla="*/ 366474 h 18326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33767" h="1832695">
                      <a:moveTo>
                        <a:pt x="1598962" y="366474"/>
                      </a:moveTo>
                      <a:lnTo>
                        <a:pt x="1598962" y="0"/>
                      </a:lnTo>
                      <a:lnTo>
                        <a:pt x="1026252" y="0"/>
                      </a:lnTo>
                      <a:lnTo>
                        <a:pt x="1026252" y="366474"/>
                      </a:lnTo>
                      <a:cubicBezTo>
                        <a:pt x="1026252" y="392201"/>
                        <a:pt x="1006821" y="413623"/>
                        <a:pt x="981256" y="416452"/>
                      </a:cubicBezTo>
                      <a:cubicBezTo>
                        <a:pt x="951014" y="419795"/>
                        <a:pt x="921134" y="424339"/>
                        <a:pt x="891654" y="430016"/>
                      </a:cubicBezTo>
                      <a:cubicBezTo>
                        <a:pt x="881205" y="432035"/>
                        <a:pt x="881872" y="446713"/>
                        <a:pt x="871528" y="449009"/>
                      </a:cubicBezTo>
                      <a:cubicBezTo>
                        <a:pt x="365350" y="561556"/>
                        <a:pt x="0" y="1000716"/>
                        <a:pt x="0" y="1540783"/>
                      </a:cubicBezTo>
                      <a:lnTo>
                        <a:pt x="0" y="1785071"/>
                      </a:lnTo>
                      <a:cubicBezTo>
                        <a:pt x="0" y="1811369"/>
                        <a:pt x="21326" y="1832696"/>
                        <a:pt x="47625" y="1832696"/>
                      </a:cubicBezTo>
                      <a:lnTo>
                        <a:pt x="2586142" y="1832696"/>
                      </a:lnTo>
                      <a:cubicBezTo>
                        <a:pt x="2612441" y="1832696"/>
                        <a:pt x="2633767" y="1811369"/>
                        <a:pt x="2633767" y="1785071"/>
                      </a:cubicBezTo>
                      <a:lnTo>
                        <a:pt x="2633767" y="1540783"/>
                      </a:lnTo>
                      <a:cubicBezTo>
                        <a:pt x="2633767" y="1000830"/>
                        <a:pt x="2273808" y="565395"/>
                        <a:pt x="1767802" y="452714"/>
                      </a:cubicBezTo>
                      <a:cubicBezTo>
                        <a:pt x="1761716" y="451361"/>
                        <a:pt x="1752924" y="433902"/>
                        <a:pt x="1746799" y="432645"/>
                      </a:cubicBezTo>
                      <a:cubicBezTo>
                        <a:pt x="1713043" y="425720"/>
                        <a:pt x="1678743" y="420291"/>
                        <a:pt x="1643958" y="416443"/>
                      </a:cubicBezTo>
                      <a:cubicBezTo>
                        <a:pt x="1618383" y="413623"/>
                        <a:pt x="1598962" y="392201"/>
                        <a:pt x="1598962" y="366474"/>
                      </a:cubicBezTo>
                      <a:close/>
                    </a:path>
                  </a:pathLst>
                </a:custGeom>
                <a:solidFill>
                  <a:srgbClr val="FFBE84"/>
                </a:solidFill>
                <a:ln w="9525" cap="flat">
                  <a:noFill/>
                  <a:prstDash val="solid"/>
                  <a:miter/>
                </a:ln>
              </p:spPr>
              <p:txBody>
                <a:bodyPr rtlCol="0" anchor="ctr"/>
                <a:lstStyle/>
                <a:p>
                  <a:endParaRPr lang="en-US"/>
                </a:p>
              </p:txBody>
            </p:sp>
            <p:sp>
              <p:nvSpPr>
                <p:cNvPr id="19" name="Freihandform 18">
                  <a:extLst>
                    <a:ext uri="{FF2B5EF4-FFF2-40B4-BE49-F238E27FC236}">
                      <a16:creationId xmlns:a16="http://schemas.microsoft.com/office/drawing/2014/main" id="{4D00C6C0-B041-A57C-294F-DF2CDFC4F718}"/>
                    </a:ext>
                  </a:extLst>
                </p:cNvPr>
                <p:cNvSpPr/>
                <p:nvPr/>
              </p:nvSpPr>
              <p:spPr>
                <a:xfrm>
                  <a:off x="5655415" y="4105317"/>
                  <a:ext cx="498833" cy="593740"/>
                </a:xfrm>
                <a:custGeom>
                  <a:avLst/>
                  <a:gdLst>
                    <a:gd name="connsiteX0" fmla="*/ 392516 w 498833"/>
                    <a:gd name="connsiteY0" fmla="*/ 593741 h 593740"/>
                    <a:gd name="connsiteX1" fmla="*/ 44930 w 498833"/>
                    <a:gd name="connsiteY1" fmla="*/ 508254 h 593740"/>
                    <a:gd name="connsiteX2" fmla="*/ 0 w 498833"/>
                    <a:gd name="connsiteY2" fmla="*/ 458324 h 593740"/>
                    <a:gd name="connsiteX3" fmla="*/ 0 w 498833"/>
                    <a:gd name="connsiteY3" fmla="*/ 0 h 593740"/>
                    <a:gd name="connsiteX4" fmla="*/ 303343 w 498833"/>
                    <a:gd name="connsiteY4" fmla="*/ 0 h 593740"/>
                    <a:gd name="connsiteX5" fmla="*/ 303343 w 498833"/>
                    <a:gd name="connsiteY5" fmla="*/ 366522 h 593740"/>
                    <a:gd name="connsiteX6" fmla="*/ 348272 w 498833"/>
                    <a:gd name="connsiteY6" fmla="*/ 416452 h 593740"/>
                    <a:gd name="connsiteX7" fmla="*/ 498834 w 498833"/>
                    <a:gd name="connsiteY7" fmla="*/ 443541 h 593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8833" h="593740">
                      <a:moveTo>
                        <a:pt x="392516" y="593741"/>
                      </a:moveTo>
                      <a:cubicBezTo>
                        <a:pt x="284731" y="550793"/>
                        <a:pt x="167802" y="521856"/>
                        <a:pt x="44930" y="508254"/>
                      </a:cubicBezTo>
                      <a:cubicBezTo>
                        <a:pt x="19421" y="505415"/>
                        <a:pt x="0" y="484023"/>
                        <a:pt x="0" y="458324"/>
                      </a:cubicBezTo>
                      <a:lnTo>
                        <a:pt x="0" y="0"/>
                      </a:lnTo>
                      <a:lnTo>
                        <a:pt x="303343" y="0"/>
                      </a:lnTo>
                      <a:lnTo>
                        <a:pt x="303343" y="366522"/>
                      </a:lnTo>
                      <a:cubicBezTo>
                        <a:pt x="303343" y="392221"/>
                        <a:pt x="322764" y="413613"/>
                        <a:pt x="348272" y="416452"/>
                      </a:cubicBezTo>
                      <a:cubicBezTo>
                        <a:pt x="399574" y="422129"/>
                        <a:pt x="449837" y="431235"/>
                        <a:pt x="498834" y="443541"/>
                      </a:cubicBezTo>
                      <a:close/>
                    </a:path>
                  </a:pathLst>
                </a:custGeom>
                <a:solidFill>
                  <a:srgbClr val="FFAB69"/>
                </a:solidFill>
                <a:ln w="9525" cap="flat">
                  <a:noFill/>
                  <a:prstDash val="solid"/>
                  <a:miter/>
                </a:ln>
              </p:spPr>
              <p:txBody>
                <a:bodyPr rtlCol="0" anchor="ctr"/>
                <a:lstStyle/>
                <a:p>
                  <a:endParaRPr lang="en-US"/>
                </a:p>
              </p:txBody>
            </p:sp>
            <p:sp>
              <p:nvSpPr>
                <p:cNvPr id="20" name="Freihandform 19">
                  <a:extLst>
                    <a:ext uri="{FF2B5EF4-FFF2-40B4-BE49-F238E27FC236}">
                      <a16:creationId xmlns:a16="http://schemas.microsoft.com/office/drawing/2014/main" id="{B8F26A7C-A6E4-D173-53DB-B27CAC478C1D}"/>
                    </a:ext>
                  </a:extLst>
                </p:cNvPr>
                <p:cNvSpPr/>
                <p:nvPr/>
              </p:nvSpPr>
              <p:spPr>
                <a:xfrm>
                  <a:off x="4335565" y="4537999"/>
                  <a:ext cx="2673657" cy="1412176"/>
                </a:xfrm>
                <a:custGeom>
                  <a:avLst/>
                  <a:gdLst>
                    <a:gd name="connsiteX0" fmla="*/ 2673658 w 2673657"/>
                    <a:gd name="connsiteY0" fmla="*/ 1108167 h 1412176"/>
                    <a:gd name="connsiteX1" fmla="*/ 2673658 w 2673657"/>
                    <a:gd name="connsiteY1" fmla="*/ 1364552 h 1412176"/>
                    <a:gd name="connsiteX2" fmla="*/ 2626033 w 2673657"/>
                    <a:gd name="connsiteY2" fmla="*/ 1412177 h 1412176"/>
                    <a:gd name="connsiteX3" fmla="*/ 1541640 w 2673657"/>
                    <a:gd name="connsiteY3" fmla="*/ 1412177 h 1412176"/>
                    <a:gd name="connsiteX4" fmla="*/ 1341092 w 2673657"/>
                    <a:gd name="connsiteY4" fmla="*/ 1367629 h 1412176"/>
                    <a:gd name="connsiteX5" fmla="*/ 1131818 w 2673657"/>
                    <a:gd name="connsiteY5" fmla="*/ 1412177 h 1412176"/>
                    <a:gd name="connsiteX6" fmla="*/ 47625 w 2673657"/>
                    <a:gd name="connsiteY6" fmla="*/ 1412177 h 1412176"/>
                    <a:gd name="connsiteX7" fmla="*/ 0 w 2673657"/>
                    <a:gd name="connsiteY7" fmla="*/ 1364552 h 1412176"/>
                    <a:gd name="connsiteX8" fmla="*/ 0 w 2673657"/>
                    <a:gd name="connsiteY8" fmla="*/ 1108167 h 1412176"/>
                    <a:gd name="connsiteX9" fmla="*/ 902094 w 2673657"/>
                    <a:gd name="connsiteY9" fmla="*/ 96 h 1412176"/>
                    <a:gd name="connsiteX10" fmla="*/ 936260 w 2673657"/>
                    <a:gd name="connsiteY10" fmla="*/ 21403 h 1412176"/>
                    <a:gd name="connsiteX11" fmla="*/ 1336834 w 2673657"/>
                    <a:gd name="connsiteY11" fmla="*/ 370894 h 1412176"/>
                    <a:gd name="connsiteX12" fmla="*/ 1758991 w 2673657"/>
                    <a:gd name="connsiteY12" fmla="*/ 21355 h 1412176"/>
                    <a:gd name="connsiteX13" fmla="*/ 1789338 w 2673657"/>
                    <a:gd name="connsiteY13" fmla="*/ 3886 h 1412176"/>
                    <a:gd name="connsiteX14" fmla="*/ 2673658 w 2673657"/>
                    <a:gd name="connsiteY14" fmla="*/ 1108167 h 1412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673657" h="1412176">
                      <a:moveTo>
                        <a:pt x="2673658" y="1108167"/>
                      </a:moveTo>
                      <a:lnTo>
                        <a:pt x="2673658" y="1364552"/>
                      </a:lnTo>
                      <a:cubicBezTo>
                        <a:pt x="2673658" y="1390850"/>
                        <a:pt x="2652332" y="1412177"/>
                        <a:pt x="2626033" y="1412177"/>
                      </a:cubicBezTo>
                      <a:lnTo>
                        <a:pt x="1541640" y="1412177"/>
                      </a:lnTo>
                      <a:lnTo>
                        <a:pt x="1341092" y="1367629"/>
                      </a:lnTo>
                      <a:lnTo>
                        <a:pt x="1131818" y="1412177"/>
                      </a:lnTo>
                      <a:lnTo>
                        <a:pt x="47625" y="1412177"/>
                      </a:lnTo>
                      <a:cubicBezTo>
                        <a:pt x="21326" y="1412177"/>
                        <a:pt x="0" y="1390850"/>
                        <a:pt x="0" y="1364552"/>
                      </a:cubicBezTo>
                      <a:lnTo>
                        <a:pt x="0" y="1108167"/>
                      </a:lnTo>
                      <a:cubicBezTo>
                        <a:pt x="0" y="561899"/>
                        <a:pt x="387144" y="106118"/>
                        <a:pt x="902094" y="96"/>
                      </a:cubicBezTo>
                      <a:cubicBezTo>
                        <a:pt x="910914" y="-1724"/>
                        <a:pt x="927364" y="23013"/>
                        <a:pt x="936260" y="21403"/>
                      </a:cubicBezTo>
                      <a:cubicBezTo>
                        <a:pt x="982761" y="203473"/>
                        <a:pt x="1140295" y="370894"/>
                        <a:pt x="1336834" y="370894"/>
                      </a:cubicBezTo>
                      <a:cubicBezTo>
                        <a:pt x="1533478" y="370894"/>
                        <a:pt x="1712386" y="203321"/>
                        <a:pt x="1758991" y="21355"/>
                      </a:cubicBezTo>
                      <a:cubicBezTo>
                        <a:pt x="1773841" y="24041"/>
                        <a:pt x="1774698" y="629"/>
                        <a:pt x="1789338" y="3886"/>
                      </a:cubicBezTo>
                      <a:cubicBezTo>
                        <a:pt x="2295344" y="116596"/>
                        <a:pt x="2673658" y="568167"/>
                        <a:pt x="2673658" y="1108167"/>
                      </a:cubicBezTo>
                      <a:close/>
                    </a:path>
                  </a:pathLst>
                </a:custGeom>
                <a:solidFill>
                  <a:schemeClr val="bg1">
                    <a:lumMod val="50000"/>
                  </a:schemeClr>
                </a:solidFill>
                <a:ln w="9525" cap="flat">
                  <a:noFill/>
                  <a:prstDash val="solid"/>
                  <a:miter/>
                </a:ln>
              </p:spPr>
              <p:txBody>
                <a:bodyPr rtlCol="0" anchor="ctr"/>
                <a:lstStyle/>
                <a:p>
                  <a:endParaRPr lang="en-US"/>
                </a:p>
              </p:txBody>
            </p:sp>
            <p:sp>
              <p:nvSpPr>
                <p:cNvPr id="21" name="Freihandform 20">
                  <a:extLst>
                    <a:ext uri="{FF2B5EF4-FFF2-40B4-BE49-F238E27FC236}">
                      <a16:creationId xmlns:a16="http://schemas.microsoft.com/office/drawing/2014/main" id="{1CDF27E5-4928-DC9D-5A2D-FD0407524092}"/>
                    </a:ext>
                  </a:extLst>
                </p:cNvPr>
                <p:cNvSpPr/>
                <p:nvPr/>
              </p:nvSpPr>
              <p:spPr>
                <a:xfrm>
                  <a:off x="6014194" y="4544589"/>
                  <a:ext cx="994981" cy="1405595"/>
                </a:xfrm>
                <a:custGeom>
                  <a:avLst/>
                  <a:gdLst>
                    <a:gd name="connsiteX0" fmla="*/ 0 w 994981"/>
                    <a:gd name="connsiteY0" fmla="*/ 141705 h 1405595"/>
                    <a:gd name="connsiteX1" fmla="*/ 691639 w 994981"/>
                    <a:gd name="connsiteY1" fmla="*/ 1101568 h 1405595"/>
                    <a:gd name="connsiteX2" fmla="*/ 691639 w 994981"/>
                    <a:gd name="connsiteY2" fmla="*/ 1405596 h 1405595"/>
                    <a:gd name="connsiteX3" fmla="*/ 947357 w 994981"/>
                    <a:gd name="connsiteY3" fmla="*/ 1405596 h 1405595"/>
                    <a:gd name="connsiteX4" fmla="*/ 994982 w 994981"/>
                    <a:gd name="connsiteY4" fmla="*/ 1357971 h 1405595"/>
                    <a:gd name="connsiteX5" fmla="*/ 994982 w 994981"/>
                    <a:gd name="connsiteY5" fmla="*/ 1101568 h 1405595"/>
                    <a:gd name="connsiteX6" fmla="*/ 390201 w 994981"/>
                    <a:gd name="connsiteY6" fmla="*/ 100004 h 1405595"/>
                    <a:gd name="connsiteX7" fmla="*/ 363998 w 994981"/>
                    <a:gd name="connsiteY7" fmla="*/ 99861 h 1405595"/>
                    <a:gd name="connsiteX8" fmla="*/ 123720 w 994981"/>
                    <a:gd name="connsiteY8" fmla="*/ 278 h 1405595"/>
                    <a:gd name="connsiteX9" fmla="*/ 41386 w 994981"/>
                    <a:gd name="connsiteY9" fmla="*/ 46293 h 14055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94981" h="1405595">
                      <a:moveTo>
                        <a:pt x="0" y="141705"/>
                      </a:moveTo>
                      <a:cubicBezTo>
                        <a:pt x="406451" y="290038"/>
                        <a:pt x="691639" y="632718"/>
                        <a:pt x="691639" y="1101568"/>
                      </a:cubicBezTo>
                      <a:lnTo>
                        <a:pt x="691639" y="1405596"/>
                      </a:lnTo>
                      <a:lnTo>
                        <a:pt x="947357" y="1405596"/>
                      </a:lnTo>
                      <a:cubicBezTo>
                        <a:pt x="973655" y="1405596"/>
                        <a:pt x="994982" y="1384270"/>
                        <a:pt x="994982" y="1357971"/>
                      </a:cubicBezTo>
                      <a:lnTo>
                        <a:pt x="994982" y="1101568"/>
                      </a:lnTo>
                      <a:cubicBezTo>
                        <a:pt x="994982" y="666866"/>
                        <a:pt x="749808" y="289457"/>
                        <a:pt x="390201" y="100004"/>
                      </a:cubicBezTo>
                      <a:cubicBezTo>
                        <a:pt x="385886" y="97728"/>
                        <a:pt x="368351" y="102081"/>
                        <a:pt x="363998" y="99861"/>
                      </a:cubicBezTo>
                      <a:cubicBezTo>
                        <a:pt x="284483" y="59276"/>
                        <a:pt x="212731" y="21223"/>
                        <a:pt x="123720" y="278"/>
                      </a:cubicBezTo>
                      <a:cubicBezTo>
                        <a:pt x="104832" y="-4171"/>
                        <a:pt x="41386" y="46293"/>
                        <a:pt x="41386" y="46293"/>
                      </a:cubicBezTo>
                      <a:close/>
                    </a:path>
                  </a:pathLst>
                </a:custGeom>
                <a:solidFill>
                  <a:schemeClr val="bg1">
                    <a:lumMod val="50000"/>
                  </a:schemeClr>
                </a:solidFill>
                <a:ln w="9525" cap="flat">
                  <a:noFill/>
                  <a:prstDash val="solid"/>
                  <a:miter/>
                </a:ln>
              </p:spPr>
              <p:txBody>
                <a:bodyPr rtlCol="0" anchor="ctr"/>
                <a:lstStyle/>
                <a:p>
                  <a:endParaRPr lang="en-US"/>
                </a:p>
              </p:txBody>
            </p:sp>
            <p:grpSp>
              <p:nvGrpSpPr>
                <p:cNvPr id="22" name="Grafik 11">
                  <a:extLst>
                    <a:ext uri="{FF2B5EF4-FFF2-40B4-BE49-F238E27FC236}">
                      <a16:creationId xmlns:a16="http://schemas.microsoft.com/office/drawing/2014/main" id="{227D3429-A916-B4FF-D078-3171FB35568A}"/>
                    </a:ext>
                  </a:extLst>
                </p:cNvPr>
                <p:cNvGrpSpPr/>
                <p:nvPr/>
              </p:nvGrpSpPr>
              <p:grpSpPr>
                <a:xfrm>
                  <a:off x="4921009" y="4441441"/>
                  <a:ext cx="1502559" cy="780250"/>
                  <a:chOff x="4921009" y="4441441"/>
                  <a:chExt cx="1502559" cy="780250"/>
                </a:xfrm>
                <a:solidFill>
                  <a:srgbClr val="F9F6F6"/>
                </a:solidFill>
              </p:grpSpPr>
              <p:sp>
                <p:nvSpPr>
                  <p:cNvPr id="35" name="Freihandform 34">
                    <a:extLst>
                      <a:ext uri="{FF2B5EF4-FFF2-40B4-BE49-F238E27FC236}">
                        <a16:creationId xmlns:a16="http://schemas.microsoft.com/office/drawing/2014/main" id="{FB0809AA-B558-BC61-35C7-9C1047057925}"/>
                      </a:ext>
                    </a:extLst>
                  </p:cNvPr>
                  <p:cNvSpPr/>
                  <p:nvPr/>
                </p:nvSpPr>
                <p:spPr>
                  <a:xfrm>
                    <a:off x="5672284" y="4441441"/>
                    <a:ext cx="751284" cy="780250"/>
                  </a:xfrm>
                  <a:custGeom>
                    <a:avLst/>
                    <a:gdLst>
                      <a:gd name="connsiteX0" fmla="*/ 595979 w 751284"/>
                      <a:gd name="connsiteY0" fmla="*/ 12757 h 780250"/>
                      <a:gd name="connsiteX1" fmla="*/ 724176 w 751284"/>
                      <a:gd name="connsiteY1" fmla="*/ 100120 h 780250"/>
                      <a:gd name="connsiteX2" fmla="*/ 743283 w 751284"/>
                      <a:gd name="connsiteY2" fmla="*/ 181854 h 780250"/>
                      <a:gd name="connsiteX3" fmla="*/ 423748 w 751284"/>
                      <a:gd name="connsiteY3" fmla="*/ 748668 h 780250"/>
                      <a:gd name="connsiteX4" fmla="*/ 328079 w 751284"/>
                      <a:gd name="connsiteY4" fmla="*/ 764213 h 780250"/>
                      <a:gd name="connsiteX5" fmla="*/ 0 w 751284"/>
                      <a:gd name="connsiteY5" fmla="*/ 467443 h 780250"/>
                      <a:gd name="connsiteX6" fmla="*/ 505844 w 751284"/>
                      <a:gd name="connsiteY6" fmla="*/ 18510 h 780250"/>
                      <a:gd name="connsiteX7" fmla="*/ 595979 w 751284"/>
                      <a:gd name="connsiteY7" fmla="*/ 12757 h 780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51284" h="780250">
                        <a:moveTo>
                          <a:pt x="595979" y="12757"/>
                        </a:moveTo>
                        <a:lnTo>
                          <a:pt x="724176" y="100120"/>
                        </a:lnTo>
                        <a:cubicBezTo>
                          <a:pt x="750808" y="118266"/>
                          <a:pt x="759105" y="153784"/>
                          <a:pt x="743283" y="181854"/>
                        </a:cubicBezTo>
                        <a:lnTo>
                          <a:pt x="423748" y="748668"/>
                        </a:lnTo>
                        <a:cubicBezTo>
                          <a:pt x="404213" y="783320"/>
                          <a:pt x="357578" y="790893"/>
                          <a:pt x="328079" y="764213"/>
                        </a:cubicBezTo>
                        <a:lnTo>
                          <a:pt x="0" y="467443"/>
                        </a:lnTo>
                        <a:lnTo>
                          <a:pt x="505844" y="18510"/>
                        </a:lnTo>
                        <a:cubicBezTo>
                          <a:pt x="531019" y="-3826"/>
                          <a:pt x="568166" y="-6197"/>
                          <a:pt x="595979" y="12757"/>
                        </a:cubicBezTo>
                        <a:close/>
                      </a:path>
                    </a:pathLst>
                  </a:custGeom>
                  <a:solidFill>
                    <a:srgbClr val="F9F6F6"/>
                  </a:solidFill>
                  <a:ln w="9525" cap="flat">
                    <a:noFill/>
                    <a:prstDash val="solid"/>
                    <a:miter/>
                  </a:ln>
                </p:spPr>
                <p:txBody>
                  <a:bodyPr rtlCol="0" anchor="ctr"/>
                  <a:lstStyle/>
                  <a:p>
                    <a:endParaRPr lang="en-US"/>
                  </a:p>
                </p:txBody>
              </p:sp>
              <p:sp>
                <p:nvSpPr>
                  <p:cNvPr id="36" name="Freihandform 35">
                    <a:extLst>
                      <a:ext uri="{FF2B5EF4-FFF2-40B4-BE49-F238E27FC236}">
                        <a16:creationId xmlns:a16="http://schemas.microsoft.com/office/drawing/2014/main" id="{ABDE8F1F-2AC9-892B-4B46-72DCD5E228C9}"/>
                      </a:ext>
                    </a:extLst>
                  </p:cNvPr>
                  <p:cNvSpPr/>
                  <p:nvPr/>
                </p:nvSpPr>
                <p:spPr>
                  <a:xfrm>
                    <a:off x="4921009" y="4441441"/>
                    <a:ext cx="751284" cy="780250"/>
                  </a:xfrm>
                  <a:custGeom>
                    <a:avLst/>
                    <a:gdLst>
                      <a:gd name="connsiteX0" fmla="*/ 155305 w 751284"/>
                      <a:gd name="connsiteY0" fmla="*/ 12757 h 780250"/>
                      <a:gd name="connsiteX1" fmla="*/ 27108 w 751284"/>
                      <a:gd name="connsiteY1" fmla="*/ 100120 h 780250"/>
                      <a:gd name="connsiteX2" fmla="*/ 8001 w 751284"/>
                      <a:gd name="connsiteY2" fmla="*/ 181854 h 780250"/>
                      <a:gd name="connsiteX3" fmla="*/ 327536 w 751284"/>
                      <a:gd name="connsiteY3" fmla="*/ 748668 h 780250"/>
                      <a:gd name="connsiteX4" fmla="*/ 423205 w 751284"/>
                      <a:gd name="connsiteY4" fmla="*/ 764213 h 780250"/>
                      <a:gd name="connsiteX5" fmla="*/ 751284 w 751284"/>
                      <a:gd name="connsiteY5" fmla="*/ 467443 h 780250"/>
                      <a:gd name="connsiteX6" fmla="*/ 245440 w 751284"/>
                      <a:gd name="connsiteY6" fmla="*/ 18510 h 780250"/>
                      <a:gd name="connsiteX7" fmla="*/ 155305 w 751284"/>
                      <a:gd name="connsiteY7" fmla="*/ 12757 h 780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51284" h="780250">
                        <a:moveTo>
                          <a:pt x="155305" y="12757"/>
                        </a:moveTo>
                        <a:lnTo>
                          <a:pt x="27108" y="100120"/>
                        </a:lnTo>
                        <a:cubicBezTo>
                          <a:pt x="476" y="118266"/>
                          <a:pt x="-7820" y="153784"/>
                          <a:pt x="8001" y="181854"/>
                        </a:cubicBezTo>
                        <a:lnTo>
                          <a:pt x="327536" y="748668"/>
                        </a:lnTo>
                        <a:cubicBezTo>
                          <a:pt x="347072" y="783320"/>
                          <a:pt x="393706" y="790893"/>
                          <a:pt x="423205" y="764213"/>
                        </a:cubicBezTo>
                        <a:lnTo>
                          <a:pt x="751284" y="467443"/>
                        </a:lnTo>
                        <a:lnTo>
                          <a:pt x="245440" y="18510"/>
                        </a:lnTo>
                        <a:cubicBezTo>
                          <a:pt x="220266" y="-3826"/>
                          <a:pt x="183118" y="-6197"/>
                          <a:pt x="155305" y="12757"/>
                        </a:cubicBezTo>
                        <a:close/>
                      </a:path>
                    </a:pathLst>
                  </a:custGeom>
                  <a:solidFill>
                    <a:srgbClr val="F9F6F6"/>
                  </a:solidFill>
                  <a:ln w="9525" cap="flat">
                    <a:noFill/>
                    <a:prstDash val="solid"/>
                    <a:miter/>
                  </a:ln>
                </p:spPr>
                <p:txBody>
                  <a:bodyPr rtlCol="0" anchor="ctr"/>
                  <a:lstStyle/>
                  <a:p>
                    <a:endParaRPr lang="en-US"/>
                  </a:p>
                </p:txBody>
              </p:sp>
            </p:grpSp>
            <p:sp>
              <p:nvSpPr>
                <p:cNvPr id="23" name="Freihandform 22">
                  <a:extLst>
                    <a:ext uri="{FF2B5EF4-FFF2-40B4-BE49-F238E27FC236}">
                      <a16:creationId xmlns:a16="http://schemas.microsoft.com/office/drawing/2014/main" id="{C7C68B09-BCE3-BF0A-B48F-928BF755C946}"/>
                    </a:ext>
                  </a:extLst>
                </p:cNvPr>
                <p:cNvSpPr/>
                <p:nvPr/>
              </p:nvSpPr>
              <p:spPr>
                <a:xfrm>
                  <a:off x="5450857" y="4908893"/>
                  <a:ext cx="443074" cy="1041311"/>
                </a:xfrm>
                <a:custGeom>
                  <a:avLst/>
                  <a:gdLst>
                    <a:gd name="connsiteX0" fmla="*/ 443075 w 443074"/>
                    <a:gd name="connsiteY0" fmla="*/ 200301 h 1041311"/>
                    <a:gd name="connsiteX1" fmla="*/ 221428 w 443074"/>
                    <a:gd name="connsiteY1" fmla="*/ 0 h 1041311"/>
                    <a:gd name="connsiteX2" fmla="*/ 0 w 443074"/>
                    <a:gd name="connsiteY2" fmla="*/ 200301 h 1041311"/>
                    <a:gd name="connsiteX3" fmla="*/ 118139 w 443074"/>
                    <a:gd name="connsiteY3" fmla="*/ 396945 h 1041311"/>
                    <a:gd name="connsiteX4" fmla="*/ 16516 w 443074"/>
                    <a:gd name="connsiteY4" fmla="*/ 1041311 h 1041311"/>
                    <a:gd name="connsiteX5" fmla="*/ 426349 w 443074"/>
                    <a:gd name="connsiteY5" fmla="*/ 1041311 h 1041311"/>
                    <a:gd name="connsiteX6" fmla="*/ 324936 w 443074"/>
                    <a:gd name="connsiteY6" fmla="*/ 396945 h 10413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3074" h="1041311">
                      <a:moveTo>
                        <a:pt x="443075" y="200301"/>
                      </a:moveTo>
                      <a:lnTo>
                        <a:pt x="221428" y="0"/>
                      </a:lnTo>
                      <a:lnTo>
                        <a:pt x="0" y="200301"/>
                      </a:lnTo>
                      <a:lnTo>
                        <a:pt x="118139" y="396945"/>
                      </a:lnTo>
                      <a:lnTo>
                        <a:pt x="16516" y="1041311"/>
                      </a:lnTo>
                      <a:lnTo>
                        <a:pt x="426349" y="1041311"/>
                      </a:lnTo>
                      <a:lnTo>
                        <a:pt x="324936" y="396945"/>
                      </a:lnTo>
                      <a:close/>
                    </a:path>
                  </a:pathLst>
                </a:custGeom>
                <a:solidFill>
                  <a:schemeClr val="tx2"/>
                </a:solidFill>
                <a:ln w="9525" cap="flat">
                  <a:noFill/>
                  <a:prstDash val="solid"/>
                  <a:miter/>
                </a:ln>
              </p:spPr>
              <p:txBody>
                <a:bodyPr rtlCol="0" anchor="ctr"/>
                <a:lstStyle/>
                <a:p>
                  <a:endParaRPr lang="en-US"/>
                </a:p>
              </p:txBody>
            </p:sp>
            <p:sp>
              <p:nvSpPr>
                <p:cNvPr id="24" name="Freihandform 23">
                  <a:extLst>
                    <a:ext uri="{FF2B5EF4-FFF2-40B4-BE49-F238E27FC236}">
                      <a16:creationId xmlns:a16="http://schemas.microsoft.com/office/drawing/2014/main" id="{46197371-3BF2-8846-7E5D-7ADF80D82971}"/>
                    </a:ext>
                  </a:extLst>
                </p:cNvPr>
                <p:cNvSpPr/>
                <p:nvPr/>
              </p:nvSpPr>
              <p:spPr>
                <a:xfrm>
                  <a:off x="3570972" y="1073428"/>
                  <a:ext cx="4192946" cy="1778222"/>
                </a:xfrm>
                <a:custGeom>
                  <a:avLst/>
                  <a:gdLst>
                    <a:gd name="connsiteX0" fmla="*/ 4150007 w 4192946"/>
                    <a:gd name="connsiteY0" fmla="*/ 825413 h 1778222"/>
                    <a:gd name="connsiteX1" fmla="*/ 2122249 w 4192946"/>
                    <a:gd name="connsiteY1" fmla="*/ 5015 h 1778222"/>
                    <a:gd name="connsiteX2" fmla="*/ 2070709 w 4192946"/>
                    <a:gd name="connsiteY2" fmla="*/ 5015 h 1778222"/>
                    <a:gd name="connsiteX3" fmla="*/ 42941 w 4192946"/>
                    <a:gd name="connsiteY3" fmla="*/ 825413 h 1778222"/>
                    <a:gd name="connsiteX4" fmla="*/ 42941 w 4192946"/>
                    <a:gd name="connsiteY4" fmla="*/ 952810 h 1778222"/>
                    <a:gd name="connsiteX5" fmla="*/ 2070699 w 4192946"/>
                    <a:gd name="connsiteY5" fmla="*/ 1773207 h 1778222"/>
                    <a:gd name="connsiteX6" fmla="*/ 2122239 w 4192946"/>
                    <a:gd name="connsiteY6" fmla="*/ 1773207 h 1778222"/>
                    <a:gd name="connsiteX7" fmla="*/ 4149997 w 4192946"/>
                    <a:gd name="connsiteY7" fmla="*/ 952810 h 1778222"/>
                    <a:gd name="connsiteX8" fmla="*/ 4150007 w 4192946"/>
                    <a:gd name="connsiteY8" fmla="*/ 825413 h 17782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192946" h="1778222">
                      <a:moveTo>
                        <a:pt x="4150007" y="825413"/>
                      </a:moveTo>
                      <a:lnTo>
                        <a:pt x="2122249" y="5015"/>
                      </a:lnTo>
                      <a:cubicBezTo>
                        <a:pt x="2105723" y="-1672"/>
                        <a:pt x="2087235" y="-1672"/>
                        <a:pt x="2070709" y="5015"/>
                      </a:cubicBezTo>
                      <a:lnTo>
                        <a:pt x="42941" y="825413"/>
                      </a:lnTo>
                      <a:cubicBezTo>
                        <a:pt x="-14314" y="848578"/>
                        <a:pt x="-14314" y="929645"/>
                        <a:pt x="42941" y="952810"/>
                      </a:cubicBezTo>
                      <a:lnTo>
                        <a:pt x="2070699" y="1773207"/>
                      </a:lnTo>
                      <a:cubicBezTo>
                        <a:pt x="2087225" y="1779894"/>
                        <a:pt x="2105713" y="1779894"/>
                        <a:pt x="2122239" y="1773207"/>
                      </a:cubicBezTo>
                      <a:lnTo>
                        <a:pt x="4149997" y="952810"/>
                      </a:lnTo>
                      <a:cubicBezTo>
                        <a:pt x="4207262" y="929645"/>
                        <a:pt x="4207262" y="848578"/>
                        <a:pt x="4150007" y="825413"/>
                      </a:cubicBezTo>
                      <a:close/>
                    </a:path>
                  </a:pathLst>
                </a:custGeom>
                <a:solidFill>
                  <a:schemeClr val="bg1">
                    <a:lumMod val="50000"/>
                  </a:schemeClr>
                </a:solidFill>
                <a:ln w="9525" cap="flat">
                  <a:noFill/>
                  <a:prstDash val="solid"/>
                  <a:miter/>
                </a:ln>
              </p:spPr>
              <p:txBody>
                <a:bodyPr rtlCol="0" anchor="ctr"/>
                <a:lstStyle/>
                <a:p>
                  <a:endParaRPr lang="en-US"/>
                </a:p>
              </p:txBody>
            </p:sp>
            <p:sp>
              <p:nvSpPr>
                <p:cNvPr id="25" name="Freihandform 24">
                  <a:extLst>
                    <a:ext uri="{FF2B5EF4-FFF2-40B4-BE49-F238E27FC236}">
                      <a16:creationId xmlns:a16="http://schemas.microsoft.com/office/drawing/2014/main" id="{E939906F-1E84-76BE-9CBE-17D0447E7AAD}"/>
                    </a:ext>
                  </a:extLst>
                </p:cNvPr>
                <p:cNvSpPr/>
                <p:nvPr/>
              </p:nvSpPr>
              <p:spPr>
                <a:xfrm>
                  <a:off x="5236630" y="1073402"/>
                  <a:ext cx="2527284" cy="1067354"/>
                </a:xfrm>
                <a:custGeom>
                  <a:avLst/>
                  <a:gdLst>
                    <a:gd name="connsiteX0" fmla="*/ 2484387 w 2527284"/>
                    <a:gd name="connsiteY0" fmla="*/ 952874 h 1067354"/>
                    <a:gd name="connsiteX1" fmla="*/ 2201294 w 2527284"/>
                    <a:gd name="connsiteY1" fmla="*/ 1067355 h 1067354"/>
                    <a:gd name="connsiteX2" fmla="*/ 2173786 w 2527284"/>
                    <a:gd name="connsiteY2" fmla="*/ 1048333 h 1067354"/>
                    <a:gd name="connsiteX3" fmla="*/ 0 w 2527284"/>
                    <a:gd name="connsiteY3" fmla="*/ 168909 h 1067354"/>
                    <a:gd name="connsiteX4" fmla="*/ 405051 w 2527284"/>
                    <a:gd name="connsiteY4" fmla="*/ 5079 h 1067354"/>
                    <a:gd name="connsiteX5" fmla="*/ 456552 w 2527284"/>
                    <a:gd name="connsiteY5" fmla="*/ 5079 h 1067354"/>
                    <a:gd name="connsiteX6" fmla="*/ 2484387 w 2527284"/>
                    <a:gd name="connsiteY6" fmla="*/ 825439 h 1067354"/>
                    <a:gd name="connsiteX7" fmla="*/ 2484387 w 2527284"/>
                    <a:gd name="connsiteY7" fmla="*/ 952874 h 10673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27284" h="1067354">
                      <a:moveTo>
                        <a:pt x="2484387" y="952874"/>
                      </a:moveTo>
                      <a:lnTo>
                        <a:pt x="2201294" y="1067355"/>
                      </a:lnTo>
                      <a:cubicBezTo>
                        <a:pt x="2194131" y="1059411"/>
                        <a:pt x="2184978" y="1052839"/>
                        <a:pt x="2173786" y="1048333"/>
                      </a:cubicBezTo>
                      <a:lnTo>
                        <a:pt x="0" y="168909"/>
                      </a:lnTo>
                      <a:lnTo>
                        <a:pt x="405051" y="5079"/>
                      </a:lnTo>
                      <a:cubicBezTo>
                        <a:pt x="421529" y="-1693"/>
                        <a:pt x="440074" y="-1693"/>
                        <a:pt x="456552" y="5079"/>
                      </a:cubicBezTo>
                      <a:lnTo>
                        <a:pt x="2484387" y="825439"/>
                      </a:lnTo>
                      <a:cubicBezTo>
                        <a:pt x="2541584" y="848585"/>
                        <a:pt x="2541584" y="929623"/>
                        <a:pt x="2484387" y="952874"/>
                      </a:cubicBezTo>
                      <a:close/>
                    </a:path>
                  </a:pathLst>
                </a:custGeom>
                <a:solidFill>
                  <a:schemeClr val="bg1">
                    <a:lumMod val="50000"/>
                  </a:schemeClr>
                </a:solidFill>
                <a:ln w="9525" cap="flat">
                  <a:noFill/>
                  <a:prstDash val="solid"/>
                  <a:miter/>
                </a:ln>
              </p:spPr>
              <p:txBody>
                <a:bodyPr rtlCol="0" anchor="ctr"/>
                <a:lstStyle/>
                <a:p>
                  <a:endParaRPr lang="en-US"/>
                </a:p>
              </p:txBody>
            </p:sp>
            <p:sp>
              <p:nvSpPr>
                <p:cNvPr id="26" name="Freihandform 25">
                  <a:extLst>
                    <a:ext uri="{FF2B5EF4-FFF2-40B4-BE49-F238E27FC236}">
                      <a16:creationId xmlns:a16="http://schemas.microsoft.com/office/drawing/2014/main" id="{B3F23CCC-381A-BC82-78A8-8E8EE1A69364}"/>
                    </a:ext>
                  </a:extLst>
                </p:cNvPr>
                <p:cNvSpPr/>
                <p:nvPr/>
              </p:nvSpPr>
              <p:spPr>
                <a:xfrm>
                  <a:off x="3689713" y="3479172"/>
                  <a:ext cx="290398" cy="588502"/>
                </a:xfrm>
                <a:custGeom>
                  <a:avLst/>
                  <a:gdLst>
                    <a:gd name="connsiteX0" fmla="*/ 145199 w 290398"/>
                    <a:gd name="connsiteY0" fmla="*/ 588502 h 588502"/>
                    <a:gd name="connsiteX1" fmla="*/ 72390 w 290398"/>
                    <a:gd name="connsiteY1" fmla="*/ 568957 h 588502"/>
                    <a:gd name="connsiteX2" fmla="*/ 0 w 290398"/>
                    <a:gd name="connsiteY2" fmla="*/ 443303 h 588502"/>
                    <a:gd name="connsiteX3" fmla="*/ 0 w 290398"/>
                    <a:gd name="connsiteY3" fmla="*/ 145199 h 588502"/>
                    <a:gd name="connsiteX4" fmla="*/ 72457 w 290398"/>
                    <a:gd name="connsiteY4" fmla="*/ 19507 h 588502"/>
                    <a:gd name="connsiteX5" fmla="*/ 145199 w 290398"/>
                    <a:gd name="connsiteY5" fmla="*/ 0 h 588502"/>
                    <a:gd name="connsiteX6" fmla="*/ 290398 w 290398"/>
                    <a:gd name="connsiteY6" fmla="*/ 145199 h 588502"/>
                    <a:gd name="connsiteX7" fmla="*/ 290398 w 290398"/>
                    <a:gd name="connsiteY7" fmla="*/ 443303 h 588502"/>
                    <a:gd name="connsiteX8" fmla="*/ 145199 w 290398"/>
                    <a:gd name="connsiteY8" fmla="*/ 588502 h 588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0398" h="588502">
                      <a:moveTo>
                        <a:pt x="145199" y="588502"/>
                      </a:moveTo>
                      <a:cubicBezTo>
                        <a:pt x="118662" y="588502"/>
                        <a:pt x="93793" y="581387"/>
                        <a:pt x="72390" y="568957"/>
                      </a:cubicBezTo>
                      <a:cubicBezTo>
                        <a:pt x="29108" y="543820"/>
                        <a:pt x="0" y="496967"/>
                        <a:pt x="0" y="443303"/>
                      </a:cubicBezTo>
                      <a:lnTo>
                        <a:pt x="0" y="145199"/>
                      </a:lnTo>
                      <a:cubicBezTo>
                        <a:pt x="0" y="91516"/>
                        <a:pt x="29137" y="44634"/>
                        <a:pt x="72457" y="19507"/>
                      </a:cubicBezTo>
                      <a:cubicBezTo>
                        <a:pt x="93850" y="7106"/>
                        <a:pt x="118691" y="0"/>
                        <a:pt x="145199" y="0"/>
                      </a:cubicBezTo>
                      <a:cubicBezTo>
                        <a:pt x="225390" y="0"/>
                        <a:pt x="290398" y="65008"/>
                        <a:pt x="290398" y="145199"/>
                      </a:cubicBezTo>
                      <a:lnTo>
                        <a:pt x="290398" y="443303"/>
                      </a:lnTo>
                      <a:cubicBezTo>
                        <a:pt x="290398" y="523494"/>
                        <a:pt x="225390" y="588502"/>
                        <a:pt x="145199" y="588502"/>
                      </a:cubicBezTo>
                      <a:close/>
                    </a:path>
                  </a:pathLst>
                </a:custGeom>
                <a:solidFill>
                  <a:schemeClr val="tx2"/>
                </a:solidFill>
                <a:ln w="9525" cap="flat">
                  <a:noFill/>
                  <a:prstDash val="solid"/>
                  <a:miter/>
                </a:ln>
              </p:spPr>
              <p:txBody>
                <a:bodyPr rtlCol="0" anchor="ctr"/>
                <a:lstStyle/>
                <a:p>
                  <a:endParaRPr lang="en-US"/>
                </a:p>
              </p:txBody>
            </p:sp>
            <p:sp>
              <p:nvSpPr>
                <p:cNvPr id="27" name="Freihandform 26">
                  <a:extLst>
                    <a:ext uri="{FF2B5EF4-FFF2-40B4-BE49-F238E27FC236}">
                      <a16:creationId xmlns:a16="http://schemas.microsoft.com/office/drawing/2014/main" id="{8560800F-60BB-C039-B85F-29FDD0266A70}"/>
                    </a:ext>
                  </a:extLst>
                </p:cNvPr>
                <p:cNvSpPr/>
                <p:nvPr/>
              </p:nvSpPr>
              <p:spPr>
                <a:xfrm>
                  <a:off x="3762226" y="3479219"/>
                  <a:ext cx="217855" cy="588425"/>
                </a:xfrm>
                <a:custGeom>
                  <a:avLst/>
                  <a:gdLst>
                    <a:gd name="connsiteX0" fmla="*/ 217856 w 217855"/>
                    <a:gd name="connsiteY0" fmla="*/ 145180 h 588425"/>
                    <a:gd name="connsiteX1" fmla="*/ 217856 w 217855"/>
                    <a:gd name="connsiteY1" fmla="*/ 443227 h 588425"/>
                    <a:gd name="connsiteX2" fmla="*/ 72657 w 217855"/>
                    <a:gd name="connsiteY2" fmla="*/ 588426 h 588425"/>
                    <a:gd name="connsiteX3" fmla="*/ 29 w 217855"/>
                    <a:gd name="connsiteY3" fmla="*/ 569004 h 588425"/>
                    <a:gd name="connsiteX4" fmla="*/ 72657 w 217855"/>
                    <a:gd name="connsiteY4" fmla="*/ 443236 h 588425"/>
                    <a:gd name="connsiteX5" fmla="*/ 72657 w 217855"/>
                    <a:gd name="connsiteY5" fmla="*/ 145190 h 588425"/>
                    <a:gd name="connsiteX6" fmla="*/ 30175 w 217855"/>
                    <a:gd name="connsiteY6" fmla="*/ 42472 h 588425"/>
                    <a:gd name="connsiteX7" fmla="*/ 0 w 217855"/>
                    <a:gd name="connsiteY7" fmla="*/ 19431 h 588425"/>
                    <a:gd name="connsiteX8" fmla="*/ 72657 w 217855"/>
                    <a:gd name="connsiteY8" fmla="*/ 0 h 588425"/>
                    <a:gd name="connsiteX9" fmla="*/ 175374 w 217855"/>
                    <a:gd name="connsiteY9" fmla="*/ 42482 h 588425"/>
                    <a:gd name="connsiteX10" fmla="*/ 217856 w 217855"/>
                    <a:gd name="connsiteY10" fmla="*/ 145180 h 588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17855" h="588425">
                      <a:moveTo>
                        <a:pt x="217856" y="145180"/>
                      </a:moveTo>
                      <a:lnTo>
                        <a:pt x="217856" y="443227"/>
                      </a:lnTo>
                      <a:cubicBezTo>
                        <a:pt x="217856" y="523475"/>
                        <a:pt x="152914" y="588426"/>
                        <a:pt x="72657" y="588426"/>
                      </a:cubicBezTo>
                      <a:cubicBezTo>
                        <a:pt x="46168" y="588426"/>
                        <a:pt x="21326" y="581359"/>
                        <a:pt x="29" y="569004"/>
                      </a:cubicBezTo>
                      <a:cubicBezTo>
                        <a:pt x="43491" y="543982"/>
                        <a:pt x="72657" y="496995"/>
                        <a:pt x="72657" y="443236"/>
                      </a:cubicBezTo>
                      <a:lnTo>
                        <a:pt x="72657" y="145190"/>
                      </a:lnTo>
                      <a:cubicBezTo>
                        <a:pt x="72657" y="105070"/>
                        <a:pt x="56474" y="68761"/>
                        <a:pt x="30175" y="42472"/>
                      </a:cubicBezTo>
                      <a:cubicBezTo>
                        <a:pt x="21250" y="33547"/>
                        <a:pt x="11087" y="25803"/>
                        <a:pt x="0" y="19431"/>
                      </a:cubicBezTo>
                      <a:cubicBezTo>
                        <a:pt x="21288" y="7068"/>
                        <a:pt x="46168" y="0"/>
                        <a:pt x="72657" y="0"/>
                      </a:cubicBezTo>
                      <a:cubicBezTo>
                        <a:pt x="112786" y="0"/>
                        <a:pt x="149076" y="16288"/>
                        <a:pt x="175374" y="42482"/>
                      </a:cubicBezTo>
                      <a:cubicBezTo>
                        <a:pt x="201663" y="68761"/>
                        <a:pt x="217856" y="105061"/>
                        <a:pt x="217856" y="145180"/>
                      </a:cubicBezTo>
                      <a:close/>
                    </a:path>
                  </a:pathLst>
                </a:custGeom>
                <a:solidFill>
                  <a:srgbClr val="26ABB4"/>
                </a:solidFill>
                <a:ln w="9525" cap="flat">
                  <a:noFill/>
                  <a:prstDash val="solid"/>
                  <a:miter/>
                </a:ln>
              </p:spPr>
              <p:txBody>
                <a:bodyPr rtlCol="0" anchor="ctr"/>
                <a:lstStyle/>
                <a:p>
                  <a:endParaRPr lang="en-US"/>
                </a:p>
              </p:txBody>
            </p:sp>
            <p:grpSp>
              <p:nvGrpSpPr>
                <p:cNvPr id="28" name="Grafik 11">
                  <a:extLst>
                    <a:ext uri="{FF2B5EF4-FFF2-40B4-BE49-F238E27FC236}">
                      <a16:creationId xmlns:a16="http://schemas.microsoft.com/office/drawing/2014/main" id="{AF211D27-861A-E204-E01D-A03F42F2D562}"/>
                    </a:ext>
                  </a:extLst>
                </p:cNvPr>
                <p:cNvGrpSpPr/>
                <p:nvPr/>
              </p:nvGrpSpPr>
              <p:grpSpPr>
                <a:xfrm>
                  <a:off x="4162238" y="2883812"/>
                  <a:ext cx="3020120" cy="567213"/>
                  <a:chOff x="4162238" y="2883812"/>
                  <a:chExt cx="3020120" cy="567213"/>
                </a:xfrm>
                <a:solidFill>
                  <a:srgbClr val="FFAB69"/>
                </a:solidFill>
              </p:grpSpPr>
              <p:sp>
                <p:nvSpPr>
                  <p:cNvPr id="33" name="Freihandform 32">
                    <a:extLst>
                      <a:ext uri="{FF2B5EF4-FFF2-40B4-BE49-F238E27FC236}">
                        <a16:creationId xmlns:a16="http://schemas.microsoft.com/office/drawing/2014/main" id="{880A04E8-9457-1B68-0F7A-54F0528DA064}"/>
                      </a:ext>
                    </a:extLst>
                  </p:cNvPr>
                  <p:cNvSpPr/>
                  <p:nvPr/>
                </p:nvSpPr>
                <p:spPr>
                  <a:xfrm>
                    <a:off x="4162238" y="2883812"/>
                    <a:ext cx="476459" cy="567213"/>
                  </a:xfrm>
                  <a:custGeom>
                    <a:avLst/>
                    <a:gdLst>
                      <a:gd name="connsiteX0" fmla="*/ 476460 w 476459"/>
                      <a:gd name="connsiteY0" fmla="*/ 567214 h 567213"/>
                      <a:gd name="connsiteX1" fmla="*/ 283607 w 476459"/>
                      <a:gd name="connsiteY1" fmla="*/ 567214 h 567213"/>
                      <a:gd name="connsiteX2" fmla="*/ 0 w 476459"/>
                      <a:gd name="connsiteY2" fmla="*/ 283607 h 567213"/>
                      <a:gd name="connsiteX3" fmla="*/ 283607 w 476459"/>
                      <a:gd name="connsiteY3" fmla="*/ 0 h 567213"/>
                      <a:gd name="connsiteX4" fmla="*/ 476460 w 476459"/>
                      <a:gd name="connsiteY4" fmla="*/ 0 h 5672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6459" h="567213">
                        <a:moveTo>
                          <a:pt x="476460" y="567214"/>
                        </a:moveTo>
                        <a:lnTo>
                          <a:pt x="283607" y="567214"/>
                        </a:lnTo>
                        <a:cubicBezTo>
                          <a:pt x="126978" y="567214"/>
                          <a:pt x="0" y="440236"/>
                          <a:pt x="0" y="283607"/>
                        </a:cubicBezTo>
                        <a:cubicBezTo>
                          <a:pt x="0" y="126978"/>
                          <a:pt x="126978" y="0"/>
                          <a:pt x="283607" y="0"/>
                        </a:cubicBezTo>
                        <a:lnTo>
                          <a:pt x="476460" y="0"/>
                        </a:lnTo>
                        <a:close/>
                      </a:path>
                    </a:pathLst>
                  </a:custGeom>
                  <a:solidFill>
                    <a:srgbClr val="FFAB69"/>
                  </a:solidFill>
                  <a:ln w="9525" cap="flat">
                    <a:noFill/>
                    <a:prstDash val="solid"/>
                    <a:miter/>
                  </a:ln>
                </p:spPr>
                <p:txBody>
                  <a:bodyPr rtlCol="0" anchor="ctr"/>
                  <a:lstStyle/>
                  <a:p>
                    <a:endParaRPr lang="en-US"/>
                  </a:p>
                </p:txBody>
              </p:sp>
              <p:sp>
                <p:nvSpPr>
                  <p:cNvPr id="34" name="Freihandform 33">
                    <a:extLst>
                      <a:ext uri="{FF2B5EF4-FFF2-40B4-BE49-F238E27FC236}">
                        <a16:creationId xmlns:a16="http://schemas.microsoft.com/office/drawing/2014/main" id="{B957AA8B-2D88-A807-8983-5D17AA00EBEA}"/>
                      </a:ext>
                    </a:extLst>
                  </p:cNvPr>
                  <p:cNvSpPr/>
                  <p:nvPr/>
                </p:nvSpPr>
                <p:spPr>
                  <a:xfrm>
                    <a:off x="6705899" y="2883812"/>
                    <a:ext cx="476459" cy="567213"/>
                  </a:xfrm>
                  <a:custGeom>
                    <a:avLst/>
                    <a:gdLst>
                      <a:gd name="connsiteX0" fmla="*/ 0 w 476459"/>
                      <a:gd name="connsiteY0" fmla="*/ 567214 h 567213"/>
                      <a:gd name="connsiteX1" fmla="*/ 192853 w 476459"/>
                      <a:gd name="connsiteY1" fmla="*/ 567214 h 567213"/>
                      <a:gd name="connsiteX2" fmla="*/ 476460 w 476459"/>
                      <a:gd name="connsiteY2" fmla="*/ 283607 h 567213"/>
                      <a:gd name="connsiteX3" fmla="*/ 192853 w 476459"/>
                      <a:gd name="connsiteY3" fmla="*/ 0 h 567213"/>
                      <a:gd name="connsiteX4" fmla="*/ 0 w 476459"/>
                      <a:gd name="connsiteY4" fmla="*/ 0 h 5672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6459" h="567213">
                        <a:moveTo>
                          <a:pt x="0" y="567214"/>
                        </a:moveTo>
                        <a:lnTo>
                          <a:pt x="192853" y="567214"/>
                        </a:lnTo>
                        <a:cubicBezTo>
                          <a:pt x="349482" y="567214"/>
                          <a:pt x="476460" y="440236"/>
                          <a:pt x="476460" y="283607"/>
                        </a:cubicBezTo>
                        <a:cubicBezTo>
                          <a:pt x="476460" y="126978"/>
                          <a:pt x="349482" y="0"/>
                          <a:pt x="192853" y="0"/>
                        </a:cubicBezTo>
                        <a:lnTo>
                          <a:pt x="0" y="0"/>
                        </a:lnTo>
                        <a:close/>
                      </a:path>
                    </a:pathLst>
                  </a:custGeom>
                  <a:solidFill>
                    <a:srgbClr val="FFAB69"/>
                  </a:solidFill>
                  <a:ln w="9525" cap="flat">
                    <a:noFill/>
                    <a:prstDash val="solid"/>
                    <a:miter/>
                  </a:ln>
                </p:spPr>
                <p:txBody>
                  <a:bodyPr rtlCol="0" anchor="ctr"/>
                  <a:lstStyle/>
                  <a:p>
                    <a:endParaRPr lang="en-US"/>
                  </a:p>
                </p:txBody>
              </p:sp>
            </p:grpSp>
            <p:sp>
              <p:nvSpPr>
                <p:cNvPr id="29" name="Freihandform 28">
                  <a:extLst>
                    <a:ext uri="{FF2B5EF4-FFF2-40B4-BE49-F238E27FC236}">
                      <a16:creationId xmlns:a16="http://schemas.microsoft.com/office/drawing/2014/main" id="{98DFBA20-3E13-FBFA-BC1B-028791E5B710}"/>
                    </a:ext>
                  </a:extLst>
                </p:cNvPr>
                <p:cNvSpPr/>
                <p:nvPr/>
              </p:nvSpPr>
              <p:spPr>
                <a:xfrm>
                  <a:off x="4598074" y="2499535"/>
                  <a:ext cx="2148449" cy="1781974"/>
                </a:xfrm>
                <a:custGeom>
                  <a:avLst/>
                  <a:gdLst>
                    <a:gd name="connsiteX0" fmla="*/ 27889 w 2148449"/>
                    <a:gd name="connsiteY0" fmla="*/ 0 h 1781974"/>
                    <a:gd name="connsiteX1" fmla="*/ 0 w 2148449"/>
                    <a:gd name="connsiteY1" fmla="*/ 89135 h 1781974"/>
                    <a:gd name="connsiteX2" fmla="*/ 0 w 2148449"/>
                    <a:gd name="connsiteY2" fmla="*/ 707755 h 1781974"/>
                    <a:gd name="connsiteX3" fmla="*/ 773782 w 2148449"/>
                    <a:gd name="connsiteY3" fmla="*/ 1739398 h 1781974"/>
                    <a:gd name="connsiteX4" fmla="*/ 1074230 w 2148449"/>
                    <a:gd name="connsiteY4" fmla="*/ 1781975 h 1781974"/>
                    <a:gd name="connsiteX5" fmla="*/ 2120684 w 2148449"/>
                    <a:gd name="connsiteY5" fmla="*/ 951490 h 1781974"/>
                    <a:gd name="connsiteX6" fmla="*/ 2117503 w 2148449"/>
                    <a:gd name="connsiteY6" fmla="*/ 929364 h 1781974"/>
                    <a:gd name="connsiteX7" fmla="*/ 2140515 w 2148449"/>
                    <a:gd name="connsiteY7" fmla="*/ 706517 h 1781974"/>
                    <a:gd name="connsiteX8" fmla="*/ 2148450 w 2148449"/>
                    <a:gd name="connsiteY8" fmla="*/ 384277 h 1781974"/>
                    <a:gd name="connsiteX9" fmla="*/ 2148450 w 2148449"/>
                    <a:gd name="connsiteY9" fmla="*/ 89135 h 1781974"/>
                    <a:gd name="connsiteX10" fmla="*/ 2123656 w 2148449"/>
                    <a:gd name="connsiteY10" fmla="*/ 0 h 1781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148449" h="1781974">
                      <a:moveTo>
                        <a:pt x="27889" y="0"/>
                      </a:moveTo>
                      <a:lnTo>
                        <a:pt x="0" y="89135"/>
                      </a:lnTo>
                      <a:lnTo>
                        <a:pt x="0" y="707755"/>
                      </a:lnTo>
                      <a:cubicBezTo>
                        <a:pt x="0" y="1196750"/>
                        <a:pt x="326727" y="1609430"/>
                        <a:pt x="773782" y="1739398"/>
                      </a:cubicBezTo>
                      <a:cubicBezTo>
                        <a:pt x="869128" y="1767116"/>
                        <a:pt x="969940" y="1781975"/>
                        <a:pt x="1074230" y="1781975"/>
                      </a:cubicBezTo>
                      <a:cubicBezTo>
                        <a:pt x="1583674" y="1781975"/>
                        <a:pt x="2010289" y="1427350"/>
                        <a:pt x="2120684" y="951490"/>
                      </a:cubicBezTo>
                      <a:cubicBezTo>
                        <a:pt x="2122256" y="944718"/>
                        <a:pt x="2116055" y="936184"/>
                        <a:pt x="2117503" y="929364"/>
                      </a:cubicBezTo>
                      <a:cubicBezTo>
                        <a:pt x="2132743" y="857317"/>
                        <a:pt x="2140515" y="783098"/>
                        <a:pt x="2140515" y="706517"/>
                      </a:cubicBezTo>
                      <a:lnTo>
                        <a:pt x="2148450" y="384277"/>
                      </a:lnTo>
                      <a:lnTo>
                        <a:pt x="2148450" y="89135"/>
                      </a:lnTo>
                      <a:lnTo>
                        <a:pt x="2123656" y="0"/>
                      </a:lnTo>
                      <a:close/>
                    </a:path>
                  </a:pathLst>
                </a:custGeom>
                <a:solidFill>
                  <a:srgbClr val="FFBE84"/>
                </a:solidFill>
                <a:ln w="9525" cap="flat">
                  <a:noFill/>
                  <a:prstDash val="solid"/>
                  <a:miter/>
                </a:ln>
              </p:spPr>
              <p:txBody>
                <a:bodyPr rtlCol="0" anchor="ctr"/>
                <a:lstStyle/>
                <a:p>
                  <a:endParaRPr lang="en-US"/>
                </a:p>
              </p:txBody>
            </p:sp>
            <p:sp>
              <p:nvSpPr>
                <p:cNvPr id="30" name="Freihandform 29">
                  <a:extLst>
                    <a:ext uri="{FF2B5EF4-FFF2-40B4-BE49-F238E27FC236}">
                      <a16:creationId xmlns:a16="http://schemas.microsoft.com/office/drawing/2014/main" id="{EA95130D-6A97-92E1-78A9-776591DF50AF}"/>
                    </a:ext>
                  </a:extLst>
                </p:cNvPr>
                <p:cNvSpPr/>
                <p:nvPr/>
              </p:nvSpPr>
              <p:spPr>
                <a:xfrm>
                  <a:off x="5372037" y="2499545"/>
                  <a:ext cx="1374466" cy="1782013"/>
                </a:xfrm>
                <a:custGeom>
                  <a:avLst/>
                  <a:gdLst>
                    <a:gd name="connsiteX0" fmla="*/ 1374467 w 1374466"/>
                    <a:gd name="connsiteY0" fmla="*/ 10 h 1782013"/>
                    <a:gd name="connsiteX1" fmla="*/ 1374467 w 1374466"/>
                    <a:gd name="connsiteY1" fmla="*/ 707708 h 1782013"/>
                    <a:gd name="connsiteX2" fmla="*/ 1059828 w 1374466"/>
                    <a:gd name="connsiteY2" fmla="*/ 1467374 h 1782013"/>
                    <a:gd name="connsiteX3" fmla="*/ 300266 w 1374466"/>
                    <a:gd name="connsiteY3" fmla="*/ 1782013 h 1782013"/>
                    <a:gd name="connsiteX4" fmla="*/ 0 w 1374466"/>
                    <a:gd name="connsiteY4" fmla="*/ 1739436 h 1782013"/>
                    <a:gd name="connsiteX5" fmla="*/ 739740 w 1374466"/>
                    <a:gd name="connsiteY5" fmla="*/ 1424978 h 1782013"/>
                    <a:gd name="connsiteX6" fmla="*/ 1054389 w 1374466"/>
                    <a:gd name="connsiteY6" fmla="*/ 665417 h 1782013"/>
                    <a:gd name="connsiteX7" fmla="*/ 1054389 w 1374466"/>
                    <a:gd name="connsiteY7" fmla="*/ 0 h 1782013"/>
                    <a:gd name="connsiteX8" fmla="*/ 1374467 w 1374466"/>
                    <a:gd name="connsiteY8" fmla="*/ 0 h 1782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74466" h="1782013">
                      <a:moveTo>
                        <a:pt x="1374467" y="10"/>
                      </a:moveTo>
                      <a:lnTo>
                        <a:pt x="1374467" y="707708"/>
                      </a:lnTo>
                      <a:cubicBezTo>
                        <a:pt x="1374467" y="1004392"/>
                        <a:pt x="1254281" y="1273016"/>
                        <a:pt x="1059828" y="1467374"/>
                      </a:cubicBezTo>
                      <a:cubicBezTo>
                        <a:pt x="865470" y="1661732"/>
                        <a:pt x="596942" y="1782013"/>
                        <a:pt x="300266" y="1782013"/>
                      </a:cubicBezTo>
                      <a:cubicBezTo>
                        <a:pt x="196025" y="1782013"/>
                        <a:pt x="95260" y="1767192"/>
                        <a:pt x="0" y="1739436"/>
                      </a:cubicBezTo>
                      <a:cubicBezTo>
                        <a:pt x="288808" y="1734188"/>
                        <a:pt x="549726" y="1615002"/>
                        <a:pt x="739740" y="1424978"/>
                      </a:cubicBezTo>
                      <a:cubicBezTo>
                        <a:pt x="934203" y="1230620"/>
                        <a:pt x="1054389" y="961997"/>
                        <a:pt x="1054389" y="665417"/>
                      </a:cubicBezTo>
                      <a:lnTo>
                        <a:pt x="1054389" y="0"/>
                      </a:lnTo>
                      <a:lnTo>
                        <a:pt x="1374467" y="0"/>
                      </a:lnTo>
                      <a:close/>
                    </a:path>
                  </a:pathLst>
                </a:custGeom>
                <a:solidFill>
                  <a:srgbClr val="FFAB69"/>
                </a:solidFill>
                <a:ln w="9525" cap="flat">
                  <a:noFill/>
                  <a:prstDash val="solid"/>
                  <a:miter/>
                </a:ln>
              </p:spPr>
              <p:txBody>
                <a:bodyPr rtlCol="0" anchor="ctr"/>
                <a:lstStyle/>
                <a:p>
                  <a:endParaRPr lang="en-US"/>
                </a:p>
              </p:txBody>
            </p:sp>
            <p:sp>
              <p:nvSpPr>
                <p:cNvPr id="31" name="Freihandform 30">
                  <a:extLst>
                    <a:ext uri="{FF2B5EF4-FFF2-40B4-BE49-F238E27FC236}">
                      <a16:creationId xmlns:a16="http://schemas.microsoft.com/office/drawing/2014/main" id="{34A13DB8-5DDE-BDFA-4A82-A121CE89B56E}"/>
                    </a:ext>
                  </a:extLst>
                </p:cNvPr>
                <p:cNvSpPr/>
                <p:nvPr/>
              </p:nvSpPr>
              <p:spPr>
                <a:xfrm>
                  <a:off x="4598064" y="1895560"/>
                  <a:ext cx="2148458" cy="693110"/>
                </a:xfrm>
                <a:custGeom>
                  <a:avLst/>
                  <a:gdLst>
                    <a:gd name="connsiteX0" fmla="*/ 2148459 w 2148458"/>
                    <a:gd name="connsiteY0" fmla="*/ 693110 h 693110"/>
                    <a:gd name="connsiteX1" fmla="*/ 0 w 2148458"/>
                    <a:gd name="connsiteY1" fmla="*/ 693110 h 693110"/>
                    <a:gd name="connsiteX2" fmla="*/ 0 w 2148458"/>
                    <a:gd name="connsiteY2" fmla="*/ 192695 h 693110"/>
                    <a:gd name="connsiteX3" fmla="*/ 91859 w 2148458"/>
                    <a:gd name="connsiteY3" fmla="*/ 86682 h 693110"/>
                    <a:gd name="connsiteX4" fmla="*/ 319030 w 2148458"/>
                    <a:gd name="connsiteY4" fmla="*/ 54021 h 693110"/>
                    <a:gd name="connsiteX5" fmla="*/ 1829429 w 2148458"/>
                    <a:gd name="connsiteY5" fmla="*/ 54021 h 693110"/>
                    <a:gd name="connsiteX6" fmla="*/ 2056591 w 2148458"/>
                    <a:gd name="connsiteY6" fmla="*/ 86682 h 693110"/>
                    <a:gd name="connsiteX7" fmla="*/ 2148450 w 2148458"/>
                    <a:gd name="connsiteY7" fmla="*/ 192695 h 693110"/>
                    <a:gd name="connsiteX8" fmla="*/ 2148450 w 2148458"/>
                    <a:gd name="connsiteY8" fmla="*/ 693110 h 6931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48458" h="693110">
                      <a:moveTo>
                        <a:pt x="2148459" y="693110"/>
                      </a:moveTo>
                      <a:lnTo>
                        <a:pt x="0" y="693110"/>
                      </a:lnTo>
                      <a:lnTo>
                        <a:pt x="0" y="192695"/>
                      </a:lnTo>
                      <a:cubicBezTo>
                        <a:pt x="0" y="139432"/>
                        <a:pt x="39138" y="94264"/>
                        <a:pt x="91859" y="86682"/>
                      </a:cubicBezTo>
                      <a:lnTo>
                        <a:pt x="319030" y="54021"/>
                      </a:lnTo>
                      <a:cubicBezTo>
                        <a:pt x="819921" y="-18007"/>
                        <a:pt x="1328538" y="-18007"/>
                        <a:pt x="1829429" y="54021"/>
                      </a:cubicBezTo>
                      <a:lnTo>
                        <a:pt x="2056591" y="86682"/>
                      </a:lnTo>
                      <a:cubicBezTo>
                        <a:pt x="2109311" y="94264"/>
                        <a:pt x="2148450" y="139432"/>
                        <a:pt x="2148450" y="192695"/>
                      </a:cubicBezTo>
                      <a:lnTo>
                        <a:pt x="2148450" y="693110"/>
                      </a:lnTo>
                      <a:close/>
                    </a:path>
                  </a:pathLst>
                </a:custGeom>
                <a:solidFill>
                  <a:schemeClr val="tx2"/>
                </a:solidFill>
                <a:ln w="9525" cap="flat">
                  <a:noFill/>
                  <a:prstDash val="solid"/>
                  <a:miter/>
                </a:ln>
              </p:spPr>
              <p:txBody>
                <a:bodyPr rtlCol="0" anchor="ctr"/>
                <a:lstStyle/>
                <a:p>
                  <a:endParaRPr lang="en-US"/>
                </a:p>
              </p:txBody>
            </p:sp>
            <p:sp>
              <p:nvSpPr>
                <p:cNvPr id="32" name="Freihandform 31">
                  <a:extLst>
                    <a:ext uri="{FF2B5EF4-FFF2-40B4-BE49-F238E27FC236}">
                      <a16:creationId xmlns:a16="http://schemas.microsoft.com/office/drawing/2014/main" id="{367DC474-2BED-7843-8D91-E5BFE0D25F7B}"/>
                    </a:ext>
                  </a:extLst>
                </p:cNvPr>
                <p:cNvSpPr/>
                <p:nvPr/>
              </p:nvSpPr>
              <p:spPr>
                <a:xfrm>
                  <a:off x="6410967" y="1947266"/>
                  <a:ext cx="335537" cy="641394"/>
                </a:xfrm>
                <a:custGeom>
                  <a:avLst/>
                  <a:gdLst>
                    <a:gd name="connsiteX0" fmla="*/ 335537 w 335537"/>
                    <a:gd name="connsiteY0" fmla="*/ 140970 h 641394"/>
                    <a:gd name="connsiteX1" fmla="*/ 335537 w 335537"/>
                    <a:gd name="connsiteY1" fmla="*/ 641394 h 641394"/>
                    <a:gd name="connsiteX2" fmla="*/ 15545 w 335537"/>
                    <a:gd name="connsiteY2" fmla="*/ 641394 h 641394"/>
                    <a:gd name="connsiteX3" fmla="*/ 15545 w 335537"/>
                    <a:gd name="connsiteY3" fmla="*/ 60341 h 641394"/>
                    <a:gd name="connsiteX4" fmla="*/ 0 w 335537"/>
                    <a:gd name="connsiteY4" fmla="*/ 0 h 641394"/>
                    <a:gd name="connsiteX5" fmla="*/ 16545 w 335537"/>
                    <a:gd name="connsiteY5" fmla="*/ 2324 h 641394"/>
                    <a:gd name="connsiteX6" fmla="*/ 243697 w 335537"/>
                    <a:gd name="connsiteY6" fmla="*/ 35023 h 641394"/>
                    <a:gd name="connsiteX7" fmla="*/ 335537 w 335537"/>
                    <a:gd name="connsiteY7" fmla="*/ 140970 h 641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5537" h="641394">
                      <a:moveTo>
                        <a:pt x="335537" y="140970"/>
                      </a:moveTo>
                      <a:lnTo>
                        <a:pt x="335537" y="641394"/>
                      </a:lnTo>
                      <a:lnTo>
                        <a:pt x="15545" y="641394"/>
                      </a:lnTo>
                      <a:lnTo>
                        <a:pt x="15545" y="60341"/>
                      </a:lnTo>
                      <a:cubicBezTo>
                        <a:pt x="15545" y="38548"/>
                        <a:pt x="9896" y="17955"/>
                        <a:pt x="0" y="0"/>
                      </a:cubicBezTo>
                      <a:cubicBezTo>
                        <a:pt x="5553" y="705"/>
                        <a:pt x="11001" y="1514"/>
                        <a:pt x="16545" y="2324"/>
                      </a:cubicBezTo>
                      <a:lnTo>
                        <a:pt x="243697" y="35023"/>
                      </a:lnTo>
                      <a:cubicBezTo>
                        <a:pt x="296380" y="42586"/>
                        <a:pt x="335537" y="87687"/>
                        <a:pt x="335537" y="140970"/>
                      </a:cubicBezTo>
                      <a:close/>
                    </a:path>
                  </a:pathLst>
                </a:custGeom>
                <a:solidFill>
                  <a:srgbClr val="26ABB4"/>
                </a:solidFill>
                <a:ln w="9525" cap="flat">
                  <a:noFill/>
                  <a:prstDash val="solid"/>
                  <a:miter/>
                </a:ln>
              </p:spPr>
              <p:txBody>
                <a:bodyPr rtlCol="0" anchor="ctr"/>
                <a:lstStyle/>
                <a:p>
                  <a:endParaRPr lang="en-US"/>
                </a:p>
              </p:txBody>
            </p:sp>
          </p:grpSp>
          <p:grpSp>
            <p:nvGrpSpPr>
              <p:cNvPr id="12" name="Grafik 11">
                <a:extLst>
                  <a:ext uri="{FF2B5EF4-FFF2-40B4-BE49-F238E27FC236}">
                    <a16:creationId xmlns:a16="http://schemas.microsoft.com/office/drawing/2014/main" id="{25DCFC29-309D-D0E2-2734-04046FCAB990}"/>
                  </a:ext>
                </a:extLst>
              </p:cNvPr>
              <p:cNvGrpSpPr/>
              <p:nvPr/>
            </p:nvGrpSpPr>
            <p:grpSpPr>
              <a:xfrm>
                <a:off x="5168107" y="2997931"/>
                <a:ext cx="1008373" cy="820045"/>
                <a:chOff x="5168107" y="2997931"/>
                <a:chExt cx="1008373" cy="820045"/>
              </a:xfrm>
              <a:solidFill>
                <a:srgbClr val="574D56"/>
              </a:solidFill>
            </p:grpSpPr>
            <p:sp>
              <p:nvSpPr>
                <p:cNvPr id="13" name="Freihandform 12">
                  <a:extLst>
                    <a:ext uri="{FF2B5EF4-FFF2-40B4-BE49-F238E27FC236}">
                      <a16:creationId xmlns:a16="http://schemas.microsoft.com/office/drawing/2014/main" id="{8BB8B78C-A230-82B4-AE16-086040926AC9}"/>
                    </a:ext>
                  </a:extLst>
                </p:cNvPr>
                <p:cNvSpPr/>
                <p:nvPr/>
              </p:nvSpPr>
              <p:spPr>
                <a:xfrm>
                  <a:off x="5168107" y="2997931"/>
                  <a:ext cx="147161" cy="290750"/>
                </a:xfrm>
                <a:custGeom>
                  <a:avLst/>
                  <a:gdLst>
                    <a:gd name="connsiteX0" fmla="*/ 73581 w 147161"/>
                    <a:gd name="connsiteY0" fmla="*/ 290751 h 290750"/>
                    <a:gd name="connsiteX1" fmla="*/ 147161 w 147161"/>
                    <a:gd name="connsiteY1" fmla="*/ 217170 h 290750"/>
                    <a:gd name="connsiteX2" fmla="*/ 147161 w 147161"/>
                    <a:gd name="connsiteY2" fmla="*/ 73581 h 290750"/>
                    <a:gd name="connsiteX3" fmla="*/ 73581 w 147161"/>
                    <a:gd name="connsiteY3" fmla="*/ 0 h 290750"/>
                    <a:gd name="connsiteX4" fmla="*/ 0 w 147161"/>
                    <a:gd name="connsiteY4" fmla="*/ 73581 h 290750"/>
                    <a:gd name="connsiteX5" fmla="*/ 0 w 147161"/>
                    <a:gd name="connsiteY5" fmla="*/ 217170 h 290750"/>
                    <a:gd name="connsiteX6" fmla="*/ 73581 w 147161"/>
                    <a:gd name="connsiteY6" fmla="*/ 290751 h 290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7161" h="290750">
                      <a:moveTo>
                        <a:pt x="73581" y="290751"/>
                      </a:moveTo>
                      <a:cubicBezTo>
                        <a:pt x="114224" y="290751"/>
                        <a:pt x="147161" y="257813"/>
                        <a:pt x="147161" y="217170"/>
                      </a:cubicBezTo>
                      <a:lnTo>
                        <a:pt x="147161" y="73581"/>
                      </a:lnTo>
                      <a:cubicBezTo>
                        <a:pt x="147161" y="32937"/>
                        <a:pt x="114224" y="0"/>
                        <a:pt x="73581" y="0"/>
                      </a:cubicBezTo>
                      <a:cubicBezTo>
                        <a:pt x="32937" y="0"/>
                        <a:pt x="0" y="32937"/>
                        <a:pt x="0" y="73581"/>
                      </a:cubicBezTo>
                      <a:lnTo>
                        <a:pt x="0" y="217170"/>
                      </a:lnTo>
                      <a:cubicBezTo>
                        <a:pt x="0" y="257813"/>
                        <a:pt x="32937" y="290751"/>
                        <a:pt x="73581" y="290751"/>
                      </a:cubicBezTo>
                      <a:close/>
                    </a:path>
                  </a:pathLst>
                </a:custGeom>
                <a:solidFill>
                  <a:srgbClr val="574D56"/>
                </a:solidFill>
                <a:ln w="9525" cap="flat">
                  <a:noFill/>
                  <a:prstDash val="solid"/>
                  <a:miter/>
                </a:ln>
              </p:spPr>
              <p:txBody>
                <a:bodyPr rtlCol="0" anchor="ctr"/>
                <a:lstStyle/>
                <a:p>
                  <a:endParaRPr lang="en-US"/>
                </a:p>
              </p:txBody>
            </p:sp>
            <p:sp>
              <p:nvSpPr>
                <p:cNvPr id="14" name="Freihandform 13">
                  <a:extLst>
                    <a:ext uri="{FF2B5EF4-FFF2-40B4-BE49-F238E27FC236}">
                      <a16:creationId xmlns:a16="http://schemas.microsoft.com/office/drawing/2014/main" id="{E9C9DB24-391E-8B65-5C43-ABBFA9B970F5}"/>
                    </a:ext>
                  </a:extLst>
                </p:cNvPr>
                <p:cNvSpPr/>
                <p:nvPr/>
              </p:nvSpPr>
              <p:spPr>
                <a:xfrm>
                  <a:off x="6029319" y="2997931"/>
                  <a:ext cx="147161" cy="290750"/>
                </a:xfrm>
                <a:custGeom>
                  <a:avLst/>
                  <a:gdLst>
                    <a:gd name="connsiteX0" fmla="*/ 73581 w 147161"/>
                    <a:gd name="connsiteY0" fmla="*/ 290751 h 290750"/>
                    <a:gd name="connsiteX1" fmla="*/ 147161 w 147161"/>
                    <a:gd name="connsiteY1" fmla="*/ 217170 h 290750"/>
                    <a:gd name="connsiteX2" fmla="*/ 147161 w 147161"/>
                    <a:gd name="connsiteY2" fmla="*/ 73581 h 290750"/>
                    <a:gd name="connsiteX3" fmla="*/ 73581 w 147161"/>
                    <a:gd name="connsiteY3" fmla="*/ 0 h 290750"/>
                    <a:gd name="connsiteX4" fmla="*/ 0 w 147161"/>
                    <a:gd name="connsiteY4" fmla="*/ 73581 h 290750"/>
                    <a:gd name="connsiteX5" fmla="*/ 0 w 147161"/>
                    <a:gd name="connsiteY5" fmla="*/ 217170 h 290750"/>
                    <a:gd name="connsiteX6" fmla="*/ 73581 w 147161"/>
                    <a:gd name="connsiteY6" fmla="*/ 290751 h 290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7161" h="290750">
                      <a:moveTo>
                        <a:pt x="73581" y="290751"/>
                      </a:moveTo>
                      <a:cubicBezTo>
                        <a:pt x="114224" y="290751"/>
                        <a:pt x="147161" y="257813"/>
                        <a:pt x="147161" y="217170"/>
                      </a:cubicBezTo>
                      <a:lnTo>
                        <a:pt x="147161" y="73581"/>
                      </a:lnTo>
                      <a:cubicBezTo>
                        <a:pt x="147161" y="32937"/>
                        <a:pt x="114224" y="0"/>
                        <a:pt x="73581" y="0"/>
                      </a:cubicBezTo>
                      <a:cubicBezTo>
                        <a:pt x="32938" y="0"/>
                        <a:pt x="0" y="32937"/>
                        <a:pt x="0" y="73581"/>
                      </a:cubicBezTo>
                      <a:lnTo>
                        <a:pt x="0" y="217170"/>
                      </a:lnTo>
                      <a:cubicBezTo>
                        <a:pt x="0" y="257813"/>
                        <a:pt x="32938" y="290751"/>
                        <a:pt x="73581" y="290751"/>
                      </a:cubicBezTo>
                      <a:close/>
                    </a:path>
                  </a:pathLst>
                </a:custGeom>
                <a:solidFill>
                  <a:srgbClr val="574D56"/>
                </a:solidFill>
                <a:ln w="9525" cap="flat">
                  <a:noFill/>
                  <a:prstDash val="solid"/>
                  <a:miter/>
                </a:ln>
              </p:spPr>
              <p:txBody>
                <a:bodyPr rtlCol="0" anchor="ctr"/>
                <a:lstStyle/>
                <a:p>
                  <a:endParaRPr lang="en-US"/>
                </a:p>
              </p:txBody>
            </p:sp>
            <p:sp>
              <p:nvSpPr>
                <p:cNvPr id="15" name="Freihandform 14">
                  <a:extLst>
                    <a:ext uri="{FF2B5EF4-FFF2-40B4-BE49-F238E27FC236}">
                      <a16:creationId xmlns:a16="http://schemas.microsoft.com/office/drawing/2014/main" id="{7AA6D908-7330-C5A9-D34C-1A92F6FA66C3}"/>
                    </a:ext>
                  </a:extLst>
                </p:cNvPr>
                <p:cNvSpPr/>
                <p:nvPr/>
              </p:nvSpPr>
              <p:spPr>
                <a:xfrm>
                  <a:off x="5327627" y="3540198"/>
                  <a:ext cx="689365" cy="277778"/>
                </a:xfrm>
                <a:custGeom>
                  <a:avLst/>
                  <a:gdLst>
                    <a:gd name="connsiteX0" fmla="*/ 347372 w 689365"/>
                    <a:gd name="connsiteY0" fmla="*/ 277778 h 277778"/>
                    <a:gd name="connsiteX1" fmla="*/ 671822 w 689365"/>
                    <a:gd name="connsiteY1" fmla="*/ 127760 h 277778"/>
                    <a:gd name="connsiteX2" fmla="*/ 663469 w 689365"/>
                    <a:gd name="connsiteY2" fmla="*/ 24042 h 277778"/>
                    <a:gd name="connsiteX3" fmla="*/ 559751 w 689365"/>
                    <a:gd name="connsiteY3" fmla="*/ 32395 h 277778"/>
                    <a:gd name="connsiteX4" fmla="*/ 347382 w 689365"/>
                    <a:gd name="connsiteY4" fmla="*/ 130627 h 277778"/>
                    <a:gd name="connsiteX5" fmla="*/ 130745 w 689365"/>
                    <a:gd name="connsiteY5" fmla="*/ 27252 h 277778"/>
                    <a:gd name="connsiteX6" fmla="*/ 27256 w 689365"/>
                    <a:gd name="connsiteY6" fmla="*/ 16403 h 277778"/>
                    <a:gd name="connsiteX7" fmla="*/ 16407 w 689365"/>
                    <a:gd name="connsiteY7" fmla="*/ 119892 h 277778"/>
                    <a:gd name="connsiteX8" fmla="*/ 347372 w 689365"/>
                    <a:gd name="connsiteY8" fmla="*/ 277778 h 2777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89365" h="277778">
                      <a:moveTo>
                        <a:pt x="347372" y="277778"/>
                      </a:moveTo>
                      <a:cubicBezTo>
                        <a:pt x="472445" y="277778"/>
                        <a:pt x="590707" y="223095"/>
                        <a:pt x="671822" y="127760"/>
                      </a:cubicBezTo>
                      <a:cubicBezTo>
                        <a:pt x="698159" y="96803"/>
                        <a:pt x="694415" y="50369"/>
                        <a:pt x="663469" y="24042"/>
                      </a:cubicBezTo>
                      <a:cubicBezTo>
                        <a:pt x="632503" y="-2295"/>
                        <a:pt x="586088" y="1468"/>
                        <a:pt x="559751" y="32395"/>
                      </a:cubicBezTo>
                      <a:cubicBezTo>
                        <a:pt x="506640" y="94822"/>
                        <a:pt x="429239" y="130627"/>
                        <a:pt x="347382" y="130627"/>
                      </a:cubicBezTo>
                      <a:cubicBezTo>
                        <a:pt x="262942" y="130627"/>
                        <a:pt x="183971" y="92946"/>
                        <a:pt x="130745" y="27252"/>
                      </a:cubicBezTo>
                      <a:cubicBezTo>
                        <a:pt x="105161" y="-4314"/>
                        <a:pt x="58822" y="-9162"/>
                        <a:pt x="27256" y="16403"/>
                      </a:cubicBezTo>
                      <a:cubicBezTo>
                        <a:pt x="-4310" y="41987"/>
                        <a:pt x="-9168" y="88326"/>
                        <a:pt x="16407" y="119892"/>
                      </a:cubicBezTo>
                      <a:cubicBezTo>
                        <a:pt x="97703" y="220228"/>
                        <a:pt x="218337" y="277778"/>
                        <a:pt x="347372" y="277778"/>
                      </a:cubicBezTo>
                      <a:close/>
                    </a:path>
                  </a:pathLst>
                </a:custGeom>
                <a:solidFill>
                  <a:srgbClr val="574D56"/>
                </a:solidFill>
                <a:ln w="9525" cap="flat">
                  <a:noFill/>
                  <a:prstDash val="solid"/>
                  <a:miter/>
                </a:ln>
              </p:spPr>
              <p:txBody>
                <a:bodyPr rtlCol="0" anchor="ctr"/>
                <a:lstStyle/>
                <a:p>
                  <a:endParaRPr lang="en-US"/>
                </a:p>
              </p:txBody>
            </p:sp>
          </p:grpSp>
        </p:grpSp>
      </p:grpSp>
      <p:sp>
        <p:nvSpPr>
          <p:cNvPr id="37" name="Textfeld 36">
            <a:extLst>
              <a:ext uri="{FF2B5EF4-FFF2-40B4-BE49-F238E27FC236}">
                <a16:creationId xmlns:a16="http://schemas.microsoft.com/office/drawing/2014/main" id="{1F50BBB6-C377-1142-A7A9-3412E5149159}"/>
              </a:ext>
            </a:extLst>
          </p:cNvPr>
          <p:cNvSpPr txBox="1"/>
          <p:nvPr userDrawn="1"/>
        </p:nvSpPr>
        <p:spPr>
          <a:xfrm>
            <a:off x="2182950" y="404765"/>
            <a:ext cx="6689588" cy="769441"/>
          </a:xfrm>
          <a:prstGeom prst="rect">
            <a:avLst/>
          </a:prstGeom>
          <a:noFill/>
          <a:ln>
            <a:noFill/>
          </a:ln>
        </p:spPr>
        <p:txBody>
          <a:bodyPr wrap="square" lIns="0" tIns="0" rIns="0" bIns="0" rtlCol="0">
            <a:spAutoFit/>
          </a:bodyPr>
          <a:lstStyle/>
          <a:p>
            <a:r>
              <a:rPr lang="de-DE" sz="1400" b="1">
                <a:solidFill>
                  <a:schemeClr val="tx2"/>
                </a:solidFill>
                <a:latin typeface="Arial" panose="020B0604020202020204" pitchFamily="34" charset="0"/>
                <a:cs typeface="Arial" panose="020B0604020202020204" pitchFamily="34" charset="0"/>
              </a:rPr>
              <a:t>Zusatzmaterialien für Lehrkräfte</a:t>
            </a:r>
          </a:p>
          <a:p>
            <a:r>
              <a:rPr lang="de-DE">
                <a:solidFill>
                  <a:schemeClr val="bg1">
                    <a:lumMod val="50000"/>
                  </a:schemeClr>
                </a:solidFill>
                <a:latin typeface="Arial" panose="020B0604020202020204" pitchFamily="34" charset="0"/>
                <a:cs typeface="Arial" panose="020B0604020202020204" pitchFamily="34" charset="0"/>
              </a:rPr>
              <a:t>Medienpädagogische Materialien für die 1. und 2. </a:t>
            </a:r>
          </a:p>
          <a:p>
            <a:r>
              <a:rPr lang="de-DE">
                <a:solidFill>
                  <a:schemeClr val="bg1">
                    <a:lumMod val="50000"/>
                  </a:schemeClr>
                </a:solidFill>
                <a:latin typeface="Arial" panose="020B0604020202020204" pitchFamily="34" charset="0"/>
                <a:cs typeface="Arial" panose="020B0604020202020204" pitchFamily="34" charset="0"/>
              </a:rPr>
              <a:t>Jahrgangsstufe zum präventiven Einsatz im Unterricht</a:t>
            </a:r>
          </a:p>
        </p:txBody>
      </p:sp>
      <p:sp>
        <p:nvSpPr>
          <p:cNvPr id="38" name="Rechteck 37">
            <a:extLst>
              <a:ext uri="{FF2B5EF4-FFF2-40B4-BE49-F238E27FC236}">
                <a16:creationId xmlns:a16="http://schemas.microsoft.com/office/drawing/2014/main" id="{CD4B30D4-4D10-86DB-595F-C59A07CCCB30}"/>
              </a:ext>
            </a:extLst>
          </p:cNvPr>
          <p:cNvSpPr/>
          <p:nvPr userDrawn="1"/>
        </p:nvSpPr>
        <p:spPr>
          <a:xfrm>
            <a:off x="7869045" y="1275622"/>
            <a:ext cx="3626063" cy="1358283"/>
          </a:xfrm>
          <a:prstGeom prst="rect">
            <a:avLst/>
          </a:prstGeom>
          <a:solidFill>
            <a:schemeClr val="bg1">
              <a:lumMod val="85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a:p>
        </p:txBody>
      </p:sp>
      <p:sp>
        <p:nvSpPr>
          <p:cNvPr id="39" name="Rechteck 38">
            <a:extLst>
              <a:ext uri="{FF2B5EF4-FFF2-40B4-BE49-F238E27FC236}">
                <a16:creationId xmlns:a16="http://schemas.microsoft.com/office/drawing/2014/main" id="{66079612-C05B-937C-A893-AAA8E1FD1C98}"/>
              </a:ext>
            </a:extLst>
          </p:cNvPr>
          <p:cNvSpPr/>
          <p:nvPr userDrawn="1"/>
        </p:nvSpPr>
        <p:spPr>
          <a:xfrm>
            <a:off x="7978033" y="1378835"/>
            <a:ext cx="3408085" cy="1147174"/>
          </a:xfrm>
          <a:prstGeom prst="rect">
            <a:avLst/>
          </a:prstGeom>
          <a:ln>
            <a:noFill/>
          </a:ln>
        </p:spPr>
        <p:txBody>
          <a:bodyPr wrap="square" lIns="0" tIns="0" rIns="0" bIns="0">
            <a:spAutoFit/>
          </a:bodyPr>
          <a:lstStyle/>
          <a:p>
            <a:pPr eaLnBrk="0" fontAlgn="base" hangingPunct="0">
              <a:lnSpc>
                <a:spcPct val="110000"/>
              </a:lnSpc>
              <a:spcBef>
                <a:spcPts val="600"/>
              </a:spcBef>
              <a:spcAft>
                <a:spcPct val="0"/>
              </a:spcAft>
              <a:buNone/>
            </a:pPr>
            <a:r>
              <a:rPr lang="de-DE" sz="1100" b="1" kern="0">
                <a:solidFill>
                  <a:schemeClr val="tx2"/>
                </a:solidFill>
                <a:latin typeface="Arial" panose="020B0604020202020204" pitchFamily="34" charset="0"/>
                <a:cs typeface="Arial" panose="020B0604020202020204" pitchFamily="34" charset="0"/>
              </a:rPr>
              <a:t>„Die Inhalte der Module sollen – sofern noch nicht erfolgt – in das schuleigene Mediencurriculum integriert und somit verbindlicher Bestandteil des Unterrichts an Ihrer Schule werden.“ </a:t>
            </a:r>
          </a:p>
          <a:p>
            <a:pPr eaLnBrk="0" fontAlgn="base" hangingPunct="0">
              <a:lnSpc>
                <a:spcPct val="110000"/>
              </a:lnSpc>
              <a:spcBef>
                <a:spcPts val="600"/>
              </a:spcBef>
              <a:spcAft>
                <a:spcPct val="0"/>
              </a:spcAft>
              <a:buNone/>
            </a:pPr>
            <a:r>
              <a:rPr lang="de-DE" sz="1000" kern="0">
                <a:solidFill>
                  <a:schemeClr val="bg1">
                    <a:lumMod val="50000"/>
                  </a:schemeClr>
                </a:solidFill>
                <a:latin typeface="Arial" panose="020B0604020202020204" pitchFamily="34" charset="0"/>
                <a:cs typeface="Arial" panose="020B0604020202020204" pitchFamily="34" charset="0"/>
              </a:rPr>
              <a:t>Auszug aus dem Schreiben des Bayerischen Staatsministeriums für Unterricht &amp; Kultus (September 2021)</a:t>
            </a:r>
            <a:endParaRPr lang="de-DE" sz="1000" kern="0">
              <a:solidFill>
                <a:schemeClr val="bg1">
                  <a:lumMod val="50000"/>
                </a:schemeClr>
              </a:solidFill>
              <a:latin typeface="Arial" panose="020B0604020202020204" pitchFamily="34" charset="0"/>
              <a:ea typeface="Verdana" panose="020B0604030504040204" pitchFamily="34" charset="0"/>
              <a:cs typeface="Arial" panose="020B0604020202020204" pitchFamily="34" charset="0"/>
            </a:endParaRPr>
          </a:p>
        </p:txBody>
      </p:sp>
      <p:sp>
        <p:nvSpPr>
          <p:cNvPr id="40" name="Rechteck 39">
            <a:extLst>
              <a:ext uri="{FF2B5EF4-FFF2-40B4-BE49-F238E27FC236}">
                <a16:creationId xmlns:a16="http://schemas.microsoft.com/office/drawing/2014/main" id="{042D37F4-76A8-115F-962F-FC63FBDE12C2}"/>
              </a:ext>
            </a:extLst>
          </p:cNvPr>
          <p:cNvSpPr/>
          <p:nvPr userDrawn="1"/>
        </p:nvSpPr>
        <p:spPr>
          <a:xfrm>
            <a:off x="742950" y="2061727"/>
            <a:ext cx="4781550" cy="520655"/>
          </a:xfrm>
          <a:prstGeom prst="rect">
            <a:avLst/>
          </a:prstGeom>
          <a:ln>
            <a:noFill/>
          </a:ln>
        </p:spPr>
        <p:txBody>
          <a:bodyPr wrap="square" lIns="0" tIns="0" rIns="0" bIns="0">
            <a:spAutoFit/>
          </a:bodyPr>
          <a:lstStyle/>
          <a:p>
            <a:pPr eaLnBrk="0" fontAlgn="base" hangingPunct="0">
              <a:lnSpc>
                <a:spcPct val="110000"/>
              </a:lnSpc>
              <a:spcBef>
                <a:spcPts val="600"/>
              </a:spcBef>
              <a:spcAft>
                <a:spcPct val="0"/>
              </a:spcAft>
            </a:pPr>
            <a:r>
              <a:rPr lang="de-DE" sz="1600" b="1">
                <a:solidFill>
                  <a:schemeClr val="accent1"/>
                </a:solidFill>
                <a:latin typeface="Arial" panose="020B0604020202020204" pitchFamily="34" charset="0"/>
                <a:cs typeface="Arial" panose="020B0604020202020204" pitchFamily="34" charset="0"/>
              </a:rPr>
              <a:t>Bezüge des Moduls zum Kompetenzrahmen </a:t>
            </a:r>
            <a:br>
              <a:rPr lang="de-DE" sz="1600" b="1">
                <a:solidFill>
                  <a:schemeClr val="accent1"/>
                </a:solidFill>
                <a:latin typeface="Arial" panose="020B0604020202020204" pitchFamily="34" charset="0"/>
                <a:cs typeface="Arial" panose="020B0604020202020204" pitchFamily="34" charset="0"/>
              </a:rPr>
            </a:br>
            <a:r>
              <a:rPr lang="de-DE" sz="1600" b="1">
                <a:solidFill>
                  <a:schemeClr val="accent1"/>
                </a:solidFill>
                <a:latin typeface="Arial" panose="020B0604020202020204" pitchFamily="34" charset="0"/>
                <a:cs typeface="Arial" panose="020B0604020202020204" pitchFamily="34" charset="0"/>
              </a:rPr>
              <a:t>zur Medienbildung an bayerischen Schulen</a:t>
            </a:r>
          </a:p>
        </p:txBody>
      </p:sp>
    </p:spTree>
    <p:extLst>
      <p:ext uri="{BB962C8B-B14F-4D97-AF65-F5344CB8AC3E}">
        <p14:creationId xmlns:p14="http://schemas.microsoft.com/office/powerpoint/2010/main" val="25444357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left)">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DCECCB84-F9BA-43D5-87BE-67443E8EF086}">
      <p15:sldGuideLst xmlns:p15="http://schemas.microsoft.com/office/powerpoint/2012/main">
        <p15:guide id="1" orient="horz" pos="2160">
          <p15:clr>
            <a:srgbClr val="FBAE40"/>
          </p15:clr>
        </p15:guide>
        <p15:guide id="2" pos="3840">
          <p15:clr>
            <a:srgbClr val="FBAE40"/>
          </p15:clr>
        </p15:guide>
        <p15:guide id="3" orient="horz" pos="232">
          <p15:clr>
            <a:srgbClr val="FBAE40"/>
          </p15:clr>
        </p15:guide>
        <p15:guide id="4" orient="horz" pos="4088">
          <p15:clr>
            <a:srgbClr val="FBAE40"/>
          </p15:clr>
        </p15:guide>
        <p15:guide id="5" pos="7446">
          <p15:clr>
            <a:srgbClr val="FBAE40"/>
          </p15:clr>
        </p15:guide>
        <p15:guide id="6" pos="234">
          <p15:clr>
            <a:srgbClr val="FBAE40"/>
          </p15:clr>
        </p15:guide>
        <p15:guide id="7" pos="3727">
          <p15:clr>
            <a:srgbClr val="FBAE40"/>
          </p15:clr>
        </p15:guide>
        <p15:guide id="8" pos="801" userDrawn="1">
          <p15:clr>
            <a:srgbClr val="FBAE40"/>
          </p15:clr>
        </p15:guide>
        <p15:guide id="9" orient="horz" pos="799" userDrawn="1">
          <p15:clr>
            <a:srgbClr val="FBAE40"/>
          </p15:clr>
        </p15:guide>
        <p15:guide id="10" pos="3940" userDrawn="1">
          <p15:clr>
            <a:srgbClr val="FBAE40"/>
          </p15:clr>
        </p15:guide>
        <p15:guide id="11" pos="6879" userDrawn="1">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17.xml"/><Relationship Id="rId7" Type="http://schemas.openxmlformats.org/officeDocument/2006/relationships/theme" Target="../theme/theme2.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5" Type="http://schemas.openxmlformats.org/officeDocument/2006/relationships/slideLayout" Target="../slideLayouts/slideLayout19.xml"/><Relationship Id="rId4" Type="http://schemas.openxmlformats.org/officeDocument/2006/relationships/slideLayout" Target="../slideLayouts/slideLayout18.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23.xml"/><Relationship Id="rId2" Type="http://schemas.openxmlformats.org/officeDocument/2006/relationships/slideLayout" Target="../slideLayouts/slideLayout22.xml"/><Relationship Id="rId1" Type="http://schemas.openxmlformats.org/officeDocument/2006/relationships/slideLayout" Target="../slideLayouts/slideLayout21.xml"/><Relationship Id="rId6" Type="http://schemas.openxmlformats.org/officeDocument/2006/relationships/image" Target="../media/image1.png"/><Relationship Id="rId5" Type="http://schemas.openxmlformats.org/officeDocument/2006/relationships/theme" Target="../theme/theme3.xml"/><Relationship Id="rId4" Type="http://schemas.openxmlformats.org/officeDocument/2006/relationships/slideLayout" Target="../slideLayouts/slideLayout24.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27.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theme" Target="../theme/theme4.xml"/><Relationship Id="rId5" Type="http://schemas.openxmlformats.org/officeDocument/2006/relationships/slideLayout" Target="../slideLayouts/slideLayout29.xml"/><Relationship Id="rId4" Type="http://schemas.openxmlformats.org/officeDocument/2006/relationships/slideLayout" Target="../slideLayouts/slideLayout2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Freihandform 1">
            <a:extLst>
              <a:ext uri="{FF2B5EF4-FFF2-40B4-BE49-F238E27FC236}">
                <a16:creationId xmlns:a16="http://schemas.microsoft.com/office/drawing/2014/main" id="{27983569-7C61-782D-7552-DFCA49EF488A}"/>
              </a:ext>
            </a:extLst>
          </p:cNvPr>
          <p:cNvSpPr/>
          <p:nvPr userDrawn="1"/>
        </p:nvSpPr>
        <p:spPr>
          <a:xfrm>
            <a:off x="11593127" y="6306450"/>
            <a:ext cx="601638" cy="551551"/>
          </a:xfrm>
          <a:custGeom>
            <a:avLst/>
            <a:gdLst>
              <a:gd name="connsiteX0" fmla="*/ 556330 w 556330"/>
              <a:gd name="connsiteY0" fmla="*/ 0 h 510015"/>
              <a:gd name="connsiteX1" fmla="*/ 556330 w 556330"/>
              <a:gd name="connsiteY1" fmla="*/ 510015 h 510015"/>
              <a:gd name="connsiteX2" fmla="*/ 0 w 556330"/>
              <a:gd name="connsiteY2" fmla="*/ 510015 h 510015"/>
              <a:gd name="connsiteX3" fmla="*/ 30307 w 556330"/>
              <a:gd name="connsiteY3" fmla="*/ 443750 h 510015"/>
              <a:gd name="connsiteX4" fmla="*/ 495700 w 556330"/>
              <a:gd name="connsiteY4" fmla="*/ 22003 h 5100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6330" h="510015">
                <a:moveTo>
                  <a:pt x="556330" y="0"/>
                </a:moveTo>
                <a:lnTo>
                  <a:pt x="556330" y="510015"/>
                </a:lnTo>
                <a:lnTo>
                  <a:pt x="0" y="510015"/>
                </a:lnTo>
                <a:lnTo>
                  <a:pt x="30307" y="443750"/>
                </a:lnTo>
                <a:cubicBezTo>
                  <a:pt x="133629" y="256269"/>
                  <a:pt x="297564" y="106883"/>
                  <a:pt x="495700" y="22003"/>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 name="Textfeld 2">
            <a:extLst>
              <a:ext uri="{FF2B5EF4-FFF2-40B4-BE49-F238E27FC236}">
                <a16:creationId xmlns:a16="http://schemas.microsoft.com/office/drawing/2014/main" id="{F95A2160-1E7C-59E2-44D0-D5176696863F}"/>
              </a:ext>
            </a:extLst>
          </p:cNvPr>
          <p:cNvSpPr txBox="1"/>
          <p:nvPr userDrawn="1"/>
        </p:nvSpPr>
        <p:spPr>
          <a:xfrm>
            <a:off x="11827934" y="6599159"/>
            <a:ext cx="293728" cy="153888"/>
          </a:xfrm>
          <a:prstGeom prst="rect">
            <a:avLst/>
          </a:prstGeom>
          <a:noFill/>
        </p:spPr>
        <p:txBody>
          <a:bodyPr wrap="square" lIns="0" tIns="0" rIns="0" bIns="0" rtlCol="0">
            <a:spAutoFit/>
          </a:bodyPr>
          <a:lstStyle/>
          <a:p>
            <a:pPr algn="ctr"/>
            <a:fld id="{163120CE-475D-384F-86E6-0C1F7406C81D}" type="slidenum">
              <a:rPr lang="en-US" sz="1000" smtClean="0">
                <a:solidFill>
                  <a:schemeClr val="bg1"/>
                </a:solidFill>
                <a:latin typeface="Arial" panose="020B0604020202020204" pitchFamily="34" charset="0"/>
                <a:cs typeface="Arial" panose="020B0604020202020204" pitchFamily="34" charset="0"/>
              </a:rPr>
              <a:pPr algn="ctr"/>
              <a:t>‹Nr.›</a:t>
            </a:fld>
            <a:endParaRPr lang="en-US" sz="120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671558295"/>
      </p:ext>
    </p:extLst>
  </p:cSld>
  <p:clrMap bg1="lt1" tx1="dk1" bg2="lt2" tx2="dk2" accent1="accent1" accent2="accent2" accent3="accent3" accent4="accent4" accent5="accent5" accent6="accent6" hlink="hlink" folHlink="folHlink"/>
  <p:sldLayoutIdLst>
    <p:sldLayoutId id="2147483660" r:id="rId1"/>
    <p:sldLayoutId id="2147483661" r:id="rId2"/>
    <p:sldLayoutId id="2147483668" r:id="rId3"/>
    <p:sldLayoutId id="2147483669" r:id="rId4"/>
    <p:sldLayoutId id="2147483689" r:id="rId5"/>
    <p:sldLayoutId id="2147483662" r:id="rId6"/>
    <p:sldLayoutId id="2147483667" r:id="rId7"/>
    <p:sldLayoutId id="2147483670" r:id="rId8"/>
    <p:sldLayoutId id="2147483690" r:id="rId9"/>
    <p:sldLayoutId id="2147483691" r:id="rId10"/>
    <p:sldLayoutId id="2147483692" r:id="rId11"/>
    <p:sldLayoutId id="2147483671" r:id="rId12"/>
    <p:sldLayoutId id="2147483672" r:id="rId13"/>
    <p:sldLayoutId id="2147483693" r:id="rId1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Freihandform 1">
            <a:extLst>
              <a:ext uri="{FF2B5EF4-FFF2-40B4-BE49-F238E27FC236}">
                <a16:creationId xmlns:a16="http://schemas.microsoft.com/office/drawing/2014/main" id="{27983569-7C61-782D-7552-DFCA49EF488A}"/>
              </a:ext>
            </a:extLst>
          </p:cNvPr>
          <p:cNvSpPr/>
          <p:nvPr userDrawn="1"/>
        </p:nvSpPr>
        <p:spPr>
          <a:xfrm>
            <a:off x="11593127" y="6306450"/>
            <a:ext cx="601638" cy="551551"/>
          </a:xfrm>
          <a:custGeom>
            <a:avLst/>
            <a:gdLst>
              <a:gd name="connsiteX0" fmla="*/ 556330 w 556330"/>
              <a:gd name="connsiteY0" fmla="*/ 0 h 510015"/>
              <a:gd name="connsiteX1" fmla="*/ 556330 w 556330"/>
              <a:gd name="connsiteY1" fmla="*/ 510015 h 510015"/>
              <a:gd name="connsiteX2" fmla="*/ 0 w 556330"/>
              <a:gd name="connsiteY2" fmla="*/ 510015 h 510015"/>
              <a:gd name="connsiteX3" fmla="*/ 30307 w 556330"/>
              <a:gd name="connsiteY3" fmla="*/ 443750 h 510015"/>
              <a:gd name="connsiteX4" fmla="*/ 495700 w 556330"/>
              <a:gd name="connsiteY4" fmla="*/ 22003 h 5100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6330" h="510015">
                <a:moveTo>
                  <a:pt x="556330" y="0"/>
                </a:moveTo>
                <a:lnTo>
                  <a:pt x="556330" y="510015"/>
                </a:lnTo>
                <a:lnTo>
                  <a:pt x="0" y="510015"/>
                </a:lnTo>
                <a:lnTo>
                  <a:pt x="30307" y="443750"/>
                </a:lnTo>
                <a:cubicBezTo>
                  <a:pt x="133629" y="256269"/>
                  <a:pt x="297564" y="106883"/>
                  <a:pt x="495700" y="22003"/>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 name="Textfeld 2">
            <a:extLst>
              <a:ext uri="{FF2B5EF4-FFF2-40B4-BE49-F238E27FC236}">
                <a16:creationId xmlns:a16="http://schemas.microsoft.com/office/drawing/2014/main" id="{F95A2160-1E7C-59E2-44D0-D5176696863F}"/>
              </a:ext>
            </a:extLst>
          </p:cNvPr>
          <p:cNvSpPr txBox="1"/>
          <p:nvPr userDrawn="1"/>
        </p:nvSpPr>
        <p:spPr>
          <a:xfrm>
            <a:off x="11827934" y="6599159"/>
            <a:ext cx="293728" cy="153888"/>
          </a:xfrm>
          <a:prstGeom prst="rect">
            <a:avLst/>
          </a:prstGeom>
          <a:noFill/>
        </p:spPr>
        <p:txBody>
          <a:bodyPr wrap="square" lIns="0" tIns="0" rIns="0" bIns="0" rtlCol="0">
            <a:spAutoFit/>
          </a:bodyPr>
          <a:lstStyle/>
          <a:p>
            <a:pPr algn="ctr"/>
            <a:fld id="{163120CE-475D-384F-86E6-0C1F7406C81D}" type="slidenum">
              <a:rPr lang="en-US" sz="1000" smtClean="0">
                <a:solidFill>
                  <a:schemeClr val="bg1"/>
                </a:solidFill>
                <a:latin typeface="Arial" panose="020B0604020202020204" pitchFamily="34" charset="0"/>
                <a:cs typeface="Arial" panose="020B0604020202020204" pitchFamily="34" charset="0"/>
              </a:rPr>
              <a:pPr algn="ctr"/>
              <a:t>‹Nr.›</a:t>
            </a:fld>
            <a:endParaRPr lang="en-US" sz="1200">
              <a:solidFill>
                <a:schemeClr val="bg1"/>
              </a:solidFill>
              <a:latin typeface="Arial" panose="020B0604020202020204" pitchFamily="34" charset="0"/>
              <a:cs typeface="Arial" panose="020B0604020202020204" pitchFamily="34" charset="0"/>
            </a:endParaRPr>
          </a:p>
        </p:txBody>
      </p:sp>
      <p:pic>
        <p:nvPicPr>
          <p:cNvPr id="4" name="Grafik 3" descr="Ein Bild, das Text, Schild enthält.&#10;&#10;Automatisch generierte Beschreibung">
            <a:extLst>
              <a:ext uri="{FF2B5EF4-FFF2-40B4-BE49-F238E27FC236}">
                <a16:creationId xmlns:a16="http://schemas.microsoft.com/office/drawing/2014/main" id="{A70F1941-6604-4354-73B8-6DA74303DE42}"/>
              </a:ext>
            </a:extLst>
          </p:cNvPr>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9199084" y="368301"/>
            <a:ext cx="2621441" cy="555290"/>
          </a:xfrm>
          <a:prstGeom prst="rect">
            <a:avLst/>
          </a:prstGeom>
        </p:spPr>
      </p:pic>
    </p:spTree>
    <p:extLst>
      <p:ext uri="{BB962C8B-B14F-4D97-AF65-F5344CB8AC3E}">
        <p14:creationId xmlns:p14="http://schemas.microsoft.com/office/powerpoint/2010/main" val="3080240175"/>
      </p:ext>
    </p:extLst>
  </p:cSld>
  <p:clrMap bg1="lt1" tx1="dk1" bg2="lt2" tx2="dk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 id="2147483682" r:id="rId5"/>
    <p:sldLayoutId id="2147483683" r:id="rId6"/>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Freihandform 1">
            <a:extLst>
              <a:ext uri="{FF2B5EF4-FFF2-40B4-BE49-F238E27FC236}">
                <a16:creationId xmlns:a16="http://schemas.microsoft.com/office/drawing/2014/main" id="{27983569-7C61-782D-7552-DFCA49EF488A}"/>
              </a:ext>
            </a:extLst>
          </p:cNvPr>
          <p:cNvSpPr/>
          <p:nvPr userDrawn="1"/>
        </p:nvSpPr>
        <p:spPr>
          <a:xfrm>
            <a:off x="11593127" y="6306450"/>
            <a:ext cx="601638" cy="551551"/>
          </a:xfrm>
          <a:custGeom>
            <a:avLst/>
            <a:gdLst>
              <a:gd name="connsiteX0" fmla="*/ 556330 w 556330"/>
              <a:gd name="connsiteY0" fmla="*/ 0 h 510015"/>
              <a:gd name="connsiteX1" fmla="*/ 556330 w 556330"/>
              <a:gd name="connsiteY1" fmla="*/ 510015 h 510015"/>
              <a:gd name="connsiteX2" fmla="*/ 0 w 556330"/>
              <a:gd name="connsiteY2" fmla="*/ 510015 h 510015"/>
              <a:gd name="connsiteX3" fmla="*/ 30307 w 556330"/>
              <a:gd name="connsiteY3" fmla="*/ 443750 h 510015"/>
              <a:gd name="connsiteX4" fmla="*/ 495700 w 556330"/>
              <a:gd name="connsiteY4" fmla="*/ 22003 h 5100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6330" h="510015">
                <a:moveTo>
                  <a:pt x="556330" y="0"/>
                </a:moveTo>
                <a:lnTo>
                  <a:pt x="556330" y="510015"/>
                </a:lnTo>
                <a:lnTo>
                  <a:pt x="0" y="510015"/>
                </a:lnTo>
                <a:lnTo>
                  <a:pt x="30307" y="443750"/>
                </a:lnTo>
                <a:cubicBezTo>
                  <a:pt x="133629" y="256269"/>
                  <a:pt x="297564" y="106883"/>
                  <a:pt x="495700" y="22003"/>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 name="Textfeld 2">
            <a:extLst>
              <a:ext uri="{FF2B5EF4-FFF2-40B4-BE49-F238E27FC236}">
                <a16:creationId xmlns:a16="http://schemas.microsoft.com/office/drawing/2014/main" id="{F95A2160-1E7C-59E2-44D0-D5176696863F}"/>
              </a:ext>
            </a:extLst>
          </p:cNvPr>
          <p:cNvSpPr txBox="1"/>
          <p:nvPr userDrawn="1"/>
        </p:nvSpPr>
        <p:spPr>
          <a:xfrm>
            <a:off x="11827934" y="6599159"/>
            <a:ext cx="293728" cy="153888"/>
          </a:xfrm>
          <a:prstGeom prst="rect">
            <a:avLst/>
          </a:prstGeom>
          <a:noFill/>
        </p:spPr>
        <p:txBody>
          <a:bodyPr wrap="square" lIns="0" tIns="0" rIns="0" bIns="0" rtlCol="0">
            <a:spAutoFit/>
          </a:bodyPr>
          <a:lstStyle/>
          <a:p>
            <a:pPr algn="ctr"/>
            <a:fld id="{163120CE-475D-384F-86E6-0C1F7406C81D}" type="slidenum">
              <a:rPr lang="en-US" sz="1000" smtClean="0">
                <a:solidFill>
                  <a:schemeClr val="bg1"/>
                </a:solidFill>
                <a:latin typeface="Arial" panose="020B0604020202020204" pitchFamily="34" charset="0"/>
                <a:cs typeface="Arial" panose="020B0604020202020204" pitchFamily="34" charset="0"/>
              </a:rPr>
              <a:pPr algn="ctr"/>
              <a:t>‹Nr.›</a:t>
            </a:fld>
            <a:endParaRPr lang="en-US" sz="1200">
              <a:solidFill>
                <a:schemeClr val="bg1"/>
              </a:solidFill>
              <a:latin typeface="Arial" panose="020B0604020202020204" pitchFamily="34" charset="0"/>
              <a:cs typeface="Arial" panose="020B0604020202020204" pitchFamily="34" charset="0"/>
            </a:endParaRPr>
          </a:p>
        </p:txBody>
      </p:sp>
      <p:pic>
        <p:nvPicPr>
          <p:cNvPr id="4" name="Grafik 3" descr="Ein Bild, das Text, Schild enthält.&#10;&#10;Automatisch generierte Beschreibung">
            <a:extLst>
              <a:ext uri="{FF2B5EF4-FFF2-40B4-BE49-F238E27FC236}">
                <a16:creationId xmlns:a16="http://schemas.microsoft.com/office/drawing/2014/main" id="{A70F1941-6604-4354-73B8-6DA74303DE42}"/>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9199084" y="368301"/>
            <a:ext cx="2621441" cy="555290"/>
          </a:xfrm>
          <a:prstGeom prst="rect">
            <a:avLst/>
          </a:prstGeom>
        </p:spPr>
      </p:pic>
      <p:sp>
        <p:nvSpPr>
          <p:cNvPr id="5" name="Rechteck 4">
            <a:extLst>
              <a:ext uri="{FF2B5EF4-FFF2-40B4-BE49-F238E27FC236}">
                <a16:creationId xmlns:a16="http://schemas.microsoft.com/office/drawing/2014/main" id="{631722D6-07BE-E6F3-9DE8-D6F11903AED6}"/>
              </a:ext>
            </a:extLst>
          </p:cNvPr>
          <p:cNvSpPr/>
          <p:nvPr userDrawn="1"/>
        </p:nvSpPr>
        <p:spPr>
          <a:xfrm>
            <a:off x="371475" y="1268414"/>
            <a:ext cx="11449049" cy="522128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777727044"/>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433300469"/>
      </p:ext>
    </p:extLst>
  </p:cSld>
  <p:clrMap bg1="lt1" tx1="dk1" bg2="lt2" tx2="dk2" accent1="accent1" accent2="accent2" accent3="accent3" accent4="accent4" accent5="accent5" accent6="accent6" hlink="hlink" folHlink="folHlink"/>
  <p:sldLayoutIdLst>
    <p:sldLayoutId id="2147483666" r:id="rId1"/>
    <p:sldLayoutId id="2147483673" r:id="rId2"/>
    <p:sldLayoutId id="2147483674" r:id="rId3"/>
    <p:sldLayoutId id="2147483675" r:id="rId4"/>
    <p:sldLayoutId id="2147483676"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5.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8.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5.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8.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9.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0.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9.xml"/></Relationships>
</file>

<file path=ppt/slides/_rels/slide25.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25.xml"/><Relationship Id="rId1" Type="http://schemas.openxmlformats.org/officeDocument/2006/relationships/slideLayout" Target="../slideLayouts/slideLayout1.xml"/><Relationship Id="rId4" Type="http://schemas.openxmlformats.org/officeDocument/2006/relationships/image" Target="../media/image19.jpeg"/></Relationships>
</file>

<file path=ppt/slides/_rels/slide26.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26.xml"/><Relationship Id="rId1" Type="http://schemas.openxmlformats.org/officeDocument/2006/relationships/slideLayout" Target="../slideLayouts/slideLayout1.xml"/><Relationship Id="rId4" Type="http://schemas.openxmlformats.org/officeDocument/2006/relationships/image" Target="../media/image21.jpeg"/></Relationships>
</file>

<file path=ppt/slides/_rels/slide27.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27.xml"/><Relationship Id="rId1" Type="http://schemas.openxmlformats.org/officeDocument/2006/relationships/slideLayout" Target="../slideLayouts/slideLayout1.xml"/><Relationship Id="rId4" Type="http://schemas.openxmlformats.org/officeDocument/2006/relationships/image" Target="../media/image23.jpeg"/></Relationships>
</file>

<file path=ppt/slides/_rels/slide28.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28.xml"/><Relationship Id="rId1" Type="http://schemas.openxmlformats.org/officeDocument/2006/relationships/slideLayout" Target="../slideLayouts/slideLayout1.xml"/><Relationship Id="rId4" Type="http://schemas.openxmlformats.org/officeDocument/2006/relationships/image" Target="../media/image25.jpeg"/></Relationships>
</file>

<file path=ppt/slides/_rels/slide29.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29.xml"/><Relationship Id="rId1" Type="http://schemas.openxmlformats.org/officeDocument/2006/relationships/slideLayout" Target="../slideLayouts/slideLayout1.xml"/><Relationship Id="rId4" Type="http://schemas.openxmlformats.org/officeDocument/2006/relationships/image" Target="../media/image27.jp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30.xml"/><Relationship Id="rId1" Type="http://schemas.openxmlformats.org/officeDocument/2006/relationships/slideLayout" Target="../slideLayouts/slideLayout1.xml"/><Relationship Id="rId4" Type="http://schemas.openxmlformats.org/officeDocument/2006/relationships/image" Target="../media/image29.jpeg"/></Relationships>
</file>

<file path=ppt/slides/_rels/slide31.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95204540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23237728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975708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35147644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6729134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4871370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8873420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8281273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79617019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36897021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63309097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43163925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05116863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95632935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08687014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11462316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70243812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rafik 1"/>
          <p:cNvPicPr>
            <a:picLocks noGrp="1" noRot="1" noChangeAspect="1" noMove="1" noResize="1" noEditPoints="1" noAdjustHandles="1" noChangeArrowheads="1" noChangeShapeType="1" noCrop="1"/>
          </p:cNvPicPr>
          <p:nvPr/>
        </p:nvPicPr>
        <p:blipFill rotWithShape="1">
          <a:blip r:embed="rId3" cstate="print">
            <a:extLst>
              <a:ext uri="{28A0092B-C50C-407E-A947-70E740481C1C}">
                <a14:useLocalDpi xmlns:a14="http://schemas.microsoft.com/office/drawing/2010/main" val="0"/>
              </a:ext>
            </a:extLst>
          </a:blip>
          <a:srcRect r="12868"/>
          <a:stretch/>
        </p:blipFill>
        <p:spPr>
          <a:xfrm>
            <a:off x="371475" y="1449389"/>
            <a:ext cx="5545138" cy="5040312"/>
          </a:xfrm>
          <a:prstGeom prst="rect">
            <a:avLst/>
          </a:prstGeom>
        </p:spPr>
      </p:pic>
      <p:pic>
        <p:nvPicPr>
          <p:cNvPr id="4" name="Grafik 3"/>
          <p:cNvPicPr>
            <a:picLocks noGrp="1" noRot="1" noChangeAspect="1" noMove="1" noResize="1" noEditPoints="1" noAdjustHandles="1" noChangeArrowheads="1" noChangeShapeType="1" noCrop="1"/>
          </p:cNvPicPr>
          <p:nvPr/>
        </p:nvPicPr>
        <p:blipFill rotWithShape="1">
          <a:blip r:embed="rId4" cstate="print">
            <a:extLst>
              <a:ext uri="{28A0092B-C50C-407E-A947-70E740481C1C}">
                <a14:useLocalDpi xmlns:a14="http://schemas.microsoft.com/office/drawing/2010/main" val="0"/>
              </a:ext>
            </a:extLst>
          </a:blip>
          <a:srcRect l="9057" r="1720"/>
          <a:stretch/>
        </p:blipFill>
        <p:spPr>
          <a:xfrm>
            <a:off x="6254749" y="1449388"/>
            <a:ext cx="5565776" cy="5040312"/>
          </a:xfrm>
          <a:prstGeom prst="rect">
            <a:avLst/>
          </a:prstGeom>
        </p:spPr>
      </p:pic>
    </p:spTree>
    <p:extLst>
      <p:ext uri="{BB962C8B-B14F-4D97-AF65-F5344CB8AC3E}">
        <p14:creationId xmlns:p14="http://schemas.microsoft.com/office/powerpoint/2010/main" val="23072816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Grafik 7"/>
          <p:cNvPicPr>
            <a:picLocks noGrp="1" noRot="1" noChangeAspect="1" noMove="1" noResize="1" noEditPoints="1" noAdjustHandles="1" noChangeArrowheads="1" noChangeShapeType="1" noCrop="1"/>
          </p:cNvPicPr>
          <p:nvPr/>
        </p:nvPicPr>
        <p:blipFill rotWithShape="1">
          <a:blip r:embed="rId3" cstate="print">
            <a:extLst>
              <a:ext uri="{28A0092B-C50C-407E-A947-70E740481C1C}">
                <a14:useLocalDpi xmlns:a14="http://schemas.microsoft.com/office/drawing/2010/main" val="0"/>
              </a:ext>
            </a:extLst>
          </a:blip>
          <a:srcRect t="-50723" b="1"/>
          <a:stretch/>
        </p:blipFill>
        <p:spPr>
          <a:xfrm>
            <a:off x="371475" y="1449389"/>
            <a:ext cx="5545138" cy="5040312"/>
          </a:xfrm>
          <a:prstGeom prst="rect">
            <a:avLst/>
          </a:prstGeom>
        </p:spPr>
      </p:pic>
      <p:pic>
        <p:nvPicPr>
          <p:cNvPr id="9" name="Grafik 8"/>
          <p:cNvPicPr>
            <a:picLocks noGrp="1" noRot="1" noChangeAspect="1" noMove="1" noResize="1" noEditPoints="1" noAdjustHandles="1" noChangeArrowheads="1" noChangeShapeType="1" noCrop="1"/>
          </p:cNvPicPr>
          <p:nvPr/>
        </p:nvPicPr>
        <p:blipFill rotWithShape="1">
          <a:blip r:embed="rId4" cstate="print">
            <a:extLst>
              <a:ext uri="{28A0092B-C50C-407E-A947-70E740481C1C}">
                <a14:useLocalDpi xmlns:a14="http://schemas.microsoft.com/office/drawing/2010/main" val="0"/>
              </a:ext>
            </a:extLst>
          </a:blip>
          <a:srcRect l="-1" t="20605" r="-1" b="15399"/>
          <a:stretch/>
        </p:blipFill>
        <p:spPr>
          <a:xfrm>
            <a:off x="6254749" y="1449388"/>
            <a:ext cx="5565776" cy="5040312"/>
          </a:xfrm>
          <a:prstGeom prst="rect">
            <a:avLst/>
          </a:prstGeom>
        </p:spPr>
      </p:pic>
    </p:spTree>
    <p:extLst>
      <p:ext uri="{BB962C8B-B14F-4D97-AF65-F5344CB8AC3E}">
        <p14:creationId xmlns:p14="http://schemas.microsoft.com/office/powerpoint/2010/main" val="39450738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Grafik 9"/>
          <p:cNvPicPr>
            <a:picLocks noGrp="1" noRot="1" noChangeAspect="1" noMove="1" noResize="1" noEditPoints="1" noAdjustHandles="1" noChangeArrowheads="1" noChangeShapeType="1" noCrop="1"/>
          </p:cNvPicPr>
          <p:nvPr/>
        </p:nvPicPr>
        <p:blipFill rotWithShape="1">
          <a:blip r:embed="rId3">
            <a:extLst>
              <a:ext uri="{28A0092B-C50C-407E-A947-70E740481C1C}">
                <a14:useLocalDpi xmlns:a14="http://schemas.microsoft.com/office/drawing/2010/main" val="0"/>
              </a:ext>
            </a:extLst>
          </a:blip>
          <a:srcRect l="28641" r="27573"/>
          <a:stretch/>
        </p:blipFill>
        <p:spPr>
          <a:xfrm>
            <a:off x="371475" y="1449389"/>
            <a:ext cx="5545138" cy="5040312"/>
          </a:xfrm>
          <a:prstGeom prst="rect">
            <a:avLst/>
          </a:prstGeom>
        </p:spPr>
      </p:pic>
      <p:pic>
        <p:nvPicPr>
          <p:cNvPr id="11" name="Grafik 10"/>
          <p:cNvPicPr>
            <a:picLocks noGrp="1" noRot="1" noChangeAspect="1" noMove="1" noResize="1" noEditPoints="1" noAdjustHandles="1" noChangeArrowheads="1" noChangeShapeType="1" noCrop="1"/>
          </p:cNvPicPr>
          <p:nvPr/>
        </p:nvPicPr>
        <p:blipFill rotWithShape="1">
          <a:blip r:embed="rId4" cstate="print">
            <a:extLst>
              <a:ext uri="{28A0092B-C50C-407E-A947-70E740481C1C}">
                <a14:useLocalDpi xmlns:a14="http://schemas.microsoft.com/office/drawing/2010/main" val="0"/>
              </a:ext>
            </a:extLst>
          </a:blip>
          <a:srcRect t="1267" b="370"/>
          <a:stretch/>
        </p:blipFill>
        <p:spPr>
          <a:xfrm>
            <a:off x="6254750" y="1449388"/>
            <a:ext cx="5565775" cy="5040312"/>
          </a:xfrm>
          <a:prstGeom prst="rect">
            <a:avLst/>
          </a:prstGeom>
        </p:spPr>
      </p:pic>
    </p:spTree>
    <p:extLst>
      <p:ext uri="{BB962C8B-B14F-4D97-AF65-F5344CB8AC3E}">
        <p14:creationId xmlns:p14="http://schemas.microsoft.com/office/powerpoint/2010/main" val="10285885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Grafik 7"/>
          <p:cNvPicPr>
            <a:picLocks noGrp="1" noRot="1" noChangeAspect="1" noMove="1" noResize="1" noEditPoints="1" noAdjustHandles="1" noChangeArrowheads="1" noChangeShapeType="1" noCrop="1"/>
          </p:cNvPicPr>
          <p:nvPr/>
        </p:nvPicPr>
        <p:blipFill rotWithShape="1">
          <a:blip r:embed="rId3" cstate="print">
            <a:extLst>
              <a:ext uri="{28A0092B-C50C-407E-A947-70E740481C1C}">
                <a14:useLocalDpi xmlns:a14="http://schemas.microsoft.com/office/drawing/2010/main" val="0"/>
              </a:ext>
            </a:extLst>
          </a:blip>
          <a:srcRect l="3537" r="3023"/>
          <a:stretch/>
        </p:blipFill>
        <p:spPr>
          <a:xfrm>
            <a:off x="371475" y="1449388"/>
            <a:ext cx="5545138" cy="5040312"/>
          </a:xfrm>
          <a:prstGeom prst="rect">
            <a:avLst/>
          </a:prstGeom>
        </p:spPr>
      </p:pic>
      <p:pic>
        <p:nvPicPr>
          <p:cNvPr id="9" name="Grafik 8"/>
          <p:cNvPicPr>
            <a:picLocks noGrp="1" noRot="1" noChangeAspect="1" noMove="1" noResize="1" noEditPoints="1" noAdjustHandles="1" noChangeArrowheads="1" noChangeShapeType="1" noCrop="1"/>
          </p:cNvPicPr>
          <p:nvPr/>
        </p:nvPicPr>
        <p:blipFill rotWithShape="1">
          <a:blip r:embed="rId4" cstate="print">
            <a:extLst>
              <a:ext uri="{28A0092B-C50C-407E-A947-70E740481C1C}">
                <a14:useLocalDpi xmlns:a14="http://schemas.microsoft.com/office/drawing/2010/main" val="0"/>
              </a:ext>
            </a:extLst>
          </a:blip>
          <a:srcRect l="9962" r="10974"/>
          <a:stretch/>
        </p:blipFill>
        <p:spPr>
          <a:xfrm>
            <a:off x="6254750" y="1449389"/>
            <a:ext cx="5565775" cy="5040312"/>
          </a:xfrm>
          <a:prstGeom prst="rect">
            <a:avLst/>
          </a:prstGeom>
        </p:spPr>
      </p:pic>
    </p:spTree>
    <p:extLst>
      <p:ext uri="{BB962C8B-B14F-4D97-AF65-F5344CB8AC3E}">
        <p14:creationId xmlns:p14="http://schemas.microsoft.com/office/powerpoint/2010/main" val="40032782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Grafik 9"/>
          <p:cNvPicPr>
            <a:picLocks noGrp="1" noRot="1" noChangeAspect="1" noMove="1" noResize="1" noEditPoints="1" noAdjustHandles="1" noChangeArrowheads="1" noChangeShapeType="1" noCrop="1"/>
          </p:cNvPicPr>
          <p:nvPr/>
        </p:nvPicPr>
        <p:blipFill rotWithShape="1">
          <a:blip r:embed="rId3" cstate="print">
            <a:extLst>
              <a:ext uri="{28A0092B-C50C-407E-A947-70E740481C1C}">
                <a14:useLocalDpi xmlns:a14="http://schemas.microsoft.com/office/drawing/2010/main" val="0"/>
              </a:ext>
            </a:extLst>
          </a:blip>
          <a:srcRect r="371" b="22964"/>
          <a:stretch/>
        </p:blipFill>
        <p:spPr>
          <a:xfrm>
            <a:off x="371475" y="1449387"/>
            <a:ext cx="5545138" cy="5040313"/>
          </a:xfrm>
          <a:prstGeom prst="rect">
            <a:avLst/>
          </a:prstGeom>
        </p:spPr>
      </p:pic>
      <p:pic>
        <p:nvPicPr>
          <p:cNvPr id="11" name="Grafik 10"/>
          <p:cNvPicPr>
            <a:picLocks noGrp="1" noRot="1" noChangeAspect="1" noMove="1" noResize="1" noEditPoints="1" noAdjustHandles="1" noChangeArrowheads="1" noChangeShapeType="1" noCrop="1"/>
          </p:cNvPicPr>
          <p:nvPr/>
        </p:nvPicPr>
        <p:blipFill rotWithShape="1">
          <a:blip r:embed="rId4">
            <a:extLst>
              <a:ext uri="{28A0092B-C50C-407E-A947-70E740481C1C}">
                <a14:useLocalDpi xmlns:a14="http://schemas.microsoft.com/office/drawing/2010/main" val="0"/>
              </a:ext>
            </a:extLst>
          </a:blip>
          <a:srcRect l="24685" r="29819"/>
          <a:stretch/>
        </p:blipFill>
        <p:spPr>
          <a:xfrm>
            <a:off x="6254751" y="1462569"/>
            <a:ext cx="5565774" cy="5040313"/>
          </a:xfrm>
          <a:prstGeom prst="rect">
            <a:avLst/>
          </a:prstGeom>
        </p:spPr>
      </p:pic>
    </p:spTree>
    <p:extLst>
      <p:ext uri="{BB962C8B-B14F-4D97-AF65-F5344CB8AC3E}">
        <p14:creationId xmlns:p14="http://schemas.microsoft.com/office/powerpoint/2010/main" val="23016126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44639075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Grafik 7"/>
          <p:cNvPicPr>
            <a:picLocks noGrp="1" noRot="1" noChangeAspect="1" noMove="1" noResize="1" noEditPoints="1" noAdjustHandles="1" noChangeArrowheads="1" noChangeShapeType="1" noCrop="1"/>
          </p:cNvPicPr>
          <p:nvPr/>
        </p:nvPicPr>
        <p:blipFill rotWithShape="1">
          <a:blip r:embed="rId3" cstate="print">
            <a:extLst>
              <a:ext uri="{28A0092B-C50C-407E-A947-70E740481C1C}">
                <a14:useLocalDpi xmlns:a14="http://schemas.microsoft.com/office/drawing/2010/main" val="0"/>
              </a:ext>
            </a:extLst>
          </a:blip>
          <a:srcRect t="3244" r="3134" b="6420"/>
          <a:stretch/>
        </p:blipFill>
        <p:spPr>
          <a:xfrm>
            <a:off x="371474" y="1449388"/>
            <a:ext cx="5545139" cy="5040312"/>
          </a:xfrm>
          <a:prstGeom prst="rect">
            <a:avLst/>
          </a:prstGeom>
        </p:spPr>
      </p:pic>
      <p:pic>
        <p:nvPicPr>
          <p:cNvPr id="9" name="Grafik 8"/>
          <p:cNvPicPr>
            <a:picLocks noGrp="1" noRot="1" noChangeAspect="1" noMove="1" noResize="1" noEditPoints="1" noAdjustHandles="1" noChangeArrowheads="1" noChangeShapeType="1" noCrop="1"/>
          </p:cNvPicPr>
          <p:nvPr/>
        </p:nvPicPr>
        <p:blipFill rotWithShape="1">
          <a:blip r:embed="rId4" cstate="print">
            <a:extLst>
              <a:ext uri="{28A0092B-C50C-407E-A947-70E740481C1C}">
                <a14:useLocalDpi xmlns:a14="http://schemas.microsoft.com/office/drawing/2010/main" val="0"/>
              </a:ext>
            </a:extLst>
          </a:blip>
          <a:srcRect l="15795" r="2131"/>
          <a:stretch/>
        </p:blipFill>
        <p:spPr>
          <a:xfrm>
            <a:off x="6260349" y="1449389"/>
            <a:ext cx="5560176" cy="5040312"/>
          </a:xfrm>
          <a:prstGeom prst="rect">
            <a:avLst/>
          </a:prstGeom>
        </p:spPr>
      </p:pic>
    </p:spTree>
    <p:extLst>
      <p:ext uri="{BB962C8B-B14F-4D97-AF65-F5344CB8AC3E}">
        <p14:creationId xmlns:p14="http://schemas.microsoft.com/office/powerpoint/2010/main" val="38650700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Grafik 9"/>
          <p:cNvPicPr>
            <a:picLocks noGrp="1" noRot="1" noChangeAspect="1" noMove="1" noResize="1" noEditPoints="1" noAdjustHandles="1" noChangeArrowheads="1" noChangeShapeType="1" noCrop="1"/>
          </p:cNvPicPr>
          <p:nvPr/>
        </p:nvPicPr>
        <p:blipFill rotWithShape="1">
          <a:blip r:embed="rId3" cstate="print">
            <a:extLst>
              <a:ext uri="{28A0092B-C50C-407E-A947-70E740481C1C}">
                <a14:useLocalDpi xmlns:a14="http://schemas.microsoft.com/office/drawing/2010/main" val="0"/>
              </a:ext>
            </a:extLst>
          </a:blip>
          <a:srcRect l="12524" r="10171"/>
          <a:stretch/>
        </p:blipFill>
        <p:spPr>
          <a:xfrm>
            <a:off x="371476" y="1449388"/>
            <a:ext cx="5545138" cy="5054599"/>
          </a:xfrm>
          <a:prstGeom prst="rect">
            <a:avLst/>
          </a:prstGeom>
        </p:spPr>
      </p:pic>
    </p:spTree>
    <p:extLst>
      <p:ext uri="{BB962C8B-B14F-4D97-AF65-F5344CB8AC3E}">
        <p14:creationId xmlns:p14="http://schemas.microsoft.com/office/powerpoint/2010/main" val="36454483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6534189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77089707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56034045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35954992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22446605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87255094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235408094"/>
      </p:ext>
    </p:extLst>
  </p:cSld>
  <p:clrMapOvr>
    <a:masterClrMapping/>
  </p:clrMapOvr>
</p:sld>
</file>

<file path=ppt/theme/theme1.xml><?xml version="1.0" encoding="utf-8"?>
<a:theme xmlns:a="http://schemas.openxmlformats.org/drawingml/2006/main" name="1./2. Jahrgangsstufe">
  <a:themeElements>
    <a:clrScheme name="Medienpädagigik">
      <a:dk1>
        <a:srgbClr val="FFFFFF"/>
      </a:dk1>
      <a:lt1>
        <a:srgbClr val="FFFFFF"/>
      </a:lt1>
      <a:dk2>
        <a:srgbClr val="20ABB3"/>
      </a:dk2>
      <a:lt2>
        <a:srgbClr val="20ABB3"/>
      </a:lt2>
      <a:accent1>
        <a:srgbClr val="EA5901"/>
      </a:accent1>
      <a:accent2>
        <a:srgbClr val="FFFFFF"/>
      </a:accent2>
      <a:accent3>
        <a:srgbClr val="DFEEF0"/>
      </a:accent3>
      <a:accent4>
        <a:srgbClr val="D1E7EA"/>
      </a:accent4>
      <a:accent5>
        <a:srgbClr val="96CCD1"/>
      </a:accent5>
      <a:accent6>
        <a:srgbClr val="20ABB3"/>
      </a:accent6>
      <a:hlink>
        <a:srgbClr val="EA5901"/>
      </a:hlink>
      <a:folHlink>
        <a:srgbClr val="EA5901"/>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Kopiervorlage 2">
  <a:themeElements>
    <a:clrScheme name="Medienpädagigik">
      <a:dk1>
        <a:srgbClr val="FFFFFF"/>
      </a:dk1>
      <a:lt1>
        <a:srgbClr val="FFFFFF"/>
      </a:lt1>
      <a:dk2>
        <a:srgbClr val="20ABB3"/>
      </a:dk2>
      <a:lt2>
        <a:srgbClr val="20ABB3"/>
      </a:lt2>
      <a:accent1>
        <a:srgbClr val="EA5901"/>
      </a:accent1>
      <a:accent2>
        <a:srgbClr val="FFFFFF"/>
      </a:accent2>
      <a:accent3>
        <a:srgbClr val="DFEEF0"/>
      </a:accent3>
      <a:accent4>
        <a:srgbClr val="D1E7EA"/>
      </a:accent4>
      <a:accent5>
        <a:srgbClr val="96CCD1"/>
      </a:accent5>
      <a:accent6>
        <a:srgbClr val="20ABB3"/>
      </a:accent6>
      <a:hlink>
        <a:srgbClr val="EA5901"/>
      </a:hlink>
      <a:folHlink>
        <a:srgbClr val="EA5901"/>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Kopiervorlage 1">
  <a:themeElements>
    <a:clrScheme name="Medienpädagigik">
      <a:dk1>
        <a:srgbClr val="FFFFFF"/>
      </a:dk1>
      <a:lt1>
        <a:srgbClr val="FFFFFF"/>
      </a:lt1>
      <a:dk2>
        <a:srgbClr val="20ABB3"/>
      </a:dk2>
      <a:lt2>
        <a:srgbClr val="20ABB3"/>
      </a:lt2>
      <a:accent1>
        <a:srgbClr val="EA5901"/>
      </a:accent1>
      <a:accent2>
        <a:srgbClr val="FFFFFF"/>
      </a:accent2>
      <a:accent3>
        <a:srgbClr val="DFEEF0"/>
      </a:accent3>
      <a:accent4>
        <a:srgbClr val="D1E7EA"/>
      </a:accent4>
      <a:accent5>
        <a:srgbClr val="96CCD1"/>
      </a:accent5>
      <a:accent6>
        <a:srgbClr val="20ABB3"/>
      </a:accent6>
      <a:hlink>
        <a:srgbClr val="EA5901"/>
      </a:hlink>
      <a:folHlink>
        <a:srgbClr val="EA5901"/>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Trenner">
  <a:themeElements>
    <a:clrScheme name="Medienpädagigik">
      <a:dk1>
        <a:srgbClr val="FFFFFF"/>
      </a:dk1>
      <a:lt1>
        <a:srgbClr val="FFFFFF"/>
      </a:lt1>
      <a:dk2>
        <a:srgbClr val="20ABB3"/>
      </a:dk2>
      <a:lt2>
        <a:srgbClr val="20ABB3"/>
      </a:lt2>
      <a:accent1>
        <a:srgbClr val="EA5901"/>
      </a:accent1>
      <a:accent2>
        <a:srgbClr val="FFFFFF"/>
      </a:accent2>
      <a:accent3>
        <a:srgbClr val="DFEEF0"/>
      </a:accent3>
      <a:accent4>
        <a:srgbClr val="D1E7EA"/>
      </a:accent4>
      <a:accent5>
        <a:srgbClr val="96CCD1"/>
      </a:accent5>
      <a:accent6>
        <a:srgbClr val="20ABB3"/>
      </a:accent6>
      <a:hlink>
        <a:srgbClr val="EA5901"/>
      </a:hlink>
      <a:folHlink>
        <a:srgbClr val="EA5901"/>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Design 2013–2022">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2013 - 2022"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106</Words>
  <Application>Microsoft Macintosh PowerPoint</Application>
  <PresentationFormat>Breitbild</PresentationFormat>
  <Paragraphs>49</Paragraphs>
  <Slides>32</Slides>
  <Notes>32</Notes>
  <HiddenSlides>0</HiddenSlides>
  <MMClips>0</MMClips>
  <ScaleCrop>false</ScaleCrop>
  <HeadingPairs>
    <vt:vector size="6" baseType="variant">
      <vt:variant>
        <vt:lpstr>Verwendete Schriftarten</vt:lpstr>
      </vt:variant>
      <vt:variant>
        <vt:i4>3</vt:i4>
      </vt:variant>
      <vt:variant>
        <vt:lpstr>Design</vt:lpstr>
      </vt:variant>
      <vt:variant>
        <vt:i4>4</vt:i4>
      </vt:variant>
      <vt:variant>
        <vt:lpstr>Folientitel</vt:lpstr>
      </vt:variant>
      <vt:variant>
        <vt:i4>32</vt:i4>
      </vt:variant>
    </vt:vector>
  </HeadingPairs>
  <TitlesOfParts>
    <vt:vector size="39" baseType="lpstr">
      <vt:lpstr>Arial</vt:lpstr>
      <vt:lpstr>Calibri</vt:lpstr>
      <vt:lpstr>Symbol</vt:lpstr>
      <vt:lpstr>1./2. Jahrgangsstufe</vt:lpstr>
      <vt:lpstr>Kopiervorlage 2</vt:lpstr>
      <vt:lpstr>Kopiervorlage 1</vt:lpstr>
      <vt:lpstr>Trenner</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vector>
  </TitlesOfParts>
  <Company>BLM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Berg Maria</dc:creator>
  <cp:lastModifiedBy>Selina Eichhorn</cp:lastModifiedBy>
  <cp:revision>154</cp:revision>
  <dcterms:created xsi:type="dcterms:W3CDTF">2022-06-09T07:44:16Z</dcterms:created>
  <dcterms:modified xsi:type="dcterms:W3CDTF">2023-01-31T19:10:35Z</dcterms:modified>
</cp:coreProperties>
</file>