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omments/comment1.xml" ContentType="application/vnd.openxmlformats-officedocument.presentationml.comment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 id="2147483724" r:id="rId2"/>
  </p:sldMasterIdLst>
  <p:notesMasterIdLst>
    <p:notesMasterId r:id="rId61"/>
  </p:notesMasterIdLst>
  <p:sldIdLst>
    <p:sldId id="386" r:id="rId3"/>
    <p:sldId id="360" r:id="rId4"/>
    <p:sldId id="339" r:id="rId5"/>
    <p:sldId id="367" r:id="rId6"/>
    <p:sldId id="357" r:id="rId7"/>
    <p:sldId id="266" r:id="rId8"/>
    <p:sldId id="370" r:id="rId9"/>
    <p:sldId id="281" r:id="rId10"/>
    <p:sldId id="284" r:id="rId11"/>
    <p:sldId id="289" r:id="rId12"/>
    <p:sldId id="291" r:id="rId13"/>
    <p:sldId id="293" r:id="rId14"/>
    <p:sldId id="358" r:id="rId15"/>
    <p:sldId id="420" r:id="rId16"/>
    <p:sldId id="372" r:id="rId17"/>
    <p:sldId id="421" r:id="rId18"/>
    <p:sldId id="373" r:id="rId19"/>
    <p:sldId id="422" r:id="rId20"/>
    <p:sldId id="374" r:id="rId21"/>
    <p:sldId id="423" r:id="rId22"/>
    <p:sldId id="352" r:id="rId23"/>
    <p:sldId id="424" r:id="rId24"/>
    <p:sldId id="353" r:id="rId25"/>
    <p:sldId id="425" r:id="rId26"/>
    <p:sldId id="354" r:id="rId27"/>
    <p:sldId id="299" r:id="rId28"/>
    <p:sldId id="427" r:id="rId29"/>
    <p:sldId id="375" r:id="rId30"/>
    <p:sldId id="320" r:id="rId31"/>
    <p:sldId id="376" r:id="rId32"/>
    <p:sldId id="321" r:id="rId33"/>
    <p:sldId id="377" r:id="rId34"/>
    <p:sldId id="322" r:id="rId35"/>
    <p:sldId id="378" r:id="rId36"/>
    <p:sldId id="323" r:id="rId37"/>
    <p:sldId id="379" r:id="rId38"/>
    <p:sldId id="324" r:id="rId39"/>
    <p:sldId id="380" r:id="rId40"/>
    <p:sldId id="359" r:id="rId41"/>
    <p:sldId id="383" r:id="rId42"/>
    <p:sldId id="366" r:id="rId43"/>
    <p:sldId id="428" r:id="rId44"/>
    <p:sldId id="403" r:id="rId45"/>
    <p:sldId id="405" r:id="rId46"/>
    <p:sldId id="406" r:id="rId47"/>
    <p:sldId id="407" r:id="rId48"/>
    <p:sldId id="408" r:id="rId49"/>
    <p:sldId id="409" r:id="rId50"/>
    <p:sldId id="410" r:id="rId51"/>
    <p:sldId id="411" r:id="rId52"/>
    <p:sldId id="412" r:id="rId53"/>
    <p:sldId id="413" r:id="rId54"/>
    <p:sldId id="416" r:id="rId55"/>
    <p:sldId id="414" r:id="rId56"/>
    <p:sldId id="415" r:id="rId57"/>
    <p:sldId id="429" r:id="rId58"/>
    <p:sldId id="262" r:id="rId59"/>
    <p:sldId id="430" r:id="rId60"/>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rt" id="{70AEA218-4788-AD4F-8272-5FB5CA983277}">
          <p14:sldIdLst>
            <p14:sldId id="386"/>
          </p14:sldIdLst>
        </p14:section>
        <p14:section name="Phase 1: 20 Min." id="{6D75C23D-679C-B946-AFBE-6DBF57990B2C}">
          <p14:sldIdLst>
            <p14:sldId id="360"/>
            <p14:sldId id="339"/>
            <p14:sldId id="367"/>
          </p14:sldIdLst>
        </p14:section>
        <p14:section name="Phase 2: 30 Min." id="{FEBBC425-A795-8F44-A38F-865E88203780}">
          <p14:sldIdLst>
            <p14:sldId id="357"/>
            <p14:sldId id="266"/>
            <p14:sldId id="370"/>
            <p14:sldId id="281"/>
            <p14:sldId id="284"/>
            <p14:sldId id="289"/>
            <p14:sldId id="291"/>
            <p14:sldId id="293"/>
          </p14:sldIdLst>
        </p14:section>
        <p14:section name="Phase 3: Ausgewählte Bilder und Texte reflektieren - 25 Min." id="{596B2702-E922-6C40-A294-F4D6B67B744E}">
          <p14:sldIdLst>
            <p14:sldId id="358"/>
            <p14:sldId id="420"/>
            <p14:sldId id="372"/>
            <p14:sldId id="421"/>
            <p14:sldId id="373"/>
            <p14:sldId id="422"/>
            <p14:sldId id="374"/>
            <p14:sldId id="423"/>
            <p14:sldId id="352"/>
            <p14:sldId id="424"/>
            <p14:sldId id="353"/>
            <p14:sldId id="425"/>
            <p14:sldId id="354"/>
            <p14:sldId id="299"/>
            <p14:sldId id="427"/>
            <p14:sldId id="375"/>
            <p14:sldId id="320"/>
            <p14:sldId id="376"/>
            <p14:sldId id="321"/>
            <p14:sldId id="377"/>
            <p14:sldId id="322"/>
            <p14:sldId id="378"/>
            <p14:sldId id="323"/>
            <p14:sldId id="379"/>
            <p14:sldId id="324"/>
            <p14:sldId id="380"/>
          </p14:sldIdLst>
        </p14:section>
        <p14:section name="Phase 4: 15 Min." id="{8349E0E3-CA85-B74F-8C37-96CB3ABC6599}">
          <p14:sldIdLst>
            <p14:sldId id="359"/>
            <p14:sldId id="383"/>
          </p14:sldIdLst>
        </p14:section>
        <p14:section name="Merkblatt" id="{05EDCF42-67AF-7A40-9AF8-743A65736565}">
          <p14:sldIdLst>
            <p14:sldId id="366"/>
          </p14:sldIdLst>
        </p14:section>
        <p14:section name="Szenenbilder" id="{1DACDB99-A864-49C6-B378-D1A449B6109E}">
          <p14:sldIdLst>
            <p14:sldId id="428"/>
            <p14:sldId id="403"/>
            <p14:sldId id="405"/>
            <p14:sldId id="406"/>
            <p14:sldId id="407"/>
            <p14:sldId id="408"/>
            <p14:sldId id="409"/>
            <p14:sldId id="410"/>
            <p14:sldId id="411"/>
            <p14:sldId id="412"/>
            <p14:sldId id="413"/>
            <p14:sldId id="416"/>
            <p14:sldId id="414"/>
            <p14:sldId id="415"/>
          </p14:sldIdLst>
        </p14:section>
        <p14:section name="Projektideen" id="{FC931812-5DDE-4548-94C3-727BA807ED0B}">
          <p14:sldIdLst>
            <p14:sldId id="429"/>
            <p14:sldId id="262"/>
          </p14:sldIdLst>
        </p14:section>
        <p14:section name="Impressum" id="{2E9B8656-0B24-CF40-BF28-6EF2896965EB}">
          <p14:sldIdLst>
            <p14:sldId id="430"/>
          </p14:sldIdLst>
        </p14:section>
      </p14:sectionLst>
    </p:ext>
    <p:ext uri="{EFAFB233-063F-42B5-8137-9DF3F51BA10A}">
      <p15:sldGuideLst xmlns:p15="http://schemas.microsoft.com/office/powerpoint/2012/main">
        <p15:guide id="3" orient="horz" pos="1139" userDrawn="1">
          <p15:clr>
            <a:srgbClr val="A4A3A4"/>
          </p15:clr>
        </p15:guide>
        <p15:guide id="4" orient="horz" pos="3475" userDrawn="1">
          <p15:clr>
            <a:srgbClr val="A4A3A4"/>
          </p15:clr>
        </p15:guide>
        <p15:guide id="5" pos="3840">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Hillmayr Delia" initials="HD" lastIdx="5" clrIdx="6">
    <p:extLst>
      <p:ext uri="{19B8F6BF-5375-455C-9EA6-DF929625EA0E}">
        <p15:presenceInfo xmlns:p15="http://schemas.microsoft.com/office/powerpoint/2012/main" userId="S-1-5-21-2006274056-1010123383-2343387302-11398" providerId="AD"/>
      </p:ext>
    </p:extLst>
  </p:cmAuthor>
  <p:cmAuthor id="1" name="Berg Maria" initials="BM" lastIdx="246" clrIdx="0">
    <p:extLst>
      <p:ext uri="{19B8F6BF-5375-455C-9EA6-DF929625EA0E}">
        <p15:presenceInfo xmlns:p15="http://schemas.microsoft.com/office/powerpoint/2012/main" userId="S-1-5-21-2006274056-1010123383-2343387302-10184" providerId="AD"/>
      </p:ext>
    </p:extLst>
  </p:cmAuthor>
  <p:cmAuthor id="2" name="Anna-Sophia Böhme" initials="ASB" lastIdx="2" clrIdx="1">
    <p:extLst>
      <p:ext uri="{19B8F6BF-5375-455C-9EA6-DF929625EA0E}">
        <p15:presenceInfo xmlns:p15="http://schemas.microsoft.com/office/powerpoint/2012/main" userId="S::anna-sophia.boehme@erdtartworks.de::a19ad6e6-4ed8-4521-99b3-7b7ab88bd722" providerId="AD"/>
      </p:ext>
    </p:extLst>
  </p:cmAuthor>
  <p:cmAuthor id="3" name="Hofmann Amelie" initials="HA" lastIdx="5" clrIdx="2">
    <p:extLst>
      <p:ext uri="{19B8F6BF-5375-455C-9EA6-DF929625EA0E}">
        <p15:presenceInfo xmlns:p15="http://schemas.microsoft.com/office/powerpoint/2012/main" userId="S-1-5-21-2006274056-1010123383-2343387302-9158" providerId="AD"/>
      </p:ext>
    </p:extLst>
  </p:cmAuthor>
  <p:cmAuthor id="4" name="Schulz Katharina" initials="SK" lastIdx="5" clrIdx="3">
    <p:extLst>
      <p:ext uri="{19B8F6BF-5375-455C-9EA6-DF929625EA0E}">
        <p15:presenceInfo xmlns:p15="http://schemas.microsoft.com/office/powerpoint/2012/main" userId="S-1-5-21-2006274056-1010123383-2343387302-8758" providerId="AD"/>
      </p:ext>
    </p:extLst>
  </p:cmAuthor>
  <p:cmAuthor id="5" name="Renken Lina" initials="RL" lastIdx="37" clrIdx="4">
    <p:extLst>
      <p:ext uri="{19B8F6BF-5375-455C-9EA6-DF929625EA0E}">
        <p15:presenceInfo xmlns:p15="http://schemas.microsoft.com/office/powerpoint/2012/main" userId="S-1-5-21-2006274056-1010123383-2343387302-7934" providerId="AD"/>
      </p:ext>
    </p:extLst>
  </p:cmAuthor>
  <p:cmAuthor id="6" name="Selina Eichhorn" initials="SE" lastIdx="8" clrIdx="5">
    <p:extLst>
      <p:ext uri="{19B8F6BF-5375-455C-9EA6-DF929625EA0E}">
        <p15:presenceInfo xmlns:p15="http://schemas.microsoft.com/office/powerpoint/2012/main" userId="S::selina@erdtartworks.de::c469d39a-ace3-4066-b266-3ee2356d4fe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7CCD2"/>
    <a:srgbClr val="8FB22E"/>
    <a:srgbClr val="000000"/>
    <a:srgbClr val="26ABB4"/>
    <a:srgbClr val="FFD7A3"/>
    <a:srgbClr val="D0E8EA"/>
    <a:srgbClr val="DFEEF1"/>
    <a:srgbClr val="EA5901"/>
    <a:srgbClr val="FAB81C"/>
    <a:srgbClr val="1744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Mittlere Formatvorlage 4 - Akz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22838BEF-8BB2-4498-84A7-C5851F593DF1}" styleName="Mittlere Formatvorlage 4 - Akz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C7853C-536D-4A76-A0AE-DD22124D55A5}" styleName="Designformatvorlage 1 - Akz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951" autoAdjust="0"/>
    <p:restoredTop sz="73028" autoAdjust="0"/>
  </p:normalViewPr>
  <p:slideViewPr>
    <p:cSldViewPr snapToGrid="0">
      <p:cViewPr>
        <p:scale>
          <a:sx n="50" d="100"/>
          <a:sy n="50" d="100"/>
        </p:scale>
        <p:origin x="1056" y="36"/>
      </p:cViewPr>
      <p:guideLst>
        <p:guide orient="horz" pos="1139"/>
        <p:guide orient="horz" pos="3475"/>
        <p:guide pos="3840"/>
      </p:guideLst>
    </p:cSldViewPr>
  </p:slideViewPr>
  <p:outlineViewPr>
    <p:cViewPr>
      <p:scale>
        <a:sx n="33" d="100"/>
        <a:sy n="33" d="100"/>
      </p:scale>
      <p:origin x="0" y="0"/>
    </p:cViewPr>
  </p:outlineViewPr>
  <p:notesTextViewPr>
    <p:cViewPr>
      <p:scale>
        <a:sx n="95" d="100"/>
        <a:sy n="95" d="100"/>
      </p:scale>
      <p:origin x="0" y="0"/>
    </p:cViewPr>
  </p:notesTextViewPr>
  <p:sorterViewPr>
    <p:cViewPr varScale="1">
      <p:scale>
        <a:sx n="1" d="1"/>
        <a:sy n="1" d="1"/>
      </p:scale>
      <p:origin x="0" y="0"/>
    </p:cViewPr>
  </p:sorterViewPr>
  <p:notesViewPr>
    <p:cSldViewPr snapToGrid="0" showGuides="1">
      <p:cViewPr varScale="1">
        <p:scale>
          <a:sx n="52" d="100"/>
          <a:sy n="52" d="100"/>
        </p:scale>
        <p:origin x="2680" y="6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3-02-01T17:09:15.449" idx="243">
    <p:pos x="10" y="10"/>
    <p:text>Hier find ichs in ordnung, weil die Bilder dabei sind und die Sprechblase Text enthält.</p:text>
    <p:extLst>
      <p:ext uri="{C676402C-5697-4E1C-873F-D02D1690AC5C}">
        <p15:threadingInfo xmlns:p15="http://schemas.microsoft.com/office/powerpoint/2012/main" timeZoneBias="-6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375686-9C25-463B-B065-C559F4C6D287}" type="datetimeFigureOut">
              <a:rPr lang="de-DE" smtClean="0"/>
              <a:t>02.02.2023</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D755F49-504D-4958-A8AE-D017FCEBF3F9}" type="slidenum">
              <a:rPr lang="de-DE" smtClean="0"/>
              <a:t>‹Nr.›</a:t>
            </a:fld>
            <a:endParaRPr lang="de-DE"/>
          </a:p>
        </p:txBody>
      </p:sp>
    </p:spTree>
    <p:extLst>
      <p:ext uri="{BB962C8B-B14F-4D97-AF65-F5344CB8AC3E}">
        <p14:creationId xmlns:p14="http://schemas.microsoft.com/office/powerpoint/2010/main" val="14041315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a:spcBef>
                <a:spcPts val="500"/>
              </a:spcBef>
            </a:pPr>
            <a:r>
              <a:rPr lang="de-DE" sz="1100" b="1" u="none" kern="1200" dirty="0">
                <a:solidFill>
                  <a:schemeClr val="tx1"/>
                </a:solidFill>
                <a:effectLst/>
                <a:latin typeface="Arial" panose="020B0604020202020204" pitchFamily="34" charset="0"/>
                <a:cs typeface="Arial" panose="020B0604020202020204" pitchFamily="34" charset="0"/>
              </a:rPr>
              <a:t>Diese Unterrichtseinheit enthält:</a:t>
            </a:r>
          </a:p>
          <a:p>
            <a:pPr marL="180000" marR="0" lvl="0" indent="-180000" algn="l" defTabSz="914400" rtl="0" eaLnBrk="1" fontAlgn="auto" latinLnBrk="0" hangingPunct="1">
              <a:lnSpc>
                <a:spcPct val="100000"/>
              </a:lnSpc>
              <a:spcBef>
                <a:spcPts val="500"/>
              </a:spcBef>
              <a:spcAft>
                <a:spcPts val="0"/>
              </a:spcAft>
              <a:buClrTx/>
              <a:buSzTx/>
              <a:buFont typeface="Symbol" pitchFamily="2" charset="2"/>
              <a:buChar char="-"/>
              <a:tabLst/>
              <a:defRPr/>
            </a:pPr>
            <a:r>
              <a:rPr lang="de-DE" sz="1100" kern="1200" dirty="0">
                <a:solidFill>
                  <a:schemeClr val="tx1"/>
                </a:solidFill>
                <a:effectLst/>
                <a:latin typeface="Arial" panose="020B0604020202020204" pitchFamily="34" charset="0"/>
                <a:cs typeface="Arial" panose="020B0604020202020204" pitchFamily="34" charset="0"/>
              </a:rPr>
              <a:t>Materialien zur Umsetzung einer 90-minütigen Unterrichtseinheit in der Klassenstufe 1 und 2 inkl. didaktischer Hinweise.</a:t>
            </a:r>
          </a:p>
          <a:p>
            <a:pPr marL="180000" marR="0" lvl="0" indent="-180000" algn="l" defTabSz="914400" rtl="0" eaLnBrk="1" fontAlgn="auto" latinLnBrk="0" hangingPunct="1">
              <a:lnSpc>
                <a:spcPct val="100000"/>
              </a:lnSpc>
              <a:spcBef>
                <a:spcPts val="500"/>
              </a:spcBef>
              <a:spcAft>
                <a:spcPts val="0"/>
              </a:spcAft>
              <a:buClrTx/>
              <a:buSzTx/>
              <a:buFont typeface="Symbol" pitchFamily="2" charset="2"/>
              <a:buChar char="-"/>
              <a:tabLst/>
              <a:defRPr/>
            </a:pPr>
            <a:r>
              <a:rPr lang="de-DE" sz="1100" kern="1200" dirty="0">
                <a:solidFill>
                  <a:schemeClr val="tx1"/>
                </a:solidFill>
                <a:effectLst/>
                <a:latin typeface="Arial" panose="020B0604020202020204" pitchFamily="34" charset="0"/>
                <a:cs typeface="Arial" panose="020B0604020202020204" pitchFamily="34" charset="0"/>
              </a:rPr>
              <a:t>Altersgerechte Aufgabenstellungen für die </a:t>
            </a:r>
            <a:r>
              <a:rPr lang="de-DE" sz="1100" kern="1200" dirty="0" err="1">
                <a:solidFill>
                  <a:schemeClr val="tx1"/>
                </a:solidFill>
                <a:effectLst/>
                <a:latin typeface="Arial" panose="020B0604020202020204" pitchFamily="34" charset="0"/>
                <a:cs typeface="Arial" panose="020B0604020202020204" pitchFamily="34" charset="0"/>
              </a:rPr>
              <a:t>Schüler:innen</a:t>
            </a:r>
            <a:r>
              <a:rPr lang="de-DE" sz="1100" kern="1200" dirty="0">
                <a:solidFill>
                  <a:schemeClr val="tx1"/>
                </a:solidFill>
                <a:effectLst/>
                <a:latin typeface="Arial" panose="020B0604020202020204" pitchFamily="34" charset="0"/>
                <a:cs typeface="Arial" panose="020B0604020202020204" pitchFamily="34" charset="0"/>
              </a:rPr>
              <a:t>, um sich mit der medialen Darstellung von Krisen und</a:t>
            </a:r>
            <a:r>
              <a:rPr lang="de-DE" sz="1100" kern="1200" baseline="0" dirty="0">
                <a:solidFill>
                  <a:schemeClr val="tx1"/>
                </a:solidFill>
                <a:effectLst/>
                <a:latin typeface="Arial" panose="020B0604020202020204" pitchFamily="34" charset="0"/>
                <a:cs typeface="Arial" panose="020B0604020202020204" pitchFamily="34" charset="0"/>
              </a:rPr>
              <a:t> der Glaubwürdigkeit von Informationen </a:t>
            </a:r>
            <a:r>
              <a:rPr lang="de-DE" sz="1100" kern="1200" dirty="0">
                <a:solidFill>
                  <a:schemeClr val="tx1"/>
                </a:solidFill>
                <a:effectLst/>
                <a:latin typeface="Arial" panose="020B0604020202020204" pitchFamily="34" charset="0"/>
                <a:cs typeface="Arial" panose="020B0604020202020204" pitchFamily="34" charset="0"/>
              </a:rPr>
              <a:t>zu beschäftigen.</a:t>
            </a:r>
          </a:p>
          <a:p>
            <a:pPr marL="180000" marR="0" lvl="0" indent="-180000" algn="l" defTabSz="914400" rtl="0" eaLnBrk="1" fontAlgn="auto" latinLnBrk="0" hangingPunct="1">
              <a:lnSpc>
                <a:spcPct val="100000"/>
              </a:lnSpc>
              <a:spcAft>
                <a:spcPts val="0"/>
              </a:spcAft>
              <a:buClrTx/>
              <a:buSzTx/>
              <a:buFont typeface="Symbol" pitchFamily="2" charset="2"/>
              <a:buChar char="-"/>
              <a:tabLst/>
              <a:defRPr/>
            </a:pPr>
            <a:endParaRPr lang="de-DE" sz="1100" kern="1200" dirty="0">
              <a:solidFill>
                <a:schemeClr val="tx1"/>
              </a:solidFill>
              <a:effectLst/>
              <a:latin typeface="Arial" panose="020B0604020202020204" pitchFamily="34" charset="0"/>
              <a:cs typeface="Arial" panose="020B0604020202020204" pitchFamily="34" charset="0"/>
            </a:endParaRPr>
          </a:p>
          <a:p>
            <a:pPr marL="180000" marR="0" lvl="0" indent="-180000" algn="l" defTabSz="914400" rtl="0" eaLnBrk="1" fontAlgn="auto" latinLnBrk="0" hangingPunct="1">
              <a:lnSpc>
                <a:spcPct val="100000"/>
              </a:lnSpc>
              <a:spcBef>
                <a:spcPts val="500"/>
              </a:spcBef>
              <a:spcAft>
                <a:spcPts val="0"/>
              </a:spcAft>
              <a:buClrTx/>
              <a:buSzTx/>
              <a:buFont typeface="Symbol" pitchFamily="2" charset="2"/>
              <a:buChar char="-"/>
              <a:tabLst/>
              <a:defRPr/>
            </a:pPr>
            <a:r>
              <a:rPr lang="de-DE" sz="1100" kern="1200" dirty="0">
                <a:solidFill>
                  <a:schemeClr val="tx1"/>
                </a:solidFill>
                <a:effectLst/>
                <a:latin typeface="Arial" panose="020B0604020202020204" pitchFamily="34" charset="0"/>
                <a:cs typeface="Arial" panose="020B0604020202020204" pitchFamily="34" charset="0"/>
              </a:rPr>
              <a:t>Thema der</a:t>
            </a:r>
            <a:r>
              <a:rPr lang="de-DE" sz="1100" kern="1200" baseline="0" dirty="0">
                <a:solidFill>
                  <a:schemeClr val="tx1"/>
                </a:solidFill>
                <a:effectLst/>
                <a:latin typeface="Arial" panose="020B0604020202020204" pitchFamily="34" charset="0"/>
                <a:cs typeface="Arial" panose="020B0604020202020204" pitchFamily="34" charset="0"/>
              </a:rPr>
              <a:t> Unterrichtseinheit ist die mediale Darstellung von Krisen und anderen bedrohlichen Ereignissen.</a:t>
            </a:r>
            <a:endParaRPr lang="de-DE" sz="1100" kern="1200" dirty="0">
              <a:solidFill>
                <a:schemeClr val="tx1"/>
              </a:solidFill>
              <a:effectLst/>
              <a:latin typeface="Arial" panose="020B0604020202020204" pitchFamily="34" charset="0"/>
              <a:cs typeface="Arial" panose="020B0604020202020204" pitchFamily="34" charset="0"/>
            </a:endParaRPr>
          </a:p>
          <a:p>
            <a:pPr marL="180000" marR="0" lvl="0" indent="-180000" algn="l" defTabSz="914400" rtl="0" eaLnBrk="1" fontAlgn="auto" latinLnBrk="0" hangingPunct="1">
              <a:lnSpc>
                <a:spcPct val="100000"/>
              </a:lnSpc>
              <a:spcBef>
                <a:spcPts val="500"/>
              </a:spcBef>
              <a:spcAft>
                <a:spcPts val="0"/>
              </a:spcAft>
              <a:buClrTx/>
              <a:buSzTx/>
              <a:buFont typeface="Symbol" pitchFamily="2" charset="2"/>
              <a:buChar char="-"/>
              <a:tabLst/>
              <a:defRPr/>
            </a:pPr>
            <a:r>
              <a:rPr lang="de-DE" sz="1100" b="0" i="0" u="none" kern="1200" dirty="0">
                <a:solidFill>
                  <a:schemeClr val="tx1"/>
                </a:solidFill>
                <a:effectLst/>
                <a:latin typeface="Arial" panose="020B0604020202020204" pitchFamily="34" charset="0"/>
                <a:cs typeface="Arial" panose="020B0604020202020204" pitchFamily="34" charset="0"/>
              </a:rPr>
              <a:t>Ziel ist, ein Grundverständnis für die Funktionsweisen medialer Berichterstattung und</a:t>
            </a:r>
            <a:r>
              <a:rPr lang="de-DE" sz="1100" b="0" i="0" u="none" kern="1200" baseline="0" dirty="0">
                <a:solidFill>
                  <a:schemeClr val="tx1"/>
                </a:solidFill>
                <a:effectLst/>
                <a:latin typeface="Arial" panose="020B0604020202020204" pitchFamily="34" charset="0"/>
                <a:cs typeface="Arial" panose="020B0604020202020204" pitchFamily="34" charset="0"/>
              </a:rPr>
              <a:t> </a:t>
            </a:r>
            <a:r>
              <a:rPr lang="de-DE" sz="1100" b="0" i="0" u="none" kern="1200" dirty="0">
                <a:solidFill>
                  <a:schemeClr val="tx1"/>
                </a:solidFill>
                <a:effectLst/>
                <a:latin typeface="Arial" panose="020B0604020202020204" pitchFamily="34" charset="0"/>
                <a:cs typeface="Arial" panose="020B0604020202020204" pitchFamily="34" charset="0"/>
              </a:rPr>
              <a:t>Informationskompetenz zu vermitteln.</a:t>
            </a:r>
          </a:p>
          <a:p>
            <a:pPr marL="0" indent="0">
              <a:buFont typeface="Symbol" pitchFamily="2" charset="2"/>
              <a:buNone/>
            </a:pPr>
            <a:endParaRPr lang="de-DE" sz="1100" kern="1200" dirty="0">
              <a:solidFill>
                <a:schemeClr val="tx1"/>
              </a:solidFill>
              <a:effectLst/>
              <a:latin typeface="Arial" panose="020B0604020202020204" pitchFamily="34" charset="0"/>
              <a:cs typeface="Arial" panose="020B0604020202020204" pitchFamily="34" charset="0"/>
            </a:endParaRPr>
          </a:p>
          <a:p>
            <a:pPr marL="180000" marR="0" lvl="0" indent="-180000" algn="l" defTabSz="914400" rtl="0" eaLnBrk="1" fontAlgn="auto" latinLnBrk="0" hangingPunct="1">
              <a:lnSpc>
                <a:spcPct val="100000"/>
              </a:lnSpc>
              <a:spcBef>
                <a:spcPts val="500"/>
              </a:spcBef>
              <a:spcAft>
                <a:spcPts val="0"/>
              </a:spcAft>
              <a:buClrTx/>
              <a:buSzTx/>
              <a:buFont typeface="Symbol" pitchFamily="2" charset="2"/>
              <a:buChar char="-"/>
              <a:tabLst/>
              <a:defRPr/>
            </a:pPr>
            <a:r>
              <a:rPr lang="de-DE" sz="1100" kern="1200" dirty="0">
                <a:solidFill>
                  <a:schemeClr val="tx1"/>
                </a:solidFill>
                <a:effectLst/>
                <a:latin typeface="Arial" panose="020B0604020202020204" pitchFamily="34" charset="0"/>
                <a:cs typeface="Arial" panose="020B0604020202020204" pitchFamily="34" charset="0"/>
              </a:rPr>
              <a:t>In den Zusatzmaterialien sind außerdem z.B.</a:t>
            </a:r>
            <a:r>
              <a:rPr lang="de-DE" sz="1100" kern="1200" baseline="0" dirty="0">
                <a:solidFill>
                  <a:schemeClr val="tx1"/>
                </a:solidFill>
                <a:effectLst/>
                <a:latin typeface="Arial" panose="020B0604020202020204" pitchFamily="34" charset="0"/>
                <a:cs typeface="Arial" panose="020B0604020202020204" pitchFamily="34" charset="0"/>
              </a:rPr>
              <a:t> enthalten: ein Lehrplanbezug, </a:t>
            </a:r>
            <a:r>
              <a:rPr lang="de-DE" sz="1100" kern="1200" dirty="0">
                <a:solidFill>
                  <a:schemeClr val="tx1"/>
                </a:solidFill>
                <a:effectLst/>
                <a:latin typeface="Arial" panose="020B0604020202020204" pitchFamily="34" charset="0"/>
                <a:cs typeface="Arial" panose="020B0604020202020204" pitchFamily="34" charset="0"/>
              </a:rPr>
              <a:t>ein tabellarischer Unterrichtsverlauf, ein</a:t>
            </a:r>
            <a:r>
              <a:rPr lang="de-DE" sz="1100" kern="1200" baseline="0" dirty="0">
                <a:solidFill>
                  <a:schemeClr val="tx1"/>
                </a:solidFill>
                <a:effectLst/>
                <a:latin typeface="Arial" panose="020B0604020202020204" pitchFamily="34" charset="0"/>
                <a:cs typeface="Arial" panose="020B0604020202020204" pitchFamily="34" charset="0"/>
              </a:rPr>
              <a:t> Lösungsvorschlag. </a:t>
            </a:r>
          </a:p>
          <a:p>
            <a:pPr marL="180000" marR="0" lvl="0" indent="-180000" algn="l" defTabSz="914400" rtl="0" eaLnBrk="1" fontAlgn="auto" latinLnBrk="0" hangingPunct="1">
              <a:lnSpc>
                <a:spcPct val="100000"/>
              </a:lnSpc>
              <a:spcBef>
                <a:spcPts val="500"/>
              </a:spcBef>
              <a:spcAft>
                <a:spcPts val="0"/>
              </a:spcAft>
              <a:buClrTx/>
              <a:buSzTx/>
              <a:buFont typeface="Symbol" pitchFamily="2" charset="2"/>
              <a:buChar char="-"/>
              <a:tabLst/>
              <a:defRPr/>
            </a:pPr>
            <a:r>
              <a:rPr lang="de-DE" sz="1100" kern="1200" baseline="0" dirty="0">
                <a:solidFill>
                  <a:schemeClr val="tx1"/>
                </a:solidFill>
                <a:effectLst/>
                <a:latin typeface="Arial" panose="020B0604020202020204" pitchFamily="34" charset="0"/>
                <a:cs typeface="Arial" panose="020B0604020202020204" pitchFamily="34" charset="0"/>
              </a:rPr>
              <a:t>Hintergrundinformationen </a:t>
            </a:r>
            <a:r>
              <a:rPr lang="de-DE" sz="1100" kern="1200" dirty="0">
                <a:solidFill>
                  <a:schemeClr val="tx1"/>
                </a:solidFill>
                <a:effectLst/>
                <a:latin typeface="Arial" panose="020B0604020202020204" pitchFamily="34" charset="0"/>
                <a:cs typeface="Arial" panose="020B0604020202020204" pitchFamily="34" charset="0"/>
              </a:rPr>
              <a:t>zur Vorbereitung der Doppelstunde</a:t>
            </a:r>
            <a:r>
              <a:rPr lang="de-DE" sz="1100" kern="1200" baseline="0" dirty="0">
                <a:solidFill>
                  <a:schemeClr val="tx1"/>
                </a:solidFill>
                <a:effectLst/>
                <a:latin typeface="Arial" panose="020B0604020202020204" pitchFamily="34" charset="0"/>
                <a:cs typeface="Arial" panose="020B0604020202020204" pitchFamily="34" charset="0"/>
              </a:rPr>
              <a:t> finden Sie online: https://www.medienfuehrerschein.bayern/Angebot/Material_Wenn_Nachrichten_Angst_machen/473_Hintergrund.htm</a:t>
            </a:r>
            <a:endParaRPr lang="de-DE" sz="1100" i="1" kern="1200" dirty="0">
              <a:solidFill>
                <a:schemeClr val="tx1"/>
              </a:solidFill>
              <a:effectLst/>
              <a:latin typeface="Arial" panose="020B0604020202020204" pitchFamily="34" charset="0"/>
              <a:cs typeface="Arial" panose="020B0604020202020204" pitchFamily="34" charset="0"/>
            </a:endParaRPr>
          </a:p>
          <a:p>
            <a:pPr marL="180000" marR="0" lvl="0" indent="-180000" algn="l" defTabSz="914400" rtl="0" eaLnBrk="1" fontAlgn="auto" latinLnBrk="0" hangingPunct="1">
              <a:lnSpc>
                <a:spcPct val="100000"/>
              </a:lnSpc>
              <a:spcBef>
                <a:spcPts val="500"/>
              </a:spcBef>
              <a:spcAft>
                <a:spcPts val="0"/>
              </a:spcAft>
              <a:buClrTx/>
              <a:buSzTx/>
              <a:buFont typeface="Symbol" pitchFamily="2" charset="2"/>
              <a:buChar char="-"/>
              <a:tabLst/>
              <a:defRPr/>
            </a:pPr>
            <a:endParaRPr lang="de-DE" sz="1200" i="1" kern="1200" dirty="0">
              <a:solidFill>
                <a:schemeClr val="tx1"/>
              </a:solidFill>
              <a:effectLst/>
              <a:latin typeface="+mn-lt"/>
              <a:ea typeface="+mn-ea"/>
              <a:cs typeface="+mn-cs"/>
            </a:endParaRPr>
          </a:p>
          <a:p>
            <a:pPr marL="180000" indent="-180000">
              <a:spcBef>
                <a:spcPts val="500"/>
              </a:spcBef>
              <a:buFont typeface="Symbol" pitchFamily="2" charset="2"/>
              <a:buChar char="-"/>
            </a:pPr>
            <a:endParaRPr lang="de-DE" sz="1200" kern="1200" dirty="0">
              <a:solidFill>
                <a:schemeClr val="tx1"/>
              </a:solidFill>
              <a:effectLst/>
              <a:latin typeface="+mn-lt"/>
              <a:ea typeface="+mn-ea"/>
              <a:cs typeface="+mn-cs"/>
            </a:endParaRPr>
          </a:p>
          <a:p>
            <a:endParaRPr lang="de-DE" dirty="0"/>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1</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317676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100" b="1" u="none" kern="1200" dirty="0">
                <a:solidFill>
                  <a:schemeClr val="tx1"/>
                </a:solidFill>
                <a:effectLst/>
                <a:latin typeface="Arial" panose="020B0604020202020204" pitchFamily="34" charset="0"/>
                <a:ea typeface="+mn-ea"/>
                <a:cs typeface="Arial" panose="020B0604020202020204" pitchFamily="34" charset="0"/>
              </a:rPr>
              <a:t>Bildpaar 4 (Szene 10)</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100" b="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100" b="0" kern="1200" dirty="0">
                <a:solidFill>
                  <a:schemeClr val="tx1"/>
                </a:solidFill>
                <a:effectLst/>
                <a:latin typeface="Arial" panose="020B0604020202020204" pitchFamily="34" charset="0"/>
                <a:ea typeface="+mn-ea"/>
                <a:cs typeface="Arial" panose="020B0604020202020204" pitchFamily="34" charset="0"/>
              </a:rPr>
              <a:t>Zugehörige</a:t>
            </a:r>
            <a:r>
              <a:rPr lang="de-DE" sz="1100" b="0" kern="1200" baseline="0" dirty="0">
                <a:solidFill>
                  <a:schemeClr val="tx1"/>
                </a:solidFill>
                <a:effectLst/>
                <a:latin typeface="Arial" panose="020B0604020202020204" pitchFamily="34" charset="0"/>
                <a:ea typeface="+mn-ea"/>
                <a:cs typeface="Arial" panose="020B0604020202020204" pitchFamily="34" charset="0"/>
              </a:rPr>
              <a:t> </a:t>
            </a:r>
            <a:r>
              <a:rPr lang="de-DE" sz="1100" b="0" kern="1200" dirty="0">
                <a:solidFill>
                  <a:schemeClr val="tx1"/>
                </a:solidFill>
                <a:effectLst/>
                <a:latin typeface="Arial" panose="020B0604020202020204" pitchFamily="34" charset="0"/>
                <a:ea typeface="+mn-ea"/>
                <a:cs typeface="Arial" panose="020B0604020202020204" pitchFamily="34" charset="0"/>
              </a:rPr>
              <a:t>Textpassage aus der Geschichte:</a:t>
            </a:r>
            <a:r>
              <a:rPr lang="de-DE" sz="1100" b="0" kern="1200" baseline="0" dirty="0">
                <a:solidFill>
                  <a:schemeClr val="tx1"/>
                </a:solidFill>
                <a:effectLst/>
                <a:latin typeface="Arial" panose="020B0604020202020204" pitchFamily="34" charset="0"/>
                <a:ea typeface="+mn-ea"/>
                <a:cs typeface="Arial" panose="020B0604020202020204" pitchFamily="34" charset="0"/>
              </a:rPr>
              <a:t> </a:t>
            </a:r>
            <a:r>
              <a:rPr lang="de-DE" sz="1100" i="1" kern="1200" dirty="0">
                <a:solidFill>
                  <a:schemeClr val="tx1"/>
                </a:solidFill>
                <a:effectLst/>
                <a:latin typeface="Arial" panose="020B0604020202020204" pitchFamily="34" charset="0"/>
                <a:ea typeface="+mn-ea"/>
                <a:cs typeface="Arial" panose="020B0604020202020204" pitchFamily="34" charset="0"/>
              </a:rPr>
              <a:t>„Doch am schlimmsten hat es den Dachs getroffen. Von einem großen Steinhaufen hatte sich ein Stein gelöst und war ihm auf den Fuß gerollt. Er hat sogar zum Arzt gemusst.“</a:t>
            </a:r>
            <a:endParaRPr lang="de-DE" sz="11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de-DE" sz="1200" kern="1200" dirty="0">
              <a:solidFill>
                <a:schemeClr val="tx1"/>
              </a:solidFill>
              <a:effectLst/>
              <a:latin typeface="Arial" panose="020B0604020202020204" pitchFamily="34" charset="0"/>
              <a:ea typeface="+mn-ea"/>
              <a:cs typeface="Arial" panose="020B0604020202020204" pitchFamily="34" charset="0"/>
            </a:endParaRP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10</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761320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100" b="1" u="none" kern="1200" dirty="0">
                <a:solidFill>
                  <a:schemeClr val="tx1"/>
                </a:solidFill>
                <a:effectLst/>
                <a:latin typeface="Arial" panose="020B0604020202020204" pitchFamily="34" charset="0"/>
                <a:ea typeface="+mn-ea"/>
                <a:cs typeface="Arial" panose="020B0604020202020204" pitchFamily="34" charset="0"/>
              </a:rPr>
              <a:t>Bildpaar 5 (Szene 11)</a:t>
            </a:r>
          </a:p>
          <a:p>
            <a:endParaRPr lang="de-DE" sz="1100" b="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100" b="0" kern="1200" dirty="0">
                <a:solidFill>
                  <a:schemeClr val="tx1"/>
                </a:solidFill>
                <a:effectLst/>
                <a:latin typeface="Arial" panose="020B0604020202020204" pitchFamily="34" charset="0"/>
                <a:ea typeface="+mn-ea"/>
                <a:cs typeface="Arial" panose="020B0604020202020204" pitchFamily="34" charset="0"/>
              </a:rPr>
              <a:t>Zugehörige</a:t>
            </a:r>
            <a:r>
              <a:rPr lang="de-DE" sz="1100" b="0" kern="1200" baseline="0" dirty="0">
                <a:solidFill>
                  <a:schemeClr val="tx1"/>
                </a:solidFill>
                <a:effectLst/>
                <a:latin typeface="Arial" panose="020B0604020202020204" pitchFamily="34" charset="0"/>
                <a:ea typeface="+mn-ea"/>
                <a:cs typeface="Arial" panose="020B0604020202020204" pitchFamily="34" charset="0"/>
              </a:rPr>
              <a:t> </a:t>
            </a:r>
            <a:r>
              <a:rPr lang="de-DE" sz="1100" b="0" kern="1200" dirty="0">
                <a:solidFill>
                  <a:schemeClr val="tx1"/>
                </a:solidFill>
                <a:effectLst/>
                <a:latin typeface="Arial" panose="020B0604020202020204" pitchFamily="34" charset="0"/>
                <a:ea typeface="+mn-ea"/>
                <a:cs typeface="Arial" panose="020B0604020202020204" pitchFamily="34" charset="0"/>
              </a:rPr>
              <a:t>Textpassage aus der Geschichte:</a:t>
            </a:r>
            <a:r>
              <a:rPr lang="de-DE" sz="1100" b="0" kern="1200" baseline="0" dirty="0">
                <a:solidFill>
                  <a:schemeClr val="tx1"/>
                </a:solidFill>
                <a:effectLst/>
                <a:latin typeface="Arial" panose="020B0604020202020204" pitchFamily="34" charset="0"/>
                <a:ea typeface="+mn-ea"/>
                <a:cs typeface="Arial" panose="020B0604020202020204" pitchFamily="34" charset="0"/>
              </a:rPr>
              <a:t> </a:t>
            </a:r>
            <a:r>
              <a:rPr lang="de-DE" sz="1100" i="1" kern="1200" dirty="0">
                <a:solidFill>
                  <a:schemeClr val="tx1"/>
                </a:solidFill>
                <a:effectLst/>
                <a:latin typeface="Arial" panose="020B0604020202020204" pitchFamily="34" charset="0"/>
                <a:ea typeface="+mn-ea"/>
                <a:cs typeface="Arial" panose="020B0604020202020204" pitchFamily="34" charset="0"/>
              </a:rPr>
              <a:t>„Das Wildschwein</a:t>
            </a:r>
            <a:r>
              <a:rPr lang="de-DE" sz="1100" i="1" kern="1200" baseline="0" dirty="0">
                <a:solidFill>
                  <a:schemeClr val="tx1"/>
                </a:solidFill>
                <a:effectLst/>
                <a:latin typeface="Arial" panose="020B0604020202020204" pitchFamily="34" charset="0"/>
                <a:ea typeface="+mn-ea"/>
                <a:cs typeface="Arial" panose="020B0604020202020204" pitchFamily="34" charset="0"/>
              </a:rPr>
              <a:t> </a:t>
            </a:r>
            <a:r>
              <a:rPr lang="de-DE" sz="1100" i="1" kern="1200" dirty="0">
                <a:solidFill>
                  <a:schemeClr val="tx1"/>
                </a:solidFill>
                <a:effectLst/>
                <a:latin typeface="Arial" panose="020B0604020202020204" pitchFamily="34" charset="0"/>
                <a:ea typeface="+mn-ea"/>
                <a:cs typeface="Arial" panose="020B0604020202020204" pitchFamily="34" charset="0"/>
              </a:rPr>
              <a:t>dagegen ist noch einmal mit dem Schrecken davongekommen. Als es das Unterholz verlassen wollte, ist ein loser Ast von einem Baum heruntergekracht und genau vor seine Füße gefallen.“</a:t>
            </a:r>
            <a:endParaRPr lang="de-DE" sz="1100" kern="1200" dirty="0">
              <a:solidFill>
                <a:schemeClr val="tx1"/>
              </a:solidFill>
              <a:effectLst/>
              <a:latin typeface="Arial" panose="020B0604020202020204" pitchFamily="34" charset="0"/>
              <a:ea typeface="+mn-ea"/>
              <a:cs typeface="Arial" panose="020B0604020202020204" pitchFamily="34" charset="0"/>
            </a:endParaRPr>
          </a:p>
        </p:txBody>
      </p:sp>
      <p:sp>
        <p:nvSpPr>
          <p:cNvPr id="4" name="Foliennummernplatzhalter 3"/>
          <p:cNvSpPr>
            <a:spLocks noGrp="1"/>
          </p:cNvSpPr>
          <p:nvPr>
            <p:ph type="sldNum" sz="quarter" idx="10"/>
          </p:nvPr>
        </p:nvSpPr>
        <p:spPr/>
        <p:txBody>
          <a:bodyPr/>
          <a:lstStyle/>
          <a:p>
            <a:fld id="{4D755F49-504D-4958-A8AE-D017FCEBF3F9}" type="slidenum">
              <a:rPr lang="de-DE" sz="1100" smtClean="0"/>
              <a:t>11</a:t>
            </a:fld>
            <a:endParaRPr lang="de-DE" sz="1100" dirty="0"/>
          </a:p>
        </p:txBody>
      </p:sp>
    </p:spTree>
    <p:extLst>
      <p:ext uri="{BB962C8B-B14F-4D97-AF65-F5344CB8AC3E}">
        <p14:creationId xmlns:p14="http://schemas.microsoft.com/office/powerpoint/2010/main" val="13597527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100" b="1" u="none" kern="1200" dirty="0">
                <a:solidFill>
                  <a:schemeClr val="tx1"/>
                </a:solidFill>
                <a:effectLst/>
                <a:latin typeface="Arial" panose="020B0604020202020204" pitchFamily="34" charset="0"/>
                <a:ea typeface="+mn-ea"/>
                <a:cs typeface="Arial" panose="020B0604020202020204" pitchFamily="34" charset="0"/>
              </a:rPr>
              <a:t>Bildpaar 6 (Szene 12)</a:t>
            </a:r>
          </a:p>
          <a:p>
            <a:endParaRPr lang="de-DE" sz="1100" b="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100" b="0" kern="1200" dirty="0">
                <a:solidFill>
                  <a:schemeClr val="tx1"/>
                </a:solidFill>
                <a:effectLst/>
                <a:latin typeface="Arial" panose="020B0604020202020204" pitchFamily="34" charset="0"/>
                <a:ea typeface="+mn-ea"/>
                <a:cs typeface="Arial" panose="020B0604020202020204" pitchFamily="34" charset="0"/>
              </a:rPr>
              <a:t>Zugehörige</a:t>
            </a:r>
            <a:r>
              <a:rPr lang="de-DE" sz="1100" b="0" kern="1200" baseline="0" dirty="0">
                <a:solidFill>
                  <a:schemeClr val="tx1"/>
                </a:solidFill>
                <a:effectLst/>
                <a:latin typeface="Arial" panose="020B0604020202020204" pitchFamily="34" charset="0"/>
                <a:ea typeface="+mn-ea"/>
                <a:cs typeface="Arial" panose="020B0604020202020204" pitchFamily="34" charset="0"/>
              </a:rPr>
              <a:t> </a:t>
            </a:r>
            <a:r>
              <a:rPr lang="de-DE" sz="1100" b="0" kern="1200" dirty="0">
                <a:solidFill>
                  <a:schemeClr val="tx1"/>
                </a:solidFill>
                <a:effectLst/>
                <a:latin typeface="Arial" panose="020B0604020202020204" pitchFamily="34" charset="0"/>
                <a:ea typeface="+mn-ea"/>
                <a:cs typeface="Arial" panose="020B0604020202020204" pitchFamily="34" charset="0"/>
              </a:rPr>
              <a:t>Textpassage aus der Geschichte:</a:t>
            </a:r>
            <a:r>
              <a:rPr lang="de-DE" sz="1100" b="0" kern="1200" baseline="0" dirty="0">
                <a:solidFill>
                  <a:schemeClr val="tx1"/>
                </a:solidFill>
                <a:effectLst/>
                <a:latin typeface="Arial" panose="020B0604020202020204" pitchFamily="34" charset="0"/>
                <a:ea typeface="+mn-ea"/>
                <a:cs typeface="Arial" panose="020B0604020202020204" pitchFamily="34" charset="0"/>
              </a:rPr>
              <a:t> </a:t>
            </a:r>
            <a:r>
              <a:rPr lang="de-DE" sz="1100" i="1" kern="1200" dirty="0">
                <a:solidFill>
                  <a:schemeClr val="tx1"/>
                </a:solidFill>
                <a:effectLst/>
                <a:latin typeface="Arial" panose="020B0604020202020204" pitchFamily="34" charset="0"/>
                <a:ea typeface="+mn-ea"/>
                <a:cs typeface="Arial" panose="020B0604020202020204" pitchFamily="34" charset="0"/>
              </a:rPr>
              <a:t>„Die Maus berichtet, dass sie nicht mehr in ihre Höhle kommt, weil sie vom vielen Regen völlig überschwemmt ist.“</a:t>
            </a:r>
            <a:endParaRPr lang="de-DE" sz="11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de-DE" sz="1200" kern="1200" dirty="0">
              <a:solidFill>
                <a:schemeClr val="tx1"/>
              </a:solidFill>
              <a:effectLst/>
              <a:latin typeface="Arial" panose="020B0604020202020204" pitchFamily="34" charset="0"/>
              <a:ea typeface="+mn-ea"/>
              <a:cs typeface="Arial" panose="020B0604020202020204" pitchFamily="34" charset="0"/>
            </a:endParaRP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12</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821575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100" b="1" u="none" kern="1200" dirty="0">
                <a:solidFill>
                  <a:schemeClr val="tx1"/>
                </a:solidFill>
                <a:effectLst/>
                <a:latin typeface="Arial" panose="020B0604020202020204" pitchFamily="34" charset="0"/>
                <a:ea typeface="+mn-ea"/>
                <a:cs typeface="Arial" panose="020B0604020202020204" pitchFamily="34" charset="0"/>
              </a:rPr>
              <a:t>Phase 3: Ausgewählte Bilder und Texte reflektieren</a:t>
            </a:r>
            <a:endParaRPr lang="de-DE" sz="1100" u="none" kern="1200" dirty="0">
              <a:solidFill>
                <a:schemeClr val="tx1"/>
              </a:solidFill>
              <a:effectLst/>
              <a:latin typeface="Arial" panose="020B0604020202020204" pitchFamily="34" charset="0"/>
              <a:ea typeface="+mn-ea"/>
              <a:cs typeface="Arial" panose="020B0604020202020204" pitchFamily="34" charset="0"/>
            </a:endParaRPr>
          </a:p>
          <a:p>
            <a:r>
              <a:rPr lang="de-DE" sz="1100" kern="1200" dirty="0">
                <a:solidFill>
                  <a:schemeClr val="tx1"/>
                </a:solidFill>
                <a:effectLst/>
                <a:latin typeface="Arial" panose="020B0604020202020204" pitchFamily="34" charset="0"/>
                <a:ea typeface="+mn-ea"/>
                <a:cs typeface="Arial" panose="020B0604020202020204" pitchFamily="34" charset="0"/>
              </a:rPr>
              <a:t>Zur Reflexion der Geschichte werden die Ergebnisse aus Phase 2 gemeinsam ausgewertet und das Thema glaubwürdige Informationen aufgegriffen. </a:t>
            </a:r>
          </a:p>
          <a:p>
            <a:endParaRPr lang="de-DE" dirty="0"/>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13</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367714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u="none" kern="1200" dirty="0">
                <a:solidFill>
                  <a:schemeClr val="tx1"/>
                </a:solidFill>
                <a:effectLst/>
                <a:latin typeface="Arial" panose="020B0604020202020204" pitchFamily="34" charset="0"/>
                <a:ea typeface="+mn-ea"/>
                <a:cs typeface="Arial" panose="020B0604020202020204" pitchFamily="34" charset="0"/>
              </a:rPr>
              <a:t>3.1</a:t>
            </a:r>
            <a:r>
              <a:rPr lang="de-DE" sz="1100" b="1" kern="1200" baseline="0" dirty="0">
                <a:solidFill>
                  <a:schemeClr val="tx1"/>
                </a:solidFill>
                <a:effectLst/>
                <a:latin typeface="Arial" panose="020B0604020202020204" pitchFamily="34" charset="0"/>
                <a:ea typeface="+mn-ea"/>
                <a:cs typeface="Arial" panose="020B0604020202020204" pitchFamily="34" charset="0"/>
              </a:rPr>
              <a:t> </a:t>
            </a:r>
            <a:r>
              <a:rPr lang="de-DE" sz="1100" b="0" kern="1200" baseline="0" dirty="0">
                <a:solidFill>
                  <a:schemeClr val="tx1"/>
                </a:solidFill>
                <a:effectLst/>
                <a:latin typeface="Arial" panose="020B0604020202020204" pitchFamily="34" charset="0"/>
                <a:ea typeface="+mn-ea"/>
                <a:cs typeface="Arial" panose="020B0604020202020204" pitchFamily="34" charset="0"/>
              </a:rPr>
              <a:t>(</a:t>
            </a:r>
            <a:r>
              <a:rPr lang="de-DE" sz="1100" b="0" kern="1200" dirty="0">
                <a:solidFill>
                  <a:schemeClr val="tx1"/>
                </a:solidFill>
                <a:effectLst/>
                <a:latin typeface="Arial" panose="020B0604020202020204" pitchFamily="34" charset="0"/>
                <a:ea typeface="+mn-ea"/>
                <a:cs typeface="Arial" panose="020B0604020202020204" pitchFamily="34" charset="0"/>
              </a:rPr>
              <a:t>Zeit</a:t>
            </a:r>
            <a:r>
              <a:rPr lang="de-DE" sz="1100" kern="1200" dirty="0">
                <a:solidFill>
                  <a:schemeClr val="tx1"/>
                </a:solidFill>
                <a:effectLst/>
                <a:latin typeface="Arial" panose="020B0604020202020204" pitchFamily="34" charset="0"/>
                <a:ea typeface="+mn-ea"/>
                <a:cs typeface="Arial" panose="020B0604020202020204" pitchFamily="34" charset="0"/>
              </a:rPr>
              <a:t>: 15 Minuten)</a:t>
            </a:r>
            <a:endParaRPr lang="de-DE" sz="1100" b="1" kern="1200" baseline="0" dirty="0">
              <a:solidFill>
                <a:schemeClr val="tx1"/>
              </a:solidFill>
              <a:effectLst/>
              <a:latin typeface="Arial" panose="020B0604020202020204" pitchFamily="34" charset="0"/>
              <a:ea typeface="+mn-ea"/>
              <a:cs typeface="Arial" panose="020B0604020202020204" pitchFamily="34" charset="0"/>
            </a:endParaRPr>
          </a:p>
          <a:p>
            <a:pPr marL="180000" marR="0" lvl="0" indent="-180000" algn="l" defTabSz="914400" rtl="0" eaLnBrk="1" fontAlgn="auto" latinLnBrk="0" hangingPunct="1">
              <a:lnSpc>
                <a:spcPct val="100000"/>
              </a:lnSpc>
              <a:spcBef>
                <a:spcPts val="0"/>
              </a:spcBef>
              <a:spcAft>
                <a:spcPts val="0"/>
              </a:spcAft>
              <a:buClrTx/>
              <a:buSzTx/>
              <a:buFont typeface="Symbol" pitchFamily="2" charset="2"/>
              <a:buChar char="-"/>
              <a:tabLst/>
              <a:defRPr/>
            </a:pPr>
            <a:r>
              <a:rPr lang="de-DE" sz="1100" b="0" kern="1200" dirty="0">
                <a:solidFill>
                  <a:schemeClr val="tx1"/>
                </a:solidFill>
                <a:effectLst/>
                <a:latin typeface="Arial" panose="020B0604020202020204" pitchFamily="34" charset="0"/>
                <a:ea typeface="+mn-ea"/>
                <a:cs typeface="Arial" panose="020B0604020202020204" pitchFamily="34" charset="0"/>
              </a:rPr>
              <a:t>Nachdem in der letzten Aufgabe alle Bildpaare besprochen wurden, gehen Sie nun die Bilder mithilfe der Lösungen</a:t>
            </a:r>
            <a:r>
              <a:rPr lang="de-DE" sz="1100" b="0" kern="1200" baseline="0" dirty="0">
                <a:solidFill>
                  <a:schemeClr val="tx1"/>
                </a:solidFill>
                <a:effectLst/>
                <a:latin typeface="Arial" panose="020B0604020202020204" pitchFamily="34" charset="0"/>
                <a:ea typeface="+mn-ea"/>
                <a:cs typeface="Arial" panose="020B0604020202020204" pitchFamily="34" charset="0"/>
              </a:rPr>
              <a:t> auf den nächsten Folien einzeln </a:t>
            </a:r>
            <a:r>
              <a:rPr lang="de-DE" sz="1100" b="0" kern="1200" dirty="0">
                <a:solidFill>
                  <a:schemeClr val="tx1"/>
                </a:solidFill>
                <a:effectLst/>
                <a:latin typeface="Arial" panose="020B0604020202020204" pitchFamily="34" charset="0"/>
                <a:ea typeface="+mn-ea"/>
                <a:cs typeface="Arial" panose="020B0604020202020204" pitchFamily="34" charset="0"/>
              </a:rPr>
              <a:t>durch. </a:t>
            </a:r>
          </a:p>
          <a:p>
            <a:pPr marL="180000" marR="0" lvl="0" indent="-180000" algn="l" defTabSz="914400" rtl="0" eaLnBrk="1" fontAlgn="auto" latinLnBrk="0" hangingPunct="1">
              <a:lnSpc>
                <a:spcPct val="100000"/>
              </a:lnSpc>
              <a:spcBef>
                <a:spcPts val="0"/>
              </a:spcBef>
              <a:spcAft>
                <a:spcPts val="0"/>
              </a:spcAft>
              <a:buClrTx/>
              <a:buSzTx/>
              <a:buFont typeface="Symbol" pitchFamily="2" charset="2"/>
              <a:buChar char="-"/>
              <a:tabLst/>
              <a:defRPr/>
            </a:pPr>
            <a:r>
              <a:rPr lang="de-DE" sz="1100" b="0" kern="1200" dirty="0">
                <a:solidFill>
                  <a:schemeClr val="tx1"/>
                </a:solidFill>
                <a:effectLst/>
                <a:latin typeface="Arial" panose="020B0604020202020204" pitchFamily="34" charset="0"/>
                <a:ea typeface="+mn-ea"/>
                <a:cs typeface="Arial" panose="020B0604020202020204" pitchFamily="34" charset="0"/>
              </a:rPr>
              <a:t>Sollten Bildpaare von den </a:t>
            </a:r>
            <a:r>
              <a:rPr lang="de-DE" sz="1100" b="0" kern="1200" dirty="0" err="1">
                <a:solidFill>
                  <a:schemeClr val="tx1"/>
                </a:solidFill>
                <a:effectLst/>
                <a:latin typeface="Arial" panose="020B0604020202020204" pitchFamily="34" charset="0"/>
                <a:ea typeface="+mn-ea"/>
                <a:cs typeface="Arial" panose="020B0604020202020204" pitchFamily="34" charset="0"/>
              </a:rPr>
              <a:t>Schüler:innen</a:t>
            </a:r>
            <a:r>
              <a:rPr lang="de-DE" sz="1100" b="0" kern="1200" dirty="0">
                <a:solidFill>
                  <a:schemeClr val="tx1"/>
                </a:solidFill>
                <a:effectLst/>
                <a:latin typeface="Arial" panose="020B0604020202020204" pitchFamily="34" charset="0"/>
                <a:ea typeface="+mn-ea"/>
                <a:cs typeface="Arial" panose="020B0604020202020204" pitchFamily="34" charset="0"/>
              </a:rPr>
              <a:t> nicht korrekt zugeordnet worden sein, gehen Sie darauf ein und suchen Sie gemeinsam mit der Klasse nach der Lösung. </a:t>
            </a:r>
          </a:p>
          <a:p>
            <a:pPr marL="180000" marR="0" lvl="0" indent="-180000" algn="l" defTabSz="914400" rtl="0" eaLnBrk="1" fontAlgn="auto" latinLnBrk="0" hangingPunct="1">
              <a:lnSpc>
                <a:spcPct val="100000"/>
              </a:lnSpc>
              <a:spcBef>
                <a:spcPts val="0"/>
              </a:spcBef>
              <a:spcAft>
                <a:spcPts val="0"/>
              </a:spcAft>
              <a:buClrTx/>
              <a:buSzTx/>
              <a:buFont typeface="Symbol" pitchFamily="2" charset="2"/>
              <a:buChar char="-"/>
              <a:tabLst/>
              <a:defRPr/>
            </a:pPr>
            <a:r>
              <a:rPr lang="de-DE" sz="1100" b="0" kern="1200" dirty="0">
                <a:solidFill>
                  <a:schemeClr val="tx1"/>
                </a:solidFill>
                <a:effectLst/>
                <a:latin typeface="Arial" panose="020B0604020202020204" pitchFamily="34" charset="0"/>
                <a:ea typeface="+mn-ea"/>
                <a:cs typeface="Arial" panose="020B0604020202020204" pitchFamily="34" charset="0"/>
              </a:rPr>
              <a:t>Begründen Sie die Lösung anhand der zugehörigen Textpassage in der Geschichte.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de-DE" sz="1100" b="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100" b="1" u="none" kern="1200" dirty="0">
                <a:solidFill>
                  <a:schemeClr val="tx1"/>
                </a:solidFill>
                <a:effectLst/>
                <a:latin typeface="Arial" panose="020B0604020202020204" pitchFamily="34" charset="0"/>
                <a:ea typeface="+mn-ea"/>
                <a:cs typeface="Arial" panose="020B0604020202020204" pitchFamily="34" charset="0"/>
              </a:rPr>
              <a:t>Bildpaar 1 (Szene 2)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de-DE" sz="1100" b="1" u="none" kern="1200" dirty="0">
              <a:solidFill>
                <a:schemeClr val="tx1"/>
              </a:solidFill>
              <a:effectLst/>
              <a:latin typeface="Arial" panose="020B0604020202020204" pitchFamily="34" charset="0"/>
              <a:ea typeface="+mn-ea"/>
              <a:cs typeface="Arial" panose="020B0604020202020204" pitchFamily="34" charset="0"/>
            </a:endParaRPr>
          </a:p>
          <a:p>
            <a:r>
              <a:rPr lang="de-DE" sz="1100" b="0" kern="1200" dirty="0">
                <a:solidFill>
                  <a:schemeClr val="tx1"/>
                </a:solidFill>
                <a:effectLst/>
                <a:latin typeface="Arial" panose="020B0604020202020204" pitchFamily="34" charset="0"/>
                <a:ea typeface="+mn-ea"/>
                <a:cs typeface="Arial" panose="020B0604020202020204" pitchFamily="34" charset="0"/>
              </a:rPr>
              <a:t>Zugehörige</a:t>
            </a:r>
            <a:r>
              <a:rPr lang="de-DE" sz="1100" b="0" kern="1200" baseline="0" dirty="0">
                <a:solidFill>
                  <a:schemeClr val="tx1"/>
                </a:solidFill>
                <a:effectLst/>
                <a:latin typeface="Arial" panose="020B0604020202020204" pitchFamily="34" charset="0"/>
                <a:ea typeface="+mn-ea"/>
                <a:cs typeface="Arial" panose="020B0604020202020204" pitchFamily="34" charset="0"/>
              </a:rPr>
              <a:t> </a:t>
            </a:r>
            <a:r>
              <a:rPr lang="de-DE" sz="1100" b="0" kern="1200" dirty="0">
                <a:solidFill>
                  <a:schemeClr val="tx1"/>
                </a:solidFill>
                <a:effectLst/>
                <a:latin typeface="Arial" panose="020B0604020202020204" pitchFamily="34" charset="0"/>
                <a:ea typeface="+mn-ea"/>
                <a:cs typeface="Arial" panose="020B0604020202020204" pitchFamily="34" charset="0"/>
              </a:rPr>
              <a:t>Textpassage aus der Geschichte:</a:t>
            </a:r>
            <a:r>
              <a:rPr lang="de-DE" sz="1100" b="0" kern="1200" baseline="0" dirty="0">
                <a:solidFill>
                  <a:schemeClr val="tx1"/>
                </a:solidFill>
                <a:effectLst/>
                <a:latin typeface="Arial" panose="020B0604020202020204" pitchFamily="34" charset="0"/>
                <a:ea typeface="+mn-ea"/>
                <a:cs typeface="Arial" panose="020B0604020202020204" pitchFamily="34" charset="0"/>
              </a:rPr>
              <a:t> </a:t>
            </a:r>
            <a:r>
              <a:rPr lang="de-DE" sz="1100" b="0" kern="1200" dirty="0">
                <a:solidFill>
                  <a:schemeClr val="tx1"/>
                </a:solidFill>
                <a:effectLst/>
                <a:latin typeface="Arial" panose="020B0604020202020204" pitchFamily="34" charset="0"/>
                <a:ea typeface="+mn-ea"/>
                <a:cs typeface="Arial" panose="020B0604020202020204" pitchFamily="34" charset="0"/>
              </a:rPr>
              <a:t>„</a:t>
            </a:r>
            <a:r>
              <a:rPr lang="de-DE" sz="1100" b="0" i="1" u="none" strike="noStrike" kern="1200" baseline="0" dirty="0">
                <a:solidFill>
                  <a:schemeClr val="tx1"/>
                </a:solidFill>
                <a:latin typeface="Arial" panose="020B0604020202020204" pitchFamily="34" charset="0"/>
                <a:ea typeface="+mn-ea"/>
                <a:cs typeface="Arial" panose="020B0604020202020204" pitchFamily="34" charset="0"/>
              </a:rPr>
              <a:t>Mit lautem Gekrächze warnt die Eule alle Tiere des Waldes vor der Gefahr</a:t>
            </a:r>
            <a:r>
              <a:rPr lang="de-DE" sz="1100" b="0" i="0" u="none" strike="noStrike" kern="1200" baseline="0" dirty="0">
                <a:solidFill>
                  <a:schemeClr val="tx1"/>
                </a:solidFill>
                <a:latin typeface="Arial" panose="020B0604020202020204" pitchFamily="34" charset="0"/>
                <a:ea typeface="+mn-ea"/>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de-DE" sz="1200" b="0" kern="1200" dirty="0">
              <a:solidFill>
                <a:schemeClr val="tx1"/>
              </a:solidFill>
              <a:effectLst/>
              <a:latin typeface="Arial" panose="020B0604020202020204" pitchFamily="34" charset="0"/>
              <a:ea typeface="+mn-ea"/>
              <a:cs typeface="Arial" panose="020B0604020202020204" pitchFamily="34" charset="0"/>
            </a:endParaRP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14</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353026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100" b="1" u="none" kern="1200" dirty="0">
                <a:solidFill>
                  <a:schemeClr val="tx1"/>
                </a:solidFill>
                <a:effectLst/>
                <a:latin typeface="Arial" panose="020B0604020202020204" pitchFamily="34" charset="0"/>
                <a:ea typeface="+mn-ea"/>
                <a:cs typeface="Arial" panose="020B0604020202020204" pitchFamily="34" charset="0"/>
              </a:rPr>
              <a:t>Bildpaar 1 (Szene 2) – LÖSUNG</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de-DE" sz="1100" b="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100" b="0" kern="1200" dirty="0">
                <a:solidFill>
                  <a:schemeClr val="tx1"/>
                </a:solidFill>
                <a:effectLst/>
                <a:latin typeface="Arial" panose="020B0604020202020204" pitchFamily="34" charset="0"/>
                <a:ea typeface="+mn-ea"/>
                <a:cs typeface="Arial" panose="020B0604020202020204" pitchFamily="34" charset="0"/>
              </a:rPr>
              <a:t>Zugehörige</a:t>
            </a:r>
            <a:r>
              <a:rPr lang="de-DE" sz="1100" b="0" kern="1200" baseline="0" dirty="0">
                <a:solidFill>
                  <a:schemeClr val="tx1"/>
                </a:solidFill>
                <a:effectLst/>
                <a:latin typeface="Arial" panose="020B0604020202020204" pitchFamily="34" charset="0"/>
                <a:ea typeface="+mn-ea"/>
                <a:cs typeface="Arial" panose="020B0604020202020204" pitchFamily="34" charset="0"/>
              </a:rPr>
              <a:t> </a:t>
            </a:r>
            <a:r>
              <a:rPr lang="de-DE" sz="1100" b="0" kern="1200" dirty="0">
                <a:solidFill>
                  <a:schemeClr val="tx1"/>
                </a:solidFill>
                <a:effectLst/>
                <a:latin typeface="Arial" panose="020B0604020202020204" pitchFamily="34" charset="0"/>
                <a:ea typeface="+mn-ea"/>
                <a:cs typeface="Arial" panose="020B0604020202020204" pitchFamily="34" charset="0"/>
              </a:rPr>
              <a:t>Textpassage aus der Geschichte:</a:t>
            </a:r>
            <a:r>
              <a:rPr lang="de-DE" sz="1100" b="0" kern="1200" baseline="0" dirty="0">
                <a:solidFill>
                  <a:schemeClr val="tx1"/>
                </a:solidFill>
                <a:effectLst/>
                <a:latin typeface="Arial" panose="020B0604020202020204" pitchFamily="34" charset="0"/>
                <a:ea typeface="+mn-ea"/>
                <a:cs typeface="Arial" panose="020B0604020202020204" pitchFamily="34" charset="0"/>
              </a:rPr>
              <a:t> </a:t>
            </a:r>
            <a:r>
              <a:rPr lang="de-DE" sz="1100" b="0" kern="1200" dirty="0">
                <a:solidFill>
                  <a:schemeClr val="tx1"/>
                </a:solidFill>
                <a:effectLst/>
                <a:latin typeface="Arial" panose="020B0604020202020204" pitchFamily="34" charset="0"/>
                <a:ea typeface="+mn-ea"/>
                <a:cs typeface="Arial" panose="020B0604020202020204" pitchFamily="34" charset="0"/>
              </a:rPr>
              <a:t>„</a:t>
            </a:r>
            <a:r>
              <a:rPr lang="de-DE" sz="1100" b="0" i="1" u="none" strike="noStrike" kern="1200" baseline="0" dirty="0">
                <a:solidFill>
                  <a:schemeClr val="tx1"/>
                </a:solidFill>
                <a:latin typeface="Arial" panose="020B0604020202020204" pitchFamily="34" charset="0"/>
                <a:ea typeface="+mn-ea"/>
                <a:cs typeface="Arial" panose="020B0604020202020204" pitchFamily="34" charset="0"/>
              </a:rPr>
              <a:t>Mit lautem Gekrächze warnt die Eule alle Tiere des Waldes vor der Gefahr</a:t>
            </a:r>
            <a:r>
              <a:rPr lang="de-DE" sz="1100" b="0" i="0" u="none" strike="noStrike" kern="1200" baseline="0" dirty="0">
                <a:solidFill>
                  <a:schemeClr val="tx1"/>
                </a:solidFill>
                <a:latin typeface="Arial" panose="020B0604020202020204" pitchFamily="34" charset="0"/>
                <a:ea typeface="+mn-ea"/>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de-DE" sz="1200" b="0" kern="1200" dirty="0">
              <a:solidFill>
                <a:schemeClr val="tx1"/>
              </a:solidFill>
              <a:effectLst/>
              <a:latin typeface="Arial" panose="020B0604020202020204" pitchFamily="34" charset="0"/>
              <a:ea typeface="+mn-ea"/>
              <a:cs typeface="Arial" panose="020B0604020202020204" pitchFamily="34" charset="0"/>
            </a:endParaRP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15</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349452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100" b="1" u="none" kern="1200" dirty="0">
                <a:solidFill>
                  <a:schemeClr val="tx1"/>
                </a:solidFill>
                <a:effectLst/>
                <a:latin typeface="Arial" panose="020B0604020202020204" pitchFamily="34" charset="0"/>
                <a:ea typeface="+mn-ea"/>
                <a:cs typeface="Arial" panose="020B0604020202020204" pitchFamily="34" charset="0"/>
              </a:rPr>
              <a:t>Bildpaar 2 (Szene 6)</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de-DE" sz="1100" b="1" u="none" kern="1200" dirty="0">
              <a:solidFill>
                <a:schemeClr val="tx1"/>
              </a:solidFill>
              <a:effectLst/>
              <a:latin typeface="Arial" panose="020B0604020202020204" pitchFamily="34" charset="0"/>
              <a:ea typeface="+mn-ea"/>
              <a:cs typeface="Arial" panose="020B0604020202020204" pitchFamily="34" charset="0"/>
            </a:endParaRPr>
          </a:p>
          <a:p>
            <a:r>
              <a:rPr lang="de-DE" sz="1100" b="0" kern="1200" dirty="0">
                <a:solidFill>
                  <a:schemeClr val="tx1"/>
                </a:solidFill>
                <a:effectLst/>
                <a:latin typeface="Arial" panose="020B0604020202020204" pitchFamily="34" charset="0"/>
                <a:ea typeface="+mn-ea"/>
                <a:cs typeface="Arial" panose="020B0604020202020204" pitchFamily="34" charset="0"/>
              </a:rPr>
              <a:t>Zugehörige</a:t>
            </a:r>
            <a:r>
              <a:rPr lang="de-DE" sz="1100" b="0" kern="1200" baseline="0" dirty="0">
                <a:solidFill>
                  <a:schemeClr val="tx1"/>
                </a:solidFill>
                <a:effectLst/>
                <a:latin typeface="Arial" panose="020B0604020202020204" pitchFamily="34" charset="0"/>
                <a:ea typeface="+mn-ea"/>
                <a:cs typeface="Arial" panose="020B0604020202020204" pitchFamily="34" charset="0"/>
              </a:rPr>
              <a:t> </a:t>
            </a:r>
            <a:r>
              <a:rPr lang="de-DE" sz="1100" b="0" kern="1200" dirty="0">
                <a:solidFill>
                  <a:schemeClr val="tx1"/>
                </a:solidFill>
                <a:effectLst/>
                <a:latin typeface="Arial" panose="020B0604020202020204" pitchFamily="34" charset="0"/>
                <a:ea typeface="+mn-ea"/>
                <a:cs typeface="Arial" panose="020B0604020202020204" pitchFamily="34" charset="0"/>
              </a:rPr>
              <a:t>Textpassage aus der Geschichte:</a:t>
            </a:r>
            <a:r>
              <a:rPr lang="de-DE" sz="1100" b="0" kern="1200" baseline="0" dirty="0">
                <a:solidFill>
                  <a:schemeClr val="tx1"/>
                </a:solidFill>
                <a:effectLst/>
                <a:latin typeface="Arial" panose="020B0604020202020204" pitchFamily="34" charset="0"/>
                <a:ea typeface="+mn-ea"/>
                <a:cs typeface="Arial" panose="020B0604020202020204" pitchFamily="34" charset="0"/>
              </a:rPr>
              <a:t> </a:t>
            </a:r>
            <a:r>
              <a:rPr lang="de-DE" sz="1100" i="1" kern="1200" dirty="0">
                <a:solidFill>
                  <a:schemeClr val="tx1"/>
                </a:solidFill>
                <a:effectLst/>
                <a:latin typeface="Arial" panose="020B0604020202020204" pitchFamily="34" charset="0"/>
                <a:ea typeface="+mn-ea"/>
                <a:cs typeface="Arial" panose="020B0604020202020204" pitchFamily="34" charset="0"/>
              </a:rPr>
              <a:t>„Papa Igel erzählt, dass ein umgestürzter Baum den Haupteingang der Igelhöhle verschüttet hat. Aber die Igelfamilie hat sich durch den Hinterausgang retten können.“</a:t>
            </a:r>
            <a:endParaRPr lang="de-DE" sz="1100" kern="1200" dirty="0">
              <a:solidFill>
                <a:schemeClr val="tx1"/>
              </a:solidFill>
              <a:effectLst/>
              <a:latin typeface="Arial" panose="020B0604020202020204" pitchFamily="34" charset="0"/>
              <a:ea typeface="+mn-ea"/>
              <a:cs typeface="Arial" panose="020B0604020202020204" pitchFamily="34" charset="0"/>
            </a:endParaRP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16</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657424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100" b="1" u="none" kern="1200" dirty="0">
                <a:solidFill>
                  <a:schemeClr val="tx1"/>
                </a:solidFill>
                <a:effectLst/>
                <a:latin typeface="Arial" panose="020B0604020202020204" pitchFamily="34" charset="0"/>
                <a:ea typeface="+mn-ea"/>
                <a:cs typeface="Arial" panose="020B0604020202020204" pitchFamily="34" charset="0"/>
              </a:rPr>
              <a:t>Bildpaar 2 (Szene 6) – LÖSUNG</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de-DE" sz="1100" b="1" u="none"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100" b="0" kern="1200" dirty="0">
                <a:solidFill>
                  <a:schemeClr val="tx1"/>
                </a:solidFill>
                <a:effectLst/>
                <a:latin typeface="Arial" panose="020B0604020202020204" pitchFamily="34" charset="0"/>
                <a:ea typeface="+mn-ea"/>
                <a:cs typeface="Arial" panose="020B0604020202020204" pitchFamily="34" charset="0"/>
              </a:rPr>
              <a:t>Zugehörige</a:t>
            </a:r>
            <a:r>
              <a:rPr lang="de-DE" sz="1100" b="0" kern="1200" baseline="0" dirty="0">
                <a:solidFill>
                  <a:schemeClr val="tx1"/>
                </a:solidFill>
                <a:effectLst/>
                <a:latin typeface="Arial" panose="020B0604020202020204" pitchFamily="34" charset="0"/>
                <a:ea typeface="+mn-ea"/>
                <a:cs typeface="Arial" panose="020B0604020202020204" pitchFamily="34" charset="0"/>
              </a:rPr>
              <a:t> </a:t>
            </a:r>
            <a:r>
              <a:rPr lang="de-DE" sz="1100" b="0" kern="1200" dirty="0">
                <a:solidFill>
                  <a:schemeClr val="tx1"/>
                </a:solidFill>
                <a:effectLst/>
                <a:latin typeface="Arial" panose="020B0604020202020204" pitchFamily="34" charset="0"/>
                <a:ea typeface="+mn-ea"/>
                <a:cs typeface="Arial" panose="020B0604020202020204" pitchFamily="34" charset="0"/>
              </a:rPr>
              <a:t>Textpassage aus der Geschichte:</a:t>
            </a:r>
            <a:r>
              <a:rPr lang="de-DE" sz="1100" b="0" kern="1200" baseline="0" dirty="0">
                <a:solidFill>
                  <a:schemeClr val="tx1"/>
                </a:solidFill>
                <a:effectLst/>
                <a:latin typeface="Arial" panose="020B0604020202020204" pitchFamily="34" charset="0"/>
                <a:ea typeface="+mn-ea"/>
                <a:cs typeface="Arial" panose="020B0604020202020204" pitchFamily="34" charset="0"/>
              </a:rPr>
              <a:t> </a:t>
            </a:r>
            <a:r>
              <a:rPr lang="de-DE" sz="1100" i="1" kern="1200" dirty="0">
                <a:solidFill>
                  <a:schemeClr val="tx1"/>
                </a:solidFill>
                <a:effectLst/>
                <a:latin typeface="Arial" panose="020B0604020202020204" pitchFamily="34" charset="0"/>
                <a:ea typeface="+mn-ea"/>
                <a:cs typeface="Arial" panose="020B0604020202020204" pitchFamily="34" charset="0"/>
              </a:rPr>
              <a:t>„Papa Igel erzählt, dass ein umgestürzter Baum den Haupteingang der Igelhöhle verschüttet hat. </a:t>
            </a:r>
            <a:br>
              <a:rPr lang="de-DE" sz="1100" i="1" kern="1200" dirty="0">
                <a:solidFill>
                  <a:schemeClr val="tx1"/>
                </a:solidFill>
                <a:effectLst/>
                <a:latin typeface="Arial" panose="020B0604020202020204" pitchFamily="34" charset="0"/>
                <a:ea typeface="+mn-ea"/>
                <a:cs typeface="Arial" panose="020B0604020202020204" pitchFamily="34" charset="0"/>
              </a:rPr>
            </a:br>
            <a:r>
              <a:rPr lang="de-DE" sz="1100" i="1" kern="1200" dirty="0">
                <a:solidFill>
                  <a:schemeClr val="tx1"/>
                </a:solidFill>
                <a:effectLst/>
                <a:latin typeface="Arial" panose="020B0604020202020204" pitchFamily="34" charset="0"/>
                <a:ea typeface="+mn-ea"/>
                <a:cs typeface="Arial" panose="020B0604020202020204" pitchFamily="34" charset="0"/>
              </a:rPr>
              <a:t>Aber die Igelfamilie hat sich durch den Hinterausgang retten können.“</a:t>
            </a:r>
            <a:endParaRPr lang="de-DE" sz="11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de-DE" sz="1200" b="1" u="none" kern="1200" dirty="0">
              <a:solidFill>
                <a:schemeClr val="tx1"/>
              </a:solidFill>
              <a:effectLst/>
              <a:latin typeface="Arial" panose="020B0604020202020204" pitchFamily="34" charset="0"/>
              <a:ea typeface="+mn-ea"/>
              <a:cs typeface="Arial" panose="020B0604020202020204" pitchFamily="34" charset="0"/>
            </a:endParaRP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17</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363057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100" b="1" u="none" kern="1200" dirty="0">
                <a:solidFill>
                  <a:schemeClr val="tx1"/>
                </a:solidFill>
                <a:effectLst/>
                <a:latin typeface="Arial" panose="020B0604020202020204" pitchFamily="34" charset="0"/>
                <a:ea typeface="+mn-ea"/>
                <a:cs typeface="Arial" panose="020B0604020202020204" pitchFamily="34" charset="0"/>
              </a:rPr>
              <a:t>Bildpaar 3 (Szene 8)</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de-DE" sz="1100" b="1" u="none" kern="1200" dirty="0">
              <a:solidFill>
                <a:schemeClr val="tx1"/>
              </a:solidFill>
              <a:effectLst/>
              <a:latin typeface="Arial" panose="020B0604020202020204" pitchFamily="34" charset="0"/>
              <a:ea typeface="+mn-ea"/>
              <a:cs typeface="Arial" panose="020B0604020202020204" pitchFamily="34" charset="0"/>
            </a:endParaRPr>
          </a:p>
          <a:p>
            <a:r>
              <a:rPr lang="de-DE" sz="1100" b="0" kern="1200" dirty="0">
                <a:solidFill>
                  <a:schemeClr val="tx1"/>
                </a:solidFill>
                <a:effectLst/>
                <a:latin typeface="Arial" panose="020B0604020202020204" pitchFamily="34" charset="0"/>
                <a:ea typeface="+mn-ea"/>
                <a:cs typeface="Arial" panose="020B0604020202020204" pitchFamily="34" charset="0"/>
              </a:rPr>
              <a:t>Zugehörige</a:t>
            </a:r>
            <a:r>
              <a:rPr lang="de-DE" sz="1100" b="0" kern="1200" baseline="0" dirty="0">
                <a:solidFill>
                  <a:schemeClr val="tx1"/>
                </a:solidFill>
                <a:effectLst/>
                <a:latin typeface="Arial" panose="020B0604020202020204" pitchFamily="34" charset="0"/>
                <a:ea typeface="+mn-ea"/>
                <a:cs typeface="Arial" panose="020B0604020202020204" pitchFamily="34" charset="0"/>
              </a:rPr>
              <a:t> </a:t>
            </a:r>
            <a:r>
              <a:rPr lang="de-DE" sz="1100" b="0" kern="1200" dirty="0">
                <a:solidFill>
                  <a:schemeClr val="tx1"/>
                </a:solidFill>
                <a:effectLst/>
                <a:latin typeface="Arial" panose="020B0604020202020204" pitchFamily="34" charset="0"/>
                <a:ea typeface="+mn-ea"/>
                <a:cs typeface="Arial" panose="020B0604020202020204" pitchFamily="34" charset="0"/>
              </a:rPr>
              <a:t>Textpassage aus der Geschichte:</a:t>
            </a:r>
            <a:r>
              <a:rPr lang="de-DE" sz="1100" b="0" kern="1200" baseline="0" dirty="0">
                <a:solidFill>
                  <a:schemeClr val="tx1"/>
                </a:solidFill>
                <a:effectLst/>
                <a:latin typeface="Arial" panose="020B0604020202020204" pitchFamily="34" charset="0"/>
                <a:ea typeface="+mn-ea"/>
                <a:cs typeface="Arial" panose="020B0604020202020204" pitchFamily="34" charset="0"/>
              </a:rPr>
              <a:t> </a:t>
            </a:r>
            <a:r>
              <a:rPr lang="de-DE" sz="1100" i="1" kern="1200" dirty="0">
                <a:solidFill>
                  <a:schemeClr val="tx1"/>
                </a:solidFill>
                <a:effectLst/>
                <a:latin typeface="Arial" panose="020B0604020202020204" pitchFamily="34" charset="0"/>
                <a:ea typeface="+mn-ea"/>
                <a:cs typeface="Arial" panose="020B0604020202020204" pitchFamily="34" charset="0"/>
              </a:rPr>
              <a:t>„Die Spatzenfamilie berichtet aufgeregt, dass ihr Nest vom Baum geweht ist. Es liegt nun nicht weit von der Igelhöhle entfernt auf dem Boden.“</a:t>
            </a:r>
            <a:endParaRPr lang="de-DE" sz="11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de-DE" sz="1200" kern="1200" dirty="0">
              <a:solidFill>
                <a:schemeClr val="tx1"/>
              </a:solidFill>
              <a:effectLst/>
              <a:latin typeface="Arial" panose="020B0604020202020204" pitchFamily="34" charset="0"/>
              <a:ea typeface="+mn-ea"/>
              <a:cs typeface="Arial" panose="020B0604020202020204" pitchFamily="34" charset="0"/>
            </a:endParaRP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18</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429471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100" b="1" u="none" kern="1200" dirty="0">
                <a:solidFill>
                  <a:schemeClr val="tx1"/>
                </a:solidFill>
                <a:effectLst/>
                <a:latin typeface="Arial" panose="020B0604020202020204" pitchFamily="34" charset="0"/>
                <a:ea typeface="+mn-ea"/>
                <a:cs typeface="Arial" panose="020B0604020202020204" pitchFamily="34" charset="0"/>
              </a:rPr>
              <a:t>Bildpaar 3 (Szene 8) – LÖSUNG</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de-DE" sz="1100" b="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100" b="0" kern="1200" dirty="0">
                <a:solidFill>
                  <a:schemeClr val="tx1"/>
                </a:solidFill>
                <a:effectLst/>
                <a:latin typeface="Arial" panose="020B0604020202020204" pitchFamily="34" charset="0"/>
                <a:ea typeface="+mn-ea"/>
                <a:cs typeface="Arial" panose="020B0604020202020204" pitchFamily="34" charset="0"/>
              </a:rPr>
              <a:t>Zugehörige</a:t>
            </a:r>
            <a:r>
              <a:rPr lang="de-DE" sz="1100" b="0" kern="1200" baseline="0" dirty="0">
                <a:solidFill>
                  <a:schemeClr val="tx1"/>
                </a:solidFill>
                <a:effectLst/>
                <a:latin typeface="Arial" panose="020B0604020202020204" pitchFamily="34" charset="0"/>
                <a:ea typeface="+mn-ea"/>
                <a:cs typeface="Arial" panose="020B0604020202020204" pitchFamily="34" charset="0"/>
              </a:rPr>
              <a:t> </a:t>
            </a:r>
            <a:r>
              <a:rPr lang="de-DE" sz="1100" b="0" kern="1200" dirty="0">
                <a:solidFill>
                  <a:schemeClr val="tx1"/>
                </a:solidFill>
                <a:effectLst/>
                <a:latin typeface="Arial" panose="020B0604020202020204" pitchFamily="34" charset="0"/>
                <a:ea typeface="+mn-ea"/>
                <a:cs typeface="Arial" panose="020B0604020202020204" pitchFamily="34" charset="0"/>
              </a:rPr>
              <a:t>Textpassage aus der Geschichte:</a:t>
            </a:r>
            <a:r>
              <a:rPr lang="de-DE" sz="1100" b="0" kern="1200" baseline="0" dirty="0">
                <a:solidFill>
                  <a:schemeClr val="tx1"/>
                </a:solidFill>
                <a:effectLst/>
                <a:latin typeface="Arial" panose="020B0604020202020204" pitchFamily="34" charset="0"/>
                <a:ea typeface="+mn-ea"/>
                <a:cs typeface="Arial" panose="020B0604020202020204" pitchFamily="34" charset="0"/>
              </a:rPr>
              <a:t> </a:t>
            </a:r>
            <a:r>
              <a:rPr lang="de-DE" sz="1100" i="1" kern="1200" dirty="0">
                <a:solidFill>
                  <a:schemeClr val="tx1"/>
                </a:solidFill>
                <a:effectLst/>
                <a:latin typeface="Arial" panose="020B0604020202020204" pitchFamily="34" charset="0"/>
                <a:ea typeface="+mn-ea"/>
                <a:cs typeface="Arial" panose="020B0604020202020204" pitchFamily="34" charset="0"/>
              </a:rPr>
              <a:t>„Die Spatzenfamilie berichtet aufgeregt, dass ihr Nest vom Baum geweht ist. </a:t>
            </a:r>
            <a:br>
              <a:rPr lang="de-DE" sz="1100" i="1" kern="1200" dirty="0">
                <a:solidFill>
                  <a:schemeClr val="tx1"/>
                </a:solidFill>
                <a:effectLst/>
                <a:latin typeface="Arial" panose="020B0604020202020204" pitchFamily="34" charset="0"/>
                <a:ea typeface="+mn-ea"/>
                <a:cs typeface="Arial" panose="020B0604020202020204" pitchFamily="34" charset="0"/>
              </a:rPr>
            </a:br>
            <a:r>
              <a:rPr lang="de-DE" sz="1100" i="1" kern="1200" dirty="0">
                <a:solidFill>
                  <a:schemeClr val="tx1"/>
                </a:solidFill>
                <a:effectLst/>
                <a:latin typeface="Arial" panose="020B0604020202020204" pitchFamily="34" charset="0"/>
                <a:ea typeface="+mn-ea"/>
                <a:cs typeface="Arial" panose="020B0604020202020204" pitchFamily="34" charset="0"/>
              </a:rPr>
              <a:t>Es liegt nun nicht weit von der Igelhöhle entfernt auf dem Boden.“</a:t>
            </a:r>
            <a:endParaRPr lang="de-DE" sz="11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de-DE" sz="1200" kern="1200" dirty="0">
              <a:solidFill>
                <a:schemeClr val="tx1"/>
              </a:solidFill>
              <a:effectLst/>
              <a:latin typeface="Arial" panose="020B0604020202020204" pitchFamily="34" charset="0"/>
              <a:ea typeface="+mn-ea"/>
              <a:cs typeface="Arial" panose="020B0604020202020204" pitchFamily="34" charset="0"/>
            </a:endParaRP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19</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192993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100" b="1" u="none" kern="1200" dirty="0">
                <a:solidFill>
                  <a:schemeClr val="tx1"/>
                </a:solidFill>
                <a:effectLst/>
                <a:latin typeface="Arial" panose="020B0604020202020204" pitchFamily="34" charset="0"/>
                <a:cs typeface="Arial" panose="020B0604020202020204" pitchFamily="34" charset="0"/>
              </a:rPr>
              <a:t>Phase 1: Sensibilisierung</a:t>
            </a:r>
            <a:r>
              <a:rPr lang="de-DE" sz="1100" b="1" u="none" kern="1200" baseline="0" dirty="0">
                <a:solidFill>
                  <a:schemeClr val="tx1"/>
                </a:solidFill>
                <a:effectLst/>
                <a:latin typeface="Arial" panose="020B0604020202020204" pitchFamily="34" charset="0"/>
                <a:cs typeface="Arial" panose="020B0604020202020204" pitchFamily="34" charset="0"/>
              </a:rPr>
              <a:t> und Motivation</a:t>
            </a:r>
            <a:endParaRPr lang="de-DE" sz="1100" b="1" u="none" kern="1200" dirty="0">
              <a:solidFill>
                <a:schemeClr val="tx1"/>
              </a:solidFill>
              <a:effectLst/>
              <a:latin typeface="Arial" panose="020B0604020202020204" pitchFamily="34" charset="0"/>
              <a:cs typeface="Arial" panose="020B0604020202020204" pitchFamily="34" charset="0"/>
            </a:endParaRPr>
          </a:p>
          <a:p>
            <a:r>
              <a:rPr lang="de-DE" sz="1100" kern="1200" dirty="0">
                <a:solidFill>
                  <a:schemeClr val="tx1"/>
                </a:solidFill>
                <a:effectLst/>
                <a:latin typeface="Arial" panose="020B0604020202020204" pitchFamily="34" charset="0"/>
                <a:cs typeface="Arial" panose="020B0604020202020204" pitchFamily="34" charset="0"/>
              </a:rPr>
              <a:t>Der Film-Clip „Sturm im Wald“ bzw. die Vorlesegeschichte ermöglicht es, mit den </a:t>
            </a:r>
            <a:r>
              <a:rPr lang="de-DE" sz="1100" kern="1200" dirty="0" err="1">
                <a:solidFill>
                  <a:schemeClr val="tx1"/>
                </a:solidFill>
                <a:effectLst/>
                <a:latin typeface="Arial" panose="020B0604020202020204" pitchFamily="34" charset="0"/>
                <a:cs typeface="Arial" panose="020B0604020202020204" pitchFamily="34" charset="0"/>
              </a:rPr>
              <a:t>Schüler:innen</a:t>
            </a:r>
            <a:r>
              <a:rPr lang="de-DE" sz="1100" kern="1200" dirty="0">
                <a:solidFill>
                  <a:schemeClr val="tx1"/>
                </a:solidFill>
                <a:effectLst/>
                <a:latin typeface="Arial" panose="020B0604020202020204" pitchFamily="34" charset="0"/>
                <a:cs typeface="Arial" panose="020B0604020202020204" pitchFamily="34" charset="0"/>
              </a:rPr>
              <a:t> altersgerecht in das Thema Berichterstattung über Krisenereignisse einzusteigen.</a:t>
            </a:r>
            <a:endParaRPr lang="de-DE" sz="1100" dirty="0">
              <a:latin typeface="Arial" panose="020B0604020202020204" pitchFamily="34" charset="0"/>
              <a:cs typeface="Arial" panose="020B0604020202020204" pitchFamily="34" charset="0"/>
            </a:endParaRPr>
          </a:p>
          <a:p>
            <a:endParaRPr lang="de-DE" dirty="0"/>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2</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992340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100" b="1" u="none" kern="1200" dirty="0">
                <a:solidFill>
                  <a:schemeClr val="tx1"/>
                </a:solidFill>
                <a:effectLst/>
                <a:latin typeface="Arial" panose="020B0604020202020204" pitchFamily="34" charset="0"/>
                <a:ea typeface="+mn-ea"/>
                <a:cs typeface="Arial" panose="020B0604020202020204" pitchFamily="34" charset="0"/>
              </a:rPr>
              <a:t>Bildpaar 4 (Szene 10)</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100" b="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100" b="0" kern="1200" dirty="0">
                <a:solidFill>
                  <a:schemeClr val="tx1"/>
                </a:solidFill>
                <a:effectLst/>
                <a:latin typeface="Arial" panose="020B0604020202020204" pitchFamily="34" charset="0"/>
                <a:ea typeface="+mn-ea"/>
                <a:cs typeface="Arial" panose="020B0604020202020204" pitchFamily="34" charset="0"/>
              </a:rPr>
              <a:t>Zugehörige</a:t>
            </a:r>
            <a:r>
              <a:rPr lang="de-DE" sz="1100" b="0" kern="1200" baseline="0" dirty="0">
                <a:solidFill>
                  <a:schemeClr val="tx1"/>
                </a:solidFill>
                <a:effectLst/>
                <a:latin typeface="Arial" panose="020B0604020202020204" pitchFamily="34" charset="0"/>
                <a:ea typeface="+mn-ea"/>
                <a:cs typeface="Arial" panose="020B0604020202020204" pitchFamily="34" charset="0"/>
              </a:rPr>
              <a:t> </a:t>
            </a:r>
            <a:r>
              <a:rPr lang="de-DE" sz="1100" b="0" kern="1200" dirty="0">
                <a:solidFill>
                  <a:schemeClr val="tx1"/>
                </a:solidFill>
                <a:effectLst/>
                <a:latin typeface="Arial" panose="020B0604020202020204" pitchFamily="34" charset="0"/>
                <a:ea typeface="+mn-ea"/>
                <a:cs typeface="Arial" panose="020B0604020202020204" pitchFamily="34" charset="0"/>
              </a:rPr>
              <a:t>Textpassage aus der Geschichte:</a:t>
            </a:r>
            <a:r>
              <a:rPr lang="de-DE" sz="1100" b="0" kern="1200" baseline="0" dirty="0">
                <a:solidFill>
                  <a:schemeClr val="tx1"/>
                </a:solidFill>
                <a:effectLst/>
                <a:latin typeface="Arial" panose="020B0604020202020204" pitchFamily="34" charset="0"/>
                <a:ea typeface="+mn-ea"/>
                <a:cs typeface="Arial" panose="020B0604020202020204" pitchFamily="34" charset="0"/>
              </a:rPr>
              <a:t> </a:t>
            </a:r>
            <a:r>
              <a:rPr lang="de-DE" sz="1100" i="1" kern="1200" dirty="0">
                <a:solidFill>
                  <a:schemeClr val="tx1"/>
                </a:solidFill>
                <a:effectLst/>
                <a:latin typeface="Arial" panose="020B0604020202020204" pitchFamily="34" charset="0"/>
                <a:ea typeface="+mn-ea"/>
                <a:cs typeface="Arial" panose="020B0604020202020204" pitchFamily="34" charset="0"/>
              </a:rPr>
              <a:t>„Doch am schlimmsten hat es den Dachs getroffen. </a:t>
            </a:r>
            <a:br>
              <a:rPr lang="de-DE" sz="1100" i="1" kern="1200" dirty="0">
                <a:solidFill>
                  <a:schemeClr val="tx1"/>
                </a:solidFill>
                <a:effectLst/>
                <a:latin typeface="Arial" panose="020B0604020202020204" pitchFamily="34" charset="0"/>
                <a:ea typeface="+mn-ea"/>
                <a:cs typeface="Arial" panose="020B0604020202020204" pitchFamily="34" charset="0"/>
              </a:rPr>
            </a:br>
            <a:r>
              <a:rPr lang="de-DE" sz="1100" i="1" kern="1200" dirty="0">
                <a:solidFill>
                  <a:schemeClr val="tx1"/>
                </a:solidFill>
                <a:effectLst/>
                <a:latin typeface="Arial" panose="020B0604020202020204" pitchFamily="34" charset="0"/>
                <a:ea typeface="+mn-ea"/>
                <a:cs typeface="Arial" panose="020B0604020202020204" pitchFamily="34" charset="0"/>
              </a:rPr>
              <a:t>Von einem großen Steinhaufen hatte sich ein Stein gelöst und war ihm auf den Fuß gerollt. Er hat sogar zum Arzt gemusst.“</a:t>
            </a:r>
            <a:endParaRPr lang="de-DE" sz="11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de-DE" sz="1200" kern="1200" dirty="0">
              <a:solidFill>
                <a:schemeClr val="tx1"/>
              </a:solidFill>
              <a:effectLst/>
              <a:latin typeface="Arial" panose="020B0604020202020204" pitchFamily="34" charset="0"/>
              <a:ea typeface="+mn-ea"/>
              <a:cs typeface="Arial" panose="020B0604020202020204" pitchFamily="34" charset="0"/>
            </a:endParaRP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20</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678865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100" b="1" u="none" kern="1200" dirty="0">
                <a:solidFill>
                  <a:schemeClr val="tx1"/>
                </a:solidFill>
                <a:effectLst/>
                <a:latin typeface="Arial" panose="020B0604020202020204" pitchFamily="34" charset="0"/>
                <a:ea typeface="+mn-ea"/>
                <a:cs typeface="Arial" panose="020B0604020202020204" pitchFamily="34" charset="0"/>
              </a:rPr>
              <a:t>Bildpaar 4 (Szene 10) – LÖSUNG</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de-DE" sz="1100" b="1" u="none"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100" b="0" kern="1200" dirty="0">
                <a:solidFill>
                  <a:schemeClr val="tx1"/>
                </a:solidFill>
                <a:effectLst/>
                <a:latin typeface="Arial" panose="020B0604020202020204" pitchFamily="34" charset="0"/>
                <a:ea typeface="+mn-ea"/>
                <a:cs typeface="Arial" panose="020B0604020202020204" pitchFamily="34" charset="0"/>
              </a:rPr>
              <a:t>Zugehörige</a:t>
            </a:r>
            <a:r>
              <a:rPr lang="de-DE" sz="1100" b="0" kern="1200" baseline="0" dirty="0">
                <a:solidFill>
                  <a:schemeClr val="tx1"/>
                </a:solidFill>
                <a:effectLst/>
                <a:latin typeface="Arial" panose="020B0604020202020204" pitchFamily="34" charset="0"/>
                <a:ea typeface="+mn-ea"/>
                <a:cs typeface="Arial" panose="020B0604020202020204" pitchFamily="34" charset="0"/>
              </a:rPr>
              <a:t> </a:t>
            </a:r>
            <a:r>
              <a:rPr lang="de-DE" sz="1100" b="0" kern="1200" dirty="0">
                <a:solidFill>
                  <a:schemeClr val="tx1"/>
                </a:solidFill>
                <a:effectLst/>
                <a:latin typeface="Arial" panose="020B0604020202020204" pitchFamily="34" charset="0"/>
                <a:ea typeface="+mn-ea"/>
                <a:cs typeface="Arial" panose="020B0604020202020204" pitchFamily="34" charset="0"/>
              </a:rPr>
              <a:t>Textpassage aus der Geschichte:</a:t>
            </a:r>
            <a:r>
              <a:rPr lang="de-DE" sz="1100" b="0" kern="1200" baseline="0" dirty="0">
                <a:solidFill>
                  <a:schemeClr val="tx1"/>
                </a:solidFill>
                <a:effectLst/>
                <a:latin typeface="Arial" panose="020B0604020202020204" pitchFamily="34" charset="0"/>
                <a:ea typeface="+mn-ea"/>
                <a:cs typeface="Arial" panose="020B0604020202020204" pitchFamily="34" charset="0"/>
              </a:rPr>
              <a:t> </a:t>
            </a:r>
            <a:r>
              <a:rPr lang="de-DE" sz="1100" i="1" kern="1200" dirty="0">
                <a:solidFill>
                  <a:schemeClr val="tx1"/>
                </a:solidFill>
                <a:effectLst/>
                <a:latin typeface="Arial" panose="020B0604020202020204" pitchFamily="34" charset="0"/>
                <a:ea typeface="+mn-ea"/>
                <a:cs typeface="Arial" panose="020B0604020202020204" pitchFamily="34" charset="0"/>
              </a:rPr>
              <a:t>„Doch am schlimmsten hat es den Dachs getroffen. </a:t>
            </a:r>
            <a:br>
              <a:rPr lang="de-DE" sz="1100" i="1" kern="1200" dirty="0">
                <a:solidFill>
                  <a:schemeClr val="tx1"/>
                </a:solidFill>
                <a:effectLst/>
                <a:latin typeface="Arial" panose="020B0604020202020204" pitchFamily="34" charset="0"/>
                <a:ea typeface="+mn-ea"/>
                <a:cs typeface="Arial" panose="020B0604020202020204" pitchFamily="34" charset="0"/>
              </a:rPr>
            </a:br>
            <a:r>
              <a:rPr lang="de-DE" sz="1100" i="1" kern="1200" dirty="0">
                <a:solidFill>
                  <a:schemeClr val="tx1"/>
                </a:solidFill>
                <a:effectLst/>
                <a:latin typeface="Arial" panose="020B0604020202020204" pitchFamily="34" charset="0"/>
                <a:ea typeface="+mn-ea"/>
                <a:cs typeface="Arial" panose="020B0604020202020204" pitchFamily="34" charset="0"/>
              </a:rPr>
              <a:t>Von einem großen Steinhaufen hatte sich ein Stein gelöst und war ihm auf den Fuß gerollt. Er hat sogar zum Arzt gemusst.“</a:t>
            </a:r>
            <a:endParaRPr lang="de-DE" sz="1100" kern="1200" dirty="0">
              <a:solidFill>
                <a:schemeClr val="tx1"/>
              </a:solidFill>
              <a:effectLst/>
              <a:latin typeface="Arial" panose="020B0604020202020204" pitchFamily="34" charset="0"/>
              <a:ea typeface="+mn-ea"/>
              <a:cs typeface="Arial" panose="020B0604020202020204" pitchFamily="34" charset="0"/>
            </a:endParaRP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21</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957080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100" b="1" u="none" kern="1200" dirty="0">
                <a:solidFill>
                  <a:schemeClr val="tx1"/>
                </a:solidFill>
                <a:effectLst/>
                <a:latin typeface="Arial" panose="020B0604020202020204" pitchFamily="34" charset="0"/>
                <a:ea typeface="+mn-ea"/>
                <a:cs typeface="Arial" panose="020B0604020202020204" pitchFamily="34" charset="0"/>
              </a:rPr>
              <a:t>Bildpaar 5 (Szene 11)</a:t>
            </a:r>
          </a:p>
          <a:p>
            <a:endParaRPr lang="de-DE" sz="1100" b="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100" b="0" kern="1200" dirty="0">
                <a:solidFill>
                  <a:schemeClr val="tx1"/>
                </a:solidFill>
                <a:effectLst/>
                <a:latin typeface="Arial" panose="020B0604020202020204" pitchFamily="34" charset="0"/>
                <a:ea typeface="+mn-ea"/>
                <a:cs typeface="Arial" panose="020B0604020202020204" pitchFamily="34" charset="0"/>
              </a:rPr>
              <a:t>Zugehörige</a:t>
            </a:r>
            <a:r>
              <a:rPr lang="de-DE" sz="1100" b="0" kern="1200" baseline="0" dirty="0">
                <a:solidFill>
                  <a:schemeClr val="tx1"/>
                </a:solidFill>
                <a:effectLst/>
                <a:latin typeface="Arial" panose="020B0604020202020204" pitchFamily="34" charset="0"/>
                <a:ea typeface="+mn-ea"/>
                <a:cs typeface="Arial" panose="020B0604020202020204" pitchFamily="34" charset="0"/>
              </a:rPr>
              <a:t> </a:t>
            </a:r>
            <a:r>
              <a:rPr lang="de-DE" sz="1100" b="0" kern="1200" dirty="0">
                <a:solidFill>
                  <a:schemeClr val="tx1"/>
                </a:solidFill>
                <a:effectLst/>
                <a:latin typeface="Arial" panose="020B0604020202020204" pitchFamily="34" charset="0"/>
                <a:ea typeface="+mn-ea"/>
                <a:cs typeface="Arial" panose="020B0604020202020204" pitchFamily="34" charset="0"/>
              </a:rPr>
              <a:t>Textpassage aus der Geschichte:</a:t>
            </a:r>
            <a:r>
              <a:rPr lang="de-DE" sz="1100" b="0" kern="1200" baseline="0" dirty="0">
                <a:solidFill>
                  <a:schemeClr val="tx1"/>
                </a:solidFill>
                <a:effectLst/>
                <a:latin typeface="Arial" panose="020B0604020202020204" pitchFamily="34" charset="0"/>
                <a:ea typeface="+mn-ea"/>
                <a:cs typeface="Arial" panose="020B0604020202020204" pitchFamily="34" charset="0"/>
              </a:rPr>
              <a:t> </a:t>
            </a:r>
            <a:r>
              <a:rPr lang="de-DE" sz="1100" i="1" kern="1200" dirty="0">
                <a:solidFill>
                  <a:schemeClr val="tx1"/>
                </a:solidFill>
                <a:effectLst/>
                <a:latin typeface="Arial" panose="020B0604020202020204" pitchFamily="34" charset="0"/>
                <a:ea typeface="+mn-ea"/>
                <a:cs typeface="Arial" panose="020B0604020202020204" pitchFamily="34" charset="0"/>
              </a:rPr>
              <a:t>„Das Wildschwein</a:t>
            </a:r>
            <a:r>
              <a:rPr lang="de-DE" sz="1100" i="1" kern="1200" baseline="0" dirty="0">
                <a:solidFill>
                  <a:schemeClr val="tx1"/>
                </a:solidFill>
                <a:effectLst/>
                <a:latin typeface="Arial" panose="020B0604020202020204" pitchFamily="34" charset="0"/>
                <a:ea typeface="+mn-ea"/>
                <a:cs typeface="Arial" panose="020B0604020202020204" pitchFamily="34" charset="0"/>
              </a:rPr>
              <a:t> </a:t>
            </a:r>
            <a:r>
              <a:rPr lang="de-DE" sz="1100" i="1" kern="1200" dirty="0">
                <a:solidFill>
                  <a:schemeClr val="tx1"/>
                </a:solidFill>
                <a:effectLst/>
                <a:latin typeface="Arial" panose="020B0604020202020204" pitchFamily="34" charset="0"/>
                <a:ea typeface="+mn-ea"/>
                <a:cs typeface="Arial" panose="020B0604020202020204" pitchFamily="34" charset="0"/>
              </a:rPr>
              <a:t>dagegen ist noch einmal mit dem Schrecken davongekommen. Als es das Unterholz verlassen wollte, ist ein loser Ast von einem Baum heruntergekracht und genau vor seine Füße gefallen.“</a:t>
            </a:r>
            <a:endParaRPr lang="de-DE" sz="1100" kern="1200" dirty="0">
              <a:solidFill>
                <a:schemeClr val="tx1"/>
              </a:solidFill>
              <a:effectLst/>
              <a:latin typeface="Arial" panose="020B0604020202020204" pitchFamily="34" charset="0"/>
              <a:ea typeface="+mn-ea"/>
              <a:cs typeface="Arial" panose="020B0604020202020204" pitchFamily="34" charset="0"/>
            </a:endParaRP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22</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591528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100" b="1" u="none" kern="1200" dirty="0">
                <a:solidFill>
                  <a:schemeClr val="tx1"/>
                </a:solidFill>
                <a:effectLst/>
                <a:latin typeface="Arial" panose="020B0604020202020204" pitchFamily="34" charset="0"/>
                <a:ea typeface="+mn-ea"/>
                <a:cs typeface="Arial" panose="020B0604020202020204" pitchFamily="34" charset="0"/>
              </a:rPr>
              <a:t>Bildpaar 5 (Szene 11) – LÖSUNG</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de-DE" sz="1100" b="1" u="none"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100" b="0" kern="1200" dirty="0">
                <a:solidFill>
                  <a:schemeClr val="tx1"/>
                </a:solidFill>
                <a:effectLst/>
                <a:latin typeface="Arial" panose="020B0604020202020204" pitchFamily="34" charset="0"/>
                <a:ea typeface="+mn-ea"/>
                <a:cs typeface="Arial" panose="020B0604020202020204" pitchFamily="34" charset="0"/>
              </a:rPr>
              <a:t>Zugehörige</a:t>
            </a:r>
            <a:r>
              <a:rPr lang="de-DE" sz="1100" b="0" kern="1200" baseline="0" dirty="0">
                <a:solidFill>
                  <a:schemeClr val="tx1"/>
                </a:solidFill>
                <a:effectLst/>
                <a:latin typeface="Arial" panose="020B0604020202020204" pitchFamily="34" charset="0"/>
                <a:ea typeface="+mn-ea"/>
                <a:cs typeface="Arial" panose="020B0604020202020204" pitchFamily="34" charset="0"/>
              </a:rPr>
              <a:t> </a:t>
            </a:r>
            <a:r>
              <a:rPr lang="de-DE" sz="1100" b="0" kern="1200" dirty="0">
                <a:solidFill>
                  <a:schemeClr val="tx1"/>
                </a:solidFill>
                <a:effectLst/>
                <a:latin typeface="Arial" panose="020B0604020202020204" pitchFamily="34" charset="0"/>
                <a:ea typeface="+mn-ea"/>
                <a:cs typeface="Arial" panose="020B0604020202020204" pitchFamily="34" charset="0"/>
              </a:rPr>
              <a:t>Textpassage aus der Geschichte:</a:t>
            </a:r>
            <a:r>
              <a:rPr lang="de-DE" sz="1100" b="0" kern="1200" baseline="0" dirty="0">
                <a:solidFill>
                  <a:schemeClr val="tx1"/>
                </a:solidFill>
                <a:effectLst/>
                <a:latin typeface="Arial" panose="020B0604020202020204" pitchFamily="34" charset="0"/>
                <a:ea typeface="+mn-ea"/>
                <a:cs typeface="Arial" panose="020B0604020202020204" pitchFamily="34" charset="0"/>
              </a:rPr>
              <a:t> </a:t>
            </a:r>
            <a:r>
              <a:rPr lang="de-DE" sz="1100" i="1" kern="1200" dirty="0">
                <a:solidFill>
                  <a:schemeClr val="tx1"/>
                </a:solidFill>
                <a:effectLst/>
                <a:latin typeface="Arial" panose="020B0604020202020204" pitchFamily="34" charset="0"/>
                <a:ea typeface="+mn-ea"/>
                <a:cs typeface="Arial" panose="020B0604020202020204" pitchFamily="34" charset="0"/>
              </a:rPr>
              <a:t>„Das Wildschwein</a:t>
            </a:r>
            <a:r>
              <a:rPr lang="de-DE" sz="1100" i="1" kern="1200" baseline="0" dirty="0">
                <a:solidFill>
                  <a:schemeClr val="tx1"/>
                </a:solidFill>
                <a:effectLst/>
                <a:latin typeface="Arial" panose="020B0604020202020204" pitchFamily="34" charset="0"/>
                <a:ea typeface="+mn-ea"/>
                <a:cs typeface="Arial" panose="020B0604020202020204" pitchFamily="34" charset="0"/>
              </a:rPr>
              <a:t> </a:t>
            </a:r>
            <a:r>
              <a:rPr lang="de-DE" sz="1100" i="1" kern="1200" dirty="0">
                <a:solidFill>
                  <a:schemeClr val="tx1"/>
                </a:solidFill>
                <a:effectLst/>
                <a:latin typeface="Arial" panose="020B0604020202020204" pitchFamily="34" charset="0"/>
                <a:ea typeface="+mn-ea"/>
                <a:cs typeface="Arial" panose="020B0604020202020204" pitchFamily="34" charset="0"/>
              </a:rPr>
              <a:t>dagegen ist noch einmal mit dem Schrecken davongekommen. Als es das Unterholz verlassen wollte, ist ein loser Ast von einem Baum heruntergekracht und genau vor seine Füße gefallen.“</a:t>
            </a:r>
            <a:endParaRPr lang="de-DE" sz="11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de-DE" sz="1200" b="1" u="none" kern="1200" dirty="0">
              <a:solidFill>
                <a:schemeClr val="tx1"/>
              </a:solidFill>
              <a:effectLst/>
              <a:latin typeface="Arial" panose="020B0604020202020204" pitchFamily="34" charset="0"/>
              <a:ea typeface="+mn-ea"/>
              <a:cs typeface="Arial" panose="020B0604020202020204" pitchFamily="34" charset="0"/>
            </a:endParaRP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23</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771727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100" b="1" u="none" kern="1200" dirty="0">
                <a:solidFill>
                  <a:schemeClr val="tx1"/>
                </a:solidFill>
                <a:effectLst/>
                <a:latin typeface="Arial" panose="020B0604020202020204" pitchFamily="34" charset="0"/>
                <a:ea typeface="+mn-ea"/>
                <a:cs typeface="Arial" panose="020B0604020202020204" pitchFamily="34" charset="0"/>
              </a:rPr>
              <a:t>Bildpaar 6 (Szene 12)</a:t>
            </a:r>
          </a:p>
          <a:p>
            <a:endParaRPr lang="de-DE" sz="1100" b="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100" b="0" kern="1200" dirty="0">
                <a:solidFill>
                  <a:schemeClr val="tx1"/>
                </a:solidFill>
                <a:effectLst/>
                <a:latin typeface="Arial" panose="020B0604020202020204" pitchFamily="34" charset="0"/>
                <a:ea typeface="+mn-ea"/>
                <a:cs typeface="Arial" panose="020B0604020202020204" pitchFamily="34" charset="0"/>
              </a:rPr>
              <a:t>Zugehörige</a:t>
            </a:r>
            <a:r>
              <a:rPr lang="de-DE" sz="1100" b="0" kern="1200" baseline="0" dirty="0">
                <a:solidFill>
                  <a:schemeClr val="tx1"/>
                </a:solidFill>
                <a:effectLst/>
                <a:latin typeface="Arial" panose="020B0604020202020204" pitchFamily="34" charset="0"/>
                <a:ea typeface="+mn-ea"/>
                <a:cs typeface="Arial" panose="020B0604020202020204" pitchFamily="34" charset="0"/>
              </a:rPr>
              <a:t> </a:t>
            </a:r>
            <a:r>
              <a:rPr lang="de-DE" sz="1100" b="0" kern="1200" dirty="0">
                <a:solidFill>
                  <a:schemeClr val="tx1"/>
                </a:solidFill>
                <a:effectLst/>
                <a:latin typeface="Arial" panose="020B0604020202020204" pitchFamily="34" charset="0"/>
                <a:ea typeface="+mn-ea"/>
                <a:cs typeface="Arial" panose="020B0604020202020204" pitchFamily="34" charset="0"/>
              </a:rPr>
              <a:t>Textpassage aus der Geschichte:</a:t>
            </a:r>
            <a:r>
              <a:rPr lang="de-DE" sz="1100" b="0" kern="1200" baseline="0" dirty="0">
                <a:solidFill>
                  <a:schemeClr val="tx1"/>
                </a:solidFill>
                <a:effectLst/>
                <a:latin typeface="Arial" panose="020B0604020202020204" pitchFamily="34" charset="0"/>
                <a:ea typeface="+mn-ea"/>
                <a:cs typeface="Arial" panose="020B0604020202020204" pitchFamily="34" charset="0"/>
              </a:rPr>
              <a:t> </a:t>
            </a:r>
            <a:r>
              <a:rPr lang="de-DE" sz="1100" i="1" kern="1200" dirty="0">
                <a:solidFill>
                  <a:schemeClr val="tx1"/>
                </a:solidFill>
                <a:effectLst/>
                <a:latin typeface="Arial" panose="020B0604020202020204" pitchFamily="34" charset="0"/>
                <a:ea typeface="+mn-ea"/>
                <a:cs typeface="Arial" panose="020B0604020202020204" pitchFamily="34" charset="0"/>
              </a:rPr>
              <a:t>„Die Maus berichtet, dass sie nicht mehr in ihre Höhle kommt, weil sie vom vielen Regen völlig überschwemmt ist.“</a:t>
            </a:r>
            <a:endParaRPr lang="de-DE" sz="11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de-DE" sz="1200" kern="1200" dirty="0">
              <a:solidFill>
                <a:schemeClr val="tx1"/>
              </a:solidFill>
              <a:effectLst/>
              <a:latin typeface="Arial" panose="020B0604020202020204" pitchFamily="34" charset="0"/>
              <a:ea typeface="+mn-ea"/>
              <a:cs typeface="Arial" panose="020B0604020202020204" pitchFamily="34" charset="0"/>
            </a:endParaRP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24</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160201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100" b="1" u="none" kern="1200" dirty="0">
                <a:solidFill>
                  <a:schemeClr val="tx1"/>
                </a:solidFill>
                <a:effectLst/>
                <a:latin typeface="Arial" panose="020B0604020202020204" pitchFamily="34" charset="0"/>
                <a:ea typeface="+mn-ea"/>
                <a:cs typeface="Arial" panose="020B0604020202020204" pitchFamily="34" charset="0"/>
              </a:rPr>
              <a:t>Bildpaar 6 (Szene 12) – LÖSUNG</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de-DE" sz="1100" b="1" u="none"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100" b="0" kern="1200" dirty="0">
                <a:solidFill>
                  <a:schemeClr val="tx1"/>
                </a:solidFill>
                <a:effectLst/>
                <a:latin typeface="Arial" panose="020B0604020202020204" pitchFamily="34" charset="0"/>
                <a:ea typeface="+mn-ea"/>
                <a:cs typeface="Arial" panose="020B0604020202020204" pitchFamily="34" charset="0"/>
              </a:rPr>
              <a:t>Zugehörige</a:t>
            </a:r>
            <a:r>
              <a:rPr lang="de-DE" sz="1100" b="0" kern="1200" baseline="0" dirty="0">
                <a:solidFill>
                  <a:schemeClr val="tx1"/>
                </a:solidFill>
                <a:effectLst/>
                <a:latin typeface="Arial" panose="020B0604020202020204" pitchFamily="34" charset="0"/>
                <a:ea typeface="+mn-ea"/>
                <a:cs typeface="Arial" panose="020B0604020202020204" pitchFamily="34" charset="0"/>
              </a:rPr>
              <a:t> </a:t>
            </a:r>
            <a:r>
              <a:rPr lang="de-DE" sz="1100" b="0" kern="1200" dirty="0">
                <a:solidFill>
                  <a:schemeClr val="tx1"/>
                </a:solidFill>
                <a:effectLst/>
                <a:latin typeface="Arial" panose="020B0604020202020204" pitchFamily="34" charset="0"/>
                <a:ea typeface="+mn-ea"/>
                <a:cs typeface="Arial" panose="020B0604020202020204" pitchFamily="34" charset="0"/>
              </a:rPr>
              <a:t>Textpassage aus der Geschichte:</a:t>
            </a:r>
            <a:r>
              <a:rPr lang="de-DE" sz="1100" b="0" kern="1200" baseline="0" dirty="0">
                <a:solidFill>
                  <a:schemeClr val="tx1"/>
                </a:solidFill>
                <a:effectLst/>
                <a:latin typeface="Arial" panose="020B0604020202020204" pitchFamily="34" charset="0"/>
                <a:ea typeface="+mn-ea"/>
                <a:cs typeface="Arial" panose="020B0604020202020204" pitchFamily="34" charset="0"/>
              </a:rPr>
              <a:t> </a:t>
            </a:r>
            <a:r>
              <a:rPr lang="de-DE" sz="1100" i="1" kern="1200" dirty="0">
                <a:solidFill>
                  <a:schemeClr val="tx1"/>
                </a:solidFill>
                <a:effectLst/>
                <a:latin typeface="Arial" panose="020B0604020202020204" pitchFamily="34" charset="0"/>
                <a:ea typeface="+mn-ea"/>
                <a:cs typeface="Arial" panose="020B0604020202020204" pitchFamily="34" charset="0"/>
              </a:rPr>
              <a:t>„Die Maus berichtet, dass sie nicht mehr in ihre Höhle kommt, weil sie vom vielen Regen völlig überschwemmt ist.“</a:t>
            </a:r>
            <a:endParaRPr lang="de-DE" sz="11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de-DE" sz="1200" b="1" u="none" kern="1200" dirty="0">
              <a:solidFill>
                <a:schemeClr val="tx1"/>
              </a:solidFill>
              <a:effectLst/>
              <a:latin typeface="Arial" panose="020B0604020202020204" pitchFamily="34" charset="0"/>
              <a:ea typeface="+mn-ea"/>
              <a:cs typeface="Arial" panose="020B0604020202020204" pitchFamily="34" charset="0"/>
            </a:endParaRP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25</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210757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u="none" kern="1200" dirty="0">
                <a:solidFill>
                  <a:schemeClr val="tx1"/>
                </a:solidFill>
                <a:effectLst/>
                <a:latin typeface="Arial" panose="020B0604020202020204" pitchFamily="34" charset="0"/>
                <a:cs typeface="Arial" panose="020B0604020202020204" pitchFamily="34" charset="0"/>
              </a:rPr>
              <a:t>3.2</a:t>
            </a:r>
            <a:r>
              <a:rPr lang="de-DE" sz="1100" b="1" kern="1200" baseline="0" dirty="0">
                <a:solidFill>
                  <a:schemeClr val="tx1"/>
                </a:solidFill>
                <a:effectLst/>
                <a:latin typeface="Arial" panose="020B0604020202020204" pitchFamily="34" charset="0"/>
                <a:cs typeface="Arial" panose="020B0604020202020204" pitchFamily="34" charset="0"/>
              </a:rPr>
              <a:t> </a:t>
            </a:r>
            <a:r>
              <a:rPr lang="de-DE" sz="1100" b="0" kern="1200" baseline="0" dirty="0">
                <a:solidFill>
                  <a:schemeClr val="tx1"/>
                </a:solidFill>
                <a:effectLst/>
                <a:latin typeface="Arial" panose="020B0604020202020204" pitchFamily="34" charset="0"/>
                <a:cs typeface="Arial" panose="020B0604020202020204" pitchFamily="34" charset="0"/>
              </a:rPr>
              <a:t>(</a:t>
            </a:r>
            <a:r>
              <a:rPr lang="de-DE" sz="1100" b="0" kern="1200" dirty="0">
                <a:solidFill>
                  <a:schemeClr val="tx1"/>
                </a:solidFill>
                <a:effectLst/>
                <a:latin typeface="Arial" panose="020B0604020202020204" pitchFamily="34" charset="0"/>
                <a:cs typeface="Arial" panose="020B0604020202020204" pitchFamily="34" charset="0"/>
              </a:rPr>
              <a:t>Zeit</a:t>
            </a:r>
            <a:r>
              <a:rPr lang="de-DE" sz="1100" kern="1200" dirty="0">
                <a:solidFill>
                  <a:schemeClr val="tx1"/>
                </a:solidFill>
                <a:effectLst/>
                <a:latin typeface="Arial" panose="020B0604020202020204" pitchFamily="34" charset="0"/>
                <a:cs typeface="Arial" panose="020B0604020202020204" pitchFamily="34" charset="0"/>
              </a:rPr>
              <a:t>: 10 Minuten)</a:t>
            </a:r>
            <a:endParaRPr lang="de-DE" sz="1100" b="0" kern="1200" dirty="0">
              <a:solidFill>
                <a:schemeClr val="tx1"/>
              </a:solidFill>
              <a:effectLst/>
              <a:latin typeface="Arial" panose="020B0604020202020204" pitchFamily="34" charset="0"/>
              <a:cs typeface="Arial" panose="020B0604020202020204" pitchFamily="34" charset="0"/>
            </a:endParaRPr>
          </a:p>
          <a:p>
            <a:pPr marL="180000" marR="0" lvl="0" indent="-180000" algn="l" defTabSz="914400" rtl="0" eaLnBrk="1" fontAlgn="auto" latinLnBrk="0" hangingPunct="1">
              <a:lnSpc>
                <a:spcPct val="100000"/>
              </a:lnSpc>
              <a:spcBef>
                <a:spcPts val="0"/>
              </a:spcBef>
              <a:spcAft>
                <a:spcPts val="0"/>
              </a:spcAft>
              <a:buClrTx/>
              <a:buSzTx/>
              <a:buFont typeface="Symbol" pitchFamily="2" charset="2"/>
              <a:buChar char="-"/>
              <a:tabLst/>
              <a:defRPr/>
            </a:pPr>
            <a:r>
              <a:rPr lang="de-DE" sz="1100" kern="1200" dirty="0">
                <a:solidFill>
                  <a:schemeClr val="tx1"/>
                </a:solidFill>
                <a:effectLst/>
                <a:latin typeface="Arial" panose="020B0604020202020204" pitchFamily="34" charset="0"/>
                <a:cs typeface="Arial" panose="020B0604020202020204" pitchFamily="34" charset="0"/>
              </a:rPr>
              <a:t>Die </a:t>
            </a:r>
            <a:r>
              <a:rPr lang="de-DE" sz="1100" kern="1200" baseline="0" dirty="0">
                <a:solidFill>
                  <a:schemeClr val="tx1"/>
                </a:solidFill>
                <a:effectLst/>
                <a:latin typeface="Arial" panose="020B0604020202020204" pitchFamily="34" charset="0"/>
                <a:cs typeface="Arial" panose="020B0604020202020204" pitchFamily="34" charset="0"/>
              </a:rPr>
              <a:t>Kinder konnten dem </a:t>
            </a:r>
            <a:r>
              <a:rPr lang="de-DE" sz="1100" kern="1200" dirty="0">
                <a:solidFill>
                  <a:schemeClr val="tx1"/>
                </a:solidFill>
                <a:effectLst/>
                <a:latin typeface="Arial" panose="020B0604020202020204" pitchFamily="34" charset="0"/>
                <a:cs typeface="Arial" panose="020B0604020202020204" pitchFamily="34" charset="0"/>
              </a:rPr>
              <a:t>Specht beim Schreiben des Artikels</a:t>
            </a:r>
            <a:r>
              <a:rPr lang="de-DE" sz="1100" kern="1200" baseline="0" dirty="0">
                <a:solidFill>
                  <a:schemeClr val="tx1"/>
                </a:solidFill>
                <a:effectLst/>
                <a:latin typeface="Arial" panose="020B0604020202020204" pitchFamily="34" charset="0"/>
                <a:cs typeface="Arial" panose="020B0604020202020204" pitchFamily="34" charset="0"/>
              </a:rPr>
              <a:t> </a:t>
            </a:r>
            <a:r>
              <a:rPr lang="de-DE" sz="1100" kern="1200" dirty="0">
                <a:solidFill>
                  <a:schemeClr val="tx1"/>
                </a:solidFill>
                <a:effectLst/>
                <a:latin typeface="Arial" panose="020B0604020202020204" pitchFamily="34" charset="0"/>
                <a:cs typeface="Arial" panose="020B0604020202020204" pitchFamily="34" charset="0"/>
              </a:rPr>
              <a:t>gut helfen.</a:t>
            </a:r>
            <a:r>
              <a:rPr lang="de-DE" sz="1100" kern="1200" baseline="0" dirty="0">
                <a:solidFill>
                  <a:schemeClr val="tx1"/>
                </a:solidFill>
                <a:effectLst/>
                <a:latin typeface="Arial" panose="020B0604020202020204" pitchFamily="34" charset="0"/>
                <a:cs typeface="Arial" panose="020B0604020202020204" pitchFamily="34" charset="0"/>
              </a:rPr>
              <a:t> </a:t>
            </a:r>
          </a:p>
          <a:p>
            <a:pPr marL="180000" marR="0" lvl="0" indent="-180000" algn="l" defTabSz="914400" rtl="0" eaLnBrk="1" fontAlgn="auto" latinLnBrk="0" hangingPunct="1">
              <a:lnSpc>
                <a:spcPct val="100000"/>
              </a:lnSpc>
              <a:spcBef>
                <a:spcPts val="0"/>
              </a:spcBef>
              <a:spcAft>
                <a:spcPts val="0"/>
              </a:spcAft>
              <a:buClrTx/>
              <a:buSzTx/>
              <a:buFont typeface="Symbol" pitchFamily="2" charset="2"/>
              <a:buChar char="-"/>
              <a:tabLst/>
              <a:defRPr/>
            </a:pPr>
            <a:r>
              <a:rPr lang="de-DE" sz="1100" kern="1200" baseline="0" dirty="0">
                <a:solidFill>
                  <a:schemeClr val="tx1"/>
                </a:solidFill>
                <a:effectLst/>
                <a:latin typeface="Arial" panose="020B0604020202020204" pitchFamily="34" charset="0"/>
                <a:cs typeface="Arial" panose="020B0604020202020204" pitchFamily="34" charset="0"/>
              </a:rPr>
              <a:t>W</a:t>
            </a:r>
            <a:r>
              <a:rPr lang="de-DE" sz="1100" kern="1200" dirty="0">
                <a:solidFill>
                  <a:schemeClr val="tx1"/>
                </a:solidFill>
                <a:effectLst/>
                <a:latin typeface="Arial" panose="020B0604020202020204" pitchFamily="34" charset="0"/>
                <a:cs typeface="Arial" panose="020B0604020202020204" pitchFamily="34" charset="0"/>
              </a:rPr>
              <a:t>eisen Sie die</a:t>
            </a:r>
            <a:r>
              <a:rPr lang="de-DE" sz="1100" kern="1200" baseline="0" dirty="0">
                <a:solidFill>
                  <a:schemeClr val="tx1"/>
                </a:solidFill>
                <a:effectLst/>
                <a:latin typeface="Arial" panose="020B0604020202020204" pitchFamily="34" charset="0"/>
                <a:cs typeface="Arial" panose="020B0604020202020204" pitchFamily="34" charset="0"/>
              </a:rPr>
              <a:t> </a:t>
            </a:r>
            <a:r>
              <a:rPr lang="de-DE" sz="1100" kern="1200" baseline="0" dirty="0" err="1">
                <a:solidFill>
                  <a:schemeClr val="tx1"/>
                </a:solidFill>
                <a:effectLst/>
                <a:latin typeface="Arial" panose="020B0604020202020204" pitchFamily="34" charset="0"/>
                <a:cs typeface="Arial" panose="020B0604020202020204" pitchFamily="34" charset="0"/>
              </a:rPr>
              <a:t>Schüler:innen</a:t>
            </a:r>
            <a:r>
              <a:rPr lang="de-DE" sz="1100" kern="1200" baseline="0" dirty="0">
                <a:solidFill>
                  <a:schemeClr val="tx1"/>
                </a:solidFill>
                <a:effectLst/>
                <a:latin typeface="Arial" panose="020B0604020202020204" pitchFamily="34" charset="0"/>
                <a:cs typeface="Arial" panose="020B0604020202020204" pitchFamily="34" charset="0"/>
              </a:rPr>
              <a:t> </a:t>
            </a:r>
            <a:r>
              <a:rPr lang="de-DE" sz="1100" kern="1200" dirty="0">
                <a:solidFill>
                  <a:schemeClr val="tx1"/>
                </a:solidFill>
                <a:effectLst/>
                <a:latin typeface="Arial" panose="020B0604020202020204" pitchFamily="34" charset="0"/>
                <a:cs typeface="Arial" panose="020B0604020202020204" pitchFamily="34" charset="0"/>
              </a:rPr>
              <a:t>zum Abschluss darauf hin, dass nach Krisenereignissen manchmal auch Bilder veröffentlicht werden, die nicht das zeigen, was wirklich passiert ist. </a:t>
            </a:r>
          </a:p>
          <a:p>
            <a:pPr marL="180000" marR="0" lvl="0" indent="-180000" algn="l" defTabSz="914400" rtl="0" eaLnBrk="1" fontAlgn="auto" latinLnBrk="0" hangingPunct="1">
              <a:lnSpc>
                <a:spcPct val="100000"/>
              </a:lnSpc>
              <a:spcBef>
                <a:spcPts val="0"/>
              </a:spcBef>
              <a:spcAft>
                <a:spcPts val="0"/>
              </a:spcAft>
              <a:buClrTx/>
              <a:buSzTx/>
              <a:buFont typeface="Symbol" pitchFamily="2" charset="2"/>
              <a:buChar char="-"/>
              <a:tabLst/>
              <a:defRPr/>
            </a:pPr>
            <a:r>
              <a:rPr lang="de-DE" sz="1100" kern="1200" dirty="0">
                <a:solidFill>
                  <a:schemeClr val="tx1"/>
                </a:solidFill>
                <a:effectLst/>
                <a:latin typeface="Arial" panose="020B0604020202020204" pitchFamily="34" charset="0"/>
                <a:cs typeface="Arial" panose="020B0604020202020204" pitchFamily="34" charset="0"/>
              </a:rPr>
              <a:t>Erklären Sie, dass Bilder immer von jemandem ausgewählt werden. Durch das Zusammenspiel mit einem Text können Bilder eine andere Aussage erzeugen, z. B. weil sie zu einem anderen Zeitpunkt oder sogar an einem anderen Ort aufgenommen wurden. </a:t>
            </a:r>
          </a:p>
          <a:p>
            <a:pPr marL="180000" marR="0" lvl="0" indent="-180000" algn="l" defTabSz="914400" rtl="0" eaLnBrk="1" fontAlgn="auto" latinLnBrk="0" hangingPunct="1">
              <a:lnSpc>
                <a:spcPct val="100000"/>
              </a:lnSpc>
              <a:spcBef>
                <a:spcPts val="0"/>
              </a:spcBef>
              <a:spcAft>
                <a:spcPts val="0"/>
              </a:spcAft>
              <a:buClrTx/>
              <a:buSzTx/>
              <a:buFont typeface="Symbol" pitchFamily="2" charset="2"/>
              <a:buChar char="-"/>
              <a:tabLst/>
              <a:defRPr/>
            </a:pPr>
            <a:r>
              <a:rPr lang="de-DE" sz="1100" kern="1200" dirty="0" err="1">
                <a:solidFill>
                  <a:schemeClr val="tx1"/>
                </a:solidFill>
                <a:effectLst/>
                <a:latin typeface="Arial" panose="020B0604020202020204" pitchFamily="34" charset="0"/>
                <a:cs typeface="Arial" panose="020B0604020202020204" pitchFamily="34" charset="0"/>
              </a:rPr>
              <a:t>Journalist:innen</a:t>
            </a:r>
            <a:r>
              <a:rPr lang="de-DE" sz="1100" kern="1200" dirty="0">
                <a:solidFill>
                  <a:schemeClr val="tx1"/>
                </a:solidFill>
                <a:effectLst/>
                <a:latin typeface="Arial" panose="020B0604020202020204" pitchFamily="34" charset="0"/>
                <a:cs typeface="Arial" panose="020B0604020202020204" pitchFamily="34" charset="0"/>
              </a:rPr>
              <a:t> müssen deshalb in ihrer Arbeit immer genau prüfen, ob ein Bild zu dem Ereignis passt, über das sie berichten.</a:t>
            </a:r>
            <a:endParaRPr lang="de-DE" sz="1100" b="0" kern="1200" dirty="0">
              <a:solidFill>
                <a:schemeClr val="tx1"/>
              </a:solidFill>
              <a:effectLst/>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10"/>
          </p:nvPr>
        </p:nvSpPr>
        <p:spPr>
          <a:xfrm>
            <a:off x="3886200" y="8685213"/>
            <a:ext cx="2971800" cy="458787"/>
          </a:xfrm>
        </p:spPr>
        <p:txBody>
          <a:bodyPr/>
          <a:lstStyle/>
          <a:p>
            <a:fld id="{4D755F49-504D-4958-A8AE-D017FCEBF3F9}" type="slidenum">
              <a:rPr lang="de-DE" sz="1100" smtClean="0">
                <a:latin typeface="Arial" panose="020B0604020202020204" pitchFamily="34" charset="0"/>
                <a:cs typeface="Arial" panose="020B0604020202020204" pitchFamily="34" charset="0"/>
              </a:rPr>
              <a:t>26</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297918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100" b="1" i="0" kern="1200" baseline="0" dirty="0">
                <a:solidFill>
                  <a:schemeClr val="tx1"/>
                </a:solidFill>
                <a:effectLst/>
                <a:latin typeface="Arial" panose="020B0604020202020204" pitchFamily="34" charset="0"/>
                <a:ea typeface="+mn-ea"/>
                <a:cs typeface="Arial" panose="020B0604020202020204" pitchFamily="34" charset="0"/>
              </a:rPr>
              <a:t>3.3 Zusatzaufgabe</a:t>
            </a:r>
          </a:p>
          <a:p>
            <a:pPr marL="171450" marR="0" lvl="0" indent="-17145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de-DE" sz="1100" b="0" i="0" kern="1200" baseline="0" dirty="0">
                <a:solidFill>
                  <a:schemeClr val="tx1"/>
                </a:solidFill>
                <a:effectLst/>
                <a:latin typeface="Arial" panose="020B0604020202020204" pitchFamily="34" charset="0"/>
                <a:ea typeface="+mn-ea"/>
                <a:cs typeface="Arial" panose="020B0604020202020204" pitchFamily="34" charset="0"/>
              </a:rPr>
              <a:t>Zur Dokumentation des Gelernten gestalten die Kinder den Zeitungsbericht des Spechts. </a:t>
            </a:r>
          </a:p>
          <a:p>
            <a:pPr marL="171450" marR="0" lvl="0" indent="-17145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de-DE" sz="1100" b="0" i="0" kern="1200" baseline="0" dirty="0">
                <a:solidFill>
                  <a:schemeClr val="tx1"/>
                </a:solidFill>
                <a:effectLst/>
                <a:latin typeface="Arial" panose="020B0604020202020204" pitchFamily="34" charset="0"/>
                <a:ea typeface="+mn-ea"/>
                <a:cs typeface="Arial" panose="020B0604020202020204" pitchFamily="34" charset="0"/>
              </a:rPr>
              <a:t>Teilen Sie die Klasse in Gruppen ein.</a:t>
            </a:r>
          </a:p>
          <a:p>
            <a:pPr marL="171450" marR="0" lvl="0" indent="-17145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de-DE" sz="1100" b="0" i="0" kern="1200" baseline="0" dirty="0">
                <a:solidFill>
                  <a:schemeClr val="tx1"/>
                </a:solidFill>
                <a:effectLst/>
                <a:latin typeface="Arial" panose="020B0604020202020204" pitchFamily="34" charset="0"/>
                <a:ea typeface="+mn-ea"/>
                <a:cs typeface="Arial" panose="020B0604020202020204" pitchFamily="34" charset="0"/>
              </a:rPr>
              <a:t>Jede Gruppe erhält die Kopiervorlagen "Zeitungsbericht des Spechts" </a:t>
            </a:r>
            <a:r>
              <a:rPr lang="de-DE" sz="1100" b="0" i="1" kern="1200" baseline="0" dirty="0">
                <a:solidFill>
                  <a:schemeClr val="tx1"/>
                </a:solidFill>
                <a:effectLst/>
                <a:latin typeface="Arial" panose="020B0604020202020204" pitchFamily="34" charset="0"/>
                <a:ea typeface="+mn-ea"/>
                <a:cs typeface="Arial" panose="020B0604020202020204" pitchFamily="34" charset="0"/>
              </a:rPr>
              <a:t>(in den Zusatzmaterialien Folien 18-23) </a:t>
            </a:r>
            <a:r>
              <a:rPr lang="de-DE" sz="1100" b="0" i="0" kern="1200" baseline="0" dirty="0">
                <a:solidFill>
                  <a:schemeClr val="tx1"/>
                </a:solidFill>
                <a:effectLst/>
                <a:latin typeface="Arial" panose="020B0604020202020204" pitchFamily="34" charset="0"/>
                <a:ea typeface="+mn-ea"/>
                <a:cs typeface="Arial" panose="020B0604020202020204" pitchFamily="34" charset="0"/>
              </a:rPr>
              <a:t>und "Szenenbilder" </a:t>
            </a:r>
            <a:r>
              <a:rPr lang="de-DE" sz="1100" b="0" i="1" kern="1200" baseline="0" dirty="0">
                <a:solidFill>
                  <a:schemeClr val="tx1"/>
                </a:solidFill>
                <a:effectLst/>
                <a:latin typeface="Arial" panose="020B0604020202020204" pitchFamily="34" charset="0"/>
                <a:ea typeface="+mn-ea"/>
                <a:cs typeface="Arial" panose="020B0604020202020204" pitchFamily="34" charset="0"/>
              </a:rPr>
              <a:t>(in den Zusatzmaterialien Folien 25-31).</a:t>
            </a:r>
          </a:p>
          <a:p>
            <a:pPr marL="171450" marR="0" lvl="0" indent="-17145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de-DE" sz="1100" b="0" i="0" kern="1200" baseline="0" dirty="0">
                <a:solidFill>
                  <a:schemeClr val="tx1"/>
                </a:solidFill>
                <a:effectLst/>
                <a:latin typeface="Arial" panose="020B0604020202020204" pitchFamily="34" charset="0"/>
                <a:ea typeface="+mn-ea"/>
                <a:cs typeface="Arial" panose="020B0604020202020204" pitchFamily="34" charset="0"/>
              </a:rPr>
              <a:t>Die Kinder kleben dann die richtigen Szenenbilder zum passenden Text.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de-DE" sz="1100" b="1" i="0" kern="1200" baseline="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100" b="1" i="0" kern="1200" baseline="0" dirty="0">
                <a:solidFill>
                  <a:schemeClr val="tx1"/>
                </a:solidFill>
                <a:effectLst/>
                <a:latin typeface="Arial" panose="020B0604020202020204" pitchFamily="34" charset="0"/>
                <a:ea typeface="+mn-ea"/>
                <a:cs typeface="Arial" panose="020B0604020202020204" pitchFamily="34" charset="0"/>
              </a:rPr>
              <a:t>Alternative Vorgehensweise:</a:t>
            </a:r>
          </a:p>
          <a:p>
            <a:pPr marL="171450" marR="0" lvl="0" indent="-171450" algn="l" defTabSz="914400" rtl="0" eaLnBrk="1" fontAlgn="auto" latinLnBrk="0" hangingPunct="1">
              <a:lnSpc>
                <a:spcPct val="100000"/>
              </a:lnSpc>
              <a:spcBef>
                <a:spcPts val="0"/>
              </a:spcBef>
              <a:spcAft>
                <a:spcPts val="0"/>
              </a:spcAft>
              <a:buClrTx/>
              <a:buSzTx/>
              <a:buFont typeface="Symbol" panose="05050102010706020507" pitchFamily="18" charset="2"/>
              <a:buChar char="-"/>
              <a:tabLst/>
              <a:defRPr/>
            </a:pPr>
            <a:r>
              <a:rPr lang="de-DE" sz="1100" b="0" i="0" kern="1200" baseline="0" dirty="0">
                <a:solidFill>
                  <a:schemeClr val="tx1"/>
                </a:solidFill>
                <a:effectLst/>
                <a:latin typeface="Arial" panose="020B0604020202020204" pitchFamily="34" charset="0"/>
                <a:ea typeface="+mn-ea"/>
                <a:cs typeface="Arial" panose="020B0604020202020204" pitchFamily="34" charset="0"/>
              </a:rPr>
              <a:t>Gehen Sie gemeinsam in der Klasse die Folien 27-38 durch.  Hier können die Kinder zu einer Aussage aus der Geschichte das passende Szenenbild auswählen.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de-DE" sz="1100" b="1" i="0" kern="1200" baseline="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100" b="1" i="0" kern="1200" baseline="0" dirty="0">
                <a:solidFill>
                  <a:schemeClr val="tx1"/>
                </a:solidFill>
                <a:effectLst/>
                <a:latin typeface="Arial" panose="020B0604020202020204" pitchFamily="34" charset="0"/>
                <a:ea typeface="+mn-ea"/>
                <a:cs typeface="Arial" panose="020B0604020202020204" pitchFamily="34" charset="0"/>
              </a:rPr>
              <a:t>Text zu Szene 2</a:t>
            </a: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27</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469830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i="0" kern="1200" baseline="0" dirty="0">
                <a:solidFill>
                  <a:schemeClr val="tx1"/>
                </a:solidFill>
                <a:effectLst/>
                <a:latin typeface="Arial" panose="020B0604020202020204" pitchFamily="34" charset="0"/>
                <a:ea typeface="+mn-ea"/>
                <a:cs typeface="Arial" panose="020B0604020202020204" pitchFamily="34" charset="0"/>
              </a:rPr>
              <a:t>LÖSUNG zu Szene 2</a:t>
            </a:r>
            <a:endParaRPr lang="de-DE" sz="1100" b="1" i="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b="0" kern="1200" dirty="0">
              <a:solidFill>
                <a:schemeClr val="tx1"/>
              </a:solidFill>
              <a:effectLst/>
              <a:latin typeface="Arial" panose="020B0604020202020204" pitchFamily="34" charset="0"/>
              <a:ea typeface="+mn-ea"/>
              <a:cs typeface="Arial" panose="020B0604020202020204" pitchFamily="34" charset="0"/>
            </a:endParaRP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28</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111959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100" b="1" i="0" kern="1200" baseline="0" dirty="0">
                <a:solidFill>
                  <a:schemeClr val="tx1"/>
                </a:solidFill>
                <a:effectLst/>
                <a:latin typeface="Arial" panose="020B0604020202020204" pitchFamily="34" charset="0"/>
                <a:ea typeface="+mn-ea"/>
                <a:cs typeface="Arial" panose="020B0604020202020204" pitchFamily="34" charset="0"/>
              </a:rPr>
              <a:t>Text zu Szene 6</a:t>
            </a:r>
            <a:endParaRPr lang="de-DE" sz="1100" b="1" i="0" kern="1200" dirty="0">
              <a:solidFill>
                <a:schemeClr val="tx1"/>
              </a:solidFill>
              <a:effectLst/>
              <a:latin typeface="Arial" panose="020B0604020202020204" pitchFamily="34" charset="0"/>
              <a:ea typeface="+mn-ea"/>
              <a:cs typeface="Arial" panose="020B0604020202020204" pitchFamily="34" charset="0"/>
            </a:endParaRP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29</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294288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u="none" kern="1200" dirty="0">
                <a:solidFill>
                  <a:schemeClr val="tx1"/>
                </a:solidFill>
                <a:effectLst/>
                <a:latin typeface="Arial" panose="020B0604020202020204" pitchFamily="34" charset="0"/>
                <a:ea typeface="+mn-ea"/>
                <a:cs typeface="Arial" panose="020B0604020202020204" pitchFamily="34" charset="0"/>
              </a:rPr>
              <a:t>1.1</a:t>
            </a:r>
            <a:r>
              <a:rPr lang="de-DE" sz="1100" b="0" kern="1200" baseline="0" dirty="0">
                <a:solidFill>
                  <a:schemeClr val="tx1"/>
                </a:solidFill>
                <a:effectLst/>
                <a:latin typeface="Arial" panose="020B0604020202020204" pitchFamily="34" charset="0"/>
                <a:ea typeface="+mn-ea"/>
                <a:cs typeface="Arial" panose="020B0604020202020204" pitchFamily="34" charset="0"/>
              </a:rPr>
              <a:t> (</a:t>
            </a:r>
            <a:r>
              <a:rPr lang="de-DE" sz="1100" kern="1200" dirty="0">
                <a:solidFill>
                  <a:schemeClr val="tx1"/>
                </a:solidFill>
                <a:effectLst/>
                <a:latin typeface="Arial" panose="020B0604020202020204" pitchFamily="34" charset="0"/>
                <a:ea typeface="+mn-ea"/>
                <a:cs typeface="Arial" panose="020B0604020202020204" pitchFamily="34" charset="0"/>
              </a:rPr>
              <a:t>Zeit: 5 Minuten)</a:t>
            </a:r>
            <a:endParaRPr lang="de-DE" sz="1100" b="1" kern="1200" baseline="0" dirty="0">
              <a:solidFill>
                <a:schemeClr val="tx1"/>
              </a:solidFill>
              <a:effectLst/>
              <a:latin typeface="Arial" panose="020B0604020202020204" pitchFamily="34" charset="0"/>
              <a:ea typeface="+mn-ea"/>
              <a:cs typeface="Arial" panose="020B0604020202020204" pitchFamily="34" charset="0"/>
            </a:endParaRPr>
          </a:p>
          <a:p>
            <a:pPr marL="180000" marR="0" lvl="0" indent="-180000" algn="l" defTabSz="914400" rtl="0" eaLnBrk="1" fontAlgn="auto" latinLnBrk="0" hangingPunct="1">
              <a:lnSpc>
                <a:spcPct val="100000"/>
              </a:lnSpc>
              <a:spcBef>
                <a:spcPts val="0"/>
              </a:spcBef>
              <a:spcAft>
                <a:spcPts val="0"/>
              </a:spcAft>
              <a:buClrTx/>
              <a:buSzTx/>
              <a:buFont typeface="Symbol" pitchFamily="2" charset="2"/>
              <a:buChar char="-"/>
              <a:tabLst/>
              <a:defRPr/>
            </a:pPr>
            <a:r>
              <a:rPr lang="de-DE" sz="1100" b="0" kern="1200" dirty="0">
                <a:solidFill>
                  <a:schemeClr val="tx1"/>
                </a:solidFill>
                <a:effectLst/>
                <a:latin typeface="Arial" panose="020B0604020202020204" pitchFamily="34" charset="0"/>
                <a:ea typeface="+mn-ea"/>
                <a:cs typeface="Arial" panose="020B0604020202020204" pitchFamily="34" charset="0"/>
              </a:rPr>
              <a:t>Erklären Sie zu Beginn des Unterrichts, dass im Wald ein Unglück passiert ist und die Tiere im Wald sehr aufgeregt sind.</a:t>
            </a:r>
          </a:p>
          <a:p>
            <a:pPr marL="180000" marR="0" lvl="0" indent="-180000" algn="l" defTabSz="914400" rtl="0" eaLnBrk="1" fontAlgn="auto" latinLnBrk="0" hangingPunct="1">
              <a:lnSpc>
                <a:spcPct val="100000"/>
              </a:lnSpc>
              <a:spcBef>
                <a:spcPts val="0"/>
              </a:spcBef>
              <a:spcAft>
                <a:spcPts val="0"/>
              </a:spcAft>
              <a:buClrTx/>
              <a:buSzTx/>
              <a:buFont typeface="Symbol" pitchFamily="2" charset="2"/>
              <a:buChar char="-"/>
              <a:tabLst/>
              <a:defRPr/>
            </a:pPr>
            <a:r>
              <a:rPr lang="de-DE" sz="1100" b="0" kern="1200" dirty="0">
                <a:solidFill>
                  <a:schemeClr val="tx1"/>
                </a:solidFill>
                <a:effectLst/>
                <a:latin typeface="Arial" panose="020B0604020202020204" pitchFamily="34" charset="0"/>
                <a:ea typeface="+mn-ea"/>
                <a:cs typeface="Arial" panose="020B0604020202020204" pitchFamily="34" charset="0"/>
              </a:rPr>
              <a:t>Weisen Sie die </a:t>
            </a:r>
            <a:r>
              <a:rPr lang="de-DE" sz="1100" b="0" kern="1200" dirty="0" err="1">
                <a:solidFill>
                  <a:schemeClr val="tx1"/>
                </a:solidFill>
                <a:effectLst/>
                <a:latin typeface="Arial" panose="020B0604020202020204" pitchFamily="34" charset="0"/>
                <a:ea typeface="+mn-ea"/>
                <a:cs typeface="Arial" panose="020B0604020202020204" pitchFamily="34" charset="0"/>
              </a:rPr>
              <a:t>Schüler:innen</a:t>
            </a:r>
            <a:r>
              <a:rPr lang="de-DE" sz="1100" b="0" kern="1200" dirty="0">
                <a:solidFill>
                  <a:schemeClr val="tx1"/>
                </a:solidFill>
                <a:effectLst/>
                <a:latin typeface="Arial" panose="020B0604020202020204" pitchFamily="34" charset="0"/>
                <a:ea typeface="+mn-ea"/>
                <a:cs typeface="Arial" panose="020B0604020202020204" pitchFamily="34" charset="0"/>
              </a:rPr>
              <a:t> darauf hin, dass sie genau zuhören bzw. zusehen müssen, was in der Geschichte geschieht.</a:t>
            </a: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3</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31743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i="0" kern="1200" baseline="0" dirty="0">
                <a:solidFill>
                  <a:schemeClr val="tx1"/>
                </a:solidFill>
                <a:effectLst/>
                <a:latin typeface="Arial" panose="020B0604020202020204" pitchFamily="34" charset="0"/>
                <a:ea typeface="+mn-ea"/>
                <a:cs typeface="Arial" panose="020B0604020202020204" pitchFamily="34" charset="0"/>
              </a:rPr>
              <a:t>LÖSUNG zu Szene 6</a:t>
            </a:r>
            <a:endParaRPr lang="de-DE" sz="1100" b="1" i="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b="0" kern="1200" dirty="0">
              <a:solidFill>
                <a:schemeClr val="tx1"/>
              </a:solidFill>
              <a:effectLst/>
              <a:latin typeface="Arial" panose="020B0604020202020204" pitchFamily="34" charset="0"/>
              <a:ea typeface="+mn-ea"/>
              <a:cs typeface="Arial" panose="020B0604020202020204" pitchFamily="34" charset="0"/>
            </a:endParaRP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30</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524778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100" b="1" i="0" kern="1200" baseline="0" dirty="0">
                <a:solidFill>
                  <a:schemeClr val="tx1"/>
                </a:solidFill>
                <a:effectLst/>
                <a:latin typeface="Arial" panose="020B0604020202020204" pitchFamily="34" charset="0"/>
                <a:ea typeface="+mn-ea"/>
                <a:cs typeface="Arial" panose="020B0604020202020204" pitchFamily="34" charset="0"/>
              </a:rPr>
              <a:t>Text zu Szene 8</a:t>
            </a:r>
            <a:endParaRPr lang="de-DE" sz="1100" b="1" i="0" kern="1200" dirty="0">
              <a:solidFill>
                <a:schemeClr val="tx1"/>
              </a:solidFill>
              <a:effectLst/>
              <a:latin typeface="Arial" panose="020B0604020202020204" pitchFamily="34" charset="0"/>
              <a:ea typeface="+mn-ea"/>
              <a:cs typeface="Arial" panose="020B0604020202020204" pitchFamily="34" charset="0"/>
            </a:endParaRP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31</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361443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i="0" kern="1200" baseline="0" dirty="0">
                <a:solidFill>
                  <a:schemeClr val="tx1"/>
                </a:solidFill>
                <a:effectLst/>
                <a:latin typeface="Arial" panose="020B0604020202020204" pitchFamily="34" charset="0"/>
                <a:ea typeface="+mn-ea"/>
                <a:cs typeface="Arial" panose="020B0604020202020204" pitchFamily="34" charset="0"/>
              </a:rPr>
              <a:t>LÖSUNG zu Szene 8</a:t>
            </a:r>
            <a:endParaRPr lang="de-DE" sz="1100" b="1" i="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b="0" kern="1200" dirty="0">
              <a:solidFill>
                <a:schemeClr val="tx1"/>
              </a:solidFill>
              <a:effectLst/>
              <a:latin typeface="Arial" panose="020B0604020202020204" pitchFamily="34" charset="0"/>
              <a:ea typeface="+mn-ea"/>
              <a:cs typeface="Arial" panose="020B0604020202020204" pitchFamily="34" charset="0"/>
            </a:endParaRP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32</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160169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100" b="1" i="0" kern="1200" baseline="0" dirty="0">
                <a:solidFill>
                  <a:schemeClr val="tx1"/>
                </a:solidFill>
                <a:effectLst/>
                <a:latin typeface="Arial" panose="020B0604020202020204" pitchFamily="34" charset="0"/>
                <a:ea typeface="+mn-ea"/>
                <a:cs typeface="Arial" panose="020B0604020202020204" pitchFamily="34" charset="0"/>
              </a:rPr>
              <a:t>Text zu Szene 10</a:t>
            </a:r>
            <a:endParaRPr lang="de-DE" sz="1100" b="1" i="0" kern="1200" dirty="0">
              <a:solidFill>
                <a:schemeClr val="tx1"/>
              </a:solidFill>
              <a:effectLst/>
              <a:latin typeface="Arial" panose="020B0604020202020204" pitchFamily="34" charset="0"/>
              <a:ea typeface="+mn-ea"/>
              <a:cs typeface="Arial" panose="020B0604020202020204" pitchFamily="34" charset="0"/>
            </a:endParaRP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33</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4732439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i="0" kern="1200" baseline="0" dirty="0">
                <a:solidFill>
                  <a:schemeClr val="tx1"/>
                </a:solidFill>
                <a:effectLst/>
                <a:latin typeface="Arial" panose="020B0604020202020204" pitchFamily="34" charset="0"/>
                <a:ea typeface="+mn-ea"/>
                <a:cs typeface="Arial" panose="020B0604020202020204" pitchFamily="34" charset="0"/>
              </a:rPr>
              <a:t>LÖSUNG zu Szene 10</a:t>
            </a:r>
            <a:endParaRPr lang="de-DE" sz="1100" b="1" i="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b="0" kern="1200" dirty="0">
              <a:solidFill>
                <a:schemeClr val="tx1"/>
              </a:solidFill>
              <a:effectLst/>
              <a:latin typeface="Arial" panose="020B0604020202020204" pitchFamily="34" charset="0"/>
              <a:ea typeface="+mn-ea"/>
              <a:cs typeface="Arial" panose="020B0604020202020204" pitchFamily="34" charset="0"/>
            </a:endParaRP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34</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725789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i="0" kern="1200" baseline="0" dirty="0">
                <a:solidFill>
                  <a:schemeClr val="tx1"/>
                </a:solidFill>
                <a:effectLst/>
                <a:latin typeface="Arial" panose="020B0604020202020204" pitchFamily="34" charset="0"/>
                <a:ea typeface="+mn-ea"/>
                <a:cs typeface="Arial" panose="020B0604020202020204" pitchFamily="34" charset="0"/>
              </a:rPr>
              <a:t>Text zu Szene 11</a:t>
            </a:r>
            <a:endParaRPr lang="de-DE" sz="1100" b="1" i="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b="0" kern="1200" dirty="0">
              <a:solidFill>
                <a:schemeClr val="tx1"/>
              </a:solidFill>
              <a:effectLst/>
              <a:latin typeface="Arial" panose="020B0604020202020204" pitchFamily="34" charset="0"/>
              <a:ea typeface="+mn-ea"/>
              <a:cs typeface="Arial" panose="020B0604020202020204" pitchFamily="34" charset="0"/>
            </a:endParaRP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35</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595681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i="0" kern="1200" baseline="0" dirty="0">
                <a:solidFill>
                  <a:schemeClr val="tx1"/>
                </a:solidFill>
                <a:effectLst/>
                <a:latin typeface="Arial" panose="020B0604020202020204" pitchFamily="34" charset="0"/>
                <a:ea typeface="+mn-ea"/>
                <a:cs typeface="Arial" panose="020B0604020202020204" pitchFamily="34" charset="0"/>
              </a:rPr>
              <a:t>LÖSUNG zu Szene 11</a:t>
            </a:r>
            <a:endParaRPr lang="de-DE" sz="1100" b="1" i="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b="0" kern="1200" dirty="0">
              <a:solidFill>
                <a:schemeClr val="tx1"/>
              </a:solidFill>
              <a:effectLst/>
              <a:latin typeface="Arial" panose="020B0604020202020204" pitchFamily="34" charset="0"/>
              <a:ea typeface="+mn-ea"/>
              <a:cs typeface="Arial" panose="020B0604020202020204" pitchFamily="34" charset="0"/>
            </a:endParaRP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36</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5498762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100" b="1" i="0" kern="1200" baseline="0" dirty="0">
                <a:solidFill>
                  <a:schemeClr val="tx1"/>
                </a:solidFill>
                <a:effectLst/>
                <a:latin typeface="Arial" panose="020B0604020202020204" pitchFamily="34" charset="0"/>
                <a:ea typeface="+mn-ea"/>
                <a:cs typeface="Arial" panose="020B0604020202020204" pitchFamily="34" charset="0"/>
              </a:rPr>
              <a:t>Text zu Szene 12</a:t>
            </a:r>
            <a:endParaRPr lang="de-DE" sz="1100" b="1" i="0" kern="1200" dirty="0">
              <a:solidFill>
                <a:schemeClr val="tx1"/>
              </a:solidFill>
              <a:effectLst/>
              <a:latin typeface="Arial" panose="020B0604020202020204" pitchFamily="34" charset="0"/>
              <a:ea typeface="+mn-ea"/>
              <a:cs typeface="Arial" panose="020B0604020202020204" pitchFamily="34" charset="0"/>
            </a:endParaRP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37</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633720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i="0" kern="1200" baseline="0" dirty="0">
                <a:solidFill>
                  <a:schemeClr val="tx1"/>
                </a:solidFill>
                <a:effectLst/>
                <a:latin typeface="Arial" panose="020B0604020202020204" pitchFamily="34" charset="0"/>
                <a:ea typeface="+mn-ea"/>
                <a:cs typeface="Arial" panose="020B0604020202020204" pitchFamily="34" charset="0"/>
              </a:rPr>
              <a:t>LÖSUNG zu Szene 12</a:t>
            </a:r>
            <a:endParaRPr lang="de-DE" sz="1100" b="1" i="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200" b="0" kern="1200" dirty="0">
              <a:solidFill>
                <a:schemeClr val="tx1"/>
              </a:solidFill>
              <a:effectLst/>
              <a:latin typeface="Arial" panose="020B0604020202020204" pitchFamily="34" charset="0"/>
              <a:ea typeface="+mn-ea"/>
              <a:cs typeface="Arial" panose="020B0604020202020204" pitchFamily="34" charset="0"/>
            </a:endParaRP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38</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634406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100" b="1" u="none" kern="1200" dirty="0">
                <a:solidFill>
                  <a:schemeClr val="tx1"/>
                </a:solidFill>
                <a:effectLst/>
                <a:latin typeface="Arial" panose="020B0604020202020204" pitchFamily="34" charset="0"/>
                <a:ea typeface="+mn-ea"/>
                <a:cs typeface="Arial" panose="020B0604020202020204" pitchFamily="34" charset="0"/>
              </a:rPr>
              <a:t>Phase 4: Die Krise bewältigen</a:t>
            </a:r>
          </a:p>
          <a:p>
            <a:r>
              <a:rPr lang="de-DE" sz="1100" kern="1200" dirty="0">
                <a:solidFill>
                  <a:schemeClr val="tx1"/>
                </a:solidFill>
                <a:effectLst/>
                <a:latin typeface="Arial" panose="020B0604020202020204" pitchFamily="34" charset="0"/>
                <a:ea typeface="+mn-ea"/>
                <a:cs typeface="Arial" panose="020B0604020202020204" pitchFamily="34" charset="0"/>
              </a:rPr>
              <a:t>Zum Abschluss der Unterrichtseinheit diskutieren die </a:t>
            </a:r>
            <a:r>
              <a:rPr lang="de-DE" sz="1100" kern="1200" dirty="0" err="1">
                <a:solidFill>
                  <a:schemeClr val="tx1"/>
                </a:solidFill>
                <a:effectLst/>
                <a:latin typeface="Arial" panose="020B0604020202020204" pitchFamily="34" charset="0"/>
                <a:ea typeface="+mn-ea"/>
                <a:cs typeface="Arial" panose="020B0604020202020204" pitchFamily="34" charset="0"/>
              </a:rPr>
              <a:t>Schüler:innen</a:t>
            </a:r>
            <a:r>
              <a:rPr lang="de-DE" sz="1100" kern="1200" dirty="0">
                <a:solidFill>
                  <a:schemeClr val="tx1"/>
                </a:solidFill>
                <a:effectLst/>
                <a:latin typeface="Arial" panose="020B0604020202020204" pitchFamily="34" charset="0"/>
                <a:ea typeface="+mn-ea"/>
                <a:cs typeface="Arial" panose="020B0604020202020204" pitchFamily="34" charset="0"/>
              </a:rPr>
              <a:t> über Handlungsmöglichkeiten für die besprochene Krisensituation. </a:t>
            </a:r>
          </a:p>
          <a:p>
            <a:endParaRPr lang="de-DE" dirty="0"/>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39</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836955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u="none" kern="1200" dirty="0">
                <a:solidFill>
                  <a:schemeClr val="tx1"/>
                </a:solidFill>
                <a:effectLst/>
                <a:latin typeface="Arial" panose="020B0604020202020204" pitchFamily="34" charset="0"/>
                <a:cs typeface="Arial" panose="020B0604020202020204" pitchFamily="34" charset="0"/>
              </a:rPr>
              <a:t>1.2</a:t>
            </a:r>
            <a:r>
              <a:rPr lang="de-DE" sz="1100" b="0" u="none" kern="1200" dirty="0">
                <a:solidFill>
                  <a:schemeClr val="tx1"/>
                </a:solidFill>
                <a:effectLst/>
                <a:latin typeface="Arial" panose="020B0604020202020204" pitchFamily="34" charset="0"/>
                <a:cs typeface="Arial" panose="020B0604020202020204" pitchFamily="34" charset="0"/>
              </a:rPr>
              <a:t> (</a:t>
            </a:r>
            <a:r>
              <a:rPr lang="de-DE" sz="1100" kern="1200" dirty="0">
                <a:solidFill>
                  <a:schemeClr val="tx1"/>
                </a:solidFill>
                <a:effectLst/>
                <a:latin typeface="Arial" panose="020B0604020202020204" pitchFamily="34" charset="0"/>
                <a:cs typeface="Arial" panose="020B0604020202020204" pitchFamily="34" charset="0"/>
              </a:rPr>
              <a:t>Zeit: 15 Minuten)</a:t>
            </a:r>
            <a:endParaRPr lang="de-DE" sz="1100" b="1" u="none" kern="1200" dirty="0">
              <a:solidFill>
                <a:schemeClr val="tx1"/>
              </a:solidFill>
              <a:effectLst/>
              <a:latin typeface="Arial" panose="020B0604020202020204" pitchFamily="34" charset="0"/>
              <a:cs typeface="Arial" panose="020B0604020202020204" pitchFamily="34" charset="0"/>
            </a:endParaRPr>
          </a:p>
          <a:p>
            <a:pPr marL="180000" indent="-180000">
              <a:buFont typeface="Symbol" pitchFamily="2" charset="2"/>
              <a:buChar char="-"/>
            </a:pPr>
            <a:r>
              <a:rPr lang="de-DE" sz="1100" b="0" u="none" kern="1200" dirty="0">
                <a:solidFill>
                  <a:schemeClr val="tx1"/>
                </a:solidFill>
                <a:effectLst/>
                <a:latin typeface="Arial" panose="020B0604020202020204" pitchFamily="34" charset="0"/>
                <a:cs typeface="Arial" panose="020B0604020202020204" pitchFamily="34" charset="0"/>
              </a:rPr>
              <a:t>Zeigen Sie den </a:t>
            </a:r>
            <a:r>
              <a:rPr lang="de-DE" sz="1100" b="0" i="0" u="none" kern="1200" dirty="0">
                <a:solidFill>
                  <a:schemeClr val="tx1"/>
                </a:solidFill>
                <a:effectLst/>
                <a:latin typeface="Arial" panose="020B0604020202020204" pitchFamily="34" charset="0"/>
                <a:cs typeface="Arial" panose="020B0604020202020204" pitchFamily="34" charset="0"/>
              </a:rPr>
              <a:t>Film-Clip</a:t>
            </a:r>
            <a:r>
              <a:rPr lang="de-DE" sz="1100" b="0" i="0" u="none" kern="1200" baseline="0" dirty="0">
                <a:solidFill>
                  <a:schemeClr val="tx1"/>
                </a:solidFill>
                <a:effectLst/>
                <a:latin typeface="Arial" panose="020B0604020202020204" pitchFamily="34" charset="0"/>
                <a:cs typeface="Arial" panose="020B0604020202020204" pitchFamily="34" charset="0"/>
              </a:rPr>
              <a:t> „</a:t>
            </a:r>
            <a:r>
              <a:rPr lang="de-DE" sz="1100" b="0" i="0" u="none" kern="1200" dirty="0">
                <a:solidFill>
                  <a:schemeClr val="tx1"/>
                </a:solidFill>
                <a:effectLst/>
                <a:latin typeface="Arial" panose="020B0604020202020204" pitchFamily="34" charset="0"/>
                <a:cs typeface="Arial" panose="020B0604020202020204" pitchFamily="34" charset="0"/>
              </a:rPr>
              <a:t>Sturm im Wald“</a:t>
            </a:r>
            <a:r>
              <a:rPr lang="de-DE" sz="1100" b="0" i="0" u="none" kern="1200" baseline="0" dirty="0">
                <a:solidFill>
                  <a:schemeClr val="tx1"/>
                </a:solidFill>
                <a:effectLst/>
                <a:latin typeface="Arial" panose="020B0604020202020204" pitchFamily="34" charset="0"/>
                <a:cs typeface="Arial" panose="020B0604020202020204" pitchFamily="34" charset="0"/>
              </a:rPr>
              <a:t> </a:t>
            </a:r>
            <a:r>
              <a:rPr lang="de-DE" sz="1100" b="0" u="none" kern="1200" dirty="0">
                <a:solidFill>
                  <a:schemeClr val="tx1"/>
                </a:solidFill>
                <a:effectLst/>
                <a:latin typeface="Arial" panose="020B0604020202020204" pitchFamily="34" charset="0"/>
                <a:cs typeface="Arial" panose="020B0604020202020204" pitchFamily="34" charset="0"/>
              </a:rPr>
              <a:t>bzw. lesen Sie die Geschichte </a:t>
            </a:r>
            <a:r>
              <a:rPr lang="de-DE" sz="1100" b="0" i="1" u="none" kern="1200" dirty="0">
                <a:solidFill>
                  <a:schemeClr val="tx1"/>
                </a:solidFill>
                <a:effectLst/>
                <a:latin typeface="Arial" panose="020B0604020202020204" pitchFamily="34" charset="0"/>
                <a:cs typeface="Arial" panose="020B0604020202020204" pitchFamily="34" charset="0"/>
              </a:rPr>
              <a:t>(</a:t>
            </a:r>
            <a:r>
              <a:rPr lang="de-DE" sz="1100" b="0" i="1" u="none" kern="1200" dirty="0">
                <a:solidFill>
                  <a:schemeClr val="tx1"/>
                </a:solidFill>
                <a:effectLst/>
                <a:latin typeface="Arial" panose="020B0604020202020204" pitchFamily="34" charset="0"/>
                <a:cs typeface="Arial" panose="020B0604020202020204" pitchFamily="34" charset="0"/>
                <a:sym typeface="Wingdings" panose="05000000000000000000" pitchFamily="2" charset="2"/>
              </a:rPr>
              <a:t>in den </a:t>
            </a:r>
            <a:r>
              <a:rPr lang="de-DE" sz="1100" b="0" i="1" u="none" kern="1200" dirty="0">
                <a:effectLst/>
                <a:latin typeface="Arial" panose="020B0604020202020204" pitchFamily="34" charset="0"/>
                <a:cs typeface="Arial" panose="020B0604020202020204" pitchFamily="34" charset="0"/>
                <a:sym typeface="Wingdings" panose="05000000000000000000" pitchFamily="2" charset="2"/>
              </a:rPr>
              <a:t>Zusatzmaterialien Folien</a:t>
            </a:r>
            <a:r>
              <a:rPr lang="de-DE" sz="1100" b="0" i="1" u="none" kern="1200" baseline="0" dirty="0">
                <a:effectLst/>
                <a:latin typeface="Arial" panose="020B0604020202020204" pitchFamily="34" charset="0"/>
                <a:cs typeface="Arial" panose="020B0604020202020204" pitchFamily="34" charset="0"/>
                <a:sym typeface="Wingdings" panose="05000000000000000000" pitchFamily="2" charset="2"/>
              </a:rPr>
              <a:t> </a:t>
            </a:r>
            <a:r>
              <a:rPr lang="de-DE" sz="1100" b="0" i="1" u="none" kern="1200" dirty="0">
                <a:effectLst/>
                <a:latin typeface="Arial" panose="020B0604020202020204" pitchFamily="34" charset="0"/>
                <a:cs typeface="Arial" panose="020B0604020202020204" pitchFamily="34" charset="0"/>
                <a:sym typeface="Wingdings" panose="05000000000000000000" pitchFamily="2" charset="2"/>
              </a:rPr>
              <a:t>12-16</a:t>
            </a:r>
            <a:r>
              <a:rPr lang="de-DE" sz="1100" b="0" i="1" u="none" kern="1200" baseline="0" dirty="0">
                <a:effectLst/>
                <a:latin typeface="Arial" panose="020B0604020202020204" pitchFamily="34" charset="0"/>
                <a:cs typeface="Arial" panose="020B0604020202020204" pitchFamily="34" charset="0"/>
              </a:rPr>
              <a:t>) </a:t>
            </a:r>
            <a:r>
              <a:rPr lang="de-DE" sz="1100" b="0" u="none" kern="1200" dirty="0">
                <a:effectLst/>
                <a:latin typeface="Arial" panose="020B0604020202020204" pitchFamily="34" charset="0"/>
                <a:cs typeface="Arial" panose="020B0604020202020204" pitchFamily="34" charset="0"/>
              </a:rPr>
              <a:t>vor. </a:t>
            </a:r>
          </a:p>
          <a:p>
            <a:pPr marL="180000" marR="0" lvl="0" indent="-180000" algn="l" defTabSz="914400" rtl="0" eaLnBrk="1" fontAlgn="auto" latinLnBrk="0" hangingPunct="1">
              <a:lnSpc>
                <a:spcPct val="100000"/>
              </a:lnSpc>
              <a:spcBef>
                <a:spcPts val="0"/>
              </a:spcBef>
              <a:spcAft>
                <a:spcPts val="0"/>
              </a:spcAft>
              <a:buClrTx/>
              <a:buSzTx/>
              <a:buFont typeface="Symbol" pitchFamily="2" charset="2"/>
              <a:buChar char="-"/>
              <a:tabLst/>
              <a:defRPr/>
            </a:pPr>
            <a:r>
              <a:rPr lang="de-DE" sz="1100" b="0" u="none" kern="1200" dirty="0">
                <a:effectLst/>
                <a:latin typeface="Arial" panose="020B0604020202020204" pitchFamily="34" charset="0"/>
                <a:cs typeface="Arial" panose="020B0604020202020204" pitchFamily="34" charset="0"/>
              </a:rPr>
              <a:t>Sollten Sie sich dafür entscheiden die Geschichte vorzulesen, können Sie diese als Unterstützung mit Szenenbildern illustrieren. </a:t>
            </a:r>
            <a:r>
              <a:rPr lang="de-DE" sz="1100" kern="1200" dirty="0">
                <a:effectLst/>
                <a:latin typeface="Arial" panose="020B0604020202020204" pitchFamily="34" charset="0"/>
                <a:cs typeface="Arial" panose="020B0604020202020204" pitchFamily="34" charset="0"/>
              </a:rPr>
              <a:t>Die Szenenbilder können hier in der PowerPoint-Präsentation gezeigt werden oder Sie heften die Bilder an die Tafel (</a:t>
            </a:r>
            <a:r>
              <a:rPr lang="de-DE" sz="1100" b="0" i="1" u="none" kern="1200" dirty="0">
                <a:effectLst/>
                <a:latin typeface="Arial" panose="020B0604020202020204" pitchFamily="34" charset="0"/>
                <a:cs typeface="Arial" panose="020B0604020202020204" pitchFamily="34" charset="0"/>
                <a:sym typeface="Wingdings" panose="05000000000000000000" pitchFamily="2" charset="2"/>
              </a:rPr>
              <a:t>in dieser Präsentation Folien </a:t>
            </a:r>
            <a:r>
              <a:rPr lang="de-DE" sz="1100" b="0" i="1" u="none" kern="1200" dirty="0">
                <a:effectLst/>
                <a:latin typeface="Arial" panose="020B0604020202020204" pitchFamily="34" charset="0"/>
                <a:cs typeface="Arial" panose="020B0604020202020204" pitchFamily="34" charset="0"/>
              </a:rPr>
              <a:t>43-55</a:t>
            </a:r>
            <a:r>
              <a:rPr lang="de-DE" sz="1100" b="0" i="1" u="none" kern="1200" baseline="0" dirty="0">
                <a:effectLst/>
                <a:latin typeface="Arial" panose="020B0604020202020204" pitchFamily="34" charset="0"/>
                <a:cs typeface="Arial" panose="020B0604020202020204" pitchFamily="34" charset="0"/>
              </a:rPr>
              <a:t>)</a:t>
            </a:r>
            <a:r>
              <a:rPr lang="de-DE" sz="1100" kern="1200" dirty="0">
                <a:effectLst/>
                <a:latin typeface="Arial" panose="020B0604020202020204" pitchFamily="34" charset="0"/>
                <a:cs typeface="Arial" panose="020B0604020202020204" pitchFamily="34" charset="0"/>
              </a:rPr>
              <a:t>. Die</a:t>
            </a:r>
            <a:r>
              <a:rPr lang="de-DE" sz="1100" kern="1200" baseline="0" dirty="0">
                <a:effectLst/>
                <a:latin typeface="Arial" panose="020B0604020202020204" pitchFamily="34" charset="0"/>
                <a:cs typeface="Arial" panose="020B0604020202020204" pitchFamily="34" charset="0"/>
              </a:rPr>
              <a:t> Bilder </a:t>
            </a:r>
            <a:r>
              <a:rPr lang="de-DE" sz="1100" kern="1200" dirty="0">
                <a:effectLst/>
                <a:latin typeface="Arial" panose="020B0604020202020204" pitchFamily="34" charset="0"/>
                <a:cs typeface="Arial" panose="020B0604020202020204" pitchFamily="34" charset="0"/>
              </a:rPr>
              <a:t>sollten aber nach dem Vorlesen wieder abgehängt bzw. ausgeschaltet</a:t>
            </a:r>
            <a:r>
              <a:rPr lang="de-DE" sz="1100" kern="1200" baseline="0" dirty="0">
                <a:effectLst/>
                <a:latin typeface="Arial" panose="020B0604020202020204" pitchFamily="34" charset="0"/>
                <a:cs typeface="Arial" panose="020B0604020202020204" pitchFamily="34" charset="0"/>
              </a:rPr>
              <a:t> </a:t>
            </a:r>
            <a:r>
              <a:rPr lang="de-DE" sz="1100" kern="1200" dirty="0">
                <a:effectLst/>
                <a:latin typeface="Arial" panose="020B0604020202020204" pitchFamily="34" charset="0"/>
                <a:cs typeface="Arial" panose="020B0604020202020204" pitchFamily="34" charset="0"/>
              </a:rPr>
              <a:t>werden.</a:t>
            </a:r>
          </a:p>
          <a:p>
            <a:pPr marL="180000" indent="-180000">
              <a:buFont typeface="Symbol" pitchFamily="2" charset="2"/>
              <a:buChar char="-"/>
            </a:pPr>
            <a:r>
              <a:rPr lang="de-DE" sz="1100" b="0" u="none" kern="1200" dirty="0">
                <a:effectLst/>
                <a:latin typeface="Arial" panose="020B0604020202020204" pitchFamily="34" charset="0"/>
                <a:cs typeface="Arial" panose="020B0604020202020204" pitchFamily="34" charset="0"/>
              </a:rPr>
              <a:t>Fragen Sie die</a:t>
            </a:r>
            <a:r>
              <a:rPr lang="de-DE" sz="1100" b="0" u="none" kern="1200" baseline="0" dirty="0">
                <a:effectLst/>
                <a:latin typeface="Arial" panose="020B0604020202020204" pitchFamily="34" charset="0"/>
                <a:cs typeface="Arial" panose="020B0604020202020204" pitchFamily="34" charset="0"/>
              </a:rPr>
              <a:t> </a:t>
            </a:r>
            <a:r>
              <a:rPr lang="de-DE" sz="1100" b="0" u="none" kern="1200" baseline="0" dirty="0" err="1">
                <a:effectLst/>
                <a:latin typeface="Arial" panose="020B0604020202020204" pitchFamily="34" charset="0"/>
                <a:cs typeface="Arial" panose="020B0604020202020204" pitchFamily="34" charset="0"/>
              </a:rPr>
              <a:t>Schüler:innen</a:t>
            </a:r>
            <a:r>
              <a:rPr lang="de-DE" sz="1100" b="0" u="none" kern="1200" dirty="0">
                <a:effectLst/>
                <a:latin typeface="Arial" panose="020B0604020202020204" pitchFamily="34" charset="0"/>
                <a:cs typeface="Arial" panose="020B0604020202020204" pitchFamily="34" charset="0"/>
              </a:rPr>
              <a:t> im Anschluss, ob alles verstanden wurde und erklären Sie gegebenenfalls einzelne Szenen bzw. Textpassagen genauer.</a:t>
            </a:r>
          </a:p>
          <a:p>
            <a:pPr marL="180000" indent="-180000">
              <a:buFont typeface="Symbol" pitchFamily="2" charset="2"/>
              <a:buChar char="-"/>
            </a:pPr>
            <a:endParaRPr lang="de-DE" sz="1100" b="0" u="none" kern="1200" dirty="0">
              <a:effectLst/>
              <a:latin typeface="Arial" panose="020B0604020202020204" pitchFamily="34" charset="0"/>
              <a:cs typeface="Arial" panose="020B0604020202020204" pitchFamily="34" charset="0"/>
            </a:endParaRPr>
          </a:p>
          <a:p>
            <a:pPr marL="0" indent="0">
              <a:buFont typeface="Symbol" pitchFamily="2" charset="2"/>
              <a:buNone/>
            </a:pPr>
            <a:r>
              <a:rPr lang="de-DE" sz="1100" b="1" u="none" kern="1200" dirty="0">
                <a:effectLst/>
                <a:latin typeface="Arial" panose="020B0604020202020204" pitchFamily="34" charset="0"/>
                <a:cs typeface="Arial" panose="020B0604020202020204" pitchFamily="34" charset="0"/>
              </a:rPr>
              <a:t>Link zum Film-Clip:</a:t>
            </a:r>
            <a:r>
              <a:rPr lang="de-DE" sz="1100" b="1" u="none" kern="1200" baseline="0" dirty="0">
                <a:effectLst/>
                <a:latin typeface="Arial" panose="020B0604020202020204" pitchFamily="34" charset="0"/>
                <a:cs typeface="Arial" panose="020B0604020202020204" pitchFamily="34" charset="0"/>
              </a:rPr>
              <a:t> </a:t>
            </a:r>
            <a:r>
              <a:rPr lang="de-DE" sz="1100" b="0" i="0" u="none" kern="1200" dirty="0">
                <a:effectLst/>
                <a:latin typeface="Arial" panose="020B0604020202020204" pitchFamily="34" charset="0"/>
                <a:cs typeface="Arial" panose="020B0604020202020204" pitchFamily="34" charset="0"/>
              </a:rPr>
              <a:t>https://</a:t>
            </a:r>
            <a:r>
              <a:rPr lang="de-DE" sz="1100" b="0" i="0" u="none" kern="1200" dirty="0" err="1">
                <a:effectLst/>
                <a:latin typeface="Arial" panose="020B0604020202020204" pitchFamily="34" charset="0"/>
                <a:cs typeface="Arial" panose="020B0604020202020204" pitchFamily="34" charset="0"/>
              </a:rPr>
              <a:t>www.medienfuehrerschein.bayern</a:t>
            </a:r>
            <a:r>
              <a:rPr lang="de-DE" sz="1100" b="0" i="0" u="none" kern="1200" dirty="0">
                <a:effectLst/>
                <a:latin typeface="Arial" panose="020B0604020202020204" pitchFamily="34" charset="0"/>
                <a:cs typeface="Arial" panose="020B0604020202020204" pitchFamily="34" charset="0"/>
              </a:rPr>
              <a:t>/Angebot/Grundschule/1_und_2_Jahrgangsstufe/468_Sturm_im_Wald.htm</a:t>
            </a: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4</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9548508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u="none" kern="1200" dirty="0">
                <a:solidFill>
                  <a:schemeClr val="tx1"/>
                </a:solidFill>
                <a:effectLst/>
                <a:latin typeface="Arial" panose="020B0604020202020204" pitchFamily="34" charset="0"/>
                <a:ea typeface="+mn-ea"/>
                <a:cs typeface="Arial" panose="020B0604020202020204" pitchFamily="34" charset="0"/>
              </a:rPr>
              <a:t>4.1</a:t>
            </a:r>
            <a:r>
              <a:rPr lang="de-DE" sz="1100" b="1" kern="1200" baseline="0" dirty="0">
                <a:solidFill>
                  <a:schemeClr val="tx1"/>
                </a:solidFill>
                <a:effectLst/>
                <a:latin typeface="Arial" panose="020B0604020202020204" pitchFamily="34" charset="0"/>
                <a:ea typeface="+mn-ea"/>
                <a:cs typeface="Arial" panose="020B0604020202020204" pitchFamily="34" charset="0"/>
              </a:rPr>
              <a:t> </a:t>
            </a:r>
            <a:r>
              <a:rPr lang="de-DE" sz="1100" b="0" kern="1200" baseline="0" dirty="0">
                <a:solidFill>
                  <a:schemeClr val="tx1"/>
                </a:solidFill>
                <a:effectLst/>
                <a:latin typeface="Arial" panose="020B0604020202020204" pitchFamily="34" charset="0"/>
                <a:ea typeface="+mn-ea"/>
                <a:cs typeface="Arial" panose="020B0604020202020204" pitchFamily="34" charset="0"/>
              </a:rPr>
              <a:t>(</a:t>
            </a:r>
            <a:r>
              <a:rPr lang="de-DE" sz="1100" kern="1200" dirty="0">
                <a:solidFill>
                  <a:schemeClr val="tx1"/>
                </a:solidFill>
                <a:effectLst/>
                <a:latin typeface="Arial" panose="020B0604020202020204" pitchFamily="34" charset="0"/>
                <a:ea typeface="+mn-ea"/>
                <a:cs typeface="Arial" panose="020B0604020202020204" pitchFamily="34" charset="0"/>
              </a:rPr>
              <a:t>Zeit: 15 Minuten)</a:t>
            </a:r>
          </a:p>
          <a:p>
            <a:pPr marL="180000" marR="0" lvl="0" indent="-180000" algn="l" defTabSz="914400" rtl="0" eaLnBrk="1" fontAlgn="auto" latinLnBrk="0" hangingPunct="1">
              <a:lnSpc>
                <a:spcPct val="100000"/>
              </a:lnSpc>
              <a:spcBef>
                <a:spcPts val="0"/>
              </a:spcBef>
              <a:spcAft>
                <a:spcPts val="0"/>
              </a:spcAft>
              <a:buClrTx/>
              <a:buSzTx/>
              <a:buFont typeface="Symbol" pitchFamily="2" charset="2"/>
              <a:buChar char="-"/>
              <a:tabLst/>
              <a:defRPr/>
            </a:pPr>
            <a:r>
              <a:rPr lang="de-DE" sz="1100" b="0" kern="1200" dirty="0">
                <a:solidFill>
                  <a:schemeClr val="tx1"/>
                </a:solidFill>
                <a:effectLst/>
                <a:latin typeface="Arial" panose="020B0604020202020204" pitchFamily="34" charset="0"/>
                <a:ea typeface="+mn-ea"/>
                <a:cs typeface="Arial" panose="020B0604020202020204" pitchFamily="34" charset="0"/>
              </a:rPr>
              <a:t>Sprechen Sie mit den </a:t>
            </a:r>
            <a:r>
              <a:rPr lang="de-DE" sz="1100" b="0" kern="1200" dirty="0" err="1">
                <a:solidFill>
                  <a:schemeClr val="tx1"/>
                </a:solidFill>
                <a:effectLst/>
                <a:latin typeface="Arial" panose="020B0604020202020204" pitchFamily="34" charset="0"/>
                <a:ea typeface="+mn-ea"/>
                <a:cs typeface="Arial" panose="020B0604020202020204" pitchFamily="34" charset="0"/>
              </a:rPr>
              <a:t>Schüler:innen</a:t>
            </a:r>
            <a:r>
              <a:rPr lang="de-DE" sz="1100" b="0" kern="1200" dirty="0">
                <a:solidFill>
                  <a:schemeClr val="tx1"/>
                </a:solidFill>
                <a:effectLst/>
                <a:latin typeface="Arial" panose="020B0604020202020204" pitchFamily="34" charset="0"/>
                <a:ea typeface="+mn-ea"/>
                <a:cs typeface="Arial" panose="020B0604020202020204" pitchFamily="34" charset="0"/>
              </a:rPr>
              <a:t> abschließend darüber, wie die Tiere sich nach diesem heftigen Sturm verhalten können. </a:t>
            </a:r>
          </a:p>
          <a:p>
            <a:pPr marL="180000" marR="0" lvl="0" indent="-180000" algn="l" defTabSz="914400" rtl="0" eaLnBrk="1" fontAlgn="auto" latinLnBrk="0" hangingPunct="1">
              <a:lnSpc>
                <a:spcPct val="100000"/>
              </a:lnSpc>
              <a:spcBef>
                <a:spcPts val="0"/>
              </a:spcBef>
              <a:spcAft>
                <a:spcPts val="0"/>
              </a:spcAft>
              <a:buClrTx/>
              <a:buSzTx/>
              <a:buFont typeface="Symbol" pitchFamily="2" charset="2"/>
              <a:buChar char="-"/>
              <a:tabLst/>
              <a:defRPr/>
            </a:pPr>
            <a:r>
              <a:rPr lang="de-DE" sz="1100" b="0" kern="1200" dirty="0">
                <a:solidFill>
                  <a:schemeClr val="tx1"/>
                </a:solidFill>
                <a:effectLst/>
                <a:latin typeface="Arial" panose="020B0604020202020204" pitchFamily="34" charset="0"/>
                <a:ea typeface="+mn-ea"/>
                <a:cs typeface="Arial" panose="020B0604020202020204" pitchFamily="34" charset="0"/>
              </a:rPr>
              <a:t>Möglich wäre es z.B., dass die Tiere sich beim Wiederaufbau helfen, sich zuhören, das Warnsystem der Eule ausbauen oder einen gemeinsamen Sammelpunkt für Katastrophenereignisse vereinbaren. </a:t>
            </a:r>
          </a:p>
          <a:p>
            <a:pPr marL="180000" marR="0" lvl="0" indent="-180000" algn="l" defTabSz="914400" rtl="0" eaLnBrk="1" fontAlgn="auto" latinLnBrk="0" hangingPunct="1">
              <a:lnSpc>
                <a:spcPct val="100000"/>
              </a:lnSpc>
              <a:spcBef>
                <a:spcPts val="0"/>
              </a:spcBef>
              <a:spcAft>
                <a:spcPts val="0"/>
              </a:spcAft>
              <a:buClrTx/>
              <a:buSzTx/>
              <a:buFont typeface="Symbol" pitchFamily="2" charset="2"/>
              <a:buChar char="-"/>
              <a:tabLst/>
              <a:defRPr/>
            </a:pPr>
            <a:r>
              <a:rPr lang="de-DE" sz="1100" b="0" kern="1200" dirty="0">
                <a:solidFill>
                  <a:schemeClr val="tx1"/>
                </a:solidFill>
                <a:effectLst/>
                <a:latin typeface="Arial" panose="020B0604020202020204" pitchFamily="34" charset="0"/>
                <a:ea typeface="+mn-ea"/>
                <a:cs typeface="Arial" panose="020B0604020202020204" pitchFamily="34" charset="0"/>
              </a:rPr>
              <a:t>Indem die Klasse sich aktiv Handlungsmöglichkeiten überlegt, kann sie die Unterrichtseinheit positiv abschließen.</a:t>
            </a:r>
          </a:p>
          <a:p>
            <a:endParaRPr lang="de-DE" dirty="0"/>
          </a:p>
          <a:p>
            <a:endParaRPr lang="de-DE" sz="1200" b="0" kern="1200" dirty="0">
              <a:solidFill>
                <a:schemeClr val="tx1"/>
              </a:solidFill>
              <a:effectLst/>
              <a:latin typeface="Arial" panose="020B0604020202020204" pitchFamily="34" charset="0"/>
              <a:ea typeface="+mn-ea"/>
              <a:cs typeface="Arial" panose="020B0604020202020204" pitchFamily="34" charset="0"/>
            </a:endParaRP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40</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7683084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100" dirty="0">
                <a:latin typeface="Arial" panose="020B0604020202020204" pitchFamily="34" charset="0"/>
                <a:cs typeface="Arial" panose="020B0604020202020204" pitchFamily="34" charset="0"/>
              </a:rPr>
              <a:t>Merkblatt</a:t>
            </a: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41</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36093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42</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3437781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100" b="1" dirty="0">
                <a:latin typeface="Arial" panose="020B0604020202020204" pitchFamily="34" charset="0"/>
                <a:cs typeface="Arial" panose="020B0604020202020204" pitchFamily="34" charset="0"/>
              </a:rPr>
              <a:t>Szene 1</a:t>
            </a:r>
          </a:p>
          <a:p>
            <a:endParaRPr lang="de-DE" sz="1100" b="1" dirty="0">
              <a:latin typeface="Arial" panose="020B0604020202020204" pitchFamily="34" charset="0"/>
              <a:cs typeface="Arial" panose="020B0604020202020204" pitchFamily="34" charset="0"/>
            </a:endParaRPr>
          </a:p>
          <a:p>
            <a:r>
              <a:rPr lang="de-DE" sz="1100" b="1" dirty="0">
                <a:latin typeface="Arial" panose="020B0604020202020204" pitchFamily="34" charset="0"/>
                <a:cs typeface="Arial" panose="020B0604020202020204" pitchFamily="34" charset="0"/>
              </a:rPr>
              <a:t>Text:</a:t>
            </a:r>
          </a:p>
          <a:p>
            <a:pPr marL="0" indent="0">
              <a:lnSpc>
                <a:spcPct val="120000"/>
              </a:lnSpc>
              <a:spcAft>
                <a:spcPts val="0"/>
              </a:spcAft>
              <a:buClr>
                <a:schemeClr val="bg1">
                  <a:lumMod val="50000"/>
                </a:schemeClr>
              </a:buClr>
              <a:buSzPct val="70000"/>
              <a:buFont typeface="+mj-lt"/>
              <a:buNone/>
            </a:pPr>
            <a:r>
              <a:rPr lang="de-DE" sz="1100" dirty="0">
                <a:solidFill>
                  <a:srgbClr val="000000"/>
                </a:solidFill>
                <a:latin typeface="Arial" panose="020B0604020202020204" pitchFamily="34" charset="0"/>
                <a:cs typeface="Arial" panose="020B0604020202020204" pitchFamily="34" charset="0"/>
              </a:rPr>
              <a:t>Es ist Donnerstag. Die Tiere sehen in den Wetternachrichten, dass ein Sturm auf sie zukommt. </a:t>
            </a:r>
            <a:endParaRPr lang="de-DE" sz="1100" b="1"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43</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8531011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dirty="0">
                <a:latin typeface="Arial" panose="020B0604020202020204" pitchFamily="34" charset="0"/>
                <a:cs typeface="Arial" panose="020B0604020202020204" pitchFamily="34" charset="0"/>
              </a:rPr>
              <a:t>Szene 2</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100"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dirty="0">
                <a:latin typeface="Arial" panose="020B0604020202020204" pitchFamily="34" charset="0"/>
                <a:cs typeface="Arial" panose="020B0604020202020204" pitchFamily="34" charset="0"/>
              </a:rPr>
              <a:t>Text:</a:t>
            </a:r>
          </a:p>
          <a:p>
            <a:pPr marL="0" indent="0">
              <a:lnSpc>
                <a:spcPct val="120000"/>
              </a:lnSpc>
              <a:spcAft>
                <a:spcPts val="0"/>
              </a:spcAft>
              <a:buClr>
                <a:schemeClr val="bg1">
                  <a:lumMod val="50000"/>
                </a:schemeClr>
              </a:buClr>
              <a:buSzPct val="70000"/>
              <a:buFont typeface="+mj-lt"/>
              <a:buNone/>
            </a:pPr>
            <a:r>
              <a:rPr lang="de-DE" sz="1100" dirty="0">
                <a:solidFill>
                  <a:srgbClr val="000000"/>
                </a:solidFill>
                <a:latin typeface="Arial" panose="020B0604020202020204" pitchFamily="34" charset="0"/>
                <a:cs typeface="Arial" panose="020B0604020202020204" pitchFamily="34" charset="0"/>
              </a:rPr>
              <a:t>Schon früh am Freitagmorgen kündigt sich der Sturm mit leichten Windböen</a:t>
            </a:r>
            <a:r>
              <a:rPr lang="de-DE" sz="1100" baseline="0" dirty="0">
                <a:solidFill>
                  <a:srgbClr val="000000"/>
                </a:solidFill>
                <a:latin typeface="Arial" panose="020B0604020202020204" pitchFamily="34" charset="0"/>
                <a:cs typeface="Arial" panose="020B0604020202020204" pitchFamily="34" charset="0"/>
              </a:rPr>
              <a:t> </a:t>
            </a:r>
            <a:r>
              <a:rPr lang="de-DE" sz="1100" dirty="0">
                <a:solidFill>
                  <a:srgbClr val="000000"/>
                </a:solidFill>
                <a:latin typeface="Arial" panose="020B0604020202020204" pitchFamily="34" charset="0"/>
                <a:cs typeface="Arial" panose="020B0604020202020204" pitchFamily="34" charset="0"/>
              </a:rPr>
              <a:t>an. </a:t>
            </a:r>
            <a:r>
              <a:rPr lang="de-DE" sz="1100" u="none" dirty="0">
                <a:solidFill>
                  <a:srgbClr val="000000"/>
                </a:solidFill>
                <a:latin typeface="Arial" panose="020B0604020202020204" pitchFamily="34" charset="0"/>
                <a:cs typeface="Arial" panose="020B0604020202020204" pitchFamily="34" charset="0"/>
              </a:rPr>
              <a:t>Mit lautem Gekrächze warnt die Eule alle Tiere des Waldes vor der Gefahr.</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b="1" dirty="0"/>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44</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337476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dirty="0">
                <a:latin typeface="Arial" panose="020B0604020202020204" pitchFamily="34" charset="0"/>
                <a:cs typeface="Arial" panose="020B0604020202020204" pitchFamily="34" charset="0"/>
              </a:rPr>
              <a:t>Szene 3</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100"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dirty="0">
                <a:latin typeface="Arial" panose="020B0604020202020204" pitchFamily="34" charset="0"/>
                <a:cs typeface="Arial" panose="020B0604020202020204" pitchFamily="34" charset="0"/>
              </a:rPr>
              <a:t>Text:</a:t>
            </a:r>
          </a:p>
          <a:p>
            <a:pPr marL="0" indent="0">
              <a:lnSpc>
                <a:spcPct val="120000"/>
              </a:lnSpc>
              <a:spcAft>
                <a:spcPts val="0"/>
              </a:spcAft>
              <a:buClr>
                <a:schemeClr val="bg1">
                  <a:lumMod val="50000"/>
                </a:schemeClr>
              </a:buClr>
              <a:buSzPct val="70000"/>
              <a:buFontTx/>
              <a:buNone/>
            </a:pPr>
            <a:r>
              <a:rPr lang="de-DE" sz="1100" dirty="0">
                <a:solidFill>
                  <a:srgbClr val="000000"/>
                </a:solidFill>
                <a:latin typeface="Arial" panose="020B0604020202020204" pitchFamily="34" charset="0"/>
                <a:cs typeface="Arial" panose="020B0604020202020204" pitchFamily="34" charset="0"/>
              </a:rPr>
              <a:t>Das Eichhörnchen sammelt noch schnell ein bisschen Moos vom Waldboden.</a:t>
            </a:r>
          </a:p>
          <a:p>
            <a:pPr marL="0" indent="0">
              <a:lnSpc>
                <a:spcPct val="120000"/>
              </a:lnSpc>
              <a:spcAft>
                <a:spcPts val="0"/>
              </a:spcAft>
              <a:buClr>
                <a:schemeClr val="bg1">
                  <a:lumMod val="50000"/>
                </a:schemeClr>
              </a:buClr>
              <a:buSzPct val="70000"/>
              <a:buFontTx/>
              <a:buNone/>
            </a:pPr>
            <a:r>
              <a:rPr lang="de-DE" sz="1100" dirty="0">
                <a:solidFill>
                  <a:srgbClr val="000000"/>
                </a:solidFill>
                <a:latin typeface="Arial" panose="020B0604020202020204" pitchFamily="34" charset="0"/>
                <a:cs typeface="Arial" panose="020B0604020202020204" pitchFamily="34" charset="0"/>
              </a:rPr>
              <a:t>Damit möchte es sein Nest stabiler machen. Die Ameisen krabbeln so tief wie </a:t>
            </a:r>
          </a:p>
          <a:p>
            <a:pPr marL="0" indent="0">
              <a:lnSpc>
                <a:spcPct val="120000"/>
              </a:lnSpc>
              <a:spcAft>
                <a:spcPts val="0"/>
              </a:spcAft>
              <a:buClr>
                <a:schemeClr val="bg1">
                  <a:lumMod val="50000"/>
                </a:schemeClr>
              </a:buClr>
              <a:buSzPct val="70000"/>
              <a:buFontTx/>
              <a:buNone/>
            </a:pPr>
            <a:r>
              <a:rPr lang="de-DE" sz="1100" dirty="0">
                <a:solidFill>
                  <a:srgbClr val="000000"/>
                </a:solidFill>
                <a:latin typeface="Arial" panose="020B0604020202020204" pitchFamily="34" charset="0"/>
                <a:cs typeface="Arial" panose="020B0604020202020204" pitchFamily="34" charset="0"/>
              </a:rPr>
              <a:t>möglich in ihren Bau. Die Rehe und Wildschweine suchen im Unterholz Schutz</a:t>
            </a:r>
          </a:p>
          <a:p>
            <a:pPr marL="0" indent="0">
              <a:lnSpc>
                <a:spcPct val="120000"/>
              </a:lnSpc>
              <a:buClr>
                <a:schemeClr val="bg1">
                  <a:lumMod val="50000"/>
                </a:schemeClr>
              </a:buClr>
              <a:buSzPct val="70000"/>
              <a:buFontTx/>
              <a:buNone/>
            </a:pPr>
            <a:r>
              <a:rPr lang="de-DE" sz="1100" dirty="0">
                <a:solidFill>
                  <a:srgbClr val="000000"/>
                </a:solidFill>
                <a:latin typeface="Arial" panose="020B0604020202020204" pitchFamily="34" charset="0"/>
                <a:cs typeface="Arial" panose="020B0604020202020204" pitchFamily="34" charset="0"/>
              </a:rPr>
              <a:t>vor herumfliegenden Ästen. </a:t>
            </a:r>
            <a:endParaRPr lang="de-DE" sz="1100" b="1"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45</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347483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dirty="0">
                <a:latin typeface="Arial" panose="020B0604020202020204" pitchFamily="34" charset="0"/>
                <a:cs typeface="Arial" panose="020B0604020202020204" pitchFamily="34" charset="0"/>
              </a:rPr>
              <a:t>Szene 4</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100"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dirty="0">
                <a:latin typeface="Arial" panose="020B0604020202020204" pitchFamily="34" charset="0"/>
                <a:cs typeface="Arial" panose="020B0604020202020204" pitchFamily="34" charset="0"/>
              </a:rPr>
              <a:t>Text: </a:t>
            </a:r>
          </a:p>
          <a:p>
            <a:pPr marL="0" indent="0">
              <a:lnSpc>
                <a:spcPct val="120000"/>
              </a:lnSpc>
              <a:buClr>
                <a:schemeClr val="bg1">
                  <a:lumMod val="50000"/>
                </a:schemeClr>
              </a:buClr>
              <a:buSzPct val="70000"/>
              <a:buFontTx/>
              <a:buNone/>
            </a:pPr>
            <a:r>
              <a:rPr lang="de-DE" sz="1100" dirty="0">
                <a:latin typeface="Arial" panose="020B0604020202020204" pitchFamily="34" charset="0"/>
                <a:cs typeface="Arial" panose="020B0604020202020204" pitchFamily="34" charset="0"/>
              </a:rPr>
              <a:t>Kurz darauf tobt der Sturm mit gewaltiger Kraft durch den Wald. (Szene 4) </a:t>
            </a:r>
          </a:p>
          <a:p>
            <a:pPr marL="0" indent="0">
              <a:lnSpc>
                <a:spcPct val="120000"/>
              </a:lnSpc>
              <a:buClr>
                <a:schemeClr val="bg1">
                  <a:lumMod val="50000"/>
                </a:schemeClr>
              </a:buClr>
              <a:buSzPct val="70000"/>
              <a:buFontTx/>
              <a:buNone/>
            </a:pPr>
            <a:r>
              <a:rPr lang="de-DE" sz="1100" dirty="0">
                <a:solidFill>
                  <a:srgbClr val="000000"/>
                </a:solidFill>
                <a:latin typeface="Arial" panose="020B0604020202020204" pitchFamily="34" charset="0"/>
                <a:cs typeface="Arial" panose="020B0604020202020204" pitchFamily="34" charset="0"/>
              </a:rPr>
              <a:t>Die Tiere sitzen zitternd in ihren Verstecken und hoffen auf ein baldiges Ende.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b="1" dirty="0"/>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46</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450517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dirty="0">
                <a:latin typeface="Arial" panose="020B0604020202020204" pitchFamily="34" charset="0"/>
                <a:cs typeface="Arial" panose="020B0604020202020204" pitchFamily="34" charset="0"/>
              </a:rPr>
              <a:t>Szene 5</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100"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dirty="0">
                <a:latin typeface="Arial" panose="020B0604020202020204" pitchFamily="34" charset="0"/>
                <a:cs typeface="Arial" panose="020B0604020202020204" pitchFamily="34" charset="0"/>
              </a:rPr>
              <a:t>Text:</a:t>
            </a:r>
          </a:p>
          <a:p>
            <a:pPr marL="0" indent="0">
              <a:lnSpc>
                <a:spcPct val="120000"/>
              </a:lnSpc>
              <a:buClr>
                <a:schemeClr val="bg1">
                  <a:lumMod val="50000"/>
                </a:schemeClr>
              </a:buClr>
              <a:buSzPct val="70000"/>
              <a:buFontTx/>
              <a:buNone/>
            </a:pPr>
            <a:r>
              <a:rPr lang="de-DE" sz="1100" dirty="0">
                <a:solidFill>
                  <a:srgbClr val="000000"/>
                </a:solidFill>
                <a:latin typeface="Arial" panose="020B0604020202020204" pitchFamily="34" charset="0"/>
                <a:cs typeface="Arial" panose="020B0604020202020204" pitchFamily="34" charset="0"/>
              </a:rPr>
              <a:t>Als sich das Wetter am Abend beruhigt hat, kriechen die Tiere langsam aus</a:t>
            </a:r>
          </a:p>
          <a:p>
            <a:pPr marL="0" indent="0">
              <a:lnSpc>
                <a:spcPct val="120000"/>
              </a:lnSpc>
              <a:buClr>
                <a:schemeClr val="bg1">
                  <a:lumMod val="50000"/>
                </a:schemeClr>
              </a:buClr>
              <a:buSzPct val="70000"/>
              <a:buFontTx/>
              <a:buNone/>
            </a:pPr>
            <a:r>
              <a:rPr lang="de-DE" sz="1100" dirty="0">
                <a:solidFill>
                  <a:srgbClr val="000000"/>
                </a:solidFill>
                <a:latin typeface="Arial" panose="020B0604020202020204" pitchFamily="34" charset="0"/>
                <a:cs typeface="Arial" panose="020B0604020202020204" pitchFamily="34" charset="0"/>
              </a:rPr>
              <a:t>ihren Verstecken. Sie sehen, dass der Wald ganz schön verwüstet aussieht.</a:t>
            </a:r>
          </a:p>
          <a:p>
            <a:pPr marL="0" indent="0">
              <a:lnSpc>
                <a:spcPct val="120000"/>
              </a:lnSpc>
              <a:buClr>
                <a:schemeClr val="bg1">
                  <a:lumMod val="50000"/>
                </a:schemeClr>
              </a:buClr>
              <a:buSzPct val="70000"/>
              <a:buFontTx/>
              <a:buNone/>
            </a:pPr>
            <a:r>
              <a:rPr lang="de-DE" sz="1100" dirty="0">
                <a:solidFill>
                  <a:srgbClr val="000000"/>
                </a:solidFill>
                <a:latin typeface="Arial" panose="020B0604020202020204" pitchFamily="34" charset="0"/>
                <a:cs typeface="Arial" panose="020B0604020202020204" pitchFamily="34" charset="0"/>
              </a:rPr>
              <a:t>Während des Sturms sind viele Äste durch die Luft geflogen und sogar Bäume</a:t>
            </a:r>
          </a:p>
          <a:p>
            <a:pPr marL="0" indent="0">
              <a:lnSpc>
                <a:spcPct val="120000"/>
              </a:lnSpc>
              <a:buClr>
                <a:schemeClr val="bg1">
                  <a:lumMod val="50000"/>
                </a:schemeClr>
              </a:buClr>
              <a:buSzPct val="70000"/>
              <a:buFontTx/>
              <a:buNone/>
            </a:pPr>
            <a:r>
              <a:rPr lang="de-DE" sz="1100" dirty="0">
                <a:solidFill>
                  <a:srgbClr val="000000"/>
                </a:solidFill>
                <a:latin typeface="Arial" panose="020B0604020202020204" pitchFamily="34" charset="0"/>
                <a:cs typeface="Arial" panose="020B0604020202020204" pitchFamily="34" charset="0"/>
              </a:rPr>
              <a:t>wurden entwurzelt. Die Tiere treffen sich an der großen Lichtung und reden</a:t>
            </a:r>
          </a:p>
          <a:p>
            <a:pPr marL="0" indent="0">
              <a:lnSpc>
                <a:spcPct val="120000"/>
              </a:lnSpc>
              <a:buClr>
                <a:schemeClr val="bg1">
                  <a:lumMod val="50000"/>
                </a:schemeClr>
              </a:buClr>
              <a:buSzPct val="70000"/>
              <a:buFontTx/>
              <a:buNone/>
            </a:pPr>
            <a:r>
              <a:rPr lang="de-DE" sz="1100" dirty="0">
                <a:solidFill>
                  <a:srgbClr val="000000"/>
                </a:solidFill>
                <a:latin typeface="Arial" panose="020B0604020202020204" pitchFamily="34" charset="0"/>
                <a:cs typeface="Arial" panose="020B0604020202020204" pitchFamily="34" charset="0"/>
              </a:rPr>
              <a:t>hektisch durcheinander. </a:t>
            </a:r>
            <a:endParaRPr lang="de-DE" sz="1100" b="1"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47</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5754241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dirty="0">
                <a:latin typeface="Arial" panose="020B0604020202020204" pitchFamily="34" charset="0"/>
                <a:cs typeface="Arial" panose="020B0604020202020204" pitchFamily="34" charset="0"/>
              </a:rPr>
              <a:t>Szene 6</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100"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dirty="0">
                <a:latin typeface="Arial" panose="020B0604020202020204" pitchFamily="34" charset="0"/>
                <a:cs typeface="Arial" panose="020B0604020202020204" pitchFamily="34" charset="0"/>
              </a:rPr>
              <a:t>Text:</a:t>
            </a:r>
          </a:p>
          <a:p>
            <a:pPr marL="0" indent="0">
              <a:lnSpc>
                <a:spcPct val="120000"/>
              </a:lnSpc>
              <a:buClr>
                <a:schemeClr val="bg1">
                  <a:lumMod val="50000"/>
                </a:schemeClr>
              </a:buClr>
              <a:buSzPct val="70000"/>
              <a:buFontTx/>
              <a:buNone/>
            </a:pPr>
            <a:r>
              <a:rPr lang="de-DE" sz="1100" u="none" dirty="0">
                <a:solidFill>
                  <a:srgbClr val="000000"/>
                </a:solidFill>
                <a:latin typeface="Arial" panose="020B0604020202020204" pitchFamily="34" charset="0"/>
                <a:cs typeface="Arial" panose="020B0604020202020204" pitchFamily="34" charset="0"/>
              </a:rPr>
              <a:t>Ein paar Waldbewohner sind von herumfliegenden Ästen getroffen worden.</a:t>
            </a:r>
          </a:p>
          <a:p>
            <a:pPr marL="0" indent="0">
              <a:lnSpc>
                <a:spcPct val="120000"/>
              </a:lnSpc>
              <a:buClr>
                <a:schemeClr val="bg1">
                  <a:lumMod val="50000"/>
                </a:schemeClr>
              </a:buClr>
              <a:buSzPct val="70000"/>
              <a:buFontTx/>
              <a:buNone/>
            </a:pPr>
            <a:r>
              <a:rPr lang="de-DE" sz="1100" u="none" dirty="0">
                <a:solidFill>
                  <a:srgbClr val="000000"/>
                </a:solidFill>
                <a:latin typeface="Arial" panose="020B0604020202020204" pitchFamily="34" charset="0"/>
                <a:cs typeface="Arial" panose="020B0604020202020204" pitchFamily="34" charset="0"/>
              </a:rPr>
              <a:t>Papa Igel erzählt, dass ein umgestürzter Baum den Haupteingang der </a:t>
            </a:r>
          </a:p>
          <a:p>
            <a:pPr marL="0" indent="0">
              <a:lnSpc>
                <a:spcPct val="120000"/>
              </a:lnSpc>
              <a:buClr>
                <a:schemeClr val="bg1">
                  <a:lumMod val="50000"/>
                </a:schemeClr>
              </a:buClr>
              <a:buSzPct val="70000"/>
              <a:buFontTx/>
              <a:buNone/>
            </a:pPr>
            <a:r>
              <a:rPr lang="de-DE" sz="1100" u="none" dirty="0">
                <a:solidFill>
                  <a:srgbClr val="000000"/>
                </a:solidFill>
                <a:latin typeface="Arial" panose="020B0604020202020204" pitchFamily="34" charset="0"/>
                <a:cs typeface="Arial" panose="020B0604020202020204" pitchFamily="34" charset="0"/>
              </a:rPr>
              <a:t>Igelhöhle verschüttet hat. Aber die Igelfamilie hat sich durch den</a:t>
            </a:r>
          </a:p>
          <a:p>
            <a:pPr marL="0" indent="0">
              <a:lnSpc>
                <a:spcPct val="120000"/>
              </a:lnSpc>
              <a:buClr>
                <a:schemeClr val="bg1">
                  <a:lumMod val="50000"/>
                </a:schemeClr>
              </a:buClr>
              <a:buSzPct val="70000"/>
              <a:buFontTx/>
              <a:buNone/>
            </a:pPr>
            <a:r>
              <a:rPr lang="de-DE" sz="1100" u="none" dirty="0">
                <a:solidFill>
                  <a:srgbClr val="000000"/>
                </a:solidFill>
                <a:latin typeface="Arial" panose="020B0604020202020204" pitchFamily="34" charset="0"/>
                <a:cs typeface="Arial" panose="020B0604020202020204" pitchFamily="34" charset="0"/>
              </a:rPr>
              <a:t>Hinterausgang retten können.</a:t>
            </a:r>
            <a:endParaRPr lang="de-DE" sz="1100" b="1" u="none"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48</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0662012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dirty="0">
                <a:latin typeface="Arial" panose="020B0604020202020204" pitchFamily="34" charset="0"/>
                <a:cs typeface="Arial" panose="020B0604020202020204" pitchFamily="34" charset="0"/>
              </a:rPr>
              <a:t>Szene 7</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100"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dirty="0">
                <a:latin typeface="Arial" panose="020B0604020202020204" pitchFamily="34" charset="0"/>
                <a:cs typeface="Arial" panose="020B0604020202020204" pitchFamily="34" charset="0"/>
              </a:rPr>
              <a:t>Text:</a:t>
            </a:r>
          </a:p>
          <a:p>
            <a:pPr marL="0" indent="0">
              <a:lnSpc>
                <a:spcPct val="120000"/>
              </a:lnSpc>
              <a:buClr>
                <a:schemeClr val="bg1">
                  <a:lumMod val="50000"/>
                </a:schemeClr>
              </a:buClr>
              <a:buSzPct val="70000"/>
              <a:buFontTx/>
              <a:buNone/>
            </a:pPr>
            <a:r>
              <a:rPr lang="de-DE" sz="1100" dirty="0">
                <a:solidFill>
                  <a:srgbClr val="000000"/>
                </a:solidFill>
                <a:latin typeface="Arial" panose="020B0604020202020204" pitchFamily="34" charset="0"/>
                <a:cs typeface="Arial" panose="020B0604020202020204" pitchFamily="34" charset="0"/>
              </a:rPr>
              <a:t>Der Hase hat es nicht mehr rechtzeitig in seinen Bau geschafft. Er wurde auf dem</a:t>
            </a:r>
          </a:p>
          <a:p>
            <a:pPr marL="0" indent="0">
              <a:lnSpc>
                <a:spcPct val="120000"/>
              </a:lnSpc>
              <a:buClr>
                <a:schemeClr val="bg1">
                  <a:lumMod val="50000"/>
                </a:schemeClr>
              </a:buClr>
              <a:buSzPct val="70000"/>
              <a:buFontTx/>
              <a:buNone/>
            </a:pPr>
            <a:r>
              <a:rPr lang="de-DE" sz="1100" dirty="0">
                <a:solidFill>
                  <a:srgbClr val="000000"/>
                </a:solidFill>
                <a:latin typeface="Arial" panose="020B0604020202020204" pitchFamily="34" charset="0"/>
                <a:cs typeface="Arial" panose="020B0604020202020204" pitchFamily="34" charset="0"/>
              </a:rPr>
              <a:t>Feld von dem Sturm überrascht, hat aber Unterschlupf in einem Heuschober gefunden. </a:t>
            </a:r>
            <a:endParaRPr lang="de-DE" sz="1100" b="1"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49</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867975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100" b="1" u="none" kern="1200" dirty="0">
                <a:solidFill>
                  <a:schemeClr val="tx1"/>
                </a:solidFill>
                <a:effectLst/>
                <a:latin typeface="Arial" panose="020B0604020202020204" pitchFamily="34" charset="0"/>
                <a:ea typeface="+mn-ea"/>
                <a:cs typeface="Arial" panose="020B0604020202020204" pitchFamily="34" charset="0"/>
              </a:rPr>
              <a:t>Phase 2: Bilder auswählen und zuordnen</a:t>
            </a:r>
          </a:p>
          <a:p>
            <a:r>
              <a:rPr lang="de-DE" sz="1100" kern="1200" dirty="0">
                <a:solidFill>
                  <a:schemeClr val="tx1"/>
                </a:solidFill>
                <a:effectLst/>
                <a:latin typeface="Arial" panose="020B0604020202020204" pitchFamily="34" charset="0"/>
                <a:ea typeface="+mn-ea"/>
                <a:cs typeface="Arial" panose="020B0604020202020204" pitchFamily="34" charset="0"/>
              </a:rPr>
              <a:t>Anhand des Film-Clips bzw. der Vorlesegeschichte „Sturm im Wald“ setzen sich die </a:t>
            </a:r>
            <a:r>
              <a:rPr lang="de-DE" sz="1100" kern="1200" dirty="0" err="1">
                <a:solidFill>
                  <a:schemeClr val="tx1"/>
                </a:solidFill>
                <a:effectLst/>
                <a:latin typeface="Arial" panose="020B0604020202020204" pitchFamily="34" charset="0"/>
                <a:ea typeface="+mn-ea"/>
                <a:cs typeface="Arial" panose="020B0604020202020204" pitchFamily="34" charset="0"/>
              </a:rPr>
              <a:t>Schüler:innen</a:t>
            </a:r>
            <a:r>
              <a:rPr lang="de-DE" sz="1100" kern="1200" dirty="0">
                <a:solidFill>
                  <a:schemeClr val="tx1"/>
                </a:solidFill>
                <a:effectLst/>
                <a:latin typeface="Arial" panose="020B0604020202020204" pitchFamily="34" charset="0"/>
                <a:ea typeface="+mn-ea"/>
                <a:cs typeface="Arial" panose="020B0604020202020204" pitchFamily="34" charset="0"/>
              </a:rPr>
              <a:t> in dieser Phase mit einem fiktiven Krisenereignis und der Berichterstattung darüber auseinander. Basierend auf der Geschichte rekonstruieren sie mithilfe unterschiedlicher Bilder, was sich im Wald wirklich zugetragen hat. </a:t>
            </a:r>
          </a:p>
          <a:p>
            <a:endParaRPr lang="de-DE" dirty="0"/>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5</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4531136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dirty="0">
                <a:latin typeface="Arial" panose="020B0604020202020204" pitchFamily="34" charset="0"/>
                <a:cs typeface="Arial" panose="020B0604020202020204" pitchFamily="34" charset="0"/>
              </a:rPr>
              <a:t>Szene 8</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100"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dirty="0">
                <a:latin typeface="Arial" panose="020B0604020202020204" pitchFamily="34" charset="0"/>
                <a:cs typeface="Arial" panose="020B0604020202020204" pitchFamily="34" charset="0"/>
              </a:rPr>
              <a:t>Text:</a:t>
            </a:r>
          </a:p>
          <a:p>
            <a:pPr marL="0" indent="0">
              <a:lnSpc>
                <a:spcPct val="120000"/>
              </a:lnSpc>
              <a:buClr>
                <a:schemeClr val="bg1">
                  <a:lumMod val="50000"/>
                </a:schemeClr>
              </a:buClr>
              <a:buSzPct val="70000"/>
              <a:buFontTx/>
              <a:buNone/>
            </a:pPr>
            <a:r>
              <a:rPr lang="de-DE" sz="1100" u="none" dirty="0">
                <a:solidFill>
                  <a:srgbClr val="000000"/>
                </a:solidFill>
                <a:latin typeface="Arial" panose="020B0604020202020204" pitchFamily="34" charset="0"/>
                <a:cs typeface="Arial" panose="020B0604020202020204" pitchFamily="34" charset="0"/>
              </a:rPr>
              <a:t>Die Spatzenfamilie berichtet aufgeregt, dass ihr Nest vom Baum geweht ist.</a:t>
            </a:r>
          </a:p>
          <a:p>
            <a:pPr marL="0" indent="0">
              <a:lnSpc>
                <a:spcPct val="120000"/>
              </a:lnSpc>
              <a:buClr>
                <a:schemeClr val="bg1">
                  <a:lumMod val="50000"/>
                </a:schemeClr>
              </a:buClr>
              <a:buSzPct val="70000"/>
              <a:buFontTx/>
              <a:buNone/>
            </a:pPr>
            <a:r>
              <a:rPr lang="de-DE" sz="1100" u="none" dirty="0">
                <a:solidFill>
                  <a:srgbClr val="000000"/>
                </a:solidFill>
                <a:latin typeface="Arial" panose="020B0604020202020204" pitchFamily="34" charset="0"/>
                <a:cs typeface="Arial" panose="020B0604020202020204" pitchFamily="34" charset="0"/>
              </a:rPr>
              <a:t>Es liegt nun nicht weit von der Igelhöhle entfernt auf dem Boden.</a:t>
            </a:r>
            <a:endParaRPr lang="de-DE" sz="1100" b="1" u="none"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50</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2639739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dirty="0">
                <a:latin typeface="Arial" panose="020B0604020202020204" pitchFamily="34" charset="0"/>
                <a:cs typeface="Arial" panose="020B0604020202020204" pitchFamily="34" charset="0"/>
              </a:rPr>
              <a:t>Szene 9</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100"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dirty="0">
                <a:latin typeface="Arial" panose="020B0604020202020204" pitchFamily="34" charset="0"/>
                <a:cs typeface="Arial" panose="020B0604020202020204" pitchFamily="34" charset="0"/>
              </a:rPr>
              <a:t>Text:</a:t>
            </a:r>
          </a:p>
          <a:p>
            <a:pPr marL="0" indent="0">
              <a:lnSpc>
                <a:spcPct val="120000"/>
              </a:lnSpc>
              <a:buClr>
                <a:schemeClr val="bg1">
                  <a:lumMod val="50000"/>
                </a:schemeClr>
              </a:buClr>
              <a:buSzPct val="70000"/>
              <a:buFont typeface="+mj-lt"/>
              <a:buNone/>
            </a:pPr>
            <a:r>
              <a:rPr lang="de-DE" sz="1100" dirty="0">
                <a:solidFill>
                  <a:srgbClr val="000000"/>
                </a:solidFill>
                <a:latin typeface="Arial" panose="020B0604020202020204" pitchFamily="34" charset="0"/>
                <a:cs typeface="Arial" panose="020B0604020202020204" pitchFamily="34" charset="0"/>
              </a:rPr>
              <a:t>Der Eule fällt das Fliegen noch immer schwer. Ein abgebrochener Ast hat ihren Flügel verletzt. </a:t>
            </a:r>
            <a:endParaRPr lang="de-DE" sz="1100" b="1"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51</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0944534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dirty="0">
                <a:latin typeface="Arial" panose="020B0604020202020204" pitchFamily="34" charset="0"/>
                <a:cs typeface="Arial" panose="020B0604020202020204" pitchFamily="34" charset="0"/>
              </a:rPr>
              <a:t>Szene 10</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100"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dirty="0">
                <a:latin typeface="Arial" panose="020B0604020202020204" pitchFamily="34" charset="0"/>
                <a:cs typeface="Arial" panose="020B0604020202020204" pitchFamily="34" charset="0"/>
              </a:rPr>
              <a:t>Text:</a:t>
            </a:r>
          </a:p>
          <a:p>
            <a:pPr marL="0" indent="0">
              <a:lnSpc>
                <a:spcPct val="120000"/>
              </a:lnSpc>
              <a:buClr>
                <a:schemeClr val="bg1">
                  <a:lumMod val="50000"/>
                </a:schemeClr>
              </a:buClr>
              <a:buSzPct val="70000"/>
              <a:buFont typeface="+mj-lt"/>
              <a:buNone/>
            </a:pPr>
            <a:r>
              <a:rPr lang="de-DE" sz="1100" u="none" dirty="0">
                <a:solidFill>
                  <a:srgbClr val="000000"/>
                </a:solidFill>
                <a:latin typeface="Arial" panose="020B0604020202020204" pitchFamily="34" charset="0"/>
                <a:cs typeface="Arial" panose="020B0604020202020204" pitchFamily="34" charset="0"/>
              </a:rPr>
              <a:t>Doch am schlimmsten hat es den Dachs getroffen. Von einem großen Steinhaufen hatte sich ein Stein gelöst und war ihm auf den Fuß gerollt. Er hat sogar zum Arzt gemusst. </a:t>
            </a:r>
            <a:endParaRPr lang="de-DE" sz="1100" b="1" u="none"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52</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4990964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dirty="0">
                <a:latin typeface="Arial" panose="020B0604020202020204" pitchFamily="34" charset="0"/>
                <a:cs typeface="Arial" panose="020B0604020202020204" pitchFamily="34" charset="0"/>
              </a:rPr>
              <a:t>Szene 11</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100"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dirty="0">
                <a:latin typeface="Arial" panose="020B0604020202020204" pitchFamily="34" charset="0"/>
                <a:cs typeface="Arial" panose="020B0604020202020204" pitchFamily="34" charset="0"/>
              </a:rPr>
              <a:t>Text:</a:t>
            </a:r>
          </a:p>
          <a:p>
            <a:pPr marL="0" indent="0">
              <a:lnSpc>
                <a:spcPct val="120000"/>
              </a:lnSpc>
              <a:buClr>
                <a:schemeClr val="bg1">
                  <a:lumMod val="50000"/>
                </a:schemeClr>
              </a:buClr>
              <a:buSzPct val="70000"/>
              <a:buFont typeface="+mj-lt"/>
              <a:buNone/>
            </a:pPr>
            <a:r>
              <a:rPr lang="de-DE" sz="1100" u="none" dirty="0">
                <a:solidFill>
                  <a:srgbClr val="000000"/>
                </a:solidFill>
                <a:latin typeface="Arial" panose="020B0604020202020204" pitchFamily="34" charset="0"/>
                <a:cs typeface="Arial" panose="020B0604020202020204" pitchFamily="34" charset="0"/>
              </a:rPr>
              <a:t>Das Wildschwein dagegen ist noch einmal mit dem Schrecken davongekommen.</a:t>
            </a:r>
          </a:p>
          <a:p>
            <a:pPr marL="0" indent="0">
              <a:lnSpc>
                <a:spcPct val="120000"/>
              </a:lnSpc>
              <a:buClr>
                <a:schemeClr val="bg1">
                  <a:lumMod val="50000"/>
                </a:schemeClr>
              </a:buClr>
              <a:buSzPct val="70000"/>
              <a:buFont typeface="+mj-lt"/>
              <a:buNone/>
            </a:pPr>
            <a:r>
              <a:rPr lang="de-DE" sz="1100" u="none" dirty="0">
                <a:solidFill>
                  <a:srgbClr val="000000"/>
                </a:solidFill>
                <a:latin typeface="Arial" panose="020B0604020202020204" pitchFamily="34" charset="0"/>
                <a:cs typeface="Arial" panose="020B0604020202020204" pitchFamily="34" charset="0"/>
              </a:rPr>
              <a:t>Als es das Unterholz verlassen wollte, ist ein loser Ast von einem Baum heruntergekracht und genau vor seine Füße gefallen. </a:t>
            </a:r>
            <a:endParaRPr lang="de-DE" sz="1100" b="1" u="none"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53</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4905045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dirty="0">
                <a:latin typeface="Arial" panose="020B0604020202020204" pitchFamily="34" charset="0"/>
                <a:cs typeface="Arial" panose="020B0604020202020204" pitchFamily="34" charset="0"/>
              </a:rPr>
              <a:t>Szene 12</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100"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dirty="0">
                <a:latin typeface="Arial" panose="020B0604020202020204" pitchFamily="34" charset="0"/>
                <a:cs typeface="Arial" panose="020B0604020202020204" pitchFamily="34" charset="0"/>
              </a:rPr>
              <a:t>Text:</a:t>
            </a:r>
          </a:p>
          <a:p>
            <a:pPr marL="0" indent="0">
              <a:lnSpc>
                <a:spcPct val="120000"/>
              </a:lnSpc>
              <a:buClr>
                <a:schemeClr val="bg1">
                  <a:lumMod val="50000"/>
                </a:schemeClr>
              </a:buClr>
              <a:buSzPct val="70000"/>
              <a:buFont typeface="+mj-lt"/>
              <a:buNone/>
            </a:pPr>
            <a:r>
              <a:rPr lang="de-DE" sz="1100" u="none" dirty="0">
                <a:solidFill>
                  <a:srgbClr val="000000"/>
                </a:solidFill>
                <a:latin typeface="Arial" panose="020B0604020202020204" pitchFamily="34" charset="0"/>
                <a:cs typeface="Arial" panose="020B0604020202020204" pitchFamily="34" charset="0"/>
              </a:rPr>
              <a:t>Die Maus berichtet, dass sie nicht mehr in ihre Höhle kommt, weil sie vom vielen Regen völlig überschwemmt ist. </a:t>
            </a:r>
            <a:endParaRPr lang="de-DE" sz="1100" b="1" u="none"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54</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1042148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dirty="0">
                <a:latin typeface="Arial" panose="020B0604020202020204" pitchFamily="34" charset="0"/>
                <a:cs typeface="Arial" panose="020B0604020202020204" pitchFamily="34" charset="0"/>
              </a:rPr>
              <a:t>Szene 13</a:t>
            </a:r>
          </a:p>
          <a:p>
            <a:pPr marL="0" marR="0" lvl="0" indent="0" algn="l" defTabSz="914400" rtl="0" eaLnBrk="1" fontAlgn="auto" latinLnBrk="0" hangingPunct="1">
              <a:lnSpc>
                <a:spcPct val="100000"/>
              </a:lnSpc>
              <a:spcBef>
                <a:spcPts val="0"/>
              </a:spcBef>
              <a:spcAft>
                <a:spcPts val="0"/>
              </a:spcAft>
              <a:buClrTx/>
              <a:buSzTx/>
              <a:buFontTx/>
              <a:buNone/>
              <a:tabLst/>
              <a:defRPr/>
            </a:pPr>
            <a:endParaRPr lang="de-DE" sz="1100" b="1"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dirty="0">
                <a:latin typeface="Arial" panose="020B0604020202020204" pitchFamily="34" charset="0"/>
                <a:cs typeface="Arial" panose="020B0604020202020204" pitchFamily="34" charset="0"/>
              </a:rPr>
              <a:t>Text:</a:t>
            </a:r>
          </a:p>
          <a:p>
            <a:pPr marL="0" indent="0">
              <a:lnSpc>
                <a:spcPct val="120000"/>
              </a:lnSpc>
              <a:buClr>
                <a:schemeClr val="bg1">
                  <a:lumMod val="50000"/>
                </a:schemeClr>
              </a:buClr>
              <a:buSzPct val="70000"/>
              <a:buFont typeface="+mj-lt"/>
              <a:buNone/>
            </a:pPr>
            <a:r>
              <a:rPr lang="de-DE" sz="1100" u="none" dirty="0">
                <a:solidFill>
                  <a:srgbClr val="000000"/>
                </a:solidFill>
                <a:latin typeface="Arial" panose="020B0604020202020204" pitchFamily="34" charset="0"/>
                <a:cs typeface="Arial" panose="020B0604020202020204" pitchFamily="34" charset="0"/>
              </a:rPr>
              <a:t>Dennoch haben die Tiere insgesamt großes Glück gehabt. Alles hätte viel </a:t>
            </a:r>
          </a:p>
          <a:p>
            <a:pPr marL="0" indent="0">
              <a:lnSpc>
                <a:spcPct val="120000"/>
              </a:lnSpc>
              <a:buClr>
                <a:schemeClr val="bg1">
                  <a:lumMod val="50000"/>
                </a:schemeClr>
              </a:buClr>
              <a:buSzPct val="70000"/>
              <a:buFont typeface="+mj-lt"/>
              <a:buNone/>
            </a:pPr>
            <a:r>
              <a:rPr lang="de-DE" sz="1100" u="none" dirty="0">
                <a:solidFill>
                  <a:srgbClr val="000000"/>
                </a:solidFill>
                <a:latin typeface="Arial" panose="020B0604020202020204" pitchFamily="34" charset="0"/>
                <a:cs typeface="Arial" panose="020B0604020202020204" pitchFamily="34" charset="0"/>
              </a:rPr>
              <a:t>schlimmer kommen können. </a:t>
            </a:r>
          </a:p>
          <a:p>
            <a:pPr marL="0" indent="0">
              <a:lnSpc>
                <a:spcPct val="120000"/>
              </a:lnSpc>
              <a:buClr>
                <a:schemeClr val="bg1">
                  <a:lumMod val="50000"/>
                </a:schemeClr>
              </a:buClr>
              <a:buSzPct val="70000"/>
              <a:buFont typeface="+mj-lt"/>
              <a:buNone/>
            </a:pPr>
            <a:r>
              <a:rPr lang="de-DE" sz="1100" u="none" dirty="0">
                <a:solidFill>
                  <a:srgbClr val="000000"/>
                </a:solidFill>
                <a:latin typeface="Arial" panose="020B0604020202020204" pitchFamily="34" charset="0"/>
                <a:cs typeface="Arial" panose="020B0604020202020204" pitchFamily="34" charset="0"/>
              </a:rPr>
              <a:t>Damit alle Tiere im Wald erfahren können, was wirklich passiert ist, möchte der </a:t>
            </a:r>
          </a:p>
          <a:p>
            <a:pPr marL="0" indent="0">
              <a:lnSpc>
                <a:spcPct val="120000"/>
              </a:lnSpc>
              <a:buClr>
                <a:schemeClr val="bg1">
                  <a:lumMod val="50000"/>
                </a:schemeClr>
              </a:buClr>
              <a:buSzPct val="70000"/>
              <a:buFont typeface="+mj-lt"/>
              <a:buNone/>
            </a:pPr>
            <a:r>
              <a:rPr lang="de-DE" sz="1100" u="none" dirty="0">
                <a:solidFill>
                  <a:srgbClr val="000000"/>
                </a:solidFill>
                <a:latin typeface="Arial" panose="020B0604020202020204" pitchFamily="34" charset="0"/>
                <a:cs typeface="Arial" panose="020B0604020202020204" pitchFamily="34" charset="0"/>
              </a:rPr>
              <a:t>Buntspecht nun einen Zeitungsbericht mit vielen Bildern verfassen. </a:t>
            </a:r>
            <a:endParaRPr lang="de-DE" sz="1100" b="1" u="none" dirty="0">
              <a:latin typeface="Arial" panose="020B0604020202020204" pitchFamily="34" charset="0"/>
              <a:cs typeface="Arial" panose="020B0604020202020204" pitchFamily="34" charset="0"/>
            </a:endParaRP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55</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13683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56</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5022806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rtl="0" eaLnBrk="1" fontAlgn="ctr" latinLnBrk="0" hangingPunct="1"/>
            <a:r>
              <a:rPr lang="de-DE" sz="1100" b="1" i="0" u="none" strike="noStrike" kern="1200" dirty="0">
                <a:solidFill>
                  <a:schemeClr val="tx1"/>
                </a:solidFill>
                <a:effectLst/>
                <a:latin typeface="Arial" panose="020B0604020202020204" pitchFamily="34" charset="0"/>
                <a:cs typeface="Arial" panose="020B0604020202020204" pitchFamily="34" charset="0"/>
              </a:rPr>
              <a:t>Szenen erweitern</a:t>
            </a:r>
          </a:p>
          <a:p>
            <a:pPr rtl="0" eaLnBrk="1" fontAlgn="ctr" latinLnBrk="0" hangingPunct="1"/>
            <a:r>
              <a:rPr lang="de-DE" sz="1100" b="0" i="0" u="none" strike="noStrike" kern="1200" dirty="0">
                <a:solidFill>
                  <a:schemeClr val="tx1"/>
                </a:solidFill>
                <a:effectLst/>
                <a:latin typeface="Arial" panose="020B0604020202020204" pitchFamily="34" charset="0"/>
                <a:cs typeface="Arial" panose="020B0604020202020204" pitchFamily="34" charset="0"/>
              </a:rPr>
              <a:t>Möchten Sie das Thema weiterführen, können Sie sich mit Ihrer Klasse weitere Szenen zur Geschichte „Sturm im Wald“ mit anderen Tieren ausdenken. </a:t>
            </a:r>
            <a:br>
              <a:rPr lang="de-DE" sz="1100" b="0" i="0" u="none" strike="noStrike" kern="1200" dirty="0">
                <a:solidFill>
                  <a:schemeClr val="tx1"/>
                </a:solidFill>
                <a:effectLst/>
                <a:latin typeface="Arial" panose="020B0604020202020204" pitchFamily="34" charset="0"/>
                <a:cs typeface="Arial" panose="020B0604020202020204" pitchFamily="34" charset="0"/>
              </a:rPr>
            </a:br>
            <a:r>
              <a:rPr lang="de-DE" sz="1100" b="0" i="0" u="none" strike="noStrike" kern="1200" dirty="0">
                <a:solidFill>
                  <a:schemeClr val="tx1"/>
                </a:solidFill>
                <a:effectLst/>
                <a:latin typeface="Arial" panose="020B0604020202020204" pitchFamily="34" charset="0"/>
                <a:cs typeface="Arial" panose="020B0604020202020204" pitchFamily="34" charset="0"/>
              </a:rPr>
              <a:t>Wie könnten diese Tiere den Sturm erlebt haben? Sie können die </a:t>
            </a:r>
            <a:r>
              <a:rPr lang="de-DE" sz="1100" b="0" i="0" u="none" strike="noStrike" kern="1200" dirty="0" err="1">
                <a:solidFill>
                  <a:schemeClr val="tx1"/>
                </a:solidFill>
                <a:effectLst/>
                <a:latin typeface="Arial" panose="020B0604020202020204" pitchFamily="34" charset="0"/>
                <a:cs typeface="Arial" panose="020B0604020202020204" pitchFamily="34" charset="0"/>
              </a:rPr>
              <a:t>Schüler:innen</a:t>
            </a:r>
            <a:r>
              <a:rPr lang="de-DE" sz="1100" b="0" i="0" u="none" strike="noStrike" kern="1200" dirty="0">
                <a:solidFill>
                  <a:schemeClr val="tx1"/>
                </a:solidFill>
                <a:effectLst/>
                <a:latin typeface="Arial" panose="020B0604020202020204" pitchFamily="34" charset="0"/>
                <a:cs typeface="Arial" panose="020B0604020202020204" pitchFamily="34" charset="0"/>
              </a:rPr>
              <a:t> diese Situationen z.B. malen lassen.</a:t>
            </a:r>
          </a:p>
          <a:p>
            <a:pPr rtl="0" eaLnBrk="1" fontAlgn="auto" latinLnBrk="0" hangingPunct="1"/>
            <a:endParaRPr lang="de-DE" sz="1100" b="1" i="0" u="none" strike="noStrike" kern="1200" dirty="0">
              <a:solidFill>
                <a:schemeClr val="tx1"/>
              </a:solidFill>
              <a:effectLst/>
              <a:latin typeface="Arial" panose="020B0604020202020204" pitchFamily="34" charset="0"/>
              <a:cs typeface="Arial" panose="020B0604020202020204" pitchFamily="34" charset="0"/>
            </a:endParaRPr>
          </a:p>
          <a:p>
            <a:pPr rtl="0" eaLnBrk="1" fontAlgn="auto" latinLnBrk="0" hangingPunct="1"/>
            <a:r>
              <a:rPr lang="de-DE" sz="1100" b="1" i="0" u="none" strike="noStrike" kern="1200" dirty="0">
                <a:solidFill>
                  <a:schemeClr val="tx1"/>
                </a:solidFill>
                <a:effectLst/>
                <a:latin typeface="Arial" panose="020B0604020202020204" pitchFamily="34" charset="0"/>
                <a:cs typeface="Arial" panose="020B0604020202020204" pitchFamily="34" charset="0"/>
              </a:rPr>
              <a:t>Erzählkette bilden</a:t>
            </a:r>
          </a:p>
          <a:p>
            <a:pPr rtl="0" eaLnBrk="1" fontAlgn="ctr" latinLnBrk="0" hangingPunct="1"/>
            <a:r>
              <a:rPr lang="de-DE" sz="1100" b="0" i="0" u="none" strike="noStrike" kern="1200" dirty="0">
                <a:solidFill>
                  <a:schemeClr val="tx1"/>
                </a:solidFill>
                <a:effectLst/>
                <a:latin typeface="Arial" panose="020B0604020202020204" pitchFamily="34" charset="0"/>
                <a:cs typeface="Arial" panose="020B0604020202020204" pitchFamily="34" charset="0"/>
              </a:rPr>
              <a:t>Zur Vertiefung können Sie mit den </a:t>
            </a:r>
            <a:r>
              <a:rPr lang="de-DE" sz="1100" b="0" i="0" u="none" strike="noStrike" kern="1200" dirty="0" err="1">
                <a:solidFill>
                  <a:schemeClr val="tx1"/>
                </a:solidFill>
                <a:effectLst/>
                <a:latin typeface="Arial" panose="020B0604020202020204" pitchFamily="34" charset="0"/>
                <a:cs typeface="Arial" panose="020B0604020202020204" pitchFamily="34" charset="0"/>
              </a:rPr>
              <a:t>Schüler:innen</a:t>
            </a:r>
            <a:r>
              <a:rPr lang="de-DE" sz="1100" b="0" i="0" u="none" strike="noStrike" kern="1200" dirty="0">
                <a:solidFill>
                  <a:schemeClr val="tx1"/>
                </a:solidFill>
                <a:effectLst/>
                <a:latin typeface="Arial" panose="020B0604020202020204" pitchFamily="34" charset="0"/>
                <a:cs typeface="Arial" panose="020B0604020202020204" pitchFamily="34" charset="0"/>
              </a:rPr>
              <a:t> eine Erzählkette machen. Teilen Sie die Klasse hierfür ggf. in kleine Gruppen auf. Erzählen Sie einem Kind eine kurze Geschichte, dieses Kind erzählt die Geschichte einem weiteren Kind usw. Sie können hierfür einen kurzen Text verwenden, es reicht aber auch ein einzelner Satz. </a:t>
            </a:r>
            <a:br>
              <a:rPr lang="de-DE" sz="1100" b="0" i="0" u="none" strike="noStrike" kern="1200" dirty="0">
                <a:solidFill>
                  <a:schemeClr val="tx1"/>
                </a:solidFill>
                <a:effectLst/>
                <a:latin typeface="Arial" panose="020B0604020202020204" pitchFamily="34" charset="0"/>
                <a:cs typeface="Arial" panose="020B0604020202020204" pitchFamily="34" charset="0"/>
              </a:rPr>
            </a:br>
            <a:r>
              <a:rPr lang="de-DE" sz="1100" b="0" i="0" u="none" strike="noStrike" kern="1200" dirty="0">
                <a:solidFill>
                  <a:schemeClr val="tx1"/>
                </a:solidFill>
                <a:effectLst/>
                <a:latin typeface="Arial" panose="020B0604020202020204" pitchFamily="34" charset="0"/>
                <a:cs typeface="Arial" panose="020B0604020202020204" pitchFamily="34" charset="0"/>
              </a:rPr>
              <a:t>Zum Schluss können sie dem Kind, das die Geschichte als letztes erzählt bekommt, Fragen zur Originalgeschichte stellen. Vermutlich hat sich die Geschichte in der Zwischenzeit verändert. Weisen Sie die Klasse darauf hin, dass bei längeren Erzählwegen Falschinformationen entstehen können. Daher ist es immer wichtig, verschiedene Quellen zu nutzen, wenn man sich über ein bestimmtes Ereignis informieren möchte.</a:t>
            </a: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57</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9764291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5"/>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58</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16988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u="none" kern="1200" dirty="0">
                <a:solidFill>
                  <a:schemeClr val="tx1"/>
                </a:solidFill>
                <a:effectLst/>
                <a:latin typeface="Arial" panose="020B0604020202020204" pitchFamily="34" charset="0"/>
                <a:ea typeface="+mn-ea"/>
                <a:cs typeface="Arial" panose="020B0604020202020204" pitchFamily="34" charset="0"/>
              </a:rPr>
              <a:t>2.1</a:t>
            </a:r>
            <a:r>
              <a:rPr lang="de-DE" sz="1100" b="1" kern="1200" baseline="0" dirty="0">
                <a:solidFill>
                  <a:schemeClr val="tx1"/>
                </a:solidFill>
                <a:effectLst/>
                <a:latin typeface="Arial" panose="020B0604020202020204" pitchFamily="34" charset="0"/>
                <a:ea typeface="+mn-ea"/>
                <a:cs typeface="Arial" panose="020B0604020202020204" pitchFamily="34" charset="0"/>
              </a:rPr>
              <a:t> </a:t>
            </a:r>
            <a:r>
              <a:rPr lang="de-DE" sz="1100" b="0" kern="1200" baseline="0" dirty="0">
                <a:solidFill>
                  <a:schemeClr val="tx1"/>
                </a:solidFill>
                <a:effectLst/>
                <a:latin typeface="Arial" panose="020B0604020202020204" pitchFamily="34" charset="0"/>
                <a:ea typeface="+mn-ea"/>
                <a:cs typeface="Arial" panose="020B0604020202020204" pitchFamily="34" charset="0"/>
              </a:rPr>
              <a:t>(</a:t>
            </a:r>
            <a:r>
              <a:rPr lang="de-DE" sz="1100" b="0" kern="1200" dirty="0">
                <a:solidFill>
                  <a:schemeClr val="tx1"/>
                </a:solidFill>
                <a:effectLst/>
                <a:latin typeface="Arial" panose="020B0604020202020204" pitchFamily="34" charset="0"/>
                <a:ea typeface="+mn-ea"/>
                <a:cs typeface="Arial" panose="020B0604020202020204" pitchFamily="34" charset="0"/>
              </a:rPr>
              <a:t>Zeit</a:t>
            </a:r>
            <a:r>
              <a:rPr lang="de-DE" sz="1100" kern="1200" dirty="0">
                <a:solidFill>
                  <a:schemeClr val="tx1"/>
                </a:solidFill>
                <a:effectLst/>
                <a:latin typeface="Arial" panose="020B0604020202020204" pitchFamily="34" charset="0"/>
                <a:ea typeface="+mn-ea"/>
                <a:cs typeface="Arial" panose="020B0604020202020204" pitchFamily="34" charset="0"/>
              </a:rPr>
              <a:t>: 5 Minuten)</a:t>
            </a:r>
            <a:endParaRPr lang="de-DE" sz="1100" b="1" kern="1200" baseline="0" dirty="0">
              <a:solidFill>
                <a:schemeClr val="tx1"/>
              </a:solidFill>
              <a:effectLst/>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
              <a:tabLst/>
              <a:defRPr/>
            </a:pPr>
            <a:r>
              <a:rPr lang="de-DE" sz="1100" b="0" kern="1200" dirty="0">
                <a:solidFill>
                  <a:schemeClr val="tx1"/>
                </a:solidFill>
                <a:effectLst/>
                <a:latin typeface="Arial" panose="020B0604020202020204" pitchFamily="34" charset="0"/>
                <a:ea typeface="+mn-ea"/>
                <a:cs typeface="Arial" panose="020B0604020202020204" pitchFamily="34" charset="0"/>
              </a:rPr>
              <a:t>Erläutern Sie den </a:t>
            </a:r>
            <a:r>
              <a:rPr lang="de-DE" sz="1100" b="0" kern="1200" dirty="0" err="1">
                <a:solidFill>
                  <a:schemeClr val="tx1"/>
                </a:solidFill>
                <a:effectLst/>
                <a:latin typeface="Arial" panose="020B0604020202020204" pitchFamily="34" charset="0"/>
                <a:ea typeface="+mn-ea"/>
                <a:cs typeface="Arial" panose="020B0604020202020204" pitchFamily="34" charset="0"/>
              </a:rPr>
              <a:t>Schüler:innen</a:t>
            </a:r>
            <a:r>
              <a:rPr lang="de-DE" sz="1100" b="0" kern="1200" dirty="0">
                <a:solidFill>
                  <a:schemeClr val="tx1"/>
                </a:solidFill>
                <a:effectLst/>
                <a:latin typeface="Arial" panose="020B0604020202020204" pitchFamily="34" charset="0"/>
                <a:ea typeface="+mn-ea"/>
                <a:cs typeface="Arial" panose="020B0604020202020204" pitchFamily="34" charset="0"/>
              </a:rPr>
              <a:t>, dass der Buntspecht einen Zeitungsbericht über den Sturm schreibt. </a:t>
            </a:r>
          </a:p>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
              <a:tabLst/>
              <a:defRPr/>
            </a:pPr>
            <a:r>
              <a:rPr lang="de-DE" sz="1100" b="0" u="none" kern="1200" dirty="0">
                <a:solidFill>
                  <a:schemeClr val="tx1"/>
                </a:solidFill>
                <a:effectLst/>
                <a:latin typeface="Arial" panose="020B0604020202020204" pitchFamily="34" charset="0"/>
                <a:ea typeface="+mn-ea"/>
                <a:cs typeface="Arial" panose="020B0604020202020204" pitchFamily="34" charset="0"/>
              </a:rPr>
              <a:t>Das Bild des Buntspechts</a:t>
            </a:r>
            <a:r>
              <a:rPr lang="de-DE" sz="1100" b="0" u="none" kern="1200" baseline="0" dirty="0">
                <a:solidFill>
                  <a:schemeClr val="tx1"/>
                </a:solidFill>
                <a:effectLst/>
                <a:latin typeface="Arial" panose="020B0604020202020204" pitchFamily="34" charset="0"/>
                <a:ea typeface="+mn-ea"/>
                <a:cs typeface="Arial" panose="020B0604020202020204" pitchFamily="34" charset="0"/>
              </a:rPr>
              <a:t> </a:t>
            </a:r>
            <a:r>
              <a:rPr lang="de-DE" sz="1100" b="0" u="none" kern="1200" dirty="0">
                <a:solidFill>
                  <a:schemeClr val="tx1"/>
                </a:solidFill>
                <a:effectLst/>
                <a:latin typeface="Arial" panose="020B0604020202020204" pitchFamily="34" charset="0"/>
                <a:ea typeface="+mn-ea"/>
                <a:cs typeface="Arial" panose="020B0604020202020204" pitchFamily="34" charset="0"/>
              </a:rPr>
              <a:t>können Sie </a:t>
            </a:r>
            <a:r>
              <a:rPr lang="de-DE" sz="1100" b="0" u="none" kern="1200" baseline="0" dirty="0">
                <a:solidFill>
                  <a:schemeClr val="tx1"/>
                </a:solidFill>
                <a:effectLst/>
                <a:latin typeface="Arial" panose="020B0604020202020204" pitchFamily="34" charset="0"/>
                <a:ea typeface="+mn-ea"/>
                <a:cs typeface="Arial" panose="020B0604020202020204" pitchFamily="34" charset="0"/>
              </a:rPr>
              <a:t>hier in der </a:t>
            </a:r>
            <a:r>
              <a:rPr lang="de-DE" sz="1100" b="0" u="none" kern="1200" dirty="0">
                <a:effectLst/>
                <a:latin typeface="Arial" panose="020B0604020202020204" pitchFamily="34" charset="0"/>
                <a:ea typeface="+mn-ea"/>
                <a:cs typeface="Arial" panose="020B0604020202020204" pitchFamily="34" charset="0"/>
              </a:rPr>
              <a:t>PowerPoint-Präsentation zeigen bzw. ausdrucken und an die Tafel heften. </a:t>
            </a:r>
          </a:p>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
              <a:tabLst/>
              <a:defRPr/>
            </a:pPr>
            <a:r>
              <a:rPr lang="de-DE" sz="1100" b="0" kern="1200" dirty="0">
                <a:effectLst/>
                <a:latin typeface="Arial" panose="020B0604020202020204" pitchFamily="34" charset="0"/>
                <a:ea typeface="+mn-ea"/>
                <a:cs typeface="Arial" panose="020B0604020202020204" pitchFamily="34" charset="0"/>
              </a:rPr>
              <a:t>Erklären Sie,</a:t>
            </a:r>
            <a:r>
              <a:rPr lang="de-DE" sz="1100" b="0" kern="1200" baseline="0" dirty="0">
                <a:effectLst/>
                <a:latin typeface="Arial" panose="020B0604020202020204" pitchFamily="34" charset="0"/>
                <a:ea typeface="+mn-ea"/>
                <a:cs typeface="Arial" panose="020B0604020202020204" pitchFamily="34" charset="0"/>
              </a:rPr>
              <a:t> dass der Buntspecht für</a:t>
            </a:r>
            <a:r>
              <a:rPr lang="de-DE" sz="1100" b="0" kern="1200" dirty="0">
                <a:effectLst/>
                <a:latin typeface="Arial" panose="020B0604020202020204" pitchFamily="34" charset="0"/>
                <a:ea typeface="+mn-ea"/>
                <a:cs typeface="Arial" panose="020B0604020202020204" pitchFamily="34" charset="0"/>
              </a:rPr>
              <a:t> seinen Zeitungsbericht Bilder braucht. Es dürfen aber nur die Bilder in die Zeitung, die zeigen, was wirklich passiert ist. </a:t>
            </a:r>
          </a:p>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
              <a:tabLst/>
              <a:defRPr/>
            </a:pPr>
            <a:r>
              <a:rPr lang="de-DE" sz="1100" b="0" kern="1200" dirty="0">
                <a:effectLst/>
                <a:latin typeface="Arial" panose="020B0604020202020204" pitchFamily="34" charset="0"/>
                <a:ea typeface="+mn-ea"/>
                <a:cs typeface="Arial" panose="020B0604020202020204" pitchFamily="34" charset="0"/>
              </a:rPr>
              <a:t>Zu verschiedenen Szenen in der Geschichte gibt es Bildpaare. Ein Bild zeigt, was sich wirklich zugetragen hat, das andere Bild zeigt eine Situation</a:t>
            </a:r>
            <a:r>
              <a:rPr lang="de-DE" sz="1100" b="0" kern="1200" dirty="0">
                <a:solidFill>
                  <a:schemeClr val="tx1"/>
                </a:solidFill>
                <a:effectLst/>
                <a:latin typeface="Arial" panose="020B0604020202020204" pitchFamily="34" charset="0"/>
                <a:ea typeface="+mn-ea"/>
                <a:cs typeface="Arial" panose="020B0604020202020204" pitchFamily="34" charset="0"/>
              </a:rPr>
              <a:t>, die nicht zur Geschichte passt. </a:t>
            </a:r>
          </a:p>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
              <a:tabLst/>
              <a:defRPr/>
            </a:pPr>
            <a:r>
              <a:rPr lang="de-DE" sz="1100" b="0" kern="1200" dirty="0">
                <a:solidFill>
                  <a:schemeClr val="tx1"/>
                </a:solidFill>
                <a:effectLst/>
                <a:latin typeface="Arial" panose="020B0604020202020204" pitchFamily="34" charset="0"/>
                <a:ea typeface="+mn-ea"/>
                <a:cs typeface="Arial" panose="020B0604020202020204" pitchFamily="34" charset="0"/>
              </a:rPr>
              <a:t>Die </a:t>
            </a:r>
            <a:r>
              <a:rPr lang="de-DE" sz="1100" b="0" kern="1200" dirty="0" err="1">
                <a:solidFill>
                  <a:schemeClr val="tx1"/>
                </a:solidFill>
                <a:effectLst/>
                <a:latin typeface="Arial" panose="020B0604020202020204" pitchFamily="34" charset="0"/>
                <a:ea typeface="+mn-ea"/>
                <a:cs typeface="Arial" panose="020B0604020202020204" pitchFamily="34" charset="0"/>
              </a:rPr>
              <a:t>Schüler:innen</a:t>
            </a:r>
            <a:r>
              <a:rPr lang="de-DE" sz="1100" b="0" kern="1200" dirty="0">
                <a:solidFill>
                  <a:schemeClr val="tx1"/>
                </a:solidFill>
                <a:effectLst/>
                <a:latin typeface="Arial" panose="020B0604020202020204" pitchFamily="34" charset="0"/>
                <a:ea typeface="+mn-ea"/>
                <a:cs typeface="Arial" panose="020B0604020202020204" pitchFamily="34" charset="0"/>
              </a:rPr>
              <a:t> sollen dem Specht bei der Auswahl der richtigen Bilder helfen.  </a:t>
            </a:r>
          </a:p>
          <a:p>
            <a:pPr marL="0" marR="0" lvl="0" indent="0" algn="l" defTabSz="914400" rtl="0" eaLnBrk="1" fontAlgn="auto" latinLnBrk="0" hangingPunct="1">
              <a:lnSpc>
                <a:spcPct val="100000"/>
              </a:lnSpc>
              <a:spcBef>
                <a:spcPts val="0"/>
              </a:spcBef>
              <a:spcAft>
                <a:spcPts val="0"/>
              </a:spcAft>
              <a:buClrTx/>
              <a:buSzTx/>
              <a:buFont typeface="Symbol" pitchFamily="2" charset="2"/>
              <a:buNone/>
              <a:tabLst/>
              <a:defRPr/>
            </a:pPr>
            <a:endParaRPr lang="de-DE" sz="1200" b="0" kern="1200" dirty="0">
              <a:solidFill>
                <a:schemeClr val="tx1"/>
              </a:solidFill>
              <a:effectLst/>
              <a:latin typeface="Arial" panose="020B0604020202020204" pitchFamily="34" charset="0"/>
              <a:ea typeface="+mn-ea"/>
              <a:cs typeface="Arial" panose="020B0604020202020204" pitchFamily="34" charset="0"/>
            </a:endParaRP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6</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835953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100" b="1" u="none" kern="1200" dirty="0">
                <a:solidFill>
                  <a:schemeClr val="tx1"/>
                </a:solidFill>
                <a:effectLst/>
                <a:latin typeface="Arial" panose="020B0604020202020204" pitchFamily="34" charset="0"/>
                <a:cs typeface="Arial" panose="020B0604020202020204" pitchFamily="34" charset="0"/>
              </a:rPr>
              <a:t>2.2</a:t>
            </a:r>
            <a:r>
              <a:rPr lang="de-DE" sz="1100" b="1" kern="1200" baseline="0" dirty="0">
                <a:solidFill>
                  <a:schemeClr val="tx1"/>
                </a:solidFill>
                <a:effectLst/>
                <a:latin typeface="Arial" panose="020B0604020202020204" pitchFamily="34" charset="0"/>
                <a:cs typeface="Arial" panose="020B0604020202020204" pitchFamily="34" charset="0"/>
              </a:rPr>
              <a:t> </a:t>
            </a:r>
            <a:r>
              <a:rPr lang="de-DE" sz="1100" b="0" kern="1200" baseline="0" dirty="0">
                <a:solidFill>
                  <a:schemeClr val="tx1"/>
                </a:solidFill>
                <a:effectLst/>
                <a:latin typeface="Arial" panose="020B0604020202020204" pitchFamily="34" charset="0"/>
                <a:cs typeface="Arial" panose="020B0604020202020204" pitchFamily="34" charset="0"/>
              </a:rPr>
              <a:t>(</a:t>
            </a:r>
            <a:r>
              <a:rPr lang="de-DE" sz="1100" b="0" kern="1200" dirty="0">
                <a:solidFill>
                  <a:schemeClr val="tx1"/>
                </a:solidFill>
                <a:effectLst/>
                <a:latin typeface="Arial" panose="020B0604020202020204" pitchFamily="34" charset="0"/>
                <a:cs typeface="Arial" panose="020B0604020202020204" pitchFamily="34" charset="0"/>
              </a:rPr>
              <a:t>Zeit</a:t>
            </a:r>
            <a:r>
              <a:rPr lang="de-DE" sz="1100" kern="1200" dirty="0">
                <a:solidFill>
                  <a:schemeClr val="tx1"/>
                </a:solidFill>
                <a:effectLst/>
                <a:latin typeface="Arial" panose="020B0604020202020204" pitchFamily="34" charset="0"/>
                <a:cs typeface="Arial" panose="020B0604020202020204" pitchFamily="34" charset="0"/>
              </a:rPr>
              <a:t>: 25 Minuten)</a:t>
            </a:r>
            <a:endParaRPr lang="de-DE" sz="1100" b="1" kern="1200" baseline="0" dirty="0">
              <a:solidFill>
                <a:schemeClr val="tx1"/>
              </a:solidFill>
              <a:effectLst/>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
              <a:tabLst/>
              <a:defRPr/>
            </a:pPr>
            <a:r>
              <a:rPr lang="de-DE" sz="1100" b="0" kern="1200" dirty="0">
                <a:solidFill>
                  <a:schemeClr val="tx1"/>
                </a:solidFill>
                <a:effectLst/>
                <a:latin typeface="Arial" panose="020B0604020202020204" pitchFamily="34" charset="0"/>
                <a:cs typeface="Arial" panose="020B0604020202020204" pitchFamily="34" charset="0"/>
              </a:rPr>
              <a:t>Zeigen Sie den </a:t>
            </a:r>
            <a:r>
              <a:rPr lang="de-DE" sz="1100" b="0" kern="1200" dirty="0" err="1">
                <a:solidFill>
                  <a:schemeClr val="tx1"/>
                </a:solidFill>
                <a:effectLst/>
                <a:latin typeface="Arial" panose="020B0604020202020204" pitchFamily="34" charset="0"/>
                <a:cs typeface="Arial" panose="020B0604020202020204" pitchFamily="34" charset="0"/>
              </a:rPr>
              <a:t>Schüler:innen</a:t>
            </a:r>
            <a:r>
              <a:rPr lang="de-DE" sz="1100" b="0" kern="1200" dirty="0">
                <a:solidFill>
                  <a:schemeClr val="tx1"/>
                </a:solidFill>
                <a:effectLst/>
                <a:latin typeface="Arial" panose="020B0604020202020204" pitchFamily="34" charset="0"/>
                <a:cs typeface="Arial" panose="020B0604020202020204" pitchFamily="34" charset="0"/>
              </a:rPr>
              <a:t> das erste von insgesamt sech</a:t>
            </a:r>
            <a:r>
              <a:rPr lang="de-DE" sz="1100" b="0" kern="1200" baseline="0" dirty="0">
                <a:solidFill>
                  <a:schemeClr val="tx1"/>
                </a:solidFill>
                <a:effectLst/>
                <a:latin typeface="Arial" panose="020B0604020202020204" pitchFamily="34" charset="0"/>
                <a:cs typeface="Arial" panose="020B0604020202020204" pitchFamily="34" charset="0"/>
              </a:rPr>
              <a:t>s Bildpaaren.</a:t>
            </a:r>
          </a:p>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
              <a:tabLst/>
              <a:defRPr/>
            </a:pPr>
            <a:r>
              <a:rPr lang="de-DE" sz="1100" b="0" u="none" kern="1200" dirty="0">
                <a:solidFill>
                  <a:schemeClr val="tx1"/>
                </a:solidFill>
                <a:effectLst/>
                <a:latin typeface="Arial" panose="020B0604020202020204" pitchFamily="34" charset="0"/>
                <a:cs typeface="Arial" panose="020B0604020202020204" pitchFamily="34" charset="0"/>
              </a:rPr>
              <a:t>Lassen Sie die </a:t>
            </a:r>
            <a:r>
              <a:rPr lang="de-DE" sz="1100" b="0" u="none" kern="1200" dirty="0" err="1">
                <a:solidFill>
                  <a:schemeClr val="tx1"/>
                </a:solidFill>
                <a:effectLst/>
                <a:latin typeface="Arial" panose="020B0604020202020204" pitchFamily="34" charset="0"/>
                <a:cs typeface="Arial" panose="020B0604020202020204" pitchFamily="34" charset="0"/>
              </a:rPr>
              <a:t>Schüler:innen</a:t>
            </a:r>
            <a:r>
              <a:rPr lang="de-DE" sz="1100" b="0" u="none" kern="1200" dirty="0">
                <a:solidFill>
                  <a:schemeClr val="tx1"/>
                </a:solidFill>
                <a:effectLst/>
                <a:latin typeface="Arial" panose="020B0604020202020204" pitchFamily="34" charset="0"/>
                <a:cs typeface="Arial" panose="020B0604020202020204" pitchFamily="34" charset="0"/>
              </a:rPr>
              <a:t> beschreiben, was sie auf den beiden Bildern sehen. Weisen Sie darauf hin, dass sie sehr genau hinschauen und auf jedes Detail achten sollen. </a:t>
            </a:r>
          </a:p>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
              <a:tabLst/>
              <a:defRPr/>
            </a:pPr>
            <a:r>
              <a:rPr lang="de-DE" sz="1100" kern="1200" dirty="0">
                <a:solidFill>
                  <a:schemeClr val="tx1"/>
                </a:solidFill>
                <a:effectLst/>
                <a:latin typeface="Arial" panose="020B0604020202020204" pitchFamily="34" charset="0"/>
                <a:cs typeface="Arial" panose="020B0604020202020204" pitchFamily="34" charset="0"/>
              </a:rPr>
              <a:t>Fragen Sie, welches der beiden Bilder zeigt, was wirklich passiert ist. </a:t>
            </a:r>
          </a:p>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
              <a:tabLst/>
              <a:defRPr/>
            </a:pPr>
            <a:r>
              <a:rPr lang="de-DE" sz="1100" kern="1200" dirty="0">
                <a:solidFill>
                  <a:schemeClr val="tx1"/>
                </a:solidFill>
                <a:effectLst/>
                <a:latin typeface="Arial" panose="020B0604020202020204" pitchFamily="34" charset="0"/>
                <a:cs typeface="Arial" panose="020B0604020202020204" pitchFamily="34" charset="0"/>
              </a:rPr>
              <a:t>Die </a:t>
            </a:r>
            <a:r>
              <a:rPr lang="de-DE" sz="1100" kern="1200" dirty="0" err="1">
                <a:solidFill>
                  <a:schemeClr val="tx1"/>
                </a:solidFill>
                <a:effectLst/>
                <a:latin typeface="Arial" panose="020B0604020202020204" pitchFamily="34" charset="0"/>
                <a:cs typeface="Arial" panose="020B0604020202020204" pitchFamily="34" charset="0"/>
              </a:rPr>
              <a:t>Schüler:innen</a:t>
            </a:r>
            <a:r>
              <a:rPr lang="de-DE" sz="1100" kern="1200" dirty="0">
                <a:solidFill>
                  <a:schemeClr val="tx1"/>
                </a:solidFill>
                <a:effectLst/>
                <a:latin typeface="Arial" panose="020B0604020202020204" pitchFamily="34" charset="0"/>
                <a:cs typeface="Arial" panose="020B0604020202020204" pitchFamily="34" charset="0"/>
              </a:rPr>
              <a:t> entscheiden dann, welches Bild richtig und welches falsch ist.</a:t>
            </a:r>
          </a:p>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
              <a:tabLst/>
              <a:defRPr/>
            </a:pPr>
            <a:r>
              <a:rPr lang="de-DE" sz="1100" kern="1200" dirty="0">
                <a:solidFill>
                  <a:schemeClr val="tx1"/>
                </a:solidFill>
                <a:effectLst/>
                <a:latin typeface="Arial" panose="020B0604020202020204" pitchFamily="34" charset="0"/>
                <a:cs typeface="Arial" panose="020B0604020202020204" pitchFamily="34" charset="0"/>
              </a:rPr>
              <a:t>Die Lösung zu den Bildpaaren eins bis sechs sollen sich die </a:t>
            </a:r>
            <a:r>
              <a:rPr lang="de-DE" sz="1100" kern="1200" dirty="0" err="1">
                <a:solidFill>
                  <a:schemeClr val="tx1"/>
                </a:solidFill>
                <a:effectLst/>
                <a:latin typeface="Arial" panose="020B0604020202020204" pitchFamily="34" charset="0"/>
                <a:cs typeface="Arial" panose="020B0604020202020204" pitchFamily="34" charset="0"/>
              </a:rPr>
              <a:t>Schüler:innen</a:t>
            </a:r>
            <a:r>
              <a:rPr lang="de-DE" sz="1100" kern="1200" dirty="0">
                <a:solidFill>
                  <a:schemeClr val="tx1"/>
                </a:solidFill>
                <a:effectLst/>
                <a:latin typeface="Arial" panose="020B0604020202020204" pitchFamily="34" charset="0"/>
                <a:cs typeface="Arial" panose="020B0604020202020204" pitchFamily="34" charset="0"/>
              </a:rPr>
              <a:t> auf einen Zettel notieren,</a:t>
            </a:r>
            <a:r>
              <a:rPr lang="de-DE" sz="1100" kern="1200" baseline="0" dirty="0">
                <a:solidFill>
                  <a:schemeClr val="tx1"/>
                </a:solidFill>
                <a:effectLst/>
                <a:latin typeface="Arial" panose="020B0604020202020204" pitchFamily="34" charset="0"/>
                <a:cs typeface="Arial" panose="020B0604020202020204" pitchFamily="34" charset="0"/>
              </a:rPr>
              <a:t> damit sie diese später parat haben.</a:t>
            </a:r>
            <a:endParaRPr lang="de-DE" sz="1100" kern="1200" dirty="0">
              <a:solidFill>
                <a:schemeClr val="tx1"/>
              </a:solidFill>
              <a:effectLst/>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
              <a:tabLst/>
              <a:defRPr/>
            </a:pPr>
            <a:r>
              <a:rPr lang="de-DE" sz="1100" kern="1200" dirty="0">
                <a:solidFill>
                  <a:schemeClr val="tx1"/>
                </a:solidFill>
                <a:effectLst/>
                <a:latin typeface="Arial" panose="020B0604020202020204" pitchFamily="34" charset="0"/>
                <a:cs typeface="Arial" panose="020B0604020202020204" pitchFamily="34" charset="0"/>
              </a:rPr>
              <a:t>Sind die </a:t>
            </a:r>
            <a:r>
              <a:rPr lang="de-DE" sz="1100" kern="1200" dirty="0" err="1">
                <a:solidFill>
                  <a:schemeClr val="tx1"/>
                </a:solidFill>
                <a:effectLst/>
                <a:latin typeface="Arial" panose="020B0604020202020204" pitchFamily="34" charset="0"/>
                <a:cs typeface="Arial" panose="020B0604020202020204" pitchFamily="34" charset="0"/>
              </a:rPr>
              <a:t>Schüler:innen</a:t>
            </a:r>
            <a:r>
              <a:rPr lang="de-DE" sz="1100" kern="1200" dirty="0">
                <a:solidFill>
                  <a:schemeClr val="tx1"/>
                </a:solidFill>
                <a:effectLst/>
                <a:latin typeface="Arial" panose="020B0604020202020204" pitchFamily="34" charset="0"/>
                <a:cs typeface="Arial" panose="020B0604020202020204" pitchFamily="34" charset="0"/>
              </a:rPr>
              <a:t> bei der Lösung unsicher, können Sie die entsprechende Textpassage der Geschichte noch einmal vorlesen </a:t>
            </a:r>
            <a:r>
              <a:rPr lang="de-DE" sz="1100" i="1" kern="1200" dirty="0">
                <a:solidFill>
                  <a:schemeClr val="tx1"/>
                </a:solidFill>
                <a:effectLst/>
                <a:latin typeface="Arial" panose="020B0604020202020204" pitchFamily="34" charset="0"/>
                <a:cs typeface="Arial" panose="020B0604020202020204" pitchFamily="34" charset="0"/>
              </a:rPr>
              <a:t>(siehe Unterstreichungen in der Vorlesegeschichte</a:t>
            </a:r>
            <a:r>
              <a:rPr lang="de-DE" sz="1100" i="1" kern="1200" baseline="0" dirty="0">
                <a:solidFill>
                  <a:schemeClr val="tx1"/>
                </a:solidFill>
                <a:effectLst/>
                <a:latin typeface="Arial" panose="020B0604020202020204" pitchFamily="34" charset="0"/>
                <a:cs typeface="Arial" panose="020B0604020202020204" pitchFamily="34" charset="0"/>
              </a:rPr>
              <a:t> bzw. Texte hier in den Notizen</a:t>
            </a:r>
            <a:r>
              <a:rPr lang="de-DE" sz="1100" i="1" kern="1200" dirty="0">
                <a:solidFill>
                  <a:schemeClr val="tx1"/>
                </a:solidFill>
                <a:effectLst/>
                <a:latin typeface="Arial" panose="020B0604020202020204" pitchFamily="34" charset="0"/>
                <a:cs typeface="Arial" panose="020B0604020202020204" pitchFamily="34" charset="0"/>
              </a:rPr>
              <a:t>)</a:t>
            </a:r>
            <a:r>
              <a:rPr lang="de-DE" sz="1100" kern="1200" dirty="0">
                <a:solidFill>
                  <a:schemeClr val="tx1"/>
                </a:solidFill>
                <a:effectLst/>
                <a:latin typeface="Arial" panose="020B0604020202020204" pitchFamily="34" charset="0"/>
                <a:cs typeface="Arial" panose="020B0604020202020204" pitchFamily="34" charset="0"/>
              </a:rPr>
              <a:t>. </a:t>
            </a:r>
          </a:p>
          <a:p>
            <a:pPr marL="171450" marR="0" lvl="0" indent="-171450" algn="l" defTabSz="914400" rtl="0" eaLnBrk="1" fontAlgn="auto" latinLnBrk="0" hangingPunct="1">
              <a:lnSpc>
                <a:spcPct val="100000"/>
              </a:lnSpc>
              <a:spcBef>
                <a:spcPts val="0"/>
              </a:spcBef>
              <a:spcAft>
                <a:spcPts val="0"/>
              </a:spcAft>
              <a:buClrTx/>
              <a:buSzTx/>
              <a:buFont typeface="Symbol" pitchFamily="2" charset="2"/>
              <a:buChar char="-"/>
              <a:tabLst/>
              <a:defRPr/>
            </a:pPr>
            <a:r>
              <a:rPr lang="de-DE" sz="1100" kern="1200" dirty="0">
                <a:solidFill>
                  <a:schemeClr val="tx1"/>
                </a:solidFill>
                <a:effectLst/>
                <a:latin typeface="Arial" panose="020B0604020202020204" pitchFamily="34" charset="0"/>
                <a:cs typeface="Arial" panose="020B0604020202020204" pitchFamily="34" charset="0"/>
              </a:rPr>
              <a:t>Fahren Sie dann mit allen weiteren Bildpaaren auf die gleiche Weise fort.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de-DE" sz="1100" b="0" kern="1200" dirty="0">
              <a:solidFill>
                <a:schemeClr val="tx1"/>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100" b="1" u="none" kern="1200" dirty="0">
                <a:solidFill>
                  <a:schemeClr val="tx1"/>
                </a:solidFill>
                <a:effectLst/>
                <a:latin typeface="Arial" panose="020B0604020202020204" pitchFamily="34" charset="0"/>
                <a:cs typeface="Arial" panose="020B0604020202020204" pitchFamily="34" charset="0"/>
              </a:rPr>
              <a:t>Bildpaar 1 (Szene 2)</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de-DE" sz="1100" b="1" u="none" kern="1200" dirty="0">
              <a:solidFill>
                <a:schemeClr val="tx1"/>
              </a:solidFill>
              <a:effectLst/>
              <a:latin typeface="Arial" panose="020B0604020202020204" pitchFamily="34" charset="0"/>
              <a:cs typeface="Arial" panose="020B0604020202020204" pitchFamily="34" charset="0"/>
            </a:endParaRPr>
          </a:p>
          <a:p>
            <a:r>
              <a:rPr lang="de-DE" sz="1100" b="0" kern="1200" dirty="0">
                <a:solidFill>
                  <a:schemeClr val="tx1"/>
                </a:solidFill>
                <a:effectLst/>
                <a:latin typeface="Arial" panose="020B0604020202020204" pitchFamily="34" charset="0"/>
                <a:cs typeface="Arial" panose="020B0604020202020204" pitchFamily="34" charset="0"/>
              </a:rPr>
              <a:t>Zugehörige</a:t>
            </a:r>
            <a:r>
              <a:rPr lang="de-DE" sz="1100" b="0" kern="1200" baseline="0" dirty="0">
                <a:solidFill>
                  <a:schemeClr val="tx1"/>
                </a:solidFill>
                <a:effectLst/>
                <a:latin typeface="Arial" panose="020B0604020202020204" pitchFamily="34" charset="0"/>
                <a:cs typeface="Arial" panose="020B0604020202020204" pitchFamily="34" charset="0"/>
              </a:rPr>
              <a:t> </a:t>
            </a:r>
            <a:r>
              <a:rPr lang="de-DE" sz="1100" b="0" kern="1200" dirty="0">
                <a:solidFill>
                  <a:schemeClr val="tx1"/>
                </a:solidFill>
                <a:effectLst/>
                <a:latin typeface="Arial" panose="020B0604020202020204" pitchFamily="34" charset="0"/>
                <a:cs typeface="Arial" panose="020B0604020202020204" pitchFamily="34" charset="0"/>
              </a:rPr>
              <a:t>Textpassage aus der Geschichte:</a:t>
            </a:r>
            <a:r>
              <a:rPr lang="de-DE" sz="1100" b="0" kern="1200" baseline="0" dirty="0">
                <a:solidFill>
                  <a:schemeClr val="tx1"/>
                </a:solidFill>
                <a:effectLst/>
                <a:latin typeface="Arial" panose="020B0604020202020204" pitchFamily="34" charset="0"/>
                <a:cs typeface="Arial" panose="020B0604020202020204" pitchFamily="34" charset="0"/>
              </a:rPr>
              <a:t> </a:t>
            </a:r>
            <a:r>
              <a:rPr lang="de-DE" sz="1100" b="0" kern="1200" dirty="0">
                <a:solidFill>
                  <a:schemeClr val="tx1"/>
                </a:solidFill>
                <a:effectLst/>
                <a:latin typeface="Arial" panose="020B0604020202020204" pitchFamily="34" charset="0"/>
                <a:cs typeface="Arial" panose="020B0604020202020204" pitchFamily="34" charset="0"/>
              </a:rPr>
              <a:t>„</a:t>
            </a:r>
            <a:r>
              <a:rPr lang="de-DE" sz="1100" b="0" i="1" u="none" strike="noStrike" kern="1200" baseline="0" dirty="0">
                <a:solidFill>
                  <a:schemeClr val="tx1"/>
                </a:solidFill>
                <a:latin typeface="Arial" panose="020B0604020202020204" pitchFamily="34" charset="0"/>
                <a:cs typeface="Arial" panose="020B0604020202020204" pitchFamily="34" charset="0"/>
              </a:rPr>
              <a:t>Mit lautem Gekrächze warnt die Eule alle Tiere des Waldes vor der Gefahr</a:t>
            </a:r>
            <a:r>
              <a:rPr lang="de-DE" sz="1100" b="0" i="0" u="none" strike="noStrike" kern="1200" baseline="0" dirty="0">
                <a:solidFill>
                  <a:schemeClr val="tx1"/>
                </a:solidFill>
                <a:latin typeface="Arial" panose="020B0604020202020204" pitchFamily="34" charset="0"/>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de-DE" sz="1200" b="0" kern="1200" dirty="0">
              <a:solidFill>
                <a:schemeClr val="tx1"/>
              </a:solidFill>
              <a:effectLst/>
              <a:latin typeface="Arial" panose="020B0604020202020204" pitchFamily="34" charset="0"/>
              <a:ea typeface="+mn-ea"/>
              <a:cs typeface="Arial" panose="020B0604020202020204" pitchFamily="34" charset="0"/>
            </a:endParaRP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7</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478320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100" b="1" u="none" kern="1200" dirty="0">
                <a:solidFill>
                  <a:schemeClr val="tx1"/>
                </a:solidFill>
                <a:effectLst/>
                <a:latin typeface="Arial" panose="020B0604020202020204" pitchFamily="34" charset="0"/>
                <a:ea typeface="+mn-ea"/>
                <a:cs typeface="Arial" panose="020B0604020202020204" pitchFamily="34" charset="0"/>
              </a:rPr>
              <a:t>Bildpaar 2 (Szene 6)</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de-DE" sz="1100" b="1" u="none" kern="1200" dirty="0">
              <a:solidFill>
                <a:schemeClr val="tx1"/>
              </a:solidFill>
              <a:effectLst/>
              <a:latin typeface="Arial" panose="020B0604020202020204" pitchFamily="34" charset="0"/>
              <a:ea typeface="+mn-ea"/>
              <a:cs typeface="Arial" panose="020B0604020202020204" pitchFamily="34" charset="0"/>
            </a:endParaRPr>
          </a:p>
          <a:p>
            <a:r>
              <a:rPr lang="de-DE" sz="1100" b="0" kern="1200" dirty="0">
                <a:solidFill>
                  <a:schemeClr val="tx1"/>
                </a:solidFill>
                <a:effectLst/>
                <a:latin typeface="Arial" panose="020B0604020202020204" pitchFamily="34" charset="0"/>
                <a:ea typeface="+mn-ea"/>
                <a:cs typeface="Arial" panose="020B0604020202020204" pitchFamily="34" charset="0"/>
              </a:rPr>
              <a:t>Zugehörige</a:t>
            </a:r>
            <a:r>
              <a:rPr lang="de-DE" sz="1100" b="0" kern="1200" baseline="0" dirty="0">
                <a:solidFill>
                  <a:schemeClr val="tx1"/>
                </a:solidFill>
                <a:effectLst/>
                <a:latin typeface="Arial" panose="020B0604020202020204" pitchFamily="34" charset="0"/>
                <a:ea typeface="+mn-ea"/>
                <a:cs typeface="Arial" panose="020B0604020202020204" pitchFamily="34" charset="0"/>
              </a:rPr>
              <a:t> </a:t>
            </a:r>
            <a:r>
              <a:rPr lang="de-DE" sz="1100" b="0" kern="1200" dirty="0">
                <a:solidFill>
                  <a:schemeClr val="tx1"/>
                </a:solidFill>
                <a:effectLst/>
                <a:latin typeface="Arial" panose="020B0604020202020204" pitchFamily="34" charset="0"/>
                <a:ea typeface="+mn-ea"/>
                <a:cs typeface="Arial" panose="020B0604020202020204" pitchFamily="34" charset="0"/>
              </a:rPr>
              <a:t>Textpassage aus der Geschichte:</a:t>
            </a:r>
            <a:r>
              <a:rPr lang="de-DE" sz="1100" b="0" kern="1200" baseline="0" dirty="0">
                <a:solidFill>
                  <a:schemeClr val="tx1"/>
                </a:solidFill>
                <a:effectLst/>
                <a:latin typeface="Arial" panose="020B0604020202020204" pitchFamily="34" charset="0"/>
                <a:ea typeface="+mn-ea"/>
                <a:cs typeface="Arial" panose="020B0604020202020204" pitchFamily="34" charset="0"/>
              </a:rPr>
              <a:t> </a:t>
            </a:r>
            <a:r>
              <a:rPr lang="de-DE" sz="1100" i="1" kern="1200" dirty="0">
                <a:solidFill>
                  <a:schemeClr val="tx1"/>
                </a:solidFill>
                <a:effectLst/>
                <a:latin typeface="Arial" panose="020B0604020202020204" pitchFamily="34" charset="0"/>
                <a:ea typeface="+mn-ea"/>
                <a:cs typeface="Arial" panose="020B0604020202020204" pitchFamily="34" charset="0"/>
              </a:rPr>
              <a:t>„Papa Igel erzählt, dass ein umgestürzter Baum den Haupteingang der Igelhöhle verschüttet hat. Aber die Igelfamilie hat sich durch den Hinterausgang retten können.“</a:t>
            </a:r>
            <a:endParaRPr lang="de-DE" sz="1100" kern="1200" dirty="0">
              <a:solidFill>
                <a:schemeClr val="tx1"/>
              </a:solidFill>
              <a:effectLst/>
              <a:latin typeface="Arial" panose="020B0604020202020204" pitchFamily="34" charset="0"/>
              <a:ea typeface="+mn-ea"/>
              <a:cs typeface="Arial" panose="020B0604020202020204" pitchFamily="34" charset="0"/>
            </a:endParaRP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8</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791207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100" b="1" u="none" kern="1200" dirty="0">
                <a:solidFill>
                  <a:schemeClr val="tx1"/>
                </a:solidFill>
                <a:effectLst/>
                <a:latin typeface="Arial" panose="020B0604020202020204" pitchFamily="34" charset="0"/>
                <a:ea typeface="+mn-ea"/>
                <a:cs typeface="Arial" panose="020B0604020202020204" pitchFamily="34" charset="0"/>
              </a:rPr>
              <a:t>Bildpaar 3 (Szene 8)</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de-DE" sz="1100" b="1" u="none" kern="1200" dirty="0">
              <a:solidFill>
                <a:schemeClr val="tx1"/>
              </a:solidFill>
              <a:effectLst/>
              <a:latin typeface="Arial" panose="020B0604020202020204" pitchFamily="34" charset="0"/>
              <a:ea typeface="+mn-ea"/>
              <a:cs typeface="Arial" panose="020B0604020202020204" pitchFamily="34" charset="0"/>
            </a:endParaRPr>
          </a:p>
          <a:p>
            <a:r>
              <a:rPr lang="de-DE" sz="1100" b="0" kern="1200" dirty="0">
                <a:solidFill>
                  <a:schemeClr val="tx1"/>
                </a:solidFill>
                <a:effectLst/>
                <a:latin typeface="Arial" panose="020B0604020202020204" pitchFamily="34" charset="0"/>
                <a:ea typeface="+mn-ea"/>
                <a:cs typeface="Arial" panose="020B0604020202020204" pitchFamily="34" charset="0"/>
              </a:rPr>
              <a:t>Zugehörige</a:t>
            </a:r>
            <a:r>
              <a:rPr lang="de-DE" sz="1100" b="0" kern="1200" baseline="0" dirty="0">
                <a:solidFill>
                  <a:schemeClr val="tx1"/>
                </a:solidFill>
                <a:effectLst/>
                <a:latin typeface="Arial" panose="020B0604020202020204" pitchFamily="34" charset="0"/>
                <a:ea typeface="+mn-ea"/>
                <a:cs typeface="Arial" panose="020B0604020202020204" pitchFamily="34" charset="0"/>
              </a:rPr>
              <a:t> </a:t>
            </a:r>
            <a:r>
              <a:rPr lang="de-DE" sz="1100" b="0" kern="1200" dirty="0">
                <a:solidFill>
                  <a:schemeClr val="tx1"/>
                </a:solidFill>
                <a:effectLst/>
                <a:latin typeface="Arial" panose="020B0604020202020204" pitchFamily="34" charset="0"/>
                <a:ea typeface="+mn-ea"/>
                <a:cs typeface="Arial" panose="020B0604020202020204" pitchFamily="34" charset="0"/>
              </a:rPr>
              <a:t>Textpassage aus der Geschichte:</a:t>
            </a:r>
            <a:r>
              <a:rPr lang="de-DE" sz="1100" b="0" kern="1200" baseline="0" dirty="0">
                <a:solidFill>
                  <a:schemeClr val="tx1"/>
                </a:solidFill>
                <a:effectLst/>
                <a:latin typeface="Arial" panose="020B0604020202020204" pitchFamily="34" charset="0"/>
                <a:ea typeface="+mn-ea"/>
                <a:cs typeface="Arial" panose="020B0604020202020204" pitchFamily="34" charset="0"/>
              </a:rPr>
              <a:t> </a:t>
            </a:r>
            <a:r>
              <a:rPr lang="de-DE" sz="1100" i="1" kern="1200" dirty="0">
                <a:solidFill>
                  <a:schemeClr val="tx1"/>
                </a:solidFill>
                <a:effectLst/>
                <a:latin typeface="Arial" panose="020B0604020202020204" pitchFamily="34" charset="0"/>
                <a:ea typeface="+mn-ea"/>
                <a:cs typeface="Arial" panose="020B0604020202020204" pitchFamily="34" charset="0"/>
              </a:rPr>
              <a:t>„Die Spatzenfamilie berichtet aufgeregt, dass ihr Nest vom Baum geweht ist. Es liegt nun nicht weit von der Igelhöhle entfernt auf dem Boden.“</a:t>
            </a:r>
            <a:endParaRPr lang="de-DE" sz="11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de-DE" sz="1200" kern="1200" dirty="0">
              <a:solidFill>
                <a:schemeClr val="tx1"/>
              </a:solidFill>
              <a:effectLst/>
              <a:latin typeface="Arial" panose="020B0604020202020204" pitchFamily="34" charset="0"/>
              <a:ea typeface="+mn-ea"/>
              <a:cs typeface="Arial" panose="020B0604020202020204" pitchFamily="34" charset="0"/>
            </a:endParaRPr>
          </a:p>
        </p:txBody>
      </p:sp>
      <p:sp>
        <p:nvSpPr>
          <p:cNvPr id="4" name="Foliennummernplatzhalter 3"/>
          <p:cNvSpPr>
            <a:spLocks noGrp="1"/>
          </p:cNvSpPr>
          <p:nvPr>
            <p:ph type="sldNum" sz="quarter" idx="10"/>
          </p:nvPr>
        </p:nvSpPr>
        <p:spPr/>
        <p:txBody>
          <a:bodyPr/>
          <a:lstStyle/>
          <a:p>
            <a:fld id="{4D755F49-504D-4958-A8AE-D017FCEBF3F9}" type="slidenum">
              <a:rPr lang="de-DE" sz="1100" smtClean="0">
                <a:latin typeface="Arial" panose="020B0604020202020204" pitchFamily="34" charset="0"/>
                <a:cs typeface="Arial" panose="020B0604020202020204" pitchFamily="34" charset="0"/>
              </a:rPr>
              <a:t>9</a:t>
            </a:fld>
            <a:endParaRPr lang="de-DE"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734331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29.jpe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19.jpe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30.png"/><Relationship Id="rId7" Type="http://schemas.openxmlformats.org/officeDocument/2006/relationships/image" Target="../media/image37.sv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31.png"/><Relationship Id="rId11" Type="http://schemas.openxmlformats.org/officeDocument/2006/relationships/image" Target="../media/image7.svg"/><Relationship Id="rId5" Type="http://schemas.openxmlformats.org/officeDocument/2006/relationships/image" Target="../media/image18.jpeg"/><Relationship Id="rId10" Type="http://schemas.openxmlformats.org/officeDocument/2006/relationships/image" Target="../media/image6.png"/><Relationship Id="rId4" Type="http://schemas.microsoft.com/office/2007/relationships/hdphoto" Target="../media/hdphoto1.wdp"/><Relationship Id="rId9" Type="http://schemas.openxmlformats.org/officeDocument/2006/relationships/image" Target="../media/image39.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21.jpeg"/></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33.png"/><Relationship Id="rId7" Type="http://schemas.openxmlformats.org/officeDocument/2006/relationships/image" Target="../media/image37.sv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31.png"/><Relationship Id="rId11" Type="http://schemas.openxmlformats.org/officeDocument/2006/relationships/image" Target="../media/image7.svg"/><Relationship Id="rId5" Type="http://schemas.openxmlformats.org/officeDocument/2006/relationships/image" Target="../media/image20.jpeg"/><Relationship Id="rId10" Type="http://schemas.openxmlformats.org/officeDocument/2006/relationships/image" Target="../media/image6.png"/><Relationship Id="rId4" Type="http://schemas.microsoft.com/office/2007/relationships/hdphoto" Target="../media/hdphoto2.wdp"/><Relationship Id="rId9" Type="http://schemas.openxmlformats.org/officeDocument/2006/relationships/image" Target="../media/image39.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23.jpeg"/></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2.jpeg"/><Relationship Id="rId7" Type="http://schemas.openxmlformats.org/officeDocument/2006/relationships/image" Target="../media/image37.sv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31.png"/><Relationship Id="rId11" Type="http://schemas.openxmlformats.org/officeDocument/2006/relationships/image" Target="../media/image7.svg"/><Relationship Id="rId5" Type="http://schemas.microsoft.com/office/2007/relationships/hdphoto" Target="../media/hdphoto3.wdp"/><Relationship Id="rId10" Type="http://schemas.openxmlformats.org/officeDocument/2006/relationships/image" Target="../media/image6.png"/><Relationship Id="rId4" Type="http://schemas.openxmlformats.org/officeDocument/2006/relationships/image" Target="../media/image34.png"/><Relationship Id="rId9" Type="http://schemas.openxmlformats.org/officeDocument/2006/relationships/image" Target="../media/image39.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25.jpe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35.png"/><Relationship Id="rId7" Type="http://schemas.openxmlformats.org/officeDocument/2006/relationships/image" Target="../media/image37.sv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31.png"/><Relationship Id="rId11" Type="http://schemas.openxmlformats.org/officeDocument/2006/relationships/image" Target="../media/image7.svg"/><Relationship Id="rId5" Type="http://schemas.microsoft.com/office/2007/relationships/hdphoto" Target="../media/hdphoto4.wdp"/><Relationship Id="rId10" Type="http://schemas.openxmlformats.org/officeDocument/2006/relationships/image" Target="../media/image6.png"/><Relationship Id="rId4" Type="http://schemas.openxmlformats.org/officeDocument/2006/relationships/image" Target="../media/image36.png"/><Relationship Id="rId9" Type="http://schemas.openxmlformats.org/officeDocument/2006/relationships/image" Target="../media/image39.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27.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7.svg"/><Relationship Id="rId4" Type="http://schemas.openxmlformats.org/officeDocument/2006/relationships/image" Target="../media/image6.pn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6.jpeg"/><Relationship Id="rId7" Type="http://schemas.openxmlformats.org/officeDocument/2006/relationships/image" Target="../media/image37.sv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31.png"/><Relationship Id="rId11" Type="http://schemas.openxmlformats.org/officeDocument/2006/relationships/image" Target="../media/image7.svg"/><Relationship Id="rId5" Type="http://schemas.microsoft.com/office/2007/relationships/hdphoto" Target="../media/hdphoto5.wdp"/><Relationship Id="rId10" Type="http://schemas.openxmlformats.org/officeDocument/2006/relationships/image" Target="../media/image6.png"/><Relationship Id="rId4" Type="http://schemas.openxmlformats.org/officeDocument/2006/relationships/image" Target="../media/image37.png"/><Relationship Id="rId9" Type="http://schemas.openxmlformats.org/officeDocument/2006/relationships/image" Target="../media/image39.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29.jpe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8.jpeg"/><Relationship Id="rId7" Type="http://schemas.openxmlformats.org/officeDocument/2006/relationships/image" Target="../media/image39.sv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32.png"/><Relationship Id="rId11" Type="http://schemas.openxmlformats.org/officeDocument/2006/relationships/image" Target="../media/image7.svg"/><Relationship Id="rId5" Type="http://schemas.microsoft.com/office/2007/relationships/hdphoto" Target="../media/hdphoto6.wdp"/><Relationship Id="rId10" Type="http://schemas.openxmlformats.org/officeDocument/2006/relationships/image" Target="../media/image6.png"/><Relationship Id="rId4" Type="http://schemas.openxmlformats.org/officeDocument/2006/relationships/image" Target="../media/image38.png"/><Relationship Id="rId9" Type="http://schemas.openxmlformats.org/officeDocument/2006/relationships/image" Target="../media/image37.svg"/></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44.jpeg"/><Relationship Id="rId13" Type="http://schemas.openxmlformats.org/officeDocument/2006/relationships/image" Target="../media/image46.png"/><Relationship Id="rId3" Type="http://schemas.openxmlformats.org/officeDocument/2006/relationships/image" Target="../media/image39.jpeg"/><Relationship Id="rId7" Type="http://schemas.openxmlformats.org/officeDocument/2006/relationships/image" Target="../media/image43.jpeg"/><Relationship Id="rId12" Type="http://schemas.openxmlformats.org/officeDocument/2006/relationships/image" Target="../media/image7.sv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42.jpeg"/><Relationship Id="rId11" Type="http://schemas.openxmlformats.org/officeDocument/2006/relationships/image" Target="../media/image6.png"/><Relationship Id="rId5" Type="http://schemas.openxmlformats.org/officeDocument/2006/relationships/image" Target="../media/image41.png"/><Relationship Id="rId10" Type="http://schemas.openxmlformats.org/officeDocument/2006/relationships/image" Target="../media/image39.svg"/><Relationship Id="rId4" Type="http://schemas.openxmlformats.org/officeDocument/2006/relationships/image" Target="../media/image40.jpeg"/><Relationship Id="rId9" Type="http://schemas.openxmlformats.org/officeDocument/2006/relationships/image" Target="../media/image45.pn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52.jpeg"/><Relationship Id="rId13" Type="http://schemas.openxmlformats.org/officeDocument/2006/relationships/image" Target="../media/image57.jpeg"/><Relationship Id="rId18" Type="http://schemas.openxmlformats.org/officeDocument/2006/relationships/image" Target="../media/image68.svg"/><Relationship Id="rId3" Type="http://schemas.openxmlformats.org/officeDocument/2006/relationships/image" Target="../media/image47.jpeg"/><Relationship Id="rId7" Type="http://schemas.openxmlformats.org/officeDocument/2006/relationships/image" Target="../media/image51.jpeg"/><Relationship Id="rId12" Type="http://schemas.openxmlformats.org/officeDocument/2006/relationships/image" Target="../media/image56.jpeg"/><Relationship Id="rId17" Type="http://schemas.openxmlformats.org/officeDocument/2006/relationships/image" Target="../media/image61.png"/><Relationship Id="rId2" Type="http://schemas.openxmlformats.org/officeDocument/2006/relationships/image" Target="../media/image4.png"/><Relationship Id="rId16" Type="http://schemas.openxmlformats.org/officeDocument/2006/relationships/image" Target="../media/image60.png"/><Relationship Id="rId1" Type="http://schemas.openxmlformats.org/officeDocument/2006/relationships/slideMaster" Target="../slideMasters/slideMaster1.xml"/><Relationship Id="rId6" Type="http://schemas.openxmlformats.org/officeDocument/2006/relationships/image" Target="../media/image50.jpeg"/><Relationship Id="rId11" Type="http://schemas.openxmlformats.org/officeDocument/2006/relationships/image" Target="../media/image55.jpeg"/><Relationship Id="rId5" Type="http://schemas.openxmlformats.org/officeDocument/2006/relationships/image" Target="../media/image49.jpeg"/><Relationship Id="rId15" Type="http://schemas.openxmlformats.org/officeDocument/2006/relationships/image" Target="../media/image59.jpeg"/><Relationship Id="rId10" Type="http://schemas.openxmlformats.org/officeDocument/2006/relationships/image" Target="../media/image54.jpeg"/><Relationship Id="rId4" Type="http://schemas.openxmlformats.org/officeDocument/2006/relationships/image" Target="../media/image48.jpeg"/><Relationship Id="rId9" Type="http://schemas.openxmlformats.org/officeDocument/2006/relationships/image" Target="../media/image53.jpeg"/><Relationship Id="rId14" Type="http://schemas.openxmlformats.org/officeDocument/2006/relationships/image" Target="../media/image58.jpe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53.jpeg"/><Relationship Id="rId13" Type="http://schemas.openxmlformats.org/officeDocument/2006/relationships/image" Target="../media/image58.jpeg"/><Relationship Id="rId18" Type="http://schemas.openxmlformats.org/officeDocument/2006/relationships/image" Target="../media/image62.jpeg"/><Relationship Id="rId3" Type="http://schemas.openxmlformats.org/officeDocument/2006/relationships/image" Target="../media/image47.jpeg"/><Relationship Id="rId7" Type="http://schemas.openxmlformats.org/officeDocument/2006/relationships/image" Target="../media/image52.jpeg"/><Relationship Id="rId12" Type="http://schemas.openxmlformats.org/officeDocument/2006/relationships/image" Target="../media/image57.jpeg"/><Relationship Id="rId17" Type="http://schemas.openxmlformats.org/officeDocument/2006/relationships/image" Target="../media/image68.svg"/><Relationship Id="rId2" Type="http://schemas.openxmlformats.org/officeDocument/2006/relationships/image" Target="../media/image4.png"/><Relationship Id="rId16" Type="http://schemas.openxmlformats.org/officeDocument/2006/relationships/image" Target="../media/image61.png"/><Relationship Id="rId1" Type="http://schemas.openxmlformats.org/officeDocument/2006/relationships/slideMaster" Target="../slideMasters/slideMaster1.xml"/><Relationship Id="rId6" Type="http://schemas.openxmlformats.org/officeDocument/2006/relationships/image" Target="../media/image51.jpeg"/><Relationship Id="rId11" Type="http://schemas.openxmlformats.org/officeDocument/2006/relationships/image" Target="../media/image56.jpeg"/><Relationship Id="rId5" Type="http://schemas.openxmlformats.org/officeDocument/2006/relationships/image" Target="../media/image50.jpeg"/><Relationship Id="rId15" Type="http://schemas.openxmlformats.org/officeDocument/2006/relationships/image" Target="../media/image60.png"/><Relationship Id="rId10" Type="http://schemas.openxmlformats.org/officeDocument/2006/relationships/image" Target="../media/image55.jpeg"/><Relationship Id="rId4" Type="http://schemas.openxmlformats.org/officeDocument/2006/relationships/image" Target="../media/image49.jpeg"/><Relationship Id="rId9" Type="http://schemas.openxmlformats.org/officeDocument/2006/relationships/image" Target="../media/image54.jpeg"/><Relationship Id="rId14" Type="http://schemas.openxmlformats.org/officeDocument/2006/relationships/image" Target="../media/image59.jpe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52.jpeg"/><Relationship Id="rId13" Type="http://schemas.openxmlformats.org/officeDocument/2006/relationships/image" Target="../media/image57.jpeg"/><Relationship Id="rId18" Type="http://schemas.openxmlformats.org/officeDocument/2006/relationships/image" Target="../media/image68.svg"/><Relationship Id="rId3" Type="http://schemas.openxmlformats.org/officeDocument/2006/relationships/image" Target="../media/image47.jpeg"/><Relationship Id="rId7" Type="http://schemas.openxmlformats.org/officeDocument/2006/relationships/image" Target="../media/image51.jpeg"/><Relationship Id="rId12" Type="http://schemas.openxmlformats.org/officeDocument/2006/relationships/image" Target="../media/image56.jpeg"/><Relationship Id="rId17" Type="http://schemas.openxmlformats.org/officeDocument/2006/relationships/image" Target="../media/image61.png"/><Relationship Id="rId2" Type="http://schemas.openxmlformats.org/officeDocument/2006/relationships/image" Target="../media/image4.png"/><Relationship Id="rId16" Type="http://schemas.openxmlformats.org/officeDocument/2006/relationships/image" Target="../media/image60.png"/><Relationship Id="rId1" Type="http://schemas.openxmlformats.org/officeDocument/2006/relationships/slideMaster" Target="../slideMasters/slideMaster1.xml"/><Relationship Id="rId6" Type="http://schemas.openxmlformats.org/officeDocument/2006/relationships/image" Target="../media/image50.jpeg"/><Relationship Id="rId11" Type="http://schemas.openxmlformats.org/officeDocument/2006/relationships/image" Target="../media/image55.jpeg"/><Relationship Id="rId5" Type="http://schemas.openxmlformats.org/officeDocument/2006/relationships/image" Target="../media/image49.jpeg"/><Relationship Id="rId15" Type="http://schemas.openxmlformats.org/officeDocument/2006/relationships/image" Target="../media/image59.jpeg"/><Relationship Id="rId10" Type="http://schemas.openxmlformats.org/officeDocument/2006/relationships/image" Target="../media/image54.jpeg"/><Relationship Id="rId4" Type="http://schemas.openxmlformats.org/officeDocument/2006/relationships/image" Target="../media/image48.jpeg"/><Relationship Id="rId9" Type="http://schemas.openxmlformats.org/officeDocument/2006/relationships/image" Target="../media/image53.jpeg"/><Relationship Id="rId14" Type="http://schemas.openxmlformats.org/officeDocument/2006/relationships/image" Target="../media/image58.jpe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54.jpeg"/><Relationship Id="rId13" Type="http://schemas.openxmlformats.org/officeDocument/2006/relationships/image" Target="../media/image59.jpeg"/><Relationship Id="rId18" Type="http://schemas.openxmlformats.org/officeDocument/2006/relationships/image" Target="../media/image63.jpeg"/><Relationship Id="rId3" Type="http://schemas.openxmlformats.org/officeDocument/2006/relationships/image" Target="../media/image47.jpeg"/><Relationship Id="rId7" Type="http://schemas.openxmlformats.org/officeDocument/2006/relationships/image" Target="../media/image53.jpeg"/><Relationship Id="rId12" Type="http://schemas.openxmlformats.org/officeDocument/2006/relationships/image" Target="../media/image58.jpeg"/><Relationship Id="rId17" Type="http://schemas.openxmlformats.org/officeDocument/2006/relationships/image" Target="../media/image68.svg"/><Relationship Id="rId2" Type="http://schemas.openxmlformats.org/officeDocument/2006/relationships/image" Target="../media/image4.png"/><Relationship Id="rId16" Type="http://schemas.openxmlformats.org/officeDocument/2006/relationships/image" Target="../media/image61.png"/><Relationship Id="rId1" Type="http://schemas.openxmlformats.org/officeDocument/2006/relationships/slideMaster" Target="../slideMasters/slideMaster1.xml"/><Relationship Id="rId6" Type="http://schemas.openxmlformats.org/officeDocument/2006/relationships/image" Target="../media/image51.jpeg"/><Relationship Id="rId11" Type="http://schemas.openxmlformats.org/officeDocument/2006/relationships/image" Target="../media/image57.jpeg"/><Relationship Id="rId5" Type="http://schemas.openxmlformats.org/officeDocument/2006/relationships/image" Target="../media/image50.jpeg"/><Relationship Id="rId15" Type="http://schemas.openxmlformats.org/officeDocument/2006/relationships/image" Target="../media/image48.jpeg"/><Relationship Id="rId10" Type="http://schemas.openxmlformats.org/officeDocument/2006/relationships/image" Target="../media/image56.jpeg"/><Relationship Id="rId4" Type="http://schemas.openxmlformats.org/officeDocument/2006/relationships/image" Target="../media/image49.jpeg"/><Relationship Id="rId9" Type="http://schemas.openxmlformats.org/officeDocument/2006/relationships/image" Target="../media/image55.jpeg"/><Relationship Id="rId14" Type="http://schemas.openxmlformats.org/officeDocument/2006/relationships/image" Target="../media/image60.pn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52.jpeg"/><Relationship Id="rId13" Type="http://schemas.openxmlformats.org/officeDocument/2006/relationships/image" Target="../media/image57.jpeg"/><Relationship Id="rId18" Type="http://schemas.openxmlformats.org/officeDocument/2006/relationships/image" Target="../media/image68.svg"/><Relationship Id="rId3" Type="http://schemas.openxmlformats.org/officeDocument/2006/relationships/image" Target="../media/image47.jpeg"/><Relationship Id="rId7" Type="http://schemas.openxmlformats.org/officeDocument/2006/relationships/image" Target="../media/image51.jpeg"/><Relationship Id="rId12" Type="http://schemas.openxmlformats.org/officeDocument/2006/relationships/image" Target="../media/image56.jpeg"/><Relationship Id="rId17" Type="http://schemas.openxmlformats.org/officeDocument/2006/relationships/image" Target="../media/image61.png"/><Relationship Id="rId2" Type="http://schemas.openxmlformats.org/officeDocument/2006/relationships/image" Target="../media/image4.png"/><Relationship Id="rId16" Type="http://schemas.openxmlformats.org/officeDocument/2006/relationships/image" Target="../media/image60.png"/><Relationship Id="rId1" Type="http://schemas.openxmlformats.org/officeDocument/2006/relationships/slideMaster" Target="../slideMasters/slideMaster1.xml"/><Relationship Id="rId6" Type="http://schemas.openxmlformats.org/officeDocument/2006/relationships/image" Target="../media/image50.jpeg"/><Relationship Id="rId11" Type="http://schemas.openxmlformats.org/officeDocument/2006/relationships/image" Target="../media/image55.jpeg"/><Relationship Id="rId5" Type="http://schemas.openxmlformats.org/officeDocument/2006/relationships/image" Target="../media/image49.jpeg"/><Relationship Id="rId15" Type="http://schemas.openxmlformats.org/officeDocument/2006/relationships/image" Target="../media/image59.jpeg"/><Relationship Id="rId10" Type="http://schemas.openxmlformats.org/officeDocument/2006/relationships/image" Target="../media/image54.jpeg"/><Relationship Id="rId4" Type="http://schemas.openxmlformats.org/officeDocument/2006/relationships/image" Target="../media/image48.jpeg"/><Relationship Id="rId9" Type="http://schemas.openxmlformats.org/officeDocument/2006/relationships/image" Target="../media/image53.jpeg"/><Relationship Id="rId14" Type="http://schemas.openxmlformats.org/officeDocument/2006/relationships/image" Target="../media/image58.jpeg"/></Relationships>
</file>

<file path=ppt/slideLayouts/_rels/slideLayout29.xml.rels><?xml version="1.0" encoding="UTF-8" standalone="yes"?>
<Relationships xmlns="http://schemas.openxmlformats.org/package/2006/relationships"><Relationship Id="rId8" Type="http://schemas.openxmlformats.org/officeDocument/2006/relationships/image" Target="../media/image55.jpeg"/><Relationship Id="rId13" Type="http://schemas.openxmlformats.org/officeDocument/2006/relationships/image" Target="../media/image60.png"/><Relationship Id="rId18" Type="http://schemas.openxmlformats.org/officeDocument/2006/relationships/image" Target="../media/image64.jpeg"/><Relationship Id="rId3" Type="http://schemas.openxmlformats.org/officeDocument/2006/relationships/image" Target="../media/image47.jpeg"/><Relationship Id="rId7" Type="http://schemas.openxmlformats.org/officeDocument/2006/relationships/image" Target="../media/image53.jpeg"/><Relationship Id="rId12" Type="http://schemas.openxmlformats.org/officeDocument/2006/relationships/image" Target="../media/image59.jpeg"/><Relationship Id="rId17" Type="http://schemas.openxmlformats.org/officeDocument/2006/relationships/image" Target="../media/image68.svg"/><Relationship Id="rId2" Type="http://schemas.openxmlformats.org/officeDocument/2006/relationships/image" Target="../media/image4.png"/><Relationship Id="rId16" Type="http://schemas.openxmlformats.org/officeDocument/2006/relationships/image" Target="../media/image61.png"/><Relationship Id="rId1" Type="http://schemas.openxmlformats.org/officeDocument/2006/relationships/slideMaster" Target="../slideMasters/slideMaster1.xml"/><Relationship Id="rId6" Type="http://schemas.openxmlformats.org/officeDocument/2006/relationships/image" Target="../media/image51.jpeg"/><Relationship Id="rId11" Type="http://schemas.openxmlformats.org/officeDocument/2006/relationships/image" Target="../media/image58.jpeg"/><Relationship Id="rId5" Type="http://schemas.openxmlformats.org/officeDocument/2006/relationships/image" Target="../media/image50.jpeg"/><Relationship Id="rId15" Type="http://schemas.openxmlformats.org/officeDocument/2006/relationships/image" Target="../media/image52.jpeg"/><Relationship Id="rId10" Type="http://schemas.openxmlformats.org/officeDocument/2006/relationships/image" Target="../media/image57.jpeg"/><Relationship Id="rId4" Type="http://schemas.openxmlformats.org/officeDocument/2006/relationships/image" Target="../media/image49.jpeg"/><Relationship Id="rId9" Type="http://schemas.openxmlformats.org/officeDocument/2006/relationships/image" Target="../media/image56.jpeg"/><Relationship Id="rId14" Type="http://schemas.openxmlformats.org/officeDocument/2006/relationships/image" Target="../media/image48.jpe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hyperlink" Target="https://www.medienfuehrerschein.bayern/Angebot/Grundschule/1_und_2_Jahrgangsstufe/468_Sturm_im_Wald.htm" TargetMode="External"/><Relationship Id="rId7" Type="http://schemas.openxmlformats.org/officeDocument/2006/relationships/image" Target="../media/image11.sv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5.jpg"/><Relationship Id="rId5" Type="http://schemas.openxmlformats.org/officeDocument/2006/relationships/image" Target="../media/image9.svg"/><Relationship Id="rId10" Type="http://schemas.openxmlformats.org/officeDocument/2006/relationships/image" Target="../media/image10.png"/><Relationship Id="rId4" Type="http://schemas.openxmlformats.org/officeDocument/2006/relationships/image" Target="../media/image7.png"/><Relationship Id="rId9" Type="http://schemas.openxmlformats.org/officeDocument/2006/relationships/image" Target="../media/image13.svg"/></Relationships>
</file>

<file path=ppt/slideLayouts/_rels/slideLayout30.xml.rels><?xml version="1.0" encoding="UTF-8" standalone="yes"?>
<Relationships xmlns="http://schemas.openxmlformats.org/package/2006/relationships"><Relationship Id="rId8" Type="http://schemas.openxmlformats.org/officeDocument/2006/relationships/image" Target="../media/image52.jpeg"/><Relationship Id="rId13" Type="http://schemas.openxmlformats.org/officeDocument/2006/relationships/image" Target="../media/image57.jpeg"/><Relationship Id="rId18" Type="http://schemas.openxmlformats.org/officeDocument/2006/relationships/image" Target="../media/image68.svg"/><Relationship Id="rId3" Type="http://schemas.openxmlformats.org/officeDocument/2006/relationships/image" Target="../media/image47.jpeg"/><Relationship Id="rId7" Type="http://schemas.openxmlformats.org/officeDocument/2006/relationships/image" Target="../media/image51.jpeg"/><Relationship Id="rId12" Type="http://schemas.openxmlformats.org/officeDocument/2006/relationships/image" Target="../media/image56.jpeg"/><Relationship Id="rId17" Type="http://schemas.openxmlformats.org/officeDocument/2006/relationships/image" Target="../media/image61.png"/><Relationship Id="rId2" Type="http://schemas.openxmlformats.org/officeDocument/2006/relationships/image" Target="../media/image4.png"/><Relationship Id="rId16" Type="http://schemas.openxmlformats.org/officeDocument/2006/relationships/image" Target="../media/image60.png"/><Relationship Id="rId1" Type="http://schemas.openxmlformats.org/officeDocument/2006/relationships/slideMaster" Target="../slideMasters/slideMaster1.xml"/><Relationship Id="rId6" Type="http://schemas.openxmlformats.org/officeDocument/2006/relationships/image" Target="../media/image50.jpeg"/><Relationship Id="rId11" Type="http://schemas.openxmlformats.org/officeDocument/2006/relationships/image" Target="../media/image55.jpeg"/><Relationship Id="rId5" Type="http://schemas.openxmlformats.org/officeDocument/2006/relationships/image" Target="../media/image49.jpeg"/><Relationship Id="rId15" Type="http://schemas.openxmlformats.org/officeDocument/2006/relationships/image" Target="../media/image59.jpeg"/><Relationship Id="rId10" Type="http://schemas.openxmlformats.org/officeDocument/2006/relationships/image" Target="../media/image54.jpeg"/><Relationship Id="rId4" Type="http://schemas.openxmlformats.org/officeDocument/2006/relationships/image" Target="../media/image48.jpeg"/><Relationship Id="rId9" Type="http://schemas.openxmlformats.org/officeDocument/2006/relationships/image" Target="../media/image53.jpeg"/><Relationship Id="rId14" Type="http://schemas.openxmlformats.org/officeDocument/2006/relationships/image" Target="../media/image58.jpeg"/></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55.jpeg"/><Relationship Id="rId13" Type="http://schemas.openxmlformats.org/officeDocument/2006/relationships/image" Target="../media/image48.jpeg"/><Relationship Id="rId18" Type="http://schemas.openxmlformats.org/officeDocument/2006/relationships/image" Target="../media/image65.jpeg"/><Relationship Id="rId3" Type="http://schemas.openxmlformats.org/officeDocument/2006/relationships/image" Target="../media/image47.jpeg"/><Relationship Id="rId7" Type="http://schemas.openxmlformats.org/officeDocument/2006/relationships/image" Target="../media/image53.jpeg"/><Relationship Id="rId12" Type="http://schemas.openxmlformats.org/officeDocument/2006/relationships/image" Target="../media/image60.png"/><Relationship Id="rId17" Type="http://schemas.openxmlformats.org/officeDocument/2006/relationships/image" Target="../media/image68.svg"/><Relationship Id="rId2" Type="http://schemas.openxmlformats.org/officeDocument/2006/relationships/image" Target="../media/image4.png"/><Relationship Id="rId16" Type="http://schemas.openxmlformats.org/officeDocument/2006/relationships/image" Target="../media/image61.png"/><Relationship Id="rId1" Type="http://schemas.openxmlformats.org/officeDocument/2006/relationships/slideMaster" Target="../slideMasters/slideMaster1.xml"/><Relationship Id="rId6" Type="http://schemas.openxmlformats.org/officeDocument/2006/relationships/image" Target="../media/image51.jpeg"/><Relationship Id="rId11" Type="http://schemas.openxmlformats.org/officeDocument/2006/relationships/image" Target="../media/image59.jpeg"/><Relationship Id="rId5" Type="http://schemas.openxmlformats.org/officeDocument/2006/relationships/image" Target="../media/image50.jpeg"/><Relationship Id="rId15" Type="http://schemas.openxmlformats.org/officeDocument/2006/relationships/image" Target="../media/image54.jpeg"/><Relationship Id="rId10" Type="http://schemas.openxmlformats.org/officeDocument/2006/relationships/image" Target="../media/image58.jpeg"/><Relationship Id="rId4" Type="http://schemas.openxmlformats.org/officeDocument/2006/relationships/image" Target="../media/image49.jpeg"/><Relationship Id="rId9" Type="http://schemas.openxmlformats.org/officeDocument/2006/relationships/image" Target="../media/image57.jpeg"/><Relationship Id="rId14" Type="http://schemas.openxmlformats.org/officeDocument/2006/relationships/image" Target="../media/image52.jpeg"/></Relationships>
</file>

<file path=ppt/slideLayouts/_rels/slideLayout32.xml.rels><?xml version="1.0" encoding="UTF-8" standalone="yes"?>
<Relationships xmlns="http://schemas.openxmlformats.org/package/2006/relationships"><Relationship Id="rId8" Type="http://schemas.openxmlformats.org/officeDocument/2006/relationships/image" Target="../media/image52.jpeg"/><Relationship Id="rId13" Type="http://schemas.openxmlformats.org/officeDocument/2006/relationships/image" Target="../media/image57.jpeg"/><Relationship Id="rId18" Type="http://schemas.openxmlformats.org/officeDocument/2006/relationships/image" Target="../media/image68.svg"/><Relationship Id="rId3" Type="http://schemas.openxmlformats.org/officeDocument/2006/relationships/image" Target="../media/image47.jpeg"/><Relationship Id="rId7" Type="http://schemas.openxmlformats.org/officeDocument/2006/relationships/image" Target="../media/image51.jpeg"/><Relationship Id="rId12" Type="http://schemas.openxmlformats.org/officeDocument/2006/relationships/image" Target="../media/image56.jpeg"/><Relationship Id="rId17" Type="http://schemas.openxmlformats.org/officeDocument/2006/relationships/image" Target="../media/image61.png"/><Relationship Id="rId2" Type="http://schemas.openxmlformats.org/officeDocument/2006/relationships/image" Target="../media/image4.png"/><Relationship Id="rId16" Type="http://schemas.openxmlformats.org/officeDocument/2006/relationships/image" Target="../media/image60.png"/><Relationship Id="rId1" Type="http://schemas.openxmlformats.org/officeDocument/2006/relationships/slideMaster" Target="../slideMasters/slideMaster1.xml"/><Relationship Id="rId6" Type="http://schemas.openxmlformats.org/officeDocument/2006/relationships/image" Target="../media/image50.jpeg"/><Relationship Id="rId11" Type="http://schemas.openxmlformats.org/officeDocument/2006/relationships/image" Target="../media/image55.jpeg"/><Relationship Id="rId5" Type="http://schemas.openxmlformats.org/officeDocument/2006/relationships/image" Target="../media/image49.jpeg"/><Relationship Id="rId15" Type="http://schemas.openxmlformats.org/officeDocument/2006/relationships/image" Target="../media/image59.jpeg"/><Relationship Id="rId10" Type="http://schemas.openxmlformats.org/officeDocument/2006/relationships/image" Target="../media/image54.jpeg"/><Relationship Id="rId4" Type="http://schemas.openxmlformats.org/officeDocument/2006/relationships/image" Target="../media/image48.jpeg"/><Relationship Id="rId9" Type="http://schemas.openxmlformats.org/officeDocument/2006/relationships/image" Target="../media/image53.jpeg"/><Relationship Id="rId14" Type="http://schemas.openxmlformats.org/officeDocument/2006/relationships/image" Target="../media/image58.jpeg"/></Relationships>
</file>

<file path=ppt/slideLayouts/_rels/slideLayout33.xml.rels><?xml version="1.0" encoding="UTF-8" standalone="yes"?>
<Relationships xmlns="http://schemas.openxmlformats.org/package/2006/relationships"><Relationship Id="rId8" Type="http://schemas.openxmlformats.org/officeDocument/2006/relationships/image" Target="../media/image55.jpeg"/><Relationship Id="rId13" Type="http://schemas.openxmlformats.org/officeDocument/2006/relationships/image" Target="../media/image52.jpeg"/><Relationship Id="rId18" Type="http://schemas.openxmlformats.org/officeDocument/2006/relationships/image" Target="../media/image66.jpeg"/><Relationship Id="rId3" Type="http://schemas.openxmlformats.org/officeDocument/2006/relationships/image" Target="../media/image47.jpeg"/><Relationship Id="rId7" Type="http://schemas.openxmlformats.org/officeDocument/2006/relationships/image" Target="../media/image53.jpeg"/><Relationship Id="rId12" Type="http://schemas.openxmlformats.org/officeDocument/2006/relationships/image" Target="../media/image48.jpeg"/><Relationship Id="rId17" Type="http://schemas.openxmlformats.org/officeDocument/2006/relationships/image" Target="../media/image68.svg"/><Relationship Id="rId2" Type="http://schemas.openxmlformats.org/officeDocument/2006/relationships/image" Target="../media/image4.png"/><Relationship Id="rId16" Type="http://schemas.openxmlformats.org/officeDocument/2006/relationships/image" Target="../media/image61.png"/><Relationship Id="rId1" Type="http://schemas.openxmlformats.org/officeDocument/2006/relationships/slideMaster" Target="../slideMasters/slideMaster1.xml"/><Relationship Id="rId6" Type="http://schemas.openxmlformats.org/officeDocument/2006/relationships/image" Target="../media/image51.jpeg"/><Relationship Id="rId11" Type="http://schemas.openxmlformats.org/officeDocument/2006/relationships/image" Target="../media/image60.png"/><Relationship Id="rId5" Type="http://schemas.openxmlformats.org/officeDocument/2006/relationships/image" Target="../media/image50.jpeg"/><Relationship Id="rId15" Type="http://schemas.openxmlformats.org/officeDocument/2006/relationships/image" Target="../media/image56.jpeg"/><Relationship Id="rId10" Type="http://schemas.openxmlformats.org/officeDocument/2006/relationships/image" Target="../media/image59.jpeg"/><Relationship Id="rId4" Type="http://schemas.openxmlformats.org/officeDocument/2006/relationships/image" Target="../media/image49.jpeg"/><Relationship Id="rId9" Type="http://schemas.openxmlformats.org/officeDocument/2006/relationships/image" Target="../media/image58.jpeg"/><Relationship Id="rId14" Type="http://schemas.openxmlformats.org/officeDocument/2006/relationships/image" Target="../media/image54.jpeg"/></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52.jpeg"/><Relationship Id="rId13" Type="http://schemas.openxmlformats.org/officeDocument/2006/relationships/image" Target="../media/image57.jpeg"/><Relationship Id="rId18" Type="http://schemas.openxmlformats.org/officeDocument/2006/relationships/image" Target="../media/image68.svg"/><Relationship Id="rId3" Type="http://schemas.openxmlformats.org/officeDocument/2006/relationships/image" Target="../media/image47.jpeg"/><Relationship Id="rId7" Type="http://schemas.openxmlformats.org/officeDocument/2006/relationships/image" Target="../media/image51.jpeg"/><Relationship Id="rId12" Type="http://schemas.openxmlformats.org/officeDocument/2006/relationships/image" Target="../media/image56.jpeg"/><Relationship Id="rId17" Type="http://schemas.openxmlformats.org/officeDocument/2006/relationships/image" Target="../media/image61.png"/><Relationship Id="rId2" Type="http://schemas.openxmlformats.org/officeDocument/2006/relationships/image" Target="../media/image4.png"/><Relationship Id="rId16" Type="http://schemas.openxmlformats.org/officeDocument/2006/relationships/image" Target="../media/image60.png"/><Relationship Id="rId1" Type="http://schemas.openxmlformats.org/officeDocument/2006/relationships/slideMaster" Target="../slideMasters/slideMaster1.xml"/><Relationship Id="rId6" Type="http://schemas.openxmlformats.org/officeDocument/2006/relationships/image" Target="../media/image50.jpeg"/><Relationship Id="rId11" Type="http://schemas.openxmlformats.org/officeDocument/2006/relationships/image" Target="../media/image55.jpeg"/><Relationship Id="rId5" Type="http://schemas.openxmlformats.org/officeDocument/2006/relationships/image" Target="../media/image49.jpeg"/><Relationship Id="rId15" Type="http://schemas.openxmlformats.org/officeDocument/2006/relationships/image" Target="../media/image59.jpeg"/><Relationship Id="rId10" Type="http://schemas.openxmlformats.org/officeDocument/2006/relationships/image" Target="../media/image54.jpeg"/><Relationship Id="rId4" Type="http://schemas.openxmlformats.org/officeDocument/2006/relationships/image" Target="../media/image48.jpeg"/><Relationship Id="rId9" Type="http://schemas.openxmlformats.org/officeDocument/2006/relationships/image" Target="../media/image53.jpeg"/><Relationship Id="rId14" Type="http://schemas.openxmlformats.org/officeDocument/2006/relationships/image" Target="../media/image58.jpeg"/></Relationships>
</file>

<file path=ppt/slideLayouts/_rels/slideLayout35.xml.rels><?xml version="1.0" encoding="UTF-8" standalone="yes"?>
<Relationships xmlns="http://schemas.openxmlformats.org/package/2006/relationships"><Relationship Id="rId8" Type="http://schemas.openxmlformats.org/officeDocument/2006/relationships/image" Target="../media/image55.jpeg"/><Relationship Id="rId13" Type="http://schemas.openxmlformats.org/officeDocument/2006/relationships/image" Target="../media/image54.jpeg"/><Relationship Id="rId18" Type="http://schemas.openxmlformats.org/officeDocument/2006/relationships/image" Target="../media/image67.jpeg"/><Relationship Id="rId3" Type="http://schemas.openxmlformats.org/officeDocument/2006/relationships/image" Target="../media/image47.jpeg"/><Relationship Id="rId7" Type="http://schemas.openxmlformats.org/officeDocument/2006/relationships/image" Target="../media/image53.jpeg"/><Relationship Id="rId12" Type="http://schemas.openxmlformats.org/officeDocument/2006/relationships/image" Target="../media/image52.jpeg"/><Relationship Id="rId17" Type="http://schemas.openxmlformats.org/officeDocument/2006/relationships/image" Target="../media/image68.svg"/><Relationship Id="rId2" Type="http://schemas.openxmlformats.org/officeDocument/2006/relationships/image" Target="../media/image4.png"/><Relationship Id="rId16" Type="http://schemas.openxmlformats.org/officeDocument/2006/relationships/image" Target="../media/image61.png"/><Relationship Id="rId1" Type="http://schemas.openxmlformats.org/officeDocument/2006/relationships/slideMaster" Target="../slideMasters/slideMaster1.xml"/><Relationship Id="rId6" Type="http://schemas.openxmlformats.org/officeDocument/2006/relationships/image" Target="../media/image51.jpeg"/><Relationship Id="rId11" Type="http://schemas.openxmlformats.org/officeDocument/2006/relationships/image" Target="../media/image48.jpeg"/><Relationship Id="rId5" Type="http://schemas.openxmlformats.org/officeDocument/2006/relationships/image" Target="../media/image50.jpeg"/><Relationship Id="rId15" Type="http://schemas.openxmlformats.org/officeDocument/2006/relationships/image" Target="../media/image57.jpeg"/><Relationship Id="rId10" Type="http://schemas.openxmlformats.org/officeDocument/2006/relationships/image" Target="../media/image60.png"/><Relationship Id="rId4" Type="http://schemas.openxmlformats.org/officeDocument/2006/relationships/image" Target="../media/image49.jpeg"/><Relationship Id="rId9" Type="http://schemas.openxmlformats.org/officeDocument/2006/relationships/image" Target="../media/image59.jpeg"/><Relationship Id="rId14" Type="http://schemas.openxmlformats.org/officeDocument/2006/relationships/image" Target="../media/image56.jpe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68.png"/><Relationship Id="rId7" Type="http://schemas.openxmlformats.org/officeDocument/2006/relationships/image" Target="../media/image72.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6.png"/><Relationship Id="rId7" Type="http://schemas.openxmlformats.org/officeDocument/2006/relationships/image" Target="../media/image13.png"/><Relationship Id="rId12" Type="http://schemas.openxmlformats.org/officeDocument/2006/relationships/image" Target="../media/image22.sv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7.svg"/><Relationship Id="rId9" Type="http://schemas.openxmlformats.org/officeDocument/2006/relationships/image" Target="../media/image15.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19.jpe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0.sv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7.wdp"/><Relationship Id="rId4" Type="http://schemas.openxmlformats.org/officeDocument/2006/relationships/image" Target="../media/image84.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94.svg"/><Relationship Id="rId2" Type="http://schemas.openxmlformats.org/officeDocument/2006/relationships/image" Target="../media/image85.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94.svg"/><Relationship Id="rId2" Type="http://schemas.openxmlformats.org/officeDocument/2006/relationships/image" Target="../media/image85.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21.jpe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23.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25.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27.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 1./2.">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id="{D71CD434-F0F1-B5D9-C3F8-3AFCAF1EA916}"/>
              </a:ext>
            </a:extLst>
          </p:cNvPr>
          <p:cNvSpPr/>
          <p:nvPr userDrawn="1"/>
        </p:nvSpPr>
        <p:spPr>
          <a:xfrm>
            <a:off x="6275388" y="2"/>
            <a:ext cx="5176839" cy="68579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hteck 3">
            <a:extLst>
              <a:ext uri="{FF2B5EF4-FFF2-40B4-BE49-F238E27FC236}">
                <a16:creationId xmlns:a16="http://schemas.microsoft.com/office/drawing/2014/main" id="{0DCA0010-1521-EF72-5CF9-AA166319A95C}"/>
              </a:ext>
            </a:extLst>
          </p:cNvPr>
          <p:cNvSpPr/>
          <p:nvPr userDrawn="1"/>
        </p:nvSpPr>
        <p:spPr>
          <a:xfrm>
            <a:off x="371475" y="1107388"/>
            <a:ext cx="11449050" cy="539535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fik 4" descr="Ein Bild, das Text, Flasche enthält.&#10;&#10;Automatisch generierte Beschreibung">
            <a:extLst>
              <a:ext uri="{FF2B5EF4-FFF2-40B4-BE49-F238E27FC236}">
                <a16:creationId xmlns:a16="http://schemas.microsoft.com/office/drawing/2014/main" id="{BB0DEC5B-05E7-B0E6-0311-78ED1BA2174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489440" y="382940"/>
            <a:ext cx="1190217" cy="360118"/>
          </a:xfrm>
          <a:prstGeom prst="rect">
            <a:avLst/>
          </a:prstGeom>
        </p:spPr>
      </p:pic>
      <p:pic>
        <p:nvPicPr>
          <p:cNvPr id="6" name="Grafik 5" descr="Ein Bild, das Text, Schild enthält.&#10;&#10;Automatisch generierte Beschreibung">
            <a:extLst>
              <a:ext uri="{FF2B5EF4-FFF2-40B4-BE49-F238E27FC236}">
                <a16:creationId xmlns:a16="http://schemas.microsoft.com/office/drawing/2014/main" id="{7DEA1272-40D7-D6D1-E7DF-6A58B0B1402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345245" y="378463"/>
            <a:ext cx="1738682" cy="368298"/>
          </a:xfrm>
          <a:prstGeom prst="rect">
            <a:avLst/>
          </a:prstGeom>
        </p:spPr>
      </p:pic>
      <p:sp>
        <p:nvSpPr>
          <p:cNvPr id="7" name="Oval 6">
            <a:extLst>
              <a:ext uri="{FF2B5EF4-FFF2-40B4-BE49-F238E27FC236}">
                <a16:creationId xmlns:a16="http://schemas.microsoft.com/office/drawing/2014/main" id="{F00E7F74-0853-60C2-CC2C-3DB6BAA7FC52}"/>
              </a:ext>
            </a:extLst>
          </p:cNvPr>
          <p:cNvSpPr/>
          <p:nvPr userDrawn="1"/>
        </p:nvSpPr>
        <p:spPr>
          <a:xfrm>
            <a:off x="8248477" y="5737217"/>
            <a:ext cx="2835450" cy="36829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5"/>
              </a:solidFill>
            </a:endParaRPr>
          </a:p>
        </p:txBody>
      </p:sp>
      <p:sp>
        <p:nvSpPr>
          <p:cNvPr id="8" name="Textfeld 7">
            <a:extLst>
              <a:ext uri="{FF2B5EF4-FFF2-40B4-BE49-F238E27FC236}">
                <a16:creationId xmlns:a16="http://schemas.microsoft.com/office/drawing/2014/main" id="{BCFBA3B5-CDE1-FF4B-26A2-ED4534A81B9A}"/>
              </a:ext>
            </a:extLst>
          </p:cNvPr>
          <p:cNvSpPr txBox="1"/>
          <p:nvPr userDrawn="1"/>
        </p:nvSpPr>
        <p:spPr>
          <a:xfrm>
            <a:off x="947472" y="4998553"/>
            <a:ext cx="6541965" cy="738664"/>
          </a:xfrm>
          <a:prstGeom prst="rect">
            <a:avLst/>
          </a:prstGeom>
          <a:noFill/>
          <a:ln>
            <a:noFill/>
          </a:ln>
        </p:spPr>
        <p:txBody>
          <a:bodyPr wrap="square" lIns="0" tIns="0" rIns="0" bIns="0" rtlCol="0">
            <a:spAutoFit/>
          </a:bodyPr>
          <a:lstStyle/>
          <a:p>
            <a:r>
              <a:rPr lang="de-DE" sz="2400" dirty="0">
                <a:solidFill>
                  <a:schemeClr val="accent1"/>
                </a:solidFill>
                <a:latin typeface="Arial" panose="020B0604020202020204" pitchFamily="34" charset="0"/>
                <a:cs typeface="Arial" panose="020B0604020202020204" pitchFamily="34" charset="0"/>
              </a:rPr>
              <a:t>Die Bedeutung von glaubwürdigen Informationen kennenlernen und verstehen</a:t>
            </a:r>
          </a:p>
        </p:txBody>
      </p:sp>
      <p:sp>
        <p:nvSpPr>
          <p:cNvPr id="9" name="Inhaltsplatzhalter 2">
            <a:extLst>
              <a:ext uri="{FF2B5EF4-FFF2-40B4-BE49-F238E27FC236}">
                <a16:creationId xmlns:a16="http://schemas.microsoft.com/office/drawing/2014/main" id="{1C10EAE6-AB45-A606-A669-FDD10D050E81}"/>
              </a:ext>
            </a:extLst>
          </p:cNvPr>
          <p:cNvSpPr txBox="1">
            <a:spLocks/>
          </p:cNvSpPr>
          <p:nvPr userDrawn="1"/>
        </p:nvSpPr>
        <p:spPr>
          <a:xfrm>
            <a:off x="947471" y="3783457"/>
            <a:ext cx="6541965" cy="914096"/>
          </a:xfrm>
          <a:prstGeom prst="rect">
            <a:avLst/>
          </a:prstGeom>
        </p:spPr>
        <p:txBody>
          <a:bodyPr wrap="square" lIns="0" tIns="0" rIns="0" bIns="0">
            <a:sp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lvl="1" indent="0" fontAlgn="base">
              <a:spcBef>
                <a:spcPts val="500"/>
              </a:spcBef>
              <a:spcAft>
                <a:spcPct val="0"/>
              </a:spcAft>
              <a:buSzPct val="75000"/>
              <a:buNone/>
              <a:defRPr/>
            </a:pPr>
            <a:r>
              <a:rPr lang="de-DE" sz="6600" b="1" kern="0" dirty="0">
                <a:solidFill>
                  <a:schemeClr val="tx2"/>
                </a:solidFill>
                <a:latin typeface="Arial" panose="020B0604020202020204" pitchFamily="34" charset="0"/>
                <a:cs typeface="Arial" panose="020B0604020202020204" pitchFamily="34" charset="0"/>
              </a:rPr>
              <a:t>Sturm im Wald</a:t>
            </a:r>
          </a:p>
        </p:txBody>
      </p:sp>
      <p:pic>
        <p:nvPicPr>
          <p:cNvPr id="11" name="Grafik 10">
            <a:extLst>
              <a:ext uri="{FF2B5EF4-FFF2-40B4-BE49-F238E27FC236}">
                <a16:creationId xmlns:a16="http://schemas.microsoft.com/office/drawing/2014/main" id="{1BB1978F-0DD9-F9E9-6F51-15ACD6C7CC19}"/>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8326047" y="2745644"/>
            <a:ext cx="2680310" cy="3175722"/>
          </a:xfrm>
          <a:prstGeom prst="rect">
            <a:avLst/>
          </a:prstGeom>
        </p:spPr>
      </p:pic>
      <p:sp>
        <p:nvSpPr>
          <p:cNvPr id="2" name="Textfeld 1">
            <a:extLst>
              <a:ext uri="{FF2B5EF4-FFF2-40B4-BE49-F238E27FC236}">
                <a16:creationId xmlns:a16="http://schemas.microsoft.com/office/drawing/2014/main" id="{7716EBA0-2E65-BBD7-F152-FA31914F8735}"/>
              </a:ext>
            </a:extLst>
          </p:cNvPr>
          <p:cNvSpPr txBox="1"/>
          <p:nvPr userDrawn="1"/>
        </p:nvSpPr>
        <p:spPr>
          <a:xfrm>
            <a:off x="947473" y="1623624"/>
            <a:ext cx="6541965" cy="769441"/>
          </a:xfrm>
          <a:prstGeom prst="rect">
            <a:avLst/>
          </a:prstGeom>
          <a:noFill/>
          <a:ln>
            <a:noFill/>
          </a:ln>
        </p:spPr>
        <p:txBody>
          <a:bodyPr wrap="square" lIns="0" tIns="0" rIns="0" bIns="0" rtlCol="0">
            <a:spAutoFit/>
          </a:bodyPr>
          <a:lstStyle/>
          <a:p>
            <a:r>
              <a:rPr lang="de-DE" sz="1400" b="1" dirty="0">
                <a:solidFill>
                  <a:schemeClr val="accent1"/>
                </a:solidFill>
                <a:latin typeface="Arial" panose="020B0604020202020204" pitchFamily="34" charset="0"/>
                <a:cs typeface="Arial" panose="020B0604020202020204" pitchFamily="34" charset="0"/>
              </a:rPr>
              <a:t>Materialien für den Einsatz im Unterricht</a:t>
            </a:r>
          </a:p>
          <a:p>
            <a:r>
              <a:rPr lang="de-DE" dirty="0">
                <a:solidFill>
                  <a:schemeClr val="tx2"/>
                </a:solidFill>
                <a:latin typeface="Arial" panose="020B0604020202020204" pitchFamily="34" charset="0"/>
                <a:cs typeface="Arial" panose="020B0604020202020204" pitchFamily="34" charset="0"/>
              </a:rPr>
              <a:t>Medienpädagogische Materialien für die 1. und 2. Jahrgangsstufe zum präventiven Einsatz im Unterricht</a:t>
            </a:r>
          </a:p>
        </p:txBody>
      </p:sp>
    </p:spTree>
    <p:extLst>
      <p:ext uri="{BB962C8B-B14F-4D97-AF65-F5344CB8AC3E}">
        <p14:creationId xmlns:p14="http://schemas.microsoft.com/office/powerpoint/2010/main" val="6704009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ilder auswählen und zuordnen 6">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7AAC8586-776D-D065-D110-26A6F81BD986}"/>
              </a:ext>
            </a:extLst>
          </p:cNvPr>
          <p:cNvSpPr/>
          <p:nvPr userDrawn="1"/>
        </p:nvSpPr>
        <p:spPr>
          <a:xfrm>
            <a:off x="6281328" y="1268413"/>
            <a:ext cx="5545138" cy="46792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hteck 2">
            <a:extLst>
              <a:ext uri="{FF2B5EF4-FFF2-40B4-BE49-F238E27FC236}">
                <a16:creationId xmlns:a16="http://schemas.microsoft.com/office/drawing/2014/main" id="{83651317-0A72-E563-1FA6-B5A4CA3CB055}"/>
              </a:ext>
            </a:extLst>
          </p:cNvPr>
          <p:cNvSpPr/>
          <p:nvPr userDrawn="1"/>
        </p:nvSpPr>
        <p:spPr>
          <a:xfrm>
            <a:off x="371475" y="1268413"/>
            <a:ext cx="5545138" cy="467925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hteck 3">
            <a:extLst>
              <a:ext uri="{FF2B5EF4-FFF2-40B4-BE49-F238E27FC236}">
                <a16:creationId xmlns:a16="http://schemas.microsoft.com/office/drawing/2014/main" id="{7266AC33-9BC4-ADEC-0AA5-4F7C4C276519}"/>
              </a:ext>
            </a:extLst>
          </p:cNvPr>
          <p:cNvSpPr/>
          <p:nvPr userDrawn="1"/>
        </p:nvSpPr>
        <p:spPr>
          <a:xfrm>
            <a:off x="2182950" y="723635"/>
            <a:ext cx="663488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fontAlgn="base">
              <a:spcAft>
                <a:spcPct val="0"/>
              </a:spcAft>
              <a:buNone/>
            </a:pPr>
            <a:r>
              <a:rPr lang="de-DE" sz="2400" b="1" kern="0" dirty="0">
                <a:solidFill>
                  <a:schemeClr val="tx2"/>
                </a:solidFill>
                <a:latin typeface="Arial" panose="020B0604020202020204" pitchFamily="34" charset="0"/>
                <a:cs typeface="Arial" panose="020B0604020202020204" pitchFamily="34" charset="0"/>
              </a:rPr>
              <a:t>Bilder auswählen und zuordnen</a:t>
            </a:r>
          </a:p>
        </p:txBody>
      </p:sp>
      <p:cxnSp>
        <p:nvCxnSpPr>
          <p:cNvPr id="5" name="Gerade Verbindung 4">
            <a:extLst>
              <a:ext uri="{FF2B5EF4-FFF2-40B4-BE49-F238E27FC236}">
                <a16:creationId xmlns:a16="http://schemas.microsoft.com/office/drawing/2014/main" id="{10C7F078-8E83-D723-C85D-3FD8860967C1}"/>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pic>
        <p:nvPicPr>
          <p:cNvPr id="6" name="Grafik 5">
            <a:extLst>
              <a:ext uri="{FF2B5EF4-FFF2-40B4-BE49-F238E27FC236}">
                <a16:creationId xmlns:a16="http://schemas.microsoft.com/office/drawing/2014/main" id="{102CC8B5-0BFB-ED14-53D1-DBAD8660923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561693" y="1808163"/>
            <a:ext cx="4984408" cy="3708399"/>
          </a:xfrm>
          <a:prstGeom prst="rect">
            <a:avLst/>
          </a:prstGeom>
        </p:spPr>
      </p:pic>
      <p:pic>
        <p:nvPicPr>
          <p:cNvPr id="7" name="Grafik 6">
            <a:extLst>
              <a:ext uri="{FF2B5EF4-FFF2-40B4-BE49-F238E27FC236}">
                <a16:creationId xmlns:a16="http://schemas.microsoft.com/office/drawing/2014/main" id="{55CBC00B-976C-BA0E-B514-59E419213024}"/>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l="644" r="4173"/>
          <a:stretch/>
        </p:blipFill>
        <p:spPr>
          <a:xfrm>
            <a:off x="615590" y="1808163"/>
            <a:ext cx="5056909" cy="3708400"/>
          </a:xfrm>
          <a:prstGeom prst="rect">
            <a:avLst/>
          </a:prstGeom>
        </p:spPr>
      </p:pic>
      <p:sp>
        <p:nvSpPr>
          <p:cNvPr id="8" name="Textfeld 7">
            <a:extLst>
              <a:ext uri="{FF2B5EF4-FFF2-40B4-BE49-F238E27FC236}">
                <a16:creationId xmlns:a16="http://schemas.microsoft.com/office/drawing/2014/main" id="{DFA88961-D74D-67A1-B849-CA30534445CD}"/>
              </a:ext>
            </a:extLst>
          </p:cNvPr>
          <p:cNvSpPr txBox="1"/>
          <p:nvPr userDrawn="1"/>
        </p:nvSpPr>
        <p:spPr>
          <a:xfrm>
            <a:off x="2716098" y="5641419"/>
            <a:ext cx="855892" cy="855892"/>
          </a:xfrm>
          <a:prstGeom prst="ellipse">
            <a:avLst/>
          </a:prstGeom>
          <a:solidFill>
            <a:schemeClr val="accent1"/>
          </a:solidFill>
          <a:ln w="57150">
            <a:noFill/>
          </a:ln>
        </p:spPr>
        <p:style>
          <a:lnRef idx="2">
            <a:schemeClr val="accent1"/>
          </a:lnRef>
          <a:fillRef idx="1">
            <a:schemeClr val="lt1"/>
          </a:fillRef>
          <a:effectRef idx="0">
            <a:schemeClr val="accent1"/>
          </a:effectRef>
          <a:fontRef idx="minor">
            <a:schemeClr val="dk1"/>
          </a:fontRef>
        </p:style>
        <p:txBody>
          <a:bodyPr wrap="square" lIns="0" tIns="0" rIns="0" bIns="0" rtlCol="0" anchor="ctr">
            <a:noAutofit/>
          </a:bodyPr>
          <a:lstStyle/>
          <a:p>
            <a:pPr algn="ctr"/>
            <a:r>
              <a:rPr lang="de-DE" sz="3200" b="1" dirty="0">
                <a:solidFill>
                  <a:schemeClr val="bg1"/>
                </a:solidFill>
                <a:latin typeface="Arial" panose="020B0604020202020204" pitchFamily="34" charset="0"/>
                <a:ea typeface="Calibri" panose="020F0502020204030204" pitchFamily="34" charset="0"/>
                <a:cs typeface="Times New Roman" panose="02020603050405020304" pitchFamily="18" charset="0"/>
              </a:rPr>
              <a:t>6A</a:t>
            </a:r>
            <a:endParaRPr lang="de-DE" sz="20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Textfeld 8">
            <a:extLst>
              <a:ext uri="{FF2B5EF4-FFF2-40B4-BE49-F238E27FC236}">
                <a16:creationId xmlns:a16="http://schemas.microsoft.com/office/drawing/2014/main" id="{FFC5767E-6142-7EF6-16D9-794D9BC89356}"/>
              </a:ext>
            </a:extLst>
          </p:cNvPr>
          <p:cNvSpPr txBox="1"/>
          <p:nvPr userDrawn="1"/>
        </p:nvSpPr>
        <p:spPr>
          <a:xfrm>
            <a:off x="8625951" y="5641419"/>
            <a:ext cx="855892" cy="855892"/>
          </a:xfrm>
          <a:prstGeom prst="ellipse">
            <a:avLst/>
          </a:prstGeom>
          <a:solidFill>
            <a:schemeClr val="accent1"/>
          </a:solidFill>
          <a:ln w="57150">
            <a:noFill/>
          </a:ln>
        </p:spPr>
        <p:style>
          <a:lnRef idx="2">
            <a:schemeClr val="accent1"/>
          </a:lnRef>
          <a:fillRef idx="1">
            <a:schemeClr val="lt1"/>
          </a:fillRef>
          <a:effectRef idx="0">
            <a:schemeClr val="accent1"/>
          </a:effectRef>
          <a:fontRef idx="minor">
            <a:schemeClr val="dk1"/>
          </a:fontRef>
        </p:style>
        <p:txBody>
          <a:bodyPr wrap="square" lIns="0" tIns="0" rIns="0" bIns="0" rtlCol="0" anchor="ctr">
            <a:noAutofit/>
          </a:bodyPr>
          <a:lstStyle/>
          <a:p>
            <a:pPr algn="ctr"/>
            <a:r>
              <a:rPr lang="de-DE" sz="3200" b="1" dirty="0">
                <a:solidFill>
                  <a:schemeClr val="bg1"/>
                </a:solidFill>
                <a:latin typeface="Arial" panose="020B0604020202020204" pitchFamily="34" charset="0"/>
                <a:ea typeface="Calibri" panose="020F0502020204030204" pitchFamily="34" charset="0"/>
                <a:cs typeface="Times New Roman" panose="02020603050405020304" pitchFamily="18" charset="0"/>
              </a:rPr>
              <a:t>6B</a:t>
            </a:r>
            <a:endParaRPr lang="de-DE" sz="20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10" name="Gruppieren 9">
            <a:extLst>
              <a:ext uri="{FF2B5EF4-FFF2-40B4-BE49-F238E27FC236}">
                <a16:creationId xmlns:a16="http://schemas.microsoft.com/office/drawing/2014/main" id="{52B84FFC-DAC1-D991-FD2D-123A2AB8DE8D}"/>
              </a:ext>
            </a:extLst>
          </p:cNvPr>
          <p:cNvGrpSpPr/>
          <p:nvPr userDrawn="1"/>
        </p:nvGrpSpPr>
        <p:grpSpPr>
          <a:xfrm>
            <a:off x="742950" y="368301"/>
            <a:ext cx="1080000" cy="1080000"/>
            <a:chOff x="742950" y="368301"/>
            <a:chExt cx="1080000" cy="1080000"/>
          </a:xfrm>
        </p:grpSpPr>
        <p:sp>
          <p:nvSpPr>
            <p:cNvPr id="12" name="Oval 11">
              <a:extLst>
                <a:ext uri="{FF2B5EF4-FFF2-40B4-BE49-F238E27FC236}">
                  <a16:creationId xmlns:a16="http://schemas.microsoft.com/office/drawing/2014/main" id="{0F8DB6EA-F05B-CAB4-0B53-CC05EC0E8CBF}"/>
                </a:ext>
              </a:extLst>
            </p:cNvPr>
            <p:cNvSpPr/>
            <p:nvPr/>
          </p:nvSpPr>
          <p:spPr>
            <a:xfrm>
              <a:off x="742950" y="368301"/>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dirty="0">
                <a:latin typeface="Arial" panose="020B0604020202020204" pitchFamily="34" charset="0"/>
                <a:cs typeface="Arial" panose="020B0604020202020204" pitchFamily="34" charset="0"/>
              </a:endParaRPr>
            </a:p>
          </p:txBody>
        </p:sp>
        <p:pic>
          <p:nvPicPr>
            <p:cNvPr id="13" name="Grafik 12">
              <a:extLst>
                <a:ext uri="{FF2B5EF4-FFF2-40B4-BE49-F238E27FC236}">
                  <a16:creationId xmlns:a16="http://schemas.microsoft.com/office/drawing/2014/main" id="{4E342094-22FB-9742-4986-1BCF580287F7}"/>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1349632" y="638301"/>
              <a:ext cx="386490" cy="386492"/>
            </a:xfrm>
            <a:prstGeom prst="rect">
              <a:avLst/>
            </a:prstGeom>
          </p:spPr>
        </p:pic>
        <p:grpSp>
          <p:nvGrpSpPr>
            <p:cNvPr id="14" name="Grafik 3">
              <a:extLst>
                <a:ext uri="{FF2B5EF4-FFF2-40B4-BE49-F238E27FC236}">
                  <a16:creationId xmlns:a16="http://schemas.microsoft.com/office/drawing/2014/main" id="{AC45DF60-E8E3-82E0-0712-9E03FA928570}"/>
                </a:ext>
              </a:extLst>
            </p:cNvPr>
            <p:cNvGrpSpPr/>
            <p:nvPr/>
          </p:nvGrpSpPr>
          <p:grpSpPr>
            <a:xfrm>
              <a:off x="1138687" y="667048"/>
              <a:ext cx="351657" cy="510247"/>
              <a:chOff x="1107121" y="664259"/>
              <a:chExt cx="351657" cy="510247"/>
            </a:xfrm>
          </p:grpSpPr>
          <p:sp>
            <p:nvSpPr>
              <p:cNvPr id="37" name="Freihandform 36">
                <a:extLst>
                  <a:ext uri="{FF2B5EF4-FFF2-40B4-BE49-F238E27FC236}">
                    <a16:creationId xmlns:a16="http://schemas.microsoft.com/office/drawing/2014/main" id="{5EB64F51-2ED6-1EC6-0191-19D7D00AA27F}"/>
                  </a:ext>
                </a:extLst>
              </p:cNvPr>
              <p:cNvSpPr/>
              <p:nvPr/>
            </p:nvSpPr>
            <p:spPr>
              <a:xfrm>
                <a:off x="1107121" y="664259"/>
                <a:ext cx="351656" cy="510246"/>
              </a:xfrm>
              <a:custGeom>
                <a:avLst/>
                <a:gdLst>
                  <a:gd name="connsiteX0" fmla="*/ 351625 w 351656"/>
                  <a:gd name="connsiteY0" fmla="*/ 465025 h 510246"/>
                  <a:gd name="connsiteX1" fmla="*/ 350826 w 351656"/>
                  <a:gd name="connsiteY1" fmla="*/ 457838 h 510246"/>
                  <a:gd name="connsiteX2" fmla="*/ 345107 w 351656"/>
                  <a:gd name="connsiteY2" fmla="*/ 453261 h 510246"/>
                  <a:gd name="connsiteX3" fmla="*/ 344659 w 351656"/>
                  <a:gd name="connsiteY3" fmla="*/ 453311 h 510246"/>
                  <a:gd name="connsiteX4" fmla="*/ 336932 w 351656"/>
                  <a:gd name="connsiteY4" fmla="*/ 391494 h 510246"/>
                  <a:gd name="connsiteX5" fmla="*/ 313142 w 351656"/>
                  <a:gd name="connsiteY5" fmla="*/ 362475 h 510246"/>
                  <a:gd name="connsiteX6" fmla="*/ 270203 w 351656"/>
                  <a:gd name="connsiteY6" fmla="*/ 348162 h 510246"/>
                  <a:gd name="connsiteX7" fmla="*/ 253291 w 351656"/>
                  <a:gd name="connsiteY7" fmla="*/ 351322 h 510246"/>
                  <a:gd name="connsiteX8" fmla="*/ 240643 w 351656"/>
                  <a:gd name="connsiteY8" fmla="*/ 347106 h 510246"/>
                  <a:gd name="connsiteX9" fmla="*/ 228612 w 351656"/>
                  <a:gd name="connsiteY9" fmla="*/ 330414 h 510246"/>
                  <a:gd name="connsiteX10" fmla="*/ 228612 w 351656"/>
                  <a:gd name="connsiteY10" fmla="*/ 302040 h 510246"/>
                  <a:gd name="connsiteX11" fmla="*/ 266508 w 351656"/>
                  <a:gd name="connsiteY11" fmla="*/ 286250 h 510246"/>
                  <a:gd name="connsiteX12" fmla="*/ 298991 w 351656"/>
                  <a:gd name="connsiteY12" fmla="*/ 237528 h 510246"/>
                  <a:gd name="connsiteX13" fmla="*/ 298991 w 351656"/>
                  <a:gd name="connsiteY13" fmla="*/ 228731 h 510246"/>
                  <a:gd name="connsiteX14" fmla="*/ 325383 w 351656"/>
                  <a:gd name="connsiteY14" fmla="*/ 202339 h 510246"/>
                  <a:gd name="connsiteX15" fmla="*/ 322393 w 351656"/>
                  <a:gd name="connsiteY15" fmla="*/ 190141 h 510246"/>
                  <a:gd name="connsiteX16" fmla="*/ 325383 w 351656"/>
                  <a:gd name="connsiteY16" fmla="*/ 175947 h 510246"/>
                  <a:gd name="connsiteX17" fmla="*/ 323712 w 351656"/>
                  <a:gd name="connsiteY17" fmla="*/ 165774 h 510246"/>
                  <a:gd name="connsiteX18" fmla="*/ 334181 w 351656"/>
                  <a:gd name="connsiteY18" fmla="*/ 140758 h 510246"/>
                  <a:gd name="connsiteX19" fmla="*/ 332509 w 351656"/>
                  <a:gd name="connsiteY19" fmla="*/ 130584 h 510246"/>
                  <a:gd name="connsiteX20" fmla="*/ 342978 w 351656"/>
                  <a:gd name="connsiteY20" fmla="*/ 105568 h 510246"/>
                  <a:gd name="connsiteX21" fmla="*/ 315099 w 351656"/>
                  <a:gd name="connsiteY21" fmla="*/ 71161 h 510246"/>
                  <a:gd name="connsiteX22" fmla="*/ 316586 w 351656"/>
                  <a:gd name="connsiteY22" fmla="*/ 61581 h 510246"/>
                  <a:gd name="connsiteX23" fmla="*/ 281396 w 351656"/>
                  <a:gd name="connsiteY23" fmla="*/ 26392 h 510246"/>
                  <a:gd name="connsiteX24" fmla="*/ 261698 w 351656"/>
                  <a:gd name="connsiteY24" fmla="*/ 32420 h 510246"/>
                  <a:gd name="connsiteX25" fmla="*/ 228612 w 351656"/>
                  <a:gd name="connsiteY25" fmla="*/ 8797 h 510246"/>
                  <a:gd name="connsiteX26" fmla="*/ 205958 w 351656"/>
                  <a:gd name="connsiteY26" fmla="*/ 17265 h 510246"/>
                  <a:gd name="connsiteX27" fmla="*/ 175829 w 351656"/>
                  <a:gd name="connsiteY27" fmla="*/ 0 h 510246"/>
                  <a:gd name="connsiteX28" fmla="*/ 145700 w 351656"/>
                  <a:gd name="connsiteY28" fmla="*/ 17265 h 510246"/>
                  <a:gd name="connsiteX29" fmla="*/ 123045 w 351656"/>
                  <a:gd name="connsiteY29" fmla="*/ 8797 h 510246"/>
                  <a:gd name="connsiteX30" fmla="*/ 89960 w 351656"/>
                  <a:gd name="connsiteY30" fmla="*/ 32420 h 510246"/>
                  <a:gd name="connsiteX31" fmla="*/ 70261 w 351656"/>
                  <a:gd name="connsiteY31" fmla="*/ 26392 h 510246"/>
                  <a:gd name="connsiteX32" fmla="*/ 35072 w 351656"/>
                  <a:gd name="connsiteY32" fmla="*/ 61581 h 510246"/>
                  <a:gd name="connsiteX33" fmla="*/ 36559 w 351656"/>
                  <a:gd name="connsiteY33" fmla="*/ 71161 h 510246"/>
                  <a:gd name="connsiteX34" fmla="*/ 8679 w 351656"/>
                  <a:gd name="connsiteY34" fmla="*/ 105568 h 510246"/>
                  <a:gd name="connsiteX35" fmla="*/ 19148 w 351656"/>
                  <a:gd name="connsiteY35" fmla="*/ 130584 h 510246"/>
                  <a:gd name="connsiteX36" fmla="*/ 17476 w 351656"/>
                  <a:gd name="connsiteY36" fmla="*/ 140758 h 510246"/>
                  <a:gd name="connsiteX37" fmla="*/ 27945 w 351656"/>
                  <a:gd name="connsiteY37" fmla="*/ 165774 h 510246"/>
                  <a:gd name="connsiteX38" fmla="*/ 26273 w 351656"/>
                  <a:gd name="connsiteY38" fmla="*/ 175947 h 510246"/>
                  <a:gd name="connsiteX39" fmla="*/ 29263 w 351656"/>
                  <a:gd name="connsiteY39" fmla="*/ 190141 h 510246"/>
                  <a:gd name="connsiteX40" fmla="*/ 26273 w 351656"/>
                  <a:gd name="connsiteY40" fmla="*/ 202339 h 510246"/>
                  <a:gd name="connsiteX41" fmla="*/ 52665 w 351656"/>
                  <a:gd name="connsiteY41" fmla="*/ 228731 h 510246"/>
                  <a:gd name="connsiteX42" fmla="*/ 52665 w 351656"/>
                  <a:gd name="connsiteY42" fmla="*/ 237528 h 510246"/>
                  <a:gd name="connsiteX43" fmla="*/ 85147 w 351656"/>
                  <a:gd name="connsiteY43" fmla="*/ 286252 h 510246"/>
                  <a:gd name="connsiteX44" fmla="*/ 123044 w 351656"/>
                  <a:gd name="connsiteY44" fmla="*/ 302043 h 510246"/>
                  <a:gd name="connsiteX45" fmla="*/ 123044 w 351656"/>
                  <a:gd name="connsiteY45" fmla="*/ 330415 h 510246"/>
                  <a:gd name="connsiteX46" fmla="*/ 111014 w 351656"/>
                  <a:gd name="connsiteY46" fmla="*/ 347107 h 510246"/>
                  <a:gd name="connsiteX47" fmla="*/ 98366 w 351656"/>
                  <a:gd name="connsiteY47" fmla="*/ 351323 h 510246"/>
                  <a:gd name="connsiteX48" fmla="*/ 81454 w 351656"/>
                  <a:gd name="connsiteY48" fmla="*/ 348163 h 510246"/>
                  <a:gd name="connsiteX49" fmla="*/ 38515 w 351656"/>
                  <a:gd name="connsiteY49" fmla="*/ 362476 h 510246"/>
                  <a:gd name="connsiteX50" fmla="*/ 14725 w 351656"/>
                  <a:gd name="connsiteY50" fmla="*/ 391495 h 510246"/>
                  <a:gd name="connsiteX51" fmla="*/ 6997 w 351656"/>
                  <a:gd name="connsiteY51" fmla="*/ 453312 h 510246"/>
                  <a:gd name="connsiteX52" fmla="*/ 6550 w 351656"/>
                  <a:gd name="connsiteY52" fmla="*/ 453262 h 510246"/>
                  <a:gd name="connsiteX53" fmla="*/ 830 w 351656"/>
                  <a:gd name="connsiteY53" fmla="*/ 457839 h 510246"/>
                  <a:gd name="connsiteX54" fmla="*/ 32 w 351656"/>
                  <a:gd name="connsiteY54" fmla="*/ 465027 h 510246"/>
                  <a:gd name="connsiteX55" fmla="*/ 4608 w 351656"/>
                  <a:gd name="connsiteY55" fmla="*/ 470746 h 510246"/>
                  <a:gd name="connsiteX56" fmla="*/ 17476 w 351656"/>
                  <a:gd name="connsiteY56" fmla="*/ 472176 h 510246"/>
                  <a:gd name="connsiteX57" fmla="*/ 17476 w 351656"/>
                  <a:gd name="connsiteY57" fmla="*/ 492651 h 510246"/>
                  <a:gd name="connsiteX58" fmla="*/ 35071 w 351656"/>
                  <a:gd name="connsiteY58" fmla="*/ 510246 h 510246"/>
                  <a:gd name="connsiteX59" fmla="*/ 79058 w 351656"/>
                  <a:gd name="connsiteY59" fmla="*/ 510246 h 510246"/>
                  <a:gd name="connsiteX60" fmla="*/ 272599 w 351656"/>
                  <a:gd name="connsiteY60" fmla="*/ 510246 h 510246"/>
                  <a:gd name="connsiteX61" fmla="*/ 316586 w 351656"/>
                  <a:gd name="connsiteY61" fmla="*/ 510246 h 510246"/>
                  <a:gd name="connsiteX62" fmla="*/ 334181 w 351656"/>
                  <a:gd name="connsiteY62" fmla="*/ 492651 h 510246"/>
                  <a:gd name="connsiteX63" fmla="*/ 334181 w 351656"/>
                  <a:gd name="connsiteY63" fmla="*/ 472174 h 510246"/>
                  <a:gd name="connsiteX64" fmla="*/ 347049 w 351656"/>
                  <a:gd name="connsiteY64" fmla="*/ 470745 h 510246"/>
                  <a:gd name="connsiteX65" fmla="*/ 351625 w 351656"/>
                  <a:gd name="connsiteY65" fmla="*/ 465025 h 510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51656" h="510246">
                    <a:moveTo>
                      <a:pt x="351625" y="465025"/>
                    </a:moveTo>
                    <a:lnTo>
                      <a:pt x="350826" y="457838"/>
                    </a:lnTo>
                    <a:cubicBezTo>
                      <a:pt x="350511" y="454995"/>
                      <a:pt x="347949" y="452946"/>
                      <a:pt x="345107" y="453261"/>
                    </a:cubicBezTo>
                    <a:lnTo>
                      <a:pt x="344659" y="453311"/>
                    </a:lnTo>
                    <a:lnTo>
                      <a:pt x="336932" y="391494"/>
                    </a:lnTo>
                    <a:cubicBezTo>
                      <a:pt x="335251" y="378047"/>
                      <a:pt x="325998" y="366760"/>
                      <a:pt x="313142" y="362475"/>
                    </a:cubicBezTo>
                    <a:lnTo>
                      <a:pt x="270203" y="348162"/>
                    </a:lnTo>
                    <a:cubicBezTo>
                      <a:pt x="264307" y="346195"/>
                      <a:pt x="257838" y="347447"/>
                      <a:pt x="253291" y="351322"/>
                    </a:cubicBezTo>
                    <a:lnTo>
                      <a:pt x="240643" y="347106"/>
                    </a:lnTo>
                    <a:cubicBezTo>
                      <a:pt x="233458" y="344711"/>
                      <a:pt x="228612" y="337987"/>
                      <a:pt x="228612" y="330414"/>
                    </a:cubicBezTo>
                    <a:lnTo>
                      <a:pt x="228612" y="302040"/>
                    </a:lnTo>
                    <a:lnTo>
                      <a:pt x="266508" y="286250"/>
                    </a:lnTo>
                    <a:cubicBezTo>
                      <a:pt x="286179" y="278057"/>
                      <a:pt x="298991" y="258838"/>
                      <a:pt x="298991" y="237528"/>
                    </a:cubicBezTo>
                    <a:lnTo>
                      <a:pt x="298991" y="228731"/>
                    </a:lnTo>
                    <a:cubicBezTo>
                      <a:pt x="313567" y="228731"/>
                      <a:pt x="325383" y="216915"/>
                      <a:pt x="325383" y="202339"/>
                    </a:cubicBezTo>
                    <a:cubicBezTo>
                      <a:pt x="325383" y="197937"/>
                      <a:pt x="324300" y="193790"/>
                      <a:pt x="322393" y="190141"/>
                    </a:cubicBezTo>
                    <a:cubicBezTo>
                      <a:pt x="324311" y="185798"/>
                      <a:pt x="325383" y="180999"/>
                      <a:pt x="325383" y="175947"/>
                    </a:cubicBezTo>
                    <a:cubicBezTo>
                      <a:pt x="325383" y="172384"/>
                      <a:pt x="324696" y="169015"/>
                      <a:pt x="323712" y="165774"/>
                    </a:cubicBezTo>
                    <a:cubicBezTo>
                      <a:pt x="330168" y="159395"/>
                      <a:pt x="334181" y="150550"/>
                      <a:pt x="334181" y="140758"/>
                    </a:cubicBezTo>
                    <a:cubicBezTo>
                      <a:pt x="334181" y="137195"/>
                      <a:pt x="333493" y="133825"/>
                      <a:pt x="332509" y="130584"/>
                    </a:cubicBezTo>
                    <a:cubicBezTo>
                      <a:pt x="338966" y="124205"/>
                      <a:pt x="342978" y="115361"/>
                      <a:pt x="342978" y="105568"/>
                    </a:cubicBezTo>
                    <a:cubicBezTo>
                      <a:pt x="342978" y="88643"/>
                      <a:pt x="331021" y="74529"/>
                      <a:pt x="315099" y="71161"/>
                    </a:cubicBezTo>
                    <a:cubicBezTo>
                      <a:pt x="315971" y="68096"/>
                      <a:pt x="316586" y="64926"/>
                      <a:pt x="316586" y="61581"/>
                    </a:cubicBezTo>
                    <a:cubicBezTo>
                      <a:pt x="316586" y="42147"/>
                      <a:pt x="300831" y="26392"/>
                      <a:pt x="281396" y="26392"/>
                    </a:cubicBezTo>
                    <a:cubicBezTo>
                      <a:pt x="274098" y="26392"/>
                      <a:pt x="267320" y="28616"/>
                      <a:pt x="261698" y="32420"/>
                    </a:cubicBezTo>
                    <a:cubicBezTo>
                      <a:pt x="256896" y="18700"/>
                      <a:pt x="243973" y="8797"/>
                      <a:pt x="228612" y="8797"/>
                    </a:cubicBezTo>
                    <a:cubicBezTo>
                      <a:pt x="219935" y="8797"/>
                      <a:pt x="212094" y="12058"/>
                      <a:pt x="205958" y="17265"/>
                    </a:cubicBezTo>
                    <a:cubicBezTo>
                      <a:pt x="199821" y="6969"/>
                      <a:pt x="188687" y="0"/>
                      <a:pt x="175829" y="0"/>
                    </a:cubicBezTo>
                    <a:cubicBezTo>
                      <a:pt x="162972" y="0"/>
                      <a:pt x="151839" y="6969"/>
                      <a:pt x="145700" y="17265"/>
                    </a:cubicBezTo>
                    <a:cubicBezTo>
                      <a:pt x="139563" y="12058"/>
                      <a:pt x="131723" y="8797"/>
                      <a:pt x="123045" y="8797"/>
                    </a:cubicBezTo>
                    <a:cubicBezTo>
                      <a:pt x="107685" y="8797"/>
                      <a:pt x="94762" y="18700"/>
                      <a:pt x="89960" y="32420"/>
                    </a:cubicBezTo>
                    <a:cubicBezTo>
                      <a:pt x="84337" y="28616"/>
                      <a:pt x="77559" y="26392"/>
                      <a:pt x="70261" y="26392"/>
                    </a:cubicBezTo>
                    <a:cubicBezTo>
                      <a:pt x="50827" y="26392"/>
                      <a:pt x="35072" y="42147"/>
                      <a:pt x="35072" y="61581"/>
                    </a:cubicBezTo>
                    <a:cubicBezTo>
                      <a:pt x="35072" y="64926"/>
                      <a:pt x="35688" y="68096"/>
                      <a:pt x="36559" y="71161"/>
                    </a:cubicBezTo>
                    <a:cubicBezTo>
                      <a:pt x="20635" y="74529"/>
                      <a:pt x="8679" y="88643"/>
                      <a:pt x="8679" y="105568"/>
                    </a:cubicBezTo>
                    <a:cubicBezTo>
                      <a:pt x="8679" y="115361"/>
                      <a:pt x="12691" y="124205"/>
                      <a:pt x="19148" y="130584"/>
                    </a:cubicBezTo>
                    <a:cubicBezTo>
                      <a:pt x="18163" y="133825"/>
                      <a:pt x="17476" y="137195"/>
                      <a:pt x="17476" y="140758"/>
                    </a:cubicBezTo>
                    <a:cubicBezTo>
                      <a:pt x="17476" y="150550"/>
                      <a:pt x="21489" y="159395"/>
                      <a:pt x="27945" y="165774"/>
                    </a:cubicBezTo>
                    <a:cubicBezTo>
                      <a:pt x="26961" y="169015"/>
                      <a:pt x="26273" y="172384"/>
                      <a:pt x="26273" y="175947"/>
                    </a:cubicBezTo>
                    <a:cubicBezTo>
                      <a:pt x="26273" y="180999"/>
                      <a:pt x="27346" y="185798"/>
                      <a:pt x="29263" y="190141"/>
                    </a:cubicBezTo>
                    <a:cubicBezTo>
                      <a:pt x="27358" y="193790"/>
                      <a:pt x="26273" y="197937"/>
                      <a:pt x="26273" y="202339"/>
                    </a:cubicBezTo>
                    <a:cubicBezTo>
                      <a:pt x="26273" y="216915"/>
                      <a:pt x="38089" y="228731"/>
                      <a:pt x="52665" y="228731"/>
                    </a:cubicBezTo>
                    <a:lnTo>
                      <a:pt x="52665" y="237528"/>
                    </a:lnTo>
                    <a:cubicBezTo>
                      <a:pt x="52665" y="258837"/>
                      <a:pt x="65478" y="278055"/>
                      <a:pt x="85147" y="286252"/>
                    </a:cubicBezTo>
                    <a:lnTo>
                      <a:pt x="123044" y="302043"/>
                    </a:lnTo>
                    <a:lnTo>
                      <a:pt x="123044" y="330415"/>
                    </a:lnTo>
                    <a:cubicBezTo>
                      <a:pt x="123044" y="337989"/>
                      <a:pt x="118198" y="344712"/>
                      <a:pt x="111014" y="347107"/>
                    </a:cubicBezTo>
                    <a:lnTo>
                      <a:pt x="98366" y="351323"/>
                    </a:lnTo>
                    <a:cubicBezTo>
                      <a:pt x="93818" y="347448"/>
                      <a:pt x="87350" y="346196"/>
                      <a:pt x="81454" y="348163"/>
                    </a:cubicBezTo>
                    <a:lnTo>
                      <a:pt x="38515" y="362476"/>
                    </a:lnTo>
                    <a:cubicBezTo>
                      <a:pt x="25659" y="366761"/>
                      <a:pt x="16406" y="378048"/>
                      <a:pt x="14725" y="391495"/>
                    </a:cubicBezTo>
                    <a:lnTo>
                      <a:pt x="6997" y="453312"/>
                    </a:lnTo>
                    <a:lnTo>
                      <a:pt x="6550" y="453262"/>
                    </a:lnTo>
                    <a:cubicBezTo>
                      <a:pt x="3707" y="452947"/>
                      <a:pt x="1146" y="454995"/>
                      <a:pt x="830" y="457839"/>
                    </a:cubicBezTo>
                    <a:lnTo>
                      <a:pt x="32" y="465027"/>
                    </a:lnTo>
                    <a:cubicBezTo>
                      <a:pt x="-284" y="467869"/>
                      <a:pt x="1765" y="470430"/>
                      <a:pt x="4608" y="470746"/>
                    </a:cubicBezTo>
                    <a:lnTo>
                      <a:pt x="17476" y="472176"/>
                    </a:lnTo>
                    <a:lnTo>
                      <a:pt x="17476" y="492651"/>
                    </a:lnTo>
                    <a:cubicBezTo>
                      <a:pt x="17476" y="502368"/>
                      <a:pt x="25354" y="510246"/>
                      <a:pt x="35071" y="510246"/>
                    </a:cubicBezTo>
                    <a:lnTo>
                      <a:pt x="79058" y="510246"/>
                    </a:lnTo>
                    <a:lnTo>
                      <a:pt x="272599" y="510246"/>
                    </a:lnTo>
                    <a:lnTo>
                      <a:pt x="316586" y="510246"/>
                    </a:lnTo>
                    <a:cubicBezTo>
                      <a:pt x="326304" y="510246"/>
                      <a:pt x="334181" y="502368"/>
                      <a:pt x="334181" y="492651"/>
                    </a:cubicBezTo>
                    <a:lnTo>
                      <a:pt x="334181" y="472174"/>
                    </a:lnTo>
                    <a:lnTo>
                      <a:pt x="347049" y="470745"/>
                    </a:lnTo>
                    <a:cubicBezTo>
                      <a:pt x="349891" y="470429"/>
                      <a:pt x="351941" y="467868"/>
                      <a:pt x="351625" y="465025"/>
                    </a:cubicBezTo>
                    <a:close/>
                  </a:path>
                </a:pathLst>
              </a:custGeom>
              <a:solidFill>
                <a:srgbClr val="C38762"/>
              </a:solidFill>
              <a:ln w="1088" cap="flat">
                <a:noFill/>
                <a:prstDash val="solid"/>
                <a:miter/>
              </a:ln>
            </p:spPr>
            <p:txBody>
              <a:bodyPr rtlCol="0" anchor="ctr"/>
              <a:lstStyle/>
              <a:p>
                <a:endParaRPr lang="en-US"/>
              </a:p>
            </p:txBody>
          </p:sp>
          <p:sp>
            <p:nvSpPr>
              <p:cNvPr id="38" name="Freihandform 37">
                <a:extLst>
                  <a:ext uri="{FF2B5EF4-FFF2-40B4-BE49-F238E27FC236}">
                    <a16:creationId xmlns:a16="http://schemas.microsoft.com/office/drawing/2014/main" id="{A37AA9E2-5F7B-DB38-AFC8-A4CA344C4BCE}"/>
                  </a:ext>
                </a:extLst>
              </p:cNvPr>
              <p:cNvSpPr/>
              <p:nvPr/>
            </p:nvSpPr>
            <p:spPr>
              <a:xfrm>
                <a:off x="1115800" y="664259"/>
                <a:ext cx="334299" cy="211136"/>
              </a:xfrm>
              <a:custGeom>
                <a:avLst/>
                <a:gdLst>
                  <a:gd name="connsiteX0" fmla="*/ 323831 w 334299"/>
                  <a:gd name="connsiteY0" fmla="*/ 130584 h 211136"/>
                  <a:gd name="connsiteX1" fmla="*/ 334299 w 334299"/>
                  <a:gd name="connsiteY1" fmla="*/ 105568 h 211136"/>
                  <a:gd name="connsiteX2" fmla="*/ 306420 w 334299"/>
                  <a:gd name="connsiteY2" fmla="*/ 71161 h 211136"/>
                  <a:gd name="connsiteX3" fmla="*/ 307907 w 334299"/>
                  <a:gd name="connsiteY3" fmla="*/ 61581 h 211136"/>
                  <a:gd name="connsiteX4" fmla="*/ 272718 w 334299"/>
                  <a:gd name="connsiteY4" fmla="*/ 26392 h 211136"/>
                  <a:gd name="connsiteX5" fmla="*/ 253019 w 334299"/>
                  <a:gd name="connsiteY5" fmla="*/ 32420 h 211136"/>
                  <a:gd name="connsiteX6" fmla="*/ 219934 w 334299"/>
                  <a:gd name="connsiteY6" fmla="*/ 8797 h 211136"/>
                  <a:gd name="connsiteX7" fmla="*/ 197279 w 334299"/>
                  <a:gd name="connsiteY7" fmla="*/ 17265 h 211136"/>
                  <a:gd name="connsiteX8" fmla="*/ 167151 w 334299"/>
                  <a:gd name="connsiteY8" fmla="*/ 0 h 211136"/>
                  <a:gd name="connsiteX9" fmla="*/ 137021 w 334299"/>
                  <a:gd name="connsiteY9" fmla="*/ 17265 h 211136"/>
                  <a:gd name="connsiteX10" fmla="*/ 114367 w 334299"/>
                  <a:gd name="connsiteY10" fmla="*/ 8797 h 211136"/>
                  <a:gd name="connsiteX11" fmla="*/ 81281 w 334299"/>
                  <a:gd name="connsiteY11" fmla="*/ 32420 h 211136"/>
                  <a:gd name="connsiteX12" fmla="*/ 61583 w 334299"/>
                  <a:gd name="connsiteY12" fmla="*/ 26392 h 211136"/>
                  <a:gd name="connsiteX13" fmla="*/ 26393 w 334299"/>
                  <a:gd name="connsiteY13" fmla="*/ 61581 h 211136"/>
                  <a:gd name="connsiteX14" fmla="*/ 27880 w 334299"/>
                  <a:gd name="connsiteY14" fmla="*/ 71161 h 211136"/>
                  <a:gd name="connsiteX15" fmla="*/ 0 w 334299"/>
                  <a:gd name="connsiteY15" fmla="*/ 105568 h 211136"/>
                  <a:gd name="connsiteX16" fmla="*/ 10469 w 334299"/>
                  <a:gd name="connsiteY16" fmla="*/ 130584 h 211136"/>
                  <a:gd name="connsiteX17" fmla="*/ 8797 w 334299"/>
                  <a:gd name="connsiteY17" fmla="*/ 140758 h 211136"/>
                  <a:gd name="connsiteX18" fmla="*/ 19266 w 334299"/>
                  <a:gd name="connsiteY18" fmla="*/ 165774 h 211136"/>
                  <a:gd name="connsiteX19" fmla="*/ 17595 w 334299"/>
                  <a:gd name="connsiteY19" fmla="*/ 175947 h 211136"/>
                  <a:gd name="connsiteX20" fmla="*/ 52784 w 334299"/>
                  <a:gd name="connsiteY20" fmla="*/ 211136 h 211136"/>
                  <a:gd name="connsiteX21" fmla="*/ 52795 w 334299"/>
                  <a:gd name="connsiteY21" fmla="*/ 211136 h 211136"/>
                  <a:gd name="connsiteX22" fmla="*/ 281505 w 334299"/>
                  <a:gd name="connsiteY22" fmla="*/ 211136 h 211136"/>
                  <a:gd name="connsiteX23" fmla="*/ 281516 w 334299"/>
                  <a:gd name="connsiteY23" fmla="*/ 211136 h 211136"/>
                  <a:gd name="connsiteX24" fmla="*/ 316706 w 334299"/>
                  <a:gd name="connsiteY24" fmla="*/ 175947 h 211136"/>
                  <a:gd name="connsiteX25" fmla="*/ 315034 w 334299"/>
                  <a:gd name="connsiteY25" fmla="*/ 165774 h 211136"/>
                  <a:gd name="connsiteX26" fmla="*/ 325503 w 334299"/>
                  <a:gd name="connsiteY26" fmla="*/ 140758 h 211136"/>
                  <a:gd name="connsiteX27" fmla="*/ 323831 w 334299"/>
                  <a:gd name="connsiteY27" fmla="*/ 130584 h 211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4299" h="211136">
                    <a:moveTo>
                      <a:pt x="323831" y="130584"/>
                    </a:moveTo>
                    <a:cubicBezTo>
                      <a:pt x="330288" y="124205"/>
                      <a:pt x="334299" y="115361"/>
                      <a:pt x="334299" y="105568"/>
                    </a:cubicBezTo>
                    <a:cubicBezTo>
                      <a:pt x="334299" y="88643"/>
                      <a:pt x="322342" y="74529"/>
                      <a:pt x="306420" y="71161"/>
                    </a:cubicBezTo>
                    <a:cubicBezTo>
                      <a:pt x="307292" y="68096"/>
                      <a:pt x="307907" y="64926"/>
                      <a:pt x="307907" y="61581"/>
                    </a:cubicBezTo>
                    <a:cubicBezTo>
                      <a:pt x="307907" y="42147"/>
                      <a:pt x="292152" y="26392"/>
                      <a:pt x="272718" y="26392"/>
                    </a:cubicBezTo>
                    <a:cubicBezTo>
                      <a:pt x="265419" y="26392"/>
                      <a:pt x="258641" y="28616"/>
                      <a:pt x="253019" y="32420"/>
                    </a:cubicBezTo>
                    <a:cubicBezTo>
                      <a:pt x="248217" y="18700"/>
                      <a:pt x="235294" y="8797"/>
                      <a:pt x="219934" y="8797"/>
                    </a:cubicBezTo>
                    <a:cubicBezTo>
                      <a:pt x="211256" y="8797"/>
                      <a:pt x="203416" y="12058"/>
                      <a:pt x="197279" y="17265"/>
                    </a:cubicBezTo>
                    <a:cubicBezTo>
                      <a:pt x="191142" y="6969"/>
                      <a:pt x="180008" y="0"/>
                      <a:pt x="167151" y="0"/>
                    </a:cubicBezTo>
                    <a:cubicBezTo>
                      <a:pt x="154293" y="0"/>
                      <a:pt x="143160" y="6969"/>
                      <a:pt x="137021" y="17265"/>
                    </a:cubicBezTo>
                    <a:cubicBezTo>
                      <a:pt x="130885" y="12058"/>
                      <a:pt x="123044" y="8797"/>
                      <a:pt x="114367" y="8797"/>
                    </a:cubicBezTo>
                    <a:cubicBezTo>
                      <a:pt x="99006" y="8797"/>
                      <a:pt x="86083" y="18700"/>
                      <a:pt x="81281" y="32420"/>
                    </a:cubicBezTo>
                    <a:cubicBezTo>
                      <a:pt x="75658" y="28616"/>
                      <a:pt x="68880" y="26392"/>
                      <a:pt x="61583" y="26392"/>
                    </a:cubicBezTo>
                    <a:cubicBezTo>
                      <a:pt x="42148" y="26392"/>
                      <a:pt x="26393" y="42147"/>
                      <a:pt x="26393" y="61581"/>
                    </a:cubicBezTo>
                    <a:cubicBezTo>
                      <a:pt x="26393" y="64926"/>
                      <a:pt x="27009" y="68096"/>
                      <a:pt x="27880" y="71161"/>
                    </a:cubicBezTo>
                    <a:cubicBezTo>
                      <a:pt x="11957" y="74529"/>
                      <a:pt x="0" y="88643"/>
                      <a:pt x="0" y="105568"/>
                    </a:cubicBezTo>
                    <a:cubicBezTo>
                      <a:pt x="0" y="115361"/>
                      <a:pt x="4013" y="124205"/>
                      <a:pt x="10469" y="130584"/>
                    </a:cubicBezTo>
                    <a:cubicBezTo>
                      <a:pt x="9485" y="133825"/>
                      <a:pt x="8797" y="137195"/>
                      <a:pt x="8797" y="140758"/>
                    </a:cubicBezTo>
                    <a:cubicBezTo>
                      <a:pt x="8797" y="150550"/>
                      <a:pt x="12810" y="159395"/>
                      <a:pt x="19266" y="165774"/>
                    </a:cubicBezTo>
                    <a:cubicBezTo>
                      <a:pt x="18282" y="169015"/>
                      <a:pt x="17595" y="172384"/>
                      <a:pt x="17595" y="175947"/>
                    </a:cubicBezTo>
                    <a:cubicBezTo>
                      <a:pt x="17595" y="195381"/>
                      <a:pt x="33350" y="211136"/>
                      <a:pt x="52784" y="211136"/>
                    </a:cubicBezTo>
                    <a:cubicBezTo>
                      <a:pt x="52787" y="211136"/>
                      <a:pt x="52791" y="211136"/>
                      <a:pt x="52795" y="211136"/>
                    </a:cubicBezTo>
                    <a:lnTo>
                      <a:pt x="281505" y="211136"/>
                    </a:lnTo>
                    <a:cubicBezTo>
                      <a:pt x="281508" y="211136"/>
                      <a:pt x="281512" y="211136"/>
                      <a:pt x="281516" y="211136"/>
                    </a:cubicBezTo>
                    <a:cubicBezTo>
                      <a:pt x="300951" y="211136"/>
                      <a:pt x="316706" y="195381"/>
                      <a:pt x="316706" y="175947"/>
                    </a:cubicBezTo>
                    <a:cubicBezTo>
                      <a:pt x="316706" y="172384"/>
                      <a:pt x="316018" y="169015"/>
                      <a:pt x="315034" y="165774"/>
                    </a:cubicBezTo>
                    <a:cubicBezTo>
                      <a:pt x="321490" y="159395"/>
                      <a:pt x="325503" y="150550"/>
                      <a:pt x="325503" y="140758"/>
                    </a:cubicBezTo>
                    <a:cubicBezTo>
                      <a:pt x="325502" y="137195"/>
                      <a:pt x="324816" y="133825"/>
                      <a:pt x="323831" y="130584"/>
                    </a:cubicBezTo>
                    <a:close/>
                  </a:path>
                </a:pathLst>
              </a:custGeom>
              <a:solidFill>
                <a:srgbClr val="623F33"/>
              </a:solidFill>
              <a:ln w="1088" cap="flat">
                <a:noFill/>
                <a:prstDash val="solid"/>
                <a:miter/>
              </a:ln>
            </p:spPr>
            <p:txBody>
              <a:bodyPr rtlCol="0" anchor="ctr"/>
              <a:lstStyle/>
              <a:p>
                <a:endParaRPr lang="en-US"/>
              </a:p>
            </p:txBody>
          </p:sp>
          <p:sp>
            <p:nvSpPr>
              <p:cNvPr id="39" name="Freihandform 38">
                <a:extLst>
                  <a:ext uri="{FF2B5EF4-FFF2-40B4-BE49-F238E27FC236}">
                    <a16:creationId xmlns:a16="http://schemas.microsoft.com/office/drawing/2014/main" id="{517519F8-6EB7-7F76-ADB6-F0321B0A6E16}"/>
                  </a:ext>
                </a:extLst>
              </p:cNvPr>
              <p:cNvSpPr/>
              <p:nvPr/>
            </p:nvSpPr>
            <p:spPr>
              <a:xfrm>
                <a:off x="1113480" y="1011499"/>
                <a:ext cx="339918" cy="163006"/>
              </a:xfrm>
              <a:custGeom>
                <a:avLst/>
                <a:gdLst>
                  <a:gd name="connsiteX0" fmla="*/ 266241 w 339918"/>
                  <a:gd name="connsiteY0" fmla="*/ 163007 h 163006"/>
                  <a:gd name="connsiteX1" fmla="*/ 266241 w 339918"/>
                  <a:gd name="connsiteY1" fmla="*/ 119020 h 163006"/>
                  <a:gd name="connsiteX2" fmla="*/ 339918 w 339918"/>
                  <a:gd name="connsiteY2" fmla="*/ 119020 h 163006"/>
                  <a:gd name="connsiteX3" fmla="*/ 330572 w 339918"/>
                  <a:gd name="connsiteY3" fmla="*/ 44255 h 163006"/>
                  <a:gd name="connsiteX4" fmla="*/ 306782 w 339918"/>
                  <a:gd name="connsiteY4" fmla="*/ 15236 h 163006"/>
                  <a:gd name="connsiteX5" fmla="*/ 263843 w 339918"/>
                  <a:gd name="connsiteY5" fmla="*/ 922 h 163006"/>
                  <a:gd name="connsiteX6" fmla="*/ 243729 w 339918"/>
                  <a:gd name="connsiteY6" fmla="*/ 7747 h 163006"/>
                  <a:gd name="connsiteX7" fmla="*/ 169471 w 339918"/>
                  <a:gd name="connsiteY7" fmla="*/ 48640 h 163006"/>
                  <a:gd name="connsiteX8" fmla="*/ 95210 w 339918"/>
                  <a:gd name="connsiteY8" fmla="*/ 7746 h 163006"/>
                  <a:gd name="connsiteX9" fmla="*/ 75096 w 339918"/>
                  <a:gd name="connsiteY9" fmla="*/ 921 h 163006"/>
                  <a:gd name="connsiteX10" fmla="*/ 32158 w 339918"/>
                  <a:gd name="connsiteY10" fmla="*/ 15235 h 163006"/>
                  <a:gd name="connsiteX11" fmla="*/ 8367 w 339918"/>
                  <a:gd name="connsiteY11" fmla="*/ 44254 h 163006"/>
                  <a:gd name="connsiteX12" fmla="*/ 0 w 339918"/>
                  <a:gd name="connsiteY12" fmla="*/ 111193 h 163006"/>
                  <a:gd name="connsiteX13" fmla="*/ 72700 w 339918"/>
                  <a:gd name="connsiteY13" fmla="*/ 119019 h 163006"/>
                  <a:gd name="connsiteX14" fmla="*/ 72700 w 339918"/>
                  <a:gd name="connsiteY14" fmla="*/ 163006 h 163006"/>
                  <a:gd name="connsiteX15" fmla="*/ 266242 w 339918"/>
                  <a:gd name="connsiteY15" fmla="*/ 163006 h 163006"/>
                  <a:gd name="connsiteX16" fmla="*/ 266242 w 339918"/>
                  <a:gd name="connsiteY16" fmla="*/ 163007 h 163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9918" h="163006">
                    <a:moveTo>
                      <a:pt x="266241" y="163007"/>
                    </a:moveTo>
                    <a:lnTo>
                      <a:pt x="266241" y="119020"/>
                    </a:lnTo>
                    <a:lnTo>
                      <a:pt x="339918" y="119020"/>
                    </a:lnTo>
                    <a:lnTo>
                      <a:pt x="330572" y="44255"/>
                    </a:lnTo>
                    <a:cubicBezTo>
                      <a:pt x="328891" y="30808"/>
                      <a:pt x="319638" y="19521"/>
                      <a:pt x="306782" y="15236"/>
                    </a:cubicBezTo>
                    <a:lnTo>
                      <a:pt x="263843" y="922"/>
                    </a:lnTo>
                    <a:cubicBezTo>
                      <a:pt x="256366" y="-1571"/>
                      <a:pt x="247953" y="1092"/>
                      <a:pt x="243729" y="7747"/>
                    </a:cubicBezTo>
                    <a:cubicBezTo>
                      <a:pt x="228136" y="32318"/>
                      <a:pt x="200727" y="48640"/>
                      <a:pt x="169471" y="48640"/>
                    </a:cubicBezTo>
                    <a:cubicBezTo>
                      <a:pt x="138215" y="48640"/>
                      <a:pt x="110805" y="32317"/>
                      <a:pt x="95210" y="7746"/>
                    </a:cubicBezTo>
                    <a:cubicBezTo>
                      <a:pt x="90987" y="1091"/>
                      <a:pt x="82574" y="-1572"/>
                      <a:pt x="75096" y="921"/>
                    </a:cubicBezTo>
                    <a:lnTo>
                      <a:pt x="32158" y="15235"/>
                    </a:lnTo>
                    <a:cubicBezTo>
                      <a:pt x="19301" y="19520"/>
                      <a:pt x="10049" y="30807"/>
                      <a:pt x="8367" y="44254"/>
                    </a:cubicBezTo>
                    <a:lnTo>
                      <a:pt x="0" y="111193"/>
                    </a:lnTo>
                    <a:lnTo>
                      <a:pt x="72700" y="119019"/>
                    </a:lnTo>
                    <a:lnTo>
                      <a:pt x="72700" y="163006"/>
                    </a:lnTo>
                    <a:lnTo>
                      <a:pt x="266242" y="163006"/>
                    </a:lnTo>
                    <a:lnTo>
                      <a:pt x="266242" y="163007"/>
                    </a:lnTo>
                    <a:close/>
                  </a:path>
                </a:pathLst>
              </a:custGeom>
              <a:solidFill>
                <a:srgbClr val="97CCD2"/>
              </a:solidFill>
              <a:ln w="1088" cap="flat">
                <a:noFill/>
                <a:prstDash val="solid"/>
                <a:miter/>
              </a:ln>
            </p:spPr>
            <p:txBody>
              <a:bodyPr rtlCol="0" anchor="ctr"/>
              <a:lstStyle/>
              <a:p>
                <a:endParaRPr lang="en-US" dirty="0"/>
              </a:p>
            </p:txBody>
          </p:sp>
          <p:sp>
            <p:nvSpPr>
              <p:cNvPr id="40" name="Freihandform 39">
                <a:extLst>
                  <a:ext uri="{FF2B5EF4-FFF2-40B4-BE49-F238E27FC236}">
                    <a16:creationId xmlns:a16="http://schemas.microsoft.com/office/drawing/2014/main" id="{60BD50C8-EB68-E236-79A2-16FA01BA32C1}"/>
                  </a:ext>
                </a:extLst>
              </p:cNvPr>
              <p:cNvSpPr/>
              <p:nvPr/>
            </p:nvSpPr>
            <p:spPr>
              <a:xfrm>
                <a:off x="1221349" y="942841"/>
                <a:ext cx="114384" cy="68777"/>
              </a:xfrm>
              <a:custGeom>
                <a:avLst/>
                <a:gdLst>
                  <a:gd name="connsiteX0" fmla="*/ 114384 w 114384"/>
                  <a:gd name="connsiteY0" fmla="*/ 23460 h 68777"/>
                  <a:gd name="connsiteX1" fmla="*/ 8816 w 114384"/>
                  <a:gd name="connsiteY1" fmla="*/ 0 h 68777"/>
                  <a:gd name="connsiteX2" fmla="*/ 8816 w 114384"/>
                  <a:gd name="connsiteY2" fmla="*/ 51833 h 68777"/>
                  <a:gd name="connsiteX3" fmla="*/ 0 w 114384"/>
                  <a:gd name="connsiteY3" fmla="*/ 66853 h 68777"/>
                  <a:gd name="connsiteX4" fmla="*/ 114384 w 114384"/>
                  <a:gd name="connsiteY4" fmla="*/ 23460 h 68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84" h="68777">
                    <a:moveTo>
                      <a:pt x="114384" y="23460"/>
                    </a:moveTo>
                    <a:lnTo>
                      <a:pt x="8816" y="0"/>
                    </a:lnTo>
                    <a:lnTo>
                      <a:pt x="8816" y="51833"/>
                    </a:lnTo>
                    <a:cubicBezTo>
                      <a:pt x="8816" y="58166"/>
                      <a:pt x="5312" y="63743"/>
                      <a:pt x="0" y="66853"/>
                    </a:cubicBezTo>
                    <a:cubicBezTo>
                      <a:pt x="73781" y="79768"/>
                      <a:pt x="114384" y="23460"/>
                      <a:pt x="114384" y="23460"/>
                    </a:cubicBezTo>
                    <a:close/>
                  </a:path>
                </a:pathLst>
              </a:custGeom>
              <a:solidFill>
                <a:srgbClr val="A46D4D"/>
              </a:solidFill>
              <a:ln w="1088" cap="flat">
                <a:noFill/>
                <a:prstDash val="solid"/>
                <a:miter/>
              </a:ln>
            </p:spPr>
            <p:txBody>
              <a:bodyPr rtlCol="0" anchor="ctr"/>
              <a:lstStyle/>
              <a:p>
                <a:endParaRPr lang="en-US"/>
              </a:p>
            </p:txBody>
          </p:sp>
          <p:sp>
            <p:nvSpPr>
              <p:cNvPr id="41" name="Freihandform 40">
                <a:extLst>
                  <a:ext uri="{FF2B5EF4-FFF2-40B4-BE49-F238E27FC236}">
                    <a16:creationId xmlns:a16="http://schemas.microsoft.com/office/drawing/2014/main" id="{002E6EDC-59D6-3417-A1FD-9BF8A5A5533E}"/>
                  </a:ext>
                </a:extLst>
              </p:cNvPr>
              <p:cNvSpPr/>
              <p:nvPr/>
            </p:nvSpPr>
            <p:spPr>
              <a:xfrm>
                <a:off x="1133395" y="761029"/>
                <a:ext cx="299109" cy="219933"/>
              </a:xfrm>
              <a:custGeom>
                <a:avLst/>
                <a:gdLst>
                  <a:gd name="connsiteX0" fmla="*/ 272718 w 299109"/>
                  <a:gd name="connsiteY0" fmla="*/ 79176 h 219933"/>
                  <a:gd name="connsiteX1" fmla="*/ 272718 w 299109"/>
                  <a:gd name="connsiteY1" fmla="*/ 52784 h 219933"/>
                  <a:gd name="connsiteX2" fmla="*/ 228731 w 299109"/>
                  <a:gd name="connsiteY2" fmla="*/ 0 h 219933"/>
                  <a:gd name="connsiteX3" fmla="*/ 70379 w 299109"/>
                  <a:gd name="connsiteY3" fmla="*/ 0 h 219933"/>
                  <a:gd name="connsiteX4" fmla="*/ 26392 w 299109"/>
                  <a:gd name="connsiteY4" fmla="*/ 52784 h 219933"/>
                  <a:gd name="connsiteX5" fmla="*/ 26392 w 299109"/>
                  <a:gd name="connsiteY5" fmla="*/ 79176 h 219933"/>
                  <a:gd name="connsiteX6" fmla="*/ 0 w 299109"/>
                  <a:gd name="connsiteY6" fmla="*/ 105568 h 219933"/>
                  <a:gd name="connsiteX7" fmla="*/ 26392 w 299109"/>
                  <a:gd name="connsiteY7" fmla="*/ 131960 h 219933"/>
                  <a:gd name="connsiteX8" fmla="*/ 26392 w 299109"/>
                  <a:gd name="connsiteY8" fmla="*/ 140758 h 219933"/>
                  <a:gd name="connsiteX9" fmla="*/ 58874 w 299109"/>
                  <a:gd name="connsiteY9" fmla="*/ 189482 h 219933"/>
                  <a:gd name="connsiteX10" fmla="*/ 115717 w 299109"/>
                  <a:gd name="connsiteY10" fmla="*/ 213166 h 219933"/>
                  <a:gd name="connsiteX11" fmla="*/ 149555 w 299109"/>
                  <a:gd name="connsiteY11" fmla="*/ 219934 h 219933"/>
                  <a:gd name="connsiteX12" fmla="*/ 149555 w 299109"/>
                  <a:gd name="connsiteY12" fmla="*/ 219934 h 219933"/>
                  <a:gd name="connsiteX13" fmla="*/ 183391 w 299109"/>
                  <a:gd name="connsiteY13" fmla="*/ 213166 h 219933"/>
                  <a:gd name="connsiteX14" fmla="*/ 240237 w 299109"/>
                  <a:gd name="connsiteY14" fmla="*/ 189481 h 219933"/>
                  <a:gd name="connsiteX15" fmla="*/ 272718 w 299109"/>
                  <a:gd name="connsiteY15" fmla="*/ 140758 h 219933"/>
                  <a:gd name="connsiteX16" fmla="*/ 272718 w 299109"/>
                  <a:gd name="connsiteY16" fmla="*/ 131960 h 219933"/>
                  <a:gd name="connsiteX17" fmla="*/ 299110 w 299109"/>
                  <a:gd name="connsiteY17" fmla="*/ 105568 h 219933"/>
                  <a:gd name="connsiteX18" fmla="*/ 272718 w 299109"/>
                  <a:gd name="connsiteY18" fmla="*/ 79176 h 219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9109" h="219933">
                    <a:moveTo>
                      <a:pt x="272718" y="79176"/>
                    </a:moveTo>
                    <a:lnTo>
                      <a:pt x="272718" y="52784"/>
                    </a:lnTo>
                    <a:cubicBezTo>
                      <a:pt x="272718" y="28491"/>
                      <a:pt x="253024" y="0"/>
                      <a:pt x="228731" y="0"/>
                    </a:cubicBezTo>
                    <a:lnTo>
                      <a:pt x="70379" y="0"/>
                    </a:lnTo>
                    <a:cubicBezTo>
                      <a:pt x="46085" y="0"/>
                      <a:pt x="26392" y="28491"/>
                      <a:pt x="26392" y="52784"/>
                    </a:cubicBezTo>
                    <a:lnTo>
                      <a:pt x="26392" y="79176"/>
                    </a:lnTo>
                    <a:cubicBezTo>
                      <a:pt x="11816" y="79176"/>
                      <a:pt x="0" y="90993"/>
                      <a:pt x="0" y="105568"/>
                    </a:cubicBezTo>
                    <a:cubicBezTo>
                      <a:pt x="0" y="120144"/>
                      <a:pt x="11816" y="131960"/>
                      <a:pt x="26392" y="131960"/>
                    </a:cubicBezTo>
                    <a:lnTo>
                      <a:pt x="26392" y="140758"/>
                    </a:lnTo>
                    <a:cubicBezTo>
                      <a:pt x="26392" y="162066"/>
                      <a:pt x="39204" y="181285"/>
                      <a:pt x="58874" y="189482"/>
                    </a:cubicBezTo>
                    <a:lnTo>
                      <a:pt x="115717" y="213166"/>
                    </a:lnTo>
                    <a:cubicBezTo>
                      <a:pt x="126440" y="217634"/>
                      <a:pt x="137940" y="219934"/>
                      <a:pt x="149555" y="219934"/>
                    </a:cubicBezTo>
                    <a:lnTo>
                      <a:pt x="149555" y="219934"/>
                    </a:lnTo>
                    <a:cubicBezTo>
                      <a:pt x="161170" y="219934"/>
                      <a:pt x="172669" y="217633"/>
                      <a:pt x="183391" y="213166"/>
                    </a:cubicBezTo>
                    <a:lnTo>
                      <a:pt x="240237" y="189481"/>
                    </a:lnTo>
                    <a:cubicBezTo>
                      <a:pt x="259905" y="181286"/>
                      <a:pt x="272718" y="162067"/>
                      <a:pt x="272718" y="140758"/>
                    </a:cubicBezTo>
                    <a:lnTo>
                      <a:pt x="272718" y="131960"/>
                    </a:lnTo>
                    <a:cubicBezTo>
                      <a:pt x="287294" y="131960"/>
                      <a:pt x="299110" y="120144"/>
                      <a:pt x="299110" y="105568"/>
                    </a:cubicBezTo>
                    <a:cubicBezTo>
                      <a:pt x="299110" y="90992"/>
                      <a:pt x="287294" y="79176"/>
                      <a:pt x="272718" y="79176"/>
                    </a:cubicBezTo>
                    <a:close/>
                  </a:path>
                </a:pathLst>
              </a:custGeom>
              <a:solidFill>
                <a:srgbClr val="D29771"/>
              </a:solidFill>
              <a:ln w="1088" cap="flat">
                <a:noFill/>
                <a:prstDash val="solid"/>
                <a:miter/>
              </a:ln>
            </p:spPr>
            <p:txBody>
              <a:bodyPr rtlCol="0" anchor="ctr"/>
              <a:lstStyle/>
              <a:p>
                <a:endParaRPr lang="en-US"/>
              </a:p>
            </p:txBody>
          </p:sp>
          <p:sp>
            <p:nvSpPr>
              <p:cNvPr id="42" name="Freihandform 41">
                <a:extLst>
                  <a:ext uri="{FF2B5EF4-FFF2-40B4-BE49-F238E27FC236}">
                    <a16:creationId xmlns:a16="http://schemas.microsoft.com/office/drawing/2014/main" id="{A5DAF30E-9475-610A-541F-73CF78CD2394}"/>
                  </a:ext>
                </a:extLst>
              </p:cNvPr>
              <p:cNvSpPr/>
              <p:nvPr/>
            </p:nvSpPr>
            <p:spPr>
              <a:xfrm>
                <a:off x="1212572" y="849003"/>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5" y="26392"/>
                      <a:pt x="8797" y="26392"/>
                    </a:cubicBezTo>
                    <a:close/>
                  </a:path>
                </a:pathLst>
              </a:custGeom>
              <a:solidFill>
                <a:srgbClr val="623F33"/>
              </a:solidFill>
              <a:ln w="1088" cap="flat">
                <a:noFill/>
                <a:prstDash val="solid"/>
                <a:miter/>
              </a:ln>
            </p:spPr>
            <p:txBody>
              <a:bodyPr rtlCol="0" anchor="ctr"/>
              <a:lstStyle/>
              <a:p>
                <a:endParaRPr lang="en-US"/>
              </a:p>
            </p:txBody>
          </p:sp>
          <p:sp>
            <p:nvSpPr>
              <p:cNvPr id="43" name="Freihandform 42">
                <a:extLst>
                  <a:ext uri="{FF2B5EF4-FFF2-40B4-BE49-F238E27FC236}">
                    <a16:creationId xmlns:a16="http://schemas.microsoft.com/office/drawing/2014/main" id="{1EA76896-4691-8B9B-74F8-156D3A2672F0}"/>
                  </a:ext>
                </a:extLst>
              </p:cNvPr>
              <p:cNvSpPr/>
              <p:nvPr/>
            </p:nvSpPr>
            <p:spPr>
              <a:xfrm>
                <a:off x="1335734" y="849003"/>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44" name="Freihandform 43">
                <a:extLst>
                  <a:ext uri="{FF2B5EF4-FFF2-40B4-BE49-F238E27FC236}">
                    <a16:creationId xmlns:a16="http://schemas.microsoft.com/office/drawing/2014/main" id="{67994A3F-A1A3-DE96-C00A-11C8F64A9A37}"/>
                  </a:ext>
                </a:extLst>
              </p:cNvPr>
              <p:cNvSpPr/>
              <p:nvPr/>
            </p:nvSpPr>
            <p:spPr>
              <a:xfrm>
                <a:off x="1238963" y="910582"/>
                <a:ext cx="87975" cy="26634"/>
              </a:xfrm>
              <a:custGeom>
                <a:avLst/>
                <a:gdLst>
                  <a:gd name="connsiteX0" fmla="*/ 43988 w 87975"/>
                  <a:gd name="connsiteY0" fmla="*/ 26635 h 26634"/>
                  <a:gd name="connsiteX1" fmla="*/ 3850 w 87975"/>
                  <a:gd name="connsiteY1" fmla="*/ 16072 h 26634"/>
                  <a:gd name="connsiteX2" fmla="*/ 1526 w 87975"/>
                  <a:gd name="connsiteY2" fmla="*/ 3852 h 26634"/>
                  <a:gd name="connsiteX3" fmla="*/ 13747 w 87975"/>
                  <a:gd name="connsiteY3" fmla="*/ 1528 h 26634"/>
                  <a:gd name="connsiteX4" fmla="*/ 43988 w 87975"/>
                  <a:gd name="connsiteY4" fmla="*/ 9041 h 26634"/>
                  <a:gd name="connsiteX5" fmla="*/ 74228 w 87975"/>
                  <a:gd name="connsiteY5" fmla="*/ 1528 h 26634"/>
                  <a:gd name="connsiteX6" fmla="*/ 86449 w 87975"/>
                  <a:gd name="connsiteY6" fmla="*/ 3852 h 26634"/>
                  <a:gd name="connsiteX7" fmla="*/ 84125 w 87975"/>
                  <a:gd name="connsiteY7" fmla="*/ 16072 h 26634"/>
                  <a:gd name="connsiteX8" fmla="*/ 43988 w 87975"/>
                  <a:gd name="connsiteY8" fmla="*/ 26635 h 2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975" h="26634">
                    <a:moveTo>
                      <a:pt x="43988" y="26635"/>
                    </a:moveTo>
                    <a:cubicBezTo>
                      <a:pt x="28347" y="26635"/>
                      <a:pt x="13717" y="22786"/>
                      <a:pt x="3850" y="16072"/>
                    </a:cubicBezTo>
                    <a:cubicBezTo>
                      <a:pt x="-166" y="13341"/>
                      <a:pt x="-1210" y="7868"/>
                      <a:pt x="1526" y="3852"/>
                    </a:cubicBezTo>
                    <a:cubicBezTo>
                      <a:pt x="4253" y="-160"/>
                      <a:pt x="9731" y="-1205"/>
                      <a:pt x="13747" y="1528"/>
                    </a:cubicBezTo>
                    <a:cubicBezTo>
                      <a:pt x="20663" y="6231"/>
                      <a:pt x="31968" y="9041"/>
                      <a:pt x="43988" y="9041"/>
                    </a:cubicBezTo>
                    <a:cubicBezTo>
                      <a:pt x="56007" y="9041"/>
                      <a:pt x="67313" y="6231"/>
                      <a:pt x="74228" y="1528"/>
                    </a:cubicBezTo>
                    <a:cubicBezTo>
                      <a:pt x="78253" y="-1212"/>
                      <a:pt x="83717" y="-164"/>
                      <a:pt x="86449" y="3852"/>
                    </a:cubicBezTo>
                    <a:cubicBezTo>
                      <a:pt x="89185" y="7868"/>
                      <a:pt x="88141" y="13341"/>
                      <a:pt x="84125" y="16072"/>
                    </a:cubicBezTo>
                    <a:cubicBezTo>
                      <a:pt x="74259" y="22786"/>
                      <a:pt x="59628" y="26635"/>
                      <a:pt x="43988" y="26635"/>
                    </a:cubicBezTo>
                    <a:close/>
                  </a:path>
                </a:pathLst>
              </a:custGeom>
              <a:solidFill>
                <a:srgbClr val="A46D4D"/>
              </a:solidFill>
              <a:ln w="1088" cap="flat">
                <a:noFill/>
                <a:prstDash val="solid"/>
                <a:miter/>
              </a:ln>
            </p:spPr>
            <p:txBody>
              <a:bodyPr rtlCol="0" anchor="ctr"/>
              <a:lstStyle/>
              <a:p>
                <a:endParaRPr lang="en-US"/>
              </a:p>
            </p:txBody>
          </p:sp>
          <p:sp>
            <p:nvSpPr>
              <p:cNvPr id="45" name="Freihandform 44">
                <a:extLst>
                  <a:ext uri="{FF2B5EF4-FFF2-40B4-BE49-F238E27FC236}">
                    <a16:creationId xmlns:a16="http://schemas.microsoft.com/office/drawing/2014/main" id="{5EAC0C8F-D704-536B-C489-4CD9768F3472}"/>
                  </a:ext>
                </a:extLst>
              </p:cNvPr>
              <p:cNvSpPr/>
              <p:nvPr/>
            </p:nvSpPr>
            <p:spPr>
              <a:xfrm>
                <a:off x="1112659" y="1038330"/>
                <a:ext cx="73520" cy="98829"/>
              </a:xfrm>
              <a:custGeom>
                <a:avLst/>
                <a:gdLst>
                  <a:gd name="connsiteX0" fmla="*/ 73521 w 73520"/>
                  <a:gd name="connsiteY0" fmla="*/ 98829 h 98829"/>
                  <a:gd name="connsiteX1" fmla="*/ 73521 w 73520"/>
                  <a:gd name="connsiteY1" fmla="*/ 78919 h 98829"/>
                  <a:gd name="connsiteX2" fmla="*/ 64929 w 73520"/>
                  <a:gd name="connsiteY2" fmla="*/ 55877 h 98829"/>
                  <a:gd name="connsiteX3" fmla="*/ 16523 w 73520"/>
                  <a:gd name="connsiteY3" fmla="*/ 0 h 98829"/>
                  <a:gd name="connsiteX4" fmla="*/ 9189 w 73520"/>
                  <a:gd name="connsiteY4" fmla="*/ 17422 h 98829"/>
                  <a:gd name="connsiteX5" fmla="*/ 0 w 73520"/>
                  <a:gd name="connsiteY5" fmla="*/ 90932 h 98829"/>
                  <a:gd name="connsiteX6" fmla="*/ 73521 w 73520"/>
                  <a:gd name="connsiteY6" fmla="*/ 98829 h 9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0" h="98829">
                    <a:moveTo>
                      <a:pt x="73521" y="98829"/>
                    </a:moveTo>
                    <a:lnTo>
                      <a:pt x="73521" y="78919"/>
                    </a:lnTo>
                    <a:cubicBezTo>
                      <a:pt x="73521" y="70455"/>
                      <a:pt x="70470" y="62275"/>
                      <a:pt x="64929" y="55877"/>
                    </a:cubicBezTo>
                    <a:lnTo>
                      <a:pt x="16523" y="0"/>
                    </a:lnTo>
                    <a:cubicBezTo>
                      <a:pt x="12616" y="4945"/>
                      <a:pt x="10001" y="10920"/>
                      <a:pt x="9189" y="17422"/>
                    </a:cubicBezTo>
                    <a:lnTo>
                      <a:pt x="0" y="90932"/>
                    </a:lnTo>
                    <a:cubicBezTo>
                      <a:pt x="13991" y="91772"/>
                      <a:pt x="51208" y="96132"/>
                      <a:pt x="73521" y="98829"/>
                    </a:cubicBezTo>
                    <a:close/>
                  </a:path>
                </a:pathLst>
              </a:custGeom>
              <a:solidFill>
                <a:srgbClr val="26ABB4"/>
              </a:solidFill>
              <a:ln w="1088" cap="flat">
                <a:noFill/>
                <a:prstDash val="solid"/>
                <a:miter/>
              </a:ln>
            </p:spPr>
            <p:txBody>
              <a:bodyPr rtlCol="0" anchor="ctr"/>
              <a:lstStyle/>
              <a:p>
                <a:endParaRPr lang="en-US"/>
              </a:p>
            </p:txBody>
          </p:sp>
          <p:sp>
            <p:nvSpPr>
              <p:cNvPr id="46" name="Freihandform 45">
                <a:extLst>
                  <a:ext uri="{FF2B5EF4-FFF2-40B4-BE49-F238E27FC236}">
                    <a16:creationId xmlns:a16="http://schemas.microsoft.com/office/drawing/2014/main" id="{61BF54BA-9E94-0BFB-1B21-AD55BC7492C6}"/>
                  </a:ext>
                </a:extLst>
              </p:cNvPr>
              <p:cNvSpPr/>
              <p:nvPr/>
            </p:nvSpPr>
            <p:spPr>
              <a:xfrm>
                <a:off x="1107121" y="1117489"/>
                <a:ext cx="79058" cy="25787"/>
              </a:xfrm>
              <a:custGeom>
                <a:avLst/>
                <a:gdLst>
                  <a:gd name="connsiteX0" fmla="*/ 79059 w 79058"/>
                  <a:gd name="connsiteY0" fmla="*/ 8088 h 25787"/>
                  <a:gd name="connsiteX1" fmla="*/ 6551 w 79058"/>
                  <a:gd name="connsiteY1" fmla="*/ 32 h 25787"/>
                  <a:gd name="connsiteX2" fmla="*/ 830 w 79058"/>
                  <a:gd name="connsiteY2" fmla="*/ 4608 h 25787"/>
                  <a:gd name="connsiteX3" fmla="*/ 32 w 79058"/>
                  <a:gd name="connsiteY3" fmla="*/ 11795 h 25787"/>
                  <a:gd name="connsiteX4" fmla="*/ 4608 w 79058"/>
                  <a:gd name="connsiteY4" fmla="*/ 17515 h 25787"/>
                  <a:gd name="connsiteX5" fmla="*/ 79059 w 79058"/>
                  <a:gd name="connsiteY5" fmla="*/ 25787 h 25787"/>
                  <a:gd name="connsiteX6" fmla="*/ 79059 w 79058"/>
                  <a:gd name="connsiteY6" fmla="*/ 8088 h 2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058" h="25787">
                    <a:moveTo>
                      <a:pt x="79059" y="8088"/>
                    </a:moveTo>
                    <a:lnTo>
                      <a:pt x="6551" y="32"/>
                    </a:lnTo>
                    <a:cubicBezTo>
                      <a:pt x="3707" y="-284"/>
                      <a:pt x="1147" y="1765"/>
                      <a:pt x="830" y="4608"/>
                    </a:cubicBezTo>
                    <a:lnTo>
                      <a:pt x="32" y="11795"/>
                    </a:lnTo>
                    <a:cubicBezTo>
                      <a:pt x="-284" y="14638"/>
                      <a:pt x="1765" y="17199"/>
                      <a:pt x="4608" y="17515"/>
                    </a:cubicBezTo>
                    <a:lnTo>
                      <a:pt x="79059" y="25787"/>
                    </a:lnTo>
                    <a:lnTo>
                      <a:pt x="79059" y="8088"/>
                    </a:lnTo>
                    <a:close/>
                  </a:path>
                </a:pathLst>
              </a:custGeom>
              <a:solidFill>
                <a:srgbClr val="97CCD2"/>
              </a:solidFill>
              <a:ln w="1088" cap="flat">
                <a:noFill/>
                <a:prstDash val="solid"/>
                <a:miter/>
              </a:ln>
            </p:spPr>
            <p:txBody>
              <a:bodyPr rtlCol="0" anchor="ctr"/>
              <a:lstStyle/>
              <a:p>
                <a:endParaRPr lang="en-US"/>
              </a:p>
            </p:txBody>
          </p:sp>
          <p:sp>
            <p:nvSpPr>
              <p:cNvPr id="47" name="Freihandform 46">
                <a:extLst>
                  <a:ext uri="{FF2B5EF4-FFF2-40B4-BE49-F238E27FC236}">
                    <a16:creationId xmlns:a16="http://schemas.microsoft.com/office/drawing/2014/main" id="{E6F69029-9929-2CA8-1009-B4B3420ACF78}"/>
                  </a:ext>
                </a:extLst>
              </p:cNvPr>
              <p:cNvSpPr/>
              <p:nvPr/>
            </p:nvSpPr>
            <p:spPr>
              <a:xfrm>
                <a:off x="1379720" y="1038330"/>
                <a:ext cx="73520" cy="98829"/>
              </a:xfrm>
              <a:custGeom>
                <a:avLst/>
                <a:gdLst>
                  <a:gd name="connsiteX0" fmla="*/ 0 w 73520"/>
                  <a:gd name="connsiteY0" fmla="*/ 98829 h 98829"/>
                  <a:gd name="connsiteX1" fmla="*/ 0 w 73520"/>
                  <a:gd name="connsiteY1" fmla="*/ 78919 h 98829"/>
                  <a:gd name="connsiteX2" fmla="*/ 8592 w 73520"/>
                  <a:gd name="connsiteY2" fmla="*/ 55877 h 98829"/>
                  <a:gd name="connsiteX3" fmla="*/ 56998 w 73520"/>
                  <a:gd name="connsiteY3" fmla="*/ 0 h 98829"/>
                  <a:gd name="connsiteX4" fmla="*/ 64332 w 73520"/>
                  <a:gd name="connsiteY4" fmla="*/ 17422 h 98829"/>
                  <a:gd name="connsiteX5" fmla="*/ 73521 w 73520"/>
                  <a:gd name="connsiteY5" fmla="*/ 90932 h 98829"/>
                  <a:gd name="connsiteX6" fmla="*/ 0 w 73520"/>
                  <a:gd name="connsiteY6" fmla="*/ 98829 h 9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0" h="98829">
                    <a:moveTo>
                      <a:pt x="0" y="98829"/>
                    </a:moveTo>
                    <a:lnTo>
                      <a:pt x="0" y="78919"/>
                    </a:lnTo>
                    <a:cubicBezTo>
                      <a:pt x="0" y="70455"/>
                      <a:pt x="3050" y="62275"/>
                      <a:pt x="8592" y="55877"/>
                    </a:cubicBezTo>
                    <a:lnTo>
                      <a:pt x="56998" y="0"/>
                    </a:lnTo>
                    <a:cubicBezTo>
                      <a:pt x="60904" y="4945"/>
                      <a:pt x="63519" y="10920"/>
                      <a:pt x="64332" y="17422"/>
                    </a:cubicBezTo>
                    <a:lnTo>
                      <a:pt x="73521" y="90932"/>
                    </a:lnTo>
                    <a:cubicBezTo>
                      <a:pt x="59529" y="91772"/>
                      <a:pt x="22311" y="96132"/>
                      <a:pt x="0" y="98829"/>
                    </a:cubicBezTo>
                    <a:close/>
                  </a:path>
                </a:pathLst>
              </a:custGeom>
              <a:solidFill>
                <a:srgbClr val="26ABB4"/>
              </a:solidFill>
              <a:ln w="1088" cap="flat">
                <a:noFill/>
                <a:prstDash val="solid"/>
                <a:miter/>
              </a:ln>
            </p:spPr>
            <p:txBody>
              <a:bodyPr rtlCol="0" anchor="ctr"/>
              <a:lstStyle/>
              <a:p>
                <a:endParaRPr lang="en-US"/>
              </a:p>
            </p:txBody>
          </p:sp>
          <p:sp>
            <p:nvSpPr>
              <p:cNvPr id="48" name="Freihandform 47">
                <a:extLst>
                  <a:ext uri="{FF2B5EF4-FFF2-40B4-BE49-F238E27FC236}">
                    <a16:creationId xmlns:a16="http://schemas.microsoft.com/office/drawing/2014/main" id="{E601E0F4-9A6F-D34C-1481-96C4742C5827}"/>
                  </a:ext>
                </a:extLst>
              </p:cNvPr>
              <p:cNvSpPr/>
              <p:nvPr/>
            </p:nvSpPr>
            <p:spPr>
              <a:xfrm>
                <a:off x="1379720" y="1117489"/>
                <a:ext cx="79058" cy="25787"/>
              </a:xfrm>
              <a:custGeom>
                <a:avLst/>
                <a:gdLst>
                  <a:gd name="connsiteX0" fmla="*/ 0 w 79058"/>
                  <a:gd name="connsiteY0" fmla="*/ 8088 h 25787"/>
                  <a:gd name="connsiteX1" fmla="*/ 72508 w 79058"/>
                  <a:gd name="connsiteY1" fmla="*/ 32 h 25787"/>
                  <a:gd name="connsiteX2" fmla="*/ 78228 w 79058"/>
                  <a:gd name="connsiteY2" fmla="*/ 4608 h 25787"/>
                  <a:gd name="connsiteX3" fmla="*/ 79027 w 79058"/>
                  <a:gd name="connsiteY3" fmla="*/ 11795 h 25787"/>
                  <a:gd name="connsiteX4" fmla="*/ 74451 w 79058"/>
                  <a:gd name="connsiteY4" fmla="*/ 17515 h 25787"/>
                  <a:gd name="connsiteX5" fmla="*/ 0 w 79058"/>
                  <a:gd name="connsiteY5" fmla="*/ 25787 h 25787"/>
                  <a:gd name="connsiteX6" fmla="*/ 0 w 79058"/>
                  <a:gd name="connsiteY6" fmla="*/ 8088 h 2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058" h="25787">
                    <a:moveTo>
                      <a:pt x="0" y="8088"/>
                    </a:moveTo>
                    <a:lnTo>
                      <a:pt x="72508" y="32"/>
                    </a:lnTo>
                    <a:cubicBezTo>
                      <a:pt x="75351" y="-284"/>
                      <a:pt x="77911" y="1765"/>
                      <a:pt x="78228" y="4608"/>
                    </a:cubicBezTo>
                    <a:lnTo>
                      <a:pt x="79027" y="11795"/>
                    </a:lnTo>
                    <a:cubicBezTo>
                      <a:pt x="79342" y="14638"/>
                      <a:pt x="77293" y="17199"/>
                      <a:pt x="74451" y="17515"/>
                    </a:cubicBezTo>
                    <a:lnTo>
                      <a:pt x="0" y="25787"/>
                    </a:lnTo>
                    <a:lnTo>
                      <a:pt x="0" y="8088"/>
                    </a:lnTo>
                    <a:close/>
                  </a:path>
                </a:pathLst>
              </a:custGeom>
              <a:solidFill>
                <a:srgbClr val="97CCD2"/>
              </a:solidFill>
              <a:ln w="1088" cap="flat">
                <a:noFill/>
                <a:prstDash val="solid"/>
                <a:miter/>
              </a:ln>
            </p:spPr>
            <p:txBody>
              <a:bodyPr rtlCol="0" anchor="ctr"/>
              <a:lstStyle/>
              <a:p>
                <a:endParaRPr lang="en-US"/>
              </a:p>
            </p:txBody>
          </p:sp>
          <p:sp>
            <p:nvSpPr>
              <p:cNvPr id="49" name="Freihandform 48">
                <a:extLst>
                  <a:ext uri="{FF2B5EF4-FFF2-40B4-BE49-F238E27FC236}">
                    <a16:creationId xmlns:a16="http://schemas.microsoft.com/office/drawing/2014/main" id="{AD19D8EA-54CA-C6C8-B518-46033D095227}"/>
                  </a:ext>
                </a:extLst>
              </p:cNvPr>
              <p:cNvSpPr/>
              <p:nvPr/>
            </p:nvSpPr>
            <p:spPr>
              <a:xfrm>
                <a:off x="1133395" y="762129"/>
                <a:ext cx="234718" cy="215089"/>
              </a:xfrm>
              <a:custGeom>
                <a:avLst/>
                <a:gdLst>
                  <a:gd name="connsiteX0" fmla="*/ 26392 w 234718"/>
                  <a:gd name="connsiteY0" fmla="*/ 0 h 215089"/>
                  <a:gd name="connsiteX1" fmla="*/ 26392 w 234718"/>
                  <a:gd name="connsiteY1" fmla="*/ 78076 h 215089"/>
                  <a:gd name="connsiteX2" fmla="*/ 0 w 234718"/>
                  <a:gd name="connsiteY2" fmla="*/ 104468 h 215089"/>
                  <a:gd name="connsiteX3" fmla="*/ 26392 w 234718"/>
                  <a:gd name="connsiteY3" fmla="*/ 130861 h 215089"/>
                  <a:gd name="connsiteX4" fmla="*/ 26392 w 234718"/>
                  <a:gd name="connsiteY4" fmla="*/ 139658 h 215089"/>
                  <a:gd name="connsiteX5" fmla="*/ 58874 w 234718"/>
                  <a:gd name="connsiteY5" fmla="*/ 188382 h 215089"/>
                  <a:gd name="connsiteX6" fmla="*/ 115716 w 234718"/>
                  <a:gd name="connsiteY6" fmla="*/ 212067 h 215089"/>
                  <a:gd name="connsiteX7" fmla="*/ 124213 w 234718"/>
                  <a:gd name="connsiteY7" fmla="*/ 215090 h 215089"/>
                  <a:gd name="connsiteX8" fmla="*/ 72573 w 234718"/>
                  <a:gd name="connsiteY8" fmla="*/ 170144 h 215089"/>
                  <a:gd name="connsiteX9" fmla="*/ 61581 w 234718"/>
                  <a:gd name="connsiteY9" fmla="*/ 141965 h 215089"/>
                  <a:gd name="connsiteX10" fmla="*/ 61581 w 234718"/>
                  <a:gd name="connsiteY10" fmla="*/ 42637 h 215089"/>
                  <a:gd name="connsiteX11" fmla="*/ 85535 w 234718"/>
                  <a:gd name="connsiteY11" fmla="*/ 30857 h 215089"/>
                  <a:gd name="connsiteX12" fmla="*/ 101169 w 234718"/>
                  <a:gd name="connsiteY12" fmla="*/ 34090 h 215089"/>
                  <a:gd name="connsiteX13" fmla="*/ 131215 w 234718"/>
                  <a:gd name="connsiteY13" fmla="*/ 20007 h 215089"/>
                  <a:gd name="connsiteX14" fmla="*/ 149555 w 234718"/>
                  <a:gd name="connsiteY14" fmla="*/ 25292 h 215089"/>
                  <a:gd name="connsiteX15" fmla="*/ 172973 w 234718"/>
                  <a:gd name="connsiteY15" fmla="*/ 16194 h 215089"/>
                  <a:gd name="connsiteX16" fmla="*/ 197940 w 234718"/>
                  <a:gd name="connsiteY16" fmla="*/ 25292 h 215089"/>
                  <a:gd name="connsiteX17" fmla="*/ 234719 w 234718"/>
                  <a:gd name="connsiteY17" fmla="*/ 0 h 215089"/>
                  <a:gd name="connsiteX18" fmla="*/ 26392 w 234718"/>
                  <a:gd name="connsiteY18" fmla="*/ 0 h 215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4718" h="215089">
                    <a:moveTo>
                      <a:pt x="26392" y="0"/>
                    </a:moveTo>
                    <a:lnTo>
                      <a:pt x="26392" y="78076"/>
                    </a:lnTo>
                    <a:cubicBezTo>
                      <a:pt x="11816" y="78076"/>
                      <a:pt x="0" y="89892"/>
                      <a:pt x="0" y="104468"/>
                    </a:cubicBezTo>
                    <a:cubicBezTo>
                      <a:pt x="0" y="119045"/>
                      <a:pt x="11816" y="130861"/>
                      <a:pt x="26392" y="130861"/>
                    </a:cubicBezTo>
                    <a:lnTo>
                      <a:pt x="26392" y="139658"/>
                    </a:lnTo>
                    <a:cubicBezTo>
                      <a:pt x="26392" y="160967"/>
                      <a:pt x="39204" y="180186"/>
                      <a:pt x="58874" y="188382"/>
                    </a:cubicBezTo>
                    <a:lnTo>
                      <a:pt x="115716" y="212067"/>
                    </a:lnTo>
                    <a:cubicBezTo>
                      <a:pt x="118498" y="213226"/>
                      <a:pt x="121337" y="214224"/>
                      <a:pt x="124213" y="215090"/>
                    </a:cubicBezTo>
                    <a:cubicBezTo>
                      <a:pt x="99092" y="196713"/>
                      <a:pt x="82371" y="180648"/>
                      <a:pt x="72573" y="170144"/>
                    </a:cubicBezTo>
                    <a:cubicBezTo>
                      <a:pt x="65445" y="162501"/>
                      <a:pt x="61581" y="152416"/>
                      <a:pt x="61581" y="141965"/>
                    </a:cubicBezTo>
                    <a:lnTo>
                      <a:pt x="61581" y="42637"/>
                    </a:lnTo>
                    <a:cubicBezTo>
                      <a:pt x="70945" y="41594"/>
                      <a:pt x="79304" y="37268"/>
                      <a:pt x="85535" y="30857"/>
                    </a:cubicBezTo>
                    <a:cubicBezTo>
                      <a:pt x="90334" y="32924"/>
                      <a:pt x="95613" y="34090"/>
                      <a:pt x="101169" y="34090"/>
                    </a:cubicBezTo>
                    <a:cubicBezTo>
                      <a:pt x="113263" y="34090"/>
                      <a:pt x="123953" y="28552"/>
                      <a:pt x="131215" y="20007"/>
                    </a:cubicBezTo>
                    <a:cubicBezTo>
                      <a:pt x="136569" y="23299"/>
                      <a:pt x="142810" y="25292"/>
                      <a:pt x="149555" y="25292"/>
                    </a:cubicBezTo>
                    <a:cubicBezTo>
                      <a:pt x="158589" y="25292"/>
                      <a:pt x="166742" y="21789"/>
                      <a:pt x="172973" y="16194"/>
                    </a:cubicBezTo>
                    <a:cubicBezTo>
                      <a:pt x="179803" y="21793"/>
                      <a:pt x="188420" y="25292"/>
                      <a:pt x="197940" y="25292"/>
                    </a:cubicBezTo>
                    <a:cubicBezTo>
                      <a:pt x="214748" y="25292"/>
                      <a:pt x="229004" y="14785"/>
                      <a:pt x="234719" y="0"/>
                    </a:cubicBezTo>
                    <a:lnTo>
                      <a:pt x="26392" y="0"/>
                    </a:lnTo>
                    <a:close/>
                  </a:path>
                </a:pathLst>
              </a:custGeom>
              <a:solidFill>
                <a:srgbClr val="C38762"/>
              </a:solidFill>
              <a:ln w="1088" cap="flat">
                <a:noFill/>
                <a:prstDash val="solid"/>
                <a:miter/>
              </a:ln>
            </p:spPr>
            <p:txBody>
              <a:bodyPr rtlCol="0" anchor="ctr"/>
              <a:lstStyle/>
              <a:p>
                <a:endParaRPr lang="en-US"/>
              </a:p>
            </p:txBody>
          </p:sp>
          <p:sp>
            <p:nvSpPr>
              <p:cNvPr id="50" name="Freihandform 49">
                <a:extLst>
                  <a:ext uri="{FF2B5EF4-FFF2-40B4-BE49-F238E27FC236}">
                    <a16:creationId xmlns:a16="http://schemas.microsoft.com/office/drawing/2014/main" id="{79F69687-4C93-94B3-405B-ABB18CDCE2A9}"/>
                  </a:ext>
                </a:extLst>
              </p:cNvPr>
              <p:cNvSpPr/>
              <p:nvPr/>
            </p:nvSpPr>
            <p:spPr>
              <a:xfrm>
                <a:off x="1133395" y="699448"/>
                <a:ext cx="299109" cy="123162"/>
              </a:xfrm>
              <a:custGeom>
                <a:avLst/>
                <a:gdLst>
                  <a:gd name="connsiteX0" fmla="*/ 272718 w 299109"/>
                  <a:gd name="connsiteY0" fmla="*/ 70379 h 123162"/>
                  <a:gd name="connsiteX1" fmla="*/ 271050 w 299109"/>
                  <a:gd name="connsiteY1" fmla="*/ 70547 h 123162"/>
                  <a:gd name="connsiteX2" fmla="*/ 272718 w 299109"/>
                  <a:gd name="connsiteY2" fmla="*/ 61581 h 123162"/>
                  <a:gd name="connsiteX3" fmla="*/ 246326 w 299109"/>
                  <a:gd name="connsiteY3" fmla="*/ 35189 h 123162"/>
                  <a:gd name="connsiteX4" fmla="*/ 237256 w 299109"/>
                  <a:gd name="connsiteY4" fmla="*/ 36889 h 123162"/>
                  <a:gd name="connsiteX5" fmla="*/ 197940 w 299109"/>
                  <a:gd name="connsiteY5" fmla="*/ 0 h 123162"/>
                  <a:gd name="connsiteX6" fmla="*/ 160089 w 299109"/>
                  <a:gd name="connsiteY6" fmla="*/ 28608 h 123162"/>
                  <a:gd name="connsiteX7" fmla="*/ 149555 w 299109"/>
                  <a:gd name="connsiteY7" fmla="*/ 26392 h 123162"/>
                  <a:gd name="connsiteX8" fmla="*/ 126651 w 299109"/>
                  <a:gd name="connsiteY8" fmla="*/ 39907 h 123162"/>
                  <a:gd name="connsiteX9" fmla="*/ 101171 w 299109"/>
                  <a:gd name="connsiteY9" fmla="*/ 26392 h 123162"/>
                  <a:gd name="connsiteX10" fmla="*/ 73009 w 299109"/>
                  <a:gd name="connsiteY10" fmla="*/ 44811 h 123162"/>
                  <a:gd name="connsiteX11" fmla="*/ 52785 w 299109"/>
                  <a:gd name="connsiteY11" fmla="*/ 35189 h 123162"/>
                  <a:gd name="connsiteX12" fmla="*/ 29879 w 299109"/>
                  <a:gd name="connsiteY12" fmla="*/ 48478 h 123162"/>
                  <a:gd name="connsiteX13" fmla="*/ 28042 w 299109"/>
                  <a:gd name="connsiteY13" fmla="*/ 48385 h 123162"/>
                  <a:gd name="connsiteX14" fmla="*/ 9897 w 299109"/>
                  <a:gd name="connsiteY14" fmla="*/ 66530 h 123162"/>
                  <a:gd name="connsiteX15" fmla="*/ 11873 w 299109"/>
                  <a:gd name="connsiteY15" fmla="*/ 74735 h 123162"/>
                  <a:gd name="connsiteX16" fmla="*/ 0 w 299109"/>
                  <a:gd name="connsiteY16" fmla="*/ 96771 h 123162"/>
                  <a:gd name="connsiteX17" fmla="*/ 26392 w 299109"/>
                  <a:gd name="connsiteY17" fmla="*/ 123163 h 123162"/>
                  <a:gd name="connsiteX18" fmla="*/ 52784 w 299109"/>
                  <a:gd name="connsiteY18" fmla="*/ 96771 h 123162"/>
                  <a:gd name="connsiteX19" fmla="*/ 51116 w 299109"/>
                  <a:gd name="connsiteY19" fmla="*/ 87805 h 123162"/>
                  <a:gd name="connsiteX20" fmla="*/ 52784 w 299109"/>
                  <a:gd name="connsiteY20" fmla="*/ 87973 h 123162"/>
                  <a:gd name="connsiteX21" fmla="*/ 75688 w 299109"/>
                  <a:gd name="connsiteY21" fmla="*/ 74459 h 123162"/>
                  <a:gd name="connsiteX22" fmla="*/ 101169 w 299109"/>
                  <a:gd name="connsiteY22" fmla="*/ 87973 h 123162"/>
                  <a:gd name="connsiteX23" fmla="*/ 129331 w 299109"/>
                  <a:gd name="connsiteY23" fmla="*/ 69554 h 123162"/>
                  <a:gd name="connsiteX24" fmla="*/ 149555 w 299109"/>
                  <a:gd name="connsiteY24" fmla="*/ 79176 h 123162"/>
                  <a:gd name="connsiteX25" fmla="*/ 170815 w 299109"/>
                  <a:gd name="connsiteY25" fmla="*/ 68297 h 123162"/>
                  <a:gd name="connsiteX26" fmla="*/ 197940 w 299109"/>
                  <a:gd name="connsiteY26" fmla="*/ 79176 h 123162"/>
                  <a:gd name="connsiteX27" fmla="*/ 221752 w 299109"/>
                  <a:gd name="connsiteY27" fmla="*/ 71031 h 123162"/>
                  <a:gd name="connsiteX28" fmla="*/ 246326 w 299109"/>
                  <a:gd name="connsiteY28" fmla="*/ 87973 h 123162"/>
                  <a:gd name="connsiteX29" fmla="*/ 247994 w 299109"/>
                  <a:gd name="connsiteY29" fmla="*/ 87805 h 123162"/>
                  <a:gd name="connsiteX30" fmla="*/ 246326 w 299109"/>
                  <a:gd name="connsiteY30" fmla="*/ 96771 h 123162"/>
                  <a:gd name="connsiteX31" fmla="*/ 272718 w 299109"/>
                  <a:gd name="connsiteY31" fmla="*/ 123163 h 123162"/>
                  <a:gd name="connsiteX32" fmla="*/ 299110 w 299109"/>
                  <a:gd name="connsiteY32" fmla="*/ 96771 h 123162"/>
                  <a:gd name="connsiteX33" fmla="*/ 272718 w 299109"/>
                  <a:gd name="connsiteY33" fmla="*/ 70379 h 123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9109" h="123162">
                    <a:moveTo>
                      <a:pt x="272718" y="70379"/>
                    </a:moveTo>
                    <a:cubicBezTo>
                      <a:pt x="272146" y="70379"/>
                      <a:pt x="271613" y="70511"/>
                      <a:pt x="271050" y="70547"/>
                    </a:cubicBezTo>
                    <a:cubicBezTo>
                      <a:pt x="272070" y="67736"/>
                      <a:pt x="272718" y="64744"/>
                      <a:pt x="272718" y="61581"/>
                    </a:cubicBezTo>
                    <a:cubicBezTo>
                      <a:pt x="272718" y="47005"/>
                      <a:pt x="260902" y="35189"/>
                      <a:pt x="246326" y="35189"/>
                    </a:cubicBezTo>
                    <a:cubicBezTo>
                      <a:pt x="243125" y="35189"/>
                      <a:pt x="240095" y="35846"/>
                      <a:pt x="237256" y="36889"/>
                    </a:cubicBezTo>
                    <a:cubicBezTo>
                      <a:pt x="235845" y="16309"/>
                      <a:pt x="218880" y="0"/>
                      <a:pt x="197940" y="0"/>
                    </a:cubicBezTo>
                    <a:cubicBezTo>
                      <a:pt x="179913" y="0"/>
                      <a:pt x="164872" y="12124"/>
                      <a:pt x="160089" y="28608"/>
                    </a:cubicBezTo>
                    <a:cubicBezTo>
                      <a:pt x="156858" y="27197"/>
                      <a:pt x="153305" y="26392"/>
                      <a:pt x="149555" y="26392"/>
                    </a:cubicBezTo>
                    <a:cubicBezTo>
                      <a:pt x="139681" y="26392"/>
                      <a:pt x="131177" y="31878"/>
                      <a:pt x="126651" y="39907"/>
                    </a:cubicBezTo>
                    <a:cubicBezTo>
                      <a:pt x="121112" y="31753"/>
                      <a:pt x="111770" y="26392"/>
                      <a:pt x="101171" y="26392"/>
                    </a:cubicBezTo>
                    <a:cubicBezTo>
                      <a:pt x="88573" y="26392"/>
                      <a:pt x="77777" y="33978"/>
                      <a:pt x="73009" y="44811"/>
                    </a:cubicBezTo>
                    <a:cubicBezTo>
                      <a:pt x="68168" y="38981"/>
                      <a:pt x="60955" y="35189"/>
                      <a:pt x="52785" y="35189"/>
                    </a:cubicBezTo>
                    <a:cubicBezTo>
                      <a:pt x="42979" y="35189"/>
                      <a:pt x="34430" y="40540"/>
                      <a:pt x="29879" y="48478"/>
                    </a:cubicBezTo>
                    <a:cubicBezTo>
                      <a:pt x="29274" y="48417"/>
                      <a:pt x="28662" y="48385"/>
                      <a:pt x="28042" y="48385"/>
                    </a:cubicBezTo>
                    <a:cubicBezTo>
                      <a:pt x="18020" y="48385"/>
                      <a:pt x="9897" y="56509"/>
                      <a:pt x="9897" y="66530"/>
                    </a:cubicBezTo>
                    <a:cubicBezTo>
                      <a:pt x="9897" y="69486"/>
                      <a:pt x="10618" y="72268"/>
                      <a:pt x="11873" y="74735"/>
                    </a:cubicBezTo>
                    <a:cubicBezTo>
                      <a:pt x="4722" y="79455"/>
                      <a:pt x="0" y="87560"/>
                      <a:pt x="0" y="96771"/>
                    </a:cubicBezTo>
                    <a:cubicBezTo>
                      <a:pt x="0" y="111347"/>
                      <a:pt x="11816" y="123163"/>
                      <a:pt x="26392" y="123163"/>
                    </a:cubicBezTo>
                    <a:cubicBezTo>
                      <a:pt x="40968" y="123163"/>
                      <a:pt x="52784" y="111347"/>
                      <a:pt x="52784" y="96771"/>
                    </a:cubicBezTo>
                    <a:cubicBezTo>
                      <a:pt x="52784" y="93608"/>
                      <a:pt x="52136" y="90616"/>
                      <a:pt x="51116" y="87805"/>
                    </a:cubicBezTo>
                    <a:cubicBezTo>
                      <a:pt x="51679" y="87841"/>
                      <a:pt x="52213" y="87973"/>
                      <a:pt x="52784" y="87973"/>
                    </a:cubicBezTo>
                    <a:cubicBezTo>
                      <a:pt x="62658" y="87973"/>
                      <a:pt x="71163" y="82487"/>
                      <a:pt x="75688" y="74459"/>
                    </a:cubicBezTo>
                    <a:cubicBezTo>
                      <a:pt x="81227" y="82613"/>
                      <a:pt x="90571" y="87973"/>
                      <a:pt x="101169" y="87973"/>
                    </a:cubicBezTo>
                    <a:cubicBezTo>
                      <a:pt x="113767" y="87973"/>
                      <a:pt x="124563" y="80388"/>
                      <a:pt x="129331" y="69554"/>
                    </a:cubicBezTo>
                    <a:cubicBezTo>
                      <a:pt x="134172" y="75384"/>
                      <a:pt x="141383" y="79176"/>
                      <a:pt x="149555" y="79176"/>
                    </a:cubicBezTo>
                    <a:cubicBezTo>
                      <a:pt x="158312" y="79176"/>
                      <a:pt x="166014" y="74863"/>
                      <a:pt x="170815" y="68297"/>
                    </a:cubicBezTo>
                    <a:cubicBezTo>
                      <a:pt x="177908" y="74998"/>
                      <a:pt x="187413" y="79176"/>
                      <a:pt x="197940" y="79176"/>
                    </a:cubicBezTo>
                    <a:cubicBezTo>
                      <a:pt x="206921" y="79176"/>
                      <a:pt x="215109" y="76071"/>
                      <a:pt x="221752" y="71031"/>
                    </a:cubicBezTo>
                    <a:cubicBezTo>
                      <a:pt x="225561" y="80923"/>
                      <a:pt x="235090" y="87973"/>
                      <a:pt x="246326" y="87973"/>
                    </a:cubicBezTo>
                    <a:cubicBezTo>
                      <a:pt x="246897" y="87973"/>
                      <a:pt x="247431" y="87841"/>
                      <a:pt x="247994" y="87805"/>
                    </a:cubicBezTo>
                    <a:cubicBezTo>
                      <a:pt x="246973" y="90616"/>
                      <a:pt x="246326" y="93608"/>
                      <a:pt x="246326" y="96771"/>
                    </a:cubicBezTo>
                    <a:cubicBezTo>
                      <a:pt x="246326" y="111347"/>
                      <a:pt x="258142" y="123163"/>
                      <a:pt x="272718" y="123163"/>
                    </a:cubicBezTo>
                    <a:cubicBezTo>
                      <a:pt x="287294" y="123163"/>
                      <a:pt x="299110" y="111347"/>
                      <a:pt x="299110" y="96771"/>
                    </a:cubicBezTo>
                    <a:cubicBezTo>
                      <a:pt x="299110" y="82195"/>
                      <a:pt x="287294" y="70379"/>
                      <a:pt x="272718" y="70379"/>
                    </a:cubicBezTo>
                    <a:close/>
                  </a:path>
                </a:pathLst>
              </a:custGeom>
              <a:solidFill>
                <a:srgbClr val="623F33"/>
              </a:solidFill>
              <a:ln w="1088" cap="flat">
                <a:noFill/>
                <a:prstDash val="solid"/>
                <a:miter/>
              </a:ln>
            </p:spPr>
            <p:txBody>
              <a:bodyPr rtlCol="0" anchor="ctr"/>
              <a:lstStyle/>
              <a:p>
                <a:endParaRPr lang="en-US"/>
              </a:p>
            </p:txBody>
          </p:sp>
        </p:grpSp>
        <p:grpSp>
          <p:nvGrpSpPr>
            <p:cNvPr id="15" name="Grafik 59">
              <a:extLst>
                <a:ext uri="{FF2B5EF4-FFF2-40B4-BE49-F238E27FC236}">
                  <a16:creationId xmlns:a16="http://schemas.microsoft.com/office/drawing/2014/main" id="{42FDBD49-229F-697B-B49C-38E981245C4D}"/>
                </a:ext>
              </a:extLst>
            </p:cNvPr>
            <p:cNvGrpSpPr/>
            <p:nvPr/>
          </p:nvGrpSpPr>
          <p:grpSpPr>
            <a:xfrm>
              <a:off x="896563" y="663777"/>
              <a:ext cx="326803" cy="510246"/>
              <a:chOff x="2414340" y="662749"/>
              <a:chExt cx="329556" cy="514545"/>
            </a:xfrm>
          </p:grpSpPr>
          <p:sp>
            <p:nvSpPr>
              <p:cNvPr id="16" name="Freihandform 15">
                <a:extLst>
                  <a:ext uri="{FF2B5EF4-FFF2-40B4-BE49-F238E27FC236}">
                    <a16:creationId xmlns:a16="http://schemas.microsoft.com/office/drawing/2014/main" id="{F9E6EDB5-BE76-E894-C4A2-4885FD82634D}"/>
                  </a:ext>
                </a:extLst>
              </p:cNvPr>
              <p:cNvSpPr/>
              <p:nvPr/>
            </p:nvSpPr>
            <p:spPr>
              <a:xfrm>
                <a:off x="2414340" y="760334"/>
                <a:ext cx="329556" cy="416958"/>
              </a:xfrm>
              <a:custGeom>
                <a:avLst/>
                <a:gdLst>
                  <a:gd name="connsiteX0" fmla="*/ 329319 w 329556"/>
                  <a:gd name="connsiteY0" fmla="*/ 386827 h 416958"/>
                  <a:gd name="connsiteX1" fmla="*/ 326010 w 329556"/>
                  <a:gd name="connsiteY1" fmla="*/ 362005 h 416958"/>
                  <a:gd name="connsiteX2" fmla="*/ 318755 w 329556"/>
                  <a:gd name="connsiteY2" fmla="*/ 307593 h 416958"/>
                  <a:gd name="connsiteX3" fmla="*/ 294051 w 329556"/>
                  <a:gd name="connsiteY3" fmla="*/ 273500 h 416958"/>
                  <a:gd name="connsiteX4" fmla="*/ 259829 w 329556"/>
                  <a:gd name="connsiteY4" fmla="*/ 257000 h 416958"/>
                  <a:gd name="connsiteX5" fmla="*/ 250968 w 329556"/>
                  <a:gd name="connsiteY5" fmla="*/ 260110 h 416958"/>
                  <a:gd name="connsiteX6" fmla="*/ 230140 w 329556"/>
                  <a:gd name="connsiteY6" fmla="*/ 252446 h 416958"/>
                  <a:gd name="connsiteX7" fmla="*/ 218009 w 329556"/>
                  <a:gd name="connsiteY7" fmla="*/ 235613 h 416958"/>
                  <a:gd name="connsiteX8" fmla="*/ 218009 w 329556"/>
                  <a:gd name="connsiteY8" fmla="*/ 207001 h 416958"/>
                  <a:gd name="connsiteX9" fmla="*/ 256223 w 329556"/>
                  <a:gd name="connsiteY9" fmla="*/ 191078 h 416958"/>
                  <a:gd name="connsiteX10" fmla="*/ 288978 w 329556"/>
                  <a:gd name="connsiteY10" fmla="*/ 141943 h 416958"/>
                  <a:gd name="connsiteX11" fmla="*/ 288978 w 329556"/>
                  <a:gd name="connsiteY11" fmla="*/ 133072 h 416958"/>
                  <a:gd name="connsiteX12" fmla="*/ 315592 w 329556"/>
                  <a:gd name="connsiteY12" fmla="*/ 106457 h 416958"/>
                  <a:gd name="connsiteX13" fmla="*/ 288978 w 329556"/>
                  <a:gd name="connsiteY13" fmla="*/ 79843 h 416958"/>
                  <a:gd name="connsiteX14" fmla="*/ 288978 w 329556"/>
                  <a:gd name="connsiteY14" fmla="*/ 62100 h 416958"/>
                  <a:gd name="connsiteX15" fmla="*/ 244621 w 329556"/>
                  <a:gd name="connsiteY15" fmla="*/ 0 h 416958"/>
                  <a:gd name="connsiteX16" fmla="*/ 84935 w 329556"/>
                  <a:gd name="connsiteY16" fmla="*/ 0 h 416958"/>
                  <a:gd name="connsiteX17" fmla="*/ 40577 w 329556"/>
                  <a:gd name="connsiteY17" fmla="*/ 62100 h 416958"/>
                  <a:gd name="connsiteX18" fmla="*/ 40577 w 329556"/>
                  <a:gd name="connsiteY18" fmla="*/ 79843 h 416958"/>
                  <a:gd name="connsiteX19" fmla="*/ 13963 w 329556"/>
                  <a:gd name="connsiteY19" fmla="*/ 106457 h 416958"/>
                  <a:gd name="connsiteX20" fmla="*/ 40577 w 329556"/>
                  <a:gd name="connsiteY20" fmla="*/ 133072 h 416958"/>
                  <a:gd name="connsiteX21" fmla="*/ 40577 w 329556"/>
                  <a:gd name="connsiteY21" fmla="*/ 141943 h 416958"/>
                  <a:gd name="connsiteX22" fmla="*/ 73333 w 329556"/>
                  <a:gd name="connsiteY22" fmla="*/ 191078 h 416958"/>
                  <a:gd name="connsiteX23" fmla="*/ 111549 w 329556"/>
                  <a:gd name="connsiteY23" fmla="*/ 207001 h 416958"/>
                  <a:gd name="connsiteX24" fmla="*/ 111549 w 329556"/>
                  <a:gd name="connsiteY24" fmla="*/ 235612 h 416958"/>
                  <a:gd name="connsiteX25" fmla="*/ 99417 w 329556"/>
                  <a:gd name="connsiteY25" fmla="*/ 252445 h 416958"/>
                  <a:gd name="connsiteX26" fmla="*/ 78589 w 329556"/>
                  <a:gd name="connsiteY26" fmla="*/ 260109 h 416958"/>
                  <a:gd name="connsiteX27" fmla="*/ 69729 w 329556"/>
                  <a:gd name="connsiteY27" fmla="*/ 256999 h 416958"/>
                  <a:gd name="connsiteX28" fmla="*/ 35506 w 329556"/>
                  <a:gd name="connsiteY28" fmla="*/ 273499 h 416958"/>
                  <a:gd name="connsiteX29" fmla="*/ 10803 w 329556"/>
                  <a:gd name="connsiteY29" fmla="*/ 307592 h 416958"/>
                  <a:gd name="connsiteX30" fmla="*/ 4142 w 329556"/>
                  <a:gd name="connsiteY30" fmla="*/ 357546 h 416958"/>
                  <a:gd name="connsiteX31" fmla="*/ 238 w 329556"/>
                  <a:gd name="connsiteY31" fmla="*/ 386826 h 416958"/>
                  <a:gd name="connsiteX32" fmla="*/ 26619 w 329556"/>
                  <a:gd name="connsiteY32" fmla="*/ 416958 h 416958"/>
                  <a:gd name="connsiteX33" fmla="*/ 26619 w 329556"/>
                  <a:gd name="connsiteY33" fmla="*/ 416958 h 416958"/>
                  <a:gd name="connsiteX34" fmla="*/ 302937 w 329556"/>
                  <a:gd name="connsiteY34" fmla="*/ 416958 h 416958"/>
                  <a:gd name="connsiteX35" fmla="*/ 302937 w 329556"/>
                  <a:gd name="connsiteY35" fmla="*/ 416958 h 416958"/>
                  <a:gd name="connsiteX36" fmla="*/ 329319 w 329556"/>
                  <a:gd name="connsiteY36" fmla="*/ 386827 h 416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29556" h="416958">
                    <a:moveTo>
                      <a:pt x="329319" y="386827"/>
                    </a:moveTo>
                    <a:lnTo>
                      <a:pt x="326010" y="362005"/>
                    </a:lnTo>
                    <a:lnTo>
                      <a:pt x="318755" y="307593"/>
                    </a:lnTo>
                    <a:cubicBezTo>
                      <a:pt x="316782" y="292796"/>
                      <a:pt x="307498" y="279983"/>
                      <a:pt x="294051" y="273500"/>
                    </a:cubicBezTo>
                    <a:lnTo>
                      <a:pt x="259829" y="257000"/>
                    </a:lnTo>
                    <a:cubicBezTo>
                      <a:pt x="256498" y="255395"/>
                      <a:pt x="252619" y="256852"/>
                      <a:pt x="250968" y="260110"/>
                    </a:cubicBezTo>
                    <a:lnTo>
                      <a:pt x="230140" y="252446"/>
                    </a:lnTo>
                    <a:cubicBezTo>
                      <a:pt x="222895" y="250031"/>
                      <a:pt x="218009" y="243251"/>
                      <a:pt x="218009" y="235613"/>
                    </a:cubicBezTo>
                    <a:lnTo>
                      <a:pt x="218009" y="207001"/>
                    </a:lnTo>
                    <a:lnTo>
                      <a:pt x="256223" y="191078"/>
                    </a:lnTo>
                    <a:cubicBezTo>
                      <a:pt x="276058" y="182813"/>
                      <a:pt x="288978" y="163432"/>
                      <a:pt x="288978" y="141943"/>
                    </a:cubicBezTo>
                    <a:lnTo>
                      <a:pt x="288978" y="133072"/>
                    </a:lnTo>
                    <a:cubicBezTo>
                      <a:pt x="303677" y="133072"/>
                      <a:pt x="315592" y="121156"/>
                      <a:pt x="315592" y="106457"/>
                    </a:cubicBezTo>
                    <a:cubicBezTo>
                      <a:pt x="315592" y="91758"/>
                      <a:pt x="303677" y="79843"/>
                      <a:pt x="288978" y="79843"/>
                    </a:cubicBezTo>
                    <a:lnTo>
                      <a:pt x="288978" y="62100"/>
                    </a:lnTo>
                    <a:cubicBezTo>
                      <a:pt x="288978" y="37602"/>
                      <a:pt x="269118" y="0"/>
                      <a:pt x="244621" y="0"/>
                    </a:cubicBezTo>
                    <a:lnTo>
                      <a:pt x="84935" y="0"/>
                    </a:lnTo>
                    <a:cubicBezTo>
                      <a:pt x="60437" y="0"/>
                      <a:pt x="40577" y="37602"/>
                      <a:pt x="40577" y="62100"/>
                    </a:cubicBezTo>
                    <a:lnTo>
                      <a:pt x="40577" y="79843"/>
                    </a:lnTo>
                    <a:cubicBezTo>
                      <a:pt x="25878" y="79843"/>
                      <a:pt x="13963" y="91758"/>
                      <a:pt x="13963" y="106457"/>
                    </a:cubicBezTo>
                    <a:cubicBezTo>
                      <a:pt x="13963" y="121156"/>
                      <a:pt x="25878" y="133072"/>
                      <a:pt x="40577" y="133072"/>
                    </a:cubicBezTo>
                    <a:lnTo>
                      <a:pt x="40577" y="141943"/>
                    </a:lnTo>
                    <a:cubicBezTo>
                      <a:pt x="40577" y="163431"/>
                      <a:pt x="53498" y="182812"/>
                      <a:pt x="73333" y="191078"/>
                    </a:cubicBezTo>
                    <a:lnTo>
                      <a:pt x="111549" y="207001"/>
                    </a:lnTo>
                    <a:lnTo>
                      <a:pt x="111549" y="235612"/>
                    </a:lnTo>
                    <a:cubicBezTo>
                      <a:pt x="111549" y="243250"/>
                      <a:pt x="106662" y="250030"/>
                      <a:pt x="99417" y="252445"/>
                    </a:cubicBezTo>
                    <a:lnTo>
                      <a:pt x="78589" y="260109"/>
                    </a:lnTo>
                    <a:cubicBezTo>
                      <a:pt x="76938" y="256851"/>
                      <a:pt x="73059" y="255395"/>
                      <a:pt x="69729" y="256999"/>
                    </a:cubicBezTo>
                    <a:lnTo>
                      <a:pt x="35506" y="273499"/>
                    </a:lnTo>
                    <a:cubicBezTo>
                      <a:pt x="22059" y="279983"/>
                      <a:pt x="12775" y="292794"/>
                      <a:pt x="10803" y="307592"/>
                    </a:cubicBezTo>
                    <a:lnTo>
                      <a:pt x="4142" y="357546"/>
                    </a:lnTo>
                    <a:lnTo>
                      <a:pt x="238" y="386826"/>
                    </a:lnTo>
                    <a:cubicBezTo>
                      <a:pt x="-1889" y="402782"/>
                      <a:pt x="10523" y="416958"/>
                      <a:pt x="26619" y="416958"/>
                    </a:cubicBezTo>
                    <a:lnTo>
                      <a:pt x="26619" y="416958"/>
                    </a:lnTo>
                    <a:lnTo>
                      <a:pt x="302937" y="416958"/>
                    </a:lnTo>
                    <a:lnTo>
                      <a:pt x="302937" y="416958"/>
                    </a:lnTo>
                    <a:cubicBezTo>
                      <a:pt x="319033" y="416958"/>
                      <a:pt x="331446" y="402782"/>
                      <a:pt x="329319" y="386827"/>
                    </a:cubicBezTo>
                    <a:close/>
                  </a:path>
                </a:pathLst>
              </a:custGeom>
              <a:solidFill>
                <a:srgbClr val="FFD7A3"/>
              </a:solidFill>
              <a:ln w="1109" cap="flat">
                <a:noFill/>
                <a:prstDash val="solid"/>
                <a:miter/>
              </a:ln>
            </p:spPr>
            <p:txBody>
              <a:bodyPr rtlCol="0" anchor="ctr"/>
              <a:lstStyle/>
              <a:p>
                <a:endParaRPr lang="en-US"/>
              </a:p>
            </p:txBody>
          </p:sp>
          <p:sp>
            <p:nvSpPr>
              <p:cNvPr id="17" name="Freihandform 16">
                <a:extLst>
                  <a:ext uri="{FF2B5EF4-FFF2-40B4-BE49-F238E27FC236}">
                    <a16:creationId xmlns:a16="http://schemas.microsoft.com/office/drawing/2014/main" id="{91D58FD5-E96B-7A99-C487-F3D907EE35C6}"/>
                  </a:ext>
                </a:extLst>
              </p:cNvPr>
              <p:cNvSpPr/>
              <p:nvPr/>
            </p:nvSpPr>
            <p:spPr>
              <a:xfrm>
                <a:off x="2517292" y="966596"/>
                <a:ext cx="115053" cy="46414"/>
              </a:xfrm>
              <a:custGeom>
                <a:avLst/>
                <a:gdLst>
                  <a:gd name="connsiteX0" fmla="*/ 115054 w 115053"/>
                  <a:gd name="connsiteY0" fmla="*/ 0 h 46414"/>
                  <a:gd name="connsiteX1" fmla="*/ 8596 w 115053"/>
                  <a:gd name="connsiteY1" fmla="*/ 0 h 46414"/>
                  <a:gd name="connsiteX2" fmla="*/ 8596 w 115053"/>
                  <a:gd name="connsiteY2" fmla="*/ 29352 h 46414"/>
                  <a:gd name="connsiteX3" fmla="*/ 0 w 115053"/>
                  <a:gd name="connsiteY3" fmla="*/ 44546 h 46414"/>
                  <a:gd name="connsiteX4" fmla="*/ 115054 w 115053"/>
                  <a:gd name="connsiteY4" fmla="*/ 0 h 46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53" h="46414">
                    <a:moveTo>
                      <a:pt x="115054" y="0"/>
                    </a:moveTo>
                    <a:lnTo>
                      <a:pt x="8596" y="0"/>
                    </a:lnTo>
                    <a:lnTo>
                      <a:pt x="8596" y="29352"/>
                    </a:lnTo>
                    <a:cubicBezTo>
                      <a:pt x="8596" y="35665"/>
                      <a:pt x="5251" y="41386"/>
                      <a:pt x="0" y="44546"/>
                    </a:cubicBezTo>
                    <a:cubicBezTo>
                      <a:pt x="74215" y="57367"/>
                      <a:pt x="115054" y="0"/>
                      <a:pt x="115054" y="0"/>
                    </a:cubicBezTo>
                    <a:close/>
                  </a:path>
                </a:pathLst>
              </a:custGeom>
              <a:solidFill>
                <a:srgbClr val="FDC88E"/>
              </a:solidFill>
              <a:ln w="1109" cap="flat">
                <a:noFill/>
                <a:prstDash val="solid"/>
                <a:miter/>
              </a:ln>
            </p:spPr>
            <p:txBody>
              <a:bodyPr rtlCol="0" anchor="ctr"/>
              <a:lstStyle/>
              <a:p>
                <a:endParaRPr lang="en-US"/>
              </a:p>
            </p:txBody>
          </p:sp>
          <p:sp>
            <p:nvSpPr>
              <p:cNvPr id="18" name="Freihandform 17">
                <a:extLst>
                  <a:ext uri="{FF2B5EF4-FFF2-40B4-BE49-F238E27FC236}">
                    <a16:creationId xmlns:a16="http://schemas.microsoft.com/office/drawing/2014/main" id="{CB3D2BB4-8352-B5B2-9AE3-BC211675A158}"/>
                  </a:ext>
                </a:extLst>
              </p:cNvPr>
              <p:cNvSpPr/>
              <p:nvPr/>
            </p:nvSpPr>
            <p:spPr>
              <a:xfrm>
                <a:off x="2464974" y="1016543"/>
                <a:ext cx="228367" cy="95322"/>
              </a:xfrm>
              <a:custGeom>
                <a:avLst/>
                <a:gdLst>
                  <a:gd name="connsiteX0" fmla="*/ 189736 w 228367"/>
                  <a:gd name="connsiteY0" fmla="*/ 0 h 95322"/>
                  <a:gd name="connsiteX1" fmla="*/ 114143 w 228367"/>
                  <a:gd name="connsiteY1" fmla="*/ 54292 h 95322"/>
                  <a:gd name="connsiteX2" fmla="*/ 38551 w 228367"/>
                  <a:gd name="connsiteY2" fmla="*/ 0 h 95322"/>
                  <a:gd name="connsiteX3" fmla="*/ 0 w 228367"/>
                  <a:gd name="connsiteY3" fmla="*/ 14293 h 95322"/>
                  <a:gd name="connsiteX4" fmla="*/ 114143 w 228367"/>
                  <a:gd name="connsiteY4" fmla="*/ 95323 h 95322"/>
                  <a:gd name="connsiteX5" fmla="*/ 228368 w 228367"/>
                  <a:gd name="connsiteY5" fmla="*/ 14062 h 95322"/>
                  <a:gd name="connsiteX6" fmla="*/ 189736 w 228367"/>
                  <a:gd name="connsiteY6" fmla="*/ 0 h 95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367" h="95322">
                    <a:moveTo>
                      <a:pt x="189736" y="0"/>
                    </a:moveTo>
                    <a:cubicBezTo>
                      <a:pt x="179072" y="31549"/>
                      <a:pt x="149293" y="54292"/>
                      <a:pt x="114143" y="54292"/>
                    </a:cubicBezTo>
                    <a:cubicBezTo>
                      <a:pt x="78994" y="54292"/>
                      <a:pt x="49215" y="31548"/>
                      <a:pt x="38551" y="0"/>
                    </a:cubicBezTo>
                    <a:lnTo>
                      <a:pt x="0" y="14293"/>
                    </a:lnTo>
                    <a:cubicBezTo>
                      <a:pt x="16468" y="61471"/>
                      <a:pt x="61349" y="95323"/>
                      <a:pt x="114143" y="95323"/>
                    </a:cubicBezTo>
                    <a:cubicBezTo>
                      <a:pt x="167024" y="95323"/>
                      <a:pt x="211967" y="61362"/>
                      <a:pt x="228368" y="14062"/>
                    </a:cubicBezTo>
                    <a:lnTo>
                      <a:pt x="189736" y="0"/>
                    </a:lnTo>
                    <a:close/>
                  </a:path>
                </a:pathLst>
              </a:custGeom>
              <a:solidFill>
                <a:srgbClr val="26ABB4"/>
              </a:solidFill>
              <a:ln w="1109" cap="flat">
                <a:noFill/>
                <a:prstDash val="solid"/>
                <a:miter/>
              </a:ln>
            </p:spPr>
            <p:txBody>
              <a:bodyPr rtlCol="0" anchor="ctr"/>
              <a:lstStyle/>
              <a:p>
                <a:endParaRPr lang="en-US"/>
              </a:p>
            </p:txBody>
          </p:sp>
          <p:sp>
            <p:nvSpPr>
              <p:cNvPr id="19" name="Freihandform 18">
                <a:extLst>
                  <a:ext uri="{FF2B5EF4-FFF2-40B4-BE49-F238E27FC236}">
                    <a16:creationId xmlns:a16="http://schemas.microsoft.com/office/drawing/2014/main" id="{2A865FC6-2363-D8F8-3B81-502B8B4086F8}"/>
                  </a:ext>
                </a:extLst>
              </p:cNvPr>
              <p:cNvSpPr/>
              <p:nvPr/>
            </p:nvSpPr>
            <p:spPr>
              <a:xfrm>
                <a:off x="2414341" y="1016677"/>
                <a:ext cx="329554" cy="160615"/>
              </a:xfrm>
              <a:custGeom>
                <a:avLst/>
                <a:gdLst>
                  <a:gd name="connsiteX0" fmla="*/ 329316 w 329554"/>
                  <a:gd name="connsiteY0" fmla="*/ 130485 h 160615"/>
                  <a:gd name="connsiteX1" fmla="*/ 318753 w 329554"/>
                  <a:gd name="connsiteY1" fmla="*/ 51251 h 160615"/>
                  <a:gd name="connsiteX2" fmla="*/ 294049 w 329554"/>
                  <a:gd name="connsiteY2" fmla="*/ 17158 h 160615"/>
                  <a:gd name="connsiteX3" fmla="*/ 259826 w 329554"/>
                  <a:gd name="connsiteY3" fmla="*/ 658 h 160615"/>
                  <a:gd name="connsiteX4" fmla="*/ 250796 w 329554"/>
                  <a:gd name="connsiteY4" fmla="*/ 4106 h 160615"/>
                  <a:gd name="connsiteX5" fmla="*/ 164777 w 329554"/>
                  <a:gd name="connsiteY5" fmla="*/ 89647 h 160615"/>
                  <a:gd name="connsiteX6" fmla="*/ 78758 w 329554"/>
                  <a:gd name="connsiteY6" fmla="*/ 4105 h 160615"/>
                  <a:gd name="connsiteX7" fmla="*/ 69728 w 329554"/>
                  <a:gd name="connsiteY7" fmla="*/ 657 h 160615"/>
                  <a:gd name="connsiteX8" fmla="*/ 35505 w 329554"/>
                  <a:gd name="connsiteY8" fmla="*/ 17157 h 160615"/>
                  <a:gd name="connsiteX9" fmla="*/ 10801 w 329554"/>
                  <a:gd name="connsiteY9" fmla="*/ 51250 h 160615"/>
                  <a:gd name="connsiteX10" fmla="*/ 238 w 329554"/>
                  <a:gd name="connsiteY10" fmla="*/ 130484 h 160615"/>
                  <a:gd name="connsiteX11" fmla="*/ 26619 w 329554"/>
                  <a:gd name="connsiteY11" fmla="*/ 160616 h 160615"/>
                  <a:gd name="connsiteX12" fmla="*/ 302937 w 329554"/>
                  <a:gd name="connsiteY12" fmla="*/ 160616 h 160615"/>
                  <a:gd name="connsiteX13" fmla="*/ 329316 w 329554"/>
                  <a:gd name="connsiteY13" fmla="*/ 130485 h 160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9554" h="160615">
                    <a:moveTo>
                      <a:pt x="329316" y="130485"/>
                    </a:moveTo>
                    <a:lnTo>
                      <a:pt x="318753" y="51251"/>
                    </a:lnTo>
                    <a:cubicBezTo>
                      <a:pt x="316780" y="36453"/>
                      <a:pt x="307496" y="23642"/>
                      <a:pt x="294049" y="17158"/>
                    </a:cubicBezTo>
                    <a:lnTo>
                      <a:pt x="259826" y="658"/>
                    </a:lnTo>
                    <a:cubicBezTo>
                      <a:pt x="256381" y="-1003"/>
                      <a:pt x="252341" y="607"/>
                      <a:pt x="250796" y="4106"/>
                    </a:cubicBezTo>
                    <a:cubicBezTo>
                      <a:pt x="228357" y="54924"/>
                      <a:pt x="189913" y="78555"/>
                      <a:pt x="164777" y="89647"/>
                    </a:cubicBezTo>
                    <a:cubicBezTo>
                      <a:pt x="139640" y="78556"/>
                      <a:pt x="101196" y="54924"/>
                      <a:pt x="78758" y="4105"/>
                    </a:cubicBezTo>
                    <a:cubicBezTo>
                      <a:pt x="77213" y="606"/>
                      <a:pt x="73173" y="-1003"/>
                      <a:pt x="69728" y="657"/>
                    </a:cubicBezTo>
                    <a:lnTo>
                      <a:pt x="35505" y="17157"/>
                    </a:lnTo>
                    <a:cubicBezTo>
                      <a:pt x="22058" y="23641"/>
                      <a:pt x="12774" y="36452"/>
                      <a:pt x="10801" y="51250"/>
                    </a:cubicBezTo>
                    <a:lnTo>
                      <a:pt x="238" y="130484"/>
                    </a:lnTo>
                    <a:cubicBezTo>
                      <a:pt x="-1889" y="146438"/>
                      <a:pt x="10522" y="160616"/>
                      <a:pt x="26619" y="160616"/>
                    </a:cubicBezTo>
                    <a:lnTo>
                      <a:pt x="302937" y="160616"/>
                    </a:lnTo>
                    <a:cubicBezTo>
                      <a:pt x="319032" y="160617"/>
                      <a:pt x="331444" y="146439"/>
                      <a:pt x="329316" y="130485"/>
                    </a:cubicBezTo>
                    <a:close/>
                  </a:path>
                </a:pathLst>
              </a:custGeom>
              <a:solidFill>
                <a:srgbClr val="97CCD2"/>
              </a:solidFill>
              <a:ln w="1109" cap="flat">
                <a:noFill/>
                <a:prstDash val="solid"/>
                <a:miter/>
              </a:ln>
            </p:spPr>
            <p:txBody>
              <a:bodyPr rtlCol="0" anchor="ctr"/>
              <a:lstStyle/>
              <a:p>
                <a:endParaRPr lang="en-US"/>
              </a:p>
            </p:txBody>
          </p:sp>
          <p:sp>
            <p:nvSpPr>
              <p:cNvPr id="20" name="Freihandform 19">
                <a:extLst>
                  <a:ext uri="{FF2B5EF4-FFF2-40B4-BE49-F238E27FC236}">
                    <a16:creationId xmlns:a16="http://schemas.microsoft.com/office/drawing/2014/main" id="{73583C17-518F-15FC-FEF8-FC0673FFD344}"/>
                  </a:ext>
                </a:extLst>
              </p:cNvPr>
              <p:cNvSpPr/>
              <p:nvPr/>
            </p:nvSpPr>
            <p:spPr>
              <a:xfrm>
                <a:off x="2477989" y="1016677"/>
                <a:ext cx="202260" cy="104354"/>
              </a:xfrm>
              <a:custGeom>
                <a:avLst/>
                <a:gdLst>
                  <a:gd name="connsiteX0" fmla="*/ 106791 w 202260"/>
                  <a:gd name="connsiteY0" fmla="*/ 101692 h 104354"/>
                  <a:gd name="connsiteX1" fmla="*/ 202260 w 202260"/>
                  <a:gd name="connsiteY1" fmla="*/ 3590 h 104354"/>
                  <a:gd name="connsiteX2" fmla="*/ 196179 w 202260"/>
                  <a:gd name="connsiteY2" fmla="*/ 658 h 104354"/>
                  <a:gd name="connsiteX3" fmla="*/ 187149 w 202260"/>
                  <a:gd name="connsiteY3" fmla="*/ 4106 h 104354"/>
                  <a:gd name="connsiteX4" fmla="*/ 101129 w 202260"/>
                  <a:gd name="connsiteY4" fmla="*/ 89647 h 104354"/>
                  <a:gd name="connsiteX5" fmla="*/ 15110 w 202260"/>
                  <a:gd name="connsiteY5" fmla="*/ 4105 h 104354"/>
                  <a:gd name="connsiteX6" fmla="*/ 6080 w 202260"/>
                  <a:gd name="connsiteY6" fmla="*/ 657 h 104354"/>
                  <a:gd name="connsiteX7" fmla="*/ 0 w 202260"/>
                  <a:gd name="connsiteY7" fmla="*/ 3589 h 104354"/>
                  <a:gd name="connsiteX8" fmla="*/ 95468 w 202260"/>
                  <a:gd name="connsiteY8" fmla="*/ 101690 h 104354"/>
                  <a:gd name="connsiteX9" fmla="*/ 101129 w 202260"/>
                  <a:gd name="connsiteY9" fmla="*/ 104354 h 104354"/>
                  <a:gd name="connsiteX10" fmla="*/ 106791 w 202260"/>
                  <a:gd name="connsiteY10" fmla="*/ 101692 h 104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260" h="104354">
                    <a:moveTo>
                      <a:pt x="106791" y="101692"/>
                    </a:moveTo>
                    <a:cubicBezTo>
                      <a:pt x="149652" y="81540"/>
                      <a:pt x="182449" y="47625"/>
                      <a:pt x="202260" y="3590"/>
                    </a:cubicBezTo>
                    <a:lnTo>
                      <a:pt x="196179" y="658"/>
                    </a:lnTo>
                    <a:cubicBezTo>
                      <a:pt x="192733" y="-1003"/>
                      <a:pt x="188694" y="607"/>
                      <a:pt x="187149" y="4106"/>
                    </a:cubicBezTo>
                    <a:cubicBezTo>
                      <a:pt x="164710" y="54924"/>
                      <a:pt x="126265" y="78555"/>
                      <a:pt x="101129" y="89647"/>
                    </a:cubicBezTo>
                    <a:cubicBezTo>
                      <a:pt x="75993" y="78556"/>
                      <a:pt x="37548" y="54924"/>
                      <a:pt x="15110" y="4105"/>
                    </a:cubicBezTo>
                    <a:cubicBezTo>
                      <a:pt x="13566" y="606"/>
                      <a:pt x="9526" y="-1003"/>
                      <a:pt x="6080" y="657"/>
                    </a:cubicBezTo>
                    <a:lnTo>
                      <a:pt x="0" y="3589"/>
                    </a:lnTo>
                    <a:cubicBezTo>
                      <a:pt x="19811" y="47623"/>
                      <a:pt x="52607" y="81539"/>
                      <a:pt x="95468" y="101690"/>
                    </a:cubicBezTo>
                    <a:lnTo>
                      <a:pt x="101129" y="104354"/>
                    </a:lnTo>
                    <a:lnTo>
                      <a:pt x="106791" y="101692"/>
                    </a:lnTo>
                    <a:close/>
                  </a:path>
                </a:pathLst>
              </a:custGeom>
              <a:solidFill>
                <a:srgbClr val="D0E8EA"/>
              </a:solidFill>
              <a:ln w="1109" cap="flat">
                <a:noFill/>
                <a:prstDash val="solid"/>
                <a:miter/>
              </a:ln>
            </p:spPr>
            <p:txBody>
              <a:bodyPr rtlCol="0" anchor="ctr"/>
              <a:lstStyle/>
              <a:p>
                <a:endParaRPr lang="en-US"/>
              </a:p>
            </p:txBody>
          </p:sp>
          <p:sp>
            <p:nvSpPr>
              <p:cNvPr id="21" name="Freihandform 20">
                <a:extLst>
                  <a:ext uri="{FF2B5EF4-FFF2-40B4-BE49-F238E27FC236}">
                    <a16:creationId xmlns:a16="http://schemas.microsoft.com/office/drawing/2014/main" id="{D60EE015-F6DE-6B1B-A79F-DA0153C9203A}"/>
                  </a:ext>
                </a:extLst>
              </p:cNvPr>
              <p:cNvSpPr/>
              <p:nvPr/>
            </p:nvSpPr>
            <p:spPr>
              <a:xfrm>
                <a:off x="2414340" y="1055962"/>
                <a:ext cx="67191" cy="121331"/>
              </a:xfrm>
              <a:custGeom>
                <a:avLst/>
                <a:gdLst>
                  <a:gd name="connsiteX0" fmla="*/ 67192 w 67191"/>
                  <a:gd name="connsiteY0" fmla="*/ 83322 h 121331"/>
                  <a:gd name="connsiteX1" fmla="*/ 57848 w 67191"/>
                  <a:gd name="connsiteY1" fmla="*/ 56089 h 121331"/>
                  <a:gd name="connsiteX2" fmla="*/ 14224 w 67191"/>
                  <a:gd name="connsiteY2" fmla="*/ 0 h 121331"/>
                  <a:gd name="connsiteX3" fmla="*/ 10801 w 67191"/>
                  <a:gd name="connsiteY3" fmla="*/ 11965 h 121331"/>
                  <a:gd name="connsiteX4" fmla="*/ 238 w 67191"/>
                  <a:gd name="connsiteY4" fmla="*/ 91200 h 121331"/>
                  <a:gd name="connsiteX5" fmla="*/ 26619 w 67191"/>
                  <a:gd name="connsiteY5" fmla="*/ 121331 h 121331"/>
                  <a:gd name="connsiteX6" fmla="*/ 67192 w 67191"/>
                  <a:gd name="connsiteY6" fmla="*/ 121331 h 121331"/>
                  <a:gd name="connsiteX7" fmla="*/ 67192 w 67191"/>
                  <a:gd name="connsiteY7" fmla="*/ 83322 h 12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91" h="121331">
                    <a:moveTo>
                      <a:pt x="67192" y="83322"/>
                    </a:moveTo>
                    <a:cubicBezTo>
                      <a:pt x="67192" y="73458"/>
                      <a:pt x="63904" y="63876"/>
                      <a:pt x="57848" y="56089"/>
                    </a:cubicBezTo>
                    <a:lnTo>
                      <a:pt x="14224" y="0"/>
                    </a:lnTo>
                    <a:cubicBezTo>
                      <a:pt x="12564" y="3774"/>
                      <a:pt x="11360" y="7775"/>
                      <a:pt x="10801" y="11965"/>
                    </a:cubicBezTo>
                    <a:lnTo>
                      <a:pt x="238" y="91200"/>
                    </a:lnTo>
                    <a:cubicBezTo>
                      <a:pt x="-1889" y="107154"/>
                      <a:pt x="10522" y="121331"/>
                      <a:pt x="26619" y="121331"/>
                    </a:cubicBezTo>
                    <a:lnTo>
                      <a:pt x="67192" y="121331"/>
                    </a:lnTo>
                    <a:lnTo>
                      <a:pt x="67192" y="83322"/>
                    </a:lnTo>
                    <a:close/>
                  </a:path>
                </a:pathLst>
              </a:custGeom>
              <a:solidFill>
                <a:srgbClr val="26ABB4"/>
              </a:solidFill>
              <a:ln w="1109" cap="flat">
                <a:noFill/>
                <a:prstDash val="solid"/>
                <a:miter/>
              </a:ln>
            </p:spPr>
            <p:txBody>
              <a:bodyPr rtlCol="0" anchor="ctr"/>
              <a:lstStyle/>
              <a:p>
                <a:endParaRPr lang="en-US"/>
              </a:p>
            </p:txBody>
          </p:sp>
          <p:sp>
            <p:nvSpPr>
              <p:cNvPr id="22" name="Freihandform 21">
                <a:extLst>
                  <a:ext uri="{FF2B5EF4-FFF2-40B4-BE49-F238E27FC236}">
                    <a16:creationId xmlns:a16="http://schemas.microsoft.com/office/drawing/2014/main" id="{CD2D5CE6-35B1-C8E1-97A7-470B216BEBF1}"/>
                  </a:ext>
                </a:extLst>
              </p:cNvPr>
              <p:cNvSpPr/>
              <p:nvPr/>
            </p:nvSpPr>
            <p:spPr>
              <a:xfrm>
                <a:off x="2676703" y="1055962"/>
                <a:ext cx="67191" cy="121331"/>
              </a:xfrm>
              <a:custGeom>
                <a:avLst/>
                <a:gdLst>
                  <a:gd name="connsiteX0" fmla="*/ 0 w 67191"/>
                  <a:gd name="connsiteY0" fmla="*/ 83322 h 121331"/>
                  <a:gd name="connsiteX1" fmla="*/ 9344 w 67191"/>
                  <a:gd name="connsiteY1" fmla="*/ 56089 h 121331"/>
                  <a:gd name="connsiteX2" fmla="*/ 52968 w 67191"/>
                  <a:gd name="connsiteY2" fmla="*/ 0 h 121331"/>
                  <a:gd name="connsiteX3" fmla="*/ 56390 w 67191"/>
                  <a:gd name="connsiteY3" fmla="*/ 11965 h 121331"/>
                  <a:gd name="connsiteX4" fmla="*/ 66954 w 67191"/>
                  <a:gd name="connsiteY4" fmla="*/ 91200 h 121331"/>
                  <a:gd name="connsiteX5" fmla="*/ 40572 w 67191"/>
                  <a:gd name="connsiteY5" fmla="*/ 121331 h 121331"/>
                  <a:gd name="connsiteX6" fmla="*/ 0 w 67191"/>
                  <a:gd name="connsiteY6" fmla="*/ 121331 h 121331"/>
                  <a:gd name="connsiteX7" fmla="*/ 0 w 67191"/>
                  <a:gd name="connsiteY7" fmla="*/ 83322 h 12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91" h="121331">
                    <a:moveTo>
                      <a:pt x="0" y="83322"/>
                    </a:moveTo>
                    <a:cubicBezTo>
                      <a:pt x="0" y="73458"/>
                      <a:pt x="3288" y="63876"/>
                      <a:pt x="9344" y="56089"/>
                    </a:cubicBezTo>
                    <a:lnTo>
                      <a:pt x="52968" y="0"/>
                    </a:lnTo>
                    <a:cubicBezTo>
                      <a:pt x="54628" y="3774"/>
                      <a:pt x="55831" y="7775"/>
                      <a:pt x="56390" y="11965"/>
                    </a:cubicBezTo>
                    <a:lnTo>
                      <a:pt x="66954" y="91200"/>
                    </a:lnTo>
                    <a:cubicBezTo>
                      <a:pt x="69081" y="107154"/>
                      <a:pt x="56670" y="121331"/>
                      <a:pt x="40572" y="121331"/>
                    </a:cubicBezTo>
                    <a:lnTo>
                      <a:pt x="0" y="121331"/>
                    </a:lnTo>
                    <a:lnTo>
                      <a:pt x="0" y="83322"/>
                    </a:lnTo>
                    <a:close/>
                  </a:path>
                </a:pathLst>
              </a:custGeom>
              <a:solidFill>
                <a:srgbClr val="26ABB4"/>
              </a:solidFill>
              <a:ln w="1109" cap="flat">
                <a:noFill/>
                <a:prstDash val="solid"/>
                <a:miter/>
              </a:ln>
            </p:spPr>
            <p:txBody>
              <a:bodyPr rtlCol="0" anchor="ctr"/>
              <a:lstStyle/>
              <a:p>
                <a:endParaRPr lang="en-US"/>
              </a:p>
            </p:txBody>
          </p:sp>
          <p:sp>
            <p:nvSpPr>
              <p:cNvPr id="23" name="Freihandform 22">
                <a:extLst>
                  <a:ext uri="{FF2B5EF4-FFF2-40B4-BE49-F238E27FC236}">
                    <a16:creationId xmlns:a16="http://schemas.microsoft.com/office/drawing/2014/main" id="{7E33EE97-4DA2-6232-FE26-84A58A578D43}"/>
                  </a:ext>
                </a:extLst>
              </p:cNvPr>
              <p:cNvSpPr/>
              <p:nvPr/>
            </p:nvSpPr>
            <p:spPr>
              <a:xfrm>
                <a:off x="2685557" y="884535"/>
                <a:ext cx="35504" cy="106457"/>
              </a:xfrm>
              <a:custGeom>
                <a:avLst/>
                <a:gdLst>
                  <a:gd name="connsiteX0" fmla="*/ 26624 w 35504"/>
                  <a:gd name="connsiteY0" fmla="*/ 0 h 106457"/>
                  <a:gd name="connsiteX1" fmla="*/ 8881 w 35504"/>
                  <a:gd name="connsiteY1" fmla="*/ 0 h 106457"/>
                  <a:gd name="connsiteX2" fmla="*/ 9 w 35504"/>
                  <a:gd name="connsiteY2" fmla="*/ 53228 h 106457"/>
                  <a:gd name="connsiteX3" fmla="*/ 8881 w 35504"/>
                  <a:gd name="connsiteY3" fmla="*/ 106457 h 106457"/>
                  <a:gd name="connsiteX4" fmla="*/ 26624 w 35504"/>
                  <a:gd name="connsiteY4" fmla="*/ 106457 h 106457"/>
                  <a:gd name="connsiteX5" fmla="*/ 35495 w 35504"/>
                  <a:gd name="connsiteY5" fmla="*/ 53228 h 106457"/>
                  <a:gd name="connsiteX6" fmla="*/ 26624 w 35504"/>
                  <a:gd name="connsiteY6" fmla="*/ 0 h 10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4" h="106457">
                    <a:moveTo>
                      <a:pt x="26624" y="0"/>
                    </a:moveTo>
                    <a:lnTo>
                      <a:pt x="8881" y="0"/>
                    </a:lnTo>
                    <a:cubicBezTo>
                      <a:pt x="8881" y="0"/>
                      <a:pt x="431" y="23388"/>
                      <a:pt x="9" y="53228"/>
                    </a:cubicBezTo>
                    <a:cubicBezTo>
                      <a:pt x="-227" y="69940"/>
                      <a:pt x="4103" y="88676"/>
                      <a:pt x="8881" y="106457"/>
                    </a:cubicBezTo>
                    <a:lnTo>
                      <a:pt x="26624" y="106457"/>
                    </a:lnTo>
                    <a:cubicBezTo>
                      <a:pt x="31401" y="88675"/>
                      <a:pt x="35731" y="69939"/>
                      <a:pt x="35495" y="53228"/>
                    </a:cubicBezTo>
                    <a:cubicBezTo>
                      <a:pt x="35074" y="23390"/>
                      <a:pt x="26624" y="0"/>
                      <a:pt x="26624" y="0"/>
                    </a:cubicBezTo>
                    <a:close/>
                  </a:path>
                </a:pathLst>
              </a:custGeom>
              <a:solidFill>
                <a:srgbClr val="FFC85C"/>
              </a:solidFill>
              <a:ln w="1109" cap="flat">
                <a:noFill/>
                <a:prstDash val="solid"/>
                <a:miter/>
              </a:ln>
            </p:spPr>
            <p:txBody>
              <a:bodyPr rtlCol="0" anchor="ctr"/>
              <a:lstStyle/>
              <a:p>
                <a:endParaRPr lang="en-US"/>
              </a:p>
            </p:txBody>
          </p:sp>
          <p:sp>
            <p:nvSpPr>
              <p:cNvPr id="24" name="Freihandform 23">
                <a:extLst>
                  <a:ext uri="{FF2B5EF4-FFF2-40B4-BE49-F238E27FC236}">
                    <a16:creationId xmlns:a16="http://schemas.microsoft.com/office/drawing/2014/main" id="{095727E2-FDDF-011E-8F81-B06D8952AACB}"/>
                  </a:ext>
                </a:extLst>
              </p:cNvPr>
              <p:cNvSpPr/>
              <p:nvPr/>
            </p:nvSpPr>
            <p:spPr>
              <a:xfrm>
                <a:off x="2437165" y="884535"/>
                <a:ext cx="35504" cy="106457"/>
              </a:xfrm>
              <a:custGeom>
                <a:avLst/>
                <a:gdLst>
                  <a:gd name="connsiteX0" fmla="*/ 26624 w 35504"/>
                  <a:gd name="connsiteY0" fmla="*/ 0 h 106457"/>
                  <a:gd name="connsiteX1" fmla="*/ 8881 w 35504"/>
                  <a:gd name="connsiteY1" fmla="*/ 0 h 106457"/>
                  <a:gd name="connsiteX2" fmla="*/ 9 w 35504"/>
                  <a:gd name="connsiteY2" fmla="*/ 53228 h 106457"/>
                  <a:gd name="connsiteX3" fmla="*/ 8881 w 35504"/>
                  <a:gd name="connsiteY3" fmla="*/ 106457 h 106457"/>
                  <a:gd name="connsiteX4" fmla="*/ 26624 w 35504"/>
                  <a:gd name="connsiteY4" fmla="*/ 106457 h 106457"/>
                  <a:gd name="connsiteX5" fmla="*/ 35495 w 35504"/>
                  <a:gd name="connsiteY5" fmla="*/ 53228 h 106457"/>
                  <a:gd name="connsiteX6" fmla="*/ 26624 w 35504"/>
                  <a:gd name="connsiteY6" fmla="*/ 0 h 10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4" h="106457">
                    <a:moveTo>
                      <a:pt x="26624" y="0"/>
                    </a:moveTo>
                    <a:lnTo>
                      <a:pt x="8881" y="0"/>
                    </a:lnTo>
                    <a:cubicBezTo>
                      <a:pt x="8881" y="0"/>
                      <a:pt x="431" y="23388"/>
                      <a:pt x="9" y="53228"/>
                    </a:cubicBezTo>
                    <a:cubicBezTo>
                      <a:pt x="-227" y="69940"/>
                      <a:pt x="4103" y="88676"/>
                      <a:pt x="8881" y="106457"/>
                    </a:cubicBezTo>
                    <a:lnTo>
                      <a:pt x="26624" y="106457"/>
                    </a:lnTo>
                    <a:cubicBezTo>
                      <a:pt x="31401" y="88675"/>
                      <a:pt x="35731" y="69939"/>
                      <a:pt x="35495" y="53228"/>
                    </a:cubicBezTo>
                    <a:cubicBezTo>
                      <a:pt x="35074" y="23390"/>
                      <a:pt x="26624" y="0"/>
                      <a:pt x="26624" y="0"/>
                    </a:cubicBezTo>
                    <a:close/>
                  </a:path>
                </a:pathLst>
              </a:custGeom>
              <a:solidFill>
                <a:srgbClr val="F6B45E"/>
              </a:solidFill>
              <a:ln w="1109" cap="flat">
                <a:noFill/>
                <a:prstDash val="solid"/>
                <a:miter/>
              </a:ln>
            </p:spPr>
            <p:txBody>
              <a:bodyPr rtlCol="0" anchor="ctr"/>
              <a:lstStyle/>
              <a:p>
                <a:endParaRPr lang="en-US"/>
              </a:p>
            </p:txBody>
          </p:sp>
          <p:sp>
            <p:nvSpPr>
              <p:cNvPr id="25" name="Freihandform 24">
                <a:extLst>
                  <a:ext uri="{FF2B5EF4-FFF2-40B4-BE49-F238E27FC236}">
                    <a16:creationId xmlns:a16="http://schemas.microsoft.com/office/drawing/2014/main" id="{6F782A0C-6B5D-8292-E451-607B9AC801D2}"/>
                  </a:ext>
                </a:extLst>
              </p:cNvPr>
              <p:cNvSpPr/>
              <p:nvPr/>
            </p:nvSpPr>
            <p:spPr>
              <a:xfrm>
                <a:off x="2428303" y="760334"/>
                <a:ext cx="301629" cy="221786"/>
              </a:xfrm>
              <a:custGeom>
                <a:avLst/>
                <a:gdLst>
                  <a:gd name="connsiteX0" fmla="*/ 275015 w 301629"/>
                  <a:gd name="connsiteY0" fmla="*/ 79843 h 221786"/>
                  <a:gd name="connsiteX1" fmla="*/ 275015 w 301629"/>
                  <a:gd name="connsiteY1" fmla="*/ 62100 h 221786"/>
                  <a:gd name="connsiteX2" fmla="*/ 230658 w 301629"/>
                  <a:gd name="connsiteY2" fmla="*/ 0 h 221786"/>
                  <a:gd name="connsiteX3" fmla="*/ 70972 w 301629"/>
                  <a:gd name="connsiteY3" fmla="*/ 0 h 221786"/>
                  <a:gd name="connsiteX4" fmla="*/ 26614 w 301629"/>
                  <a:gd name="connsiteY4" fmla="*/ 62100 h 221786"/>
                  <a:gd name="connsiteX5" fmla="*/ 26614 w 301629"/>
                  <a:gd name="connsiteY5" fmla="*/ 79843 h 221786"/>
                  <a:gd name="connsiteX6" fmla="*/ 0 w 301629"/>
                  <a:gd name="connsiteY6" fmla="*/ 106457 h 221786"/>
                  <a:gd name="connsiteX7" fmla="*/ 26614 w 301629"/>
                  <a:gd name="connsiteY7" fmla="*/ 133072 h 221786"/>
                  <a:gd name="connsiteX8" fmla="*/ 26614 w 301629"/>
                  <a:gd name="connsiteY8" fmla="*/ 141943 h 221786"/>
                  <a:gd name="connsiteX9" fmla="*/ 59370 w 301629"/>
                  <a:gd name="connsiteY9" fmla="*/ 191078 h 221786"/>
                  <a:gd name="connsiteX10" fmla="*/ 116692 w 301629"/>
                  <a:gd name="connsiteY10" fmla="*/ 214962 h 221786"/>
                  <a:gd name="connsiteX11" fmla="*/ 150814 w 301629"/>
                  <a:gd name="connsiteY11" fmla="*/ 221786 h 221786"/>
                  <a:gd name="connsiteX12" fmla="*/ 150814 w 301629"/>
                  <a:gd name="connsiteY12" fmla="*/ 221786 h 221786"/>
                  <a:gd name="connsiteX13" fmla="*/ 184934 w 301629"/>
                  <a:gd name="connsiteY13" fmla="*/ 214962 h 221786"/>
                  <a:gd name="connsiteX14" fmla="*/ 242259 w 301629"/>
                  <a:gd name="connsiteY14" fmla="*/ 191077 h 221786"/>
                  <a:gd name="connsiteX15" fmla="*/ 275015 w 301629"/>
                  <a:gd name="connsiteY15" fmla="*/ 141943 h 221786"/>
                  <a:gd name="connsiteX16" fmla="*/ 275015 w 301629"/>
                  <a:gd name="connsiteY16" fmla="*/ 133072 h 221786"/>
                  <a:gd name="connsiteX17" fmla="*/ 301629 w 301629"/>
                  <a:gd name="connsiteY17" fmla="*/ 106457 h 221786"/>
                  <a:gd name="connsiteX18" fmla="*/ 275015 w 301629"/>
                  <a:gd name="connsiteY18" fmla="*/ 79843 h 22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1629" h="221786">
                    <a:moveTo>
                      <a:pt x="275015" y="79843"/>
                    </a:moveTo>
                    <a:lnTo>
                      <a:pt x="275015" y="62100"/>
                    </a:lnTo>
                    <a:cubicBezTo>
                      <a:pt x="275015" y="37602"/>
                      <a:pt x="255155" y="0"/>
                      <a:pt x="230658" y="0"/>
                    </a:cubicBezTo>
                    <a:lnTo>
                      <a:pt x="70972" y="0"/>
                    </a:lnTo>
                    <a:cubicBezTo>
                      <a:pt x="46474" y="0"/>
                      <a:pt x="26614" y="37602"/>
                      <a:pt x="26614" y="62100"/>
                    </a:cubicBezTo>
                    <a:lnTo>
                      <a:pt x="26614" y="79843"/>
                    </a:lnTo>
                    <a:cubicBezTo>
                      <a:pt x="11915" y="79843"/>
                      <a:pt x="0" y="91758"/>
                      <a:pt x="0" y="106457"/>
                    </a:cubicBezTo>
                    <a:cubicBezTo>
                      <a:pt x="0" y="121156"/>
                      <a:pt x="11915" y="133072"/>
                      <a:pt x="26614" y="133072"/>
                    </a:cubicBezTo>
                    <a:lnTo>
                      <a:pt x="26614" y="141943"/>
                    </a:lnTo>
                    <a:cubicBezTo>
                      <a:pt x="26614" y="163431"/>
                      <a:pt x="39535" y="182812"/>
                      <a:pt x="59370" y="191078"/>
                    </a:cubicBezTo>
                    <a:lnTo>
                      <a:pt x="116692" y="214962"/>
                    </a:lnTo>
                    <a:cubicBezTo>
                      <a:pt x="127504" y="219467"/>
                      <a:pt x="139101" y="221786"/>
                      <a:pt x="150814" y="221786"/>
                    </a:cubicBezTo>
                    <a:lnTo>
                      <a:pt x="150814" y="221786"/>
                    </a:lnTo>
                    <a:cubicBezTo>
                      <a:pt x="162526" y="221786"/>
                      <a:pt x="174122" y="219467"/>
                      <a:pt x="184934" y="214962"/>
                    </a:cubicBezTo>
                    <a:lnTo>
                      <a:pt x="242259" y="191077"/>
                    </a:lnTo>
                    <a:cubicBezTo>
                      <a:pt x="262095" y="182813"/>
                      <a:pt x="275015" y="163432"/>
                      <a:pt x="275015" y="141943"/>
                    </a:cubicBezTo>
                    <a:lnTo>
                      <a:pt x="275015" y="133072"/>
                    </a:lnTo>
                    <a:cubicBezTo>
                      <a:pt x="289714" y="133072"/>
                      <a:pt x="301629" y="121156"/>
                      <a:pt x="301629" y="106457"/>
                    </a:cubicBezTo>
                    <a:cubicBezTo>
                      <a:pt x="301629" y="91758"/>
                      <a:pt x="289714" y="79843"/>
                      <a:pt x="275015" y="79843"/>
                    </a:cubicBezTo>
                    <a:close/>
                  </a:path>
                </a:pathLst>
              </a:custGeom>
              <a:solidFill>
                <a:srgbClr val="FFE1B2"/>
              </a:solidFill>
              <a:ln w="1109" cap="flat">
                <a:noFill/>
                <a:prstDash val="solid"/>
                <a:miter/>
              </a:ln>
            </p:spPr>
            <p:txBody>
              <a:bodyPr rtlCol="0" anchor="ctr"/>
              <a:lstStyle/>
              <a:p>
                <a:endParaRPr lang="en-US"/>
              </a:p>
            </p:txBody>
          </p:sp>
          <p:sp>
            <p:nvSpPr>
              <p:cNvPr id="26" name="Freihandform 25">
                <a:extLst>
                  <a:ext uri="{FF2B5EF4-FFF2-40B4-BE49-F238E27FC236}">
                    <a16:creationId xmlns:a16="http://schemas.microsoft.com/office/drawing/2014/main" id="{204FBBAB-1CEC-BFF5-E03B-C858803A6A3D}"/>
                  </a:ext>
                </a:extLst>
              </p:cNvPr>
              <p:cNvSpPr/>
              <p:nvPr/>
            </p:nvSpPr>
            <p:spPr>
              <a:xfrm>
                <a:off x="2508146" y="849049"/>
                <a:ext cx="17742" cy="26614"/>
              </a:xfrm>
              <a:custGeom>
                <a:avLst/>
                <a:gdLst>
                  <a:gd name="connsiteX0" fmla="*/ 8871 w 17742"/>
                  <a:gd name="connsiteY0" fmla="*/ 26614 h 26614"/>
                  <a:gd name="connsiteX1" fmla="*/ 8871 w 17742"/>
                  <a:gd name="connsiteY1" fmla="*/ 26614 h 26614"/>
                  <a:gd name="connsiteX2" fmla="*/ 0 w 17742"/>
                  <a:gd name="connsiteY2" fmla="*/ 17743 h 26614"/>
                  <a:gd name="connsiteX3" fmla="*/ 0 w 17742"/>
                  <a:gd name="connsiteY3" fmla="*/ 8871 h 26614"/>
                  <a:gd name="connsiteX4" fmla="*/ 8871 w 17742"/>
                  <a:gd name="connsiteY4" fmla="*/ 0 h 26614"/>
                  <a:gd name="connsiteX5" fmla="*/ 8871 w 17742"/>
                  <a:gd name="connsiteY5" fmla="*/ 0 h 26614"/>
                  <a:gd name="connsiteX6" fmla="*/ 17743 w 17742"/>
                  <a:gd name="connsiteY6" fmla="*/ 8871 h 26614"/>
                  <a:gd name="connsiteX7" fmla="*/ 17743 w 17742"/>
                  <a:gd name="connsiteY7" fmla="*/ 17743 h 26614"/>
                  <a:gd name="connsiteX8" fmla="*/ 8871 w 17742"/>
                  <a:gd name="connsiteY8" fmla="*/ 26614 h 26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2" h="26614">
                    <a:moveTo>
                      <a:pt x="8871" y="26614"/>
                    </a:moveTo>
                    <a:lnTo>
                      <a:pt x="8871" y="26614"/>
                    </a:lnTo>
                    <a:cubicBezTo>
                      <a:pt x="3992" y="26614"/>
                      <a:pt x="0" y="22622"/>
                      <a:pt x="0" y="17743"/>
                    </a:cubicBezTo>
                    <a:lnTo>
                      <a:pt x="0" y="8871"/>
                    </a:lnTo>
                    <a:cubicBezTo>
                      <a:pt x="0" y="3992"/>
                      <a:pt x="3992" y="0"/>
                      <a:pt x="8871" y="0"/>
                    </a:cubicBezTo>
                    <a:lnTo>
                      <a:pt x="8871" y="0"/>
                    </a:lnTo>
                    <a:cubicBezTo>
                      <a:pt x="13751" y="0"/>
                      <a:pt x="17743" y="3992"/>
                      <a:pt x="17743" y="8871"/>
                    </a:cubicBezTo>
                    <a:lnTo>
                      <a:pt x="17743" y="17743"/>
                    </a:lnTo>
                    <a:cubicBezTo>
                      <a:pt x="17743" y="22622"/>
                      <a:pt x="13751" y="26614"/>
                      <a:pt x="8871" y="26614"/>
                    </a:cubicBezTo>
                    <a:close/>
                  </a:path>
                </a:pathLst>
              </a:custGeom>
              <a:solidFill>
                <a:srgbClr val="623F33"/>
              </a:solidFill>
              <a:ln w="1109" cap="flat">
                <a:noFill/>
                <a:prstDash val="solid"/>
                <a:miter/>
              </a:ln>
            </p:spPr>
            <p:txBody>
              <a:bodyPr rtlCol="0" anchor="ctr"/>
              <a:lstStyle/>
              <a:p>
                <a:endParaRPr lang="en-US"/>
              </a:p>
            </p:txBody>
          </p:sp>
          <p:sp>
            <p:nvSpPr>
              <p:cNvPr id="27" name="Freihandform 26">
                <a:extLst>
                  <a:ext uri="{FF2B5EF4-FFF2-40B4-BE49-F238E27FC236}">
                    <a16:creationId xmlns:a16="http://schemas.microsoft.com/office/drawing/2014/main" id="{20C36109-CB2F-3890-6D39-0B036DFCD2EB}"/>
                  </a:ext>
                </a:extLst>
              </p:cNvPr>
              <p:cNvSpPr/>
              <p:nvPr/>
            </p:nvSpPr>
            <p:spPr>
              <a:xfrm>
                <a:off x="2632346" y="849049"/>
                <a:ext cx="17742" cy="26614"/>
              </a:xfrm>
              <a:custGeom>
                <a:avLst/>
                <a:gdLst>
                  <a:gd name="connsiteX0" fmla="*/ 8871 w 17742"/>
                  <a:gd name="connsiteY0" fmla="*/ 26614 h 26614"/>
                  <a:gd name="connsiteX1" fmla="*/ 8871 w 17742"/>
                  <a:gd name="connsiteY1" fmla="*/ 26614 h 26614"/>
                  <a:gd name="connsiteX2" fmla="*/ 0 w 17742"/>
                  <a:gd name="connsiteY2" fmla="*/ 17743 h 26614"/>
                  <a:gd name="connsiteX3" fmla="*/ 0 w 17742"/>
                  <a:gd name="connsiteY3" fmla="*/ 8871 h 26614"/>
                  <a:gd name="connsiteX4" fmla="*/ 8871 w 17742"/>
                  <a:gd name="connsiteY4" fmla="*/ 0 h 26614"/>
                  <a:gd name="connsiteX5" fmla="*/ 8871 w 17742"/>
                  <a:gd name="connsiteY5" fmla="*/ 0 h 26614"/>
                  <a:gd name="connsiteX6" fmla="*/ 17743 w 17742"/>
                  <a:gd name="connsiteY6" fmla="*/ 8871 h 26614"/>
                  <a:gd name="connsiteX7" fmla="*/ 17743 w 17742"/>
                  <a:gd name="connsiteY7" fmla="*/ 17743 h 26614"/>
                  <a:gd name="connsiteX8" fmla="*/ 8871 w 17742"/>
                  <a:gd name="connsiteY8" fmla="*/ 26614 h 26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2" h="26614">
                    <a:moveTo>
                      <a:pt x="8871" y="26614"/>
                    </a:moveTo>
                    <a:lnTo>
                      <a:pt x="8871" y="26614"/>
                    </a:lnTo>
                    <a:cubicBezTo>
                      <a:pt x="3992" y="26614"/>
                      <a:pt x="0" y="22622"/>
                      <a:pt x="0" y="17743"/>
                    </a:cubicBezTo>
                    <a:lnTo>
                      <a:pt x="0" y="8871"/>
                    </a:lnTo>
                    <a:cubicBezTo>
                      <a:pt x="0" y="3992"/>
                      <a:pt x="3992" y="0"/>
                      <a:pt x="8871" y="0"/>
                    </a:cubicBezTo>
                    <a:lnTo>
                      <a:pt x="8871" y="0"/>
                    </a:lnTo>
                    <a:cubicBezTo>
                      <a:pt x="13751" y="0"/>
                      <a:pt x="17743" y="3992"/>
                      <a:pt x="17743" y="8871"/>
                    </a:cubicBezTo>
                    <a:lnTo>
                      <a:pt x="17743" y="17743"/>
                    </a:lnTo>
                    <a:cubicBezTo>
                      <a:pt x="17743" y="22622"/>
                      <a:pt x="13751" y="26614"/>
                      <a:pt x="8871" y="26614"/>
                    </a:cubicBezTo>
                    <a:close/>
                  </a:path>
                </a:pathLst>
              </a:custGeom>
              <a:solidFill>
                <a:srgbClr val="623F33"/>
              </a:solidFill>
              <a:ln w="1109" cap="flat">
                <a:noFill/>
                <a:prstDash val="solid"/>
                <a:miter/>
              </a:ln>
            </p:spPr>
            <p:txBody>
              <a:bodyPr rtlCol="0" anchor="ctr"/>
              <a:lstStyle/>
              <a:p>
                <a:endParaRPr lang="en-US"/>
              </a:p>
            </p:txBody>
          </p:sp>
          <p:sp>
            <p:nvSpPr>
              <p:cNvPr id="28" name="Freihandform 27">
                <a:extLst>
                  <a:ext uri="{FF2B5EF4-FFF2-40B4-BE49-F238E27FC236}">
                    <a16:creationId xmlns:a16="http://schemas.microsoft.com/office/drawing/2014/main" id="{86E57C7A-CEED-6E39-CBFC-7014E3C9A8AB}"/>
                  </a:ext>
                </a:extLst>
              </p:cNvPr>
              <p:cNvSpPr/>
              <p:nvPr/>
            </p:nvSpPr>
            <p:spPr>
              <a:xfrm>
                <a:off x="2534759" y="911147"/>
                <a:ext cx="88716" cy="26858"/>
              </a:xfrm>
              <a:custGeom>
                <a:avLst/>
                <a:gdLst>
                  <a:gd name="connsiteX0" fmla="*/ 44359 w 88716"/>
                  <a:gd name="connsiteY0" fmla="*/ 26859 h 26858"/>
                  <a:gd name="connsiteX1" fmla="*/ 3883 w 88716"/>
                  <a:gd name="connsiteY1" fmla="*/ 16208 h 26858"/>
                  <a:gd name="connsiteX2" fmla="*/ 1539 w 88716"/>
                  <a:gd name="connsiteY2" fmla="*/ 3884 h 26858"/>
                  <a:gd name="connsiteX3" fmla="*/ 13863 w 88716"/>
                  <a:gd name="connsiteY3" fmla="*/ 1541 h 26858"/>
                  <a:gd name="connsiteX4" fmla="*/ 44359 w 88716"/>
                  <a:gd name="connsiteY4" fmla="*/ 9117 h 26858"/>
                  <a:gd name="connsiteX5" fmla="*/ 74854 w 88716"/>
                  <a:gd name="connsiteY5" fmla="*/ 1541 h 26858"/>
                  <a:gd name="connsiteX6" fmla="*/ 87178 w 88716"/>
                  <a:gd name="connsiteY6" fmla="*/ 3884 h 26858"/>
                  <a:gd name="connsiteX7" fmla="*/ 84835 w 88716"/>
                  <a:gd name="connsiteY7" fmla="*/ 16208 h 26858"/>
                  <a:gd name="connsiteX8" fmla="*/ 44359 w 88716"/>
                  <a:gd name="connsiteY8" fmla="*/ 26859 h 26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716" h="26858">
                    <a:moveTo>
                      <a:pt x="44359" y="26859"/>
                    </a:moveTo>
                    <a:cubicBezTo>
                      <a:pt x="28586" y="26859"/>
                      <a:pt x="13833" y="22978"/>
                      <a:pt x="3883" y="16208"/>
                    </a:cubicBezTo>
                    <a:cubicBezTo>
                      <a:pt x="-167" y="13453"/>
                      <a:pt x="-1221" y="7934"/>
                      <a:pt x="1539" y="3884"/>
                    </a:cubicBezTo>
                    <a:cubicBezTo>
                      <a:pt x="4290" y="-161"/>
                      <a:pt x="9813" y="-1215"/>
                      <a:pt x="13863" y="1541"/>
                    </a:cubicBezTo>
                    <a:cubicBezTo>
                      <a:pt x="20837" y="6284"/>
                      <a:pt x="32238" y="9117"/>
                      <a:pt x="44359" y="9117"/>
                    </a:cubicBezTo>
                    <a:cubicBezTo>
                      <a:pt x="56479" y="9117"/>
                      <a:pt x="67880" y="6284"/>
                      <a:pt x="74854" y="1541"/>
                    </a:cubicBezTo>
                    <a:cubicBezTo>
                      <a:pt x="78913" y="-1223"/>
                      <a:pt x="84423" y="-166"/>
                      <a:pt x="87178" y="3884"/>
                    </a:cubicBezTo>
                    <a:cubicBezTo>
                      <a:pt x="89937" y="7934"/>
                      <a:pt x="88884" y="13453"/>
                      <a:pt x="84835" y="16208"/>
                    </a:cubicBezTo>
                    <a:cubicBezTo>
                      <a:pt x="74885" y="22978"/>
                      <a:pt x="60131" y="26859"/>
                      <a:pt x="44359" y="26859"/>
                    </a:cubicBezTo>
                    <a:close/>
                  </a:path>
                </a:pathLst>
              </a:custGeom>
              <a:solidFill>
                <a:srgbClr val="E4B07B"/>
              </a:solidFill>
              <a:ln w="1109" cap="flat">
                <a:noFill/>
                <a:prstDash val="solid"/>
                <a:miter/>
              </a:ln>
            </p:spPr>
            <p:txBody>
              <a:bodyPr rtlCol="0" anchor="ctr"/>
              <a:lstStyle/>
              <a:p>
                <a:endParaRPr lang="en-US"/>
              </a:p>
            </p:txBody>
          </p:sp>
          <p:sp>
            <p:nvSpPr>
              <p:cNvPr id="29" name="Freihandform 28">
                <a:extLst>
                  <a:ext uri="{FF2B5EF4-FFF2-40B4-BE49-F238E27FC236}">
                    <a16:creationId xmlns:a16="http://schemas.microsoft.com/office/drawing/2014/main" id="{779ACE8F-2D93-2B60-1E77-E9C8226CB103}"/>
                  </a:ext>
                </a:extLst>
              </p:cNvPr>
              <p:cNvSpPr/>
              <p:nvPr/>
            </p:nvSpPr>
            <p:spPr>
              <a:xfrm>
                <a:off x="2428303" y="757008"/>
                <a:ext cx="163012" cy="221337"/>
              </a:xfrm>
              <a:custGeom>
                <a:avLst/>
                <a:gdLst>
                  <a:gd name="connsiteX0" fmla="*/ 163013 w 163012"/>
                  <a:gd name="connsiteY0" fmla="*/ 0 h 221337"/>
                  <a:gd name="connsiteX1" fmla="*/ 143052 w 163012"/>
                  <a:gd name="connsiteY1" fmla="*/ 0 h 221337"/>
                  <a:gd name="connsiteX2" fmla="*/ 26617 w 163012"/>
                  <a:gd name="connsiteY2" fmla="*/ 83170 h 221337"/>
                  <a:gd name="connsiteX3" fmla="*/ 26614 w 163012"/>
                  <a:gd name="connsiteY3" fmla="*/ 83170 h 221337"/>
                  <a:gd name="connsiteX4" fmla="*/ 26614 w 163012"/>
                  <a:gd name="connsiteY4" fmla="*/ 83170 h 221337"/>
                  <a:gd name="connsiteX5" fmla="*/ 0 w 163012"/>
                  <a:gd name="connsiteY5" fmla="*/ 109784 h 221337"/>
                  <a:gd name="connsiteX6" fmla="*/ 26614 w 163012"/>
                  <a:gd name="connsiteY6" fmla="*/ 136399 h 221337"/>
                  <a:gd name="connsiteX7" fmla="*/ 26614 w 163012"/>
                  <a:gd name="connsiteY7" fmla="*/ 145270 h 221337"/>
                  <a:gd name="connsiteX8" fmla="*/ 59370 w 163012"/>
                  <a:gd name="connsiteY8" fmla="*/ 194405 h 221337"/>
                  <a:gd name="connsiteX9" fmla="*/ 116691 w 163012"/>
                  <a:gd name="connsiteY9" fmla="*/ 218289 h 221337"/>
                  <a:gd name="connsiteX10" fmla="*/ 125259 w 163012"/>
                  <a:gd name="connsiteY10" fmla="*/ 221337 h 221337"/>
                  <a:gd name="connsiteX11" fmla="*/ 73184 w 163012"/>
                  <a:gd name="connsiteY11" fmla="*/ 176013 h 221337"/>
                  <a:gd name="connsiteX12" fmla="*/ 62100 w 163012"/>
                  <a:gd name="connsiteY12" fmla="*/ 147597 h 221337"/>
                  <a:gd name="connsiteX13" fmla="*/ 62100 w 163012"/>
                  <a:gd name="connsiteY13" fmla="*/ 98015 h 221337"/>
                  <a:gd name="connsiteX14" fmla="*/ 163013 w 163012"/>
                  <a:gd name="connsiteY14" fmla="*/ 0 h 22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3012" h="221337">
                    <a:moveTo>
                      <a:pt x="163013" y="0"/>
                    </a:moveTo>
                    <a:lnTo>
                      <a:pt x="143052" y="0"/>
                    </a:lnTo>
                    <a:cubicBezTo>
                      <a:pt x="143052" y="0"/>
                      <a:pt x="158207" y="58404"/>
                      <a:pt x="26617" y="83170"/>
                    </a:cubicBezTo>
                    <a:lnTo>
                      <a:pt x="26614" y="83170"/>
                    </a:lnTo>
                    <a:lnTo>
                      <a:pt x="26614" y="83170"/>
                    </a:lnTo>
                    <a:cubicBezTo>
                      <a:pt x="11915" y="83170"/>
                      <a:pt x="0" y="95085"/>
                      <a:pt x="0" y="109784"/>
                    </a:cubicBezTo>
                    <a:cubicBezTo>
                      <a:pt x="0" y="124483"/>
                      <a:pt x="11915" y="136399"/>
                      <a:pt x="26614" y="136399"/>
                    </a:cubicBezTo>
                    <a:lnTo>
                      <a:pt x="26614" y="145270"/>
                    </a:lnTo>
                    <a:cubicBezTo>
                      <a:pt x="26614" y="166758"/>
                      <a:pt x="39535" y="186140"/>
                      <a:pt x="59370" y="194405"/>
                    </a:cubicBezTo>
                    <a:lnTo>
                      <a:pt x="116691" y="218289"/>
                    </a:lnTo>
                    <a:cubicBezTo>
                      <a:pt x="119496" y="219457"/>
                      <a:pt x="122359" y="220464"/>
                      <a:pt x="125259" y="221337"/>
                    </a:cubicBezTo>
                    <a:cubicBezTo>
                      <a:pt x="99927" y="202806"/>
                      <a:pt x="83064" y="186605"/>
                      <a:pt x="73184" y="176013"/>
                    </a:cubicBezTo>
                    <a:cubicBezTo>
                      <a:pt x="65996" y="168306"/>
                      <a:pt x="62100" y="158136"/>
                      <a:pt x="62100" y="147597"/>
                    </a:cubicBezTo>
                    <a:lnTo>
                      <a:pt x="62100" y="98015"/>
                    </a:lnTo>
                    <a:cubicBezTo>
                      <a:pt x="87021" y="89317"/>
                      <a:pt x="163013" y="58219"/>
                      <a:pt x="163013" y="0"/>
                    </a:cubicBezTo>
                    <a:close/>
                  </a:path>
                </a:pathLst>
              </a:custGeom>
              <a:solidFill>
                <a:srgbClr val="FFD7A3"/>
              </a:solidFill>
              <a:ln w="1109" cap="flat">
                <a:noFill/>
                <a:prstDash val="solid"/>
                <a:miter/>
              </a:ln>
            </p:spPr>
            <p:txBody>
              <a:bodyPr rtlCol="0" anchor="ctr"/>
              <a:lstStyle/>
              <a:p>
                <a:endParaRPr lang="en-US"/>
              </a:p>
            </p:txBody>
          </p:sp>
          <p:sp>
            <p:nvSpPr>
              <p:cNvPr id="30" name="Freihandform 29">
                <a:extLst>
                  <a:ext uri="{FF2B5EF4-FFF2-40B4-BE49-F238E27FC236}">
                    <a16:creationId xmlns:a16="http://schemas.microsoft.com/office/drawing/2014/main" id="{B614350E-031E-E26B-7B89-6E75B52C0F69}"/>
                  </a:ext>
                </a:extLst>
              </p:cNvPr>
              <p:cNvSpPr/>
              <p:nvPr/>
            </p:nvSpPr>
            <p:spPr>
              <a:xfrm>
                <a:off x="2437174" y="990992"/>
                <a:ext cx="35485" cy="17742"/>
              </a:xfrm>
              <a:custGeom>
                <a:avLst/>
                <a:gdLst>
                  <a:gd name="connsiteX0" fmla="*/ 26614 w 35485"/>
                  <a:gd name="connsiteY0" fmla="*/ 17743 h 17742"/>
                  <a:gd name="connsiteX1" fmla="*/ 8871 w 35485"/>
                  <a:gd name="connsiteY1" fmla="*/ 17743 h 17742"/>
                  <a:gd name="connsiteX2" fmla="*/ 0 w 35485"/>
                  <a:gd name="connsiteY2" fmla="*/ 8871 h 17742"/>
                  <a:gd name="connsiteX3" fmla="*/ 0 w 35485"/>
                  <a:gd name="connsiteY3" fmla="*/ 8871 h 17742"/>
                  <a:gd name="connsiteX4" fmla="*/ 8871 w 35485"/>
                  <a:gd name="connsiteY4" fmla="*/ 0 h 17742"/>
                  <a:gd name="connsiteX5" fmla="*/ 26614 w 35485"/>
                  <a:gd name="connsiteY5" fmla="*/ 0 h 17742"/>
                  <a:gd name="connsiteX6" fmla="*/ 35486 w 35485"/>
                  <a:gd name="connsiteY6" fmla="*/ 8871 h 17742"/>
                  <a:gd name="connsiteX7" fmla="*/ 35486 w 35485"/>
                  <a:gd name="connsiteY7" fmla="*/ 8871 h 17742"/>
                  <a:gd name="connsiteX8" fmla="*/ 26614 w 35485"/>
                  <a:gd name="connsiteY8" fmla="*/ 17743 h 1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85" h="17742">
                    <a:moveTo>
                      <a:pt x="26614" y="17743"/>
                    </a:moveTo>
                    <a:lnTo>
                      <a:pt x="8871" y="17743"/>
                    </a:lnTo>
                    <a:cubicBezTo>
                      <a:pt x="3972" y="17743"/>
                      <a:pt x="0" y="13771"/>
                      <a:pt x="0" y="8871"/>
                    </a:cubicBezTo>
                    <a:lnTo>
                      <a:pt x="0" y="8871"/>
                    </a:lnTo>
                    <a:cubicBezTo>
                      <a:pt x="0" y="3972"/>
                      <a:pt x="3972" y="0"/>
                      <a:pt x="8871" y="0"/>
                    </a:cubicBezTo>
                    <a:lnTo>
                      <a:pt x="26614" y="0"/>
                    </a:lnTo>
                    <a:cubicBezTo>
                      <a:pt x="31514" y="0"/>
                      <a:pt x="35486" y="3972"/>
                      <a:pt x="35486" y="8871"/>
                    </a:cubicBezTo>
                    <a:lnTo>
                      <a:pt x="35486" y="8871"/>
                    </a:lnTo>
                    <a:cubicBezTo>
                      <a:pt x="35486" y="13772"/>
                      <a:pt x="31514" y="17743"/>
                      <a:pt x="26614" y="17743"/>
                    </a:cubicBezTo>
                    <a:close/>
                  </a:path>
                </a:pathLst>
              </a:custGeom>
              <a:solidFill>
                <a:srgbClr val="00A1B4"/>
              </a:solidFill>
              <a:ln w="1109" cap="flat">
                <a:noFill/>
                <a:prstDash val="solid"/>
                <a:miter/>
              </a:ln>
            </p:spPr>
            <p:txBody>
              <a:bodyPr rtlCol="0" anchor="ctr"/>
              <a:lstStyle/>
              <a:p>
                <a:endParaRPr lang="en-US"/>
              </a:p>
            </p:txBody>
          </p:sp>
          <p:sp>
            <p:nvSpPr>
              <p:cNvPr id="31" name="Freihandform 30">
                <a:extLst>
                  <a:ext uri="{FF2B5EF4-FFF2-40B4-BE49-F238E27FC236}">
                    <a16:creationId xmlns:a16="http://schemas.microsoft.com/office/drawing/2014/main" id="{C64894BB-9358-4E24-B382-B1E02DE75286}"/>
                  </a:ext>
                </a:extLst>
              </p:cNvPr>
              <p:cNvSpPr/>
              <p:nvPr/>
            </p:nvSpPr>
            <p:spPr>
              <a:xfrm>
                <a:off x="2441177" y="1008735"/>
                <a:ext cx="27480" cy="62100"/>
              </a:xfrm>
              <a:custGeom>
                <a:avLst/>
                <a:gdLst>
                  <a:gd name="connsiteX0" fmla="*/ 22612 w 27480"/>
                  <a:gd name="connsiteY0" fmla="*/ 0 h 62100"/>
                  <a:gd name="connsiteX1" fmla="*/ 13740 w 27480"/>
                  <a:gd name="connsiteY1" fmla="*/ 62100 h 62100"/>
                  <a:gd name="connsiteX2" fmla="*/ 4869 w 27480"/>
                  <a:gd name="connsiteY2" fmla="*/ 0 h 62100"/>
                </a:gdLst>
                <a:ahLst/>
                <a:cxnLst>
                  <a:cxn ang="0">
                    <a:pos x="connsiteX0" y="connsiteY0"/>
                  </a:cxn>
                  <a:cxn ang="0">
                    <a:pos x="connsiteX1" y="connsiteY1"/>
                  </a:cxn>
                  <a:cxn ang="0">
                    <a:pos x="connsiteX2" y="connsiteY2"/>
                  </a:cxn>
                </a:cxnLst>
                <a:rect l="l" t="t" r="r" b="b"/>
                <a:pathLst>
                  <a:path w="27480" h="62100">
                    <a:moveTo>
                      <a:pt x="22612" y="0"/>
                    </a:moveTo>
                    <a:cubicBezTo>
                      <a:pt x="22612" y="0"/>
                      <a:pt x="38137" y="26614"/>
                      <a:pt x="13740" y="62100"/>
                    </a:cubicBezTo>
                    <a:cubicBezTo>
                      <a:pt x="-10656" y="26614"/>
                      <a:pt x="4869" y="0"/>
                      <a:pt x="4869" y="0"/>
                    </a:cubicBezTo>
                  </a:path>
                </a:pathLst>
              </a:custGeom>
              <a:solidFill>
                <a:srgbClr val="F6B45E"/>
              </a:solidFill>
              <a:ln w="1109" cap="flat">
                <a:noFill/>
                <a:prstDash val="solid"/>
                <a:miter/>
              </a:ln>
            </p:spPr>
            <p:txBody>
              <a:bodyPr rtlCol="0" anchor="ctr"/>
              <a:lstStyle/>
              <a:p>
                <a:endParaRPr lang="en-US"/>
              </a:p>
            </p:txBody>
          </p:sp>
          <p:sp>
            <p:nvSpPr>
              <p:cNvPr id="32" name="Freihandform 31">
                <a:extLst>
                  <a:ext uri="{FF2B5EF4-FFF2-40B4-BE49-F238E27FC236}">
                    <a16:creationId xmlns:a16="http://schemas.microsoft.com/office/drawing/2014/main" id="{A9D96336-2B5D-054E-EF4B-78D1D3D9EF6D}"/>
                  </a:ext>
                </a:extLst>
              </p:cNvPr>
              <p:cNvSpPr/>
              <p:nvPr/>
            </p:nvSpPr>
            <p:spPr>
              <a:xfrm>
                <a:off x="2685566" y="990992"/>
                <a:ext cx="35485" cy="17742"/>
              </a:xfrm>
              <a:custGeom>
                <a:avLst/>
                <a:gdLst>
                  <a:gd name="connsiteX0" fmla="*/ 8871 w 35485"/>
                  <a:gd name="connsiteY0" fmla="*/ 17743 h 17742"/>
                  <a:gd name="connsiteX1" fmla="*/ 26614 w 35485"/>
                  <a:gd name="connsiteY1" fmla="*/ 17743 h 17742"/>
                  <a:gd name="connsiteX2" fmla="*/ 35486 w 35485"/>
                  <a:gd name="connsiteY2" fmla="*/ 8871 h 17742"/>
                  <a:gd name="connsiteX3" fmla="*/ 35486 w 35485"/>
                  <a:gd name="connsiteY3" fmla="*/ 8871 h 17742"/>
                  <a:gd name="connsiteX4" fmla="*/ 26614 w 35485"/>
                  <a:gd name="connsiteY4" fmla="*/ 0 h 17742"/>
                  <a:gd name="connsiteX5" fmla="*/ 8871 w 35485"/>
                  <a:gd name="connsiteY5" fmla="*/ 0 h 17742"/>
                  <a:gd name="connsiteX6" fmla="*/ 0 w 35485"/>
                  <a:gd name="connsiteY6" fmla="*/ 8871 h 17742"/>
                  <a:gd name="connsiteX7" fmla="*/ 0 w 35485"/>
                  <a:gd name="connsiteY7" fmla="*/ 8871 h 17742"/>
                  <a:gd name="connsiteX8" fmla="*/ 8871 w 35485"/>
                  <a:gd name="connsiteY8" fmla="*/ 17743 h 1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85" h="17742">
                    <a:moveTo>
                      <a:pt x="8871" y="17743"/>
                    </a:moveTo>
                    <a:lnTo>
                      <a:pt x="26614" y="17743"/>
                    </a:lnTo>
                    <a:cubicBezTo>
                      <a:pt x="31514" y="17743"/>
                      <a:pt x="35486" y="13771"/>
                      <a:pt x="35486" y="8871"/>
                    </a:cubicBezTo>
                    <a:lnTo>
                      <a:pt x="35486" y="8871"/>
                    </a:lnTo>
                    <a:cubicBezTo>
                      <a:pt x="35486" y="3972"/>
                      <a:pt x="31514" y="0"/>
                      <a:pt x="26614" y="0"/>
                    </a:cubicBezTo>
                    <a:lnTo>
                      <a:pt x="8871" y="0"/>
                    </a:lnTo>
                    <a:cubicBezTo>
                      <a:pt x="3972" y="0"/>
                      <a:pt x="0" y="3972"/>
                      <a:pt x="0" y="8871"/>
                    </a:cubicBezTo>
                    <a:lnTo>
                      <a:pt x="0" y="8871"/>
                    </a:lnTo>
                    <a:cubicBezTo>
                      <a:pt x="0" y="13772"/>
                      <a:pt x="3972" y="17743"/>
                      <a:pt x="8871" y="17743"/>
                    </a:cubicBezTo>
                    <a:close/>
                  </a:path>
                </a:pathLst>
              </a:custGeom>
              <a:solidFill>
                <a:srgbClr val="26ABB4"/>
              </a:solidFill>
              <a:ln w="1109" cap="flat">
                <a:noFill/>
                <a:prstDash val="solid"/>
                <a:miter/>
              </a:ln>
            </p:spPr>
            <p:txBody>
              <a:bodyPr rtlCol="0" anchor="ctr"/>
              <a:lstStyle/>
              <a:p>
                <a:endParaRPr lang="en-US"/>
              </a:p>
            </p:txBody>
          </p:sp>
          <p:sp>
            <p:nvSpPr>
              <p:cNvPr id="33" name="Freihandform 32">
                <a:extLst>
                  <a:ext uri="{FF2B5EF4-FFF2-40B4-BE49-F238E27FC236}">
                    <a16:creationId xmlns:a16="http://schemas.microsoft.com/office/drawing/2014/main" id="{0351863E-B8FB-DCBE-E15D-5B016DE9DC10}"/>
                  </a:ext>
                </a:extLst>
              </p:cNvPr>
              <p:cNvSpPr/>
              <p:nvPr/>
            </p:nvSpPr>
            <p:spPr>
              <a:xfrm>
                <a:off x="2689569" y="1008735"/>
                <a:ext cx="27480" cy="62100"/>
              </a:xfrm>
              <a:custGeom>
                <a:avLst/>
                <a:gdLst>
                  <a:gd name="connsiteX0" fmla="*/ 4869 w 27480"/>
                  <a:gd name="connsiteY0" fmla="*/ 0 h 62100"/>
                  <a:gd name="connsiteX1" fmla="*/ 13740 w 27480"/>
                  <a:gd name="connsiteY1" fmla="*/ 62100 h 62100"/>
                  <a:gd name="connsiteX2" fmla="*/ 22612 w 27480"/>
                  <a:gd name="connsiteY2" fmla="*/ 0 h 62100"/>
                </a:gdLst>
                <a:ahLst/>
                <a:cxnLst>
                  <a:cxn ang="0">
                    <a:pos x="connsiteX0" y="connsiteY0"/>
                  </a:cxn>
                  <a:cxn ang="0">
                    <a:pos x="connsiteX1" y="connsiteY1"/>
                  </a:cxn>
                  <a:cxn ang="0">
                    <a:pos x="connsiteX2" y="connsiteY2"/>
                  </a:cxn>
                </a:cxnLst>
                <a:rect l="l" t="t" r="r" b="b"/>
                <a:pathLst>
                  <a:path w="27480" h="62100">
                    <a:moveTo>
                      <a:pt x="4869" y="0"/>
                    </a:moveTo>
                    <a:cubicBezTo>
                      <a:pt x="4869" y="0"/>
                      <a:pt x="-10656" y="26614"/>
                      <a:pt x="13740" y="62100"/>
                    </a:cubicBezTo>
                    <a:cubicBezTo>
                      <a:pt x="38137" y="26614"/>
                      <a:pt x="22612" y="0"/>
                      <a:pt x="22612" y="0"/>
                    </a:cubicBezTo>
                  </a:path>
                </a:pathLst>
              </a:custGeom>
              <a:solidFill>
                <a:srgbClr val="FFC85C"/>
              </a:solidFill>
              <a:ln w="1109" cap="flat">
                <a:noFill/>
                <a:prstDash val="solid"/>
                <a:miter/>
              </a:ln>
            </p:spPr>
            <p:txBody>
              <a:bodyPr rtlCol="0" anchor="ctr"/>
              <a:lstStyle/>
              <a:p>
                <a:endParaRPr lang="en-US"/>
              </a:p>
            </p:txBody>
          </p:sp>
          <p:sp>
            <p:nvSpPr>
              <p:cNvPr id="34" name="Freihandform 33">
                <a:extLst>
                  <a:ext uri="{FF2B5EF4-FFF2-40B4-BE49-F238E27FC236}">
                    <a16:creationId xmlns:a16="http://schemas.microsoft.com/office/drawing/2014/main" id="{F5BDFF05-9A7E-9B4C-F7AF-5A73EE6AC257}"/>
                  </a:ext>
                </a:extLst>
              </p:cNvPr>
              <p:cNvSpPr/>
              <p:nvPr/>
            </p:nvSpPr>
            <p:spPr>
              <a:xfrm>
                <a:off x="2450307" y="826870"/>
                <a:ext cx="257622" cy="70971"/>
              </a:xfrm>
              <a:custGeom>
                <a:avLst/>
                <a:gdLst>
                  <a:gd name="connsiteX0" fmla="*/ 253187 w 257622"/>
                  <a:gd name="connsiteY0" fmla="*/ 4397 h 70971"/>
                  <a:gd name="connsiteX1" fmla="*/ 207925 w 257622"/>
                  <a:gd name="connsiteY1" fmla="*/ 4397 h 70971"/>
                  <a:gd name="connsiteX2" fmla="*/ 207838 w 257622"/>
                  <a:gd name="connsiteY2" fmla="*/ 4406 h 70971"/>
                  <a:gd name="connsiteX3" fmla="*/ 190736 w 257622"/>
                  <a:gd name="connsiteY3" fmla="*/ 0 h 70971"/>
                  <a:gd name="connsiteX4" fmla="*/ 156487 w 257622"/>
                  <a:gd name="connsiteY4" fmla="*/ 26215 h 70971"/>
                  <a:gd name="connsiteX5" fmla="*/ 128636 w 257622"/>
                  <a:gd name="connsiteY5" fmla="*/ 8871 h 70971"/>
                  <a:gd name="connsiteX6" fmla="*/ 100785 w 257622"/>
                  <a:gd name="connsiteY6" fmla="*/ 26215 h 70971"/>
                  <a:gd name="connsiteX7" fmla="*/ 66536 w 257622"/>
                  <a:gd name="connsiteY7" fmla="*/ 0 h 70971"/>
                  <a:gd name="connsiteX8" fmla="*/ 49448 w 257622"/>
                  <a:gd name="connsiteY8" fmla="*/ 4397 h 70971"/>
                  <a:gd name="connsiteX9" fmla="*/ 4436 w 257622"/>
                  <a:gd name="connsiteY9" fmla="*/ 4397 h 70971"/>
                  <a:gd name="connsiteX10" fmla="*/ 0 w 257622"/>
                  <a:gd name="connsiteY10" fmla="*/ 8833 h 70971"/>
                  <a:gd name="connsiteX11" fmla="*/ 4436 w 257622"/>
                  <a:gd name="connsiteY11" fmla="*/ 13268 h 70971"/>
                  <a:gd name="connsiteX12" fmla="*/ 38895 w 257622"/>
                  <a:gd name="connsiteY12" fmla="*/ 13268 h 70971"/>
                  <a:gd name="connsiteX13" fmla="*/ 31050 w 257622"/>
                  <a:gd name="connsiteY13" fmla="*/ 35486 h 70971"/>
                  <a:gd name="connsiteX14" fmla="*/ 66536 w 257622"/>
                  <a:gd name="connsiteY14" fmla="*/ 70972 h 70971"/>
                  <a:gd name="connsiteX15" fmla="*/ 100934 w 257622"/>
                  <a:gd name="connsiteY15" fmla="*/ 44208 h 70971"/>
                  <a:gd name="connsiteX16" fmla="*/ 102022 w 257622"/>
                  <a:gd name="connsiteY16" fmla="*/ 44357 h 70971"/>
                  <a:gd name="connsiteX17" fmla="*/ 106457 w 257622"/>
                  <a:gd name="connsiteY17" fmla="*/ 39922 h 70971"/>
                  <a:gd name="connsiteX18" fmla="*/ 128636 w 257622"/>
                  <a:gd name="connsiteY18" fmla="*/ 17743 h 70971"/>
                  <a:gd name="connsiteX19" fmla="*/ 150815 w 257622"/>
                  <a:gd name="connsiteY19" fmla="*/ 39922 h 70971"/>
                  <a:gd name="connsiteX20" fmla="*/ 155250 w 257622"/>
                  <a:gd name="connsiteY20" fmla="*/ 44357 h 70971"/>
                  <a:gd name="connsiteX21" fmla="*/ 156338 w 257622"/>
                  <a:gd name="connsiteY21" fmla="*/ 44208 h 70971"/>
                  <a:gd name="connsiteX22" fmla="*/ 190735 w 257622"/>
                  <a:gd name="connsiteY22" fmla="*/ 70972 h 70971"/>
                  <a:gd name="connsiteX23" fmla="*/ 226221 w 257622"/>
                  <a:gd name="connsiteY23" fmla="*/ 35486 h 70971"/>
                  <a:gd name="connsiteX24" fmla="*/ 218376 w 257622"/>
                  <a:gd name="connsiteY24" fmla="*/ 13268 h 70971"/>
                  <a:gd name="connsiteX25" fmla="*/ 253187 w 257622"/>
                  <a:gd name="connsiteY25" fmla="*/ 13268 h 70971"/>
                  <a:gd name="connsiteX26" fmla="*/ 257622 w 257622"/>
                  <a:gd name="connsiteY26" fmla="*/ 8833 h 70971"/>
                  <a:gd name="connsiteX27" fmla="*/ 253187 w 257622"/>
                  <a:gd name="connsiteY27" fmla="*/ 4397 h 70971"/>
                  <a:gd name="connsiteX28" fmla="*/ 66535 w 257622"/>
                  <a:gd name="connsiteY28" fmla="*/ 62100 h 70971"/>
                  <a:gd name="connsiteX29" fmla="*/ 39920 w 257622"/>
                  <a:gd name="connsiteY29" fmla="*/ 35486 h 70971"/>
                  <a:gd name="connsiteX30" fmla="*/ 66535 w 257622"/>
                  <a:gd name="connsiteY30" fmla="*/ 8871 h 70971"/>
                  <a:gd name="connsiteX31" fmla="*/ 93149 w 257622"/>
                  <a:gd name="connsiteY31" fmla="*/ 35486 h 70971"/>
                  <a:gd name="connsiteX32" fmla="*/ 66535 w 257622"/>
                  <a:gd name="connsiteY32" fmla="*/ 62100 h 70971"/>
                  <a:gd name="connsiteX33" fmla="*/ 190735 w 257622"/>
                  <a:gd name="connsiteY33" fmla="*/ 62100 h 70971"/>
                  <a:gd name="connsiteX34" fmla="*/ 164121 w 257622"/>
                  <a:gd name="connsiteY34" fmla="*/ 35486 h 70971"/>
                  <a:gd name="connsiteX35" fmla="*/ 190735 w 257622"/>
                  <a:gd name="connsiteY35" fmla="*/ 8871 h 70971"/>
                  <a:gd name="connsiteX36" fmla="*/ 217349 w 257622"/>
                  <a:gd name="connsiteY36" fmla="*/ 35486 h 70971"/>
                  <a:gd name="connsiteX37" fmla="*/ 190735 w 257622"/>
                  <a:gd name="connsiteY37" fmla="*/ 62100 h 7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57622" h="70971">
                    <a:moveTo>
                      <a:pt x="253187" y="4397"/>
                    </a:moveTo>
                    <a:lnTo>
                      <a:pt x="207925" y="4397"/>
                    </a:lnTo>
                    <a:cubicBezTo>
                      <a:pt x="207895" y="4397"/>
                      <a:pt x="207868" y="4405"/>
                      <a:pt x="207838" y="4406"/>
                    </a:cubicBezTo>
                    <a:cubicBezTo>
                      <a:pt x="202762" y="1601"/>
                      <a:pt x="196933" y="0"/>
                      <a:pt x="190736" y="0"/>
                    </a:cubicBezTo>
                    <a:cubicBezTo>
                      <a:pt x="174377" y="0"/>
                      <a:pt x="160574" y="11131"/>
                      <a:pt x="156487" y="26215"/>
                    </a:cubicBezTo>
                    <a:cubicBezTo>
                      <a:pt x="151415" y="15951"/>
                      <a:pt x="140838" y="8871"/>
                      <a:pt x="128636" y="8871"/>
                    </a:cubicBezTo>
                    <a:cubicBezTo>
                      <a:pt x="116434" y="8871"/>
                      <a:pt x="105857" y="15951"/>
                      <a:pt x="100785" y="26215"/>
                    </a:cubicBezTo>
                    <a:cubicBezTo>
                      <a:pt x="96698" y="11131"/>
                      <a:pt x="82895" y="0"/>
                      <a:pt x="66536" y="0"/>
                    </a:cubicBezTo>
                    <a:cubicBezTo>
                      <a:pt x="60345" y="0"/>
                      <a:pt x="54521" y="1598"/>
                      <a:pt x="49448" y="4397"/>
                    </a:cubicBezTo>
                    <a:lnTo>
                      <a:pt x="4436" y="4397"/>
                    </a:lnTo>
                    <a:cubicBezTo>
                      <a:pt x="1984" y="4397"/>
                      <a:pt x="0" y="6381"/>
                      <a:pt x="0" y="8833"/>
                    </a:cubicBezTo>
                    <a:cubicBezTo>
                      <a:pt x="0" y="11284"/>
                      <a:pt x="1984" y="13268"/>
                      <a:pt x="4436" y="13268"/>
                    </a:cubicBezTo>
                    <a:lnTo>
                      <a:pt x="38895" y="13268"/>
                    </a:lnTo>
                    <a:cubicBezTo>
                      <a:pt x="33993" y="19354"/>
                      <a:pt x="31050" y="27081"/>
                      <a:pt x="31050" y="35486"/>
                    </a:cubicBezTo>
                    <a:cubicBezTo>
                      <a:pt x="31050" y="55053"/>
                      <a:pt x="46970" y="70972"/>
                      <a:pt x="66536" y="70972"/>
                    </a:cubicBezTo>
                    <a:cubicBezTo>
                      <a:pt x="83093" y="70972"/>
                      <a:pt x="97037" y="59571"/>
                      <a:pt x="100934" y="44208"/>
                    </a:cubicBezTo>
                    <a:cubicBezTo>
                      <a:pt x="101283" y="44296"/>
                      <a:pt x="101644" y="44357"/>
                      <a:pt x="102022" y="44357"/>
                    </a:cubicBezTo>
                    <a:cubicBezTo>
                      <a:pt x="104474" y="44357"/>
                      <a:pt x="106457" y="42373"/>
                      <a:pt x="106457" y="39922"/>
                    </a:cubicBezTo>
                    <a:cubicBezTo>
                      <a:pt x="106457" y="27693"/>
                      <a:pt x="116408" y="17743"/>
                      <a:pt x="128636" y="17743"/>
                    </a:cubicBezTo>
                    <a:cubicBezTo>
                      <a:pt x="140864" y="17743"/>
                      <a:pt x="150815" y="27693"/>
                      <a:pt x="150815" y="39922"/>
                    </a:cubicBezTo>
                    <a:cubicBezTo>
                      <a:pt x="150815" y="42373"/>
                      <a:pt x="152799" y="44357"/>
                      <a:pt x="155250" y="44357"/>
                    </a:cubicBezTo>
                    <a:cubicBezTo>
                      <a:pt x="155627" y="44357"/>
                      <a:pt x="155988" y="44296"/>
                      <a:pt x="156338" y="44208"/>
                    </a:cubicBezTo>
                    <a:cubicBezTo>
                      <a:pt x="160234" y="59571"/>
                      <a:pt x="174178" y="70972"/>
                      <a:pt x="190735" y="70972"/>
                    </a:cubicBezTo>
                    <a:cubicBezTo>
                      <a:pt x="210302" y="70972"/>
                      <a:pt x="226221" y="55053"/>
                      <a:pt x="226221" y="35486"/>
                    </a:cubicBezTo>
                    <a:cubicBezTo>
                      <a:pt x="226221" y="27081"/>
                      <a:pt x="223278" y="19354"/>
                      <a:pt x="218376" y="13268"/>
                    </a:cubicBezTo>
                    <a:lnTo>
                      <a:pt x="253187" y="13268"/>
                    </a:lnTo>
                    <a:cubicBezTo>
                      <a:pt x="255639" y="13268"/>
                      <a:pt x="257622" y="11284"/>
                      <a:pt x="257622" y="8833"/>
                    </a:cubicBezTo>
                    <a:cubicBezTo>
                      <a:pt x="257622" y="6381"/>
                      <a:pt x="255639" y="4397"/>
                      <a:pt x="253187" y="4397"/>
                    </a:cubicBezTo>
                    <a:close/>
                    <a:moveTo>
                      <a:pt x="66535" y="62100"/>
                    </a:moveTo>
                    <a:cubicBezTo>
                      <a:pt x="51859" y="62100"/>
                      <a:pt x="39920" y="50161"/>
                      <a:pt x="39920" y="35486"/>
                    </a:cubicBezTo>
                    <a:cubicBezTo>
                      <a:pt x="39920" y="20810"/>
                      <a:pt x="51859" y="8871"/>
                      <a:pt x="66535" y="8871"/>
                    </a:cubicBezTo>
                    <a:cubicBezTo>
                      <a:pt x="81210" y="8871"/>
                      <a:pt x="93149" y="20810"/>
                      <a:pt x="93149" y="35486"/>
                    </a:cubicBezTo>
                    <a:cubicBezTo>
                      <a:pt x="93149" y="50161"/>
                      <a:pt x="81210" y="62100"/>
                      <a:pt x="66535" y="62100"/>
                    </a:cubicBezTo>
                    <a:close/>
                    <a:moveTo>
                      <a:pt x="190735" y="62100"/>
                    </a:moveTo>
                    <a:cubicBezTo>
                      <a:pt x="176059" y="62100"/>
                      <a:pt x="164121" y="50161"/>
                      <a:pt x="164121" y="35486"/>
                    </a:cubicBezTo>
                    <a:cubicBezTo>
                      <a:pt x="164121" y="20810"/>
                      <a:pt x="176059" y="8871"/>
                      <a:pt x="190735" y="8871"/>
                    </a:cubicBezTo>
                    <a:cubicBezTo>
                      <a:pt x="205411" y="8871"/>
                      <a:pt x="217349" y="20810"/>
                      <a:pt x="217349" y="35486"/>
                    </a:cubicBezTo>
                    <a:cubicBezTo>
                      <a:pt x="217349" y="50161"/>
                      <a:pt x="205411" y="62100"/>
                      <a:pt x="190735" y="62100"/>
                    </a:cubicBezTo>
                    <a:close/>
                  </a:path>
                </a:pathLst>
              </a:custGeom>
              <a:solidFill>
                <a:srgbClr val="734A3E"/>
              </a:solidFill>
              <a:ln w="1109" cap="flat">
                <a:noFill/>
                <a:prstDash val="solid"/>
                <a:miter/>
              </a:ln>
            </p:spPr>
            <p:txBody>
              <a:bodyPr rtlCol="0" anchor="ctr"/>
              <a:lstStyle/>
              <a:p>
                <a:endParaRPr lang="en-US"/>
              </a:p>
            </p:txBody>
          </p:sp>
          <p:sp>
            <p:nvSpPr>
              <p:cNvPr id="35" name="Freihandform 34">
                <a:extLst>
                  <a:ext uri="{FF2B5EF4-FFF2-40B4-BE49-F238E27FC236}">
                    <a16:creationId xmlns:a16="http://schemas.microsoft.com/office/drawing/2014/main" id="{808A1459-7B36-B07D-BD98-488F6C2BA472}"/>
                  </a:ext>
                </a:extLst>
              </p:cNvPr>
              <p:cNvSpPr/>
              <p:nvPr/>
            </p:nvSpPr>
            <p:spPr>
              <a:xfrm>
                <a:off x="2428224" y="662749"/>
                <a:ext cx="301787" cy="184143"/>
              </a:xfrm>
              <a:custGeom>
                <a:avLst/>
                <a:gdLst>
                  <a:gd name="connsiteX0" fmla="*/ 195251 w 301787"/>
                  <a:gd name="connsiteY0" fmla="*/ 0 h 184143"/>
                  <a:gd name="connsiteX1" fmla="*/ 150894 w 301787"/>
                  <a:gd name="connsiteY1" fmla="*/ 8871 h 184143"/>
                  <a:gd name="connsiteX2" fmla="*/ 106536 w 301787"/>
                  <a:gd name="connsiteY2" fmla="*/ 0 h 184143"/>
                  <a:gd name="connsiteX3" fmla="*/ 8950 w 301787"/>
                  <a:gd name="connsiteY3" fmla="*/ 184144 h 184143"/>
                  <a:gd name="connsiteX4" fmla="*/ 150894 w 301787"/>
                  <a:gd name="connsiteY4" fmla="*/ 97586 h 184143"/>
                  <a:gd name="connsiteX5" fmla="*/ 292837 w 301787"/>
                  <a:gd name="connsiteY5" fmla="*/ 184144 h 184143"/>
                  <a:gd name="connsiteX6" fmla="*/ 195251 w 301787"/>
                  <a:gd name="connsiteY6" fmla="*/ 0 h 18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787" h="184143">
                    <a:moveTo>
                      <a:pt x="195251" y="0"/>
                    </a:moveTo>
                    <a:cubicBezTo>
                      <a:pt x="166419" y="0"/>
                      <a:pt x="150894" y="8871"/>
                      <a:pt x="150894" y="8871"/>
                    </a:cubicBezTo>
                    <a:cubicBezTo>
                      <a:pt x="150894" y="8871"/>
                      <a:pt x="135368" y="0"/>
                      <a:pt x="106536" y="0"/>
                    </a:cubicBezTo>
                    <a:cubicBezTo>
                      <a:pt x="77704" y="0"/>
                      <a:pt x="-31711" y="55508"/>
                      <a:pt x="8950" y="184144"/>
                    </a:cubicBezTo>
                    <a:cubicBezTo>
                      <a:pt x="8950" y="184144"/>
                      <a:pt x="150894" y="158946"/>
                      <a:pt x="150894" y="97586"/>
                    </a:cubicBezTo>
                    <a:cubicBezTo>
                      <a:pt x="150894" y="158946"/>
                      <a:pt x="292837" y="184144"/>
                      <a:pt x="292837" y="184144"/>
                    </a:cubicBezTo>
                    <a:cubicBezTo>
                      <a:pt x="333498" y="55508"/>
                      <a:pt x="224083" y="0"/>
                      <a:pt x="195251" y="0"/>
                    </a:cubicBezTo>
                    <a:close/>
                  </a:path>
                </a:pathLst>
              </a:custGeom>
              <a:solidFill>
                <a:srgbClr val="FFC85C"/>
              </a:solidFill>
              <a:ln w="1109" cap="flat">
                <a:noFill/>
                <a:prstDash val="solid"/>
                <a:miter/>
              </a:ln>
            </p:spPr>
            <p:txBody>
              <a:bodyPr rtlCol="0" anchor="ctr"/>
              <a:lstStyle/>
              <a:p>
                <a:endParaRPr lang="en-US"/>
              </a:p>
            </p:txBody>
          </p:sp>
          <p:sp>
            <p:nvSpPr>
              <p:cNvPr id="36" name="Freihandform 35">
                <a:extLst>
                  <a:ext uri="{FF2B5EF4-FFF2-40B4-BE49-F238E27FC236}">
                    <a16:creationId xmlns:a16="http://schemas.microsoft.com/office/drawing/2014/main" id="{B7A38965-15E3-752A-397A-CF15896D6C82}"/>
                  </a:ext>
                </a:extLst>
              </p:cNvPr>
              <p:cNvSpPr/>
              <p:nvPr/>
            </p:nvSpPr>
            <p:spPr>
              <a:xfrm>
                <a:off x="2428224" y="662749"/>
                <a:ext cx="150893" cy="184143"/>
              </a:xfrm>
              <a:custGeom>
                <a:avLst/>
                <a:gdLst>
                  <a:gd name="connsiteX0" fmla="*/ 150893 w 150893"/>
                  <a:gd name="connsiteY0" fmla="*/ 8876 h 184143"/>
                  <a:gd name="connsiteX1" fmla="*/ 150893 w 150893"/>
                  <a:gd name="connsiteY1" fmla="*/ 8871 h 184143"/>
                  <a:gd name="connsiteX2" fmla="*/ 106536 w 150893"/>
                  <a:gd name="connsiteY2" fmla="*/ 0 h 184143"/>
                  <a:gd name="connsiteX3" fmla="*/ 8950 w 150893"/>
                  <a:gd name="connsiteY3" fmla="*/ 184144 h 184143"/>
                  <a:gd name="connsiteX4" fmla="*/ 48528 w 150893"/>
                  <a:gd name="connsiteY4" fmla="*/ 174529 h 184143"/>
                  <a:gd name="connsiteX5" fmla="*/ 150893 w 150893"/>
                  <a:gd name="connsiteY5" fmla="*/ 8876 h 18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893" h="184143">
                    <a:moveTo>
                      <a:pt x="150893" y="8876"/>
                    </a:moveTo>
                    <a:lnTo>
                      <a:pt x="150893" y="8871"/>
                    </a:lnTo>
                    <a:cubicBezTo>
                      <a:pt x="150893" y="8871"/>
                      <a:pt x="135368" y="0"/>
                      <a:pt x="106536" y="0"/>
                    </a:cubicBezTo>
                    <a:cubicBezTo>
                      <a:pt x="77704" y="0"/>
                      <a:pt x="-31710" y="55508"/>
                      <a:pt x="8950" y="184144"/>
                    </a:cubicBezTo>
                    <a:cubicBezTo>
                      <a:pt x="8950" y="184144"/>
                      <a:pt x="26133" y="181086"/>
                      <a:pt x="48528" y="174529"/>
                    </a:cubicBezTo>
                    <a:cubicBezTo>
                      <a:pt x="23464" y="59181"/>
                      <a:pt x="123383" y="8965"/>
                      <a:pt x="150893" y="8876"/>
                    </a:cubicBezTo>
                    <a:close/>
                  </a:path>
                </a:pathLst>
              </a:custGeom>
              <a:solidFill>
                <a:srgbClr val="F6B45E"/>
              </a:solidFill>
              <a:ln w="1109"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1136328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usgewählte Bilder und Texte refkletieren 1">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A908E4F9-22D6-8E76-798B-93799CD16D7F}"/>
              </a:ext>
            </a:extLst>
          </p:cNvPr>
          <p:cNvSpPr/>
          <p:nvPr userDrawn="1"/>
        </p:nvSpPr>
        <p:spPr>
          <a:xfrm>
            <a:off x="6281328" y="1268413"/>
            <a:ext cx="5545138" cy="46792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hteck 2">
            <a:extLst>
              <a:ext uri="{FF2B5EF4-FFF2-40B4-BE49-F238E27FC236}">
                <a16:creationId xmlns:a16="http://schemas.microsoft.com/office/drawing/2014/main" id="{B0372684-D0C8-776C-4C07-EAFB09DCDA03}"/>
              </a:ext>
            </a:extLst>
          </p:cNvPr>
          <p:cNvSpPr/>
          <p:nvPr userDrawn="1"/>
        </p:nvSpPr>
        <p:spPr>
          <a:xfrm>
            <a:off x="371475" y="1268413"/>
            <a:ext cx="5545138" cy="467925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Gerade Verbindung 3">
            <a:extLst>
              <a:ext uri="{FF2B5EF4-FFF2-40B4-BE49-F238E27FC236}">
                <a16:creationId xmlns:a16="http://schemas.microsoft.com/office/drawing/2014/main" id="{BD5BC5EB-13CD-080A-1633-4317B06508F7}"/>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pic>
        <p:nvPicPr>
          <p:cNvPr id="5" name="Grafik 4">
            <a:extLst>
              <a:ext uri="{FF2B5EF4-FFF2-40B4-BE49-F238E27FC236}">
                <a16:creationId xmlns:a16="http://schemas.microsoft.com/office/drawing/2014/main" id="{FB1AF4FB-426F-4A58-3004-9A1CBB14B90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759095" y="1808163"/>
            <a:ext cx="4589604" cy="3708400"/>
          </a:xfrm>
          <a:prstGeom prst="rect">
            <a:avLst/>
          </a:prstGeom>
        </p:spPr>
      </p:pic>
      <p:pic>
        <p:nvPicPr>
          <p:cNvPr id="6" name="Grafik 5">
            <a:extLst>
              <a:ext uri="{FF2B5EF4-FFF2-40B4-BE49-F238E27FC236}">
                <a16:creationId xmlns:a16="http://schemas.microsoft.com/office/drawing/2014/main" id="{72FAA7B7-3932-2281-B230-003AB1011C9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49242" y="1808163"/>
            <a:ext cx="4589604" cy="3708400"/>
          </a:xfrm>
          <a:prstGeom prst="rect">
            <a:avLst/>
          </a:prstGeom>
        </p:spPr>
      </p:pic>
      <p:sp>
        <p:nvSpPr>
          <p:cNvPr id="7" name="Rechteck 6">
            <a:extLst>
              <a:ext uri="{FF2B5EF4-FFF2-40B4-BE49-F238E27FC236}">
                <a16:creationId xmlns:a16="http://schemas.microsoft.com/office/drawing/2014/main" id="{61796BDE-4E41-19B9-DF3C-0FA8ABE490D3}"/>
              </a:ext>
            </a:extLst>
          </p:cNvPr>
          <p:cNvSpPr/>
          <p:nvPr userDrawn="1"/>
        </p:nvSpPr>
        <p:spPr>
          <a:xfrm>
            <a:off x="2182950" y="723635"/>
            <a:ext cx="663488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indent="0" fontAlgn="base">
              <a:spcAft>
                <a:spcPct val="0"/>
              </a:spcAft>
              <a:buNone/>
            </a:pPr>
            <a:r>
              <a:rPr lang="de-DE" sz="2400" b="1" kern="0" dirty="0">
                <a:solidFill>
                  <a:schemeClr val="tx2"/>
                </a:solidFill>
                <a:latin typeface="Arial" panose="020B0604020202020204" pitchFamily="34" charset="0"/>
                <a:cs typeface="Arial" panose="020B0604020202020204" pitchFamily="34" charset="0"/>
              </a:rPr>
              <a:t>Ausgewählte Bilder und Texte reflektieren</a:t>
            </a:r>
          </a:p>
        </p:txBody>
      </p:sp>
      <p:sp>
        <p:nvSpPr>
          <p:cNvPr id="8" name="Textfeld 7">
            <a:extLst>
              <a:ext uri="{FF2B5EF4-FFF2-40B4-BE49-F238E27FC236}">
                <a16:creationId xmlns:a16="http://schemas.microsoft.com/office/drawing/2014/main" id="{2BB372FB-8AD2-87CB-6BB8-94A4F7B68A7A}"/>
              </a:ext>
            </a:extLst>
          </p:cNvPr>
          <p:cNvSpPr txBox="1"/>
          <p:nvPr userDrawn="1"/>
        </p:nvSpPr>
        <p:spPr>
          <a:xfrm>
            <a:off x="2716098" y="5641419"/>
            <a:ext cx="855892" cy="855892"/>
          </a:xfrm>
          <a:prstGeom prst="ellipse">
            <a:avLst/>
          </a:prstGeom>
          <a:solidFill>
            <a:schemeClr val="accent1"/>
          </a:solidFill>
          <a:ln w="57150">
            <a:noFill/>
          </a:ln>
        </p:spPr>
        <p:style>
          <a:lnRef idx="2">
            <a:schemeClr val="accent1"/>
          </a:lnRef>
          <a:fillRef idx="1">
            <a:schemeClr val="lt1"/>
          </a:fillRef>
          <a:effectRef idx="0">
            <a:schemeClr val="accent1"/>
          </a:effectRef>
          <a:fontRef idx="minor">
            <a:schemeClr val="dk1"/>
          </a:fontRef>
        </p:style>
        <p:txBody>
          <a:bodyPr wrap="square" lIns="0" tIns="0" rIns="0" bIns="0" rtlCol="0" anchor="ctr">
            <a:noAutofit/>
          </a:bodyPr>
          <a:lstStyle/>
          <a:p>
            <a:pPr algn="ctr"/>
            <a:r>
              <a:rPr lang="de-DE" sz="3200" b="1" dirty="0">
                <a:solidFill>
                  <a:schemeClr val="bg1"/>
                </a:solidFill>
                <a:latin typeface="Arial" panose="020B0604020202020204" pitchFamily="34" charset="0"/>
                <a:ea typeface="Calibri" panose="020F0502020204030204" pitchFamily="34" charset="0"/>
                <a:cs typeface="Times New Roman" panose="02020603050405020304" pitchFamily="18" charset="0"/>
              </a:rPr>
              <a:t>1A</a:t>
            </a:r>
            <a:endParaRPr lang="de-DE" sz="20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Textfeld 8">
            <a:extLst>
              <a:ext uri="{FF2B5EF4-FFF2-40B4-BE49-F238E27FC236}">
                <a16:creationId xmlns:a16="http://schemas.microsoft.com/office/drawing/2014/main" id="{72204D2B-9FF7-9D0C-EAFA-C073DA504B56}"/>
              </a:ext>
            </a:extLst>
          </p:cNvPr>
          <p:cNvSpPr txBox="1"/>
          <p:nvPr userDrawn="1"/>
        </p:nvSpPr>
        <p:spPr>
          <a:xfrm>
            <a:off x="8625951" y="5641419"/>
            <a:ext cx="855892" cy="855892"/>
          </a:xfrm>
          <a:prstGeom prst="ellipse">
            <a:avLst/>
          </a:prstGeom>
          <a:solidFill>
            <a:schemeClr val="accent1"/>
          </a:solidFill>
          <a:ln w="57150">
            <a:noFill/>
          </a:ln>
        </p:spPr>
        <p:style>
          <a:lnRef idx="2">
            <a:schemeClr val="accent1"/>
          </a:lnRef>
          <a:fillRef idx="1">
            <a:schemeClr val="lt1"/>
          </a:fillRef>
          <a:effectRef idx="0">
            <a:schemeClr val="accent1"/>
          </a:effectRef>
          <a:fontRef idx="minor">
            <a:schemeClr val="dk1"/>
          </a:fontRef>
        </p:style>
        <p:txBody>
          <a:bodyPr wrap="square" lIns="0" tIns="0" rIns="0" bIns="0" rtlCol="0" anchor="ctr">
            <a:noAutofit/>
          </a:bodyPr>
          <a:lstStyle/>
          <a:p>
            <a:pPr algn="ctr"/>
            <a:r>
              <a:rPr lang="de-DE" sz="3200" b="1" dirty="0">
                <a:solidFill>
                  <a:schemeClr val="bg1"/>
                </a:solidFill>
                <a:latin typeface="Arial" panose="020B0604020202020204" pitchFamily="34" charset="0"/>
                <a:ea typeface="Calibri" panose="020F0502020204030204" pitchFamily="34" charset="0"/>
                <a:cs typeface="Times New Roman" panose="02020603050405020304" pitchFamily="18" charset="0"/>
              </a:rPr>
              <a:t>1B</a:t>
            </a:r>
            <a:endParaRPr lang="de-DE" sz="20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10" name="Gruppieren 9">
            <a:extLst>
              <a:ext uri="{FF2B5EF4-FFF2-40B4-BE49-F238E27FC236}">
                <a16:creationId xmlns:a16="http://schemas.microsoft.com/office/drawing/2014/main" id="{E2CF1717-E57B-D8DC-F72C-043F6C3C0EA4}"/>
              </a:ext>
            </a:extLst>
          </p:cNvPr>
          <p:cNvGrpSpPr/>
          <p:nvPr userDrawn="1"/>
        </p:nvGrpSpPr>
        <p:grpSpPr>
          <a:xfrm>
            <a:off x="742950" y="368301"/>
            <a:ext cx="1080000" cy="1080000"/>
            <a:chOff x="742950" y="368301"/>
            <a:chExt cx="1080000" cy="1080000"/>
          </a:xfrm>
        </p:grpSpPr>
        <p:sp>
          <p:nvSpPr>
            <p:cNvPr id="12" name="Oval 11">
              <a:extLst>
                <a:ext uri="{FF2B5EF4-FFF2-40B4-BE49-F238E27FC236}">
                  <a16:creationId xmlns:a16="http://schemas.microsoft.com/office/drawing/2014/main" id="{740F9441-EB80-3C68-C867-7599CA1B49C5}"/>
                </a:ext>
              </a:extLst>
            </p:cNvPr>
            <p:cNvSpPr/>
            <p:nvPr/>
          </p:nvSpPr>
          <p:spPr>
            <a:xfrm>
              <a:off x="742950" y="368301"/>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dirty="0">
                <a:latin typeface="Arial" panose="020B0604020202020204" pitchFamily="34" charset="0"/>
                <a:cs typeface="Arial" panose="020B0604020202020204" pitchFamily="34" charset="0"/>
              </a:endParaRPr>
            </a:p>
          </p:txBody>
        </p:sp>
        <p:pic>
          <p:nvPicPr>
            <p:cNvPr id="13" name="Grafik 12">
              <a:extLst>
                <a:ext uri="{FF2B5EF4-FFF2-40B4-BE49-F238E27FC236}">
                  <a16:creationId xmlns:a16="http://schemas.microsoft.com/office/drawing/2014/main" id="{422CA8D0-5896-6EA5-866F-991388EF953D}"/>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1349632" y="638301"/>
              <a:ext cx="386490" cy="386492"/>
            </a:xfrm>
            <a:prstGeom prst="rect">
              <a:avLst/>
            </a:prstGeom>
          </p:spPr>
        </p:pic>
        <p:grpSp>
          <p:nvGrpSpPr>
            <p:cNvPr id="14" name="Grafik 3">
              <a:extLst>
                <a:ext uri="{FF2B5EF4-FFF2-40B4-BE49-F238E27FC236}">
                  <a16:creationId xmlns:a16="http://schemas.microsoft.com/office/drawing/2014/main" id="{0BC16542-850D-547F-3E63-2A1412B1903F}"/>
                </a:ext>
              </a:extLst>
            </p:cNvPr>
            <p:cNvGrpSpPr/>
            <p:nvPr/>
          </p:nvGrpSpPr>
          <p:grpSpPr>
            <a:xfrm>
              <a:off x="1138687" y="667048"/>
              <a:ext cx="351657" cy="510247"/>
              <a:chOff x="1107121" y="664259"/>
              <a:chExt cx="351657" cy="510247"/>
            </a:xfrm>
          </p:grpSpPr>
          <p:sp>
            <p:nvSpPr>
              <p:cNvPr id="37" name="Freihandform 36">
                <a:extLst>
                  <a:ext uri="{FF2B5EF4-FFF2-40B4-BE49-F238E27FC236}">
                    <a16:creationId xmlns:a16="http://schemas.microsoft.com/office/drawing/2014/main" id="{33D04AAF-6715-B823-CB0F-51B7F7C9926C}"/>
                  </a:ext>
                </a:extLst>
              </p:cNvPr>
              <p:cNvSpPr/>
              <p:nvPr/>
            </p:nvSpPr>
            <p:spPr>
              <a:xfrm>
                <a:off x="1107121" y="664259"/>
                <a:ext cx="351656" cy="510246"/>
              </a:xfrm>
              <a:custGeom>
                <a:avLst/>
                <a:gdLst>
                  <a:gd name="connsiteX0" fmla="*/ 351625 w 351656"/>
                  <a:gd name="connsiteY0" fmla="*/ 465025 h 510246"/>
                  <a:gd name="connsiteX1" fmla="*/ 350826 w 351656"/>
                  <a:gd name="connsiteY1" fmla="*/ 457838 h 510246"/>
                  <a:gd name="connsiteX2" fmla="*/ 345107 w 351656"/>
                  <a:gd name="connsiteY2" fmla="*/ 453261 h 510246"/>
                  <a:gd name="connsiteX3" fmla="*/ 344659 w 351656"/>
                  <a:gd name="connsiteY3" fmla="*/ 453311 h 510246"/>
                  <a:gd name="connsiteX4" fmla="*/ 336932 w 351656"/>
                  <a:gd name="connsiteY4" fmla="*/ 391494 h 510246"/>
                  <a:gd name="connsiteX5" fmla="*/ 313142 w 351656"/>
                  <a:gd name="connsiteY5" fmla="*/ 362475 h 510246"/>
                  <a:gd name="connsiteX6" fmla="*/ 270203 w 351656"/>
                  <a:gd name="connsiteY6" fmla="*/ 348162 h 510246"/>
                  <a:gd name="connsiteX7" fmla="*/ 253291 w 351656"/>
                  <a:gd name="connsiteY7" fmla="*/ 351322 h 510246"/>
                  <a:gd name="connsiteX8" fmla="*/ 240643 w 351656"/>
                  <a:gd name="connsiteY8" fmla="*/ 347106 h 510246"/>
                  <a:gd name="connsiteX9" fmla="*/ 228612 w 351656"/>
                  <a:gd name="connsiteY9" fmla="*/ 330414 h 510246"/>
                  <a:gd name="connsiteX10" fmla="*/ 228612 w 351656"/>
                  <a:gd name="connsiteY10" fmla="*/ 302040 h 510246"/>
                  <a:gd name="connsiteX11" fmla="*/ 266508 w 351656"/>
                  <a:gd name="connsiteY11" fmla="*/ 286250 h 510246"/>
                  <a:gd name="connsiteX12" fmla="*/ 298991 w 351656"/>
                  <a:gd name="connsiteY12" fmla="*/ 237528 h 510246"/>
                  <a:gd name="connsiteX13" fmla="*/ 298991 w 351656"/>
                  <a:gd name="connsiteY13" fmla="*/ 228731 h 510246"/>
                  <a:gd name="connsiteX14" fmla="*/ 325383 w 351656"/>
                  <a:gd name="connsiteY14" fmla="*/ 202339 h 510246"/>
                  <a:gd name="connsiteX15" fmla="*/ 322393 w 351656"/>
                  <a:gd name="connsiteY15" fmla="*/ 190141 h 510246"/>
                  <a:gd name="connsiteX16" fmla="*/ 325383 w 351656"/>
                  <a:gd name="connsiteY16" fmla="*/ 175947 h 510246"/>
                  <a:gd name="connsiteX17" fmla="*/ 323712 w 351656"/>
                  <a:gd name="connsiteY17" fmla="*/ 165774 h 510246"/>
                  <a:gd name="connsiteX18" fmla="*/ 334181 w 351656"/>
                  <a:gd name="connsiteY18" fmla="*/ 140758 h 510246"/>
                  <a:gd name="connsiteX19" fmla="*/ 332509 w 351656"/>
                  <a:gd name="connsiteY19" fmla="*/ 130584 h 510246"/>
                  <a:gd name="connsiteX20" fmla="*/ 342978 w 351656"/>
                  <a:gd name="connsiteY20" fmla="*/ 105568 h 510246"/>
                  <a:gd name="connsiteX21" fmla="*/ 315099 w 351656"/>
                  <a:gd name="connsiteY21" fmla="*/ 71161 h 510246"/>
                  <a:gd name="connsiteX22" fmla="*/ 316586 w 351656"/>
                  <a:gd name="connsiteY22" fmla="*/ 61581 h 510246"/>
                  <a:gd name="connsiteX23" fmla="*/ 281396 w 351656"/>
                  <a:gd name="connsiteY23" fmla="*/ 26392 h 510246"/>
                  <a:gd name="connsiteX24" fmla="*/ 261698 w 351656"/>
                  <a:gd name="connsiteY24" fmla="*/ 32420 h 510246"/>
                  <a:gd name="connsiteX25" fmla="*/ 228612 w 351656"/>
                  <a:gd name="connsiteY25" fmla="*/ 8797 h 510246"/>
                  <a:gd name="connsiteX26" fmla="*/ 205958 w 351656"/>
                  <a:gd name="connsiteY26" fmla="*/ 17265 h 510246"/>
                  <a:gd name="connsiteX27" fmla="*/ 175829 w 351656"/>
                  <a:gd name="connsiteY27" fmla="*/ 0 h 510246"/>
                  <a:gd name="connsiteX28" fmla="*/ 145700 w 351656"/>
                  <a:gd name="connsiteY28" fmla="*/ 17265 h 510246"/>
                  <a:gd name="connsiteX29" fmla="*/ 123045 w 351656"/>
                  <a:gd name="connsiteY29" fmla="*/ 8797 h 510246"/>
                  <a:gd name="connsiteX30" fmla="*/ 89960 w 351656"/>
                  <a:gd name="connsiteY30" fmla="*/ 32420 h 510246"/>
                  <a:gd name="connsiteX31" fmla="*/ 70261 w 351656"/>
                  <a:gd name="connsiteY31" fmla="*/ 26392 h 510246"/>
                  <a:gd name="connsiteX32" fmla="*/ 35072 w 351656"/>
                  <a:gd name="connsiteY32" fmla="*/ 61581 h 510246"/>
                  <a:gd name="connsiteX33" fmla="*/ 36559 w 351656"/>
                  <a:gd name="connsiteY33" fmla="*/ 71161 h 510246"/>
                  <a:gd name="connsiteX34" fmla="*/ 8679 w 351656"/>
                  <a:gd name="connsiteY34" fmla="*/ 105568 h 510246"/>
                  <a:gd name="connsiteX35" fmla="*/ 19148 w 351656"/>
                  <a:gd name="connsiteY35" fmla="*/ 130584 h 510246"/>
                  <a:gd name="connsiteX36" fmla="*/ 17476 w 351656"/>
                  <a:gd name="connsiteY36" fmla="*/ 140758 h 510246"/>
                  <a:gd name="connsiteX37" fmla="*/ 27945 w 351656"/>
                  <a:gd name="connsiteY37" fmla="*/ 165774 h 510246"/>
                  <a:gd name="connsiteX38" fmla="*/ 26273 w 351656"/>
                  <a:gd name="connsiteY38" fmla="*/ 175947 h 510246"/>
                  <a:gd name="connsiteX39" fmla="*/ 29263 w 351656"/>
                  <a:gd name="connsiteY39" fmla="*/ 190141 h 510246"/>
                  <a:gd name="connsiteX40" fmla="*/ 26273 w 351656"/>
                  <a:gd name="connsiteY40" fmla="*/ 202339 h 510246"/>
                  <a:gd name="connsiteX41" fmla="*/ 52665 w 351656"/>
                  <a:gd name="connsiteY41" fmla="*/ 228731 h 510246"/>
                  <a:gd name="connsiteX42" fmla="*/ 52665 w 351656"/>
                  <a:gd name="connsiteY42" fmla="*/ 237528 h 510246"/>
                  <a:gd name="connsiteX43" fmla="*/ 85147 w 351656"/>
                  <a:gd name="connsiteY43" fmla="*/ 286252 h 510246"/>
                  <a:gd name="connsiteX44" fmla="*/ 123044 w 351656"/>
                  <a:gd name="connsiteY44" fmla="*/ 302043 h 510246"/>
                  <a:gd name="connsiteX45" fmla="*/ 123044 w 351656"/>
                  <a:gd name="connsiteY45" fmla="*/ 330415 h 510246"/>
                  <a:gd name="connsiteX46" fmla="*/ 111014 w 351656"/>
                  <a:gd name="connsiteY46" fmla="*/ 347107 h 510246"/>
                  <a:gd name="connsiteX47" fmla="*/ 98366 w 351656"/>
                  <a:gd name="connsiteY47" fmla="*/ 351323 h 510246"/>
                  <a:gd name="connsiteX48" fmla="*/ 81454 w 351656"/>
                  <a:gd name="connsiteY48" fmla="*/ 348163 h 510246"/>
                  <a:gd name="connsiteX49" fmla="*/ 38515 w 351656"/>
                  <a:gd name="connsiteY49" fmla="*/ 362476 h 510246"/>
                  <a:gd name="connsiteX50" fmla="*/ 14725 w 351656"/>
                  <a:gd name="connsiteY50" fmla="*/ 391495 h 510246"/>
                  <a:gd name="connsiteX51" fmla="*/ 6997 w 351656"/>
                  <a:gd name="connsiteY51" fmla="*/ 453312 h 510246"/>
                  <a:gd name="connsiteX52" fmla="*/ 6550 w 351656"/>
                  <a:gd name="connsiteY52" fmla="*/ 453262 h 510246"/>
                  <a:gd name="connsiteX53" fmla="*/ 830 w 351656"/>
                  <a:gd name="connsiteY53" fmla="*/ 457839 h 510246"/>
                  <a:gd name="connsiteX54" fmla="*/ 32 w 351656"/>
                  <a:gd name="connsiteY54" fmla="*/ 465027 h 510246"/>
                  <a:gd name="connsiteX55" fmla="*/ 4608 w 351656"/>
                  <a:gd name="connsiteY55" fmla="*/ 470746 h 510246"/>
                  <a:gd name="connsiteX56" fmla="*/ 17476 w 351656"/>
                  <a:gd name="connsiteY56" fmla="*/ 472176 h 510246"/>
                  <a:gd name="connsiteX57" fmla="*/ 17476 w 351656"/>
                  <a:gd name="connsiteY57" fmla="*/ 492651 h 510246"/>
                  <a:gd name="connsiteX58" fmla="*/ 35071 w 351656"/>
                  <a:gd name="connsiteY58" fmla="*/ 510246 h 510246"/>
                  <a:gd name="connsiteX59" fmla="*/ 79058 w 351656"/>
                  <a:gd name="connsiteY59" fmla="*/ 510246 h 510246"/>
                  <a:gd name="connsiteX60" fmla="*/ 272599 w 351656"/>
                  <a:gd name="connsiteY60" fmla="*/ 510246 h 510246"/>
                  <a:gd name="connsiteX61" fmla="*/ 316586 w 351656"/>
                  <a:gd name="connsiteY61" fmla="*/ 510246 h 510246"/>
                  <a:gd name="connsiteX62" fmla="*/ 334181 w 351656"/>
                  <a:gd name="connsiteY62" fmla="*/ 492651 h 510246"/>
                  <a:gd name="connsiteX63" fmla="*/ 334181 w 351656"/>
                  <a:gd name="connsiteY63" fmla="*/ 472174 h 510246"/>
                  <a:gd name="connsiteX64" fmla="*/ 347049 w 351656"/>
                  <a:gd name="connsiteY64" fmla="*/ 470745 h 510246"/>
                  <a:gd name="connsiteX65" fmla="*/ 351625 w 351656"/>
                  <a:gd name="connsiteY65" fmla="*/ 465025 h 510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51656" h="510246">
                    <a:moveTo>
                      <a:pt x="351625" y="465025"/>
                    </a:moveTo>
                    <a:lnTo>
                      <a:pt x="350826" y="457838"/>
                    </a:lnTo>
                    <a:cubicBezTo>
                      <a:pt x="350511" y="454995"/>
                      <a:pt x="347949" y="452946"/>
                      <a:pt x="345107" y="453261"/>
                    </a:cubicBezTo>
                    <a:lnTo>
                      <a:pt x="344659" y="453311"/>
                    </a:lnTo>
                    <a:lnTo>
                      <a:pt x="336932" y="391494"/>
                    </a:lnTo>
                    <a:cubicBezTo>
                      <a:pt x="335251" y="378047"/>
                      <a:pt x="325998" y="366760"/>
                      <a:pt x="313142" y="362475"/>
                    </a:cubicBezTo>
                    <a:lnTo>
                      <a:pt x="270203" y="348162"/>
                    </a:lnTo>
                    <a:cubicBezTo>
                      <a:pt x="264307" y="346195"/>
                      <a:pt x="257838" y="347447"/>
                      <a:pt x="253291" y="351322"/>
                    </a:cubicBezTo>
                    <a:lnTo>
                      <a:pt x="240643" y="347106"/>
                    </a:lnTo>
                    <a:cubicBezTo>
                      <a:pt x="233458" y="344711"/>
                      <a:pt x="228612" y="337987"/>
                      <a:pt x="228612" y="330414"/>
                    </a:cubicBezTo>
                    <a:lnTo>
                      <a:pt x="228612" y="302040"/>
                    </a:lnTo>
                    <a:lnTo>
                      <a:pt x="266508" y="286250"/>
                    </a:lnTo>
                    <a:cubicBezTo>
                      <a:pt x="286179" y="278057"/>
                      <a:pt x="298991" y="258838"/>
                      <a:pt x="298991" y="237528"/>
                    </a:cubicBezTo>
                    <a:lnTo>
                      <a:pt x="298991" y="228731"/>
                    </a:lnTo>
                    <a:cubicBezTo>
                      <a:pt x="313567" y="228731"/>
                      <a:pt x="325383" y="216915"/>
                      <a:pt x="325383" y="202339"/>
                    </a:cubicBezTo>
                    <a:cubicBezTo>
                      <a:pt x="325383" y="197937"/>
                      <a:pt x="324300" y="193790"/>
                      <a:pt x="322393" y="190141"/>
                    </a:cubicBezTo>
                    <a:cubicBezTo>
                      <a:pt x="324311" y="185798"/>
                      <a:pt x="325383" y="180999"/>
                      <a:pt x="325383" y="175947"/>
                    </a:cubicBezTo>
                    <a:cubicBezTo>
                      <a:pt x="325383" y="172384"/>
                      <a:pt x="324696" y="169015"/>
                      <a:pt x="323712" y="165774"/>
                    </a:cubicBezTo>
                    <a:cubicBezTo>
                      <a:pt x="330168" y="159395"/>
                      <a:pt x="334181" y="150550"/>
                      <a:pt x="334181" y="140758"/>
                    </a:cubicBezTo>
                    <a:cubicBezTo>
                      <a:pt x="334181" y="137195"/>
                      <a:pt x="333493" y="133825"/>
                      <a:pt x="332509" y="130584"/>
                    </a:cubicBezTo>
                    <a:cubicBezTo>
                      <a:pt x="338966" y="124205"/>
                      <a:pt x="342978" y="115361"/>
                      <a:pt x="342978" y="105568"/>
                    </a:cubicBezTo>
                    <a:cubicBezTo>
                      <a:pt x="342978" y="88643"/>
                      <a:pt x="331021" y="74529"/>
                      <a:pt x="315099" y="71161"/>
                    </a:cubicBezTo>
                    <a:cubicBezTo>
                      <a:pt x="315971" y="68096"/>
                      <a:pt x="316586" y="64926"/>
                      <a:pt x="316586" y="61581"/>
                    </a:cubicBezTo>
                    <a:cubicBezTo>
                      <a:pt x="316586" y="42147"/>
                      <a:pt x="300831" y="26392"/>
                      <a:pt x="281396" y="26392"/>
                    </a:cubicBezTo>
                    <a:cubicBezTo>
                      <a:pt x="274098" y="26392"/>
                      <a:pt x="267320" y="28616"/>
                      <a:pt x="261698" y="32420"/>
                    </a:cubicBezTo>
                    <a:cubicBezTo>
                      <a:pt x="256896" y="18700"/>
                      <a:pt x="243973" y="8797"/>
                      <a:pt x="228612" y="8797"/>
                    </a:cubicBezTo>
                    <a:cubicBezTo>
                      <a:pt x="219935" y="8797"/>
                      <a:pt x="212094" y="12058"/>
                      <a:pt x="205958" y="17265"/>
                    </a:cubicBezTo>
                    <a:cubicBezTo>
                      <a:pt x="199821" y="6969"/>
                      <a:pt x="188687" y="0"/>
                      <a:pt x="175829" y="0"/>
                    </a:cubicBezTo>
                    <a:cubicBezTo>
                      <a:pt x="162972" y="0"/>
                      <a:pt x="151839" y="6969"/>
                      <a:pt x="145700" y="17265"/>
                    </a:cubicBezTo>
                    <a:cubicBezTo>
                      <a:pt x="139563" y="12058"/>
                      <a:pt x="131723" y="8797"/>
                      <a:pt x="123045" y="8797"/>
                    </a:cubicBezTo>
                    <a:cubicBezTo>
                      <a:pt x="107685" y="8797"/>
                      <a:pt x="94762" y="18700"/>
                      <a:pt x="89960" y="32420"/>
                    </a:cubicBezTo>
                    <a:cubicBezTo>
                      <a:pt x="84337" y="28616"/>
                      <a:pt x="77559" y="26392"/>
                      <a:pt x="70261" y="26392"/>
                    </a:cubicBezTo>
                    <a:cubicBezTo>
                      <a:pt x="50827" y="26392"/>
                      <a:pt x="35072" y="42147"/>
                      <a:pt x="35072" y="61581"/>
                    </a:cubicBezTo>
                    <a:cubicBezTo>
                      <a:pt x="35072" y="64926"/>
                      <a:pt x="35688" y="68096"/>
                      <a:pt x="36559" y="71161"/>
                    </a:cubicBezTo>
                    <a:cubicBezTo>
                      <a:pt x="20635" y="74529"/>
                      <a:pt x="8679" y="88643"/>
                      <a:pt x="8679" y="105568"/>
                    </a:cubicBezTo>
                    <a:cubicBezTo>
                      <a:pt x="8679" y="115361"/>
                      <a:pt x="12691" y="124205"/>
                      <a:pt x="19148" y="130584"/>
                    </a:cubicBezTo>
                    <a:cubicBezTo>
                      <a:pt x="18163" y="133825"/>
                      <a:pt x="17476" y="137195"/>
                      <a:pt x="17476" y="140758"/>
                    </a:cubicBezTo>
                    <a:cubicBezTo>
                      <a:pt x="17476" y="150550"/>
                      <a:pt x="21489" y="159395"/>
                      <a:pt x="27945" y="165774"/>
                    </a:cubicBezTo>
                    <a:cubicBezTo>
                      <a:pt x="26961" y="169015"/>
                      <a:pt x="26273" y="172384"/>
                      <a:pt x="26273" y="175947"/>
                    </a:cubicBezTo>
                    <a:cubicBezTo>
                      <a:pt x="26273" y="180999"/>
                      <a:pt x="27346" y="185798"/>
                      <a:pt x="29263" y="190141"/>
                    </a:cubicBezTo>
                    <a:cubicBezTo>
                      <a:pt x="27358" y="193790"/>
                      <a:pt x="26273" y="197937"/>
                      <a:pt x="26273" y="202339"/>
                    </a:cubicBezTo>
                    <a:cubicBezTo>
                      <a:pt x="26273" y="216915"/>
                      <a:pt x="38089" y="228731"/>
                      <a:pt x="52665" y="228731"/>
                    </a:cubicBezTo>
                    <a:lnTo>
                      <a:pt x="52665" y="237528"/>
                    </a:lnTo>
                    <a:cubicBezTo>
                      <a:pt x="52665" y="258837"/>
                      <a:pt x="65478" y="278055"/>
                      <a:pt x="85147" y="286252"/>
                    </a:cubicBezTo>
                    <a:lnTo>
                      <a:pt x="123044" y="302043"/>
                    </a:lnTo>
                    <a:lnTo>
                      <a:pt x="123044" y="330415"/>
                    </a:lnTo>
                    <a:cubicBezTo>
                      <a:pt x="123044" y="337989"/>
                      <a:pt x="118198" y="344712"/>
                      <a:pt x="111014" y="347107"/>
                    </a:cubicBezTo>
                    <a:lnTo>
                      <a:pt x="98366" y="351323"/>
                    </a:lnTo>
                    <a:cubicBezTo>
                      <a:pt x="93818" y="347448"/>
                      <a:pt x="87350" y="346196"/>
                      <a:pt x="81454" y="348163"/>
                    </a:cubicBezTo>
                    <a:lnTo>
                      <a:pt x="38515" y="362476"/>
                    </a:lnTo>
                    <a:cubicBezTo>
                      <a:pt x="25659" y="366761"/>
                      <a:pt x="16406" y="378048"/>
                      <a:pt x="14725" y="391495"/>
                    </a:cubicBezTo>
                    <a:lnTo>
                      <a:pt x="6997" y="453312"/>
                    </a:lnTo>
                    <a:lnTo>
                      <a:pt x="6550" y="453262"/>
                    </a:lnTo>
                    <a:cubicBezTo>
                      <a:pt x="3707" y="452947"/>
                      <a:pt x="1146" y="454995"/>
                      <a:pt x="830" y="457839"/>
                    </a:cubicBezTo>
                    <a:lnTo>
                      <a:pt x="32" y="465027"/>
                    </a:lnTo>
                    <a:cubicBezTo>
                      <a:pt x="-284" y="467869"/>
                      <a:pt x="1765" y="470430"/>
                      <a:pt x="4608" y="470746"/>
                    </a:cubicBezTo>
                    <a:lnTo>
                      <a:pt x="17476" y="472176"/>
                    </a:lnTo>
                    <a:lnTo>
                      <a:pt x="17476" y="492651"/>
                    </a:lnTo>
                    <a:cubicBezTo>
                      <a:pt x="17476" y="502368"/>
                      <a:pt x="25354" y="510246"/>
                      <a:pt x="35071" y="510246"/>
                    </a:cubicBezTo>
                    <a:lnTo>
                      <a:pt x="79058" y="510246"/>
                    </a:lnTo>
                    <a:lnTo>
                      <a:pt x="272599" y="510246"/>
                    </a:lnTo>
                    <a:lnTo>
                      <a:pt x="316586" y="510246"/>
                    </a:lnTo>
                    <a:cubicBezTo>
                      <a:pt x="326304" y="510246"/>
                      <a:pt x="334181" y="502368"/>
                      <a:pt x="334181" y="492651"/>
                    </a:cubicBezTo>
                    <a:lnTo>
                      <a:pt x="334181" y="472174"/>
                    </a:lnTo>
                    <a:lnTo>
                      <a:pt x="347049" y="470745"/>
                    </a:lnTo>
                    <a:cubicBezTo>
                      <a:pt x="349891" y="470429"/>
                      <a:pt x="351941" y="467868"/>
                      <a:pt x="351625" y="465025"/>
                    </a:cubicBezTo>
                    <a:close/>
                  </a:path>
                </a:pathLst>
              </a:custGeom>
              <a:solidFill>
                <a:srgbClr val="C38762"/>
              </a:solidFill>
              <a:ln w="1088" cap="flat">
                <a:noFill/>
                <a:prstDash val="solid"/>
                <a:miter/>
              </a:ln>
            </p:spPr>
            <p:txBody>
              <a:bodyPr rtlCol="0" anchor="ctr"/>
              <a:lstStyle/>
              <a:p>
                <a:endParaRPr lang="en-US"/>
              </a:p>
            </p:txBody>
          </p:sp>
          <p:sp>
            <p:nvSpPr>
              <p:cNvPr id="38" name="Freihandform 37">
                <a:extLst>
                  <a:ext uri="{FF2B5EF4-FFF2-40B4-BE49-F238E27FC236}">
                    <a16:creationId xmlns:a16="http://schemas.microsoft.com/office/drawing/2014/main" id="{18F1A9FE-0F7D-3201-C4EC-5EB6D1024B71}"/>
                  </a:ext>
                </a:extLst>
              </p:cNvPr>
              <p:cNvSpPr/>
              <p:nvPr/>
            </p:nvSpPr>
            <p:spPr>
              <a:xfrm>
                <a:off x="1115800" y="664259"/>
                <a:ext cx="334299" cy="211136"/>
              </a:xfrm>
              <a:custGeom>
                <a:avLst/>
                <a:gdLst>
                  <a:gd name="connsiteX0" fmla="*/ 323831 w 334299"/>
                  <a:gd name="connsiteY0" fmla="*/ 130584 h 211136"/>
                  <a:gd name="connsiteX1" fmla="*/ 334299 w 334299"/>
                  <a:gd name="connsiteY1" fmla="*/ 105568 h 211136"/>
                  <a:gd name="connsiteX2" fmla="*/ 306420 w 334299"/>
                  <a:gd name="connsiteY2" fmla="*/ 71161 h 211136"/>
                  <a:gd name="connsiteX3" fmla="*/ 307907 w 334299"/>
                  <a:gd name="connsiteY3" fmla="*/ 61581 h 211136"/>
                  <a:gd name="connsiteX4" fmla="*/ 272718 w 334299"/>
                  <a:gd name="connsiteY4" fmla="*/ 26392 h 211136"/>
                  <a:gd name="connsiteX5" fmla="*/ 253019 w 334299"/>
                  <a:gd name="connsiteY5" fmla="*/ 32420 h 211136"/>
                  <a:gd name="connsiteX6" fmla="*/ 219934 w 334299"/>
                  <a:gd name="connsiteY6" fmla="*/ 8797 h 211136"/>
                  <a:gd name="connsiteX7" fmla="*/ 197279 w 334299"/>
                  <a:gd name="connsiteY7" fmla="*/ 17265 h 211136"/>
                  <a:gd name="connsiteX8" fmla="*/ 167151 w 334299"/>
                  <a:gd name="connsiteY8" fmla="*/ 0 h 211136"/>
                  <a:gd name="connsiteX9" fmla="*/ 137021 w 334299"/>
                  <a:gd name="connsiteY9" fmla="*/ 17265 h 211136"/>
                  <a:gd name="connsiteX10" fmla="*/ 114367 w 334299"/>
                  <a:gd name="connsiteY10" fmla="*/ 8797 h 211136"/>
                  <a:gd name="connsiteX11" fmla="*/ 81281 w 334299"/>
                  <a:gd name="connsiteY11" fmla="*/ 32420 h 211136"/>
                  <a:gd name="connsiteX12" fmla="*/ 61583 w 334299"/>
                  <a:gd name="connsiteY12" fmla="*/ 26392 h 211136"/>
                  <a:gd name="connsiteX13" fmla="*/ 26393 w 334299"/>
                  <a:gd name="connsiteY13" fmla="*/ 61581 h 211136"/>
                  <a:gd name="connsiteX14" fmla="*/ 27880 w 334299"/>
                  <a:gd name="connsiteY14" fmla="*/ 71161 h 211136"/>
                  <a:gd name="connsiteX15" fmla="*/ 0 w 334299"/>
                  <a:gd name="connsiteY15" fmla="*/ 105568 h 211136"/>
                  <a:gd name="connsiteX16" fmla="*/ 10469 w 334299"/>
                  <a:gd name="connsiteY16" fmla="*/ 130584 h 211136"/>
                  <a:gd name="connsiteX17" fmla="*/ 8797 w 334299"/>
                  <a:gd name="connsiteY17" fmla="*/ 140758 h 211136"/>
                  <a:gd name="connsiteX18" fmla="*/ 19266 w 334299"/>
                  <a:gd name="connsiteY18" fmla="*/ 165774 h 211136"/>
                  <a:gd name="connsiteX19" fmla="*/ 17595 w 334299"/>
                  <a:gd name="connsiteY19" fmla="*/ 175947 h 211136"/>
                  <a:gd name="connsiteX20" fmla="*/ 52784 w 334299"/>
                  <a:gd name="connsiteY20" fmla="*/ 211136 h 211136"/>
                  <a:gd name="connsiteX21" fmla="*/ 52795 w 334299"/>
                  <a:gd name="connsiteY21" fmla="*/ 211136 h 211136"/>
                  <a:gd name="connsiteX22" fmla="*/ 281505 w 334299"/>
                  <a:gd name="connsiteY22" fmla="*/ 211136 h 211136"/>
                  <a:gd name="connsiteX23" fmla="*/ 281516 w 334299"/>
                  <a:gd name="connsiteY23" fmla="*/ 211136 h 211136"/>
                  <a:gd name="connsiteX24" fmla="*/ 316706 w 334299"/>
                  <a:gd name="connsiteY24" fmla="*/ 175947 h 211136"/>
                  <a:gd name="connsiteX25" fmla="*/ 315034 w 334299"/>
                  <a:gd name="connsiteY25" fmla="*/ 165774 h 211136"/>
                  <a:gd name="connsiteX26" fmla="*/ 325503 w 334299"/>
                  <a:gd name="connsiteY26" fmla="*/ 140758 h 211136"/>
                  <a:gd name="connsiteX27" fmla="*/ 323831 w 334299"/>
                  <a:gd name="connsiteY27" fmla="*/ 130584 h 211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4299" h="211136">
                    <a:moveTo>
                      <a:pt x="323831" y="130584"/>
                    </a:moveTo>
                    <a:cubicBezTo>
                      <a:pt x="330288" y="124205"/>
                      <a:pt x="334299" y="115361"/>
                      <a:pt x="334299" y="105568"/>
                    </a:cubicBezTo>
                    <a:cubicBezTo>
                      <a:pt x="334299" y="88643"/>
                      <a:pt x="322342" y="74529"/>
                      <a:pt x="306420" y="71161"/>
                    </a:cubicBezTo>
                    <a:cubicBezTo>
                      <a:pt x="307292" y="68096"/>
                      <a:pt x="307907" y="64926"/>
                      <a:pt x="307907" y="61581"/>
                    </a:cubicBezTo>
                    <a:cubicBezTo>
                      <a:pt x="307907" y="42147"/>
                      <a:pt x="292152" y="26392"/>
                      <a:pt x="272718" y="26392"/>
                    </a:cubicBezTo>
                    <a:cubicBezTo>
                      <a:pt x="265419" y="26392"/>
                      <a:pt x="258641" y="28616"/>
                      <a:pt x="253019" y="32420"/>
                    </a:cubicBezTo>
                    <a:cubicBezTo>
                      <a:pt x="248217" y="18700"/>
                      <a:pt x="235294" y="8797"/>
                      <a:pt x="219934" y="8797"/>
                    </a:cubicBezTo>
                    <a:cubicBezTo>
                      <a:pt x="211256" y="8797"/>
                      <a:pt x="203416" y="12058"/>
                      <a:pt x="197279" y="17265"/>
                    </a:cubicBezTo>
                    <a:cubicBezTo>
                      <a:pt x="191142" y="6969"/>
                      <a:pt x="180008" y="0"/>
                      <a:pt x="167151" y="0"/>
                    </a:cubicBezTo>
                    <a:cubicBezTo>
                      <a:pt x="154293" y="0"/>
                      <a:pt x="143160" y="6969"/>
                      <a:pt x="137021" y="17265"/>
                    </a:cubicBezTo>
                    <a:cubicBezTo>
                      <a:pt x="130885" y="12058"/>
                      <a:pt x="123044" y="8797"/>
                      <a:pt x="114367" y="8797"/>
                    </a:cubicBezTo>
                    <a:cubicBezTo>
                      <a:pt x="99006" y="8797"/>
                      <a:pt x="86083" y="18700"/>
                      <a:pt x="81281" y="32420"/>
                    </a:cubicBezTo>
                    <a:cubicBezTo>
                      <a:pt x="75658" y="28616"/>
                      <a:pt x="68880" y="26392"/>
                      <a:pt x="61583" y="26392"/>
                    </a:cubicBezTo>
                    <a:cubicBezTo>
                      <a:pt x="42148" y="26392"/>
                      <a:pt x="26393" y="42147"/>
                      <a:pt x="26393" y="61581"/>
                    </a:cubicBezTo>
                    <a:cubicBezTo>
                      <a:pt x="26393" y="64926"/>
                      <a:pt x="27009" y="68096"/>
                      <a:pt x="27880" y="71161"/>
                    </a:cubicBezTo>
                    <a:cubicBezTo>
                      <a:pt x="11957" y="74529"/>
                      <a:pt x="0" y="88643"/>
                      <a:pt x="0" y="105568"/>
                    </a:cubicBezTo>
                    <a:cubicBezTo>
                      <a:pt x="0" y="115361"/>
                      <a:pt x="4013" y="124205"/>
                      <a:pt x="10469" y="130584"/>
                    </a:cubicBezTo>
                    <a:cubicBezTo>
                      <a:pt x="9485" y="133825"/>
                      <a:pt x="8797" y="137195"/>
                      <a:pt x="8797" y="140758"/>
                    </a:cubicBezTo>
                    <a:cubicBezTo>
                      <a:pt x="8797" y="150550"/>
                      <a:pt x="12810" y="159395"/>
                      <a:pt x="19266" y="165774"/>
                    </a:cubicBezTo>
                    <a:cubicBezTo>
                      <a:pt x="18282" y="169015"/>
                      <a:pt x="17595" y="172384"/>
                      <a:pt x="17595" y="175947"/>
                    </a:cubicBezTo>
                    <a:cubicBezTo>
                      <a:pt x="17595" y="195381"/>
                      <a:pt x="33350" y="211136"/>
                      <a:pt x="52784" y="211136"/>
                    </a:cubicBezTo>
                    <a:cubicBezTo>
                      <a:pt x="52787" y="211136"/>
                      <a:pt x="52791" y="211136"/>
                      <a:pt x="52795" y="211136"/>
                    </a:cubicBezTo>
                    <a:lnTo>
                      <a:pt x="281505" y="211136"/>
                    </a:lnTo>
                    <a:cubicBezTo>
                      <a:pt x="281508" y="211136"/>
                      <a:pt x="281512" y="211136"/>
                      <a:pt x="281516" y="211136"/>
                    </a:cubicBezTo>
                    <a:cubicBezTo>
                      <a:pt x="300951" y="211136"/>
                      <a:pt x="316706" y="195381"/>
                      <a:pt x="316706" y="175947"/>
                    </a:cubicBezTo>
                    <a:cubicBezTo>
                      <a:pt x="316706" y="172384"/>
                      <a:pt x="316018" y="169015"/>
                      <a:pt x="315034" y="165774"/>
                    </a:cubicBezTo>
                    <a:cubicBezTo>
                      <a:pt x="321490" y="159395"/>
                      <a:pt x="325503" y="150550"/>
                      <a:pt x="325503" y="140758"/>
                    </a:cubicBezTo>
                    <a:cubicBezTo>
                      <a:pt x="325502" y="137195"/>
                      <a:pt x="324816" y="133825"/>
                      <a:pt x="323831" y="130584"/>
                    </a:cubicBezTo>
                    <a:close/>
                  </a:path>
                </a:pathLst>
              </a:custGeom>
              <a:solidFill>
                <a:srgbClr val="623F33"/>
              </a:solidFill>
              <a:ln w="1088" cap="flat">
                <a:noFill/>
                <a:prstDash val="solid"/>
                <a:miter/>
              </a:ln>
            </p:spPr>
            <p:txBody>
              <a:bodyPr rtlCol="0" anchor="ctr"/>
              <a:lstStyle/>
              <a:p>
                <a:endParaRPr lang="en-US"/>
              </a:p>
            </p:txBody>
          </p:sp>
          <p:sp>
            <p:nvSpPr>
              <p:cNvPr id="39" name="Freihandform 38">
                <a:extLst>
                  <a:ext uri="{FF2B5EF4-FFF2-40B4-BE49-F238E27FC236}">
                    <a16:creationId xmlns:a16="http://schemas.microsoft.com/office/drawing/2014/main" id="{EBEF110F-9ACC-69A8-49D0-B5B66A7C447C}"/>
                  </a:ext>
                </a:extLst>
              </p:cNvPr>
              <p:cNvSpPr/>
              <p:nvPr/>
            </p:nvSpPr>
            <p:spPr>
              <a:xfrm>
                <a:off x="1113480" y="1011499"/>
                <a:ext cx="339918" cy="163006"/>
              </a:xfrm>
              <a:custGeom>
                <a:avLst/>
                <a:gdLst>
                  <a:gd name="connsiteX0" fmla="*/ 266241 w 339918"/>
                  <a:gd name="connsiteY0" fmla="*/ 163007 h 163006"/>
                  <a:gd name="connsiteX1" fmla="*/ 266241 w 339918"/>
                  <a:gd name="connsiteY1" fmla="*/ 119020 h 163006"/>
                  <a:gd name="connsiteX2" fmla="*/ 339918 w 339918"/>
                  <a:gd name="connsiteY2" fmla="*/ 119020 h 163006"/>
                  <a:gd name="connsiteX3" fmla="*/ 330572 w 339918"/>
                  <a:gd name="connsiteY3" fmla="*/ 44255 h 163006"/>
                  <a:gd name="connsiteX4" fmla="*/ 306782 w 339918"/>
                  <a:gd name="connsiteY4" fmla="*/ 15236 h 163006"/>
                  <a:gd name="connsiteX5" fmla="*/ 263843 w 339918"/>
                  <a:gd name="connsiteY5" fmla="*/ 922 h 163006"/>
                  <a:gd name="connsiteX6" fmla="*/ 243729 w 339918"/>
                  <a:gd name="connsiteY6" fmla="*/ 7747 h 163006"/>
                  <a:gd name="connsiteX7" fmla="*/ 169471 w 339918"/>
                  <a:gd name="connsiteY7" fmla="*/ 48640 h 163006"/>
                  <a:gd name="connsiteX8" fmla="*/ 95210 w 339918"/>
                  <a:gd name="connsiteY8" fmla="*/ 7746 h 163006"/>
                  <a:gd name="connsiteX9" fmla="*/ 75096 w 339918"/>
                  <a:gd name="connsiteY9" fmla="*/ 921 h 163006"/>
                  <a:gd name="connsiteX10" fmla="*/ 32158 w 339918"/>
                  <a:gd name="connsiteY10" fmla="*/ 15235 h 163006"/>
                  <a:gd name="connsiteX11" fmla="*/ 8367 w 339918"/>
                  <a:gd name="connsiteY11" fmla="*/ 44254 h 163006"/>
                  <a:gd name="connsiteX12" fmla="*/ 0 w 339918"/>
                  <a:gd name="connsiteY12" fmla="*/ 111193 h 163006"/>
                  <a:gd name="connsiteX13" fmla="*/ 72700 w 339918"/>
                  <a:gd name="connsiteY13" fmla="*/ 119019 h 163006"/>
                  <a:gd name="connsiteX14" fmla="*/ 72700 w 339918"/>
                  <a:gd name="connsiteY14" fmla="*/ 163006 h 163006"/>
                  <a:gd name="connsiteX15" fmla="*/ 266242 w 339918"/>
                  <a:gd name="connsiteY15" fmla="*/ 163006 h 163006"/>
                  <a:gd name="connsiteX16" fmla="*/ 266242 w 339918"/>
                  <a:gd name="connsiteY16" fmla="*/ 163007 h 163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9918" h="163006">
                    <a:moveTo>
                      <a:pt x="266241" y="163007"/>
                    </a:moveTo>
                    <a:lnTo>
                      <a:pt x="266241" y="119020"/>
                    </a:lnTo>
                    <a:lnTo>
                      <a:pt x="339918" y="119020"/>
                    </a:lnTo>
                    <a:lnTo>
                      <a:pt x="330572" y="44255"/>
                    </a:lnTo>
                    <a:cubicBezTo>
                      <a:pt x="328891" y="30808"/>
                      <a:pt x="319638" y="19521"/>
                      <a:pt x="306782" y="15236"/>
                    </a:cubicBezTo>
                    <a:lnTo>
                      <a:pt x="263843" y="922"/>
                    </a:lnTo>
                    <a:cubicBezTo>
                      <a:pt x="256366" y="-1571"/>
                      <a:pt x="247953" y="1092"/>
                      <a:pt x="243729" y="7747"/>
                    </a:cubicBezTo>
                    <a:cubicBezTo>
                      <a:pt x="228136" y="32318"/>
                      <a:pt x="200727" y="48640"/>
                      <a:pt x="169471" y="48640"/>
                    </a:cubicBezTo>
                    <a:cubicBezTo>
                      <a:pt x="138215" y="48640"/>
                      <a:pt x="110805" y="32317"/>
                      <a:pt x="95210" y="7746"/>
                    </a:cubicBezTo>
                    <a:cubicBezTo>
                      <a:pt x="90987" y="1091"/>
                      <a:pt x="82574" y="-1572"/>
                      <a:pt x="75096" y="921"/>
                    </a:cubicBezTo>
                    <a:lnTo>
                      <a:pt x="32158" y="15235"/>
                    </a:lnTo>
                    <a:cubicBezTo>
                      <a:pt x="19301" y="19520"/>
                      <a:pt x="10049" y="30807"/>
                      <a:pt x="8367" y="44254"/>
                    </a:cubicBezTo>
                    <a:lnTo>
                      <a:pt x="0" y="111193"/>
                    </a:lnTo>
                    <a:lnTo>
                      <a:pt x="72700" y="119019"/>
                    </a:lnTo>
                    <a:lnTo>
                      <a:pt x="72700" y="163006"/>
                    </a:lnTo>
                    <a:lnTo>
                      <a:pt x="266242" y="163006"/>
                    </a:lnTo>
                    <a:lnTo>
                      <a:pt x="266242" y="163007"/>
                    </a:lnTo>
                    <a:close/>
                  </a:path>
                </a:pathLst>
              </a:custGeom>
              <a:solidFill>
                <a:srgbClr val="97CCD2"/>
              </a:solidFill>
              <a:ln w="1088" cap="flat">
                <a:noFill/>
                <a:prstDash val="solid"/>
                <a:miter/>
              </a:ln>
            </p:spPr>
            <p:txBody>
              <a:bodyPr rtlCol="0" anchor="ctr"/>
              <a:lstStyle/>
              <a:p>
                <a:endParaRPr lang="en-US" dirty="0"/>
              </a:p>
            </p:txBody>
          </p:sp>
          <p:sp>
            <p:nvSpPr>
              <p:cNvPr id="40" name="Freihandform 39">
                <a:extLst>
                  <a:ext uri="{FF2B5EF4-FFF2-40B4-BE49-F238E27FC236}">
                    <a16:creationId xmlns:a16="http://schemas.microsoft.com/office/drawing/2014/main" id="{8F80ABDE-A30A-BE5A-FBB2-4B22D50FCB3E}"/>
                  </a:ext>
                </a:extLst>
              </p:cNvPr>
              <p:cNvSpPr/>
              <p:nvPr/>
            </p:nvSpPr>
            <p:spPr>
              <a:xfrm>
                <a:off x="1221349" y="942841"/>
                <a:ext cx="114384" cy="68777"/>
              </a:xfrm>
              <a:custGeom>
                <a:avLst/>
                <a:gdLst>
                  <a:gd name="connsiteX0" fmla="*/ 114384 w 114384"/>
                  <a:gd name="connsiteY0" fmla="*/ 23460 h 68777"/>
                  <a:gd name="connsiteX1" fmla="*/ 8816 w 114384"/>
                  <a:gd name="connsiteY1" fmla="*/ 0 h 68777"/>
                  <a:gd name="connsiteX2" fmla="*/ 8816 w 114384"/>
                  <a:gd name="connsiteY2" fmla="*/ 51833 h 68777"/>
                  <a:gd name="connsiteX3" fmla="*/ 0 w 114384"/>
                  <a:gd name="connsiteY3" fmla="*/ 66853 h 68777"/>
                  <a:gd name="connsiteX4" fmla="*/ 114384 w 114384"/>
                  <a:gd name="connsiteY4" fmla="*/ 23460 h 68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84" h="68777">
                    <a:moveTo>
                      <a:pt x="114384" y="23460"/>
                    </a:moveTo>
                    <a:lnTo>
                      <a:pt x="8816" y="0"/>
                    </a:lnTo>
                    <a:lnTo>
                      <a:pt x="8816" y="51833"/>
                    </a:lnTo>
                    <a:cubicBezTo>
                      <a:pt x="8816" y="58166"/>
                      <a:pt x="5312" y="63743"/>
                      <a:pt x="0" y="66853"/>
                    </a:cubicBezTo>
                    <a:cubicBezTo>
                      <a:pt x="73781" y="79768"/>
                      <a:pt x="114384" y="23460"/>
                      <a:pt x="114384" y="23460"/>
                    </a:cubicBezTo>
                    <a:close/>
                  </a:path>
                </a:pathLst>
              </a:custGeom>
              <a:solidFill>
                <a:srgbClr val="A46D4D"/>
              </a:solidFill>
              <a:ln w="1088" cap="flat">
                <a:noFill/>
                <a:prstDash val="solid"/>
                <a:miter/>
              </a:ln>
            </p:spPr>
            <p:txBody>
              <a:bodyPr rtlCol="0" anchor="ctr"/>
              <a:lstStyle/>
              <a:p>
                <a:endParaRPr lang="en-US"/>
              </a:p>
            </p:txBody>
          </p:sp>
          <p:sp>
            <p:nvSpPr>
              <p:cNvPr id="41" name="Freihandform 40">
                <a:extLst>
                  <a:ext uri="{FF2B5EF4-FFF2-40B4-BE49-F238E27FC236}">
                    <a16:creationId xmlns:a16="http://schemas.microsoft.com/office/drawing/2014/main" id="{71EE1349-E35A-A00F-D646-88090485A984}"/>
                  </a:ext>
                </a:extLst>
              </p:cNvPr>
              <p:cNvSpPr/>
              <p:nvPr/>
            </p:nvSpPr>
            <p:spPr>
              <a:xfrm>
                <a:off x="1133395" y="761029"/>
                <a:ext cx="299109" cy="219933"/>
              </a:xfrm>
              <a:custGeom>
                <a:avLst/>
                <a:gdLst>
                  <a:gd name="connsiteX0" fmla="*/ 272718 w 299109"/>
                  <a:gd name="connsiteY0" fmla="*/ 79176 h 219933"/>
                  <a:gd name="connsiteX1" fmla="*/ 272718 w 299109"/>
                  <a:gd name="connsiteY1" fmla="*/ 52784 h 219933"/>
                  <a:gd name="connsiteX2" fmla="*/ 228731 w 299109"/>
                  <a:gd name="connsiteY2" fmla="*/ 0 h 219933"/>
                  <a:gd name="connsiteX3" fmla="*/ 70379 w 299109"/>
                  <a:gd name="connsiteY3" fmla="*/ 0 h 219933"/>
                  <a:gd name="connsiteX4" fmla="*/ 26392 w 299109"/>
                  <a:gd name="connsiteY4" fmla="*/ 52784 h 219933"/>
                  <a:gd name="connsiteX5" fmla="*/ 26392 w 299109"/>
                  <a:gd name="connsiteY5" fmla="*/ 79176 h 219933"/>
                  <a:gd name="connsiteX6" fmla="*/ 0 w 299109"/>
                  <a:gd name="connsiteY6" fmla="*/ 105568 h 219933"/>
                  <a:gd name="connsiteX7" fmla="*/ 26392 w 299109"/>
                  <a:gd name="connsiteY7" fmla="*/ 131960 h 219933"/>
                  <a:gd name="connsiteX8" fmla="*/ 26392 w 299109"/>
                  <a:gd name="connsiteY8" fmla="*/ 140758 h 219933"/>
                  <a:gd name="connsiteX9" fmla="*/ 58874 w 299109"/>
                  <a:gd name="connsiteY9" fmla="*/ 189482 h 219933"/>
                  <a:gd name="connsiteX10" fmla="*/ 115717 w 299109"/>
                  <a:gd name="connsiteY10" fmla="*/ 213166 h 219933"/>
                  <a:gd name="connsiteX11" fmla="*/ 149555 w 299109"/>
                  <a:gd name="connsiteY11" fmla="*/ 219934 h 219933"/>
                  <a:gd name="connsiteX12" fmla="*/ 149555 w 299109"/>
                  <a:gd name="connsiteY12" fmla="*/ 219934 h 219933"/>
                  <a:gd name="connsiteX13" fmla="*/ 183391 w 299109"/>
                  <a:gd name="connsiteY13" fmla="*/ 213166 h 219933"/>
                  <a:gd name="connsiteX14" fmla="*/ 240237 w 299109"/>
                  <a:gd name="connsiteY14" fmla="*/ 189481 h 219933"/>
                  <a:gd name="connsiteX15" fmla="*/ 272718 w 299109"/>
                  <a:gd name="connsiteY15" fmla="*/ 140758 h 219933"/>
                  <a:gd name="connsiteX16" fmla="*/ 272718 w 299109"/>
                  <a:gd name="connsiteY16" fmla="*/ 131960 h 219933"/>
                  <a:gd name="connsiteX17" fmla="*/ 299110 w 299109"/>
                  <a:gd name="connsiteY17" fmla="*/ 105568 h 219933"/>
                  <a:gd name="connsiteX18" fmla="*/ 272718 w 299109"/>
                  <a:gd name="connsiteY18" fmla="*/ 79176 h 219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9109" h="219933">
                    <a:moveTo>
                      <a:pt x="272718" y="79176"/>
                    </a:moveTo>
                    <a:lnTo>
                      <a:pt x="272718" y="52784"/>
                    </a:lnTo>
                    <a:cubicBezTo>
                      <a:pt x="272718" y="28491"/>
                      <a:pt x="253024" y="0"/>
                      <a:pt x="228731" y="0"/>
                    </a:cubicBezTo>
                    <a:lnTo>
                      <a:pt x="70379" y="0"/>
                    </a:lnTo>
                    <a:cubicBezTo>
                      <a:pt x="46085" y="0"/>
                      <a:pt x="26392" y="28491"/>
                      <a:pt x="26392" y="52784"/>
                    </a:cubicBezTo>
                    <a:lnTo>
                      <a:pt x="26392" y="79176"/>
                    </a:lnTo>
                    <a:cubicBezTo>
                      <a:pt x="11816" y="79176"/>
                      <a:pt x="0" y="90993"/>
                      <a:pt x="0" y="105568"/>
                    </a:cubicBezTo>
                    <a:cubicBezTo>
                      <a:pt x="0" y="120144"/>
                      <a:pt x="11816" y="131960"/>
                      <a:pt x="26392" y="131960"/>
                    </a:cubicBezTo>
                    <a:lnTo>
                      <a:pt x="26392" y="140758"/>
                    </a:lnTo>
                    <a:cubicBezTo>
                      <a:pt x="26392" y="162066"/>
                      <a:pt x="39204" y="181285"/>
                      <a:pt x="58874" y="189482"/>
                    </a:cubicBezTo>
                    <a:lnTo>
                      <a:pt x="115717" y="213166"/>
                    </a:lnTo>
                    <a:cubicBezTo>
                      <a:pt x="126440" y="217634"/>
                      <a:pt x="137940" y="219934"/>
                      <a:pt x="149555" y="219934"/>
                    </a:cubicBezTo>
                    <a:lnTo>
                      <a:pt x="149555" y="219934"/>
                    </a:lnTo>
                    <a:cubicBezTo>
                      <a:pt x="161170" y="219934"/>
                      <a:pt x="172669" y="217633"/>
                      <a:pt x="183391" y="213166"/>
                    </a:cubicBezTo>
                    <a:lnTo>
                      <a:pt x="240237" y="189481"/>
                    </a:lnTo>
                    <a:cubicBezTo>
                      <a:pt x="259905" y="181286"/>
                      <a:pt x="272718" y="162067"/>
                      <a:pt x="272718" y="140758"/>
                    </a:cubicBezTo>
                    <a:lnTo>
                      <a:pt x="272718" y="131960"/>
                    </a:lnTo>
                    <a:cubicBezTo>
                      <a:pt x="287294" y="131960"/>
                      <a:pt x="299110" y="120144"/>
                      <a:pt x="299110" y="105568"/>
                    </a:cubicBezTo>
                    <a:cubicBezTo>
                      <a:pt x="299110" y="90992"/>
                      <a:pt x="287294" y="79176"/>
                      <a:pt x="272718" y="79176"/>
                    </a:cubicBezTo>
                    <a:close/>
                  </a:path>
                </a:pathLst>
              </a:custGeom>
              <a:solidFill>
                <a:srgbClr val="D29771"/>
              </a:solidFill>
              <a:ln w="1088" cap="flat">
                <a:noFill/>
                <a:prstDash val="solid"/>
                <a:miter/>
              </a:ln>
            </p:spPr>
            <p:txBody>
              <a:bodyPr rtlCol="0" anchor="ctr"/>
              <a:lstStyle/>
              <a:p>
                <a:endParaRPr lang="en-US"/>
              </a:p>
            </p:txBody>
          </p:sp>
          <p:sp>
            <p:nvSpPr>
              <p:cNvPr id="42" name="Freihandform 41">
                <a:extLst>
                  <a:ext uri="{FF2B5EF4-FFF2-40B4-BE49-F238E27FC236}">
                    <a16:creationId xmlns:a16="http://schemas.microsoft.com/office/drawing/2014/main" id="{F9D0014D-CBEA-0CBD-B15D-26DB2F037B72}"/>
                  </a:ext>
                </a:extLst>
              </p:cNvPr>
              <p:cNvSpPr/>
              <p:nvPr/>
            </p:nvSpPr>
            <p:spPr>
              <a:xfrm>
                <a:off x="1212572" y="849003"/>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5" y="26392"/>
                      <a:pt x="8797" y="26392"/>
                    </a:cubicBezTo>
                    <a:close/>
                  </a:path>
                </a:pathLst>
              </a:custGeom>
              <a:solidFill>
                <a:srgbClr val="623F33"/>
              </a:solidFill>
              <a:ln w="1088" cap="flat">
                <a:noFill/>
                <a:prstDash val="solid"/>
                <a:miter/>
              </a:ln>
            </p:spPr>
            <p:txBody>
              <a:bodyPr rtlCol="0" anchor="ctr"/>
              <a:lstStyle/>
              <a:p>
                <a:endParaRPr lang="en-US"/>
              </a:p>
            </p:txBody>
          </p:sp>
          <p:sp>
            <p:nvSpPr>
              <p:cNvPr id="43" name="Freihandform 42">
                <a:extLst>
                  <a:ext uri="{FF2B5EF4-FFF2-40B4-BE49-F238E27FC236}">
                    <a16:creationId xmlns:a16="http://schemas.microsoft.com/office/drawing/2014/main" id="{DF9A226E-28B2-E6DA-77C7-E5956F8C6B5D}"/>
                  </a:ext>
                </a:extLst>
              </p:cNvPr>
              <p:cNvSpPr/>
              <p:nvPr/>
            </p:nvSpPr>
            <p:spPr>
              <a:xfrm>
                <a:off x="1335734" y="849003"/>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44" name="Freihandform 43">
                <a:extLst>
                  <a:ext uri="{FF2B5EF4-FFF2-40B4-BE49-F238E27FC236}">
                    <a16:creationId xmlns:a16="http://schemas.microsoft.com/office/drawing/2014/main" id="{0B0D307B-F0AC-8DA0-8933-6CAC604431ED}"/>
                  </a:ext>
                </a:extLst>
              </p:cNvPr>
              <p:cNvSpPr/>
              <p:nvPr/>
            </p:nvSpPr>
            <p:spPr>
              <a:xfrm>
                <a:off x="1238963" y="910582"/>
                <a:ext cx="87975" cy="26634"/>
              </a:xfrm>
              <a:custGeom>
                <a:avLst/>
                <a:gdLst>
                  <a:gd name="connsiteX0" fmla="*/ 43988 w 87975"/>
                  <a:gd name="connsiteY0" fmla="*/ 26635 h 26634"/>
                  <a:gd name="connsiteX1" fmla="*/ 3850 w 87975"/>
                  <a:gd name="connsiteY1" fmla="*/ 16072 h 26634"/>
                  <a:gd name="connsiteX2" fmla="*/ 1526 w 87975"/>
                  <a:gd name="connsiteY2" fmla="*/ 3852 h 26634"/>
                  <a:gd name="connsiteX3" fmla="*/ 13747 w 87975"/>
                  <a:gd name="connsiteY3" fmla="*/ 1528 h 26634"/>
                  <a:gd name="connsiteX4" fmla="*/ 43988 w 87975"/>
                  <a:gd name="connsiteY4" fmla="*/ 9041 h 26634"/>
                  <a:gd name="connsiteX5" fmla="*/ 74228 w 87975"/>
                  <a:gd name="connsiteY5" fmla="*/ 1528 h 26634"/>
                  <a:gd name="connsiteX6" fmla="*/ 86449 w 87975"/>
                  <a:gd name="connsiteY6" fmla="*/ 3852 h 26634"/>
                  <a:gd name="connsiteX7" fmla="*/ 84125 w 87975"/>
                  <a:gd name="connsiteY7" fmla="*/ 16072 h 26634"/>
                  <a:gd name="connsiteX8" fmla="*/ 43988 w 87975"/>
                  <a:gd name="connsiteY8" fmla="*/ 26635 h 2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975" h="26634">
                    <a:moveTo>
                      <a:pt x="43988" y="26635"/>
                    </a:moveTo>
                    <a:cubicBezTo>
                      <a:pt x="28347" y="26635"/>
                      <a:pt x="13717" y="22786"/>
                      <a:pt x="3850" y="16072"/>
                    </a:cubicBezTo>
                    <a:cubicBezTo>
                      <a:pt x="-166" y="13341"/>
                      <a:pt x="-1210" y="7868"/>
                      <a:pt x="1526" y="3852"/>
                    </a:cubicBezTo>
                    <a:cubicBezTo>
                      <a:pt x="4253" y="-160"/>
                      <a:pt x="9731" y="-1205"/>
                      <a:pt x="13747" y="1528"/>
                    </a:cubicBezTo>
                    <a:cubicBezTo>
                      <a:pt x="20663" y="6231"/>
                      <a:pt x="31968" y="9041"/>
                      <a:pt x="43988" y="9041"/>
                    </a:cubicBezTo>
                    <a:cubicBezTo>
                      <a:pt x="56007" y="9041"/>
                      <a:pt x="67313" y="6231"/>
                      <a:pt x="74228" y="1528"/>
                    </a:cubicBezTo>
                    <a:cubicBezTo>
                      <a:pt x="78253" y="-1212"/>
                      <a:pt x="83717" y="-164"/>
                      <a:pt x="86449" y="3852"/>
                    </a:cubicBezTo>
                    <a:cubicBezTo>
                      <a:pt x="89185" y="7868"/>
                      <a:pt x="88141" y="13341"/>
                      <a:pt x="84125" y="16072"/>
                    </a:cubicBezTo>
                    <a:cubicBezTo>
                      <a:pt x="74259" y="22786"/>
                      <a:pt x="59628" y="26635"/>
                      <a:pt x="43988" y="26635"/>
                    </a:cubicBezTo>
                    <a:close/>
                  </a:path>
                </a:pathLst>
              </a:custGeom>
              <a:solidFill>
                <a:srgbClr val="A46D4D"/>
              </a:solidFill>
              <a:ln w="1088" cap="flat">
                <a:noFill/>
                <a:prstDash val="solid"/>
                <a:miter/>
              </a:ln>
            </p:spPr>
            <p:txBody>
              <a:bodyPr rtlCol="0" anchor="ctr"/>
              <a:lstStyle/>
              <a:p>
                <a:endParaRPr lang="en-US"/>
              </a:p>
            </p:txBody>
          </p:sp>
          <p:sp>
            <p:nvSpPr>
              <p:cNvPr id="45" name="Freihandform 44">
                <a:extLst>
                  <a:ext uri="{FF2B5EF4-FFF2-40B4-BE49-F238E27FC236}">
                    <a16:creationId xmlns:a16="http://schemas.microsoft.com/office/drawing/2014/main" id="{C10FB37D-20F0-77E8-51ED-811BB116FD62}"/>
                  </a:ext>
                </a:extLst>
              </p:cNvPr>
              <p:cNvSpPr/>
              <p:nvPr/>
            </p:nvSpPr>
            <p:spPr>
              <a:xfrm>
                <a:off x="1112659" y="1038330"/>
                <a:ext cx="73520" cy="98829"/>
              </a:xfrm>
              <a:custGeom>
                <a:avLst/>
                <a:gdLst>
                  <a:gd name="connsiteX0" fmla="*/ 73521 w 73520"/>
                  <a:gd name="connsiteY0" fmla="*/ 98829 h 98829"/>
                  <a:gd name="connsiteX1" fmla="*/ 73521 w 73520"/>
                  <a:gd name="connsiteY1" fmla="*/ 78919 h 98829"/>
                  <a:gd name="connsiteX2" fmla="*/ 64929 w 73520"/>
                  <a:gd name="connsiteY2" fmla="*/ 55877 h 98829"/>
                  <a:gd name="connsiteX3" fmla="*/ 16523 w 73520"/>
                  <a:gd name="connsiteY3" fmla="*/ 0 h 98829"/>
                  <a:gd name="connsiteX4" fmla="*/ 9189 w 73520"/>
                  <a:gd name="connsiteY4" fmla="*/ 17422 h 98829"/>
                  <a:gd name="connsiteX5" fmla="*/ 0 w 73520"/>
                  <a:gd name="connsiteY5" fmla="*/ 90932 h 98829"/>
                  <a:gd name="connsiteX6" fmla="*/ 73521 w 73520"/>
                  <a:gd name="connsiteY6" fmla="*/ 98829 h 9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0" h="98829">
                    <a:moveTo>
                      <a:pt x="73521" y="98829"/>
                    </a:moveTo>
                    <a:lnTo>
                      <a:pt x="73521" y="78919"/>
                    </a:lnTo>
                    <a:cubicBezTo>
                      <a:pt x="73521" y="70455"/>
                      <a:pt x="70470" y="62275"/>
                      <a:pt x="64929" y="55877"/>
                    </a:cubicBezTo>
                    <a:lnTo>
                      <a:pt x="16523" y="0"/>
                    </a:lnTo>
                    <a:cubicBezTo>
                      <a:pt x="12616" y="4945"/>
                      <a:pt x="10001" y="10920"/>
                      <a:pt x="9189" y="17422"/>
                    </a:cubicBezTo>
                    <a:lnTo>
                      <a:pt x="0" y="90932"/>
                    </a:lnTo>
                    <a:cubicBezTo>
                      <a:pt x="13991" y="91772"/>
                      <a:pt x="51208" y="96132"/>
                      <a:pt x="73521" y="98829"/>
                    </a:cubicBezTo>
                    <a:close/>
                  </a:path>
                </a:pathLst>
              </a:custGeom>
              <a:solidFill>
                <a:srgbClr val="26ABB4"/>
              </a:solidFill>
              <a:ln w="1088" cap="flat">
                <a:noFill/>
                <a:prstDash val="solid"/>
                <a:miter/>
              </a:ln>
            </p:spPr>
            <p:txBody>
              <a:bodyPr rtlCol="0" anchor="ctr"/>
              <a:lstStyle/>
              <a:p>
                <a:endParaRPr lang="en-US"/>
              </a:p>
            </p:txBody>
          </p:sp>
          <p:sp>
            <p:nvSpPr>
              <p:cNvPr id="46" name="Freihandform 45">
                <a:extLst>
                  <a:ext uri="{FF2B5EF4-FFF2-40B4-BE49-F238E27FC236}">
                    <a16:creationId xmlns:a16="http://schemas.microsoft.com/office/drawing/2014/main" id="{DDB82526-9463-A727-3453-FA916279FA0C}"/>
                  </a:ext>
                </a:extLst>
              </p:cNvPr>
              <p:cNvSpPr/>
              <p:nvPr/>
            </p:nvSpPr>
            <p:spPr>
              <a:xfrm>
                <a:off x="1107121" y="1117489"/>
                <a:ext cx="79058" cy="25787"/>
              </a:xfrm>
              <a:custGeom>
                <a:avLst/>
                <a:gdLst>
                  <a:gd name="connsiteX0" fmla="*/ 79059 w 79058"/>
                  <a:gd name="connsiteY0" fmla="*/ 8088 h 25787"/>
                  <a:gd name="connsiteX1" fmla="*/ 6551 w 79058"/>
                  <a:gd name="connsiteY1" fmla="*/ 32 h 25787"/>
                  <a:gd name="connsiteX2" fmla="*/ 830 w 79058"/>
                  <a:gd name="connsiteY2" fmla="*/ 4608 h 25787"/>
                  <a:gd name="connsiteX3" fmla="*/ 32 w 79058"/>
                  <a:gd name="connsiteY3" fmla="*/ 11795 h 25787"/>
                  <a:gd name="connsiteX4" fmla="*/ 4608 w 79058"/>
                  <a:gd name="connsiteY4" fmla="*/ 17515 h 25787"/>
                  <a:gd name="connsiteX5" fmla="*/ 79059 w 79058"/>
                  <a:gd name="connsiteY5" fmla="*/ 25787 h 25787"/>
                  <a:gd name="connsiteX6" fmla="*/ 79059 w 79058"/>
                  <a:gd name="connsiteY6" fmla="*/ 8088 h 2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058" h="25787">
                    <a:moveTo>
                      <a:pt x="79059" y="8088"/>
                    </a:moveTo>
                    <a:lnTo>
                      <a:pt x="6551" y="32"/>
                    </a:lnTo>
                    <a:cubicBezTo>
                      <a:pt x="3707" y="-284"/>
                      <a:pt x="1147" y="1765"/>
                      <a:pt x="830" y="4608"/>
                    </a:cubicBezTo>
                    <a:lnTo>
                      <a:pt x="32" y="11795"/>
                    </a:lnTo>
                    <a:cubicBezTo>
                      <a:pt x="-284" y="14638"/>
                      <a:pt x="1765" y="17199"/>
                      <a:pt x="4608" y="17515"/>
                    </a:cubicBezTo>
                    <a:lnTo>
                      <a:pt x="79059" y="25787"/>
                    </a:lnTo>
                    <a:lnTo>
                      <a:pt x="79059" y="8088"/>
                    </a:lnTo>
                    <a:close/>
                  </a:path>
                </a:pathLst>
              </a:custGeom>
              <a:solidFill>
                <a:srgbClr val="97CCD2"/>
              </a:solidFill>
              <a:ln w="1088" cap="flat">
                <a:noFill/>
                <a:prstDash val="solid"/>
                <a:miter/>
              </a:ln>
            </p:spPr>
            <p:txBody>
              <a:bodyPr rtlCol="0" anchor="ctr"/>
              <a:lstStyle/>
              <a:p>
                <a:endParaRPr lang="en-US"/>
              </a:p>
            </p:txBody>
          </p:sp>
          <p:sp>
            <p:nvSpPr>
              <p:cNvPr id="47" name="Freihandform 46">
                <a:extLst>
                  <a:ext uri="{FF2B5EF4-FFF2-40B4-BE49-F238E27FC236}">
                    <a16:creationId xmlns:a16="http://schemas.microsoft.com/office/drawing/2014/main" id="{ABC24ED8-AF02-7D7E-D7B1-CAE8E35EE6AD}"/>
                  </a:ext>
                </a:extLst>
              </p:cNvPr>
              <p:cNvSpPr/>
              <p:nvPr/>
            </p:nvSpPr>
            <p:spPr>
              <a:xfrm>
                <a:off x="1379720" y="1038330"/>
                <a:ext cx="73520" cy="98829"/>
              </a:xfrm>
              <a:custGeom>
                <a:avLst/>
                <a:gdLst>
                  <a:gd name="connsiteX0" fmla="*/ 0 w 73520"/>
                  <a:gd name="connsiteY0" fmla="*/ 98829 h 98829"/>
                  <a:gd name="connsiteX1" fmla="*/ 0 w 73520"/>
                  <a:gd name="connsiteY1" fmla="*/ 78919 h 98829"/>
                  <a:gd name="connsiteX2" fmla="*/ 8592 w 73520"/>
                  <a:gd name="connsiteY2" fmla="*/ 55877 h 98829"/>
                  <a:gd name="connsiteX3" fmla="*/ 56998 w 73520"/>
                  <a:gd name="connsiteY3" fmla="*/ 0 h 98829"/>
                  <a:gd name="connsiteX4" fmla="*/ 64332 w 73520"/>
                  <a:gd name="connsiteY4" fmla="*/ 17422 h 98829"/>
                  <a:gd name="connsiteX5" fmla="*/ 73521 w 73520"/>
                  <a:gd name="connsiteY5" fmla="*/ 90932 h 98829"/>
                  <a:gd name="connsiteX6" fmla="*/ 0 w 73520"/>
                  <a:gd name="connsiteY6" fmla="*/ 98829 h 9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0" h="98829">
                    <a:moveTo>
                      <a:pt x="0" y="98829"/>
                    </a:moveTo>
                    <a:lnTo>
                      <a:pt x="0" y="78919"/>
                    </a:lnTo>
                    <a:cubicBezTo>
                      <a:pt x="0" y="70455"/>
                      <a:pt x="3050" y="62275"/>
                      <a:pt x="8592" y="55877"/>
                    </a:cubicBezTo>
                    <a:lnTo>
                      <a:pt x="56998" y="0"/>
                    </a:lnTo>
                    <a:cubicBezTo>
                      <a:pt x="60904" y="4945"/>
                      <a:pt x="63519" y="10920"/>
                      <a:pt x="64332" y="17422"/>
                    </a:cubicBezTo>
                    <a:lnTo>
                      <a:pt x="73521" y="90932"/>
                    </a:lnTo>
                    <a:cubicBezTo>
                      <a:pt x="59529" y="91772"/>
                      <a:pt x="22311" y="96132"/>
                      <a:pt x="0" y="98829"/>
                    </a:cubicBezTo>
                    <a:close/>
                  </a:path>
                </a:pathLst>
              </a:custGeom>
              <a:solidFill>
                <a:srgbClr val="26ABB4"/>
              </a:solidFill>
              <a:ln w="1088" cap="flat">
                <a:noFill/>
                <a:prstDash val="solid"/>
                <a:miter/>
              </a:ln>
            </p:spPr>
            <p:txBody>
              <a:bodyPr rtlCol="0" anchor="ctr"/>
              <a:lstStyle/>
              <a:p>
                <a:endParaRPr lang="en-US"/>
              </a:p>
            </p:txBody>
          </p:sp>
          <p:sp>
            <p:nvSpPr>
              <p:cNvPr id="48" name="Freihandform 47">
                <a:extLst>
                  <a:ext uri="{FF2B5EF4-FFF2-40B4-BE49-F238E27FC236}">
                    <a16:creationId xmlns:a16="http://schemas.microsoft.com/office/drawing/2014/main" id="{A34AFA45-A952-23D8-20F9-015C50C681B7}"/>
                  </a:ext>
                </a:extLst>
              </p:cNvPr>
              <p:cNvSpPr/>
              <p:nvPr/>
            </p:nvSpPr>
            <p:spPr>
              <a:xfrm>
                <a:off x="1379720" y="1117489"/>
                <a:ext cx="79058" cy="25787"/>
              </a:xfrm>
              <a:custGeom>
                <a:avLst/>
                <a:gdLst>
                  <a:gd name="connsiteX0" fmla="*/ 0 w 79058"/>
                  <a:gd name="connsiteY0" fmla="*/ 8088 h 25787"/>
                  <a:gd name="connsiteX1" fmla="*/ 72508 w 79058"/>
                  <a:gd name="connsiteY1" fmla="*/ 32 h 25787"/>
                  <a:gd name="connsiteX2" fmla="*/ 78228 w 79058"/>
                  <a:gd name="connsiteY2" fmla="*/ 4608 h 25787"/>
                  <a:gd name="connsiteX3" fmla="*/ 79027 w 79058"/>
                  <a:gd name="connsiteY3" fmla="*/ 11795 h 25787"/>
                  <a:gd name="connsiteX4" fmla="*/ 74451 w 79058"/>
                  <a:gd name="connsiteY4" fmla="*/ 17515 h 25787"/>
                  <a:gd name="connsiteX5" fmla="*/ 0 w 79058"/>
                  <a:gd name="connsiteY5" fmla="*/ 25787 h 25787"/>
                  <a:gd name="connsiteX6" fmla="*/ 0 w 79058"/>
                  <a:gd name="connsiteY6" fmla="*/ 8088 h 2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058" h="25787">
                    <a:moveTo>
                      <a:pt x="0" y="8088"/>
                    </a:moveTo>
                    <a:lnTo>
                      <a:pt x="72508" y="32"/>
                    </a:lnTo>
                    <a:cubicBezTo>
                      <a:pt x="75351" y="-284"/>
                      <a:pt x="77911" y="1765"/>
                      <a:pt x="78228" y="4608"/>
                    </a:cubicBezTo>
                    <a:lnTo>
                      <a:pt x="79027" y="11795"/>
                    </a:lnTo>
                    <a:cubicBezTo>
                      <a:pt x="79342" y="14638"/>
                      <a:pt x="77293" y="17199"/>
                      <a:pt x="74451" y="17515"/>
                    </a:cubicBezTo>
                    <a:lnTo>
                      <a:pt x="0" y="25787"/>
                    </a:lnTo>
                    <a:lnTo>
                      <a:pt x="0" y="8088"/>
                    </a:lnTo>
                    <a:close/>
                  </a:path>
                </a:pathLst>
              </a:custGeom>
              <a:solidFill>
                <a:srgbClr val="97CCD2"/>
              </a:solidFill>
              <a:ln w="1088" cap="flat">
                <a:noFill/>
                <a:prstDash val="solid"/>
                <a:miter/>
              </a:ln>
            </p:spPr>
            <p:txBody>
              <a:bodyPr rtlCol="0" anchor="ctr"/>
              <a:lstStyle/>
              <a:p>
                <a:endParaRPr lang="en-US"/>
              </a:p>
            </p:txBody>
          </p:sp>
          <p:sp>
            <p:nvSpPr>
              <p:cNvPr id="49" name="Freihandform 48">
                <a:extLst>
                  <a:ext uri="{FF2B5EF4-FFF2-40B4-BE49-F238E27FC236}">
                    <a16:creationId xmlns:a16="http://schemas.microsoft.com/office/drawing/2014/main" id="{D83E474B-58A5-7566-B0CD-1CF6979A16AF}"/>
                  </a:ext>
                </a:extLst>
              </p:cNvPr>
              <p:cNvSpPr/>
              <p:nvPr/>
            </p:nvSpPr>
            <p:spPr>
              <a:xfrm>
                <a:off x="1133395" y="762129"/>
                <a:ext cx="234718" cy="215089"/>
              </a:xfrm>
              <a:custGeom>
                <a:avLst/>
                <a:gdLst>
                  <a:gd name="connsiteX0" fmla="*/ 26392 w 234718"/>
                  <a:gd name="connsiteY0" fmla="*/ 0 h 215089"/>
                  <a:gd name="connsiteX1" fmla="*/ 26392 w 234718"/>
                  <a:gd name="connsiteY1" fmla="*/ 78076 h 215089"/>
                  <a:gd name="connsiteX2" fmla="*/ 0 w 234718"/>
                  <a:gd name="connsiteY2" fmla="*/ 104468 h 215089"/>
                  <a:gd name="connsiteX3" fmla="*/ 26392 w 234718"/>
                  <a:gd name="connsiteY3" fmla="*/ 130861 h 215089"/>
                  <a:gd name="connsiteX4" fmla="*/ 26392 w 234718"/>
                  <a:gd name="connsiteY4" fmla="*/ 139658 h 215089"/>
                  <a:gd name="connsiteX5" fmla="*/ 58874 w 234718"/>
                  <a:gd name="connsiteY5" fmla="*/ 188382 h 215089"/>
                  <a:gd name="connsiteX6" fmla="*/ 115716 w 234718"/>
                  <a:gd name="connsiteY6" fmla="*/ 212067 h 215089"/>
                  <a:gd name="connsiteX7" fmla="*/ 124213 w 234718"/>
                  <a:gd name="connsiteY7" fmla="*/ 215090 h 215089"/>
                  <a:gd name="connsiteX8" fmla="*/ 72573 w 234718"/>
                  <a:gd name="connsiteY8" fmla="*/ 170144 h 215089"/>
                  <a:gd name="connsiteX9" fmla="*/ 61581 w 234718"/>
                  <a:gd name="connsiteY9" fmla="*/ 141965 h 215089"/>
                  <a:gd name="connsiteX10" fmla="*/ 61581 w 234718"/>
                  <a:gd name="connsiteY10" fmla="*/ 42637 h 215089"/>
                  <a:gd name="connsiteX11" fmla="*/ 85535 w 234718"/>
                  <a:gd name="connsiteY11" fmla="*/ 30857 h 215089"/>
                  <a:gd name="connsiteX12" fmla="*/ 101169 w 234718"/>
                  <a:gd name="connsiteY12" fmla="*/ 34090 h 215089"/>
                  <a:gd name="connsiteX13" fmla="*/ 131215 w 234718"/>
                  <a:gd name="connsiteY13" fmla="*/ 20007 h 215089"/>
                  <a:gd name="connsiteX14" fmla="*/ 149555 w 234718"/>
                  <a:gd name="connsiteY14" fmla="*/ 25292 h 215089"/>
                  <a:gd name="connsiteX15" fmla="*/ 172973 w 234718"/>
                  <a:gd name="connsiteY15" fmla="*/ 16194 h 215089"/>
                  <a:gd name="connsiteX16" fmla="*/ 197940 w 234718"/>
                  <a:gd name="connsiteY16" fmla="*/ 25292 h 215089"/>
                  <a:gd name="connsiteX17" fmla="*/ 234719 w 234718"/>
                  <a:gd name="connsiteY17" fmla="*/ 0 h 215089"/>
                  <a:gd name="connsiteX18" fmla="*/ 26392 w 234718"/>
                  <a:gd name="connsiteY18" fmla="*/ 0 h 215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4718" h="215089">
                    <a:moveTo>
                      <a:pt x="26392" y="0"/>
                    </a:moveTo>
                    <a:lnTo>
                      <a:pt x="26392" y="78076"/>
                    </a:lnTo>
                    <a:cubicBezTo>
                      <a:pt x="11816" y="78076"/>
                      <a:pt x="0" y="89892"/>
                      <a:pt x="0" y="104468"/>
                    </a:cubicBezTo>
                    <a:cubicBezTo>
                      <a:pt x="0" y="119045"/>
                      <a:pt x="11816" y="130861"/>
                      <a:pt x="26392" y="130861"/>
                    </a:cubicBezTo>
                    <a:lnTo>
                      <a:pt x="26392" y="139658"/>
                    </a:lnTo>
                    <a:cubicBezTo>
                      <a:pt x="26392" y="160967"/>
                      <a:pt x="39204" y="180186"/>
                      <a:pt x="58874" y="188382"/>
                    </a:cubicBezTo>
                    <a:lnTo>
                      <a:pt x="115716" y="212067"/>
                    </a:lnTo>
                    <a:cubicBezTo>
                      <a:pt x="118498" y="213226"/>
                      <a:pt x="121337" y="214224"/>
                      <a:pt x="124213" y="215090"/>
                    </a:cubicBezTo>
                    <a:cubicBezTo>
                      <a:pt x="99092" y="196713"/>
                      <a:pt x="82371" y="180648"/>
                      <a:pt x="72573" y="170144"/>
                    </a:cubicBezTo>
                    <a:cubicBezTo>
                      <a:pt x="65445" y="162501"/>
                      <a:pt x="61581" y="152416"/>
                      <a:pt x="61581" y="141965"/>
                    </a:cubicBezTo>
                    <a:lnTo>
                      <a:pt x="61581" y="42637"/>
                    </a:lnTo>
                    <a:cubicBezTo>
                      <a:pt x="70945" y="41594"/>
                      <a:pt x="79304" y="37268"/>
                      <a:pt x="85535" y="30857"/>
                    </a:cubicBezTo>
                    <a:cubicBezTo>
                      <a:pt x="90334" y="32924"/>
                      <a:pt x="95613" y="34090"/>
                      <a:pt x="101169" y="34090"/>
                    </a:cubicBezTo>
                    <a:cubicBezTo>
                      <a:pt x="113263" y="34090"/>
                      <a:pt x="123953" y="28552"/>
                      <a:pt x="131215" y="20007"/>
                    </a:cubicBezTo>
                    <a:cubicBezTo>
                      <a:pt x="136569" y="23299"/>
                      <a:pt x="142810" y="25292"/>
                      <a:pt x="149555" y="25292"/>
                    </a:cubicBezTo>
                    <a:cubicBezTo>
                      <a:pt x="158589" y="25292"/>
                      <a:pt x="166742" y="21789"/>
                      <a:pt x="172973" y="16194"/>
                    </a:cubicBezTo>
                    <a:cubicBezTo>
                      <a:pt x="179803" y="21793"/>
                      <a:pt x="188420" y="25292"/>
                      <a:pt x="197940" y="25292"/>
                    </a:cubicBezTo>
                    <a:cubicBezTo>
                      <a:pt x="214748" y="25292"/>
                      <a:pt x="229004" y="14785"/>
                      <a:pt x="234719" y="0"/>
                    </a:cubicBezTo>
                    <a:lnTo>
                      <a:pt x="26392" y="0"/>
                    </a:lnTo>
                    <a:close/>
                  </a:path>
                </a:pathLst>
              </a:custGeom>
              <a:solidFill>
                <a:srgbClr val="C38762"/>
              </a:solidFill>
              <a:ln w="1088" cap="flat">
                <a:noFill/>
                <a:prstDash val="solid"/>
                <a:miter/>
              </a:ln>
            </p:spPr>
            <p:txBody>
              <a:bodyPr rtlCol="0" anchor="ctr"/>
              <a:lstStyle/>
              <a:p>
                <a:endParaRPr lang="en-US"/>
              </a:p>
            </p:txBody>
          </p:sp>
          <p:sp>
            <p:nvSpPr>
              <p:cNvPr id="50" name="Freihandform 49">
                <a:extLst>
                  <a:ext uri="{FF2B5EF4-FFF2-40B4-BE49-F238E27FC236}">
                    <a16:creationId xmlns:a16="http://schemas.microsoft.com/office/drawing/2014/main" id="{8225BEE3-4D36-701F-6806-3ED0378E0DE4}"/>
                  </a:ext>
                </a:extLst>
              </p:cNvPr>
              <p:cNvSpPr/>
              <p:nvPr/>
            </p:nvSpPr>
            <p:spPr>
              <a:xfrm>
                <a:off x="1133395" y="699448"/>
                <a:ext cx="299109" cy="123162"/>
              </a:xfrm>
              <a:custGeom>
                <a:avLst/>
                <a:gdLst>
                  <a:gd name="connsiteX0" fmla="*/ 272718 w 299109"/>
                  <a:gd name="connsiteY0" fmla="*/ 70379 h 123162"/>
                  <a:gd name="connsiteX1" fmla="*/ 271050 w 299109"/>
                  <a:gd name="connsiteY1" fmla="*/ 70547 h 123162"/>
                  <a:gd name="connsiteX2" fmla="*/ 272718 w 299109"/>
                  <a:gd name="connsiteY2" fmla="*/ 61581 h 123162"/>
                  <a:gd name="connsiteX3" fmla="*/ 246326 w 299109"/>
                  <a:gd name="connsiteY3" fmla="*/ 35189 h 123162"/>
                  <a:gd name="connsiteX4" fmla="*/ 237256 w 299109"/>
                  <a:gd name="connsiteY4" fmla="*/ 36889 h 123162"/>
                  <a:gd name="connsiteX5" fmla="*/ 197940 w 299109"/>
                  <a:gd name="connsiteY5" fmla="*/ 0 h 123162"/>
                  <a:gd name="connsiteX6" fmla="*/ 160089 w 299109"/>
                  <a:gd name="connsiteY6" fmla="*/ 28608 h 123162"/>
                  <a:gd name="connsiteX7" fmla="*/ 149555 w 299109"/>
                  <a:gd name="connsiteY7" fmla="*/ 26392 h 123162"/>
                  <a:gd name="connsiteX8" fmla="*/ 126651 w 299109"/>
                  <a:gd name="connsiteY8" fmla="*/ 39907 h 123162"/>
                  <a:gd name="connsiteX9" fmla="*/ 101171 w 299109"/>
                  <a:gd name="connsiteY9" fmla="*/ 26392 h 123162"/>
                  <a:gd name="connsiteX10" fmla="*/ 73009 w 299109"/>
                  <a:gd name="connsiteY10" fmla="*/ 44811 h 123162"/>
                  <a:gd name="connsiteX11" fmla="*/ 52785 w 299109"/>
                  <a:gd name="connsiteY11" fmla="*/ 35189 h 123162"/>
                  <a:gd name="connsiteX12" fmla="*/ 29879 w 299109"/>
                  <a:gd name="connsiteY12" fmla="*/ 48478 h 123162"/>
                  <a:gd name="connsiteX13" fmla="*/ 28042 w 299109"/>
                  <a:gd name="connsiteY13" fmla="*/ 48385 h 123162"/>
                  <a:gd name="connsiteX14" fmla="*/ 9897 w 299109"/>
                  <a:gd name="connsiteY14" fmla="*/ 66530 h 123162"/>
                  <a:gd name="connsiteX15" fmla="*/ 11873 w 299109"/>
                  <a:gd name="connsiteY15" fmla="*/ 74735 h 123162"/>
                  <a:gd name="connsiteX16" fmla="*/ 0 w 299109"/>
                  <a:gd name="connsiteY16" fmla="*/ 96771 h 123162"/>
                  <a:gd name="connsiteX17" fmla="*/ 26392 w 299109"/>
                  <a:gd name="connsiteY17" fmla="*/ 123163 h 123162"/>
                  <a:gd name="connsiteX18" fmla="*/ 52784 w 299109"/>
                  <a:gd name="connsiteY18" fmla="*/ 96771 h 123162"/>
                  <a:gd name="connsiteX19" fmla="*/ 51116 w 299109"/>
                  <a:gd name="connsiteY19" fmla="*/ 87805 h 123162"/>
                  <a:gd name="connsiteX20" fmla="*/ 52784 w 299109"/>
                  <a:gd name="connsiteY20" fmla="*/ 87973 h 123162"/>
                  <a:gd name="connsiteX21" fmla="*/ 75688 w 299109"/>
                  <a:gd name="connsiteY21" fmla="*/ 74459 h 123162"/>
                  <a:gd name="connsiteX22" fmla="*/ 101169 w 299109"/>
                  <a:gd name="connsiteY22" fmla="*/ 87973 h 123162"/>
                  <a:gd name="connsiteX23" fmla="*/ 129331 w 299109"/>
                  <a:gd name="connsiteY23" fmla="*/ 69554 h 123162"/>
                  <a:gd name="connsiteX24" fmla="*/ 149555 w 299109"/>
                  <a:gd name="connsiteY24" fmla="*/ 79176 h 123162"/>
                  <a:gd name="connsiteX25" fmla="*/ 170815 w 299109"/>
                  <a:gd name="connsiteY25" fmla="*/ 68297 h 123162"/>
                  <a:gd name="connsiteX26" fmla="*/ 197940 w 299109"/>
                  <a:gd name="connsiteY26" fmla="*/ 79176 h 123162"/>
                  <a:gd name="connsiteX27" fmla="*/ 221752 w 299109"/>
                  <a:gd name="connsiteY27" fmla="*/ 71031 h 123162"/>
                  <a:gd name="connsiteX28" fmla="*/ 246326 w 299109"/>
                  <a:gd name="connsiteY28" fmla="*/ 87973 h 123162"/>
                  <a:gd name="connsiteX29" fmla="*/ 247994 w 299109"/>
                  <a:gd name="connsiteY29" fmla="*/ 87805 h 123162"/>
                  <a:gd name="connsiteX30" fmla="*/ 246326 w 299109"/>
                  <a:gd name="connsiteY30" fmla="*/ 96771 h 123162"/>
                  <a:gd name="connsiteX31" fmla="*/ 272718 w 299109"/>
                  <a:gd name="connsiteY31" fmla="*/ 123163 h 123162"/>
                  <a:gd name="connsiteX32" fmla="*/ 299110 w 299109"/>
                  <a:gd name="connsiteY32" fmla="*/ 96771 h 123162"/>
                  <a:gd name="connsiteX33" fmla="*/ 272718 w 299109"/>
                  <a:gd name="connsiteY33" fmla="*/ 70379 h 123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9109" h="123162">
                    <a:moveTo>
                      <a:pt x="272718" y="70379"/>
                    </a:moveTo>
                    <a:cubicBezTo>
                      <a:pt x="272146" y="70379"/>
                      <a:pt x="271613" y="70511"/>
                      <a:pt x="271050" y="70547"/>
                    </a:cubicBezTo>
                    <a:cubicBezTo>
                      <a:pt x="272070" y="67736"/>
                      <a:pt x="272718" y="64744"/>
                      <a:pt x="272718" y="61581"/>
                    </a:cubicBezTo>
                    <a:cubicBezTo>
                      <a:pt x="272718" y="47005"/>
                      <a:pt x="260902" y="35189"/>
                      <a:pt x="246326" y="35189"/>
                    </a:cubicBezTo>
                    <a:cubicBezTo>
                      <a:pt x="243125" y="35189"/>
                      <a:pt x="240095" y="35846"/>
                      <a:pt x="237256" y="36889"/>
                    </a:cubicBezTo>
                    <a:cubicBezTo>
                      <a:pt x="235845" y="16309"/>
                      <a:pt x="218880" y="0"/>
                      <a:pt x="197940" y="0"/>
                    </a:cubicBezTo>
                    <a:cubicBezTo>
                      <a:pt x="179913" y="0"/>
                      <a:pt x="164872" y="12124"/>
                      <a:pt x="160089" y="28608"/>
                    </a:cubicBezTo>
                    <a:cubicBezTo>
                      <a:pt x="156858" y="27197"/>
                      <a:pt x="153305" y="26392"/>
                      <a:pt x="149555" y="26392"/>
                    </a:cubicBezTo>
                    <a:cubicBezTo>
                      <a:pt x="139681" y="26392"/>
                      <a:pt x="131177" y="31878"/>
                      <a:pt x="126651" y="39907"/>
                    </a:cubicBezTo>
                    <a:cubicBezTo>
                      <a:pt x="121112" y="31753"/>
                      <a:pt x="111770" y="26392"/>
                      <a:pt x="101171" y="26392"/>
                    </a:cubicBezTo>
                    <a:cubicBezTo>
                      <a:pt x="88573" y="26392"/>
                      <a:pt x="77777" y="33978"/>
                      <a:pt x="73009" y="44811"/>
                    </a:cubicBezTo>
                    <a:cubicBezTo>
                      <a:pt x="68168" y="38981"/>
                      <a:pt x="60955" y="35189"/>
                      <a:pt x="52785" y="35189"/>
                    </a:cubicBezTo>
                    <a:cubicBezTo>
                      <a:pt x="42979" y="35189"/>
                      <a:pt x="34430" y="40540"/>
                      <a:pt x="29879" y="48478"/>
                    </a:cubicBezTo>
                    <a:cubicBezTo>
                      <a:pt x="29274" y="48417"/>
                      <a:pt x="28662" y="48385"/>
                      <a:pt x="28042" y="48385"/>
                    </a:cubicBezTo>
                    <a:cubicBezTo>
                      <a:pt x="18020" y="48385"/>
                      <a:pt x="9897" y="56509"/>
                      <a:pt x="9897" y="66530"/>
                    </a:cubicBezTo>
                    <a:cubicBezTo>
                      <a:pt x="9897" y="69486"/>
                      <a:pt x="10618" y="72268"/>
                      <a:pt x="11873" y="74735"/>
                    </a:cubicBezTo>
                    <a:cubicBezTo>
                      <a:pt x="4722" y="79455"/>
                      <a:pt x="0" y="87560"/>
                      <a:pt x="0" y="96771"/>
                    </a:cubicBezTo>
                    <a:cubicBezTo>
                      <a:pt x="0" y="111347"/>
                      <a:pt x="11816" y="123163"/>
                      <a:pt x="26392" y="123163"/>
                    </a:cubicBezTo>
                    <a:cubicBezTo>
                      <a:pt x="40968" y="123163"/>
                      <a:pt x="52784" y="111347"/>
                      <a:pt x="52784" y="96771"/>
                    </a:cubicBezTo>
                    <a:cubicBezTo>
                      <a:pt x="52784" y="93608"/>
                      <a:pt x="52136" y="90616"/>
                      <a:pt x="51116" y="87805"/>
                    </a:cubicBezTo>
                    <a:cubicBezTo>
                      <a:pt x="51679" y="87841"/>
                      <a:pt x="52213" y="87973"/>
                      <a:pt x="52784" y="87973"/>
                    </a:cubicBezTo>
                    <a:cubicBezTo>
                      <a:pt x="62658" y="87973"/>
                      <a:pt x="71163" y="82487"/>
                      <a:pt x="75688" y="74459"/>
                    </a:cubicBezTo>
                    <a:cubicBezTo>
                      <a:pt x="81227" y="82613"/>
                      <a:pt x="90571" y="87973"/>
                      <a:pt x="101169" y="87973"/>
                    </a:cubicBezTo>
                    <a:cubicBezTo>
                      <a:pt x="113767" y="87973"/>
                      <a:pt x="124563" y="80388"/>
                      <a:pt x="129331" y="69554"/>
                    </a:cubicBezTo>
                    <a:cubicBezTo>
                      <a:pt x="134172" y="75384"/>
                      <a:pt x="141383" y="79176"/>
                      <a:pt x="149555" y="79176"/>
                    </a:cubicBezTo>
                    <a:cubicBezTo>
                      <a:pt x="158312" y="79176"/>
                      <a:pt x="166014" y="74863"/>
                      <a:pt x="170815" y="68297"/>
                    </a:cubicBezTo>
                    <a:cubicBezTo>
                      <a:pt x="177908" y="74998"/>
                      <a:pt x="187413" y="79176"/>
                      <a:pt x="197940" y="79176"/>
                    </a:cubicBezTo>
                    <a:cubicBezTo>
                      <a:pt x="206921" y="79176"/>
                      <a:pt x="215109" y="76071"/>
                      <a:pt x="221752" y="71031"/>
                    </a:cubicBezTo>
                    <a:cubicBezTo>
                      <a:pt x="225561" y="80923"/>
                      <a:pt x="235090" y="87973"/>
                      <a:pt x="246326" y="87973"/>
                    </a:cubicBezTo>
                    <a:cubicBezTo>
                      <a:pt x="246897" y="87973"/>
                      <a:pt x="247431" y="87841"/>
                      <a:pt x="247994" y="87805"/>
                    </a:cubicBezTo>
                    <a:cubicBezTo>
                      <a:pt x="246973" y="90616"/>
                      <a:pt x="246326" y="93608"/>
                      <a:pt x="246326" y="96771"/>
                    </a:cubicBezTo>
                    <a:cubicBezTo>
                      <a:pt x="246326" y="111347"/>
                      <a:pt x="258142" y="123163"/>
                      <a:pt x="272718" y="123163"/>
                    </a:cubicBezTo>
                    <a:cubicBezTo>
                      <a:pt x="287294" y="123163"/>
                      <a:pt x="299110" y="111347"/>
                      <a:pt x="299110" y="96771"/>
                    </a:cubicBezTo>
                    <a:cubicBezTo>
                      <a:pt x="299110" y="82195"/>
                      <a:pt x="287294" y="70379"/>
                      <a:pt x="272718" y="70379"/>
                    </a:cubicBezTo>
                    <a:close/>
                  </a:path>
                </a:pathLst>
              </a:custGeom>
              <a:solidFill>
                <a:srgbClr val="623F33"/>
              </a:solidFill>
              <a:ln w="1088" cap="flat">
                <a:noFill/>
                <a:prstDash val="solid"/>
                <a:miter/>
              </a:ln>
            </p:spPr>
            <p:txBody>
              <a:bodyPr rtlCol="0" anchor="ctr"/>
              <a:lstStyle/>
              <a:p>
                <a:endParaRPr lang="en-US"/>
              </a:p>
            </p:txBody>
          </p:sp>
        </p:grpSp>
        <p:grpSp>
          <p:nvGrpSpPr>
            <p:cNvPr id="15" name="Grafik 59">
              <a:extLst>
                <a:ext uri="{FF2B5EF4-FFF2-40B4-BE49-F238E27FC236}">
                  <a16:creationId xmlns:a16="http://schemas.microsoft.com/office/drawing/2014/main" id="{BE20AAB3-5D2D-F53C-049C-3A987340DFD7}"/>
                </a:ext>
              </a:extLst>
            </p:cNvPr>
            <p:cNvGrpSpPr/>
            <p:nvPr/>
          </p:nvGrpSpPr>
          <p:grpSpPr>
            <a:xfrm>
              <a:off x="896563" y="663777"/>
              <a:ext cx="326803" cy="510246"/>
              <a:chOff x="2414340" y="662749"/>
              <a:chExt cx="329556" cy="514545"/>
            </a:xfrm>
          </p:grpSpPr>
          <p:sp>
            <p:nvSpPr>
              <p:cNvPr id="16" name="Freihandform 15">
                <a:extLst>
                  <a:ext uri="{FF2B5EF4-FFF2-40B4-BE49-F238E27FC236}">
                    <a16:creationId xmlns:a16="http://schemas.microsoft.com/office/drawing/2014/main" id="{BC79AD43-C658-AD36-D5CF-52D443571975}"/>
                  </a:ext>
                </a:extLst>
              </p:cNvPr>
              <p:cNvSpPr/>
              <p:nvPr/>
            </p:nvSpPr>
            <p:spPr>
              <a:xfrm>
                <a:off x="2414340" y="760334"/>
                <a:ext cx="329556" cy="416958"/>
              </a:xfrm>
              <a:custGeom>
                <a:avLst/>
                <a:gdLst>
                  <a:gd name="connsiteX0" fmla="*/ 329319 w 329556"/>
                  <a:gd name="connsiteY0" fmla="*/ 386827 h 416958"/>
                  <a:gd name="connsiteX1" fmla="*/ 326010 w 329556"/>
                  <a:gd name="connsiteY1" fmla="*/ 362005 h 416958"/>
                  <a:gd name="connsiteX2" fmla="*/ 318755 w 329556"/>
                  <a:gd name="connsiteY2" fmla="*/ 307593 h 416958"/>
                  <a:gd name="connsiteX3" fmla="*/ 294051 w 329556"/>
                  <a:gd name="connsiteY3" fmla="*/ 273500 h 416958"/>
                  <a:gd name="connsiteX4" fmla="*/ 259829 w 329556"/>
                  <a:gd name="connsiteY4" fmla="*/ 257000 h 416958"/>
                  <a:gd name="connsiteX5" fmla="*/ 250968 w 329556"/>
                  <a:gd name="connsiteY5" fmla="*/ 260110 h 416958"/>
                  <a:gd name="connsiteX6" fmla="*/ 230140 w 329556"/>
                  <a:gd name="connsiteY6" fmla="*/ 252446 h 416958"/>
                  <a:gd name="connsiteX7" fmla="*/ 218009 w 329556"/>
                  <a:gd name="connsiteY7" fmla="*/ 235613 h 416958"/>
                  <a:gd name="connsiteX8" fmla="*/ 218009 w 329556"/>
                  <a:gd name="connsiteY8" fmla="*/ 207001 h 416958"/>
                  <a:gd name="connsiteX9" fmla="*/ 256223 w 329556"/>
                  <a:gd name="connsiteY9" fmla="*/ 191078 h 416958"/>
                  <a:gd name="connsiteX10" fmla="*/ 288978 w 329556"/>
                  <a:gd name="connsiteY10" fmla="*/ 141943 h 416958"/>
                  <a:gd name="connsiteX11" fmla="*/ 288978 w 329556"/>
                  <a:gd name="connsiteY11" fmla="*/ 133072 h 416958"/>
                  <a:gd name="connsiteX12" fmla="*/ 315592 w 329556"/>
                  <a:gd name="connsiteY12" fmla="*/ 106457 h 416958"/>
                  <a:gd name="connsiteX13" fmla="*/ 288978 w 329556"/>
                  <a:gd name="connsiteY13" fmla="*/ 79843 h 416958"/>
                  <a:gd name="connsiteX14" fmla="*/ 288978 w 329556"/>
                  <a:gd name="connsiteY14" fmla="*/ 62100 h 416958"/>
                  <a:gd name="connsiteX15" fmla="*/ 244621 w 329556"/>
                  <a:gd name="connsiteY15" fmla="*/ 0 h 416958"/>
                  <a:gd name="connsiteX16" fmla="*/ 84935 w 329556"/>
                  <a:gd name="connsiteY16" fmla="*/ 0 h 416958"/>
                  <a:gd name="connsiteX17" fmla="*/ 40577 w 329556"/>
                  <a:gd name="connsiteY17" fmla="*/ 62100 h 416958"/>
                  <a:gd name="connsiteX18" fmla="*/ 40577 w 329556"/>
                  <a:gd name="connsiteY18" fmla="*/ 79843 h 416958"/>
                  <a:gd name="connsiteX19" fmla="*/ 13963 w 329556"/>
                  <a:gd name="connsiteY19" fmla="*/ 106457 h 416958"/>
                  <a:gd name="connsiteX20" fmla="*/ 40577 w 329556"/>
                  <a:gd name="connsiteY20" fmla="*/ 133072 h 416958"/>
                  <a:gd name="connsiteX21" fmla="*/ 40577 w 329556"/>
                  <a:gd name="connsiteY21" fmla="*/ 141943 h 416958"/>
                  <a:gd name="connsiteX22" fmla="*/ 73333 w 329556"/>
                  <a:gd name="connsiteY22" fmla="*/ 191078 h 416958"/>
                  <a:gd name="connsiteX23" fmla="*/ 111549 w 329556"/>
                  <a:gd name="connsiteY23" fmla="*/ 207001 h 416958"/>
                  <a:gd name="connsiteX24" fmla="*/ 111549 w 329556"/>
                  <a:gd name="connsiteY24" fmla="*/ 235612 h 416958"/>
                  <a:gd name="connsiteX25" fmla="*/ 99417 w 329556"/>
                  <a:gd name="connsiteY25" fmla="*/ 252445 h 416958"/>
                  <a:gd name="connsiteX26" fmla="*/ 78589 w 329556"/>
                  <a:gd name="connsiteY26" fmla="*/ 260109 h 416958"/>
                  <a:gd name="connsiteX27" fmla="*/ 69729 w 329556"/>
                  <a:gd name="connsiteY27" fmla="*/ 256999 h 416958"/>
                  <a:gd name="connsiteX28" fmla="*/ 35506 w 329556"/>
                  <a:gd name="connsiteY28" fmla="*/ 273499 h 416958"/>
                  <a:gd name="connsiteX29" fmla="*/ 10803 w 329556"/>
                  <a:gd name="connsiteY29" fmla="*/ 307592 h 416958"/>
                  <a:gd name="connsiteX30" fmla="*/ 4142 w 329556"/>
                  <a:gd name="connsiteY30" fmla="*/ 357546 h 416958"/>
                  <a:gd name="connsiteX31" fmla="*/ 238 w 329556"/>
                  <a:gd name="connsiteY31" fmla="*/ 386826 h 416958"/>
                  <a:gd name="connsiteX32" fmla="*/ 26619 w 329556"/>
                  <a:gd name="connsiteY32" fmla="*/ 416958 h 416958"/>
                  <a:gd name="connsiteX33" fmla="*/ 26619 w 329556"/>
                  <a:gd name="connsiteY33" fmla="*/ 416958 h 416958"/>
                  <a:gd name="connsiteX34" fmla="*/ 302937 w 329556"/>
                  <a:gd name="connsiteY34" fmla="*/ 416958 h 416958"/>
                  <a:gd name="connsiteX35" fmla="*/ 302937 w 329556"/>
                  <a:gd name="connsiteY35" fmla="*/ 416958 h 416958"/>
                  <a:gd name="connsiteX36" fmla="*/ 329319 w 329556"/>
                  <a:gd name="connsiteY36" fmla="*/ 386827 h 416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29556" h="416958">
                    <a:moveTo>
                      <a:pt x="329319" y="386827"/>
                    </a:moveTo>
                    <a:lnTo>
                      <a:pt x="326010" y="362005"/>
                    </a:lnTo>
                    <a:lnTo>
                      <a:pt x="318755" y="307593"/>
                    </a:lnTo>
                    <a:cubicBezTo>
                      <a:pt x="316782" y="292796"/>
                      <a:pt x="307498" y="279983"/>
                      <a:pt x="294051" y="273500"/>
                    </a:cubicBezTo>
                    <a:lnTo>
                      <a:pt x="259829" y="257000"/>
                    </a:lnTo>
                    <a:cubicBezTo>
                      <a:pt x="256498" y="255395"/>
                      <a:pt x="252619" y="256852"/>
                      <a:pt x="250968" y="260110"/>
                    </a:cubicBezTo>
                    <a:lnTo>
                      <a:pt x="230140" y="252446"/>
                    </a:lnTo>
                    <a:cubicBezTo>
                      <a:pt x="222895" y="250031"/>
                      <a:pt x="218009" y="243251"/>
                      <a:pt x="218009" y="235613"/>
                    </a:cubicBezTo>
                    <a:lnTo>
                      <a:pt x="218009" y="207001"/>
                    </a:lnTo>
                    <a:lnTo>
                      <a:pt x="256223" y="191078"/>
                    </a:lnTo>
                    <a:cubicBezTo>
                      <a:pt x="276058" y="182813"/>
                      <a:pt x="288978" y="163432"/>
                      <a:pt x="288978" y="141943"/>
                    </a:cubicBezTo>
                    <a:lnTo>
                      <a:pt x="288978" y="133072"/>
                    </a:lnTo>
                    <a:cubicBezTo>
                      <a:pt x="303677" y="133072"/>
                      <a:pt x="315592" y="121156"/>
                      <a:pt x="315592" y="106457"/>
                    </a:cubicBezTo>
                    <a:cubicBezTo>
                      <a:pt x="315592" y="91758"/>
                      <a:pt x="303677" y="79843"/>
                      <a:pt x="288978" y="79843"/>
                    </a:cubicBezTo>
                    <a:lnTo>
                      <a:pt x="288978" y="62100"/>
                    </a:lnTo>
                    <a:cubicBezTo>
                      <a:pt x="288978" y="37602"/>
                      <a:pt x="269118" y="0"/>
                      <a:pt x="244621" y="0"/>
                    </a:cubicBezTo>
                    <a:lnTo>
                      <a:pt x="84935" y="0"/>
                    </a:lnTo>
                    <a:cubicBezTo>
                      <a:pt x="60437" y="0"/>
                      <a:pt x="40577" y="37602"/>
                      <a:pt x="40577" y="62100"/>
                    </a:cubicBezTo>
                    <a:lnTo>
                      <a:pt x="40577" y="79843"/>
                    </a:lnTo>
                    <a:cubicBezTo>
                      <a:pt x="25878" y="79843"/>
                      <a:pt x="13963" y="91758"/>
                      <a:pt x="13963" y="106457"/>
                    </a:cubicBezTo>
                    <a:cubicBezTo>
                      <a:pt x="13963" y="121156"/>
                      <a:pt x="25878" y="133072"/>
                      <a:pt x="40577" y="133072"/>
                    </a:cubicBezTo>
                    <a:lnTo>
                      <a:pt x="40577" y="141943"/>
                    </a:lnTo>
                    <a:cubicBezTo>
                      <a:pt x="40577" y="163431"/>
                      <a:pt x="53498" y="182812"/>
                      <a:pt x="73333" y="191078"/>
                    </a:cubicBezTo>
                    <a:lnTo>
                      <a:pt x="111549" y="207001"/>
                    </a:lnTo>
                    <a:lnTo>
                      <a:pt x="111549" y="235612"/>
                    </a:lnTo>
                    <a:cubicBezTo>
                      <a:pt x="111549" y="243250"/>
                      <a:pt x="106662" y="250030"/>
                      <a:pt x="99417" y="252445"/>
                    </a:cubicBezTo>
                    <a:lnTo>
                      <a:pt x="78589" y="260109"/>
                    </a:lnTo>
                    <a:cubicBezTo>
                      <a:pt x="76938" y="256851"/>
                      <a:pt x="73059" y="255395"/>
                      <a:pt x="69729" y="256999"/>
                    </a:cubicBezTo>
                    <a:lnTo>
                      <a:pt x="35506" y="273499"/>
                    </a:lnTo>
                    <a:cubicBezTo>
                      <a:pt x="22059" y="279983"/>
                      <a:pt x="12775" y="292794"/>
                      <a:pt x="10803" y="307592"/>
                    </a:cubicBezTo>
                    <a:lnTo>
                      <a:pt x="4142" y="357546"/>
                    </a:lnTo>
                    <a:lnTo>
                      <a:pt x="238" y="386826"/>
                    </a:lnTo>
                    <a:cubicBezTo>
                      <a:pt x="-1889" y="402782"/>
                      <a:pt x="10523" y="416958"/>
                      <a:pt x="26619" y="416958"/>
                    </a:cubicBezTo>
                    <a:lnTo>
                      <a:pt x="26619" y="416958"/>
                    </a:lnTo>
                    <a:lnTo>
                      <a:pt x="302937" y="416958"/>
                    </a:lnTo>
                    <a:lnTo>
                      <a:pt x="302937" y="416958"/>
                    </a:lnTo>
                    <a:cubicBezTo>
                      <a:pt x="319033" y="416958"/>
                      <a:pt x="331446" y="402782"/>
                      <a:pt x="329319" y="386827"/>
                    </a:cubicBezTo>
                    <a:close/>
                  </a:path>
                </a:pathLst>
              </a:custGeom>
              <a:solidFill>
                <a:srgbClr val="FFD7A3"/>
              </a:solidFill>
              <a:ln w="1109" cap="flat">
                <a:noFill/>
                <a:prstDash val="solid"/>
                <a:miter/>
              </a:ln>
            </p:spPr>
            <p:txBody>
              <a:bodyPr rtlCol="0" anchor="ctr"/>
              <a:lstStyle/>
              <a:p>
                <a:endParaRPr lang="en-US"/>
              </a:p>
            </p:txBody>
          </p:sp>
          <p:sp>
            <p:nvSpPr>
              <p:cNvPr id="17" name="Freihandform 16">
                <a:extLst>
                  <a:ext uri="{FF2B5EF4-FFF2-40B4-BE49-F238E27FC236}">
                    <a16:creationId xmlns:a16="http://schemas.microsoft.com/office/drawing/2014/main" id="{231C12EE-3B79-CCA6-806A-44D766317678}"/>
                  </a:ext>
                </a:extLst>
              </p:cNvPr>
              <p:cNvSpPr/>
              <p:nvPr/>
            </p:nvSpPr>
            <p:spPr>
              <a:xfrm>
                <a:off x="2517292" y="966596"/>
                <a:ext cx="115053" cy="46414"/>
              </a:xfrm>
              <a:custGeom>
                <a:avLst/>
                <a:gdLst>
                  <a:gd name="connsiteX0" fmla="*/ 115054 w 115053"/>
                  <a:gd name="connsiteY0" fmla="*/ 0 h 46414"/>
                  <a:gd name="connsiteX1" fmla="*/ 8596 w 115053"/>
                  <a:gd name="connsiteY1" fmla="*/ 0 h 46414"/>
                  <a:gd name="connsiteX2" fmla="*/ 8596 w 115053"/>
                  <a:gd name="connsiteY2" fmla="*/ 29352 h 46414"/>
                  <a:gd name="connsiteX3" fmla="*/ 0 w 115053"/>
                  <a:gd name="connsiteY3" fmla="*/ 44546 h 46414"/>
                  <a:gd name="connsiteX4" fmla="*/ 115054 w 115053"/>
                  <a:gd name="connsiteY4" fmla="*/ 0 h 46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53" h="46414">
                    <a:moveTo>
                      <a:pt x="115054" y="0"/>
                    </a:moveTo>
                    <a:lnTo>
                      <a:pt x="8596" y="0"/>
                    </a:lnTo>
                    <a:lnTo>
                      <a:pt x="8596" y="29352"/>
                    </a:lnTo>
                    <a:cubicBezTo>
                      <a:pt x="8596" y="35665"/>
                      <a:pt x="5251" y="41386"/>
                      <a:pt x="0" y="44546"/>
                    </a:cubicBezTo>
                    <a:cubicBezTo>
                      <a:pt x="74215" y="57367"/>
                      <a:pt x="115054" y="0"/>
                      <a:pt x="115054" y="0"/>
                    </a:cubicBezTo>
                    <a:close/>
                  </a:path>
                </a:pathLst>
              </a:custGeom>
              <a:solidFill>
                <a:srgbClr val="FDC88E"/>
              </a:solidFill>
              <a:ln w="1109" cap="flat">
                <a:noFill/>
                <a:prstDash val="solid"/>
                <a:miter/>
              </a:ln>
            </p:spPr>
            <p:txBody>
              <a:bodyPr rtlCol="0" anchor="ctr"/>
              <a:lstStyle/>
              <a:p>
                <a:endParaRPr lang="en-US"/>
              </a:p>
            </p:txBody>
          </p:sp>
          <p:sp>
            <p:nvSpPr>
              <p:cNvPr id="18" name="Freihandform 17">
                <a:extLst>
                  <a:ext uri="{FF2B5EF4-FFF2-40B4-BE49-F238E27FC236}">
                    <a16:creationId xmlns:a16="http://schemas.microsoft.com/office/drawing/2014/main" id="{8987D35C-4FE8-2CE4-79A6-B4B1E633E337}"/>
                  </a:ext>
                </a:extLst>
              </p:cNvPr>
              <p:cNvSpPr/>
              <p:nvPr/>
            </p:nvSpPr>
            <p:spPr>
              <a:xfrm>
                <a:off x="2464974" y="1016543"/>
                <a:ext cx="228367" cy="95322"/>
              </a:xfrm>
              <a:custGeom>
                <a:avLst/>
                <a:gdLst>
                  <a:gd name="connsiteX0" fmla="*/ 189736 w 228367"/>
                  <a:gd name="connsiteY0" fmla="*/ 0 h 95322"/>
                  <a:gd name="connsiteX1" fmla="*/ 114143 w 228367"/>
                  <a:gd name="connsiteY1" fmla="*/ 54292 h 95322"/>
                  <a:gd name="connsiteX2" fmla="*/ 38551 w 228367"/>
                  <a:gd name="connsiteY2" fmla="*/ 0 h 95322"/>
                  <a:gd name="connsiteX3" fmla="*/ 0 w 228367"/>
                  <a:gd name="connsiteY3" fmla="*/ 14293 h 95322"/>
                  <a:gd name="connsiteX4" fmla="*/ 114143 w 228367"/>
                  <a:gd name="connsiteY4" fmla="*/ 95323 h 95322"/>
                  <a:gd name="connsiteX5" fmla="*/ 228368 w 228367"/>
                  <a:gd name="connsiteY5" fmla="*/ 14062 h 95322"/>
                  <a:gd name="connsiteX6" fmla="*/ 189736 w 228367"/>
                  <a:gd name="connsiteY6" fmla="*/ 0 h 95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367" h="95322">
                    <a:moveTo>
                      <a:pt x="189736" y="0"/>
                    </a:moveTo>
                    <a:cubicBezTo>
                      <a:pt x="179072" y="31549"/>
                      <a:pt x="149293" y="54292"/>
                      <a:pt x="114143" y="54292"/>
                    </a:cubicBezTo>
                    <a:cubicBezTo>
                      <a:pt x="78994" y="54292"/>
                      <a:pt x="49215" y="31548"/>
                      <a:pt x="38551" y="0"/>
                    </a:cubicBezTo>
                    <a:lnTo>
                      <a:pt x="0" y="14293"/>
                    </a:lnTo>
                    <a:cubicBezTo>
                      <a:pt x="16468" y="61471"/>
                      <a:pt x="61349" y="95323"/>
                      <a:pt x="114143" y="95323"/>
                    </a:cubicBezTo>
                    <a:cubicBezTo>
                      <a:pt x="167024" y="95323"/>
                      <a:pt x="211967" y="61362"/>
                      <a:pt x="228368" y="14062"/>
                    </a:cubicBezTo>
                    <a:lnTo>
                      <a:pt x="189736" y="0"/>
                    </a:lnTo>
                    <a:close/>
                  </a:path>
                </a:pathLst>
              </a:custGeom>
              <a:solidFill>
                <a:srgbClr val="26ABB4"/>
              </a:solidFill>
              <a:ln w="1109" cap="flat">
                <a:noFill/>
                <a:prstDash val="solid"/>
                <a:miter/>
              </a:ln>
            </p:spPr>
            <p:txBody>
              <a:bodyPr rtlCol="0" anchor="ctr"/>
              <a:lstStyle/>
              <a:p>
                <a:endParaRPr lang="en-US"/>
              </a:p>
            </p:txBody>
          </p:sp>
          <p:sp>
            <p:nvSpPr>
              <p:cNvPr id="19" name="Freihandform 18">
                <a:extLst>
                  <a:ext uri="{FF2B5EF4-FFF2-40B4-BE49-F238E27FC236}">
                    <a16:creationId xmlns:a16="http://schemas.microsoft.com/office/drawing/2014/main" id="{854D30FA-D969-D993-A8D9-A916686D85E8}"/>
                  </a:ext>
                </a:extLst>
              </p:cNvPr>
              <p:cNvSpPr/>
              <p:nvPr/>
            </p:nvSpPr>
            <p:spPr>
              <a:xfrm>
                <a:off x="2414341" y="1016677"/>
                <a:ext cx="329554" cy="160615"/>
              </a:xfrm>
              <a:custGeom>
                <a:avLst/>
                <a:gdLst>
                  <a:gd name="connsiteX0" fmla="*/ 329316 w 329554"/>
                  <a:gd name="connsiteY0" fmla="*/ 130485 h 160615"/>
                  <a:gd name="connsiteX1" fmla="*/ 318753 w 329554"/>
                  <a:gd name="connsiteY1" fmla="*/ 51251 h 160615"/>
                  <a:gd name="connsiteX2" fmla="*/ 294049 w 329554"/>
                  <a:gd name="connsiteY2" fmla="*/ 17158 h 160615"/>
                  <a:gd name="connsiteX3" fmla="*/ 259826 w 329554"/>
                  <a:gd name="connsiteY3" fmla="*/ 658 h 160615"/>
                  <a:gd name="connsiteX4" fmla="*/ 250796 w 329554"/>
                  <a:gd name="connsiteY4" fmla="*/ 4106 h 160615"/>
                  <a:gd name="connsiteX5" fmla="*/ 164777 w 329554"/>
                  <a:gd name="connsiteY5" fmla="*/ 89647 h 160615"/>
                  <a:gd name="connsiteX6" fmla="*/ 78758 w 329554"/>
                  <a:gd name="connsiteY6" fmla="*/ 4105 h 160615"/>
                  <a:gd name="connsiteX7" fmla="*/ 69728 w 329554"/>
                  <a:gd name="connsiteY7" fmla="*/ 657 h 160615"/>
                  <a:gd name="connsiteX8" fmla="*/ 35505 w 329554"/>
                  <a:gd name="connsiteY8" fmla="*/ 17157 h 160615"/>
                  <a:gd name="connsiteX9" fmla="*/ 10801 w 329554"/>
                  <a:gd name="connsiteY9" fmla="*/ 51250 h 160615"/>
                  <a:gd name="connsiteX10" fmla="*/ 238 w 329554"/>
                  <a:gd name="connsiteY10" fmla="*/ 130484 h 160615"/>
                  <a:gd name="connsiteX11" fmla="*/ 26619 w 329554"/>
                  <a:gd name="connsiteY11" fmla="*/ 160616 h 160615"/>
                  <a:gd name="connsiteX12" fmla="*/ 302937 w 329554"/>
                  <a:gd name="connsiteY12" fmla="*/ 160616 h 160615"/>
                  <a:gd name="connsiteX13" fmla="*/ 329316 w 329554"/>
                  <a:gd name="connsiteY13" fmla="*/ 130485 h 160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9554" h="160615">
                    <a:moveTo>
                      <a:pt x="329316" y="130485"/>
                    </a:moveTo>
                    <a:lnTo>
                      <a:pt x="318753" y="51251"/>
                    </a:lnTo>
                    <a:cubicBezTo>
                      <a:pt x="316780" y="36453"/>
                      <a:pt x="307496" y="23642"/>
                      <a:pt x="294049" y="17158"/>
                    </a:cubicBezTo>
                    <a:lnTo>
                      <a:pt x="259826" y="658"/>
                    </a:lnTo>
                    <a:cubicBezTo>
                      <a:pt x="256381" y="-1003"/>
                      <a:pt x="252341" y="607"/>
                      <a:pt x="250796" y="4106"/>
                    </a:cubicBezTo>
                    <a:cubicBezTo>
                      <a:pt x="228357" y="54924"/>
                      <a:pt x="189913" y="78555"/>
                      <a:pt x="164777" y="89647"/>
                    </a:cubicBezTo>
                    <a:cubicBezTo>
                      <a:pt x="139640" y="78556"/>
                      <a:pt x="101196" y="54924"/>
                      <a:pt x="78758" y="4105"/>
                    </a:cubicBezTo>
                    <a:cubicBezTo>
                      <a:pt x="77213" y="606"/>
                      <a:pt x="73173" y="-1003"/>
                      <a:pt x="69728" y="657"/>
                    </a:cubicBezTo>
                    <a:lnTo>
                      <a:pt x="35505" y="17157"/>
                    </a:lnTo>
                    <a:cubicBezTo>
                      <a:pt x="22058" y="23641"/>
                      <a:pt x="12774" y="36452"/>
                      <a:pt x="10801" y="51250"/>
                    </a:cubicBezTo>
                    <a:lnTo>
                      <a:pt x="238" y="130484"/>
                    </a:lnTo>
                    <a:cubicBezTo>
                      <a:pt x="-1889" y="146438"/>
                      <a:pt x="10522" y="160616"/>
                      <a:pt x="26619" y="160616"/>
                    </a:cubicBezTo>
                    <a:lnTo>
                      <a:pt x="302937" y="160616"/>
                    </a:lnTo>
                    <a:cubicBezTo>
                      <a:pt x="319032" y="160617"/>
                      <a:pt x="331444" y="146439"/>
                      <a:pt x="329316" y="130485"/>
                    </a:cubicBezTo>
                    <a:close/>
                  </a:path>
                </a:pathLst>
              </a:custGeom>
              <a:solidFill>
                <a:srgbClr val="97CCD2"/>
              </a:solidFill>
              <a:ln w="1109" cap="flat">
                <a:noFill/>
                <a:prstDash val="solid"/>
                <a:miter/>
              </a:ln>
            </p:spPr>
            <p:txBody>
              <a:bodyPr rtlCol="0" anchor="ctr"/>
              <a:lstStyle/>
              <a:p>
                <a:endParaRPr lang="en-US"/>
              </a:p>
            </p:txBody>
          </p:sp>
          <p:sp>
            <p:nvSpPr>
              <p:cNvPr id="20" name="Freihandform 19">
                <a:extLst>
                  <a:ext uri="{FF2B5EF4-FFF2-40B4-BE49-F238E27FC236}">
                    <a16:creationId xmlns:a16="http://schemas.microsoft.com/office/drawing/2014/main" id="{7CCFDDE9-C121-F77C-66E0-B92A4DB019BB}"/>
                  </a:ext>
                </a:extLst>
              </p:cNvPr>
              <p:cNvSpPr/>
              <p:nvPr/>
            </p:nvSpPr>
            <p:spPr>
              <a:xfrm>
                <a:off x="2477989" y="1016677"/>
                <a:ext cx="202260" cy="104354"/>
              </a:xfrm>
              <a:custGeom>
                <a:avLst/>
                <a:gdLst>
                  <a:gd name="connsiteX0" fmla="*/ 106791 w 202260"/>
                  <a:gd name="connsiteY0" fmla="*/ 101692 h 104354"/>
                  <a:gd name="connsiteX1" fmla="*/ 202260 w 202260"/>
                  <a:gd name="connsiteY1" fmla="*/ 3590 h 104354"/>
                  <a:gd name="connsiteX2" fmla="*/ 196179 w 202260"/>
                  <a:gd name="connsiteY2" fmla="*/ 658 h 104354"/>
                  <a:gd name="connsiteX3" fmla="*/ 187149 w 202260"/>
                  <a:gd name="connsiteY3" fmla="*/ 4106 h 104354"/>
                  <a:gd name="connsiteX4" fmla="*/ 101129 w 202260"/>
                  <a:gd name="connsiteY4" fmla="*/ 89647 h 104354"/>
                  <a:gd name="connsiteX5" fmla="*/ 15110 w 202260"/>
                  <a:gd name="connsiteY5" fmla="*/ 4105 h 104354"/>
                  <a:gd name="connsiteX6" fmla="*/ 6080 w 202260"/>
                  <a:gd name="connsiteY6" fmla="*/ 657 h 104354"/>
                  <a:gd name="connsiteX7" fmla="*/ 0 w 202260"/>
                  <a:gd name="connsiteY7" fmla="*/ 3589 h 104354"/>
                  <a:gd name="connsiteX8" fmla="*/ 95468 w 202260"/>
                  <a:gd name="connsiteY8" fmla="*/ 101690 h 104354"/>
                  <a:gd name="connsiteX9" fmla="*/ 101129 w 202260"/>
                  <a:gd name="connsiteY9" fmla="*/ 104354 h 104354"/>
                  <a:gd name="connsiteX10" fmla="*/ 106791 w 202260"/>
                  <a:gd name="connsiteY10" fmla="*/ 101692 h 104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260" h="104354">
                    <a:moveTo>
                      <a:pt x="106791" y="101692"/>
                    </a:moveTo>
                    <a:cubicBezTo>
                      <a:pt x="149652" y="81540"/>
                      <a:pt x="182449" y="47625"/>
                      <a:pt x="202260" y="3590"/>
                    </a:cubicBezTo>
                    <a:lnTo>
                      <a:pt x="196179" y="658"/>
                    </a:lnTo>
                    <a:cubicBezTo>
                      <a:pt x="192733" y="-1003"/>
                      <a:pt x="188694" y="607"/>
                      <a:pt x="187149" y="4106"/>
                    </a:cubicBezTo>
                    <a:cubicBezTo>
                      <a:pt x="164710" y="54924"/>
                      <a:pt x="126265" y="78555"/>
                      <a:pt x="101129" y="89647"/>
                    </a:cubicBezTo>
                    <a:cubicBezTo>
                      <a:pt x="75993" y="78556"/>
                      <a:pt x="37548" y="54924"/>
                      <a:pt x="15110" y="4105"/>
                    </a:cubicBezTo>
                    <a:cubicBezTo>
                      <a:pt x="13566" y="606"/>
                      <a:pt x="9526" y="-1003"/>
                      <a:pt x="6080" y="657"/>
                    </a:cubicBezTo>
                    <a:lnTo>
                      <a:pt x="0" y="3589"/>
                    </a:lnTo>
                    <a:cubicBezTo>
                      <a:pt x="19811" y="47623"/>
                      <a:pt x="52607" y="81539"/>
                      <a:pt x="95468" y="101690"/>
                    </a:cubicBezTo>
                    <a:lnTo>
                      <a:pt x="101129" y="104354"/>
                    </a:lnTo>
                    <a:lnTo>
                      <a:pt x="106791" y="101692"/>
                    </a:lnTo>
                    <a:close/>
                  </a:path>
                </a:pathLst>
              </a:custGeom>
              <a:solidFill>
                <a:srgbClr val="D0E8EA"/>
              </a:solidFill>
              <a:ln w="1109" cap="flat">
                <a:noFill/>
                <a:prstDash val="solid"/>
                <a:miter/>
              </a:ln>
            </p:spPr>
            <p:txBody>
              <a:bodyPr rtlCol="0" anchor="ctr"/>
              <a:lstStyle/>
              <a:p>
                <a:endParaRPr lang="en-US"/>
              </a:p>
            </p:txBody>
          </p:sp>
          <p:sp>
            <p:nvSpPr>
              <p:cNvPr id="21" name="Freihandform 20">
                <a:extLst>
                  <a:ext uri="{FF2B5EF4-FFF2-40B4-BE49-F238E27FC236}">
                    <a16:creationId xmlns:a16="http://schemas.microsoft.com/office/drawing/2014/main" id="{D5508995-734B-586D-5070-69C737AFC6B2}"/>
                  </a:ext>
                </a:extLst>
              </p:cNvPr>
              <p:cNvSpPr/>
              <p:nvPr/>
            </p:nvSpPr>
            <p:spPr>
              <a:xfrm>
                <a:off x="2414340" y="1055962"/>
                <a:ext cx="67191" cy="121331"/>
              </a:xfrm>
              <a:custGeom>
                <a:avLst/>
                <a:gdLst>
                  <a:gd name="connsiteX0" fmla="*/ 67192 w 67191"/>
                  <a:gd name="connsiteY0" fmla="*/ 83322 h 121331"/>
                  <a:gd name="connsiteX1" fmla="*/ 57848 w 67191"/>
                  <a:gd name="connsiteY1" fmla="*/ 56089 h 121331"/>
                  <a:gd name="connsiteX2" fmla="*/ 14224 w 67191"/>
                  <a:gd name="connsiteY2" fmla="*/ 0 h 121331"/>
                  <a:gd name="connsiteX3" fmla="*/ 10801 w 67191"/>
                  <a:gd name="connsiteY3" fmla="*/ 11965 h 121331"/>
                  <a:gd name="connsiteX4" fmla="*/ 238 w 67191"/>
                  <a:gd name="connsiteY4" fmla="*/ 91200 h 121331"/>
                  <a:gd name="connsiteX5" fmla="*/ 26619 w 67191"/>
                  <a:gd name="connsiteY5" fmla="*/ 121331 h 121331"/>
                  <a:gd name="connsiteX6" fmla="*/ 67192 w 67191"/>
                  <a:gd name="connsiteY6" fmla="*/ 121331 h 121331"/>
                  <a:gd name="connsiteX7" fmla="*/ 67192 w 67191"/>
                  <a:gd name="connsiteY7" fmla="*/ 83322 h 12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91" h="121331">
                    <a:moveTo>
                      <a:pt x="67192" y="83322"/>
                    </a:moveTo>
                    <a:cubicBezTo>
                      <a:pt x="67192" y="73458"/>
                      <a:pt x="63904" y="63876"/>
                      <a:pt x="57848" y="56089"/>
                    </a:cubicBezTo>
                    <a:lnTo>
                      <a:pt x="14224" y="0"/>
                    </a:lnTo>
                    <a:cubicBezTo>
                      <a:pt x="12564" y="3774"/>
                      <a:pt x="11360" y="7775"/>
                      <a:pt x="10801" y="11965"/>
                    </a:cubicBezTo>
                    <a:lnTo>
                      <a:pt x="238" y="91200"/>
                    </a:lnTo>
                    <a:cubicBezTo>
                      <a:pt x="-1889" y="107154"/>
                      <a:pt x="10522" y="121331"/>
                      <a:pt x="26619" y="121331"/>
                    </a:cubicBezTo>
                    <a:lnTo>
                      <a:pt x="67192" y="121331"/>
                    </a:lnTo>
                    <a:lnTo>
                      <a:pt x="67192" y="83322"/>
                    </a:lnTo>
                    <a:close/>
                  </a:path>
                </a:pathLst>
              </a:custGeom>
              <a:solidFill>
                <a:srgbClr val="26ABB4"/>
              </a:solidFill>
              <a:ln w="1109" cap="flat">
                <a:noFill/>
                <a:prstDash val="solid"/>
                <a:miter/>
              </a:ln>
            </p:spPr>
            <p:txBody>
              <a:bodyPr rtlCol="0" anchor="ctr"/>
              <a:lstStyle/>
              <a:p>
                <a:endParaRPr lang="en-US"/>
              </a:p>
            </p:txBody>
          </p:sp>
          <p:sp>
            <p:nvSpPr>
              <p:cNvPr id="22" name="Freihandform 21">
                <a:extLst>
                  <a:ext uri="{FF2B5EF4-FFF2-40B4-BE49-F238E27FC236}">
                    <a16:creationId xmlns:a16="http://schemas.microsoft.com/office/drawing/2014/main" id="{98F3D530-BEAF-011A-27AD-25B06303720E}"/>
                  </a:ext>
                </a:extLst>
              </p:cNvPr>
              <p:cNvSpPr/>
              <p:nvPr/>
            </p:nvSpPr>
            <p:spPr>
              <a:xfrm>
                <a:off x="2676703" y="1055962"/>
                <a:ext cx="67191" cy="121331"/>
              </a:xfrm>
              <a:custGeom>
                <a:avLst/>
                <a:gdLst>
                  <a:gd name="connsiteX0" fmla="*/ 0 w 67191"/>
                  <a:gd name="connsiteY0" fmla="*/ 83322 h 121331"/>
                  <a:gd name="connsiteX1" fmla="*/ 9344 w 67191"/>
                  <a:gd name="connsiteY1" fmla="*/ 56089 h 121331"/>
                  <a:gd name="connsiteX2" fmla="*/ 52968 w 67191"/>
                  <a:gd name="connsiteY2" fmla="*/ 0 h 121331"/>
                  <a:gd name="connsiteX3" fmla="*/ 56390 w 67191"/>
                  <a:gd name="connsiteY3" fmla="*/ 11965 h 121331"/>
                  <a:gd name="connsiteX4" fmla="*/ 66954 w 67191"/>
                  <a:gd name="connsiteY4" fmla="*/ 91200 h 121331"/>
                  <a:gd name="connsiteX5" fmla="*/ 40572 w 67191"/>
                  <a:gd name="connsiteY5" fmla="*/ 121331 h 121331"/>
                  <a:gd name="connsiteX6" fmla="*/ 0 w 67191"/>
                  <a:gd name="connsiteY6" fmla="*/ 121331 h 121331"/>
                  <a:gd name="connsiteX7" fmla="*/ 0 w 67191"/>
                  <a:gd name="connsiteY7" fmla="*/ 83322 h 12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91" h="121331">
                    <a:moveTo>
                      <a:pt x="0" y="83322"/>
                    </a:moveTo>
                    <a:cubicBezTo>
                      <a:pt x="0" y="73458"/>
                      <a:pt x="3288" y="63876"/>
                      <a:pt x="9344" y="56089"/>
                    </a:cubicBezTo>
                    <a:lnTo>
                      <a:pt x="52968" y="0"/>
                    </a:lnTo>
                    <a:cubicBezTo>
                      <a:pt x="54628" y="3774"/>
                      <a:pt x="55831" y="7775"/>
                      <a:pt x="56390" y="11965"/>
                    </a:cubicBezTo>
                    <a:lnTo>
                      <a:pt x="66954" y="91200"/>
                    </a:lnTo>
                    <a:cubicBezTo>
                      <a:pt x="69081" y="107154"/>
                      <a:pt x="56670" y="121331"/>
                      <a:pt x="40572" y="121331"/>
                    </a:cubicBezTo>
                    <a:lnTo>
                      <a:pt x="0" y="121331"/>
                    </a:lnTo>
                    <a:lnTo>
                      <a:pt x="0" y="83322"/>
                    </a:lnTo>
                    <a:close/>
                  </a:path>
                </a:pathLst>
              </a:custGeom>
              <a:solidFill>
                <a:srgbClr val="26ABB4"/>
              </a:solidFill>
              <a:ln w="1109" cap="flat">
                <a:noFill/>
                <a:prstDash val="solid"/>
                <a:miter/>
              </a:ln>
            </p:spPr>
            <p:txBody>
              <a:bodyPr rtlCol="0" anchor="ctr"/>
              <a:lstStyle/>
              <a:p>
                <a:endParaRPr lang="en-US"/>
              </a:p>
            </p:txBody>
          </p:sp>
          <p:sp>
            <p:nvSpPr>
              <p:cNvPr id="23" name="Freihandform 22">
                <a:extLst>
                  <a:ext uri="{FF2B5EF4-FFF2-40B4-BE49-F238E27FC236}">
                    <a16:creationId xmlns:a16="http://schemas.microsoft.com/office/drawing/2014/main" id="{10B7154F-7B85-689D-2273-98C297F22CB4}"/>
                  </a:ext>
                </a:extLst>
              </p:cNvPr>
              <p:cNvSpPr/>
              <p:nvPr/>
            </p:nvSpPr>
            <p:spPr>
              <a:xfrm>
                <a:off x="2685557" y="884535"/>
                <a:ext cx="35504" cy="106457"/>
              </a:xfrm>
              <a:custGeom>
                <a:avLst/>
                <a:gdLst>
                  <a:gd name="connsiteX0" fmla="*/ 26624 w 35504"/>
                  <a:gd name="connsiteY0" fmla="*/ 0 h 106457"/>
                  <a:gd name="connsiteX1" fmla="*/ 8881 w 35504"/>
                  <a:gd name="connsiteY1" fmla="*/ 0 h 106457"/>
                  <a:gd name="connsiteX2" fmla="*/ 9 w 35504"/>
                  <a:gd name="connsiteY2" fmla="*/ 53228 h 106457"/>
                  <a:gd name="connsiteX3" fmla="*/ 8881 w 35504"/>
                  <a:gd name="connsiteY3" fmla="*/ 106457 h 106457"/>
                  <a:gd name="connsiteX4" fmla="*/ 26624 w 35504"/>
                  <a:gd name="connsiteY4" fmla="*/ 106457 h 106457"/>
                  <a:gd name="connsiteX5" fmla="*/ 35495 w 35504"/>
                  <a:gd name="connsiteY5" fmla="*/ 53228 h 106457"/>
                  <a:gd name="connsiteX6" fmla="*/ 26624 w 35504"/>
                  <a:gd name="connsiteY6" fmla="*/ 0 h 10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4" h="106457">
                    <a:moveTo>
                      <a:pt x="26624" y="0"/>
                    </a:moveTo>
                    <a:lnTo>
                      <a:pt x="8881" y="0"/>
                    </a:lnTo>
                    <a:cubicBezTo>
                      <a:pt x="8881" y="0"/>
                      <a:pt x="431" y="23388"/>
                      <a:pt x="9" y="53228"/>
                    </a:cubicBezTo>
                    <a:cubicBezTo>
                      <a:pt x="-227" y="69940"/>
                      <a:pt x="4103" y="88676"/>
                      <a:pt x="8881" y="106457"/>
                    </a:cubicBezTo>
                    <a:lnTo>
                      <a:pt x="26624" y="106457"/>
                    </a:lnTo>
                    <a:cubicBezTo>
                      <a:pt x="31401" y="88675"/>
                      <a:pt x="35731" y="69939"/>
                      <a:pt x="35495" y="53228"/>
                    </a:cubicBezTo>
                    <a:cubicBezTo>
                      <a:pt x="35074" y="23390"/>
                      <a:pt x="26624" y="0"/>
                      <a:pt x="26624" y="0"/>
                    </a:cubicBezTo>
                    <a:close/>
                  </a:path>
                </a:pathLst>
              </a:custGeom>
              <a:solidFill>
                <a:srgbClr val="FFC85C"/>
              </a:solidFill>
              <a:ln w="1109" cap="flat">
                <a:noFill/>
                <a:prstDash val="solid"/>
                <a:miter/>
              </a:ln>
            </p:spPr>
            <p:txBody>
              <a:bodyPr rtlCol="0" anchor="ctr"/>
              <a:lstStyle/>
              <a:p>
                <a:endParaRPr lang="en-US"/>
              </a:p>
            </p:txBody>
          </p:sp>
          <p:sp>
            <p:nvSpPr>
              <p:cNvPr id="24" name="Freihandform 23">
                <a:extLst>
                  <a:ext uri="{FF2B5EF4-FFF2-40B4-BE49-F238E27FC236}">
                    <a16:creationId xmlns:a16="http://schemas.microsoft.com/office/drawing/2014/main" id="{C0049C86-7F16-3C2F-F3ED-234E86CBC128}"/>
                  </a:ext>
                </a:extLst>
              </p:cNvPr>
              <p:cNvSpPr/>
              <p:nvPr/>
            </p:nvSpPr>
            <p:spPr>
              <a:xfrm>
                <a:off x="2437165" y="884535"/>
                <a:ext cx="35504" cy="106457"/>
              </a:xfrm>
              <a:custGeom>
                <a:avLst/>
                <a:gdLst>
                  <a:gd name="connsiteX0" fmla="*/ 26624 w 35504"/>
                  <a:gd name="connsiteY0" fmla="*/ 0 h 106457"/>
                  <a:gd name="connsiteX1" fmla="*/ 8881 w 35504"/>
                  <a:gd name="connsiteY1" fmla="*/ 0 h 106457"/>
                  <a:gd name="connsiteX2" fmla="*/ 9 w 35504"/>
                  <a:gd name="connsiteY2" fmla="*/ 53228 h 106457"/>
                  <a:gd name="connsiteX3" fmla="*/ 8881 w 35504"/>
                  <a:gd name="connsiteY3" fmla="*/ 106457 h 106457"/>
                  <a:gd name="connsiteX4" fmla="*/ 26624 w 35504"/>
                  <a:gd name="connsiteY4" fmla="*/ 106457 h 106457"/>
                  <a:gd name="connsiteX5" fmla="*/ 35495 w 35504"/>
                  <a:gd name="connsiteY5" fmla="*/ 53228 h 106457"/>
                  <a:gd name="connsiteX6" fmla="*/ 26624 w 35504"/>
                  <a:gd name="connsiteY6" fmla="*/ 0 h 10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4" h="106457">
                    <a:moveTo>
                      <a:pt x="26624" y="0"/>
                    </a:moveTo>
                    <a:lnTo>
                      <a:pt x="8881" y="0"/>
                    </a:lnTo>
                    <a:cubicBezTo>
                      <a:pt x="8881" y="0"/>
                      <a:pt x="431" y="23388"/>
                      <a:pt x="9" y="53228"/>
                    </a:cubicBezTo>
                    <a:cubicBezTo>
                      <a:pt x="-227" y="69940"/>
                      <a:pt x="4103" y="88676"/>
                      <a:pt x="8881" y="106457"/>
                    </a:cubicBezTo>
                    <a:lnTo>
                      <a:pt x="26624" y="106457"/>
                    </a:lnTo>
                    <a:cubicBezTo>
                      <a:pt x="31401" y="88675"/>
                      <a:pt x="35731" y="69939"/>
                      <a:pt x="35495" y="53228"/>
                    </a:cubicBezTo>
                    <a:cubicBezTo>
                      <a:pt x="35074" y="23390"/>
                      <a:pt x="26624" y="0"/>
                      <a:pt x="26624" y="0"/>
                    </a:cubicBezTo>
                    <a:close/>
                  </a:path>
                </a:pathLst>
              </a:custGeom>
              <a:solidFill>
                <a:srgbClr val="F6B45E"/>
              </a:solidFill>
              <a:ln w="1109" cap="flat">
                <a:noFill/>
                <a:prstDash val="solid"/>
                <a:miter/>
              </a:ln>
            </p:spPr>
            <p:txBody>
              <a:bodyPr rtlCol="0" anchor="ctr"/>
              <a:lstStyle/>
              <a:p>
                <a:endParaRPr lang="en-US"/>
              </a:p>
            </p:txBody>
          </p:sp>
          <p:sp>
            <p:nvSpPr>
              <p:cNvPr id="25" name="Freihandform 24">
                <a:extLst>
                  <a:ext uri="{FF2B5EF4-FFF2-40B4-BE49-F238E27FC236}">
                    <a16:creationId xmlns:a16="http://schemas.microsoft.com/office/drawing/2014/main" id="{40C9672E-FC99-AF46-7636-DA687C8AE782}"/>
                  </a:ext>
                </a:extLst>
              </p:cNvPr>
              <p:cNvSpPr/>
              <p:nvPr/>
            </p:nvSpPr>
            <p:spPr>
              <a:xfrm>
                <a:off x="2428303" y="760334"/>
                <a:ext cx="301629" cy="221786"/>
              </a:xfrm>
              <a:custGeom>
                <a:avLst/>
                <a:gdLst>
                  <a:gd name="connsiteX0" fmla="*/ 275015 w 301629"/>
                  <a:gd name="connsiteY0" fmla="*/ 79843 h 221786"/>
                  <a:gd name="connsiteX1" fmla="*/ 275015 w 301629"/>
                  <a:gd name="connsiteY1" fmla="*/ 62100 h 221786"/>
                  <a:gd name="connsiteX2" fmla="*/ 230658 w 301629"/>
                  <a:gd name="connsiteY2" fmla="*/ 0 h 221786"/>
                  <a:gd name="connsiteX3" fmla="*/ 70972 w 301629"/>
                  <a:gd name="connsiteY3" fmla="*/ 0 h 221786"/>
                  <a:gd name="connsiteX4" fmla="*/ 26614 w 301629"/>
                  <a:gd name="connsiteY4" fmla="*/ 62100 h 221786"/>
                  <a:gd name="connsiteX5" fmla="*/ 26614 w 301629"/>
                  <a:gd name="connsiteY5" fmla="*/ 79843 h 221786"/>
                  <a:gd name="connsiteX6" fmla="*/ 0 w 301629"/>
                  <a:gd name="connsiteY6" fmla="*/ 106457 h 221786"/>
                  <a:gd name="connsiteX7" fmla="*/ 26614 w 301629"/>
                  <a:gd name="connsiteY7" fmla="*/ 133072 h 221786"/>
                  <a:gd name="connsiteX8" fmla="*/ 26614 w 301629"/>
                  <a:gd name="connsiteY8" fmla="*/ 141943 h 221786"/>
                  <a:gd name="connsiteX9" fmla="*/ 59370 w 301629"/>
                  <a:gd name="connsiteY9" fmla="*/ 191078 h 221786"/>
                  <a:gd name="connsiteX10" fmla="*/ 116692 w 301629"/>
                  <a:gd name="connsiteY10" fmla="*/ 214962 h 221786"/>
                  <a:gd name="connsiteX11" fmla="*/ 150814 w 301629"/>
                  <a:gd name="connsiteY11" fmla="*/ 221786 h 221786"/>
                  <a:gd name="connsiteX12" fmla="*/ 150814 w 301629"/>
                  <a:gd name="connsiteY12" fmla="*/ 221786 h 221786"/>
                  <a:gd name="connsiteX13" fmla="*/ 184934 w 301629"/>
                  <a:gd name="connsiteY13" fmla="*/ 214962 h 221786"/>
                  <a:gd name="connsiteX14" fmla="*/ 242259 w 301629"/>
                  <a:gd name="connsiteY14" fmla="*/ 191077 h 221786"/>
                  <a:gd name="connsiteX15" fmla="*/ 275015 w 301629"/>
                  <a:gd name="connsiteY15" fmla="*/ 141943 h 221786"/>
                  <a:gd name="connsiteX16" fmla="*/ 275015 w 301629"/>
                  <a:gd name="connsiteY16" fmla="*/ 133072 h 221786"/>
                  <a:gd name="connsiteX17" fmla="*/ 301629 w 301629"/>
                  <a:gd name="connsiteY17" fmla="*/ 106457 h 221786"/>
                  <a:gd name="connsiteX18" fmla="*/ 275015 w 301629"/>
                  <a:gd name="connsiteY18" fmla="*/ 79843 h 22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1629" h="221786">
                    <a:moveTo>
                      <a:pt x="275015" y="79843"/>
                    </a:moveTo>
                    <a:lnTo>
                      <a:pt x="275015" y="62100"/>
                    </a:lnTo>
                    <a:cubicBezTo>
                      <a:pt x="275015" y="37602"/>
                      <a:pt x="255155" y="0"/>
                      <a:pt x="230658" y="0"/>
                    </a:cubicBezTo>
                    <a:lnTo>
                      <a:pt x="70972" y="0"/>
                    </a:lnTo>
                    <a:cubicBezTo>
                      <a:pt x="46474" y="0"/>
                      <a:pt x="26614" y="37602"/>
                      <a:pt x="26614" y="62100"/>
                    </a:cubicBezTo>
                    <a:lnTo>
                      <a:pt x="26614" y="79843"/>
                    </a:lnTo>
                    <a:cubicBezTo>
                      <a:pt x="11915" y="79843"/>
                      <a:pt x="0" y="91758"/>
                      <a:pt x="0" y="106457"/>
                    </a:cubicBezTo>
                    <a:cubicBezTo>
                      <a:pt x="0" y="121156"/>
                      <a:pt x="11915" y="133072"/>
                      <a:pt x="26614" y="133072"/>
                    </a:cubicBezTo>
                    <a:lnTo>
                      <a:pt x="26614" y="141943"/>
                    </a:lnTo>
                    <a:cubicBezTo>
                      <a:pt x="26614" y="163431"/>
                      <a:pt x="39535" y="182812"/>
                      <a:pt x="59370" y="191078"/>
                    </a:cubicBezTo>
                    <a:lnTo>
                      <a:pt x="116692" y="214962"/>
                    </a:lnTo>
                    <a:cubicBezTo>
                      <a:pt x="127504" y="219467"/>
                      <a:pt x="139101" y="221786"/>
                      <a:pt x="150814" y="221786"/>
                    </a:cubicBezTo>
                    <a:lnTo>
                      <a:pt x="150814" y="221786"/>
                    </a:lnTo>
                    <a:cubicBezTo>
                      <a:pt x="162526" y="221786"/>
                      <a:pt x="174122" y="219467"/>
                      <a:pt x="184934" y="214962"/>
                    </a:cubicBezTo>
                    <a:lnTo>
                      <a:pt x="242259" y="191077"/>
                    </a:lnTo>
                    <a:cubicBezTo>
                      <a:pt x="262095" y="182813"/>
                      <a:pt x="275015" y="163432"/>
                      <a:pt x="275015" y="141943"/>
                    </a:cubicBezTo>
                    <a:lnTo>
                      <a:pt x="275015" y="133072"/>
                    </a:lnTo>
                    <a:cubicBezTo>
                      <a:pt x="289714" y="133072"/>
                      <a:pt x="301629" y="121156"/>
                      <a:pt x="301629" y="106457"/>
                    </a:cubicBezTo>
                    <a:cubicBezTo>
                      <a:pt x="301629" y="91758"/>
                      <a:pt x="289714" y="79843"/>
                      <a:pt x="275015" y="79843"/>
                    </a:cubicBezTo>
                    <a:close/>
                  </a:path>
                </a:pathLst>
              </a:custGeom>
              <a:solidFill>
                <a:srgbClr val="FFE1B2"/>
              </a:solidFill>
              <a:ln w="1109" cap="flat">
                <a:noFill/>
                <a:prstDash val="solid"/>
                <a:miter/>
              </a:ln>
            </p:spPr>
            <p:txBody>
              <a:bodyPr rtlCol="0" anchor="ctr"/>
              <a:lstStyle/>
              <a:p>
                <a:endParaRPr lang="en-US"/>
              </a:p>
            </p:txBody>
          </p:sp>
          <p:sp>
            <p:nvSpPr>
              <p:cNvPr id="26" name="Freihandform 25">
                <a:extLst>
                  <a:ext uri="{FF2B5EF4-FFF2-40B4-BE49-F238E27FC236}">
                    <a16:creationId xmlns:a16="http://schemas.microsoft.com/office/drawing/2014/main" id="{99F7A06E-F64A-5DDD-E49F-FC853F5FC836}"/>
                  </a:ext>
                </a:extLst>
              </p:cNvPr>
              <p:cNvSpPr/>
              <p:nvPr/>
            </p:nvSpPr>
            <p:spPr>
              <a:xfrm>
                <a:off x="2508146" y="849049"/>
                <a:ext cx="17742" cy="26614"/>
              </a:xfrm>
              <a:custGeom>
                <a:avLst/>
                <a:gdLst>
                  <a:gd name="connsiteX0" fmla="*/ 8871 w 17742"/>
                  <a:gd name="connsiteY0" fmla="*/ 26614 h 26614"/>
                  <a:gd name="connsiteX1" fmla="*/ 8871 w 17742"/>
                  <a:gd name="connsiteY1" fmla="*/ 26614 h 26614"/>
                  <a:gd name="connsiteX2" fmla="*/ 0 w 17742"/>
                  <a:gd name="connsiteY2" fmla="*/ 17743 h 26614"/>
                  <a:gd name="connsiteX3" fmla="*/ 0 w 17742"/>
                  <a:gd name="connsiteY3" fmla="*/ 8871 h 26614"/>
                  <a:gd name="connsiteX4" fmla="*/ 8871 w 17742"/>
                  <a:gd name="connsiteY4" fmla="*/ 0 h 26614"/>
                  <a:gd name="connsiteX5" fmla="*/ 8871 w 17742"/>
                  <a:gd name="connsiteY5" fmla="*/ 0 h 26614"/>
                  <a:gd name="connsiteX6" fmla="*/ 17743 w 17742"/>
                  <a:gd name="connsiteY6" fmla="*/ 8871 h 26614"/>
                  <a:gd name="connsiteX7" fmla="*/ 17743 w 17742"/>
                  <a:gd name="connsiteY7" fmla="*/ 17743 h 26614"/>
                  <a:gd name="connsiteX8" fmla="*/ 8871 w 17742"/>
                  <a:gd name="connsiteY8" fmla="*/ 26614 h 26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2" h="26614">
                    <a:moveTo>
                      <a:pt x="8871" y="26614"/>
                    </a:moveTo>
                    <a:lnTo>
                      <a:pt x="8871" y="26614"/>
                    </a:lnTo>
                    <a:cubicBezTo>
                      <a:pt x="3992" y="26614"/>
                      <a:pt x="0" y="22622"/>
                      <a:pt x="0" y="17743"/>
                    </a:cubicBezTo>
                    <a:lnTo>
                      <a:pt x="0" y="8871"/>
                    </a:lnTo>
                    <a:cubicBezTo>
                      <a:pt x="0" y="3992"/>
                      <a:pt x="3992" y="0"/>
                      <a:pt x="8871" y="0"/>
                    </a:cubicBezTo>
                    <a:lnTo>
                      <a:pt x="8871" y="0"/>
                    </a:lnTo>
                    <a:cubicBezTo>
                      <a:pt x="13751" y="0"/>
                      <a:pt x="17743" y="3992"/>
                      <a:pt x="17743" y="8871"/>
                    </a:cubicBezTo>
                    <a:lnTo>
                      <a:pt x="17743" y="17743"/>
                    </a:lnTo>
                    <a:cubicBezTo>
                      <a:pt x="17743" y="22622"/>
                      <a:pt x="13751" y="26614"/>
                      <a:pt x="8871" y="26614"/>
                    </a:cubicBezTo>
                    <a:close/>
                  </a:path>
                </a:pathLst>
              </a:custGeom>
              <a:solidFill>
                <a:srgbClr val="623F33"/>
              </a:solidFill>
              <a:ln w="1109" cap="flat">
                <a:noFill/>
                <a:prstDash val="solid"/>
                <a:miter/>
              </a:ln>
            </p:spPr>
            <p:txBody>
              <a:bodyPr rtlCol="0" anchor="ctr"/>
              <a:lstStyle/>
              <a:p>
                <a:endParaRPr lang="en-US"/>
              </a:p>
            </p:txBody>
          </p:sp>
          <p:sp>
            <p:nvSpPr>
              <p:cNvPr id="27" name="Freihandform 26">
                <a:extLst>
                  <a:ext uri="{FF2B5EF4-FFF2-40B4-BE49-F238E27FC236}">
                    <a16:creationId xmlns:a16="http://schemas.microsoft.com/office/drawing/2014/main" id="{BD9C430B-106B-FAB6-8010-3303D9FDA26C}"/>
                  </a:ext>
                </a:extLst>
              </p:cNvPr>
              <p:cNvSpPr/>
              <p:nvPr/>
            </p:nvSpPr>
            <p:spPr>
              <a:xfrm>
                <a:off x="2632346" y="849049"/>
                <a:ext cx="17742" cy="26614"/>
              </a:xfrm>
              <a:custGeom>
                <a:avLst/>
                <a:gdLst>
                  <a:gd name="connsiteX0" fmla="*/ 8871 w 17742"/>
                  <a:gd name="connsiteY0" fmla="*/ 26614 h 26614"/>
                  <a:gd name="connsiteX1" fmla="*/ 8871 w 17742"/>
                  <a:gd name="connsiteY1" fmla="*/ 26614 h 26614"/>
                  <a:gd name="connsiteX2" fmla="*/ 0 w 17742"/>
                  <a:gd name="connsiteY2" fmla="*/ 17743 h 26614"/>
                  <a:gd name="connsiteX3" fmla="*/ 0 w 17742"/>
                  <a:gd name="connsiteY3" fmla="*/ 8871 h 26614"/>
                  <a:gd name="connsiteX4" fmla="*/ 8871 w 17742"/>
                  <a:gd name="connsiteY4" fmla="*/ 0 h 26614"/>
                  <a:gd name="connsiteX5" fmla="*/ 8871 w 17742"/>
                  <a:gd name="connsiteY5" fmla="*/ 0 h 26614"/>
                  <a:gd name="connsiteX6" fmla="*/ 17743 w 17742"/>
                  <a:gd name="connsiteY6" fmla="*/ 8871 h 26614"/>
                  <a:gd name="connsiteX7" fmla="*/ 17743 w 17742"/>
                  <a:gd name="connsiteY7" fmla="*/ 17743 h 26614"/>
                  <a:gd name="connsiteX8" fmla="*/ 8871 w 17742"/>
                  <a:gd name="connsiteY8" fmla="*/ 26614 h 26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2" h="26614">
                    <a:moveTo>
                      <a:pt x="8871" y="26614"/>
                    </a:moveTo>
                    <a:lnTo>
                      <a:pt x="8871" y="26614"/>
                    </a:lnTo>
                    <a:cubicBezTo>
                      <a:pt x="3992" y="26614"/>
                      <a:pt x="0" y="22622"/>
                      <a:pt x="0" y="17743"/>
                    </a:cubicBezTo>
                    <a:lnTo>
                      <a:pt x="0" y="8871"/>
                    </a:lnTo>
                    <a:cubicBezTo>
                      <a:pt x="0" y="3992"/>
                      <a:pt x="3992" y="0"/>
                      <a:pt x="8871" y="0"/>
                    </a:cubicBezTo>
                    <a:lnTo>
                      <a:pt x="8871" y="0"/>
                    </a:lnTo>
                    <a:cubicBezTo>
                      <a:pt x="13751" y="0"/>
                      <a:pt x="17743" y="3992"/>
                      <a:pt x="17743" y="8871"/>
                    </a:cubicBezTo>
                    <a:lnTo>
                      <a:pt x="17743" y="17743"/>
                    </a:lnTo>
                    <a:cubicBezTo>
                      <a:pt x="17743" y="22622"/>
                      <a:pt x="13751" y="26614"/>
                      <a:pt x="8871" y="26614"/>
                    </a:cubicBezTo>
                    <a:close/>
                  </a:path>
                </a:pathLst>
              </a:custGeom>
              <a:solidFill>
                <a:srgbClr val="623F33"/>
              </a:solidFill>
              <a:ln w="1109" cap="flat">
                <a:noFill/>
                <a:prstDash val="solid"/>
                <a:miter/>
              </a:ln>
            </p:spPr>
            <p:txBody>
              <a:bodyPr rtlCol="0" anchor="ctr"/>
              <a:lstStyle/>
              <a:p>
                <a:endParaRPr lang="en-US"/>
              </a:p>
            </p:txBody>
          </p:sp>
          <p:sp>
            <p:nvSpPr>
              <p:cNvPr id="28" name="Freihandform 27">
                <a:extLst>
                  <a:ext uri="{FF2B5EF4-FFF2-40B4-BE49-F238E27FC236}">
                    <a16:creationId xmlns:a16="http://schemas.microsoft.com/office/drawing/2014/main" id="{D7EEA47A-3B6A-46D3-8BFF-09437350381E}"/>
                  </a:ext>
                </a:extLst>
              </p:cNvPr>
              <p:cNvSpPr/>
              <p:nvPr/>
            </p:nvSpPr>
            <p:spPr>
              <a:xfrm>
                <a:off x="2534759" y="911147"/>
                <a:ext cx="88716" cy="26858"/>
              </a:xfrm>
              <a:custGeom>
                <a:avLst/>
                <a:gdLst>
                  <a:gd name="connsiteX0" fmla="*/ 44359 w 88716"/>
                  <a:gd name="connsiteY0" fmla="*/ 26859 h 26858"/>
                  <a:gd name="connsiteX1" fmla="*/ 3883 w 88716"/>
                  <a:gd name="connsiteY1" fmla="*/ 16208 h 26858"/>
                  <a:gd name="connsiteX2" fmla="*/ 1539 w 88716"/>
                  <a:gd name="connsiteY2" fmla="*/ 3884 h 26858"/>
                  <a:gd name="connsiteX3" fmla="*/ 13863 w 88716"/>
                  <a:gd name="connsiteY3" fmla="*/ 1541 h 26858"/>
                  <a:gd name="connsiteX4" fmla="*/ 44359 w 88716"/>
                  <a:gd name="connsiteY4" fmla="*/ 9117 h 26858"/>
                  <a:gd name="connsiteX5" fmla="*/ 74854 w 88716"/>
                  <a:gd name="connsiteY5" fmla="*/ 1541 h 26858"/>
                  <a:gd name="connsiteX6" fmla="*/ 87178 w 88716"/>
                  <a:gd name="connsiteY6" fmla="*/ 3884 h 26858"/>
                  <a:gd name="connsiteX7" fmla="*/ 84835 w 88716"/>
                  <a:gd name="connsiteY7" fmla="*/ 16208 h 26858"/>
                  <a:gd name="connsiteX8" fmla="*/ 44359 w 88716"/>
                  <a:gd name="connsiteY8" fmla="*/ 26859 h 26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716" h="26858">
                    <a:moveTo>
                      <a:pt x="44359" y="26859"/>
                    </a:moveTo>
                    <a:cubicBezTo>
                      <a:pt x="28586" y="26859"/>
                      <a:pt x="13833" y="22978"/>
                      <a:pt x="3883" y="16208"/>
                    </a:cubicBezTo>
                    <a:cubicBezTo>
                      <a:pt x="-167" y="13453"/>
                      <a:pt x="-1221" y="7934"/>
                      <a:pt x="1539" y="3884"/>
                    </a:cubicBezTo>
                    <a:cubicBezTo>
                      <a:pt x="4290" y="-161"/>
                      <a:pt x="9813" y="-1215"/>
                      <a:pt x="13863" y="1541"/>
                    </a:cubicBezTo>
                    <a:cubicBezTo>
                      <a:pt x="20837" y="6284"/>
                      <a:pt x="32238" y="9117"/>
                      <a:pt x="44359" y="9117"/>
                    </a:cubicBezTo>
                    <a:cubicBezTo>
                      <a:pt x="56479" y="9117"/>
                      <a:pt x="67880" y="6284"/>
                      <a:pt x="74854" y="1541"/>
                    </a:cubicBezTo>
                    <a:cubicBezTo>
                      <a:pt x="78913" y="-1223"/>
                      <a:pt x="84423" y="-166"/>
                      <a:pt x="87178" y="3884"/>
                    </a:cubicBezTo>
                    <a:cubicBezTo>
                      <a:pt x="89937" y="7934"/>
                      <a:pt x="88884" y="13453"/>
                      <a:pt x="84835" y="16208"/>
                    </a:cubicBezTo>
                    <a:cubicBezTo>
                      <a:pt x="74885" y="22978"/>
                      <a:pt x="60131" y="26859"/>
                      <a:pt x="44359" y="26859"/>
                    </a:cubicBezTo>
                    <a:close/>
                  </a:path>
                </a:pathLst>
              </a:custGeom>
              <a:solidFill>
                <a:srgbClr val="E4B07B"/>
              </a:solidFill>
              <a:ln w="1109" cap="flat">
                <a:noFill/>
                <a:prstDash val="solid"/>
                <a:miter/>
              </a:ln>
            </p:spPr>
            <p:txBody>
              <a:bodyPr rtlCol="0" anchor="ctr"/>
              <a:lstStyle/>
              <a:p>
                <a:endParaRPr lang="en-US"/>
              </a:p>
            </p:txBody>
          </p:sp>
          <p:sp>
            <p:nvSpPr>
              <p:cNvPr id="29" name="Freihandform 28">
                <a:extLst>
                  <a:ext uri="{FF2B5EF4-FFF2-40B4-BE49-F238E27FC236}">
                    <a16:creationId xmlns:a16="http://schemas.microsoft.com/office/drawing/2014/main" id="{61398303-8109-B82F-2A08-949C5D728F39}"/>
                  </a:ext>
                </a:extLst>
              </p:cNvPr>
              <p:cNvSpPr/>
              <p:nvPr/>
            </p:nvSpPr>
            <p:spPr>
              <a:xfrm>
                <a:off x="2428303" y="757008"/>
                <a:ext cx="163012" cy="221337"/>
              </a:xfrm>
              <a:custGeom>
                <a:avLst/>
                <a:gdLst>
                  <a:gd name="connsiteX0" fmla="*/ 163013 w 163012"/>
                  <a:gd name="connsiteY0" fmla="*/ 0 h 221337"/>
                  <a:gd name="connsiteX1" fmla="*/ 143052 w 163012"/>
                  <a:gd name="connsiteY1" fmla="*/ 0 h 221337"/>
                  <a:gd name="connsiteX2" fmla="*/ 26617 w 163012"/>
                  <a:gd name="connsiteY2" fmla="*/ 83170 h 221337"/>
                  <a:gd name="connsiteX3" fmla="*/ 26614 w 163012"/>
                  <a:gd name="connsiteY3" fmla="*/ 83170 h 221337"/>
                  <a:gd name="connsiteX4" fmla="*/ 26614 w 163012"/>
                  <a:gd name="connsiteY4" fmla="*/ 83170 h 221337"/>
                  <a:gd name="connsiteX5" fmla="*/ 0 w 163012"/>
                  <a:gd name="connsiteY5" fmla="*/ 109784 h 221337"/>
                  <a:gd name="connsiteX6" fmla="*/ 26614 w 163012"/>
                  <a:gd name="connsiteY6" fmla="*/ 136399 h 221337"/>
                  <a:gd name="connsiteX7" fmla="*/ 26614 w 163012"/>
                  <a:gd name="connsiteY7" fmla="*/ 145270 h 221337"/>
                  <a:gd name="connsiteX8" fmla="*/ 59370 w 163012"/>
                  <a:gd name="connsiteY8" fmla="*/ 194405 h 221337"/>
                  <a:gd name="connsiteX9" fmla="*/ 116691 w 163012"/>
                  <a:gd name="connsiteY9" fmla="*/ 218289 h 221337"/>
                  <a:gd name="connsiteX10" fmla="*/ 125259 w 163012"/>
                  <a:gd name="connsiteY10" fmla="*/ 221337 h 221337"/>
                  <a:gd name="connsiteX11" fmla="*/ 73184 w 163012"/>
                  <a:gd name="connsiteY11" fmla="*/ 176013 h 221337"/>
                  <a:gd name="connsiteX12" fmla="*/ 62100 w 163012"/>
                  <a:gd name="connsiteY12" fmla="*/ 147597 h 221337"/>
                  <a:gd name="connsiteX13" fmla="*/ 62100 w 163012"/>
                  <a:gd name="connsiteY13" fmla="*/ 98015 h 221337"/>
                  <a:gd name="connsiteX14" fmla="*/ 163013 w 163012"/>
                  <a:gd name="connsiteY14" fmla="*/ 0 h 22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3012" h="221337">
                    <a:moveTo>
                      <a:pt x="163013" y="0"/>
                    </a:moveTo>
                    <a:lnTo>
                      <a:pt x="143052" y="0"/>
                    </a:lnTo>
                    <a:cubicBezTo>
                      <a:pt x="143052" y="0"/>
                      <a:pt x="158207" y="58404"/>
                      <a:pt x="26617" y="83170"/>
                    </a:cubicBezTo>
                    <a:lnTo>
                      <a:pt x="26614" y="83170"/>
                    </a:lnTo>
                    <a:lnTo>
                      <a:pt x="26614" y="83170"/>
                    </a:lnTo>
                    <a:cubicBezTo>
                      <a:pt x="11915" y="83170"/>
                      <a:pt x="0" y="95085"/>
                      <a:pt x="0" y="109784"/>
                    </a:cubicBezTo>
                    <a:cubicBezTo>
                      <a:pt x="0" y="124483"/>
                      <a:pt x="11915" y="136399"/>
                      <a:pt x="26614" y="136399"/>
                    </a:cubicBezTo>
                    <a:lnTo>
                      <a:pt x="26614" y="145270"/>
                    </a:lnTo>
                    <a:cubicBezTo>
                      <a:pt x="26614" y="166758"/>
                      <a:pt x="39535" y="186140"/>
                      <a:pt x="59370" y="194405"/>
                    </a:cubicBezTo>
                    <a:lnTo>
                      <a:pt x="116691" y="218289"/>
                    </a:lnTo>
                    <a:cubicBezTo>
                      <a:pt x="119496" y="219457"/>
                      <a:pt x="122359" y="220464"/>
                      <a:pt x="125259" y="221337"/>
                    </a:cubicBezTo>
                    <a:cubicBezTo>
                      <a:pt x="99927" y="202806"/>
                      <a:pt x="83064" y="186605"/>
                      <a:pt x="73184" y="176013"/>
                    </a:cubicBezTo>
                    <a:cubicBezTo>
                      <a:pt x="65996" y="168306"/>
                      <a:pt x="62100" y="158136"/>
                      <a:pt x="62100" y="147597"/>
                    </a:cubicBezTo>
                    <a:lnTo>
                      <a:pt x="62100" y="98015"/>
                    </a:lnTo>
                    <a:cubicBezTo>
                      <a:pt x="87021" y="89317"/>
                      <a:pt x="163013" y="58219"/>
                      <a:pt x="163013" y="0"/>
                    </a:cubicBezTo>
                    <a:close/>
                  </a:path>
                </a:pathLst>
              </a:custGeom>
              <a:solidFill>
                <a:srgbClr val="FFD7A3"/>
              </a:solidFill>
              <a:ln w="1109" cap="flat">
                <a:noFill/>
                <a:prstDash val="solid"/>
                <a:miter/>
              </a:ln>
            </p:spPr>
            <p:txBody>
              <a:bodyPr rtlCol="0" anchor="ctr"/>
              <a:lstStyle/>
              <a:p>
                <a:endParaRPr lang="en-US"/>
              </a:p>
            </p:txBody>
          </p:sp>
          <p:sp>
            <p:nvSpPr>
              <p:cNvPr id="30" name="Freihandform 29">
                <a:extLst>
                  <a:ext uri="{FF2B5EF4-FFF2-40B4-BE49-F238E27FC236}">
                    <a16:creationId xmlns:a16="http://schemas.microsoft.com/office/drawing/2014/main" id="{F20783EB-EBB8-4D3D-AA75-6E1D68297A46}"/>
                  </a:ext>
                </a:extLst>
              </p:cNvPr>
              <p:cNvSpPr/>
              <p:nvPr/>
            </p:nvSpPr>
            <p:spPr>
              <a:xfrm>
                <a:off x="2437174" y="990992"/>
                <a:ext cx="35485" cy="17742"/>
              </a:xfrm>
              <a:custGeom>
                <a:avLst/>
                <a:gdLst>
                  <a:gd name="connsiteX0" fmla="*/ 26614 w 35485"/>
                  <a:gd name="connsiteY0" fmla="*/ 17743 h 17742"/>
                  <a:gd name="connsiteX1" fmla="*/ 8871 w 35485"/>
                  <a:gd name="connsiteY1" fmla="*/ 17743 h 17742"/>
                  <a:gd name="connsiteX2" fmla="*/ 0 w 35485"/>
                  <a:gd name="connsiteY2" fmla="*/ 8871 h 17742"/>
                  <a:gd name="connsiteX3" fmla="*/ 0 w 35485"/>
                  <a:gd name="connsiteY3" fmla="*/ 8871 h 17742"/>
                  <a:gd name="connsiteX4" fmla="*/ 8871 w 35485"/>
                  <a:gd name="connsiteY4" fmla="*/ 0 h 17742"/>
                  <a:gd name="connsiteX5" fmla="*/ 26614 w 35485"/>
                  <a:gd name="connsiteY5" fmla="*/ 0 h 17742"/>
                  <a:gd name="connsiteX6" fmla="*/ 35486 w 35485"/>
                  <a:gd name="connsiteY6" fmla="*/ 8871 h 17742"/>
                  <a:gd name="connsiteX7" fmla="*/ 35486 w 35485"/>
                  <a:gd name="connsiteY7" fmla="*/ 8871 h 17742"/>
                  <a:gd name="connsiteX8" fmla="*/ 26614 w 35485"/>
                  <a:gd name="connsiteY8" fmla="*/ 17743 h 1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85" h="17742">
                    <a:moveTo>
                      <a:pt x="26614" y="17743"/>
                    </a:moveTo>
                    <a:lnTo>
                      <a:pt x="8871" y="17743"/>
                    </a:lnTo>
                    <a:cubicBezTo>
                      <a:pt x="3972" y="17743"/>
                      <a:pt x="0" y="13771"/>
                      <a:pt x="0" y="8871"/>
                    </a:cubicBezTo>
                    <a:lnTo>
                      <a:pt x="0" y="8871"/>
                    </a:lnTo>
                    <a:cubicBezTo>
                      <a:pt x="0" y="3972"/>
                      <a:pt x="3972" y="0"/>
                      <a:pt x="8871" y="0"/>
                    </a:cubicBezTo>
                    <a:lnTo>
                      <a:pt x="26614" y="0"/>
                    </a:lnTo>
                    <a:cubicBezTo>
                      <a:pt x="31514" y="0"/>
                      <a:pt x="35486" y="3972"/>
                      <a:pt x="35486" y="8871"/>
                    </a:cubicBezTo>
                    <a:lnTo>
                      <a:pt x="35486" y="8871"/>
                    </a:lnTo>
                    <a:cubicBezTo>
                      <a:pt x="35486" y="13772"/>
                      <a:pt x="31514" y="17743"/>
                      <a:pt x="26614" y="17743"/>
                    </a:cubicBezTo>
                    <a:close/>
                  </a:path>
                </a:pathLst>
              </a:custGeom>
              <a:solidFill>
                <a:srgbClr val="00A1B4"/>
              </a:solidFill>
              <a:ln w="1109" cap="flat">
                <a:noFill/>
                <a:prstDash val="solid"/>
                <a:miter/>
              </a:ln>
            </p:spPr>
            <p:txBody>
              <a:bodyPr rtlCol="0" anchor="ctr"/>
              <a:lstStyle/>
              <a:p>
                <a:endParaRPr lang="en-US"/>
              </a:p>
            </p:txBody>
          </p:sp>
          <p:sp>
            <p:nvSpPr>
              <p:cNvPr id="31" name="Freihandform 30">
                <a:extLst>
                  <a:ext uri="{FF2B5EF4-FFF2-40B4-BE49-F238E27FC236}">
                    <a16:creationId xmlns:a16="http://schemas.microsoft.com/office/drawing/2014/main" id="{6B31762F-7C91-9175-D70C-3BDAFFA4DC6C}"/>
                  </a:ext>
                </a:extLst>
              </p:cNvPr>
              <p:cNvSpPr/>
              <p:nvPr/>
            </p:nvSpPr>
            <p:spPr>
              <a:xfrm>
                <a:off x="2441177" y="1008735"/>
                <a:ext cx="27480" cy="62100"/>
              </a:xfrm>
              <a:custGeom>
                <a:avLst/>
                <a:gdLst>
                  <a:gd name="connsiteX0" fmla="*/ 22612 w 27480"/>
                  <a:gd name="connsiteY0" fmla="*/ 0 h 62100"/>
                  <a:gd name="connsiteX1" fmla="*/ 13740 w 27480"/>
                  <a:gd name="connsiteY1" fmla="*/ 62100 h 62100"/>
                  <a:gd name="connsiteX2" fmla="*/ 4869 w 27480"/>
                  <a:gd name="connsiteY2" fmla="*/ 0 h 62100"/>
                </a:gdLst>
                <a:ahLst/>
                <a:cxnLst>
                  <a:cxn ang="0">
                    <a:pos x="connsiteX0" y="connsiteY0"/>
                  </a:cxn>
                  <a:cxn ang="0">
                    <a:pos x="connsiteX1" y="connsiteY1"/>
                  </a:cxn>
                  <a:cxn ang="0">
                    <a:pos x="connsiteX2" y="connsiteY2"/>
                  </a:cxn>
                </a:cxnLst>
                <a:rect l="l" t="t" r="r" b="b"/>
                <a:pathLst>
                  <a:path w="27480" h="62100">
                    <a:moveTo>
                      <a:pt x="22612" y="0"/>
                    </a:moveTo>
                    <a:cubicBezTo>
                      <a:pt x="22612" y="0"/>
                      <a:pt x="38137" y="26614"/>
                      <a:pt x="13740" y="62100"/>
                    </a:cubicBezTo>
                    <a:cubicBezTo>
                      <a:pt x="-10656" y="26614"/>
                      <a:pt x="4869" y="0"/>
                      <a:pt x="4869" y="0"/>
                    </a:cubicBezTo>
                  </a:path>
                </a:pathLst>
              </a:custGeom>
              <a:solidFill>
                <a:srgbClr val="F6B45E"/>
              </a:solidFill>
              <a:ln w="1109" cap="flat">
                <a:noFill/>
                <a:prstDash val="solid"/>
                <a:miter/>
              </a:ln>
            </p:spPr>
            <p:txBody>
              <a:bodyPr rtlCol="0" anchor="ctr"/>
              <a:lstStyle/>
              <a:p>
                <a:endParaRPr lang="en-US"/>
              </a:p>
            </p:txBody>
          </p:sp>
          <p:sp>
            <p:nvSpPr>
              <p:cNvPr id="32" name="Freihandform 31">
                <a:extLst>
                  <a:ext uri="{FF2B5EF4-FFF2-40B4-BE49-F238E27FC236}">
                    <a16:creationId xmlns:a16="http://schemas.microsoft.com/office/drawing/2014/main" id="{F7FD9C2F-FFD3-622B-D313-3D2602F0A5A3}"/>
                  </a:ext>
                </a:extLst>
              </p:cNvPr>
              <p:cNvSpPr/>
              <p:nvPr/>
            </p:nvSpPr>
            <p:spPr>
              <a:xfrm>
                <a:off x="2685566" y="990992"/>
                <a:ext cx="35485" cy="17742"/>
              </a:xfrm>
              <a:custGeom>
                <a:avLst/>
                <a:gdLst>
                  <a:gd name="connsiteX0" fmla="*/ 8871 w 35485"/>
                  <a:gd name="connsiteY0" fmla="*/ 17743 h 17742"/>
                  <a:gd name="connsiteX1" fmla="*/ 26614 w 35485"/>
                  <a:gd name="connsiteY1" fmla="*/ 17743 h 17742"/>
                  <a:gd name="connsiteX2" fmla="*/ 35486 w 35485"/>
                  <a:gd name="connsiteY2" fmla="*/ 8871 h 17742"/>
                  <a:gd name="connsiteX3" fmla="*/ 35486 w 35485"/>
                  <a:gd name="connsiteY3" fmla="*/ 8871 h 17742"/>
                  <a:gd name="connsiteX4" fmla="*/ 26614 w 35485"/>
                  <a:gd name="connsiteY4" fmla="*/ 0 h 17742"/>
                  <a:gd name="connsiteX5" fmla="*/ 8871 w 35485"/>
                  <a:gd name="connsiteY5" fmla="*/ 0 h 17742"/>
                  <a:gd name="connsiteX6" fmla="*/ 0 w 35485"/>
                  <a:gd name="connsiteY6" fmla="*/ 8871 h 17742"/>
                  <a:gd name="connsiteX7" fmla="*/ 0 w 35485"/>
                  <a:gd name="connsiteY7" fmla="*/ 8871 h 17742"/>
                  <a:gd name="connsiteX8" fmla="*/ 8871 w 35485"/>
                  <a:gd name="connsiteY8" fmla="*/ 17743 h 1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85" h="17742">
                    <a:moveTo>
                      <a:pt x="8871" y="17743"/>
                    </a:moveTo>
                    <a:lnTo>
                      <a:pt x="26614" y="17743"/>
                    </a:lnTo>
                    <a:cubicBezTo>
                      <a:pt x="31514" y="17743"/>
                      <a:pt x="35486" y="13771"/>
                      <a:pt x="35486" y="8871"/>
                    </a:cubicBezTo>
                    <a:lnTo>
                      <a:pt x="35486" y="8871"/>
                    </a:lnTo>
                    <a:cubicBezTo>
                      <a:pt x="35486" y="3972"/>
                      <a:pt x="31514" y="0"/>
                      <a:pt x="26614" y="0"/>
                    </a:cubicBezTo>
                    <a:lnTo>
                      <a:pt x="8871" y="0"/>
                    </a:lnTo>
                    <a:cubicBezTo>
                      <a:pt x="3972" y="0"/>
                      <a:pt x="0" y="3972"/>
                      <a:pt x="0" y="8871"/>
                    </a:cubicBezTo>
                    <a:lnTo>
                      <a:pt x="0" y="8871"/>
                    </a:lnTo>
                    <a:cubicBezTo>
                      <a:pt x="0" y="13772"/>
                      <a:pt x="3972" y="17743"/>
                      <a:pt x="8871" y="17743"/>
                    </a:cubicBezTo>
                    <a:close/>
                  </a:path>
                </a:pathLst>
              </a:custGeom>
              <a:solidFill>
                <a:srgbClr val="26ABB4"/>
              </a:solidFill>
              <a:ln w="1109" cap="flat">
                <a:noFill/>
                <a:prstDash val="solid"/>
                <a:miter/>
              </a:ln>
            </p:spPr>
            <p:txBody>
              <a:bodyPr rtlCol="0" anchor="ctr"/>
              <a:lstStyle/>
              <a:p>
                <a:endParaRPr lang="en-US"/>
              </a:p>
            </p:txBody>
          </p:sp>
          <p:sp>
            <p:nvSpPr>
              <p:cNvPr id="33" name="Freihandform 32">
                <a:extLst>
                  <a:ext uri="{FF2B5EF4-FFF2-40B4-BE49-F238E27FC236}">
                    <a16:creationId xmlns:a16="http://schemas.microsoft.com/office/drawing/2014/main" id="{B20FA73D-F8BF-16B1-E2CB-902AB404106D}"/>
                  </a:ext>
                </a:extLst>
              </p:cNvPr>
              <p:cNvSpPr/>
              <p:nvPr/>
            </p:nvSpPr>
            <p:spPr>
              <a:xfrm>
                <a:off x="2689569" y="1008735"/>
                <a:ext cx="27480" cy="62100"/>
              </a:xfrm>
              <a:custGeom>
                <a:avLst/>
                <a:gdLst>
                  <a:gd name="connsiteX0" fmla="*/ 4869 w 27480"/>
                  <a:gd name="connsiteY0" fmla="*/ 0 h 62100"/>
                  <a:gd name="connsiteX1" fmla="*/ 13740 w 27480"/>
                  <a:gd name="connsiteY1" fmla="*/ 62100 h 62100"/>
                  <a:gd name="connsiteX2" fmla="*/ 22612 w 27480"/>
                  <a:gd name="connsiteY2" fmla="*/ 0 h 62100"/>
                </a:gdLst>
                <a:ahLst/>
                <a:cxnLst>
                  <a:cxn ang="0">
                    <a:pos x="connsiteX0" y="connsiteY0"/>
                  </a:cxn>
                  <a:cxn ang="0">
                    <a:pos x="connsiteX1" y="connsiteY1"/>
                  </a:cxn>
                  <a:cxn ang="0">
                    <a:pos x="connsiteX2" y="connsiteY2"/>
                  </a:cxn>
                </a:cxnLst>
                <a:rect l="l" t="t" r="r" b="b"/>
                <a:pathLst>
                  <a:path w="27480" h="62100">
                    <a:moveTo>
                      <a:pt x="4869" y="0"/>
                    </a:moveTo>
                    <a:cubicBezTo>
                      <a:pt x="4869" y="0"/>
                      <a:pt x="-10656" y="26614"/>
                      <a:pt x="13740" y="62100"/>
                    </a:cubicBezTo>
                    <a:cubicBezTo>
                      <a:pt x="38137" y="26614"/>
                      <a:pt x="22612" y="0"/>
                      <a:pt x="22612" y="0"/>
                    </a:cubicBezTo>
                  </a:path>
                </a:pathLst>
              </a:custGeom>
              <a:solidFill>
                <a:srgbClr val="FFC85C"/>
              </a:solidFill>
              <a:ln w="1109" cap="flat">
                <a:noFill/>
                <a:prstDash val="solid"/>
                <a:miter/>
              </a:ln>
            </p:spPr>
            <p:txBody>
              <a:bodyPr rtlCol="0" anchor="ctr"/>
              <a:lstStyle/>
              <a:p>
                <a:endParaRPr lang="en-US"/>
              </a:p>
            </p:txBody>
          </p:sp>
          <p:sp>
            <p:nvSpPr>
              <p:cNvPr id="34" name="Freihandform 33">
                <a:extLst>
                  <a:ext uri="{FF2B5EF4-FFF2-40B4-BE49-F238E27FC236}">
                    <a16:creationId xmlns:a16="http://schemas.microsoft.com/office/drawing/2014/main" id="{36556DBC-F377-98F9-D055-93D32529F002}"/>
                  </a:ext>
                </a:extLst>
              </p:cNvPr>
              <p:cNvSpPr/>
              <p:nvPr/>
            </p:nvSpPr>
            <p:spPr>
              <a:xfrm>
                <a:off x="2450307" y="826870"/>
                <a:ext cx="257622" cy="70971"/>
              </a:xfrm>
              <a:custGeom>
                <a:avLst/>
                <a:gdLst>
                  <a:gd name="connsiteX0" fmla="*/ 253187 w 257622"/>
                  <a:gd name="connsiteY0" fmla="*/ 4397 h 70971"/>
                  <a:gd name="connsiteX1" fmla="*/ 207925 w 257622"/>
                  <a:gd name="connsiteY1" fmla="*/ 4397 h 70971"/>
                  <a:gd name="connsiteX2" fmla="*/ 207838 w 257622"/>
                  <a:gd name="connsiteY2" fmla="*/ 4406 h 70971"/>
                  <a:gd name="connsiteX3" fmla="*/ 190736 w 257622"/>
                  <a:gd name="connsiteY3" fmla="*/ 0 h 70971"/>
                  <a:gd name="connsiteX4" fmla="*/ 156487 w 257622"/>
                  <a:gd name="connsiteY4" fmla="*/ 26215 h 70971"/>
                  <a:gd name="connsiteX5" fmla="*/ 128636 w 257622"/>
                  <a:gd name="connsiteY5" fmla="*/ 8871 h 70971"/>
                  <a:gd name="connsiteX6" fmla="*/ 100785 w 257622"/>
                  <a:gd name="connsiteY6" fmla="*/ 26215 h 70971"/>
                  <a:gd name="connsiteX7" fmla="*/ 66536 w 257622"/>
                  <a:gd name="connsiteY7" fmla="*/ 0 h 70971"/>
                  <a:gd name="connsiteX8" fmla="*/ 49448 w 257622"/>
                  <a:gd name="connsiteY8" fmla="*/ 4397 h 70971"/>
                  <a:gd name="connsiteX9" fmla="*/ 4436 w 257622"/>
                  <a:gd name="connsiteY9" fmla="*/ 4397 h 70971"/>
                  <a:gd name="connsiteX10" fmla="*/ 0 w 257622"/>
                  <a:gd name="connsiteY10" fmla="*/ 8833 h 70971"/>
                  <a:gd name="connsiteX11" fmla="*/ 4436 w 257622"/>
                  <a:gd name="connsiteY11" fmla="*/ 13268 h 70971"/>
                  <a:gd name="connsiteX12" fmla="*/ 38895 w 257622"/>
                  <a:gd name="connsiteY12" fmla="*/ 13268 h 70971"/>
                  <a:gd name="connsiteX13" fmla="*/ 31050 w 257622"/>
                  <a:gd name="connsiteY13" fmla="*/ 35486 h 70971"/>
                  <a:gd name="connsiteX14" fmla="*/ 66536 w 257622"/>
                  <a:gd name="connsiteY14" fmla="*/ 70972 h 70971"/>
                  <a:gd name="connsiteX15" fmla="*/ 100934 w 257622"/>
                  <a:gd name="connsiteY15" fmla="*/ 44208 h 70971"/>
                  <a:gd name="connsiteX16" fmla="*/ 102022 w 257622"/>
                  <a:gd name="connsiteY16" fmla="*/ 44357 h 70971"/>
                  <a:gd name="connsiteX17" fmla="*/ 106457 w 257622"/>
                  <a:gd name="connsiteY17" fmla="*/ 39922 h 70971"/>
                  <a:gd name="connsiteX18" fmla="*/ 128636 w 257622"/>
                  <a:gd name="connsiteY18" fmla="*/ 17743 h 70971"/>
                  <a:gd name="connsiteX19" fmla="*/ 150815 w 257622"/>
                  <a:gd name="connsiteY19" fmla="*/ 39922 h 70971"/>
                  <a:gd name="connsiteX20" fmla="*/ 155250 w 257622"/>
                  <a:gd name="connsiteY20" fmla="*/ 44357 h 70971"/>
                  <a:gd name="connsiteX21" fmla="*/ 156338 w 257622"/>
                  <a:gd name="connsiteY21" fmla="*/ 44208 h 70971"/>
                  <a:gd name="connsiteX22" fmla="*/ 190735 w 257622"/>
                  <a:gd name="connsiteY22" fmla="*/ 70972 h 70971"/>
                  <a:gd name="connsiteX23" fmla="*/ 226221 w 257622"/>
                  <a:gd name="connsiteY23" fmla="*/ 35486 h 70971"/>
                  <a:gd name="connsiteX24" fmla="*/ 218376 w 257622"/>
                  <a:gd name="connsiteY24" fmla="*/ 13268 h 70971"/>
                  <a:gd name="connsiteX25" fmla="*/ 253187 w 257622"/>
                  <a:gd name="connsiteY25" fmla="*/ 13268 h 70971"/>
                  <a:gd name="connsiteX26" fmla="*/ 257622 w 257622"/>
                  <a:gd name="connsiteY26" fmla="*/ 8833 h 70971"/>
                  <a:gd name="connsiteX27" fmla="*/ 253187 w 257622"/>
                  <a:gd name="connsiteY27" fmla="*/ 4397 h 70971"/>
                  <a:gd name="connsiteX28" fmla="*/ 66535 w 257622"/>
                  <a:gd name="connsiteY28" fmla="*/ 62100 h 70971"/>
                  <a:gd name="connsiteX29" fmla="*/ 39920 w 257622"/>
                  <a:gd name="connsiteY29" fmla="*/ 35486 h 70971"/>
                  <a:gd name="connsiteX30" fmla="*/ 66535 w 257622"/>
                  <a:gd name="connsiteY30" fmla="*/ 8871 h 70971"/>
                  <a:gd name="connsiteX31" fmla="*/ 93149 w 257622"/>
                  <a:gd name="connsiteY31" fmla="*/ 35486 h 70971"/>
                  <a:gd name="connsiteX32" fmla="*/ 66535 w 257622"/>
                  <a:gd name="connsiteY32" fmla="*/ 62100 h 70971"/>
                  <a:gd name="connsiteX33" fmla="*/ 190735 w 257622"/>
                  <a:gd name="connsiteY33" fmla="*/ 62100 h 70971"/>
                  <a:gd name="connsiteX34" fmla="*/ 164121 w 257622"/>
                  <a:gd name="connsiteY34" fmla="*/ 35486 h 70971"/>
                  <a:gd name="connsiteX35" fmla="*/ 190735 w 257622"/>
                  <a:gd name="connsiteY35" fmla="*/ 8871 h 70971"/>
                  <a:gd name="connsiteX36" fmla="*/ 217349 w 257622"/>
                  <a:gd name="connsiteY36" fmla="*/ 35486 h 70971"/>
                  <a:gd name="connsiteX37" fmla="*/ 190735 w 257622"/>
                  <a:gd name="connsiteY37" fmla="*/ 62100 h 7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57622" h="70971">
                    <a:moveTo>
                      <a:pt x="253187" y="4397"/>
                    </a:moveTo>
                    <a:lnTo>
                      <a:pt x="207925" y="4397"/>
                    </a:lnTo>
                    <a:cubicBezTo>
                      <a:pt x="207895" y="4397"/>
                      <a:pt x="207868" y="4405"/>
                      <a:pt x="207838" y="4406"/>
                    </a:cubicBezTo>
                    <a:cubicBezTo>
                      <a:pt x="202762" y="1601"/>
                      <a:pt x="196933" y="0"/>
                      <a:pt x="190736" y="0"/>
                    </a:cubicBezTo>
                    <a:cubicBezTo>
                      <a:pt x="174377" y="0"/>
                      <a:pt x="160574" y="11131"/>
                      <a:pt x="156487" y="26215"/>
                    </a:cubicBezTo>
                    <a:cubicBezTo>
                      <a:pt x="151415" y="15951"/>
                      <a:pt x="140838" y="8871"/>
                      <a:pt x="128636" y="8871"/>
                    </a:cubicBezTo>
                    <a:cubicBezTo>
                      <a:pt x="116434" y="8871"/>
                      <a:pt x="105857" y="15951"/>
                      <a:pt x="100785" y="26215"/>
                    </a:cubicBezTo>
                    <a:cubicBezTo>
                      <a:pt x="96698" y="11131"/>
                      <a:pt x="82895" y="0"/>
                      <a:pt x="66536" y="0"/>
                    </a:cubicBezTo>
                    <a:cubicBezTo>
                      <a:pt x="60345" y="0"/>
                      <a:pt x="54521" y="1598"/>
                      <a:pt x="49448" y="4397"/>
                    </a:cubicBezTo>
                    <a:lnTo>
                      <a:pt x="4436" y="4397"/>
                    </a:lnTo>
                    <a:cubicBezTo>
                      <a:pt x="1984" y="4397"/>
                      <a:pt x="0" y="6381"/>
                      <a:pt x="0" y="8833"/>
                    </a:cubicBezTo>
                    <a:cubicBezTo>
                      <a:pt x="0" y="11284"/>
                      <a:pt x="1984" y="13268"/>
                      <a:pt x="4436" y="13268"/>
                    </a:cubicBezTo>
                    <a:lnTo>
                      <a:pt x="38895" y="13268"/>
                    </a:lnTo>
                    <a:cubicBezTo>
                      <a:pt x="33993" y="19354"/>
                      <a:pt x="31050" y="27081"/>
                      <a:pt x="31050" y="35486"/>
                    </a:cubicBezTo>
                    <a:cubicBezTo>
                      <a:pt x="31050" y="55053"/>
                      <a:pt x="46970" y="70972"/>
                      <a:pt x="66536" y="70972"/>
                    </a:cubicBezTo>
                    <a:cubicBezTo>
                      <a:pt x="83093" y="70972"/>
                      <a:pt x="97037" y="59571"/>
                      <a:pt x="100934" y="44208"/>
                    </a:cubicBezTo>
                    <a:cubicBezTo>
                      <a:pt x="101283" y="44296"/>
                      <a:pt x="101644" y="44357"/>
                      <a:pt x="102022" y="44357"/>
                    </a:cubicBezTo>
                    <a:cubicBezTo>
                      <a:pt x="104474" y="44357"/>
                      <a:pt x="106457" y="42373"/>
                      <a:pt x="106457" y="39922"/>
                    </a:cubicBezTo>
                    <a:cubicBezTo>
                      <a:pt x="106457" y="27693"/>
                      <a:pt x="116408" y="17743"/>
                      <a:pt x="128636" y="17743"/>
                    </a:cubicBezTo>
                    <a:cubicBezTo>
                      <a:pt x="140864" y="17743"/>
                      <a:pt x="150815" y="27693"/>
                      <a:pt x="150815" y="39922"/>
                    </a:cubicBezTo>
                    <a:cubicBezTo>
                      <a:pt x="150815" y="42373"/>
                      <a:pt x="152799" y="44357"/>
                      <a:pt x="155250" y="44357"/>
                    </a:cubicBezTo>
                    <a:cubicBezTo>
                      <a:pt x="155627" y="44357"/>
                      <a:pt x="155988" y="44296"/>
                      <a:pt x="156338" y="44208"/>
                    </a:cubicBezTo>
                    <a:cubicBezTo>
                      <a:pt x="160234" y="59571"/>
                      <a:pt x="174178" y="70972"/>
                      <a:pt x="190735" y="70972"/>
                    </a:cubicBezTo>
                    <a:cubicBezTo>
                      <a:pt x="210302" y="70972"/>
                      <a:pt x="226221" y="55053"/>
                      <a:pt x="226221" y="35486"/>
                    </a:cubicBezTo>
                    <a:cubicBezTo>
                      <a:pt x="226221" y="27081"/>
                      <a:pt x="223278" y="19354"/>
                      <a:pt x="218376" y="13268"/>
                    </a:cubicBezTo>
                    <a:lnTo>
                      <a:pt x="253187" y="13268"/>
                    </a:lnTo>
                    <a:cubicBezTo>
                      <a:pt x="255639" y="13268"/>
                      <a:pt x="257622" y="11284"/>
                      <a:pt x="257622" y="8833"/>
                    </a:cubicBezTo>
                    <a:cubicBezTo>
                      <a:pt x="257622" y="6381"/>
                      <a:pt x="255639" y="4397"/>
                      <a:pt x="253187" y="4397"/>
                    </a:cubicBezTo>
                    <a:close/>
                    <a:moveTo>
                      <a:pt x="66535" y="62100"/>
                    </a:moveTo>
                    <a:cubicBezTo>
                      <a:pt x="51859" y="62100"/>
                      <a:pt x="39920" y="50161"/>
                      <a:pt x="39920" y="35486"/>
                    </a:cubicBezTo>
                    <a:cubicBezTo>
                      <a:pt x="39920" y="20810"/>
                      <a:pt x="51859" y="8871"/>
                      <a:pt x="66535" y="8871"/>
                    </a:cubicBezTo>
                    <a:cubicBezTo>
                      <a:pt x="81210" y="8871"/>
                      <a:pt x="93149" y="20810"/>
                      <a:pt x="93149" y="35486"/>
                    </a:cubicBezTo>
                    <a:cubicBezTo>
                      <a:pt x="93149" y="50161"/>
                      <a:pt x="81210" y="62100"/>
                      <a:pt x="66535" y="62100"/>
                    </a:cubicBezTo>
                    <a:close/>
                    <a:moveTo>
                      <a:pt x="190735" y="62100"/>
                    </a:moveTo>
                    <a:cubicBezTo>
                      <a:pt x="176059" y="62100"/>
                      <a:pt x="164121" y="50161"/>
                      <a:pt x="164121" y="35486"/>
                    </a:cubicBezTo>
                    <a:cubicBezTo>
                      <a:pt x="164121" y="20810"/>
                      <a:pt x="176059" y="8871"/>
                      <a:pt x="190735" y="8871"/>
                    </a:cubicBezTo>
                    <a:cubicBezTo>
                      <a:pt x="205411" y="8871"/>
                      <a:pt x="217349" y="20810"/>
                      <a:pt x="217349" y="35486"/>
                    </a:cubicBezTo>
                    <a:cubicBezTo>
                      <a:pt x="217349" y="50161"/>
                      <a:pt x="205411" y="62100"/>
                      <a:pt x="190735" y="62100"/>
                    </a:cubicBezTo>
                    <a:close/>
                  </a:path>
                </a:pathLst>
              </a:custGeom>
              <a:solidFill>
                <a:srgbClr val="734A3E"/>
              </a:solidFill>
              <a:ln w="1109" cap="flat">
                <a:noFill/>
                <a:prstDash val="solid"/>
                <a:miter/>
              </a:ln>
            </p:spPr>
            <p:txBody>
              <a:bodyPr rtlCol="0" anchor="ctr"/>
              <a:lstStyle/>
              <a:p>
                <a:endParaRPr lang="en-US"/>
              </a:p>
            </p:txBody>
          </p:sp>
          <p:sp>
            <p:nvSpPr>
              <p:cNvPr id="35" name="Freihandform 34">
                <a:extLst>
                  <a:ext uri="{FF2B5EF4-FFF2-40B4-BE49-F238E27FC236}">
                    <a16:creationId xmlns:a16="http://schemas.microsoft.com/office/drawing/2014/main" id="{49EDA36B-C889-E43D-D821-E7E95751D86E}"/>
                  </a:ext>
                </a:extLst>
              </p:cNvPr>
              <p:cNvSpPr/>
              <p:nvPr/>
            </p:nvSpPr>
            <p:spPr>
              <a:xfrm>
                <a:off x="2428224" y="662749"/>
                <a:ext cx="301787" cy="184143"/>
              </a:xfrm>
              <a:custGeom>
                <a:avLst/>
                <a:gdLst>
                  <a:gd name="connsiteX0" fmla="*/ 195251 w 301787"/>
                  <a:gd name="connsiteY0" fmla="*/ 0 h 184143"/>
                  <a:gd name="connsiteX1" fmla="*/ 150894 w 301787"/>
                  <a:gd name="connsiteY1" fmla="*/ 8871 h 184143"/>
                  <a:gd name="connsiteX2" fmla="*/ 106536 w 301787"/>
                  <a:gd name="connsiteY2" fmla="*/ 0 h 184143"/>
                  <a:gd name="connsiteX3" fmla="*/ 8950 w 301787"/>
                  <a:gd name="connsiteY3" fmla="*/ 184144 h 184143"/>
                  <a:gd name="connsiteX4" fmla="*/ 150894 w 301787"/>
                  <a:gd name="connsiteY4" fmla="*/ 97586 h 184143"/>
                  <a:gd name="connsiteX5" fmla="*/ 292837 w 301787"/>
                  <a:gd name="connsiteY5" fmla="*/ 184144 h 184143"/>
                  <a:gd name="connsiteX6" fmla="*/ 195251 w 301787"/>
                  <a:gd name="connsiteY6" fmla="*/ 0 h 18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787" h="184143">
                    <a:moveTo>
                      <a:pt x="195251" y="0"/>
                    </a:moveTo>
                    <a:cubicBezTo>
                      <a:pt x="166419" y="0"/>
                      <a:pt x="150894" y="8871"/>
                      <a:pt x="150894" y="8871"/>
                    </a:cubicBezTo>
                    <a:cubicBezTo>
                      <a:pt x="150894" y="8871"/>
                      <a:pt x="135368" y="0"/>
                      <a:pt x="106536" y="0"/>
                    </a:cubicBezTo>
                    <a:cubicBezTo>
                      <a:pt x="77704" y="0"/>
                      <a:pt x="-31711" y="55508"/>
                      <a:pt x="8950" y="184144"/>
                    </a:cubicBezTo>
                    <a:cubicBezTo>
                      <a:pt x="8950" y="184144"/>
                      <a:pt x="150894" y="158946"/>
                      <a:pt x="150894" y="97586"/>
                    </a:cubicBezTo>
                    <a:cubicBezTo>
                      <a:pt x="150894" y="158946"/>
                      <a:pt x="292837" y="184144"/>
                      <a:pt x="292837" y="184144"/>
                    </a:cubicBezTo>
                    <a:cubicBezTo>
                      <a:pt x="333498" y="55508"/>
                      <a:pt x="224083" y="0"/>
                      <a:pt x="195251" y="0"/>
                    </a:cubicBezTo>
                    <a:close/>
                  </a:path>
                </a:pathLst>
              </a:custGeom>
              <a:solidFill>
                <a:srgbClr val="FFC85C"/>
              </a:solidFill>
              <a:ln w="1109" cap="flat">
                <a:noFill/>
                <a:prstDash val="solid"/>
                <a:miter/>
              </a:ln>
            </p:spPr>
            <p:txBody>
              <a:bodyPr rtlCol="0" anchor="ctr"/>
              <a:lstStyle/>
              <a:p>
                <a:endParaRPr lang="en-US"/>
              </a:p>
            </p:txBody>
          </p:sp>
          <p:sp>
            <p:nvSpPr>
              <p:cNvPr id="36" name="Freihandform 35">
                <a:extLst>
                  <a:ext uri="{FF2B5EF4-FFF2-40B4-BE49-F238E27FC236}">
                    <a16:creationId xmlns:a16="http://schemas.microsoft.com/office/drawing/2014/main" id="{73E5E96E-73C1-0849-3935-99A2159D51C0}"/>
                  </a:ext>
                </a:extLst>
              </p:cNvPr>
              <p:cNvSpPr/>
              <p:nvPr/>
            </p:nvSpPr>
            <p:spPr>
              <a:xfrm>
                <a:off x="2428224" y="662749"/>
                <a:ext cx="150893" cy="184143"/>
              </a:xfrm>
              <a:custGeom>
                <a:avLst/>
                <a:gdLst>
                  <a:gd name="connsiteX0" fmla="*/ 150893 w 150893"/>
                  <a:gd name="connsiteY0" fmla="*/ 8876 h 184143"/>
                  <a:gd name="connsiteX1" fmla="*/ 150893 w 150893"/>
                  <a:gd name="connsiteY1" fmla="*/ 8871 h 184143"/>
                  <a:gd name="connsiteX2" fmla="*/ 106536 w 150893"/>
                  <a:gd name="connsiteY2" fmla="*/ 0 h 184143"/>
                  <a:gd name="connsiteX3" fmla="*/ 8950 w 150893"/>
                  <a:gd name="connsiteY3" fmla="*/ 184144 h 184143"/>
                  <a:gd name="connsiteX4" fmla="*/ 48528 w 150893"/>
                  <a:gd name="connsiteY4" fmla="*/ 174529 h 184143"/>
                  <a:gd name="connsiteX5" fmla="*/ 150893 w 150893"/>
                  <a:gd name="connsiteY5" fmla="*/ 8876 h 18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893" h="184143">
                    <a:moveTo>
                      <a:pt x="150893" y="8876"/>
                    </a:moveTo>
                    <a:lnTo>
                      <a:pt x="150893" y="8871"/>
                    </a:lnTo>
                    <a:cubicBezTo>
                      <a:pt x="150893" y="8871"/>
                      <a:pt x="135368" y="0"/>
                      <a:pt x="106536" y="0"/>
                    </a:cubicBezTo>
                    <a:cubicBezTo>
                      <a:pt x="77704" y="0"/>
                      <a:pt x="-31710" y="55508"/>
                      <a:pt x="8950" y="184144"/>
                    </a:cubicBezTo>
                    <a:cubicBezTo>
                      <a:pt x="8950" y="184144"/>
                      <a:pt x="26133" y="181086"/>
                      <a:pt x="48528" y="174529"/>
                    </a:cubicBezTo>
                    <a:cubicBezTo>
                      <a:pt x="23464" y="59181"/>
                      <a:pt x="123383" y="8965"/>
                      <a:pt x="150893" y="8876"/>
                    </a:cubicBezTo>
                    <a:close/>
                  </a:path>
                </a:pathLst>
              </a:custGeom>
              <a:solidFill>
                <a:srgbClr val="F6B45E"/>
              </a:solidFill>
              <a:ln w="1109"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1313774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usgewählte Bilder und Texte refkletieren 1B">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55ACFC52-049E-2B60-1520-49D1D1D10E2C}"/>
              </a:ext>
            </a:extLst>
          </p:cNvPr>
          <p:cNvSpPr/>
          <p:nvPr userDrawn="1"/>
        </p:nvSpPr>
        <p:spPr>
          <a:xfrm>
            <a:off x="374448" y="1268407"/>
            <a:ext cx="5545138" cy="467925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fik 2">
            <a:extLst>
              <a:ext uri="{FF2B5EF4-FFF2-40B4-BE49-F238E27FC236}">
                <a16:creationId xmlns:a16="http://schemas.microsoft.com/office/drawing/2014/main" id="{639BD0C1-9991-B3A1-1063-8E08147CC149}"/>
              </a:ext>
            </a:extLst>
          </p:cNvPr>
          <p:cNvPicPr>
            <a:picLocks noChangeAspect="1"/>
          </p:cNvPicPr>
          <p:nvPr userDrawn="1"/>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852215" y="1808163"/>
            <a:ext cx="4589604" cy="3708400"/>
          </a:xfrm>
          <a:prstGeom prst="rect">
            <a:avLst/>
          </a:prstGeom>
        </p:spPr>
      </p:pic>
      <p:sp>
        <p:nvSpPr>
          <p:cNvPr id="4" name="Rechteck 3">
            <a:extLst>
              <a:ext uri="{FF2B5EF4-FFF2-40B4-BE49-F238E27FC236}">
                <a16:creationId xmlns:a16="http://schemas.microsoft.com/office/drawing/2014/main" id="{3EF9C496-649F-0A7F-5196-303BF5FDDD99}"/>
              </a:ext>
            </a:extLst>
          </p:cNvPr>
          <p:cNvSpPr/>
          <p:nvPr userDrawn="1"/>
        </p:nvSpPr>
        <p:spPr>
          <a:xfrm>
            <a:off x="6288371" y="1266177"/>
            <a:ext cx="5545138" cy="46792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fik 4">
            <a:extLst>
              <a:ext uri="{FF2B5EF4-FFF2-40B4-BE49-F238E27FC236}">
                <a16:creationId xmlns:a16="http://schemas.microsoft.com/office/drawing/2014/main" id="{6428EF1F-B6E8-8962-0DB9-7D4925A3BE3E}"/>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6766138" y="1808163"/>
            <a:ext cx="4589604" cy="3708400"/>
          </a:xfrm>
          <a:prstGeom prst="rect">
            <a:avLst/>
          </a:prstGeom>
        </p:spPr>
      </p:pic>
      <p:pic>
        <p:nvPicPr>
          <p:cNvPr id="6" name="Grafik 5">
            <a:extLst>
              <a:ext uri="{FF2B5EF4-FFF2-40B4-BE49-F238E27FC236}">
                <a16:creationId xmlns:a16="http://schemas.microsoft.com/office/drawing/2014/main" id="{2C412857-34AD-CD8B-0B18-E88227D196DF}"/>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428605" y="4434742"/>
            <a:ext cx="943708" cy="943708"/>
          </a:xfrm>
          <a:prstGeom prst="rect">
            <a:avLst/>
          </a:prstGeom>
        </p:spPr>
      </p:pic>
      <p:sp>
        <p:nvSpPr>
          <p:cNvPr id="7" name="Rechteck 6">
            <a:extLst>
              <a:ext uri="{FF2B5EF4-FFF2-40B4-BE49-F238E27FC236}">
                <a16:creationId xmlns:a16="http://schemas.microsoft.com/office/drawing/2014/main" id="{CBE0C999-C02E-3C41-B464-5F18F0B482A1}"/>
              </a:ext>
            </a:extLst>
          </p:cNvPr>
          <p:cNvSpPr/>
          <p:nvPr userDrawn="1"/>
        </p:nvSpPr>
        <p:spPr>
          <a:xfrm>
            <a:off x="2182950" y="723635"/>
            <a:ext cx="663488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indent="0" fontAlgn="base">
              <a:spcAft>
                <a:spcPct val="0"/>
              </a:spcAft>
              <a:buNone/>
            </a:pPr>
            <a:r>
              <a:rPr lang="de-DE" sz="2400" b="1" kern="0" dirty="0">
                <a:solidFill>
                  <a:schemeClr val="tx2"/>
                </a:solidFill>
                <a:latin typeface="Arial" panose="020B0604020202020204" pitchFamily="34" charset="0"/>
                <a:cs typeface="Arial" panose="020B0604020202020204" pitchFamily="34" charset="0"/>
              </a:rPr>
              <a:t>Ausgewählte Bilder und Texte reflektieren</a:t>
            </a:r>
          </a:p>
        </p:txBody>
      </p:sp>
      <p:pic>
        <p:nvPicPr>
          <p:cNvPr id="8" name="Grafik 7">
            <a:extLst>
              <a:ext uri="{FF2B5EF4-FFF2-40B4-BE49-F238E27FC236}">
                <a16:creationId xmlns:a16="http://schemas.microsoft.com/office/drawing/2014/main" id="{D721A7CF-5865-0977-E3AA-4306CA5CED01}"/>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6479492" y="4415460"/>
            <a:ext cx="943708" cy="943708"/>
          </a:xfrm>
          <a:prstGeom prst="rect">
            <a:avLst/>
          </a:prstGeom>
        </p:spPr>
      </p:pic>
      <p:cxnSp>
        <p:nvCxnSpPr>
          <p:cNvPr id="9" name="Gerade Verbindung 8">
            <a:extLst>
              <a:ext uri="{FF2B5EF4-FFF2-40B4-BE49-F238E27FC236}">
                <a16:creationId xmlns:a16="http://schemas.microsoft.com/office/drawing/2014/main" id="{5E3BE696-AAF1-A38D-F5AF-63F643F8486E}"/>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extfeld 9">
            <a:extLst>
              <a:ext uri="{FF2B5EF4-FFF2-40B4-BE49-F238E27FC236}">
                <a16:creationId xmlns:a16="http://schemas.microsoft.com/office/drawing/2014/main" id="{2636539F-03B5-4AA5-B3A7-7FBE305F06EB}"/>
              </a:ext>
            </a:extLst>
          </p:cNvPr>
          <p:cNvSpPr txBox="1"/>
          <p:nvPr userDrawn="1"/>
        </p:nvSpPr>
        <p:spPr>
          <a:xfrm>
            <a:off x="2716098" y="5641419"/>
            <a:ext cx="855892" cy="855892"/>
          </a:xfrm>
          <a:prstGeom prst="ellipse">
            <a:avLst/>
          </a:prstGeom>
          <a:solidFill>
            <a:srgbClr val="C00000"/>
          </a:solidFill>
          <a:ln w="57150">
            <a:noFill/>
          </a:ln>
        </p:spPr>
        <p:style>
          <a:lnRef idx="2">
            <a:schemeClr val="accent1"/>
          </a:lnRef>
          <a:fillRef idx="1">
            <a:schemeClr val="lt1"/>
          </a:fillRef>
          <a:effectRef idx="0">
            <a:schemeClr val="accent1"/>
          </a:effectRef>
          <a:fontRef idx="minor">
            <a:schemeClr val="dk1"/>
          </a:fontRef>
        </p:style>
        <p:txBody>
          <a:bodyPr wrap="square" lIns="0" tIns="0" rIns="0" bIns="0" rtlCol="0" anchor="ctr">
            <a:noAutofit/>
          </a:bodyPr>
          <a:lstStyle/>
          <a:p>
            <a:pPr algn="ctr"/>
            <a:r>
              <a:rPr lang="de-DE" sz="3200" b="1" dirty="0">
                <a:solidFill>
                  <a:schemeClr val="bg1"/>
                </a:solidFill>
                <a:latin typeface="Arial" panose="020B0604020202020204" pitchFamily="34" charset="0"/>
                <a:ea typeface="Calibri" panose="020F0502020204030204" pitchFamily="34" charset="0"/>
                <a:cs typeface="Times New Roman" panose="02020603050405020304" pitchFamily="18" charset="0"/>
              </a:rPr>
              <a:t>1A</a:t>
            </a:r>
            <a:endParaRPr lang="de-DE" sz="20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 name="Textfeld 11">
            <a:extLst>
              <a:ext uri="{FF2B5EF4-FFF2-40B4-BE49-F238E27FC236}">
                <a16:creationId xmlns:a16="http://schemas.microsoft.com/office/drawing/2014/main" id="{262B976B-4DAD-179E-48B6-66C28F0466D0}"/>
              </a:ext>
            </a:extLst>
          </p:cNvPr>
          <p:cNvSpPr txBox="1"/>
          <p:nvPr userDrawn="1"/>
        </p:nvSpPr>
        <p:spPr>
          <a:xfrm>
            <a:off x="8625951" y="5641419"/>
            <a:ext cx="855892" cy="855892"/>
          </a:xfrm>
          <a:prstGeom prst="ellipse">
            <a:avLst/>
          </a:prstGeom>
          <a:solidFill>
            <a:srgbClr val="8FB22E"/>
          </a:solidFill>
          <a:ln w="57150">
            <a:noFill/>
          </a:ln>
        </p:spPr>
        <p:style>
          <a:lnRef idx="2">
            <a:schemeClr val="accent1"/>
          </a:lnRef>
          <a:fillRef idx="1">
            <a:schemeClr val="lt1"/>
          </a:fillRef>
          <a:effectRef idx="0">
            <a:schemeClr val="accent1"/>
          </a:effectRef>
          <a:fontRef idx="minor">
            <a:schemeClr val="dk1"/>
          </a:fontRef>
        </p:style>
        <p:txBody>
          <a:bodyPr wrap="square" lIns="0" tIns="0" rIns="0" bIns="0" rtlCol="0" anchor="ctr">
            <a:noAutofit/>
          </a:bodyPr>
          <a:lstStyle/>
          <a:p>
            <a:pPr algn="ctr"/>
            <a:r>
              <a:rPr lang="de-DE" sz="3200" b="1" dirty="0">
                <a:solidFill>
                  <a:schemeClr val="bg1"/>
                </a:solidFill>
                <a:latin typeface="Arial" panose="020B0604020202020204" pitchFamily="34" charset="0"/>
                <a:ea typeface="Calibri" panose="020F0502020204030204" pitchFamily="34" charset="0"/>
                <a:cs typeface="Times New Roman" panose="02020603050405020304" pitchFamily="18" charset="0"/>
              </a:rPr>
              <a:t>1B</a:t>
            </a:r>
            <a:endParaRPr lang="de-DE" sz="20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13" name="Gruppieren 12">
            <a:extLst>
              <a:ext uri="{FF2B5EF4-FFF2-40B4-BE49-F238E27FC236}">
                <a16:creationId xmlns:a16="http://schemas.microsoft.com/office/drawing/2014/main" id="{770DDD76-E531-51B3-40F2-3D862682F4FA}"/>
              </a:ext>
            </a:extLst>
          </p:cNvPr>
          <p:cNvGrpSpPr/>
          <p:nvPr userDrawn="1"/>
        </p:nvGrpSpPr>
        <p:grpSpPr>
          <a:xfrm>
            <a:off x="742950" y="368301"/>
            <a:ext cx="1080000" cy="1080000"/>
            <a:chOff x="742950" y="368301"/>
            <a:chExt cx="1080000" cy="1080000"/>
          </a:xfrm>
        </p:grpSpPr>
        <p:sp>
          <p:nvSpPr>
            <p:cNvPr id="14" name="Oval 13">
              <a:extLst>
                <a:ext uri="{FF2B5EF4-FFF2-40B4-BE49-F238E27FC236}">
                  <a16:creationId xmlns:a16="http://schemas.microsoft.com/office/drawing/2014/main" id="{0519128E-0A66-0B15-8067-12393926FBF6}"/>
                </a:ext>
              </a:extLst>
            </p:cNvPr>
            <p:cNvSpPr/>
            <p:nvPr/>
          </p:nvSpPr>
          <p:spPr>
            <a:xfrm>
              <a:off x="742950" y="368301"/>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dirty="0">
                <a:latin typeface="Arial" panose="020B0604020202020204" pitchFamily="34" charset="0"/>
                <a:cs typeface="Arial" panose="020B0604020202020204" pitchFamily="34" charset="0"/>
              </a:endParaRPr>
            </a:p>
          </p:txBody>
        </p:sp>
        <p:pic>
          <p:nvPicPr>
            <p:cNvPr id="15" name="Grafik 14">
              <a:extLst>
                <a:ext uri="{FF2B5EF4-FFF2-40B4-BE49-F238E27FC236}">
                  <a16:creationId xmlns:a16="http://schemas.microsoft.com/office/drawing/2014/main" id="{A34BBE25-FC37-6812-6D2A-5809E69DD851}"/>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1349632" y="638301"/>
              <a:ext cx="386490" cy="386492"/>
            </a:xfrm>
            <a:prstGeom prst="rect">
              <a:avLst/>
            </a:prstGeom>
          </p:spPr>
        </p:pic>
        <p:grpSp>
          <p:nvGrpSpPr>
            <p:cNvPr id="16" name="Grafik 3">
              <a:extLst>
                <a:ext uri="{FF2B5EF4-FFF2-40B4-BE49-F238E27FC236}">
                  <a16:creationId xmlns:a16="http://schemas.microsoft.com/office/drawing/2014/main" id="{0D928874-B395-AC5F-F161-94EA73C370EE}"/>
                </a:ext>
              </a:extLst>
            </p:cNvPr>
            <p:cNvGrpSpPr/>
            <p:nvPr/>
          </p:nvGrpSpPr>
          <p:grpSpPr>
            <a:xfrm>
              <a:off x="1138687" y="667048"/>
              <a:ext cx="351657" cy="510247"/>
              <a:chOff x="1107121" y="664259"/>
              <a:chExt cx="351657" cy="510247"/>
            </a:xfrm>
          </p:grpSpPr>
          <p:sp>
            <p:nvSpPr>
              <p:cNvPr id="39" name="Freihandform 38">
                <a:extLst>
                  <a:ext uri="{FF2B5EF4-FFF2-40B4-BE49-F238E27FC236}">
                    <a16:creationId xmlns:a16="http://schemas.microsoft.com/office/drawing/2014/main" id="{187EB034-2069-0E53-3B05-C3F0A97A0EB7}"/>
                  </a:ext>
                </a:extLst>
              </p:cNvPr>
              <p:cNvSpPr/>
              <p:nvPr/>
            </p:nvSpPr>
            <p:spPr>
              <a:xfrm>
                <a:off x="1107121" y="664259"/>
                <a:ext cx="351656" cy="510246"/>
              </a:xfrm>
              <a:custGeom>
                <a:avLst/>
                <a:gdLst>
                  <a:gd name="connsiteX0" fmla="*/ 351625 w 351656"/>
                  <a:gd name="connsiteY0" fmla="*/ 465025 h 510246"/>
                  <a:gd name="connsiteX1" fmla="*/ 350826 w 351656"/>
                  <a:gd name="connsiteY1" fmla="*/ 457838 h 510246"/>
                  <a:gd name="connsiteX2" fmla="*/ 345107 w 351656"/>
                  <a:gd name="connsiteY2" fmla="*/ 453261 h 510246"/>
                  <a:gd name="connsiteX3" fmla="*/ 344659 w 351656"/>
                  <a:gd name="connsiteY3" fmla="*/ 453311 h 510246"/>
                  <a:gd name="connsiteX4" fmla="*/ 336932 w 351656"/>
                  <a:gd name="connsiteY4" fmla="*/ 391494 h 510246"/>
                  <a:gd name="connsiteX5" fmla="*/ 313142 w 351656"/>
                  <a:gd name="connsiteY5" fmla="*/ 362475 h 510246"/>
                  <a:gd name="connsiteX6" fmla="*/ 270203 w 351656"/>
                  <a:gd name="connsiteY6" fmla="*/ 348162 h 510246"/>
                  <a:gd name="connsiteX7" fmla="*/ 253291 w 351656"/>
                  <a:gd name="connsiteY7" fmla="*/ 351322 h 510246"/>
                  <a:gd name="connsiteX8" fmla="*/ 240643 w 351656"/>
                  <a:gd name="connsiteY8" fmla="*/ 347106 h 510246"/>
                  <a:gd name="connsiteX9" fmla="*/ 228612 w 351656"/>
                  <a:gd name="connsiteY9" fmla="*/ 330414 h 510246"/>
                  <a:gd name="connsiteX10" fmla="*/ 228612 w 351656"/>
                  <a:gd name="connsiteY10" fmla="*/ 302040 h 510246"/>
                  <a:gd name="connsiteX11" fmla="*/ 266508 w 351656"/>
                  <a:gd name="connsiteY11" fmla="*/ 286250 h 510246"/>
                  <a:gd name="connsiteX12" fmla="*/ 298991 w 351656"/>
                  <a:gd name="connsiteY12" fmla="*/ 237528 h 510246"/>
                  <a:gd name="connsiteX13" fmla="*/ 298991 w 351656"/>
                  <a:gd name="connsiteY13" fmla="*/ 228731 h 510246"/>
                  <a:gd name="connsiteX14" fmla="*/ 325383 w 351656"/>
                  <a:gd name="connsiteY14" fmla="*/ 202339 h 510246"/>
                  <a:gd name="connsiteX15" fmla="*/ 322393 w 351656"/>
                  <a:gd name="connsiteY15" fmla="*/ 190141 h 510246"/>
                  <a:gd name="connsiteX16" fmla="*/ 325383 w 351656"/>
                  <a:gd name="connsiteY16" fmla="*/ 175947 h 510246"/>
                  <a:gd name="connsiteX17" fmla="*/ 323712 w 351656"/>
                  <a:gd name="connsiteY17" fmla="*/ 165774 h 510246"/>
                  <a:gd name="connsiteX18" fmla="*/ 334181 w 351656"/>
                  <a:gd name="connsiteY18" fmla="*/ 140758 h 510246"/>
                  <a:gd name="connsiteX19" fmla="*/ 332509 w 351656"/>
                  <a:gd name="connsiteY19" fmla="*/ 130584 h 510246"/>
                  <a:gd name="connsiteX20" fmla="*/ 342978 w 351656"/>
                  <a:gd name="connsiteY20" fmla="*/ 105568 h 510246"/>
                  <a:gd name="connsiteX21" fmla="*/ 315099 w 351656"/>
                  <a:gd name="connsiteY21" fmla="*/ 71161 h 510246"/>
                  <a:gd name="connsiteX22" fmla="*/ 316586 w 351656"/>
                  <a:gd name="connsiteY22" fmla="*/ 61581 h 510246"/>
                  <a:gd name="connsiteX23" fmla="*/ 281396 w 351656"/>
                  <a:gd name="connsiteY23" fmla="*/ 26392 h 510246"/>
                  <a:gd name="connsiteX24" fmla="*/ 261698 w 351656"/>
                  <a:gd name="connsiteY24" fmla="*/ 32420 h 510246"/>
                  <a:gd name="connsiteX25" fmla="*/ 228612 w 351656"/>
                  <a:gd name="connsiteY25" fmla="*/ 8797 h 510246"/>
                  <a:gd name="connsiteX26" fmla="*/ 205958 w 351656"/>
                  <a:gd name="connsiteY26" fmla="*/ 17265 h 510246"/>
                  <a:gd name="connsiteX27" fmla="*/ 175829 w 351656"/>
                  <a:gd name="connsiteY27" fmla="*/ 0 h 510246"/>
                  <a:gd name="connsiteX28" fmla="*/ 145700 w 351656"/>
                  <a:gd name="connsiteY28" fmla="*/ 17265 h 510246"/>
                  <a:gd name="connsiteX29" fmla="*/ 123045 w 351656"/>
                  <a:gd name="connsiteY29" fmla="*/ 8797 h 510246"/>
                  <a:gd name="connsiteX30" fmla="*/ 89960 w 351656"/>
                  <a:gd name="connsiteY30" fmla="*/ 32420 h 510246"/>
                  <a:gd name="connsiteX31" fmla="*/ 70261 w 351656"/>
                  <a:gd name="connsiteY31" fmla="*/ 26392 h 510246"/>
                  <a:gd name="connsiteX32" fmla="*/ 35072 w 351656"/>
                  <a:gd name="connsiteY32" fmla="*/ 61581 h 510246"/>
                  <a:gd name="connsiteX33" fmla="*/ 36559 w 351656"/>
                  <a:gd name="connsiteY33" fmla="*/ 71161 h 510246"/>
                  <a:gd name="connsiteX34" fmla="*/ 8679 w 351656"/>
                  <a:gd name="connsiteY34" fmla="*/ 105568 h 510246"/>
                  <a:gd name="connsiteX35" fmla="*/ 19148 w 351656"/>
                  <a:gd name="connsiteY35" fmla="*/ 130584 h 510246"/>
                  <a:gd name="connsiteX36" fmla="*/ 17476 w 351656"/>
                  <a:gd name="connsiteY36" fmla="*/ 140758 h 510246"/>
                  <a:gd name="connsiteX37" fmla="*/ 27945 w 351656"/>
                  <a:gd name="connsiteY37" fmla="*/ 165774 h 510246"/>
                  <a:gd name="connsiteX38" fmla="*/ 26273 w 351656"/>
                  <a:gd name="connsiteY38" fmla="*/ 175947 h 510246"/>
                  <a:gd name="connsiteX39" fmla="*/ 29263 w 351656"/>
                  <a:gd name="connsiteY39" fmla="*/ 190141 h 510246"/>
                  <a:gd name="connsiteX40" fmla="*/ 26273 w 351656"/>
                  <a:gd name="connsiteY40" fmla="*/ 202339 h 510246"/>
                  <a:gd name="connsiteX41" fmla="*/ 52665 w 351656"/>
                  <a:gd name="connsiteY41" fmla="*/ 228731 h 510246"/>
                  <a:gd name="connsiteX42" fmla="*/ 52665 w 351656"/>
                  <a:gd name="connsiteY42" fmla="*/ 237528 h 510246"/>
                  <a:gd name="connsiteX43" fmla="*/ 85147 w 351656"/>
                  <a:gd name="connsiteY43" fmla="*/ 286252 h 510246"/>
                  <a:gd name="connsiteX44" fmla="*/ 123044 w 351656"/>
                  <a:gd name="connsiteY44" fmla="*/ 302043 h 510246"/>
                  <a:gd name="connsiteX45" fmla="*/ 123044 w 351656"/>
                  <a:gd name="connsiteY45" fmla="*/ 330415 h 510246"/>
                  <a:gd name="connsiteX46" fmla="*/ 111014 w 351656"/>
                  <a:gd name="connsiteY46" fmla="*/ 347107 h 510246"/>
                  <a:gd name="connsiteX47" fmla="*/ 98366 w 351656"/>
                  <a:gd name="connsiteY47" fmla="*/ 351323 h 510246"/>
                  <a:gd name="connsiteX48" fmla="*/ 81454 w 351656"/>
                  <a:gd name="connsiteY48" fmla="*/ 348163 h 510246"/>
                  <a:gd name="connsiteX49" fmla="*/ 38515 w 351656"/>
                  <a:gd name="connsiteY49" fmla="*/ 362476 h 510246"/>
                  <a:gd name="connsiteX50" fmla="*/ 14725 w 351656"/>
                  <a:gd name="connsiteY50" fmla="*/ 391495 h 510246"/>
                  <a:gd name="connsiteX51" fmla="*/ 6997 w 351656"/>
                  <a:gd name="connsiteY51" fmla="*/ 453312 h 510246"/>
                  <a:gd name="connsiteX52" fmla="*/ 6550 w 351656"/>
                  <a:gd name="connsiteY52" fmla="*/ 453262 h 510246"/>
                  <a:gd name="connsiteX53" fmla="*/ 830 w 351656"/>
                  <a:gd name="connsiteY53" fmla="*/ 457839 h 510246"/>
                  <a:gd name="connsiteX54" fmla="*/ 32 w 351656"/>
                  <a:gd name="connsiteY54" fmla="*/ 465027 h 510246"/>
                  <a:gd name="connsiteX55" fmla="*/ 4608 w 351656"/>
                  <a:gd name="connsiteY55" fmla="*/ 470746 h 510246"/>
                  <a:gd name="connsiteX56" fmla="*/ 17476 w 351656"/>
                  <a:gd name="connsiteY56" fmla="*/ 472176 h 510246"/>
                  <a:gd name="connsiteX57" fmla="*/ 17476 w 351656"/>
                  <a:gd name="connsiteY57" fmla="*/ 492651 h 510246"/>
                  <a:gd name="connsiteX58" fmla="*/ 35071 w 351656"/>
                  <a:gd name="connsiteY58" fmla="*/ 510246 h 510246"/>
                  <a:gd name="connsiteX59" fmla="*/ 79058 w 351656"/>
                  <a:gd name="connsiteY59" fmla="*/ 510246 h 510246"/>
                  <a:gd name="connsiteX60" fmla="*/ 272599 w 351656"/>
                  <a:gd name="connsiteY60" fmla="*/ 510246 h 510246"/>
                  <a:gd name="connsiteX61" fmla="*/ 316586 w 351656"/>
                  <a:gd name="connsiteY61" fmla="*/ 510246 h 510246"/>
                  <a:gd name="connsiteX62" fmla="*/ 334181 w 351656"/>
                  <a:gd name="connsiteY62" fmla="*/ 492651 h 510246"/>
                  <a:gd name="connsiteX63" fmla="*/ 334181 w 351656"/>
                  <a:gd name="connsiteY63" fmla="*/ 472174 h 510246"/>
                  <a:gd name="connsiteX64" fmla="*/ 347049 w 351656"/>
                  <a:gd name="connsiteY64" fmla="*/ 470745 h 510246"/>
                  <a:gd name="connsiteX65" fmla="*/ 351625 w 351656"/>
                  <a:gd name="connsiteY65" fmla="*/ 465025 h 510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51656" h="510246">
                    <a:moveTo>
                      <a:pt x="351625" y="465025"/>
                    </a:moveTo>
                    <a:lnTo>
                      <a:pt x="350826" y="457838"/>
                    </a:lnTo>
                    <a:cubicBezTo>
                      <a:pt x="350511" y="454995"/>
                      <a:pt x="347949" y="452946"/>
                      <a:pt x="345107" y="453261"/>
                    </a:cubicBezTo>
                    <a:lnTo>
                      <a:pt x="344659" y="453311"/>
                    </a:lnTo>
                    <a:lnTo>
                      <a:pt x="336932" y="391494"/>
                    </a:lnTo>
                    <a:cubicBezTo>
                      <a:pt x="335251" y="378047"/>
                      <a:pt x="325998" y="366760"/>
                      <a:pt x="313142" y="362475"/>
                    </a:cubicBezTo>
                    <a:lnTo>
                      <a:pt x="270203" y="348162"/>
                    </a:lnTo>
                    <a:cubicBezTo>
                      <a:pt x="264307" y="346195"/>
                      <a:pt x="257838" y="347447"/>
                      <a:pt x="253291" y="351322"/>
                    </a:cubicBezTo>
                    <a:lnTo>
                      <a:pt x="240643" y="347106"/>
                    </a:lnTo>
                    <a:cubicBezTo>
                      <a:pt x="233458" y="344711"/>
                      <a:pt x="228612" y="337987"/>
                      <a:pt x="228612" y="330414"/>
                    </a:cubicBezTo>
                    <a:lnTo>
                      <a:pt x="228612" y="302040"/>
                    </a:lnTo>
                    <a:lnTo>
                      <a:pt x="266508" y="286250"/>
                    </a:lnTo>
                    <a:cubicBezTo>
                      <a:pt x="286179" y="278057"/>
                      <a:pt x="298991" y="258838"/>
                      <a:pt x="298991" y="237528"/>
                    </a:cubicBezTo>
                    <a:lnTo>
                      <a:pt x="298991" y="228731"/>
                    </a:lnTo>
                    <a:cubicBezTo>
                      <a:pt x="313567" y="228731"/>
                      <a:pt x="325383" y="216915"/>
                      <a:pt x="325383" y="202339"/>
                    </a:cubicBezTo>
                    <a:cubicBezTo>
                      <a:pt x="325383" y="197937"/>
                      <a:pt x="324300" y="193790"/>
                      <a:pt x="322393" y="190141"/>
                    </a:cubicBezTo>
                    <a:cubicBezTo>
                      <a:pt x="324311" y="185798"/>
                      <a:pt x="325383" y="180999"/>
                      <a:pt x="325383" y="175947"/>
                    </a:cubicBezTo>
                    <a:cubicBezTo>
                      <a:pt x="325383" y="172384"/>
                      <a:pt x="324696" y="169015"/>
                      <a:pt x="323712" y="165774"/>
                    </a:cubicBezTo>
                    <a:cubicBezTo>
                      <a:pt x="330168" y="159395"/>
                      <a:pt x="334181" y="150550"/>
                      <a:pt x="334181" y="140758"/>
                    </a:cubicBezTo>
                    <a:cubicBezTo>
                      <a:pt x="334181" y="137195"/>
                      <a:pt x="333493" y="133825"/>
                      <a:pt x="332509" y="130584"/>
                    </a:cubicBezTo>
                    <a:cubicBezTo>
                      <a:pt x="338966" y="124205"/>
                      <a:pt x="342978" y="115361"/>
                      <a:pt x="342978" y="105568"/>
                    </a:cubicBezTo>
                    <a:cubicBezTo>
                      <a:pt x="342978" y="88643"/>
                      <a:pt x="331021" y="74529"/>
                      <a:pt x="315099" y="71161"/>
                    </a:cubicBezTo>
                    <a:cubicBezTo>
                      <a:pt x="315971" y="68096"/>
                      <a:pt x="316586" y="64926"/>
                      <a:pt x="316586" y="61581"/>
                    </a:cubicBezTo>
                    <a:cubicBezTo>
                      <a:pt x="316586" y="42147"/>
                      <a:pt x="300831" y="26392"/>
                      <a:pt x="281396" y="26392"/>
                    </a:cubicBezTo>
                    <a:cubicBezTo>
                      <a:pt x="274098" y="26392"/>
                      <a:pt x="267320" y="28616"/>
                      <a:pt x="261698" y="32420"/>
                    </a:cubicBezTo>
                    <a:cubicBezTo>
                      <a:pt x="256896" y="18700"/>
                      <a:pt x="243973" y="8797"/>
                      <a:pt x="228612" y="8797"/>
                    </a:cubicBezTo>
                    <a:cubicBezTo>
                      <a:pt x="219935" y="8797"/>
                      <a:pt x="212094" y="12058"/>
                      <a:pt x="205958" y="17265"/>
                    </a:cubicBezTo>
                    <a:cubicBezTo>
                      <a:pt x="199821" y="6969"/>
                      <a:pt x="188687" y="0"/>
                      <a:pt x="175829" y="0"/>
                    </a:cubicBezTo>
                    <a:cubicBezTo>
                      <a:pt x="162972" y="0"/>
                      <a:pt x="151839" y="6969"/>
                      <a:pt x="145700" y="17265"/>
                    </a:cubicBezTo>
                    <a:cubicBezTo>
                      <a:pt x="139563" y="12058"/>
                      <a:pt x="131723" y="8797"/>
                      <a:pt x="123045" y="8797"/>
                    </a:cubicBezTo>
                    <a:cubicBezTo>
                      <a:pt x="107685" y="8797"/>
                      <a:pt x="94762" y="18700"/>
                      <a:pt x="89960" y="32420"/>
                    </a:cubicBezTo>
                    <a:cubicBezTo>
                      <a:pt x="84337" y="28616"/>
                      <a:pt x="77559" y="26392"/>
                      <a:pt x="70261" y="26392"/>
                    </a:cubicBezTo>
                    <a:cubicBezTo>
                      <a:pt x="50827" y="26392"/>
                      <a:pt x="35072" y="42147"/>
                      <a:pt x="35072" y="61581"/>
                    </a:cubicBezTo>
                    <a:cubicBezTo>
                      <a:pt x="35072" y="64926"/>
                      <a:pt x="35688" y="68096"/>
                      <a:pt x="36559" y="71161"/>
                    </a:cubicBezTo>
                    <a:cubicBezTo>
                      <a:pt x="20635" y="74529"/>
                      <a:pt x="8679" y="88643"/>
                      <a:pt x="8679" y="105568"/>
                    </a:cubicBezTo>
                    <a:cubicBezTo>
                      <a:pt x="8679" y="115361"/>
                      <a:pt x="12691" y="124205"/>
                      <a:pt x="19148" y="130584"/>
                    </a:cubicBezTo>
                    <a:cubicBezTo>
                      <a:pt x="18163" y="133825"/>
                      <a:pt x="17476" y="137195"/>
                      <a:pt x="17476" y="140758"/>
                    </a:cubicBezTo>
                    <a:cubicBezTo>
                      <a:pt x="17476" y="150550"/>
                      <a:pt x="21489" y="159395"/>
                      <a:pt x="27945" y="165774"/>
                    </a:cubicBezTo>
                    <a:cubicBezTo>
                      <a:pt x="26961" y="169015"/>
                      <a:pt x="26273" y="172384"/>
                      <a:pt x="26273" y="175947"/>
                    </a:cubicBezTo>
                    <a:cubicBezTo>
                      <a:pt x="26273" y="180999"/>
                      <a:pt x="27346" y="185798"/>
                      <a:pt x="29263" y="190141"/>
                    </a:cubicBezTo>
                    <a:cubicBezTo>
                      <a:pt x="27358" y="193790"/>
                      <a:pt x="26273" y="197937"/>
                      <a:pt x="26273" y="202339"/>
                    </a:cubicBezTo>
                    <a:cubicBezTo>
                      <a:pt x="26273" y="216915"/>
                      <a:pt x="38089" y="228731"/>
                      <a:pt x="52665" y="228731"/>
                    </a:cubicBezTo>
                    <a:lnTo>
                      <a:pt x="52665" y="237528"/>
                    </a:lnTo>
                    <a:cubicBezTo>
                      <a:pt x="52665" y="258837"/>
                      <a:pt x="65478" y="278055"/>
                      <a:pt x="85147" y="286252"/>
                    </a:cubicBezTo>
                    <a:lnTo>
                      <a:pt x="123044" y="302043"/>
                    </a:lnTo>
                    <a:lnTo>
                      <a:pt x="123044" y="330415"/>
                    </a:lnTo>
                    <a:cubicBezTo>
                      <a:pt x="123044" y="337989"/>
                      <a:pt x="118198" y="344712"/>
                      <a:pt x="111014" y="347107"/>
                    </a:cubicBezTo>
                    <a:lnTo>
                      <a:pt x="98366" y="351323"/>
                    </a:lnTo>
                    <a:cubicBezTo>
                      <a:pt x="93818" y="347448"/>
                      <a:pt x="87350" y="346196"/>
                      <a:pt x="81454" y="348163"/>
                    </a:cubicBezTo>
                    <a:lnTo>
                      <a:pt x="38515" y="362476"/>
                    </a:lnTo>
                    <a:cubicBezTo>
                      <a:pt x="25659" y="366761"/>
                      <a:pt x="16406" y="378048"/>
                      <a:pt x="14725" y="391495"/>
                    </a:cubicBezTo>
                    <a:lnTo>
                      <a:pt x="6997" y="453312"/>
                    </a:lnTo>
                    <a:lnTo>
                      <a:pt x="6550" y="453262"/>
                    </a:lnTo>
                    <a:cubicBezTo>
                      <a:pt x="3707" y="452947"/>
                      <a:pt x="1146" y="454995"/>
                      <a:pt x="830" y="457839"/>
                    </a:cubicBezTo>
                    <a:lnTo>
                      <a:pt x="32" y="465027"/>
                    </a:lnTo>
                    <a:cubicBezTo>
                      <a:pt x="-284" y="467869"/>
                      <a:pt x="1765" y="470430"/>
                      <a:pt x="4608" y="470746"/>
                    </a:cubicBezTo>
                    <a:lnTo>
                      <a:pt x="17476" y="472176"/>
                    </a:lnTo>
                    <a:lnTo>
                      <a:pt x="17476" y="492651"/>
                    </a:lnTo>
                    <a:cubicBezTo>
                      <a:pt x="17476" y="502368"/>
                      <a:pt x="25354" y="510246"/>
                      <a:pt x="35071" y="510246"/>
                    </a:cubicBezTo>
                    <a:lnTo>
                      <a:pt x="79058" y="510246"/>
                    </a:lnTo>
                    <a:lnTo>
                      <a:pt x="272599" y="510246"/>
                    </a:lnTo>
                    <a:lnTo>
                      <a:pt x="316586" y="510246"/>
                    </a:lnTo>
                    <a:cubicBezTo>
                      <a:pt x="326304" y="510246"/>
                      <a:pt x="334181" y="502368"/>
                      <a:pt x="334181" y="492651"/>
                    </a:cubicBezTo>
                    <a:lnTo>
                      <a:pt x="334181" y="472174"/>
                    </a:lnTo>
                    <a:lnTo>
                      <a:pt x="347049" y="470745"/>
                    </a:lnTo>
                    <a:cubicBezTo>
                      <a:pt x="349891" y="470429"/>
                      <a:pt x="351941" y="467868"/>
                      <a:pt x="351625" y="465025"/>
                    </a:cubicBezTo>
                    <a:close/>
                  </a:path>
                </a:pathLst>
              </a:custGeom>
              <a:solidFill>
                <a:srgbClr val="C38762"/>
              </a:solidFill>
              <a:ln w="1088" cap="flat">
                <a:noFill/>
                <a:prstDash val="solid"/>
                <a:miter/>
              </a:ln>
            </p:spPr>
            <p:txBody>
              <a:bodyPr rtlCol="0" anchor="ctr"/>
              <a:lstStyle/>
              <a:p>
                <a:endParaRPr lang="en-US"/>
              </a:p>
            </p:txBody>
          </p:sp>
          <p:sp>
            <p:nvSpPr>
              <p:cNvPr id="40" name="Freihandform 39">
                <a:extLst>
                  <a:ext uri="{FF2B5EF4-FFF2-40B4-BE49-F238E27FC236}">
                    <a16:creationId xmlns:a16="http://schemas.microsoft.com/office/drawing/2014/main" id="{A4D3D95F-9B7F-B7E5-F877-B21B4B2C40E8}"/>
                  </a:ext>
                </a:extLst>
              </p:cNvPr>
              <p:cNvSpPr/>
              <p:nvPr/>
            </p:nvSpPr>
            <p:spPr>
              <a:xfrm>
                <a:off x="1115800" y="664259"/>
                <a:ext cx="334299" cy="211136"/>
              </a:xfrm>
              <a:custGeom>
                <a:avLst/>
                <a:gdLst>
                  <a:gd name="connsiteX0" fmla="*/ 323831 w 334299"/>
                  <a:gd name="connsiteY0" fmla="*/ 130584 h 211136"/>
                  <a:gd name="connsiteX1" fmla="*/ 334299 w 334299"/>
                  <a:gd name="connsiteY1" fmla="*/ 105568 h 211136"/>
                  <a:gd name="connsiteX2" fmla="*/ 306420 w 334299"/>
                  <a:gd name="connsiteY2" fmla="*/ 71161 h 211136"/>
                  <a:gd name="connsiteX3" fmla="*/ 307907 w 334299"/>
                  <a:gd name="connsiteY3" fmla="*/ 61581 h 211136"/>
                  <a:gd name="connsiteX4" fmla="*/ 272718 w 334299"/>
                  <a:gd name="connsiteY4" fmla="*/ 26392 h 211136"/>
                  <a:gd name="connsiteX5" fmla="*/ 253019 w 334299"/>
                  <a:gd name="connsiteY5" fmla="*/ 32420 h 211136"/>
                  <a:gd name="connsiteX6" fmla="*/ 219934 w 334299"/>
                  <a:gd name="connsiteY6" fmla="*/ 8797 h 211136"/>
                  <a:gd name="connsiteX7" fmla="*/ 197279 w 334299"/>
                  <a:gd name="connsiteY7" fmla="*/ 17265 h 211136"/>
                  <a:gd name="connsiteX8" fmla="*/ 167151 w 334299"/>
                  <a:gd name="connsiteY8" fmla="*/ 0 h 211136"/>
                  <a:gd name="connsiteX9" fmla="*/ 137021 w 334299"/>
                  <a:gd name="connsiteY9" fmla="*/ 17265 h 211136"/>
                  <a:gd name="connsiteX10" fmla="*/ 114367 w 334299"/>
                  <a:gd name="connsiteY10" fmla="*/ 8797 h 211136"/>
                  <a:gd name="connsiteX11" fmla="*/ 81281 w 334299"/>
                  <a:gd name="connsiteY11" fmla="*/ 32420 h 211136"/>
                  <a:gd name="connsiteX12" fmla="*/ 61583 w 334299"/>
                  <a:gd name="connsiteY12" fmla="*/ 26392 h 211136"/>
                  <a:gd name="connsiteX13" fmla="*/ 26393 w 334299"/>
                  <a:gd name="connsiteY13" fmla="*/ 61581 h 211136"/>
                  <a:gd name="connsiteX14" fmla="*/ 27880 w 334299"/>
                  <a:gd name="connsiteY14" fmla="*/ 71161 h 211136"/>
                  <a:gd name="connsiteX15" fmla="*/ 0 w 334299"/>
                  <a:gd name="connsiteY15" fmla="*/ 105568 h 211136"/>
                  <a:gd name="connsiteX16" fmla="*/ 10469 w 334299"/>
                  <a:gd name="connsiteY16" fmla="*/ 130584 h 211136"/>
                  <a:gd name="connsiteX17" fmla="*/ 8797 w 334299"/>
                  <a:gd name="connsiteY17" fmla="*/ 140758 h 211136"/>
                  <a:gd name="connsiteX18" fmla="*/ 19266 w 334299"/>
                  <a:gd name="connsiteY18" fmla="*/ 165774 h 211136"/>
                  <a:gd name="connsiteX19" fmla="*/ 17595 w 334299"/>
                  <a:gd name="connsiteY19" fmla="*/ 175947 h 211136"/>
                  <a:gd name="connsiteX20" fmla="*/ 52784 w 334299"/>
                  <a:gd name="connsiteY20" fmla="*/ 211136 h 211136"/>
                  <a:gd name="connsiteX21" fmla="*/ 52795 w 334299"/>
                  <a:gd name="connsiteY21" fmla="*/ 211136 h 211136"/>
                  <a:gd name="connsiteX22" fmla="*/ 281505 w 334299"/>
                  <a:gd name="connsiteY22" fmla="*/ 211136 h 211136"/>
                  <a:gd name="connsiteX23" fmla="*/ 281516 w 334299"/>
                  <a:gd name="connsiteY23" fmla="*/ 211136 h 211136"/>
                  <a:gd name="connsiteX24" fmla="*/ 316706 w 334299"/>
                  <a:gd name="connsiteY24" fmla="*/ 175947 h 211136"/>
                  <a:gd name="connsiteX25" fmla="*/ 315034 w 334299"/>
                  <a:gd name="connsiteY25" fmla="*/ 165774 h 211136"/>
                  <a:gd name="connsiteX26" fmla="*/ 325503 w 334299"/>
                  <a:gd name="connsiteY26" fmla="*/ 140758 h 211136"/>
                  <a:gd name="connsiteX27" fmla="*/ 323831 w 334299"/>
                  <a:gd name="connsiteY27" fmla="*/ 130584 h 211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4299" h="211136">
                    <a:moveTo>
                      <a:pt x="323831" y="130584"/>
                    </a:moveTo>
                    <a:cubicBezTo>
                      <a:pt x="330288" y="124205"/>
                      <a:pt x="334299" y="115361"/>
                      <a:pt x="334299" y="105568"/>
                    </a:cubicBezTo>
                    <a:cubicBezTo>
                      <a:pt x="334299" y="88643"/>
                      <a:pt x="322342" y="74529"/>
                      <a:pt x="306420" y="71161"/>
                    </a:cubicBezTo>
                    <a:cubicBezTo>
                      <a:pt x="307292" y="68096"/>
                      <a:pt x="307907" y="64926"/>
                      <a:pt x="307907" y="61581"/>
                    </a:cubicBezTo>
                    <a:cubicBezTo>
                      <a:pt x="307907" y="42147"/>
                      <a:pt x="292152" y="26392"/>
                      <a:pt x="272718" y="26392"/>
                    </a:cubicBezTo>
                    <a:cubicBezTo>
                      <a:pt x="265419" y="26392"/>
                      <a:pt x="258641" y="28616"/>
                      <a:pt x="253019" y="32420"/>
                    </a:cubicBezTo>
                    <a:cubicBezTo>
                      <a:pt x="248217" y="18700"/>
                      <a:pt x="235294" y="8797"/>
                      <a:pt x="219934" y="8797"/>
                    </a:cubicBezTo>
                    <a:cubicBezTo>
                      <a:pt x="211256" y="8797"/>
                      <a:pt x="203416" y="12058"/>
                      <a:pt x="197279" y="17265"/>
                    </a:cubicBezTo>
                    <a:cubicBezTo>
                      <a:pt x="191142" y="6969"/>
                      <a:pt x="180008" y="0"/>
                      <a:pt x="167151" y="0"/>
                    </a:cubicBezTo>
                    <a:cubicBezTo>
                      <a:pt x="154293" y="0"/>
                      <a:pt x="143160" y="6969"/>
                      <a:pt x="137021" y="17265"/>
                    </a:cubicBezTo>
                    <a:cubicBezTo>
                      <a:pt x="130885" y="12058"/>
                      <a:pt x="123044" y="8797"/>
                      <a:pt x="114367" y="8797"/>
                    </a:cubicBezTo>
                    <a:cubicBezTo>
                      <a:pt x="99006" y="8797"/>
                      <a:pt x="86083" y="18700"/>
                      <a:pt x="81281" y="32420"/>
                    </a:cubicBezTo>
                    <a:cubicBezTo>
                      <a:pt x="75658" y="28616"/>
                      <a:pt x="68880" y="26392"/>
                      <a:pt x="61583" y="26392"/>
                    </a:cubicBezTo>
                    <a:cubicBezTo>
                      <a:pt x="42148" y="26392"/>
                      <a:pt x="26393" y="42147"/>
                      <a:pt x="26393" y="61581"/>
                    </a:cubicBezTo>
                    <a:cubicBezTo>
                      <a:pt x="26393" y="64926"/>
                      <a:pt x="27009" y="68096"/>
                      <a:pt x="27880" y="71161"/>
                    </a:cubicBezTo>
                    <a:cubicBezTo>
                      <a:pt x="11957" y="74529"/>
                      <a:pt x="0" y="88643"/>
                      <a:pt x="0" y="105568"/>
                    </a:cubicBezTo>
                    <a:cubicBezTo>
                      <a:pt x="0" y="115361"/>
                      <a:pt x="4013" y="124205"/>
                      <a:pt x="10469" y="130584"/>
                    </a:cubicBezTo>
                    <a:cubicBezTo>
                      <a:pt x="9485" y="133825"/>
                      <a:pt x="8797" y="137195"/>
                      <a:pt x="8797" y="140758"/>
                    </a:cubicBezTo>
                    <a:cubicBezTo>
                      <a:pt x="8797" y="150550"/>
                      <a:pt x="12810" y="159395"/>
                      <a:pt x="19266" y="165774"/>
                    </a:cubicBezTo>
                    <a:cubicBezTo>
                      <a:pt x="18282" y="169015"/>
                      <a:pt x="17595" y="172384"/>
                      <a:pt x="17595" y="175947"/>
                    </a:cubicBezTo>
                    <a:cubicBezTo>
                      <a:pt x="17595" y="195381"/>
                      <a:pt x="33350" y="211136"/>
                      <a:pt x="52784" y="211136"/>
                    </a:cubicBezTo>
                    <a:cubicBezTo>
                      <a:pt x="52787" y="211136"/>
                      <a:pt x="52791" y="211136"/>
                      <a:pt x="52795" y="211136"/>
                    </a:cubicBezTo>
                    <a:lnTo>
                      <a:pt x="281505" y="211136"/>
                    </a:lnTo>
                    <a:cubicBezTo>
                      <a:pt x="281508" y="211136"/>
                      <a:pt x="281512" y="211136"/>
                      <a:pt x="281516" y="211136"/>
                    </a:cubicBezTo>
                    <a:cubicBezTo>
                      <a:pt x="300951" y="211136"/>
                      <a:pt x="316706" y="195381"/>
                      <a:pt x="316706" y="175947"/>
                    </a:cubicBezTo>
                    <a:cubicBezTo>
                      <a:pt x="316706" y="172384"/>
                      <a:pt x="316018" y="169015"/>
                      <a:pt x="315034" y="165774"/>
                    </a:cubicBezTo>
                    <a:cubicBezTo>
                      <a:pt x="321490" y="159395"/>
                      <a:pt x="325503" y="150550"/>
                      <a:pt x="325503" y="140758"/>
                    </a:cubicBezTo>
                    <a:cubicBezTo>
                      <a:pt x="325502" y="137195"/>
                      <a:pt x="324816" y="133825"/>
                      <a:pt x="323831" y="130584"/>
                    </a:cubicBezTo>
                    <a:close/>
                  </a:path>
                </a:pathLst>
              </a:custGeom>
              <a:solidFill>
                <a:srgbClr val="623F33"/>
              </a:solidFill>
              <a:ln w="1088" cap="flat">
                <a:noFill/>
                <a:prstDash val="solid"/>
                <a:miter/>
              </a:ln>
            </p:spPr>
            <p:txBody>
              <a:bodyPr rtlCol="0" anchor="ctr"/>
              <a:lstStyle/>
              <a:p>
                <a:endParaRPr lang="en-US"/>
              </a:p>
            </p:txBody>
          </p:sp>
          <p:sp>
            <p:nvSpPr>
              <p:cNvPr id="41" name="Freihandform 40">
                <a:extLst>
                  <a:ext uri="{FF2B5EF4-FFF2-40B4-BE49-F238E27FC236}">
                    <a16:creationId xmlns:a16="http://schemas.microsoft.com/office/drawing/2014/main" id="{8033D96B-887F-DE6F-DAA2-7D852DF5D81E}"/>
                  </a:ext>
                </a:extLst>
              </p:cNvPr>
              <p:cNvSpPr/>
              <p:nvPr/>
            </p:nvSpPr>
            <p:spPr>
              <a:xfrm>
                <a:off x="1113480" y="1011499"/>
                <a:ext cx="339918" cy="163006"/>
              </a:xfrm>
              <a:custGeom>
                <a:avLst/>
                <a:gdLst>
                  <a:gd name="connsiteX0" fmla="*/ 266241 w 339918"/>
                  <a:gd name="connsiteY0" fmla="*/ 163007 h 163006"/>
                  <a:gd name="connsiteX1" fmla="*/ 266241 w 339918"/>
                  <a:gd name="connsiteY1" fmla="*/ 119020 h 163006"/>
                  <a:gd name="connsiteX2" fmla="*/ 339918 w 339918"/>
                  <a:gd name="connsiteY2" fmla="*/ 119020 h 163006"/>
                  <a:gd name="connsiteX3" fmla="*/ 330572 w 339918"/>
                  <a:gd name="connsiteY3" fmla="*/ 44255 h 163006"/>
                  <a:gd name="connsiteX4" fmla="*/ 306782 w 339918"/>
                  <a:gd name="connsiteY4" fmla="*/ 15236 h 163006"/>
                  <a:gd name="connsiteX5" fmla="*/ 263843 w 339918"/>
                  <a:gd name="connsiteY5" fmla="*/ 922 h 163006"/>
                  <a:gd name="connsiteX6" fmla="*/ 243729 w 339918"/>
                  <a:gd name="connsiteY6" fmla="*/ 7747 h 163006"/>
                  <a:gd name="connsiteX7" fmla="*/ 169471 w 339918"/>
                  <a:gd name="connsiteY7" fmla="*/ 48640 h 163006"/>
                  <a:gd name="connsiteX8" fmla="*/ 95210 w 339918"/>
                  <a:gd name="connsiteY8" fmla="*/ 7746 h 163006"/>
                  <a:gd name="connsiteX9" fmla="*/ 75096 w 339918"/>
                  <a:gd name="connsiteY9" fmla="*/ 921 h 163006"/>
                  <a:gd name="connsiteX10" fmla="*/ 32158 w 339918"/>
                  <a:gd name="connsiteY10" fmla="*/ 15235 h 163006"/>
                  <a:gd name="connsiteX11" fmla="*/ 8367 w 339918"/>
                  <a:gd name="connsiteY11" fmla="*/ 44254 h 163006"/>
                  <a:gd name="connsiteX12" fmla="*/ 0 w 339918"/>
                  <a:gd name="connsiteY12" fmla="*/ 111193 h 163006"/>
                  <a:gd name="connsiteX13" fmla="*/ 72700 w 339918"/>
                  <a:gd name="connsiteY13" fmla="*/ 119019 h 163006"/>
                  <a:gd name="connsiteX14" fmla="*/ 72700 w 339918"/>
                  <a:gd name="connsiteY14" fmla="*/ 163006 h 163006"/>
                  <a:gd name="connsiteX15" fmla="*/ 266242 w 339918"/>
                  <a:gd name="connsiteY15" fmla="*/ 163006 h 163006"/>
                  <a:gd name="connsiteX16" fmla="*/ 266242 w 339918"/>
                  <a:gd name="connsiteY16" fmla="*/ 163007 h 163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9918" h="163006">
                    <a:moveTo>
                      <a:pt x="266241" y="163007"/>
                    </a:moveTo>
                    <a:lnTo>
                      <a:pt x="266241" y="119020"/>
                    </a:lnTo>
                    <a:lnTo>
                      <a:pt x="339918" y="119020"/>
                    </a:lnTo>
                    <a:lnTo>
                      <a:pt x="330572" y="44255"/>
                    </a:lnTo>
                    <a:cubicBezTo>
                      <a:pt x="328891" y="30808"/>
                      <a:pt x="319638" y="19521"/>
                      <a:pt x="306782" y="15236"/>
                    </a:cubicBezTo>
                    <a:lnTo>
                      <a:pt x="263843" y="922"/>
                    </a:lnTo>
                    <a:cubicBezTo>
                      <a:pt x="256366" y="-1571"/>
                      <a:pt x="247953" y="1092"/>
                      <a:pt x="243729" y="7747"/>
                    </a:cubicBezTo>
                    <a:cubicBezTo>
                      <a:pt x="228136" y="32318"/>
                      <a:pt x="200727" y="48640"/>
                      <a:pt x="169471" y="48640"/>
                    </a:cubicBezTo>
                    <a:cubicBezTo>
                      <a:pt x="138215" y="48640"/>
                      <a:pt x="110805" y="32317"/>
                      <a:pt x="95210" y="7746"/>
                    </a:cubicBezTo>
                    <a:cubicBezTo>
                      <a:pt x="90987" y="1091"/>
                      <a:pt x="82574" y="-1572"/>
                      <a:pt x="75096" y="921"/>
                    </a:cubicBezTo>
                    <a:lnTo>
                      <a:pt x="32158" y="15235"/>
                    </a:lnTo>
                    <a:cubicBezTo>
                      <a:pt x="19301" y="19520"/>
                      <a:pt x="10049" y="30807"/>
                      <a:pt x="8367" y="44254"/>
                    </a:cubicBezTo>
                    <a:lnTo>
                      <a:pt x="0" y="111193"/>
                    </a:lnTo>
                    <a:lnTo>
                      <a:pt x="72700" y="119019"/>
                    </a:lnTo>
                    <a:lnTo>
                      <a:pt x="72700" y="163006"/>
                    </a:lnTo>
                    <a:lnTo>
                      <a:pt x="266242" y="163006"/>
                    </a:lnTo>
                    <a:lnTo>
                      <a:pt x="266242" y="163007"/>
                    </a:lnTo>
                    <a:close/>
                  </a:path>
                </a:pathLst>
              </a:custGeom>
              <a:solidFill>
                <a:srgbClr val="97CCD2"/>
              </a:solidFill>
              <a:ln w="1088" cap="flat">
                <a:noFill/>
                <a:prstDash val="solid"/>
                <a:miter/>
              </a:ln>
            </p:spPr>
            <p:txBody>
              <a:bodyPr rtlCol="0" anchor="ctr"/>
              <a:lstStyle/>
              <a:p>
                <a:endParaRPr lang="en-US" dirty="0"/>
              </a:p>
            </p:txBody>
          </p:sp>
          <p:sp>
            <p:nvSpPr>
              <p:cNvPr id="42" name="Freihandform 41">
                <a:extLst>
                  <a:ext uri="{FF2B5EF4-FFF2-40B4-BE49-F238E27FC236}">
                    <a16:creationId xmlns:a16="http://schemas.microsoft.com/office/drawing/2014/main" id="{011786BF-D852-6BCD-43D2-921993D36D8E}"/>
                  </a:ext>
                </a:extLst>
              </p:cNvPr>
              <p:cNvSpPr/>
              <p:nvPr/>
            </p:nvSpPr>
            <p:spPr>
              <a:xfrm>
                <a:off x="1221349" y="942841"/>
                <a:ext cx="114384" cy="68777"/>
              </a:xfrm>
              <a:custGeom>
                <a:avLst/>
                <a:gdLst>
                  <a:gd name="connsiteX0" fmla="*/ 114384 w 114384"/>
                  <a:gd name="connsiteY0" fmla="*/ 23460 h 68777"/>
                  <a:gd name="connsiteX1" fmla="*/ 8816 w 114384"/>
                  <a:gd name="connsiteY1" fmla="*/ 0 h 68777"/>
                  <a:gd name="connsiteX2" fmla="*/ 8816 w 114384"/>
                  <a:gd name="connsiteY2" fmla="*/ 51833 h 68777"/>
                  <a:gd name="connsiteX3" fmla="*/ 0 w 114384"/>
                  <a:gd name="connsiteY3" fmla="*/ 66853 h 68777"/>
                  <a:gd name="connsiteX4" fmla="*/ 114384 w 114384"/>
                  <a:gd name="connsiteY4" fmla="*/ 23460 h 68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84" h="68777">
                    <a:moveTo>
                      <a:pt x="114384" y="23460"/>
                    </a:moveTo>
                    <a:lnTo>
                      <a:pt x="8816" y="0"/>
                    </a:lnTo>
                    <a:lnTo>
                      <a:pt x="8816" y="51833"/>
                    </a:lnTo>
                    <a:cubicBezTo>
                      <a:pt x="8816" y="58166"/>
                      <a:pt x="5312" y="63743"/>
                      <a:pt x="0" y="66853"/>
                    </a:cubicBezTo>
                    <a:cubicBezTo>
                      <a:pt x="73781" y="79768"/>
                      <a:pt x="114384" y="23460"/>
                      <a:pt x="114384" y="23460"/>
                    </a:cubicBezTo>
                    <a:close/>
                  </a:path>
                </a:pathLst>
              </a:custGeom>
              <a:solidFill>
                <a:srgbClr val="A46D4D"/>
              </a:solidFill>
              <a:ln w="1088" cap="flat">
                <a:noFill/>
                <a:prstDash val="solid"/>
                <a:miter/>
              </a:ln>
            </p:spPr>
            <p:txBody>
              <a:bodyPr rtlCol="0" anchor="ctr"/>
              <a:lstStyle/>
              <a:p>
                <a:endParaRPr lang="en-US"/>
              </a:p>
            </p:txBody>
          </p:sp>
          <p:sp>
            <p:nvSpPr>
              <p:cNvPr id="43" name="Freihandform 42">
                <a:extLst>
                  <a:ext uri="{FF2B5EF4-FFF2-40B4-BE49-F238E27FC236}">
                    <a16:creationId xmlns:a16="http://schemas.microsoft.com/office/drawing/2014/main" id="{E35FB48D-70B5-1CC9-364D-AF101FE55F04}"/>
                  </a:ext>
                </a:extLst>
              </p:cNvPr>
              <p:cNvSpPr/>
              <p:nvPr/>
            </p:nvSpPr>
            <p:spPr>
              <a:xfrm>
                <a:off x="1133395" y="761029"/>
                <a:ext cx="299109" cy="219933"/>
              </a:xfrm>
              <a:custGeom>
                <a:avLst/>
                <a:gdLst>
                  <a:gd name="connsiteX0" fmla="*/ 272718 w 299109"/>
                  <a:gd name="connsiteY0" fmla="*/ 79176 h 219933"/>
                  <a:gd name="connsiteX1" fmla="*/ 272718 w 299109"/>
                  <a:gd name="connsiteY1" fmla="*/ 52784 h 219933"/>
                  <a:gd name="connsiteX2" fmla="*/ 228731 w 299109"/>
                  <a:gd name="connsiteY2" fmla="*/ 0 h 219933"/>
                  <a:gd name="connsiteX3" fmla="*/ 70379 w 299109"/>
                  <a:gd name="connsiteY3" fmla="*/ 0 h 219933"/>
                  <a:gd name="connsiteX4" fmla="*/ 26392 w 299109"/>
                  <a:gd name="connsiteY4" fmla="*/ 52784 h 219933"/>
                  <a:gd name="connsiteX5" fmla="*/ 26392 w 299109"/>
                  <a:gd name="connsiteY5" fmla="*/ 79176 h 219933"/>
                  <a:gd name="connsiteX6" fmla="*/ 0 w 299109"/>
                  <a:gd name="connsiteY6" fmla="*/ 105568 h 219933"/>
                  <a:gd name="connsiteX7" fmla="*/ 26392 w 299109"/>
                  <a:gd name="connsiteY7" fmla="*/ 131960 h 219933"/>
                  <a:gd name="connsiteX8" fmla="*/ 26392 w 299109"/>
                  <a:gd name="connsiteY8" fmla="*/ 140758 h 219933"/>
                  <a:gd name="connsiteX9" fmla="*/ 58874 w 299109"/>
                  <a:gd name="connsiteY9" fmla="*/ 189482 h 219933"/>
                  <a:gd name="connsiteX10" fmla="*/ 115717 w 299109"/>
                  <a:gd name="connsiteY10" fmla="*/ 213166 h 219933"/>
                  <a:gd name="connsiteX11" fmla="*/ 149555 w 299109"/>
                  <a:gd name="connsiteY11" fmla="*/ 219934 h 219933"/>
                  <a:gd name="connsiteX12" fmla="*/ 149555 w 299109"/>
                  <a:gd name="connsiteY12" fmla="*/ 219934 h 219933"/>
                  <a:gd name="connsiteX13" fmla="*/ 183391 w 299109"/>
                  <a:gd name="connsiteY13" fmla="*/ 213166 h 219933"/>
                  <a:gd name="connsiteX14" fmla="*/ 240237 w 299109"/>
                  <a:gd name="connsiteY14" fmla="*/ 189481 h 219933"/>
                  <a:gd name="connsiteX15" fmla="*/ 272718 w 299109"/>
                  <a:gd name="connsiteY15" fmla="*/ 140758 h 219933"/>
                  <a:gd name="connsiteX16" fmla="*/ 272718 w 299109"/>
                  <a:gd name="connsiteY16" fmla="*/ 131960 h 219933"/>
                  <a:gd name="connsiteX17" fmla="*/ 299110 w 299109"/>
                  <a:gd name="connsiteY17" fmla="*/ 105568 h 219933"/>
                  <a:gd name="connsiteX18" fmla="*/ 272718 w 299109"/>
                  <a:gd name="connsiteY18" fmla="*/ 79176 h 219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9109" h="219933">
                    <a:moveTo>
                      <a:pt x="272718" y="79176"/>
                    </a:moveTo>
                    <a:lnTo>
                      <a:pt x="272718" y="52784"/>
                    </a:lnTo>
                    <a:cubicBezTo>
                      <a:pt x="272718" y="28491"/>
                      <a:pt x="253024" y="0"/>
                      <a:pt x="228731" y="0"/>
                    </a:cubicBezTo>
                    <a:lnTo>
                      <a:pt x="70379" y="0"/>
                    </a:lnTo>
                    <a:cubicBezTo>
                      <a:pt x="46085" y="0"/>
                      <a:pt x="26392" y="28491"/>
                      <a:pt x="26392" y="52784"/>
                    </a:cubicBezTo>
                    <a:lnTo>
                      <a:pt x="26392" y="79176"/>
                    </a:lnTo>
                    <a:cubicBezTo>
                      <a:pt x="11816" y="79176"/>
                      <a:pt x="0" y="90993"/>
                      <a:pt x="0" y="105568"/>
                    </a:cubicBezTo>
                    <a:cubicBezTo>
                      <a:pt x="0" y="120144"/>
                      <a:pt x="11816" y="131960"/>
                      <a:pt x="26392" y="131960"/>
                    </a:cubicBezTo>
                    <a:lnTo>
                      <a:pt x="26392" y="140758"/>
                    </a:lnTo>
                    <a:cubicBezTo>
                      <a:pt x="26392" y="162066"/>
                      <a:pt x="39204" y="181285"/>
                      <a:pt x="58874" y="189482"/>
                    </a:cubicBezTo>
                    <a:lnTo>
                      <a:pt x="115717" y="213166"/>
                    </a:lnTo>
                    <a:cubicBezTo>
                      <a:pt x="126440" y="217634"/>
                      <a:pt x="137940" y="219934"/>
                      <a:pt x="149555" y="219934"/>
                    </a:cubicBezTo>
                    <a:lnTo>
                      <a:pt x="149555" y="219934"/>
                    </a:lnTo>
                    <a:cubicBezTo>
                      <a:pt x="161170" y="219934"/>
                      <a:pt x="172669" y="217633"/>
                      <a:pt x="183391" y="213166"/>
                    </a:cubicBezTo>
                    <a:lnTo>
                      <a:pt x="240237" y="189481"/>
                    </a:lnTo>
                    <a:cubicBezTo>
                      <a:pt x="259905" y="181286"/>
                      <a:pt x="272718" y="162067"/>
                      <a:pt x="272718" y="140758"/>
                    </a:cubicBezTo>
                    <a:lnTo>
                      <a:pt x="272718" y="131960"/>
                    </a:lnTo>
                    <a:cubicBezTo>
                      <a:pt x="287294" y="131960"/>
                      <a:pt x="299110" y="120144"/>
                      <a:pt x="299110" y="105568"/>
                    </a:cubicBezTo>
                    <a:cubicBezTo>
                      <a:pt x="299110" y="90992"/>
                      <a:pt x="287294" y="79176"/>
                      <a:pt x="272718" y="79176"/>
                    </a:cubicBezTo>
                    <a:close/>
                  </a:path>
                </a:pathLst>
              </a:custGeom>
              <a:solidFill>
                <a:srgbClr val="D29771"/>
              </a:solidFill>
              <a:ln w="1088" cap="flat">
                <a:noFill/>
                <a:prstDash val="solid"/>
                <a:miter/>
              </a:ln>
            </p:spPr>
            <p:txBody>
              <a:bodyPr rtlCol="0" anchor="ctr"/>
              <a:lstStyle/>
              <a:p>
                <a:endParaRPr lang="en-US"/>
              </a:p>
            </p:txBody>
          </p:sp>
          <p:sp>
            <p:nvSpPr>
              <p:cNvPr id="44" name="Freihandform 43">
                <a:extLst>
                  <a:ext uri="{FF2B5EF4-FFF2-40B4-BE49-F238E27FC236}">
                    <a16:creationId xmlns:a16="http://schemas.microsoft.com/office/drawing/2014/main" id="{9DFA3288-2009-F0CB-C79B-84D811B79C0A}"/>
                  </a:ext>
                </a:extLst>
              </p:cNvPr>
              <p:cNvSpPr/>
              <p:nvPr/>
            </p:nvSpPr>
            <p:spPr>
              <a:xfrm>
                <a:off x="1212572" y="849003"/>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5" y="26392"/>
                      <a:pt x="8797" y="26392"/>
                    </a:cubicBezTo>
                    <a:close/>
                  </a:path>
                </a:pathLst>
              </a:custGeom>
              <a:solidFill>
                <a:srgbClr val="623F33"/>
              </a:solidFill>
              <a:ln w="1088" cap="flat">
                <a:noFill/>
                <a:prstDash val="solid"/>
                <a:miter/>
              </a:ln>
            </p:spPr>
            <p:txBody>
              <a:bodyPr rtlCol="0" anchor="ctr"/>
              <a:lstStyle/>
              <a:p>
                <a:endParaRPr lang="en-US"/>
              </a:p>
            </p:txBody>
          </p:sp>
          <p:sp>
            <p:nvSpPr>
              <p:cNvPr id="45" name="Freihandform 44">
                <a:extLst>
                  <a:ext uri="{FF2B5EF4-FFF2-40B4-BE49-F238E27FC236}">
                    <a16:creationId xmlns:a16="http://schemas.microsoft.com/office/drawing/2014/main" id="{4F419223-BB42-47AD-A3EC-3CEB61A5F9EB}"/>
                  </a:ext>
                </a:extLst>
              </p:cNvPr>
              <p:cNvSpPr/>
              <p:nvPr/>
            </p:nvSpPr>
            <p:spPr>
              <a:xfrm>
                <a:off x="1335734" y="849003"/>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46" name="Freihandform 45">
                <a:extLst>
                  <a:ext uri="{FF2B5EF4-FFF2-40B4-BE49-F238E27FC236}">
                    <a16:creationId xmlns:a16="http://schemas.microsoft.com/office/drawing/2014/main" id="{26BC579D-803F-1E43-3C68-2133C44DB0A7}"/>
                  </a:ext>
                </a:extLst>
              </p:cNvPr>
              <p:cNvSpPr/>
              <p:nvPr/>
            </p:nvSpPr>
            <p:spPr>
              <a:xfrm>
                <a:off x="1238963" y="910582"/>
                <a:ext cx="87975" cy="26634"/>
              </a:xfrm>
              <a:custGeom>
                <a:avLst/>
                <a:gdLst>
                  <a:gd name="connsiteX0" fmla="*/ 43988 w 87975"/>
                  <a:gd name="connsiteY0" fmla="*/ 26635 h 26634"/>
                  <a:gd name="connsiteX1" fmla="*/ 3850 w 87975"/>
                  <a:gd name="connsiteY1" fmla="*/ 16072 h 26634"/>
                  <a:gd name="connsiteX2" fmla="*/ 1526 w 87975"/>
                  <a:gd name="connsiteY2" fmla="*/ 3852 h 26634"/>
                  <a:gd name="connsiteX3" fmla="*/ 13747 w 87975"/>
                  <a:gd name="connsiteY3" fmla="*/ 1528 h 26634"/>
                  <a:gd name="connsiteX4" fmla="*/ 43988 w 87975"/>
                  <a:gd name="connsiteY4" fmla="*/ 9041 h 26634"/>
                  <a:gd name="connsiteX5" fmla="*/ 74228 w 87975"/>
                  <a:gd name="connsiteY5" fmla="*/ 1528 h 26634"/>
                  <a:gd name="connsiteX6" fmla="*/ 86449 w 87975"/>
                  <a:gd name="connsiteY6" fmla="*/ 3852 h 26634"/>
                  <a:gd name="connsiteX7" fmla="*/ 84125 w 87975"/>
                  <a:gd name="connsiteY7" fmla="*/ 16072 h 26634"/>
                  <a:gd name="connsiteX8" fmla="*/ 43988 w 87975"/>
                  <a:gd name="connsiteY8" fmla="*/ 26635 h 2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975" h="26634">
                    <a:moveTo>
                      <a:pt x="43988" y="26635"/>
                    </a:moveTo>
                    <a:cubicBezTo>
                      <a:pt x="28347" y="26635"/>
                      <a:pt x="13717" y="22786"/>
                      <a:pt x="3850" y="16072"/>
                    </a:cubicBezTo>
                    <a:cubicBezTo>
                      <a:pt x="-166" y="13341"/>
                      <a:pt x="-1210" y="7868"/>
                      <a:pt x="1526" y="3852"/>
                    </a:cubicBezTo>
                    <a:cubicBezTo>
                      <a:pt x="4253" y="-160"/>
                      <a:pt x="9731" y="-1205"/>
                      <a:pt x="13747" y="1528"/>
                    </a:cubicBezTo>
                    <a:cubicBezTo>
                      <a:pt x="20663" y="6231"/>
                      <a:pt x="31968" y="9041"/>
                      <a:pt x="43988" y="9041"/>
                    </a:cubicBezTo>
                    <a:cubicBezTo>
                      <a:pt x="56007" y="9041"/>
                      <a:pt x="67313" y="6231"/>
                      <a:pt x="74228" y="1528"/>
                    </a:cubicBezTo>
                    <a:cubicBezTo>
                      <a:pt x="78253" y="-1212"/>
                      <a:pt x="83717" y="-164"/>
                      <a:pt x="86449" y="3852"/>
                    </a:cubicBezTo>
                    <a:cubicBezTo>
                      <a:pt x="89185" y="7868"/>
                      <a:pt x="88141" y="13341"/>
                      <a:pt x="84125" y="16072"/>
                    </a:cubicBezTo>
                    <a:cubicBezTo>
                      <a:pt x="74259" y="22786"/>
                      <a:pt x="59628" y="26635"/>
                      <a:pt x="43988" y="26635"/>
                    </a:cubicBezTo>
                    <a:close/>
                  </a:path>
                </a:pathLst>
              </a:custGeom>
              <a:solidFill>
                <a:srgbClr val="A46D4D"/>
              </a:solidFill>
              <a:ln w="1088" cap="flat">
                <a:noFill/>
                <a:prstDash val="solid"/>
                <a:miter/>
              </a:ln>
            </p:spPr>
            <p:txBody>
              <a:bodyPr rtlCol="0" anchor="ctr"/>
              <a:lstStyle/>
              <a:p>
                <a:endParaRPr lang="en-US"/>
              </a:p>
            </p:txBody>
          </p:sp>
          <p:sp>
            <p:nvSpPr>
              <p:cNvPr id="47" name="Freihandform 46">
                <a:extLst>
                  <a:ext uri="{FF2B5EF4-FFF2-40B4-BE49-F238E27FC236}">
                    <a16:creationId xmlns:a16="http://schemas.microsoft.com/office/drawing/2014/main" id="{467F2D29-629D-846F-934A-C9E858AC1800}"/>
                  </a:ext>
                </a:extLst>
              </p:cNvPr>
              <p:cNvSpPr/>
              <p:nvPr/>
            </p:nvSpPr>
            <p:spPr>
              <a:xfrm>
                <a:off x="1112659" y="1038330"/>
                <a:ext cx="73520" cy="98829"/>
              </a:xfrm>
              <a:custGeom>
                <a:avLst/>
                <a:gdLst>
                  <a:gd name="connsiteX0" fmla="*/ 73521 w 73520"/>
                  <a:gd name="connsiteY0" fmla="*/ 98829 h 98829"/>
                  <a:gd name="connsiteX1" fmla="*/ 73521 w 73520"/>
                  <a:gd name="connsiteY1" fmla="*/ 78919 h 98829"/>
                  <a:gd name="connsiteX2" fmla="*/ 64929 w 73520"/>
                  <a:gd name="connsiteY2" fmla="*/ 55877 h 98829"/>
                  <a:gd name="connsiteX3" fmla="*/ 16523 w 73520"/>
                  <a:gd name="connsiteY3" fmla="*/ 0 h 98829"/>
                  <a:gd name="connsiteX4" fmla="*/ 9189 w 73520"/>
                  <a:gd name="connsiteY4" fmla="*/ 17422 h 98829"/>
                  <a:gd name="connsiteX5" fmla="*/ 0 w 73520"/>
                  <a:gd name="connsiteY5" fmla="*/ 90932 h 98829"/>
                  <a:gd name="connsiteX6" fmla="*/ 73521 w 73520"/>
                  <a:gd name="connsiteY6" fmla="*/ 98829 h 9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0" h="98829">
                    <a:moveTo>
                      <a:pt x="73521" y="98829"/>
                    </a:moveTo>
                    <a:lnTo>
                      <a:pt x="73521" y="78919"/>
                    </a:lnTo>
                    <a:cubicBezTo>
                      <a:pt x="73521" y="70455"/>
                      <a:pt x="70470" y="62275"/>
                      <a:pt x="64929" y="55877"/>
                    </a:cubicBezTo>
                    <a:lnTo>
                      <a:pt x="16523" y="0"/>
                    </a:lnTo>
                    <a:cubicBezTo>
                      <a:pt x="12616" y="4945"/>
                      <a:pt x="10001" y="10920"/>
                      <a:pt x="9189" y="17422"/>
                    </a:cubicBezTo>
                    <a:lnTo>
                      <a:pt x="0" y="90932"/>
                    </a:lnTo>
                    <a:cubicBezTo>
                      <a:pt x="13991" y="91772"/>
                      <a:pt x="51208" y="96132"/>
                      <a:pt x="73521" y="98829"/>
                    </a:cubicBezTo>
                    <a:close/>
                  </a:path>
                </a:pathLst>
              </a:custGeom>
              <a:solidFill>
                <a:srgbClr val="26ABB4"/>
              </a:solidFill>
              <a:ln w="1088" cap="flat">
                <a:noFill/>
                <a:prstDash val="solid"/>
                <a:miter/>
              </a:ln>
            </p:spPr>
            <p:txBody>
              <a:bodyPr rtlCol="0" anchor="ctr"/>
              <a:lstStyle/>
              <a:p>
                <a:endParaRPr lang="en-US"/>
              </a:p>
            </p:txBody>
          </p:sp>
          <p:sp>
            <p:nvSpPr>
              <p:cNvPr id="48" name="Freihandform 47">
                <a:extLst>
                  <a:ext uri="{FF2B5EF4-FFF2-40B4-BE49-F238E27FC236}">
                    <a16:creationId xmlns:a16="http://schemas.microsoft.com/office/drawing/2014/main" id="{3C7D93C9-D2AA-A07B-4D16-5E52F33D0758}"/>
                  </a:ext>
                </a:extLst>
              </p:cNvPr>
              <p:cNvSpPr/>
              <p:nvPr/>
            </p:nvSpPr>
            <p:spPr>
              <a:xfrm>
                <a:off x="1107121" y="1117489"/>
                <a:ext cx="79058" cy="25787"/>
              </a:xfrm>
              <a:custGeom>
                <a:avLst/>
                <a:gdLst>
                  <a:gd name="connsiteX0" fmla="*/ 79059 w 79058"/>
                  <a:gd name="connsiteY0" fmla="*/ 8088 h 25787"/>
                  <a:gd name="connsiteX1" fmla="*/ 6551 w 79058"/>
                  <a:gd name="connsiteY1" fmla="*/ 32 h 25787"/>
                  <a:gd name="connsiteX2" fmla="*/ 830 w 79058"/>
                  <a:gd name="connsiteY2" fmla="*/ 4608 h 25787"/>
                  <a:gd name="connsiteX3" fmla="*/ 32 w 79058"/>
                  <a:gd name="connsiteY3" fmla="*/ 11795 h 25787"/>
                  <a:gd name="connsiteX4" fmla="*/ 4608 w 79058"/>
                  <a:gd name="connsiteY4" fmla="*/ 17515 h 25787"/>
                  <a:gd name="connsiteX5" fmla="*/ 79059 w 79058"/>
                  <a:gd name="connsiteY5" fmla="*/ 25787 h 25787"/>
                  <a:gd name="connsiteX6" fmla="*/ 79059 w 79058"/>
                  <a:gd name="connsiteY6" fmla="*/ 8088 h 2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058" h="25787">
                    <a:moveTo>
                      <a:pt x="79059" y="8088"/>
                    </a:moveTo>
                    <a:lnTo>
                      <a:pt x="6551" y="32"/>
                    </a:lnTo>
                    <a:cubicBezTo>
                      <a:pt x="3707" y="-284"/>
                      <a:pt x="1147" y="1765"/>
                      <a:pt x="830" y="4608"/>
                    </a:cubicBezTo>
                    <a:lnTo>
                      <a:pt x="32" y="11795"/>
                    </a:lnTo>
                    <a:cubicBezTo>
                      <a:pt x="-284" y="14638"/>
                      <a:pt x="1765" y="17199"/>
                      <a:pt x="4608" y="17515"/>
                    </a:cubicBezTo>
                    <a:lnTo>
                      <a:pt x="79059" y="25787"/>
                    </a:lnTo>
                    <a:lnTo>
                      <a:pt x="79059" y="8088"/>
                    </a:lnTo>
                    <a:close/>
                  </a:path>
                </a:pathLst>
              </a:custGeom>
              <a:solidFill>
                <a:srgbClr val="97CCD2"/>
              </a:solidFill>
              <a:ln w="1088" cap="flat">
                <a:noFill/>
                <a:prstDash val="solid"/>
                <a:miter/>
              </a:ln>
            </p:spPr>
            <p:txBody>
              <a:bodyPr rtlCol="0" anchor="ctr"/>
              <a:lstStyle/>
              <a:p>
                <a:endParaRPr lang="en-US"/>
              </a:p>
            </p:txBody>
          </p:sp>
          <p:sp>
            <p:nvSpPr>
              <p:cNvPr id="49" name="Freihandform 48">
                <a:extLst>
                  <a:ext uri="{FF2B5EF4-FFF2-40B4-BE49-F238E27FC236}">
                    <a16:creationId xmlns:a16="http://schemas.microsoft.com/office/drawing/2014/main" id="{EA9AB0A3-7A0A-1EA0-D78D-E45DAE2AACAD}"/>
                  </a:ext>
                </a:extLst>
              </p:cNvPr>
              <p:cNvSpPr/>
              <p:nvPr/>
            </p:nvSpPr>
            <p:spPr>
              <a:xfrm>
                <a:off x="1379720" y="1038330"/>
                <a:ext cx="73520" cy="98829"/>
              </a:xfrm>
              <a:custGeom>
                <a:avLst/>
                <a:gdLst>
                  <a:gd name="connsiteX0" fmla="*/ 0 w 73520"/>
                  <a:gd name="connsiteY0" fmla="*/ 98829 h 98829"/>
                  <a:gd name="connsiteX1" fmla="*/ 0 w 73520"/>
                  <a:gd name="connsiteY1" fmla="*/ 78919 h 98829"/>
                  <a:gd name="connsiteX2" fmla="*/ 8592 w 73520"/>
                  <a:gd name="connsiteY2" fmla="*/ 55877 h 98829"/>
                  <a:gd name="connsiteX3" fmla="*/ 56998 w 73520"/>
                  <a:gd name="connsiteY3" fmla="*/ 0 h 98829"/>
                  <a:gd name="connsiteX4" fmla="*/ 64332 w 73520"/>
                  <a:gd name="connsiteY4" fmla="*/ 17422 h 98829"/>
                  <a:gd name="connsiteX5" fmla="*/ 73521 w 73520"/>
                  <a:gd name="connsiteY5" fmla="*/ 90932 h 98829"/>
                  <a:gd name="connsiteX6" fmla="*/ 0 w 73520"/>
                  <a:gd name="connsiteY6" fmla="*/ 98829 h 9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0" h="98829">
                    <a:moveTo>
                      <a:pt x="0" y="98829"/>
                    </a:moveTo>
                    <a:lnTo>
                      <a:pt x="0" y="78919"/>
                    </a:lnTo>
                    <a:cubicBezTo>
                      <a:pt x="0" y="70455"/>
                      <a:pt x="3050" y="62275"/>
                      <a:pt x="8592" y="55877"/>
                    </a:cubicBezTo>
                    <a:lnTo>
                      <a:pt x="56998" y="0"/>
                    </a:lnTo>
                    <a:cubicBezTo>
                      <a:pt x="60904" y="4945"/>
                      <a:pt x="63519" y="10920"/>
                      <a:pt x="64332" y="17422"/>
                    </a:cubicBezTo>
                    <a:lnTo>
                      <a:pt x="73521" y="90932"/>
                    </a:lnTo>
                    <a:cubicBezTo>
                      <a:pt x="59529" y="91772"/>
                      <a:pt x="22311" y="96132"/>
                      <a:pt x="0" y="98829"/>
                    </a:cubicBezTo>
                    <a:close/>
                  </a:path>
                </a:pathLst>
              </a:custGeom>
              <a:solidFill>
                <a:srgbClr val="26ABB4"/>
              </a:solidFill>
              <a:ln w="1088" cap="flat">
                <a:noFill/>
                <a:prstDash val="solid"/>
                <a:miter/>
              </a:ln>
            </p:spPr>
            <p:txBody>
              <a:bodyPr rtlCol="0" anchor="ctr"/>
              <a:lstStyle/>
              <a:p>
                <a:endParaRPr lang="en-US"/>
              </a:p>
            </p:txBody>
          </p:sp>
          <p:sp>
            <p:nvSpPr>
              <p:cNvPr id="50" name="Freihandform 49">
                <a:extLst>
                  <a:ext uri="{FF2B5EF4-FFF2-40B4-BE49-F238E27FC236}">
                    <a16:creationId xmlns:a16="http://schemas.microsoft.com/office/drawing/2014/main" id="{B4FCEC41-685F-854C-6902-60B78B990553}"/>
                  </a:ext>
                </a:extLst>
              </p:cNvPr>
              <p:cNvSpPr/>
              <p:nvPr/>
            </p:nvSpPr>
            <p:spPr>
              <a:xfrm>
                <a:off x="1379720" y="1117489"/>
                <a:ext cx="79058" cy="25787"/>
              </a:xfrm>
              <a:custGeom>
                <a:avLst/>
                <a:gdLst>
                  <a:gd name="connsiteX0" fmla="*/ 0 w 79058"/>
                  <a:gd name="connsiteY0" fmla="*/ 8088 h 25787"/>
                  <a:gd name="connsiteX1" fmla="*/ 72508 w 79058"/>
                  <a:gd name="connsiteY1" fmla="*/ 32 h 25787"/>
                  <a:gd name="connsiteX2" fmla="*/ 78228 w 79058"/>
                  <a:gd name="connsiteY2" fmla="*/ 4608 h 25787"/>
                  <a:gd name="connsiteX3" fmla="*/ 79027 w 79058"/>
                  <a:gd name="connsiteY3" fmla="*/ 11795 h 25787"/>
                  <a:gd name="connsiteX4" fmla="*/ 74451 w 79058"/>
                  <a:gd name="connsiteY4" fmla="*/ 17515 h 25787"/>
                  <a:gd name="connsiteX5" fmla="*/ 0 w 79058"/>
                  <a:gd name="connsiteY5" fmla="*/ 25787 h 25787"/>
                  <a:gd name="connsiteX6" fmla="*/ 0 w 79058"/>
                  <a:gd name="connsiteY6" fmla="*/ 8088 h 2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058" h="25787">
                    <a:moveTo>
                      <a:pt x="0" y="8088"/>
                    </a:moveTo>
                    <a:lnTo>
                      <a:pt x="72508" y="32"/>
                    </a:lnTo>
                    <a:cubicBezTo>
                      <a:pt x="75351" y="-284"/>
                      <a:pt x="77911" y="1765"/>
                      <a:pt x="78228" y="4608"/>
                    </a:cubicBezTo>
                    <a:lnTo>
                      <a:pt x="79027" y="11795"/>
                    </a:lnTo>
                    <a:cubicBezTo>
                      <a:pt x="79342" y="14638"/>
                      <a:pt x="77293" y="17199"/>
                      <a:pt x="74451" y="17515"/>
                    </a:cubicBezTo>
                    <a:lnTo>
                      <a:pt x="0" y="25787"/>
                    </a:lnTo>
                    <a:lnTo>
                      <a:pt x="0" y="8088"/>
                    </a:lnTo>
                    <a:close/>
                  </a:path>
                </a:pathLst>
              </a:custGeom>
              <a:solidFill>
                <a:srgbClr val="97CCD2"/>
              </a:solidFill>
              <a:ln w="1088" cap="flat">
                <a:noFill/>
                <a:prstDash val="solid"/>
                <a:miter/>
              </a:ln>
            </p:spPr>
            <p:txBody>
              <a:bodyPr rtlCol="0" anchor="ctr"/>
              <a:lstStyle/>
              <a:p>
                <a:endParaRPr lang="en-US"/>
              </a:p>
            </p:txBody>
          </p:sp>
          <p:sp>
            <p:nvSpPr>
              <p:cNvPr id="51" name="Freihandform 50">
                <a:extLst>
                  <a:ext uri="{FF2B5EF4-FFF2-40B4-BE49-F238E27FC236}">
                    <a16:creationId xmlns:a16="http://schemas.microsoft.com/office/drawing/2014/main" id="{EF65FC46-129B-1605-E387-3DAA48C65658}"/>
                  </a:ext>
                </a:extLst>
              </p:cNvPr>
              <p:cNvSpPr/>
              <p:nvPr/>
            </p:nvSpPr>
            <p:spPr>
              <a:xfrm>
                <a:off x="1133395" y="762129"/>
                <a:ext cx="234718" cy="215089"/>
              </a:xfrm>
              <a:custGeom>
                <a:avLst/>
                <a:gdLst>
                  <a:gd name="connsiteX0" fmla="*/ 26392 w 234718"/>
                  <a:gd name="connsiteY0" fmla="*/ 0 h 215089"/>
                  <a:gd name="connsiteX1" fmla="*/ 26392 w 234718"/>
                  <a:gd name="connsiteY1" fmla="*/ 78076 h 215089"/>
                  <a:gd name="connsiteX2" fmla="*/ 0 w 234718"/>
                  <a:gd name="connsiteY2" fmla="*/ 104468 h 215089"/>
                  <a:gd name="connsiteX3" fmla="*/ 26392 w 234718"/>
                  <a:gd name="connsiteY3" fmla="*/ 130861 h 215089"/>
                  <a:gd name="connsiteX4" fmla="*/ 26392 w 234718"/>
                  <a:gd name="connsiteY4" fmla="*/ 139658 h 215089"/>
                  <a:gd name="connsiteX5" fmla="*/ 58874 w 234718"/>
                  <a:gd name="connsiteY5" fmla="*/ 188382 h 215089"/>
                  <a:gd name="connsiteX6" fmla="*/ 115716 w 234718"/>
                  <a:gd name="connsiteY6" fmla="*/ 212067 h 215089"/>
                  <a:gd name="connsiteX7" fmla="*/ 124213 w 234718"/>
                  <a:gd name="connsiteY7" fmla="*/ 215090 h 215089"/>
                  <a:gd name="connsiteX8" fmla="*/ 72573 w 234718"/>
                  <a:gd name="connsiteY8" fmla="*/ 170144 h 215089"/>
                  <a:gd name="connsiteX9" fmla="*/ 61581 w 234718"/>
                  <a:gd name="connsiteY9" fmla="*/ 141965 h 215089"/>
                  <a:gd name="connsiteX10" fmla="*/ 61581 w 234718"/>
                  <a:gd name="connsiteY10" fmla="*/ 42637 h 215089"/>
                  <a:gd name="connsiteX11" fmla="*/ 85535 w 234718"/>
                  <a:gd name="connsiteY11" fmla="*/ 30857 h 215089"/>
                  <a:gd name="connsiteX12" fmla="*/ 101169 w 234718"/>
                  <a:gd name="connsiteY12" fmla="*/ 34090 h 215089"/>
                  <a:gd name="connsiteX13" fmla="*/ 131215 w 234718"/>
                  <a:gd name="connsiteY13" fmla="*/ 20007 h 215089"/>
                  <a:gd name="connsiteX14" fmla="*/ 149555 w 234718"/>
                  <a:gd name="connsiteY14" fmla="*/ 25292 h 215089"/>
                  <a:gd name="connsiteX15" fmla="*/ 172973 w 234718"/>
                  <a:gd name="connsiteY15" fmla="*/ 16194 h 215089"/>
                  <a:gd name="connsiteX16" fmla="*/ 197940 w 234718"/>
                  <a:gd name="connsiteY16" fmla="*/ 25292 h 215089"/>
                  <a:gd name="connsiteX17" fmla="*/ 234719 w 234718"/>
                  <a:gd name="connsiteY17" fmla="*/ 0 h 215089"/>
                  <a:gd name="connsiteX18" fmla="*/ 26392 w 234718"/>
                  <a:gd name="connsiteY18" fmla="*/ 0 h 215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4718" h="215089">
                    <a:moveTo>
                      <a:pt x="26392" y="0"/>
                    </a:moveTo>
                    <a:lnTo>
                      <a:pt x="26392" y="78076"/>
                    </a:lnTo>
                    <a:cubicBezTo>
                      <a:pt x="11816" y="78076"/>
                      <a:pt x="0" y="89892"/>
                      <a:pt x="0" y="104468"/>
                    </a:cubicBezTo>
                    <a:cubicBezTo>
                      <a:pt x="0" y="119045"/>
                      <a:pt x="11816" y="130861"/>
                      <a:pt x="26392" y="130861"/>
                    </a:cubicBezTo>
                    <a:lnTo>
                      <a:pt x="26392" y="139658"/>
                    </a:lnTo>
                    <a:cubicBezTo>
                      <a:pt x="26392" y="160967"/>
                      <a:pt x="39204" y="180186"/>
                      <a:pt x="58874" y="188382"/>
                    </a:cubicBezTo>
                    <a:lnTo>
                      <a:pt x="115716" y="212067"/>
                    </a:lnTo>
                    <a:cubicBezTo>
                      <a:pt x="118498" y="213226"/>
                      <a:pt x="121337" y="214224"/>
                      <a:pt x="124213" y="215090"/>
                    </a:cubicBezTo>
                    <a:cubicBezTo>
                      <a:pt x="99092" y="196713"/>
                      <a:pt x="82371" y="180648"/>
                      <a:pt x="72573" y="170144"/>
                    </a:cubicBezTo>
                    <a:cubicBezTo>
                      <a:pt x="65445" y="162501"/>
                      <a:pt x="61581" y="152416"/>
                      <a:pt x="61581" y="141965"/>
                    </a:cubicBezTo>
                    <a:lnTo>
                      <a:pt x="61581" y="42637"/>
                    </a:lnTo>
                    <a:cubicBezTo>
                      <a:pt x="70945" y="41594"/>
                      <a:pt x="79304" y="37268"/>
                      <a:pt x="85535" y="30857"/>
                    </a:cubicBezTo>
                    <a:cubicBezTo>
                      <a:pt x="90334" y="32924"/>
                      <a:pt x="95613" y="34090"/>
                      <a:pt x="101169" y="34090"/>
                    </a:cubicBezTo>
                    <a:cubicBezTo>
                      <a:pt x="113263" y="34090"/>
                      <a:pt x="123953" y="28552"/>
                      <a:pt x="131215" y="20007"/>
                    </a:cubicBezTo>
                    <a:cubicBezTo>
                      <a:pt x="136569" y="23299"/>
                      <a:pt x="142810" y="25292"/>
                      <a:pt x="149555" y="25292"/>
                    </a:cubicBezTo>
                    <a:cubicBezTo>
                      <a:pt x="158589" y="25292"/>
                      <a:pt x="166742" y="21789"/>
                      <a:pt x="172973" y="16194"/>
                    </a:cubicBezTo>
                    <a:cubicBezTo>
                      <a:pt x="179803" y="21793"/>
                      <a:pt x="188420" y="25292"/>
                      <a:pt x="197940" y="25292"/>
                    </a:cubicBezTo>
                    <a:cubicBezTo>
                      <a:pt x="214748" y="25292"/>
                      <a:pt x="229004" y="14785"/>
                      <a:pt x="234719" y="0"/>
                    </a:cubicBezTo>
                    <a:lnTo>
                      <a:pt x="26392" y="0"/>
                    </a:lnTo>
                    <a:close/>
                  </a:path>
                </a:pathLst>
              </a:custGeom>
              <a:solidFill>
                <a:srgbClr val="C38762"/>
              </a:solidFill>
              <a:ln w="1088" cap="flat">
                <a:noFill/>
                <a:prstDash val="solid"/>
                <a:miter/>
              </a:ln>
            </p:spPr>
            <p:txBody>
              <a:bodyPr rtlCol="0" anchor="ctr"/>
              <a:lstStyle/>
              <a:p>
                <a:endParaRPr lang="en-US"/>
              </a:p>
            </p:txBody>
          </p:sp>
          <p:sp>
            <p:nvSpPr>
              <p:cNvPr id="52" name="Freihandform 51">
                <a:extLst>
                  <a:ext uri="{FF2B5EF4-FFF2-40B4-BE49-F238E27FC236}">
                    <a16:creationId xmlns:a16="http://schemas.microsoft.com/office/drawing/2014/main" id="{E46CF1C6-79E8-558A-CB11-F82722552AA1}"/>
                  </a:ext>
                </a:extLst>
              </p:cNvPr>
              <p:cNvSpPr/>
              <p:nvPr/>
            </p:nvSpPr>
            <p:spPr>
              <a:xfrm>
                <a:off x="1133395" y="699448"/>
                <a:ext cx="299109" cy="123162"/>
              </a:xfrm>
              <a:custGeom>
                <a:avLst/>
                <a:gdLst>
                  <a:gd name="connsiteX0" fmla="*/ 272718 w 299109"/>
                  <a:gd name="connsiteY0" fmla="*/ 70379 h 123162"/>
                  <a:gd name="connsiteX1" fmla="*/ 271050 w 299109"/>
                  <a:gd name="connsiteY1" fmla="*/ 70547 h 123162"/>
                  <a:gd name="connsiteX2" fmla="*/ 272718 w 299109"/>
                  <a:gd name="connsiteY2" fmla="*/ 61581 h 123162"/>
                  <a:gd name="connsiteX3" fmla="*/ 246326 w 299109"/>
                  <a:gd name="connsiteY3" fmla="*/ 35189 h 123162"/>
                  <a:gd name="connsiteX4" fmla="*/ 237256 w 299109"/>
                  <a:gd name="connsiteY4" fmla="*/ 36889 h 123162"/>
                  <a:gd name="connsiteX5" fmla="*/ 197940 w 299109"/>
                  <a:gd name="connsiteY5" fmla="*/ 0 h 123162"/>
                  <a:gd name="connsiteX6" fmla="*/ 160089 w 299109"/>
                  <a:gd name="connsiteY6" fmla="*/ 28608 h 123162"/>
                  <a:gd name="connsiteX7" fmla="*/ 149555 w 299109"/>
                  <a:gd name="connsiteY7" fmla="*/ 26392 h 123162"/>
                  <a:gd name="connsiteX8" fmla="*/ 126651 w 299109"/>
                  <a:gd name="connsiteY8" fmla="*/ 39907 h 123162"/>
                  <a:gd name="connsiteX9" fmla="*/ 101171 w 299109"/>
                  <a:gd name="connsiteY9" fmla="*/ 26392 h 123162"/>
                  <a:gd name="connsiteX10" fmla="*/ 73009 w 299109"/>
                  <a:gd name="connsiteY10" fmla="*/ 44811 h 123162"/>
                  <a:gd name="connsiteX11" fmla="*/ 52785 w 299109"/>
                  <a:gd name="connsiteY11" fmla="*/ 35189 h 123162"/>
                  <a:gd name="connsiteX12" fmla="*/ 29879 w 299109"/>
                  <a:gd name="connsiteY12" fmla="*/ 48478 h 123162"/>
                  <a:gd name="connsiteX13" fmla="*/ 28042 w 299109"/>
                  <a:gd name="connsiteY13" fmla="*/ 48385 h 123162"/>
                  <a:gd name="connsiteX14" fmla="*/ 9897 w 299109"/>
                  <a:gd name="connsiteY14" fmla="*/ 66530 h 123162"/>
                  <a:gd name="connsiteX15" fmla="*/ 11873 w 299109"/>
                  <a:gd name="connsiteY15" fmla="*/ 74735 h 123162"/>
                  <a:gd name="connsiteX16" fmla="*/ 0 w 299109"/>
                  <a:gd name="connsiteY16" fmla="*/ 96771 h 123162"/>
                  <a:gd name="connsiteX17" fmla="*/ 26392 w 299109"/>
                  <a:gd name="connsiteY17" fmla="*/ 123163 h 123162"/>
                  <a:gd name="connsiteX18" fmla="*/ 52784 w 299109"/>
                  <a:gd name="connsiteY18" fmla="*/ 96771 h 123162"/>
                  <a:gd name="connsiteX19" fmla="*/ 51116 w 299109"/>
                  <a:gd name="connsiteY19" fmla="*/ 87805 h 123162"/>
                  <a:gd name="connsiteX20" fmla="*/ 52784 w 299109"/>
                  <a:gd name="connsiteY20" fmla="*/ 87973 h 123162"/>
                  <a:gd name="connsiteX21" fmla="*/ 75688 w 299109"/>
                  <a:gd name="connsiteY21" fmla="*/ 74459 h 123162"/>
                  <a:gd name="connsiteX22" fmla="*/ 101169 w 299109"/>
                  <a:gd name="connsiteY22" fmla="*/ 87973 h 123162"/>
                  <a:gd name="connsiteX23" fmla="*/ 129331 w 299109"/>
                  <a:gd name="connsiteY23" fmla="*/ 69554 h 123162"/>
                  <a:gd name="connsiteX24" fmla="*/ 149555 w 299109"/>
                  <a:gd name="connsiteY24" fmla="*/ 79176 h 123162"/>
                  <a:gd name="connsiteX25" fmla="*/ 170815 w 299109"/>
                  <a:gd name="connsiteY25" fmla="*/ 68297 h 123162"/>
                  <a:gd name="connsiteX26" fmla="*/ 197940 w 299109"/>
                  <a:gd name="connsiteY26" fmla="*/ 79176 h 123162"/>
                  <a:gd name="connsiteX27" fmla="*/ 221752 w 299109"/>
                  <a:gd name="connsiteY27" fmla="*/ 71031 h 123162"/>
                  <a:gd name="connsiteX28" fmla="*/ 246326 w 299109"/>
                  <a:gd name="connsiteY28" fmla="*/ 87973 h 123162"/>
                  <a:gd name="connsiteX29" fmla="*/ 247994 w 299109"/>
                  <a:gd name="connsiteY29" fmla="*/ 87805 h 123162"/>
                  <a:gd name="connsiteX30" fmla="*/ 246326 w 299109"/>
                  <a:gd name="connsiteY30" fmla="*/ 96771 h 123162"/>
                  <a:gd name="connsiteX31" fmla="*/ 272718 w 299109"/>
                  <a:gd name="connsiteY31" fmla="*/ 123163 h 123162"/>
                  <a:gd name="connsiteX32" fmla="*/ 299110 w 299109"/>
                  <a:gd name="connsiteY32" fmla="*/ 96771 h 123162"/>
                  <a:gd name="connsiteX33" fmla="*/ 272718 w 299109"/>
                  <a:gd name="connsiteY33" fmla="*/ 70379 h 123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9109" h="123162">
                    <a:moveTo>
                      <a:pt x="272718" y="70379"/>
                    </a:moveTo>
                    <a:cubicBezTo>
                      <a:pt x="272146" y="70379"/>
                      <a:pt x="271613" y="70511"/>
                      <a:pt x="271050" y="70547"/>
                    </a:cubicBezTo>
                    <a:cubicBezTo>
                      <a:pt x="272070" y="67736"/>
                      <a:pt x="272718" y="64744"/>
                      <a:pt x="272718" y="61581"/>
                    </a:cubicBezTo>
                    <a:cubicBezTo>
                      <a:pt x="272718" y="47005"/>
                      <a:pt x="260902" y="35189"/>
                      <a:pt x="246326" y="35189"/>
                    </a:cubicBezTo>
                    <a:cubicBezTo>
                      <a:pt x="243125" y="35189"/>
                      <a:pt x="240095" y="35846"/>
                      <a:pt x="237256" y="36889"/>
                    </a:cubicBezTo>
                    <a:cubicBezTo>
                      <a:pt x="235845" y="16309"/>
                      <a:pt x="218880" y="0"/>
                      <a:pt x="197940" y="0"/>
                    </a:cubicBezTo>
                    <a:cubicBezTo>
                      <a:pt x="179913" y="0"/>
                      <a:pt x="164872" y="12124"/>
                      <a:pt x="160089" y="28608"/>
                    </a:cubicBezTo>
                    <a:cubicBezTo>
                      <a:pt x="156858" y="27197"/>
                      <a:pt x="153305" y="26392"/>
                      <a:pt x="149555" y="26392"/>
                    </a:cubicBezTo>
                    <a:cubicBezTo>
                      <a:pt x="139681" y="26392"/>
                      <a:pt x="131177" y="31878"/>
                      <a:pt x="126651" y="39907"/>
                    </a:cubicBezTo>
                    <a:cubicBezTo>
                      <a:pt x="121112" y="31753"/>
                      <a:pt x="111770" y="26392"/>
                      <a:pt x="101171" y="26392"/>
                    </a:cubicBezTo>
                    <a:cubicBezTo>
                      <a:pt x="88573" y="26392"/>
                      <a:pt x="77777" y="33978"/>
                      <a:pt x="73009" y="44811"/>
                    </a:cubicBezTo>
                    <a:cubicBezTo>
                      <a:pt x="68168" y="38981"/>
                      <a:pt x="60955" y="35189"/>
                      <a:pt x="52785" y="35189"/>
                    </a:cubicBezTo>
                    <a:cubicBezTo>
                      <a:pt x="42979" y="35189"/>
                      <a:pt x="34430" y="40540"/>
                      <a:pt x="29879" y="48478"/>
                    </a:cubicBezTo>
                    <a:cubicBezTo>
                      <a:pt x="29274" y="48417"/>
                      <a:pt x="28662" y="48385"/>
                      <a:pt x="28042" y="48385"/>
                    </a:cubicBezTo>
                    <a:cubicBezTo>
                      <a:pt x="18020" y="48385"/>
                      <a:pt x="9897" y="56509"/>
                      <a:pt x="9897" y="66530"/>
                    </a:cubicBezTo>
                    <a:cubicBezTo>
                      <a:pt x="9897" y="69486"/>
                      <a:pt x="10618" y="72268"/>
                      <a:pt x="11873" y="74735"/>
                    </a:cubicBezTo>
                    <a:cubicBezTo>
                      <a:pt x="4722" y="79455"/>
                      <a:pt x="0" y="87560"/>
                      <a:pt x="0" y="96771"/>
                    </a:cubicBezTo>
                    <a:cubicBezTo>
                      <a:pt x="0" y="111347"/>
                      <a:pt x="11816" y="123163"/>
                      <a:pt x="26392" y="123163"/>
                    </a:cubicBezTo>
                    <a:cubicBezTo>
                      <a:pt x="40968" y="123163"/>
                      <a:pt x="52784" y="111347"/>
                      <a:pt x="52784" y="96771"/>
                    </a:cubicBezTo>
                    <a:cubicBezTo>
                      <a:pt x="52784" y="93608"/>
                      <a:pt x="52136" y="90616"/>
                      <a:pt x="51116" y="87805"/>
                    </a:cubicBezTo>
                    <a:cubicBezTo>
                      <a:pt x="51679" y="87841"/>
                      <a:pt x="52213" y="87973"/>
                      <a:pt x="52784" y="87973"/>
                    </a:cubicBezTo>
                    <a:cubicBezTo>
                      <a:pt x="62658" y="87973"/>
                      <a:pt x="71163" y="82487"/>
                      <a:pt x="75688" y="74459"/>
                    </a:cubicBezTo>
                    <a:cubicBezTo>
                      <a:pt x="81227" y="82613"/>
                      <a:pt x="90571" y="87973"/>
                      <a:pt x="101169" y="87973"/>
                    </a:cubicBezTo>
                    <a:cubicBezTo>
                      <a:pt x="113767" y="87973"/>
                      <a:pt x="124563" y="80388"/>
                      <a:pt x="129331" y="69554"/>
                    </a:cubicBezTo>
                    <a:cubicBezTo>
                      <a:pt x="134172" y="75384"/>
                      <a:pt x="141383" y="79176"/>
                      <a:pt x="149555" y="79176"/>
                    </a:cubicBezTo>
                    <a:cubicBezTo>
                      <a:pt x="158312" y="79176"/>
                      <a:pt x="166014" y="74863"/>
                      <a:pt x="170815" y="68297"/>
                    </a:cubicBezTo>
                    <a:cubicBezTo>
                      <a:pt x="177908" y="74998"/>
                      <a:pt x="187413" y="79176"/>
                      <a:pt x="197940" y="79176"/>
                    </a:cubicBezTo>
                    <a:cubicBezTo>
                      <a:pt x="206921" y="79176"/>
                      <a:pt x="215109" y="76071"/>
                      <a:pt x="221752" y="71031"/>
                    </a:cubicBezTo>
                    <a:cubicBezTo>
                      <a:pt x="225561" y="80923"/>
                      <a:pt x="235090" y="87973"/>
                      <a:pt x="246326" y="87973"/>
                    </a:cubicBezTo>
                    <a:cubicBezTo>
                      <a:pt x="246897" y="87973"/>
                      <a:pt x="247431" y="87841"/>
                      <a:pt x="247994" y="87805"/>
                    </a:cubicBezTo>
                    <a:cubicBezTo>
                      <a:pt x="246973" y="90616"/>
                      <a:pt x="246326" y="93608"/>
                      <a:pt x="246326" y="96771"/>
                    </a:cubicBezTo>
                    <a:cubicBezTo>
                      <a:pt x="246326" y="111347"/>
                      <a:pt x="258142" y="123163"/>
                      <a:pt x="272718" y="123163"/>
                    </a:cubicBezTo>
                    <a:cubicBezTo>
                      <a:pt x="287294" y="123163"/>
                      <a:pt x="299110" y="111347"/>
                      <a:pt x="299110" y="96771"/>
                    </a:cubicBezTo>
                    <a:cubicBezTo>
                      <a:pt x="299110" y="82195"/>
                      <a:pt x="287294" y="70379"/>
                      <a:pt x="272718" y="70379"/>
                    </a:cubicBezTo>
                    <a:close/>
                  </a:path>
                </a:pathLst>
              </a:custGeom>
              <a:solidFill>
                <a:srgbClr val="623F33"/>
              </a:solidFill>
              <a:ln w="1088" cap="flat">
                <a:noFill/>
                <a:prstDash val="solid"/>
                <a:miter/>
              </a:ln>
            </p:spPr>
            <p:txBody>
              <a:bodyPr rtlCol="0" anchor="ctr"/>
              <a:lstStyle/>
              <a:p>
                <a:endParaRPr lang="en-US"/>
              </a:p>
            </p:txBody>
          </p:sp>
        </p:grpSp>
        <p:grpSp>
          <p:nvGrpSpPr>
            <p:cNvPr id="17" name="Grafik 59">
              <a:extLst>
                <a:ext uri="{FF2B5EF4-FFF2-40B4-BE49-F238E27FC236}">
                  <a16:creationId xmlns:a16="http://schemas.microsoft.com/office/drawing/2014/main" id="{D74CDBD2-6081-8581-AD96-02368B34BD66}"/>
                </a:ext>
              </a:extLst>
            </p:cNvPr>
            <p:cNvGrpSpPr/>
            <p:nvPr/>
          </p:nvGrpSpPr>
          <p:grpSpPr>
            <a:xfrm>
              <a:off x="896563" y="663777"/>
              <a:ext cx="326803" cy="510246"/>
              <a:chOff x="2414340" y="662749"/>
              <a:chExt cx="329556" cy="514545"/>
            </a:xfrm>
          </p:grpSpPr>
          <p:sp>
            <p:nvSpPr>
              <p:cNvPr id="18" name="Freihandform 17">
                <a:extLst>
                  <a:ext uri="{FF2B5EF4-FFF2-40B4-BE49-F238E27FC236}">
                    <a16:creationId xmlns:a16="http://schemas.microsoft.com/office/drawing/2014/main" id="{D796AA30-32A3-2ED4-CB2C-54B0FBE4C5A3}"/>
                  </a:ext>
                </a:extLst>
              </p:cNvPr>
              <p:cNvSpPr/>
              <p:nvPr/>
            </p:nvSpPr>
            <p:spPr>
              <a:xfrm>
                <a:off x="2414340" y="760334"/>
                <a:ext cx="329556" cy="416958"/>
              </a:xfrm>
              <a:custGeom>
                <a:avLst/>
                <a:gdLst>
                  <a:gd name="connsiteX0" fmla="*/ 329319 w 329556"/>
                  <a:gd name="connsiteY0" fmla="*/ 386827 h 416958"/>
                  <a:gd name="connsiteX1" fmla="*/ 326010 w 329556"/>
                  <a:gd name="connsiteY1" fmla="*/ 362005 h 416958"/>
                  <a:gd name="connsiteX2" fmla="*/ 318755 w 329556"/>
                  <a:gd name="connsiteY2" fmla="*/ 307593 h 416958"/>
                  <a:gd name="connsiteX3" fmla="*/ 294051 w 329556"/>
                  <a:gd name="connsiteY3" fmla="*/ 273500 h 416958"/>
                  <a:gd name="connsiteX4" fmla="*/ 259829 w 329556"/>
                  <a:gd name="connsiteY4" fmla="*/ 257000 h 416958"/>
                  <a:gd name="connsiteX5" fmla="*/ 250968 w 329556"/>
                  <a:gd name="connsiteY5" fmla="*/ 260110 h 416958"/>
                  <a:gd name="connsiteX6" fmla="*/ 230140 w 329556"/>
                  <a:gd name="connsiteY6" fmla="*/ 252446 h 416958"/>
                  <a:gd name="connsiteX7" fmla="*/ 218009 w 329556"/>
                  <a:gd name="connsiteY7" fmla="*/ 235613 h 416958"/>
                  <a:gd name="connsiteX8" fmla="*/ 218009 w 329556"/>
                  <a:gd name="connsiteY8" fmla="*/ 207001 h 416958"/>
                  <a:gd name="connsiteX9" fmla="*/ 256223 w 329556"/>
                  <a:gd name="connsiteY9" fmla="*/ 191078 h 416958"/>
                  <a:gd name="connsiteX10" fmla="*/ 288978 w 329556"/>
                  <a:gd name="connsiteY10" fmla="*/ 141943 h 416958"/>
                  <a:gd name="connsiteX11" fmla="*/ 288978 w 329556"/>
                  <a:gd name="connsiteY11" fmla="*/ 133072 h 416958"/>
                  <a:gd name="connsiteX12" fmla="*/ 315592 w 329556"/>
                  <a:gd name="connsiteY12" fmla="*/ 106457 h 416958"/>
                  <a:gd name="connsiteX13" fmla="*/ 288978 w 329556"/>
                  <a:gd name="connsiteY13" fmla="*/ 79843 h 416958"/>
                  <a:gd name="connsiteX14" fmla="*/ 288978 w 329556"/>
                  <a:gd name="connsiteY14" fmla="*/ 62100 h 416958"/>
                  <a:gd name="connsiteX15" fmla="*/ 244621 w 329556"/>
                  <a:gd name="connsiteY15" fmla="*/ 0 h 416958"/>
                  <a:gd name="connsiteX16" fmla="*/ 84935 w 329556"/>
                  <a:gd name="connsiteY16" fmla="*/ 0 h 416958"/>
                  <a:gd name="connsiteX17" fmla="*/ 40577 w 329556"/>
                  <a:gd name="connsiteY17" fmla="*/ 62100 h 416958"/>
                  <a:gd name="connsiteX18" fmla="*/ 40577 w 329556"/>
                  <a:gd name="connsiteY18" fmla="*/ 79843 h 416958"/>
                  <a:gd name="connsiteX19" fmla="*/ 13963 w 329556"/>
                  <a:gd name="connsiteY19" fmla="*/ 106457 h 416958"/>
                  <a:gd name="connsiteX20" fmla="*/ 40577 w 329556"/>
                  <a:gd name="connsiteY20" fmla="*/ 133072 h 416958"/>
                  <a:gd name="connsiteX21" fmla="*/ 40577 w 329556"/>
                  <a:gd name="connsiteY21" fmla="*/ 141943 h 416958"/>
                  <a:gd name="connsiteX22" fmla="*/ 73333 w 329556"/>
                  <a:gd name="connsiteY22" fmla="*/ 191078 h 416958"/>
                  <a:gd name="connsiteX23" fmla="*/ 111549 w 329556"/>
                  <a:gd name="connsiteY23" fmla="*/ 207001 h 416958"/>
                  <a:gd name="connsiteX24" fmla="*/ 111549 w 329556"/>
                  <a:gd name="connsiteY24" fmla="*/ 235612 h 416958"/>
                  <a:gd name="connsiteX25" fmla="*/ 99417 w 329556"/>
                  <a:gd name="connsiteY25" fmla="*/ 252445 h 416958"/>
                  <a:gd name="connsiteX26" fmla="*/ 78589 w 329556"/>
                  <a:gd name="connsiteY26" fmla="*/ 260109 h 416958"/>
                  <a:gd name="connsiteX27" fmla="*/ 69729 w 329556"/>
                  <a:gd name="connsiteY27" fmla="*/ 256999 h 416958"/>
                  <a:gd name="connsiteX28" fmla="*/ 35506 w 329556"/>
                  <a:gd name="connsiteY28" fmla="*/ 273499 h 416958"/>
                  <a:gd name="connsiteX29" fmla="*/ 10803 w 329556"/>
                  <a:gd name="connsiteY29" fmla="*/ 307592 h 416958"/>
                  <a:gd name="connsiteX30" fmla="*/ 4142 w 329556"/>
                  <a:gd name="connsiteY30" fmla="*/ 357546 h 416958"/>
                  <a:gd name="connsiteX31" fmla="*/ 238 w 329556"/>
                  <a:gd name="connsiteY31" fmla="*/ 386826 h 416958"/>
                  <a:gd name="connsiteX32" fmla="*/ 26619 w 329556"/>
                  <a:gd name="connsiteY32" fmla="*/ 416958 h 416958"/>
                  <a:gd name="connsiteX33" fmla="*/ 26619 w 329556"/>
                  <a:gd name="connsiteY33" fmla="*/ 416958 h 416958"/>
                  <a:gd name="connsiteX34" fmla="*/ 302937 w 329556"/>
                  <a:gd name="connsiteY34" fmla="*/ 416958 h 416958"/>
                  <a:gd name="connsiteX35" fmla="*/ 302937 w 329556"/>
                  <a:gd name="connsiteY35" fmla="*/ 416958 h 416958"/>
                  <a:gd name="connsiteX36" fmla="*/ 329319 w 329556"/>
                  <a:gd name="connsiteY36" fmla="*/ 386827 h 416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29556" h="416958">
                    <a:moveTo>
                      <a:pt x="329319" y="386827"/>
                    </a:moveTo>
                    <a:lnTo>
                      <a:pt x="326010" y="362005"/>
                    </a:lnTo>
                    <a:lnTo>
                      <a:pt x="318755" y="307593"/>
                    </a:lnTo>
                    <a:cubicBezTo>
                      <a:pt x="316782" y="292796"/>
                      <a:pt x="307498" y="279983"/>
                      <a:pt x="294051" y="273500"/>
                    </a:cubicBezTo>
                    <a:lnTo>
                      <a:pt x="259829" y="257000"/>
                    </a:lnTo>
                    <a:cubicBezTo>
                      <a:pt x="256498" y="255395"/>
                      <a:pt x="252619" y="256852"/>
                      <a:pt x="250968" y="260110"/>
                    </a:cubicBezTo>
                    <a:lnTo>
                      <a:pt x="230140" y="252446"/>
                    </a:lnTo>
                    <a:cubicBezTo>
                      <a:pt x="222895" y="250031"/>
                      <a:pt x="218009" y="243251"/>
                      <a:pt x="218009" y="235613"/>
                    </a:cubicBezTo>
                    <a:lnTo>
                      <a:pt x="218009" y="207001"/>
                    </a:lnTo>
                    <a:lnTo>
                      <a:pt x="256223" y="191078"/>
                    </a:lnTo>
                    <a:cubicBezTo>
                      <a:pt x="276058" y="182813"/>
                      <a:pt x="288978" y="163432"/>
                      <a:pt x="288978" y="141943"/>
                    </a:cubicBezTo>
                    <a:lnTo>
                      <a:pt x="288978" y="133072"/>
                    </a:lnTo>
                    <a:cubicBezTo>
                      <a:pt x="303677" y="133072"/>
                      <a:pt x="315592" y="121156"/>
                      <a:pt x="315592" y="106457"/>
                    </a:cubicBezTo>
                    <a:cubicBezTo>
                      <a:pt x="315592" y="91758"/>
                      <a:pt x="303677" y="79843"/>
                      <a:pt x="288978" y="79843"/>
                    </a:cubicBezTo>
                    <a:lnTo>
                      <a:pt x="288978" y="62100"/>
                    </a:lnTo>
                    <a:cubicBezTo>
                      <a:pt x="288978" y="37602"/>
                      <a:pt x="269118" y="0"/>
                      <a:pt x="244621" y="0"/>
                    </a:cubicBezTo>
                    <a:lnTo>
                      <a:pt x="84935" y="0"/>
                    </a:lnTo>
                    <a:cubicBezTo>
                      <a:pt x="60437" y="0"/>
                      <a:pt x="40577" y="37602"/>
                      <a:pt x="40577" y="62100"/>
                    </a:cubicBezTo>
                    <a:lnTo>
                      <a:pt x="40577" y="79843"/>
                    </a:lnTo>
                    <a:cubicBezTo>
                      <a:pt x="25878" y="79843"/>
                      <a:pt x="13963" y="91758"/>
                      <a:pt x="13963" y="106457"/>
                    </a:cubicBezTo>
                    <a:cubicBezTo>
                      <a:pt x="13963" y="121156"/>
                      <a:pt x="25878" y="133072"/>
                      <a:pt x="40577" y="133072"/>
                    </a:cubicBezTo>
                    <a:lnTo>
                      <a:pt x="40577" y="141943"/>
                    </a:lnTo>
                    <a:cubicBezTo>
                      <a:pt x="40577" y="163431"/>
                      <a:pt x="53498" y="182812"/>
                      <a:pt x="73333" y="191078"/>
                    </a:cubicBezTo>
                    <a:lnTo>
                      <a:pt x="111549" y="207001"/>
                    </a:lnTo>
                    <a:lnTo>
                      <a:pt x="111549" y="235612"/>
                    </a:lnTo>
                    <a:cubicBezTo>
                      <a:pt x="111549" y="243250"/>
                      <a:pt x="106662" y="250030"/>
                      <a:pt x="99417" y="252445"/>
                    </a:cubicBezTo>
                    <a:lnTo>
                      <a:pt x="78589" y="260109"/>
                    </a:lnTo>
                    <a:cubicBezTo>
                      <a:pt x="76938" y="256851"/>
                      <a:pt x="73059" y="255395"/>
                      <a:pt x="69729" y="256999"/>
                    </a:cubicBezTo>
                    <a:lnTo>
                      <a:pt x="35506" y="273499"/>
                    </a:lnTo>
                    <a:cubicBezTo>
                      <a:pt x="22059" y="279983"/>
                      <a:pt x="12775" y="292794"/>
                      <a:pt x="10803" y="307592"/>
                    </a:cubicBezTo>
                    <a:lnTo>
                      <a:pt x="4142" y="357546"/>
                    </a:lnTo>
                    <a:lnTo>
                      <a:pt x="238" y="386826"/>
                    </a:lnTo>
                    <a:cubicBezTo>
                      <a:pt x="-1889" y="402782"/>
                      <a:pt x="10523" y="416958"/>
                      <a:pt x="26619" y="416958"/>
                    </a:cubicBezTo>
                    <a:lnTo>
                      <a:pt x="26619" y="416958"/>
                    </a:lnTo>
                    <a:lnTo>
                      <a:pt x="302937" y="416958"/>
                    </a:lnTo>
                    <a:lnTo>
                      <a:pt x="302937" y="416958"/>
                    </a:lnTo>
                    <a:cubicBezTo>
                      <a:pt x="319033" y="416958"/>
                      <a:pt x="331446" y="402782"/>
                      <a:pt x="329319" y="386827"/>
                    </a:cubicBezTo>
                    <a:close/>
                  </a:path>
                </a:pathLst>
              </a:custGeom>
              <a:solidFill>
                <a:srgbClr val="FFD7A3"/>
              </a:solidFill>
              <a:ln w="1109" cap="flat">
                <a:noFill/>
                <a:prstDash val="solid"/>
                <a:miter/>
              </a:ln>
            </p:spPr>
            <p:txBody>
              <a:bodyPr rtlCol="0" anchor="ctr"/>
              <a:lstStyle/>
              <a:p>
                <a:endParaRPr lang="en-US"/>
              </a:p>
            </p:txBody>
          </p:sp>
          <p:sp>
            <p:nvSpPr>
              <p:cNvPr id="19" name="Freihandform 18">
                <a:extLst>
                  <a:ext uri="{FF2B5EF4-FFF2-40B4-BE49-F238E27FC236}">
                    <a16:creationId xmlns:a16="http://schemas.microsoft.com/office/drawing/2014/main" id="{2A5B80B5-C71E-3A84-BDDA-AACE258E2C7C}"/>
                  </a:ext>
                </a:extLst>
              </p:cNvPr>
              <p:cNvSpPr/>
              <p:nvPr/>
            </p:nvSpPr>
            <p:spPr>
              <a:xfrm>
                <a:off x="2517292" y="966596"/>
                <a:ext cx="115053" cy="46414"/>
              </a:xfrm>
              <a:custGeom>
                <a:avLst/>
                <a:gdLst>
                  <a:gd name="connsiteX0" fmla="*/ 115054 w 115053"/>
                  <a:gd name="connsiteY0" fmla="*/ 0 h 46414"/>
                  <a:gd name="connsiteX1" fmla="*/ 8596 w 115053"/>
                  <a:gd name="connsiteY1" fmla="*/ 0 h 46414"/>
                  <a:gd name="connsiteX2" fmla="*/ 8596 w 115053"/>
                  <a:gd name="connsiteY2" fmla="*/ 29352 h 46414"/>
                  <a:gd name="connsiteX3" fmla="*/ 0 w 115053"/>
                  <a:gd name="connsiteY3" fmla="*/ 44546 h 46414"/>
                  <a:gd name="connsiteX4" fmla="*/ 115054 w 115053"/>
                  <a:gd name="connsiteY4" fmla="*/ 0 h 46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53" h="46414">
                    <a:moveTo>
                      <a:pt x="115054" y="0"/>
                    </a:moveTo>
                    <a:lnTo>
                      <a:pt x="8596" y="0"/>
                    </a:lnTo>
                    <a:lnTo>
                      <a:pt x="8596" y="29352"/>
                    </a:lnTo>
                    <a:cubicBezTo>
                      <a:pt x="8596" y="35665"/>
                      <a:pt x="5251" y="41386"/>
                      <a:pt x="0" y="44546"/>
                    </a:cubicBezTo>
                    <a:cubicBezTo>
                      <a:pt x="74215" y="57367"/>
                      <a:pt x="115054" y="0"/>
                      <a:pt x="115054" y="0"/>
                    </a:cubicBezTo>
                    <a:close/>
                  </a:path>
                </a:pathLst>
              </a:custGeom>
              <a:solidFill>
                <a:srgbClr val="FDC88E"/>
              </a:solidFill>
              <a:ln w="1109" cap="flat">
                <a:noFill/>
                <a:prstDash val="solid"/>
                <a:miter/>
              </a:ln>
            </p:spPr>
            <p:txBody>
              <a:bodyPr rtlCol="0" anchor="ctr"/>
              <a:lstStyle/>
              <a:p>
                <a:endParaRPr lang="en-US"/>
              </a:p>
            </p:txBody>
          </p:sp>
          <p:sp>
            <p:nvSpPr>
              <p:cNvPr id="20" name="Freihandform 19">
                <a:extLst>
                  <a:ext uri="{FF2B5EF4-FFF2-40B4-BE49-F238E27FC236}">
                    <a16:creationId xmlns:a16="http://schemas.microsoft.com/office/drawing/2014/main" id="{F4813684-A9CF-A396-2893-3A0BF61433EA}"/>
                  </a:ext>
                </a:extLst>
              </p:cNvPr>
              <p:cNvSpPr/>
              <p:nvPr/>
            </p:nvSpPr>
            <p:spPr>
              <a:xfrm>
                <a:off x="2464974" y="1016543"/>
                <a:ext cx="228367" cy="95322"/>
              </a:xfrm>
              <a:custGeom>
                <a:avLst/>
                <a:gdLst>
                  <a:gd name="connsiteX0" fmla="*/ 189736 w 228367"/>
                  <a:gd name="connsiteY0" fmla="*/ 0 h 95322"/>
                  <a:gd name="connsiteX1" fmla="*/ 114143 w 228367"/>
                  <a:gd name="connsiteY1" fmla="*/ 54292 h 95322"/>
                  <a:gd name="connsiteX2" fmla="*/ 38551 w 228367"/>
                  <a:gd name="connsiteY2" fmla="*/ 0 h 95322"/>
                  <a:gd name="connsiteX3" fmla="*/ 0 w 228367"/>
                  <a:gd name="connsiteY3" fmla="*/ 14293 h 95322"/>
                  <a:gd name="connsiteX4" fmla="*/ 114143 w 228367"/>
                  <a:gd name="connsiteY4" fmla="*/ 95323 h 95322"/>
                  <a:gd name="connsiteX5" fmla="*/ 228368 w 228367"/>
                  <a:gd name="connsiteY5" fmla="*/ 14062 h 95322"/>
                  <a:gd name="connsiteX6" fmla="*/ 189736 w 228367"/>
                  <a:gd name="connsiteY6" fmla="*/ 0 h 95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367" h="95322">
                    <a:moveTo>
                      <a:pt x="189736" y="0"/>
                    </a:moveTo>
                    <a:cubicBezTo>
                      <a:pt x="179072" y="31549"/>
                      <a:pt x="149293" y="54292"/>
                      <a:pt x="114143" y="54292"/>
                    </a:cubicBezTo>
                    <a:cubicBezTo>
                      <a:pt x="78994" y="54292"/>
                      <a:pt x="49215" y="31548"/>
                      <a:pt x="38551" y="0"/>
                    </a:cubicBezTo>
                    <a:lnTo>
                      <a:pt x="0" y="14293"/>
                    </a:lnTo>
                    <a:cubicBezTo>
                      <a:pt x="16468" y="61471"/>
                      <a:pt x="61349" y="95323"/>
                      <a:pt x="114143" y="95323"/>
                    </a:cubicBezTo>
                    <a:cubicBezTo>
                      <a:pt x="167024" y="95323"/>
                      <a:pt x="211967" y="61362"/>
                      <a:pt x="228368" y="14062"/>
                    </a:cubicBezTo>
                    <a:lnTo>
                      <a:pt x="189736" y="0"/>
                    </a:lnTo>
                    <a:close/>
                  </a:path>
                </a:pathLst>
              </a:custGeom>
              <a:solidFill>
                <a:srgbClr val="26ABB4"/>
              </a:solidFill>
              <a:ln w="1109" cap="flat">
                <a:noFill/>
                <a:prstDash val="solid"/>
                <a:miter/>
              </a:ln>
            </p:spPr>
            <p:txBody>
              <a:bodyPr rtlCol="0" anchor="ctr"/>
              <a:lstStyle/>
              <a:p>
                <a:endParaRPr lang="en-US"/>
              </a:p>
            </p:txBody>
          </p:sp>
          <p:sp>
            <p:nvSpPr>
              <p:cNvPr id="21" name="Freihandform 20">
                <a:extLst>
                  <a:ext uri="{FF2B5EF4-FFF2-40B4-BE49-F238E27FC236}">
                    <a16:creationId xmlns:a16="http://schemas.microsoft.com/office/drawing/2014/main" id="{B51C5EBE-1E12-1EFC-984F-A64AB17290A6}"/>
                  </a:ext>
                </a:extLst>
              </p:cNvPr>
              <p:cNvSpPr/>
              <p:nvPr/>
            </p:nvSpPr>
            <p:spPr>
              <a:xfrm>
                <a:off x="2414341" y="1016677"/>
                <a:ext cx="329554" cy="160615"/>
              </a:xfrm>
              <a:custGeom>
                <a:avLst/>
                <a:gdLst>
                  <a:gd name="connsiteX0" fmla="*/ 329316 w 329554"/>
                  <a:gd name="connsiteY0" fmla="*/ 130485 h 160615"/>
                  <a:gd name="connsiteX1" fmla="*/ 318753 w 329554"/>
                  <a:gd name="connsiteY1" fmla="*/ 51251 h 160615"/>
                  <a:gd name="connsiteX2" fmla="*/ 294049 w 329554"/>
                  <a:gd name="connsiteY2" fmla="*/ 17158 h 160615"/>
                  <a:gd name="connsiteX3" fmla="*/ 259826 w 329554"/>
                  <a:gd name="connsiteY3" fmla="*/ 658 h 160615"/>
                  <a:gd name="connsiteX4" fmla="*/ 250796 w 329554"/>
                  <a:gd name="connsiteY4" fmla="*/ 4106 h 160615"/>
                  <a:gd name="connsiteX5" fmla="*/ 164777 w 329554"/>
                  <a:gd name="connsiteY5" fmla="*/ 89647 h 160615"/>
                  <a:gd name="connsiteX6" fmla="*/ 78758 w 329554"/>
                  <a:gd name="connsiteY6" fmla="*/ 4105 h 160615"/>
                  <a:gd name="connsiteX7" fmla="*/ 69728 w 329554"/>
                  <a:gd name="connsiteY7" fmla="*/ 657 h 160615"/>
                  <a:gd name="connsiteX8" fmla="*/ 35505 w 329554"/>
                  <a:gd name="connsiteY8" fmla="*/ 17157 h 160615"/>
                  <a:gd name="connsiteX9" fmla="*/ 10801 w 329554"/>
                  <a:gd name="connsiteY9" fmla="*/ 51250 h 160615"/>
                  <a:gd name="connsiteX10" fmla="*/ 238 w 329554"/>
                  <a:gd name="connsiteY10" fmla="*/ 130484 h 160615"/>
                  <a:gd name="connsiteX11" fmla="*/ 26619 w 329554"/>
                  <a:gd name="connsiteY11" fmla="*/ 160616 h 160615"/>
                  <a:gd name="connsiteX12" fmla="*/ 302937 w 329554"/>
                  <a:gd name="connsiteY12" fmla="*/ 160616 h 160615"/>
                  <a:gd name="connsiteX13" fmla="*/ 329316 w 329554"/>
                  <a:gd name="connsiteY13" fmla="*/ 130485 h 160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9554" h="160615">
                    <a:moveTo>
                      <a:pt x="329316" y="130485"/>
                    </a:moveTo>
                    <a:lnTo>
                      <a:pt x="318753" y="51251"/>
                    </a:lnTo>
                    <a:cubicBezTo>
                      <a:pt x="316780" y="36453"/>
                      <a:pt x="307496" y="23642"/>
                      <a:pt x="294049" y="17158"/>
                    </a:cubicBezTo>
                    <a:lnTo>
                      <a:pt x="259826" y="658"/>
                    </a:lnTo>
                    <a:cubicBezTo>
                      <a:pt x="256381" y="-1003"/>
                      <a:pt x="252341" y="607"/>
                      <a:pt x="250796" y="4106"/>
                    </a:cubicBezTo>
                    <a:cubicBezTo>
                      <a:pt x="228357" y="54924"/>
                      <a:pt x="189913" y="78555"/>
                      <a:pt x="164777" y="89647"/>
                    </a:cubicBezTo>
                    <a:cubicBezTo>
                      <a:pt x="139640" y="78556"/>
                      <a:pt x="101196" y="54924"/>
                      <a:pt x="78758" y="4105"/>
                    </a:cubicBezTo>
                    <a:cubicBezTo>
                      <a:pt x="77213" y="606"/>
                      <a:pt x="73173" y="-1003"/>
                      <a:pt x="69728" y="657"/>
                    </a:cubicBezTo>
                    <a:lnTo>
                      <a:pt x="35505" y="17157"/>
                    </a:lnTo>
                    <a:cubicBezTo>
                      <a:pt x="22058" y="23641"/>
                      <a:pt x="12774" y="36452"/>
                      <a:pt x="10801" y="51250"/>
                    </a:cubicBezTo>
                    <a:lnTo>
                      <a:pt x="238" y="130484"/>
                    </a:lnTo>
                    <a:cubicBezTo>
                      <a:pt x="-1889" y="146438"/>
                      <a:pt x="10522" y="160616"/>
                      <a:pt x="26619" y="160616"/>
                    </a:cubicBezTo>
                    <a:lnTo>
                      <a:pt x="302937" y="160616"/>
                    </a:lnTo>
                    <a:cubicBezTo>
                      <a:pt x="319032" y="160617"/>
                      <a:pt x="331444" y="146439"/>
                      <a:pt x="329316" y="130485"/>
                    </a:cubicBezTo>
                    <a:close/>
                  </a:path>
                </a:pathLst>
              </a:custGeom>
              <a:solidFill>
                <a:srgbClr val="97CCD2"/>
              </a:solidFill>
              <a:ln w="1109" cap="flat">
                <a:noFill/>
                <a:prstDash val="solid"/>
                <a:miter/>
              </a:ln>
            </p:spPr>
            <p:txBody>
              <a:bodyPr rtlCol="0" anchor="ctr"/>
              <a:lstStyle/>
              <a:p>
                <a:endParaRPr lang="en-US"/>
              </a:p>
            </p:txBody>
          </p:sp>
          <p:sp>
            <p:nvSpPr>
              <p:cNvPr id="22" name="Freihandform 21">
                <a:extLst>
                  <a:ext uri="{FF2B5EF4-FFF2-40B4-BE49-F238E27FC236}">
                    <a16:creationId xmlns:a16="http://schemas.microsoft.com/office/drawing/2014/main" id="{1C16A9AA-6950-66A0-7D2A-72D18F8FF8FE}"/>
                  </a:ext>
                </a:extLst>
              </p:cNvPr>
              <p:cNvSpPr/>
              <p:nvPr/>
            </p:nvSpPr>
            <p:spPr>
              <a:xfrm>
                <a:off x="2477989" y="1016677"/>
                <a:ext cx="202260" cy="104354"/>
              </a:xfrm>
              <a:custGeom>
                <a:avLst/>
                <a:gdLst>
                  <a:gd name="connsiteX0" fmla="*/ 106791 w 202260"/>
                  <a:gd name="connsiteY0" fmla="*/ 101692 h 104354"/>
                  <a:gd name="connsiteX1" fmla="*/ 202260 w 202260"/>
                  <a:gd name="connsiteY1" fmla="*/ 3590 h 104354"/>
                  <a:gd name="connsiteX2" fmla="*/ 196179 w 202260"/>
                  <a:gd name="connsiteY2" fmla="*/ 658 h 104354"/>
                  <a:gd name="connsiteX3" fmla="*/ 187149 w 202260"/>
                  <a:gd name="connsiteY3" fmla="*/ 4106 h 104354"/>
                  <a:gd name="connsiteX4" fmla="*/ 101129 w 202260"/>
                  <a:gd name="connsiteY4" fmla="*/ 89647 h 104354"/>
                  <a:gd name="connsiteX5" fmla="*/ 15110 w 202260"/>
                  <a:gd name="connsiteY5" fmla="*/ 4105 h 104354"/>
                  <a:gd name="connsiteX6" fmla="*/ 6080 w 202260"/>
                  <a:gd name="connsiteY6" fmla="*/ 657 h 104354"/>
                  <a:gd name="connsiteX7" fmla="*/ 0 w 202260"/>
                  <a:gd name="connsiteY7" fmla="*/ 3589 h 104354"/>
                  <a:gd name="connsiteX8" fmla="*/ 95468 w 202260"/>
                  <a:gd name="connsiteY8" fmla="*/ 101690 h 104354"/>
                  <a:gd name="connsiteX9" fmla="*/ 101129 w 202260"/>
                  <a:gd name="connsiteY9" fmla="*/ 104354 h 104354"/>
                  <a:gd name="connsiteX10" fmla="*/ 106791 w 202260"/>
                  <a:gd name="connsiteY10" fmla="*/ 101692 h 104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260" h="104354">
                    <a:moveTo>
                      <a:pt x="106791" y="101692"/>
                    </a:moveTo>
                    <a:cubicBezTo>
                      <a:pt x="149652" y="81540"/>
                      <a:pt x="182449" y="47625"/>
                      <a:pt x="202260" y="3590"/>
                    </a:cubicBezTo>
                    <a:lnTo>
                      <a:pt x="196179" y="658"/>
                    </a:lnTo>
                    <a:cubicBezTo>
                      <a:pt x="192733" y="-1003"/>
                      <a:pt x="188694" y="607"/>
                      <a:pt x="187149" y="4106"/>
                    </a:cubicBezTo>
                    <a:cubicBezTo>
                      <a:pt x="164710" y="54924"/>
                      <a:pt x="126265" y="78555"/>
                      <a:pt x="101129" y="89647"/>
                    </a:cubicBezTo>
                    <a:cubicBezTo>
                      <a:pt x="75993" y="78556"/>
                      <a:pt x="37548" y="54924"/>
                      <a:pt x="15110" y="4105"/>
                    </a:cubicBezTo>
                    <a:cubicBezTo>
                      <a:pt x="13566" y="606"/>
                      <a:pt x="9526" y="-1003"/>
                      <a:pt x="6080" y="657"/>
                    </a:cubicBezTo>
                    <a:lnTo>
                      <a:pt x="0" y="3589"/>
                    </a:lnTo>
                    <a:cubicBezTo>
                      <a:pt x="19811" y="47623"/>
                      <a:pt x="52607" y="81539"/>
                      <a:pt x="95468" y="101690"/>
                    </a:cubicBezTo>
                    <a:lnTo>
                      <a:pt x="101129" y="104354"/>
                    </a:lnTo>
                    <a:lnTo>
                      <a:pt x="106791" y="101692"/>
                    </a:lnTo>
                    <a:close/>
                  </a:path>
                </a:pathLst>
              </a:custGeom>
              <a:solidFill>
                <a:srgbClr val="D0E8EA"/>
              </a:solidFill>
              <a:ln w="1109" cap="flat">
                <a:noFill/>
                <a:prstDash val="solid"/>
                <a:miter/>
              </a:ln>
            </p:spPr>
            <p:txBody>
              <a:bodyPr rtlCol="0" anchor="ctr"/>
              <a:lstStyle/>
              <a:p>
                <a:endParaRPr lang="en-US"/>
              </a:p>
            </p:txBody>
          </p:sp>
          <p:sp>
            <p:nvSpPr>
              <p:cNvPr id="23" name="Freihandform 22">
                <a:extLst>
                  <a:ext uri="{FF2B5EF4-FFF2-40B4-BE49-F238E27FC236}">
                    <a16:creationId xmlns:a16="http://schemas.microsoft.com/office/drawing/2014/main" id="{ED849E1B-4A60-4125-588E-8F3A77411B11}"/>
                  </a:ext>
                </a:extLst>
              </p:cNvPr>
              <p:cNvSpPr/>
              <p:nvPr/>
            </p:nvSpPr>
            <p:spPr>
              <a:xfrm>
                <a:off x="2414340" y="1055962"/>
                <a:ext cx="67191" cy="121331"/>
              </a:xfrm>
              <a:custGeom>
                <a:avLst/>
                <a:gdLst>
                  <a:gd name="connsiteX0" fmla="*/ 67192 w 67191"/>
                  <a:gd name="connsiteY0" fmla="*/ 83322 h 121331"/>
                  <a:gd name="connsiteX1" fmla="*/ 57848 w 67191"/>
                  <a:gd name="connsiteY1" fmla="*/ 56089 h 121331"/>
                  <a:gd name="connsiteX2" fmla="*/ 14224 w 67191"/>
                  <a:gd name="connsiteY2" fmla="*/ 0 h 121331"/>
                  <a:gd name="connsiteX3" fmla="*/ 10801 w 67191"/>
                  <a:gd name="connsiteY3" fmla="*/ 11965 h 121331"/>
                  <a:gd name="connsiteX4" fmla="*/ 238 w 67191"/>
                  <a:gd name="connsiteY4" fmla="*/ 91200 h 121331"/>
                  <a:gd name="connsiteX5" fmla="*/ 26619 w 67191"/>
                  <a:gd name="connsiteY5" fmla="*/ 121331 h 121331"/>
                  <a:gd name="connsiteX6" fmla="*/ 67192 w 67191"/>
                  <a:gd name="connsiteY6" fmla="*/ 121331 h 121331"/>
                  <a:gd name="connsiteX7" fmla="*/ 67192 w 67191"/>
                  <a:gd name="connsiteY7" fmla="*/ 83322 h 12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91" h="121331">
                    <a:moveTo>
                      <a:pt x="67192" y="83322"/>
                    </a:moveTo>
                    <a:cubicBezTo>
                      <a:pt x="67192" y="73458"/>
                      <a:pt x="63904" y="63876"/>
                      <a:pt x="57848" y="56089"/>
                    </a:cubicBezTo>
                    <a:lnTo>
                      <a:pt x="14224" y="0"/>
                    </a:lnTo>
                    <a:cubicBezTo>
                      <a:pt x="12564" y="3774"/>
                      <a:pt x="11360" y="7775"/>
                      <a:pt x="10801" y="11965"/>
                    </a:cubicBezTo>
                    <a:lnTo>
                      <a:pt x="238" y="91200"/>
                    </a:lnTo>
                    <a:cubicBezTo>
                      <a:pt x="-1889" y="107154"/>
                      <a:pt x="10522" y="121331"/>
                      <a:pt x="26619" y="121331"/>
                    </a:cubicBezTo>
                    <a:lnTo>
                      <a:pt x="67192" y="121331"/>
                    </a:lnTo>
                    <a:lnTo>
                      <a:pt x="67192" y="83322"/>
                    </a:lnTo>
                    <a:close/>
                  </a:path>
                </a:pathLst>
              </a:custGeom>
              <a:solidFill>
                <a:srgbClr val="26ABB4"/>
              </a:solidFill>
              <a:ln w="1109" cap="flat">
                <a:noFill/>
                <a:prstDash val="solid"/>
                <a:miter/>
              </a:ln>
            </p:spPr>
            <p:txBody>
              <a:bodyPr rtlCol="0" anchor="ctr"/>
              <a:lstStyle/>
              <a:p>
                <a:endParaRPr lang="en-US"/>
              </a:p>
            </p:txBody>
          </p:sp>
          <p:sp>
            <p:nvSpPr>
              <p:cNvPr id="24" name="Freihandform 23">
                <a:extLst>
                  <a:ext uri="{FF2B5EF4-FFF2-40B4-BE49-F238E27FC236}">
                    <a16:creationId xmlns:a16="http://schemas.microsoft.com/office/drawing/2014/main" id="{B71B75F5-C007-64D8-0623-EDC7A715CDE2}"/>
                  </a:ext>
                </a:extLst>
              </p:cNvPr>
              <p:cNvSpPr/>
              <p:nvPr/>
            </p:nvSpPr>
            <p:spPr>
              <a:xfrm>
                <a:off x="2676703" y="1055962"/>
                <a:ext cx="67191" cy="121331"/>
              </a:xfrm>
              <a:custGeom>
                <a:avLst/>
                <a:gdLst>
                  <a:gd name="connsiteX0" fmla="*/ 0 w 67191"/>
                  <a:gd name="connsiteY0" fmla="*/ 83322 h 121331"/>
                  <a:gd name="connsiteX1" fmla="*/ 9344 w 67191"/>
                  <a:gd name="connsiteY1" fmla="*/ 56089 h 121331"/>
                  <a:gd name="connsiteX2" fmla="*/ 52968 w 67191"/>
                  <a:gd name="connsiteY2" fmla="*/ 0 h 121331"/>
                  <a:gd name="connsiteX3" fmla="*/ 56390 w 67191"/>
                  <a:gd name="connsiteY3" fmla="*/ 11965 h 121331"/>
                  <a:gd name="connsiteX4" fmla="*/ 66954 w 67191"/>
                  <a:gd name="connsiteY4" fmla="*/ 91200 h 121331"/>
                  <a:gd name="connsiteX5" fmla="*/ 40572 w 67191"/>
                  <a:gd name="connsiteY5" fmla="*/ 121331 h 121331"/>
                  <a:gd name="connsiteX6" fmla="*/ 0 w 67191"/>
                  <a:gd name="connsiteY6" fmla="*/ 121331 h 121331"/>
                  <a:gd name="connsiteX7" fmla="*/ 0 w 67191"/>
                  <a:gd name="connsiteY7" fmla="*/ 83322 h 12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91" h="121331">
                    <a:moveTo>
                      <a:pt x="0" y="83322"/>
                    </a:moveTo>
                    <a:cubicBezTo>
                      <a:pt x="0" y="73458"/>
                      <a:pt x="3288" y="63876"/>
                      <a:pt x="9344" y="56089"/>
                    </a:cubicBezTo>
                    <a:lnTo>
                      <a:pt x="52968" y="0"/>
                    </a:lnTo>
                    <a:cubicBezTo>
                      <a:pt x="54628" y="3774"/>
                      <a:pt x="55831" y="7775"/>
                      <a:pt x="56390" y="11965"/>
                    </a:cubicBezTo>
                    <a:lnTo>
                      <a:pt x="66954" y="91200"/>
                    </a:lnTo>
                    <a:cubicBezTo>
                      <a:pt x="69081" y="107154"/>
                      <a:pt x="56670" y="121331"/>
                      <a:pt x="40572" y="121331"/>
                    </a:cubicBezTo>
                    <a:lnTo>
                      <a:pt x="0" y="121331"/>
                    </a:lnTo>
                    <a:lnTo>
                      <a:pt x="0" y="83322"/>
                    </a:lnTo>
                    <a:close/>
                  </a:path>
                </a:pathLst>
              </a:custGeom>
              <a:solidFill>
                <a:srgbClr val="26ABB4"/>
              </a:solidFill>
              <a:ln w="1109" cap="flat">
                <a:noFill/>
                <a:prstDash val="solid"/>
                <a:miter/>
              </a:ln>
            </p:spPr>
            <p:txBody>
              <a:bodyPr rtlCol="0" anchor="ctr"/>
              <a:lstStyle/>
              <a:p>
                <a:endParaRPr lang="en-US"/>
              </a:p>
            </p:txBody>
          </p:sp>
          <p:sp>
            <p:nvSpPr>
              <p:cNvPr id="25" name="Freihandform 24">
                <a:extLst>
                  <a:ext uri="{FF2B5EF4-FFF2-40B4-BE49-F238E27FC236}">
                    <a16:creationId xmlns:a16="http://schemas.microsoft.com/office/drawing/2014/main" id="{6069640F-011F-BB14-D3B7-87718F3EBD80}"/>
                  </a:ext>
                </a:extLst>
              </p:cNvPr>
              <p:cNvSpPr/>
              <p:nvPr/>
            </p:nvSpPr>
            <p:spPr>
              <a:xfrm>
                <a:off x="2685557" y="884535"/>
                <a:ext cx="35504" cy="106457"/>
              </a:xfrm>
              <a:custGeom>
                <a:avLst/>
                <a:gdLst>
                  <a:gd name="connsiteX0" fmla="*/ 26624 w 35504"/>
                  <a:gd name="connsiteY0" fmla="*/ 0 h 106457"/>
                  <a:gd name="connsiteX1" fmla="*/ 8881 w 35504"/>
                  <a:gd name="connsiteY1" fmla="*/ 0 h 106457"/>
                  <a:gd name="connsiteX2" fmla="*/ 9 w 35504"/>
                  <a:gd name="connsiteY2" fmla="*/ 53228 h 106457"/>
                  <a:gd name="connsiteX3" fmla="*/ 8881 w 35504"/>
                  <a:gd name="connsiteY3" fmla="*/ 106457 h 106457"/>
                  <a:gd name="connsiteX4" fmla="*/ 26624 w 35504"/>
                  <a:gd name="connsiteY4" fmla="*/ 106457 h 106457"/>
                  <a:gd name="connsiteX5" fmla="*/ 35495 w 35504"/>
                  <a:gd name="connsiteY5" fmla="*/ 53228 h 106457"/>
                  <a:gd name="connsiteX6" fmla="*/ 26624 w 35504"/>
                  <a:gd name="connsiteY6" fmla="*/ 0 h 10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4" h="106457">
                    <a:moveTo>
                      <a:pt x="26624" y="0"/>
                    </a:moveTo>
                    <a:lnTo>
                      <a:pt x="8881" y="0"/>
                    </a:lnTo>
                    <a:cubicBezTo>
                      <a:pt x="8881" y="0"/>
                      <a:pt x="431" y="23388"/>
                      <a:pt x="9" y="53228"/>
                    </a:cubicBezTo>
                    <a:cubicBezTo>
                      <a:pt x="-227" y="69940"/>
                      <a:pt x="4103" y="88676"/>
                      <a:pt x="8881" y="106457"/>
                    </a:cubicBezTo>
                    <a:lnTo>
                      <a:pt x="26624" y="106457"/>
                    </a:lnTo>
                    <a:cubicBezTo>
                      <a:pt x="31401" y="88675"/>
                      <a:pt x="35731" y="69939"/>
                      <a:pt x="35495" y="53228"/>
                    </a:cubicBezTo>
                    <a:cubicBezTo>
                      <a:pt x="35074" y="23390"/>
                      <a:pt x="26624" y="0"/>
                      <a:pt x="26624" y="0"/>
                    </a:cubicBezTo>
                    <a:close/>
                  </a:path>
                </a:pathLst>
              </a:custGeom>
              <a:solidFill>
                <a:srgbClr val="FFC85C"/>
              </a:solidFill>
              <a:ln w="1109" cap="flat">
                <a:noFill/>
                <a:prstDash val="solid"/>
                <a:miter/>
              </a:ln>
            </p:spPr>
            <p:txBody>
              <a:bodyPr rtlCol="0" anchor="ctr"/>
              <a:lstStyle/>
              <a:p>
                <a:endParaRPr lang="en-US"/>
              </a:p>
            </p:txBody>
          </p:sp>
          <p:sp>
            <p:nvSpPr>
              <p:cNvPr id="26" name="Freihandform 25">
                <a:extLst>
                  <a:ext uri="{FF2B5EF4-FFF2-40B4-BE49-F238E27FC236}">
                    <a16:creationId xmlns:a16="http://schemas.microsoft.com/office/drawing/2014/main" id="{F8210873-AB43-618D-3683-587E4865BFEB}"/>
                  </a:ext>
                </a:extLst>
              </p:cNvPr>
              <p:cNvSpPr/>
              <p:nvPr/>
            </p:nvSpPr>
            <p:spPr>
              <a:xfrm>
                <a:off x="2437165" y="884535"/>
                <a:ext cx="35504" cy="106457"/>
              </a:xfrm>
              <a:custGeom>
                <a:avLst/>
                <a:gdLst>
                  <a:gd name="connsiteX0" fmla="*/ 26624 w 35504"/>
                  <a:gd name="connsiteY0" fmla="*/ 0 h 106457"/>
                  <a:gd name="connsiteX1" fmla="*/ 8881 w 35504"/>
                  <a:gd name="connsiteY1" fmla="*/ 0 h 106457"/>
                  <a:gd name="connsiteX2" fmla="*/ 9 w 35504"/>
                  <a:gd name="connsiteY2" fmla="*/ 53228 h 106457"/>
                  <a:gd name="connsiteX3" fmla="*/ 8881 w 35504"/>
                  <a:gd name="connsiteY3" fmla="*/ 106457 h 106457"/>
                  <a:gd name="connsiteX4" fmla="*/ 26624 w 35504"/>
                  <a:gd name="connsiteY4" fmla="*/ 106457 h 106457"/>
                  <a:gd name="connsiteX5" fmla="*/ 35495 w 35504"/>
                  <a:gd name="connsiteY5" fmla="*/ 53228 h 106457"/>
                  <a:gd name="connsiteX6" fmla="*/ 26624 w 35504"/>
                  <a:gd name="connsiteY6" fmla="*/ 0 h 10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4" h="106457">
                    <a:moveTo>
                      <a:pt x="26624" y="0"/>
                    </a:moveTo>
                    <a:lnTo>
                      <a:pt x="8881" y="0"/>
                    </a:lnTo>
                    <a:cubicBezTo>
                      <a:pt x="8881" y="0"/>
                      <a:pt x="431" y="23388"/>
                      <a:pt x="9" y="53228"/>
                    </a:cubicBezTo>
                    <a:cubicBezTo>
                      <a:pt x="-227" y="69940"/>
                      <a:pt x="4103" y="88676"/>
                      <a:pt x="8881" y="106457"/>
                    </a:cubicBezTo>
                    <a:lnTo>
                      <a:pt x="26624" y="106457"/>
                    </a:lnTo>
                    <a:cubicBezTo>
                      <a:pt x="31401" y="88675"/>
                      <a:pt x="35731" y="69939"/>
                      <a:pt x="35495" y="53228"/>
                    </a:cubicBezTo>
                    <a:cubicBezTo>
                      <a:pt x="35074" y="23390"/>
                      <a:pt x="26624" y="0"/>
                      <a:pt x="26624" y="0"/>
                    </a:cubicBezTo>
                    <a:close/>
                  </a:path>
                </a:pathLst>
              </a:custGeom>
              <a:solidFill>
                <a:srgbClr val="F6B45E"/>
              </a:solidFill>
              <a:ln w="1109" cap="flat">
                <a:noFill/>
                <a:prstDash val="solid"/>
                <a:miter/>
              </a:ln>
            </p:spPr>
            <p:txBody>
              <a:bodyPr rtlCol="0" anchor="ctr"/>
              <a:lstStyle/>
              <a:p>
                <a:endParaRPr lang="en-US"/>
              </a:p>
            </p:txBody>
          </p:sp>
          <p:sp>
            <p:nvSpPr>
              <p:cNvPr id="27" name="Freihandform 26">
                <a:extLst>
                  <a:ext uri="{FF2B5EF4-FFF2-40B4-BE49-F238E27FC236}">
                    <a16:creationId xmlns:a16="http://schemas.microsoft.com/office/drawing/2014/main" id="{59FCFE28-73B3-A110-2FDD-0E5A5593B4DD}"/>
                  </a:ext>
                </a:extLst>
              </p:cNvPr>
              <p:cNvSpPr/>
              <p:nvPr/>
            </p:nvSpPr>
            <p:spPr>
              <a:xfrm>
                <a:off x="2428303" y="760334"/>
                <a:ext cx="301629" cy="221786"/>
              </a:xfrm>
              <a:custGeom>
                <a:avLst/>
                <a:gdLst>
                  <a:gd name="connsiteX0" fmla="*/ 275015 w 301629"/>
                  <a:gd name="connsiteY0" fmla="*/ 79843 h 221786"/>
                  <a:gd name="connsiteX1" fmla="*/ 275015 w 301629"/>
                  <a:gd name="connsiteY1" fmla="*/ 62100 h 221786"/>
                  <a:gd name="connsiteX2" fmla="*/ 230658 w 301629"/>
                  <a:gd name="connsiteY2" fmla="*/ 0 h 221786"/>
                  <a:gd name="connsiteX3" fmla="*/ 70972 w 301629"/>
                  <a:gd name="connsiteY3" fmla="*/ 0 h 221786"/>
                  <a:gd name="connsiteX4" fmla="*/ 26614 w 301629"/>
                  <a:gd name="connsiteY4" fmla="*/ 62100 h 221786"/>
                  <a:gd name="connsiteX5" fmla="*/ 26614 w 301629"/>
                  <a:gd name="connsiteY5" fmla="*/ 79843 h 221786"/>
                  <a:gd name="connsiteX6" fmla="*/ 0 w 301629"/>
                  <a:gd name="connsiteY6" fmla="*/ 106457 h 221786"/>
                  <a:gd name="connsiteX7" fmla="*/ 26614 w 301629"/>
                  <a:gd name="connsiteY7" fmla="*/ 133072 h 221786"/>
                  <a:gd name="connsiteX8" fmla="*/ 26614 w 301629"/>
                  <a:gd name="connsiteY8" fmla="*/ 141943 h 221786"/>
                  <a:gd name="connsiteX9" fmla="*/ 59370 w 301629"/>
                  <a:gd name="connsiteY9" fmla="*/ 191078 h 221786"/>
                  <a:gd name="connsiteX10" fmla="*/ 116692 w 301629"/>
                  <a:gd name="connsiteY10" fmla="*/ 214962 h 221786"/>
                  <a:gd name="connsiteX11" fmla="*/ 150814 w 301629"/>
                  <a:gd name="connsiteY11" fmla="*/ 221786 h 221786"/>
                  <a:gd name="connsiteX12" fmla="*/ 150814 w 301629"/>
                  <a:gd name="connsiteY12" fmla="*/ 221786 h 221786"/>
                  <a:gd name="connsiteX13" fmla="*/ 184934 w 301629"/>
                  <a:gd name="connsiteY13" fmla="*/ 214962 h 221786"/>
                  <a:gd name="connsiteX14" fmla="*/ 242259 w 301629"/>
                  <a:gd name="connsiteY14" fmla="*/ 191077 h 221786"/>
                  <a:gd name="connsiteX15" fmla="*/ 275015 w 301629"/>
                  <a:gd name="connsiteY15" fmla="*/ 141943 h 221786"/>
                  <a:gd name="connsiteX16" fmla="*/ 275015 w 301629"/>
                  <a:gd name="connsiteY16" fmla="*/ 133072 h 221786"/>
                  <a:gd name="connsiteX17" fmla="*/ 301629 w 301629"/>
                  <a:gd name="connsiteY17" fmla="*/ 106457 h 221786"/>
                  <a:gd name="connsiteX18" fmla="*/ 275015 w 301629"/>
                  <a:gd name="connsiteY18" fmla="*/ 79843 h 22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1629" h="221786">
                    <a:moveTo>
                      <a:pt x="275015" y="79843"/>
                    </a:moveTo>
                    <a:lnTo>
                      <a:pt x="275015" y="62100"/>
                    </a:lnTo>
                    <a:cubicBezTo>
                      <a:pt x="275015" y="37602"/>
                      <a:pt x="255155" y="0"/>
                      <a:pt x="230658" y="0"/>
                    </a:cubicBezTo>
                    <a:lnTo>
                      <a:pt x="70972" y="0"/>
                    </a:lnTo>
                    <a:cubicBezTo>
                      <a:pt x="46474" y="0"/>
                      <a:pt x="26614" y="37602"/>
                      <a:pt x="26614" y="62100"/>
                    </a:cubicBezTo>
                    <a:lnTo>
                      <a:pt x="26614" y="79843"/>
                    </a:lnTo>
                    <a:cubicBezTo>
                      <a:pt x="11915" y="79843"/>
                      <a:pt x="0" y="91758"/>
                      <a:pt x="0" y="106457"/>
                    </a:cubicBezTo>
                    <a:cubicBezTo>
                      <a:pt x="0" y="121156"/>
                      <a:pt x="11915" y="133072"/>
                      <a:pt x="26614" y="133072"/>
                    </a:cubicBezTo>
                    <a:lnTo>
                      <a:pt x="26614" y="141943"/>
                    </a:lnTo>
                    <a:cubicBezTo>
                      <a:pt x="26614" y="163431"/>
                      <a:pt x="39535" y="182812"/>
                      <a:pt x="59370" y="191078"/>
                    </a:cubicBezTo>
                    <a:lnTo>
                      <a:pt x="116692" y="214962"/>
                    </a:lnTo>
                    <a:cubicBezTo>
                      <a:pt x="127504" y="219467"/>
                      <a:pt x="139101" y="221786"/>
                      <a:pt x="150814" y="221786"/>
                    </a:cubicBezTo>
                    <a:lnTo>
                      <a:pt x="150814" y="221786"/>
                    </a:lnTo>
                    <a:cubicBezTo>
                      <a:pt x="162526" y="221786"/>
                      <a:pt x="174122" y="219467"/>
                      <a:pt x="184934" y="214962"/>
                    </a:cubicBezTo>
                    <a:lnTo>
                      <a:pt x="242259" y="191077"/>
                    </a:lnTo>
                    <a:cubicBezTo>
                      <a:pt x="262095" y="182813"/>
                      <a:pt x="275015" y="163432"/>
                      <a:pt x="275015" y="141943"/>
                    </a:cubicBezTo>
                    <a:lnTo>
                      <a:pt x="275015" y="133072"/>
                    </a:lnTo>
                    <a:cubicBezTo>
                      <a:pt x="289714" y="133072"/>
                      <a:pt x="301629" y="121156"/>
                      <a:pt x="301629" y="106457"/>
                    </a:cubicBezTo>
                    <a:cubicBezTo>
                      <a:pt x="301629" y="91758"/>
                      <a:pt x="289714" y="79843"/>
                      <a:pt x="275015" y="79843"/>
                    </a:cubicBezTo>
                    <a:close/>
                  </a:path>
                </a:pathLst>
              </a:custGeom>
              <a:solidFill>
                <a:srgbClr val="FFE1B2"/>
              </a:solidFill>
              <a:ln w="1109" cap="flat">
                <a:noFill/>
                <a:prstDash val="solid"/>
                <a:miter/>
              </a:ln>
            </p:spPr>
            <p:txBody>
              <a:bodyPr rtlCol="0" anchor="ctr"/>
              <a:lstStyle/>
              <a:p>
                <a:endParaRPr lang="en-US"/>
              </a:p>
            </p:txBody>
          </p:sp>
          <p:sp>
            <p:nvSpPr>
              <p:cNvPr id="28" name="Freihandform 27">
                <a:extLst>
                  <a:ext uri="{FF2B5EF4-FFF2-40B4-BE49-F238E27FC236}">
                    <a16:creationId xmlns:a16="http://schemas.microsoft.com/office/drawing/2014/main" id="{C23FEEC0-65A1-B28E-D981-B943789B7170}"/>
                  </a:ext>
                </a:extLst>
              </p:cNvPr>
              <p:cNvSpPr/>
              <p:nvPr/>
            </p:nvSpPr>
            <p:spPr>
              <a:xfrm>
                <a:off x="2508146" y="849049"/>
                <a:ext cx="17742" cy="26614"/>
              </a:xfrm>
              <a:custGeom>
                <a:avLst/>
                <a:gdLst>
                  <a:gd name="connsiteX0" fmla="*/ 8871 w 17742"/>
                  <a:gd name="connsiteY0" fmla="*/ 26614 h 26614"/>
                  <a:gd name="connsiteX1" fmla="*/ 8871 w 17742"/>
                  <a:gd name="connsiteY1" fmla="*/ 26614 h 26614"/>
                  <a:gd name="connsiteX2" fmla="*/ 0 w 17742"/>
                  <a:gd name="connsiteY2" fmla="*/ 17743 h 26614"/>
                  <a:gd name="connsiteX3" fmla="*/ 0 w 17742"/>
                  <a:gd name="connsiteY3" fmla="*/ 8871 h 26614"/>
                  <a:gd name="connsiteX4" fmla="*/ 8871 w 17742"/>
                  <a:gd name="connsiteY4" fmla="*/ 0 h 26614"/>
                  <a:gd name="connsiteX5" fmla="*/ 8871 w 17742"/>
                  <a:gd name="connsiteY5" fmla="*/ 0 h 26614"/>
                  <a:gd name="connsiteX6" fmla="*/ 17743 w 17742"/>
                  <a:gd name="connsiteY6" fmla="*/ 8871 h 26614"/>
                  <a:gd name="connsiteX7" fmla="*/ 17743 w 17742"/>
                  <a:gd name="connsiteY7" fmla="*/ 17743 h 26614"/>
                  <a:gd name="connsiteX8" fmla="*/ 8871 w 17742"/>
                  <a:gd name="connsiteY8" fmla="*/ 26614 h 26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2" h="26614">
                    <a:moveTo>
                      <a:pt x="8871" y="26614"/>
                    </a:moveTo>
                    <a:lnTo>
                      <a:pt x="8871" y="26614"/>
                    </a:lnTo>
                    <a:cubicBezTo>
                      <a:pt x="3992" y="26614"/>
                      <a:pt x="0" y="22622"/>
                      <a:pt x="0" y="17743"/>
                    </a:cubicBezTo>
                    <a:lnTo>
                      <a:pt x="0" y="8871"/>
                    </a:lnTo>
                    <a:cubicBezTo>
                      <a:pt x="0" y="3992"/>
                      <a:pt x="3992" y="0"/>
                      <a:pt x="8871" y="0"/>
                    </a:cubicBezTo>
                    <a:lnTo>
                      <a:pt x="8871" y="0"/>
                    </a:lnTo>
                    <a:cubicBezTo>
                      <a:pt x="13751" y="0"/>
                      <a:pt x="17743" y="3992"/>
                      <a:pt x="17743" y="8871"/>
                    </a:cubicBezTo>
                    <a:lnTo>
                      <a:pt x="17743" y="17743"/>
                    </a:lnTo>
                    <a:cubicBezTo>
                      <a:pt x="17743" y="22622"/>
                      <a:pt x="13751" y="26614"/>
                      <a:pt x="8871" y="26614"/>
                    </a:cubicBezTo>
                    <a:close/>
                  </a:path>
                </a:pathLst>
              </a:custGeom>
              <a:solidFill>
                <a:srgbClr val="623F33"/>
              </a:solidFill>
              <a:ln w="1109" cap="flat">
                <a:noFill/>
                <a:prstDash val="solid"/>
                <a:miter/>
              </a:ln>
            </p:spPr>
            <p:txBody>
              <a:bodyPr rtlCol="0" anchor="ctr"/>
              <a:lstStyle/>
              <a:p>
                <a:endParaRPr lang="en-US"/>
              </a:p>
            </p:txBody>
          </p:sp>
          <p:sp>
            <p:nvSpPr>
              <p:cNvPr id="29" name="Freihandform 28">
                <a:extLst>
                  <a:ext uri="{FF2B5EF4-FFF2-40B4-BE49-F238E27FC236}">
                    <a16:creationId xmlns:a16="http://schemas.microsoft.com/office/drawing/2014/main" id="{4CB71B13-1591-CA6E-9DC6-183D9F303A69}"/>
                  </a:ext>
                </a:extLst>
              </p:cNvPr>
              <p:cNvSpPr/>
              <p:nvPr/>
            </p:nvSpPr>
            <p:spPr>
              <a:xfrm>
                <a:off x="2632346" y="849049"/>
                <a:ext cx="17742" cy="26614"/>
              </a:xfrm>
              <a:custGeom>
                <a:avLst/>
                <a:gdLst>
                  <a:gd name="connsiteX0" fmla="*/ 8871 w 17742"/>
                  <a:gd name="connsiteY0" fmla="*/ 26614 h 26614"/>
                  <a:gd name="connsiteX1" fmla="*/ 8871 w 17742"/>
                  <a:gd name="connsiteY1" fmla="*/ 26614 h 26614"/>
                  <a:gd name="connsiteX2" fmla="*/ 0 w 17742"/>
                  <a:gd name="connsiteY2" fmla="*/ 17743 h 26614"/>
                  <a:gd name="connsiteX3" fmla="*/ 0 w 17742"/>
                  <a:gd name="connsiteY3" fmla="*/ 8871 h 26614"/>
                  <a:gd name="connsiteX4" fmla="*/ 8871 w 17742"/>
                  <a:gd name="connsiteY4" fmla="*/ 0 h 26614"/>
                  <a:gd name="connsiteX5" fmla="*/ 8871 w 17742"/>
                  <a:gd name="connsiteY5" fmla="*/ 0 h 26614"/>
                  <a:gd name="connsiteX6" fmla="*/ 17743 w 17742"/>
                  <a:gd name="connsiteY6" fmla="*/ 8871 h 26614"/>
                  <a:gd name="connsiteX7" fmla="*/ 17743 w 17742"/>
                  <a:gd name="connsiteY7" fmla="*/ 17743 h 26614"/>
                  <a:gd name="connsiteX8" fmla="*/ 8871 w 17742"/>
                  <a:gd name="connsiteY8" fmla="*/ 26614 h 26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2" h="26614">
                    <a:moveTo>
                      <a:pt x="8871" y="26614"/>
                    </a:moveTo>
                    <a:lnTo>
                      <a:pt x="8871" y="26614"/>
                    </a:lnTo>
                    <a:cubicBezTo>
                      <a:pt x="3992" y="26614"/>
                      <a:pt x="0" y="22622"/>
                      <a:pt x="0" y="17743"/>
                    </a:cubicBezTo>
                    <a:lnTo>
                      <a:pt x="0" y="8871"/>
                    </a:lnTo>
                    <a:cubicBezTo>
                      <a:pt x="0" y="3992"/>
                      <a:pt x="3992" y="0"/>
                      <a:pt x="8871" y="0"/>
                    </a:cubicBezTo>
                    <a:lnTo>
                      <a:pt x="8871" y="0"/>
                    </a:lnTo>
                    <a:cubicBezTo>
                      <a:pt x="13751" y="0"/>
                      <a:pt x="17743" y="3992"/>
                      <a:pt x="17743" y="8871"/>
                    </a:cubicBezTo>
                    <a:lnTo>
                      <a:pt x="17743" y="17743"/>
                    </a:lnTo>
                    <a:cubicBezTo>
                      <a:pt x="17743" y="22622"/>
                      <a:pt x="13751" y="26614"/>
                      <a:pt x="8871" y="26614"/>
                    </a:cubicBezTo>
                    <a:close/>
                  </a:path>
                </a:pathLst>
              </a:custGeom>
              <a:solidFill>
                <a:srgbClr val="623F33"/>
              </a:solidFill>
              <a:ln w="1109" cap="flat">
                <a:noFill/>
                <a:prstDash val="solid"/>
                <a:miter/>
              </a:ln>
            </p:spPr>
            <p:txBody>
              <a:bodyPr rtlCol="0" anchor="ctr"/>
              <a:lstStyle/>
              <a:p>
                <a:endParaRPr lang="en-US"/>
              </a:p>
            </p:txBody>
          </p:sp>
          <p:sp>
            <p:nvSpPr>
              <p:cNvPr id="30" name="Freihandform 29">
                <a:extLst>
                  <a:ext uri="{FF2B5EF4-FFF2-40B4-BE49-F238E27FC236}">
                    <a16:creationId xmlns:a16="http://schemas.microsoft.com/office/drawing/2014/main" id="{10C35E73-BFEF-159F-B0BA-11B3263A311C}"/>
                  </a:ext>
                </a:extLst>
              </p:cNvPr>
              <p:cNvSpPr/>
              <p:nvPr/>
            </p:nvSpPr>
            <p:spPr>
              <a:xfrm>
                <a:off x="2534759" y="911147"/>
                <a:ext cx="88716" cy="26858"/>
              </a:xfrm>
              <a:custGeom>
                <a:avLst/>
                <a:gdLst>
                  <a:gd name="connsiteX0" fmla="*/ 44359 w 88716"/>
                  <a:gd name="connsiteY0" fmla="*/ 26859 h 26858"/>
                  <a:gd name="connsiteX1" fmla="*/ 3883 w 88716"/>
                  <a:gd name="connsiteY1" fmla="*/ 16208 h 26858"/>
                  <a:gd name="connsiteX2" fmla="*/ 1539 w 88716"/>
                  <a:gd name="connsiteY2" fmla="*/ 3884 h 26858"/>
                  <a:gd name="connsiteX3" fmla="*/ 13863 w 88716"/>
                  <a:gd name="connsiteY3" fmla="*/ 1541 h 26858"/>
                  <a:gd name="connsiteX4" fmla="*/ 44359 w 88716"/>
                  <a:gd name="connsiteY4" fmla="*/ 9117 h 26858"/>
                  <a:gd name="connsiteX5" fmla="*/ 74854 w 88716"/>
                  <a:gd name="connsiteY5" fmla="*/ 1541 h 26858"/>
                  <a:gd name="connsiteX6" fmla="*/ 87178 w 88716"/>
                  <a:gd name="connsiteY6" fmla="*/ 3884 h 26858"/>
                  <a:gd name="connsiteX7" fmla="*/ 84835 w 88716"/>
                  <a:gd name="connsiteY7" fmla="*/ 16208 h 26858"/>
                  <a:gd name="connsiteX8" fmla="*/ 44359 w 88716"/>
                  <a:gd name="connsiteY8" fmla="*/ 26859 h 26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716" h="26858">
                    <a:moveTo>
                      <a:pt x="44359" y="26859"/>
                    </a:moveTo>
                    <a:cubicBezTo>
                      <a:pt x="28586" y="26859"/>
                      <a:pt x="13833" y="22978"/>
                      <a:pt x="3883" y="16208"/>
                    </a:cubicBezTo>
                    <a:cubicBezTo>
                      <a:pt x="-167" y="13453"/>
                      <a:pt x="-1221" y="7934"/>
                      <a:pt x="1539" y="3884"/>
                    </a:cubicBezTo>
                    <a:cubicBezTo>
                      <a:pt x="4290" y="-161"/>
                      <a:pt x="9813" y="-1215"/>
                      <a:pt x="13863" y="1541"/>
                    </a:cubicBezTo>
                    <a:cubicBezTo>
                      <a:pt x="20837" y="6284"/>
                      <a:pt x="32238" y="9117"/>
                      <a:pt x="44359" y="9117"/>
                    </a:cubicBezTo>
                    <a:cubicBezTo>
                      <a:pt x="56479" y="9117"/>
                      <a:pt x="67880" y="6284"/>
                      <a:pt x="74854" y="1541"/>
                    </a:cubicBezTo>
                    <a:cubicBezTo>
                      <a:pt x="78913" y="-1223"/>
                      <a:pt x="84423" y="-166"/>
                      <a:pt x="87178" y="3884"/>
                    </a:cubicBezTo>
                    <a:cubicBezTo>
                      <a:pt x="89937" y="7934"/>
                      <a:pt x="88884" y="13453"/>
                      <a:pt x="84835" y="16208"/>
                    </a:cubicBezTo>
                    <a:cubicBezTo>
                      <a:pt x="74885" y="22978"/>
                      <a:pt x="60131" y="26859"/>
                      <a:pt x="44359" y="26859"/>
                    </a:cubicBezTo>
                    <a:close/>
                  </a:path>
                </a:pathLst>
              </a:custGeom>
              <a:solidFill>
                <a:srgbClr val="E4B07B"/>
              </a:solidFill>
              <a:ln w="1109" cap="flat">
                <a:noFill/>
                <a:prstDash val="solid"/>
                <a:miter/>
              </a:ln>
            </p:spPr>
            <p:txBody>
              <a:bodyPr rtlCol="0" anchor="ctr"/>
              <a:lstStyle/>
              <a:p>
                <a:endParaRPr lang="en-US"/>
              </a:p>
            </p:txBody>
          </p:sp>
          <p:sp>
            <p:nvSpPr>
              <p:cNvPr id="31" name="Freihandform 30">
                <a:extLst>
                  <a:ext uri="{FF2B5EF4-FFF2-40B4-BE49-F238E27FC236}">
                    <a16:creationId xmlns:a16="http://schemas.microsoft.com/office/drawing/2014/main" id="{A1D9F4DE-6C60-46A9-68E8-90AF4142B0BB}"/>
                  </a:ext>
                </a:extLst>
              </p:cNvPr>
              <p:cNvSpPr/>
              <p:nvPr/>
            </p:nvSpPr>
            <p:spPr>
              <a:xfrm>
                <a:off x="2428303" y="757008"/>
                <a:ext cx="163012" cy="221337"/>
              </a:xfrm>
              <a:custGeom>
                <a:avLst/>
                <a:gdLst>
                  <a:gd name="connsiteX0" fmla="*/ 163013 w 163012"/>
                  <a:gd name="connsiteY0" fmla="*/ 0 h 221337"/>
                  <a:gd name="connsiteX1" fmla="*/ 143052 w 163012"/>
                  <a:gd name="connsiteY1" fmla="*/ 0 h 221337"/>
                  <a:gd name="connsiteX2" fmla="*/ 26617 w 163012"/>
                  <a:gd name="connsiteY2" fmla="*/ 83170 h 221337"/>
                  <a:gd name="connsiteX3" fmla="*/ 26614 w 163012"/>
                  <a:gd name="connsiteY3" fmla="*/ 83170 h 221337"/>
                  <a:gd name="connsiteX4" fmla="*/ 26614 w 163012"/>
                  <a:gd name="connsiteY4" fmla="*/ 83170 h 221337"/>
                  <a:gd name="connsiteX5" fmla="*/ 0 w 163012"/>
                  <a:gd name="connsiteY5" fmla="*/ 109784 h 221337"/>
                  <a:gd name="connsiteX6" fmla="*/ 26614 w 163012"/>
                  <a:gd name="connsiteY6" fmla="*/ 136399 h 221337"/>
                  <a:gd name="connsiteX7" fmla="*/ 26614 w 163012"/>
                  <a:gd name="connsiteY7" fmla="*/ 145270 h 221337"/>
                  <a:gd name="connsiteX8" fmla="*/ 59370 w 163012"/>
                  <a:gd name="connsiteY8" fmla="*/ 194405 h 221337"/>
                  <a:gd name="connsiteX9" fmla="*/ 116691 w 163012"/>
                  <a:gd name="connsiteY9" fmla="*/ 218289 h 221337"/>
                  <a:gd name="connsiteX10" fmla="*/ 125259 w 163012"/>
                  <a:gd name="connsiteY10" fmla="*/ 221337 h 221337"/>
                  <a:gd name="connsiteX11" fmla="*/ 73184 w 163012"/>
                  <a:gd name="connsiteY11" fmla="*/ 176013 h 221337"/>
                  <a:gd name="connsiteX12" fmla="*/ 62100 w 163012"/>
                  <a:gd name="connsiteY12" fmla="*/ 147597 h 221337"/>
                  <a:gd name="connsiteX13" fmla="*/ 62100 w 163012"/>
                  <a:gd name="connsiteY13" fmla="*/ 98015 h 221337"/>
                  <a:gd name="connsiteX14" fmla="*/ 163013 w 163012"/>
                  <a:gd name="connsiteY14" fmla="*/ 0 h 22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3012" h="221337">
                    <a:moveTo>
                      <a:pt x="163013" y="0"/>
                    </a:moveTo>
                    <a:lnTo>
                      <a:pt x="143052" y="0"/>
                    </a:lnTo>
                    <a:cubicBezTo>
                      <a:pt x="143052" y="0"/>
                      <a:pt x="158207" y="58404"/>
                      <a:pt x="26617" y="83170"/>
                    </a:cubicBezTo>
                    <a:lnTo>
                      <a:pt x="26614" y="83170"/>
                    </a:lnTo>
                    <a:lnTo>
                      <a:pt x="26614" y="83170"/>
                    </a:lnTo>
                    <a:cubicBezTo>
                      <a:pt x="11915" y="83170"/>
                      <a:pt x="0" y="95085"/>
                      <a:pt x="0" y="109784"/>
                    </a:cubicBezTo>
                    <a:cubicBezTo>
                      <a:pt x="0" y="124483"/>
                      <a:pt x="11915" y="136399"/>
                      <a:pt x="26614" y="136399"/>
                    </a:cubicBezTo>
                    <a:lnTo>
                      <a:pt x="26614" y="145270"/>
                    </a:lnTo>
                    <a:cubicBezTo>
                      <a:pt x="26614" y="166758"/>
                      <a:pt x="39535" y="186140"/>
                      <a:pt x="59370" y="194405"/>
                    </a:cubicBezTo>
                    <a:lnTo>
                      <a:pt x="116691" y="218289"/>
                    </a:lnTo>
                    <a:cubicBezTo>
                      <a:pt x="119496" y="219457"/>
                      <a:pt x="122359" y="220464"/>
                      <a:pt x="125259" y="221337"/>
                    </a:cubicBezTo>
                    <a:cubicBezTo>
                      <a:pt x="99927" y="202806"/>
                      <a:pt x="83064" y="186605"/>
                      <a:pt x="73184" y="176013"/>
                    </a:cubicBezTo>
                    <a:cubicBezTo>
                      <a:pt x="65996" y="168306"/>
                      <a:pt x="62100" y="158136"/>
                      <a:pt x="62100" y="147597"/>
                    </a:cubicBezTo>
                    <a:lnTo>
                      <a:pt x="62100" y="98015"/>
                    </a:lnTo>
                    <a:cubicBezTo>
                      <a:pt x="87021" y="89317"/>
                      <a:pt x="163013" y="58219"/>
                      <a:pt x="163013" y="0"/>
                    </a:cubicBezTo>
                    <a:close/>
                  </a:path>
                </a:pathLst>
              </a:custGeom>
              <a:solidFill>
                <a:srgbClr val="FFD7A3"/>
              </a:solidFill>
              <a:ln w="1109" cap="flat">
                <a:noFill/>
                <a:prstDash val="solid"/>
                <a:miter/>
              </a:ln>
            </p:spPr>
            <p:txBody>
              <a:bodyPr rtlCol="0" anchor="ctr"/>
              <a:lstStyle/>
              <a:p>
                <a:endParaRPr lang="en-US"/>
              </a:p>
            </p:txBody>
          </p:sp>
          <p:sp>
            <p:nvSpPr>
              <p:cNvPr id="32" name="Freihandform 31">
                <a:extLst>
                  <a:ext uri="{FF2B5EF4-FFF2-40B4-BE49-F238E27FC236}">
                    <a16:creationId xmlns:a16="http://schemas.microsoft.com/office/drawing/2014/main" id="{B019B74D-779C-5134-8DCF-9BA9CDE22A6C}"/>
                  </a:ext>
                </a:extLst>
              </p:cNvPr>
              <p:cNvSpPr/>
              <p:nvPr/>
            </p:nvSpPr>
            <p:spPr>
              <a:xfrm>
                <a:off x="2437174" y="990992"/>
                <a:ext cx="35485" cy="17742"/>
              </a:xfrm>
              <a:custGeom>
                <a:avLst/>
                <a:gdLst>
                  <a:gd name="connsiteX0" fmla="*/ 26614 w 35485"/>
                  <a:gd name="connsiteY0" fmla="*/ 17743 h 17742"/>
                  <a:gd name="connsiteX1" fmla="*/ 8871 w 35485"/>
                  <a:gd name="connsiteY1" fmla="*/ 17743 h 17742"/>
                  <a:gd name="connsiteX2" fmla="*/ 0 w 35485"/>
                  <a:gd name="connsiteY2" fmla="*/ 8871 h 17742"/>
                  <a:gd name="connsiteX3" fmla="*/ 0 w 35485"/>
                  <a:gd name="connsiteY3" fmla="*/ 8871 h 17742"/>
                  <a:gd name="connsiteX4" fmla="*/ 8871 w 35485"/>
                  <a:gd name="connsiteY4" fmla="*/ 0 h 17742"/>
                  <a:gd name="connsiteX5" fmla="*/ 26614 w 35485"/>
                  <a:gd name="connsiteY5" fmla="*/ 0 h 17742"/>
                  <a:gd name="connsiteX6" fmla="*/ 35486 w 35485"/>
                  <a:gd name="connsiteY6" fmla="*/ 8871 h 17742"/>
                  <a:gd name="connsiteX7" fmla="*/ 35486 w 35485"/>
                  <a:gd name="connsiteY7" fmla="*/ 8871 h 17742"/>
                  <a:gd name="connsiteX8" fmla="*/ 26614 w 35485"/>
                  <a:gd name="connsiteY8" fmla="*/ 17743 h 1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85" h="17742">
                    <a:moveTo>
                      <a:pt x="26614" y="17743"/>
                    </a:moveTo>
                    <a:lnTo>
                      <a:pt x="8871" y="17743"/>
                    </a:lnTo>
                    <a:cubicBezTo>
                      <a:pt x="3972" y="17743"/>
                      <a:pt x="0" y="13771"/>
                      <a:pt x="0" y="8871"/>
                    </a:cubicBezTo>
                    <a:lnTo>
                      <a:pt x="0" y="8871"/>
                    </a:lnTo>
                    <a:cubicBezTo>
                      <a:pt x="0" y="3972"/>
                      <a:pt x="3972" y="0"/>
                      <a:pt x="8871" y="0"/>
                    </a:cubicBezTo>
                    <a:lnTo>
                      <a:pt x="26614" y="0"/>
                    </a:lnTo>
                    <a:cubicBezTo>
                      <a:pt x="31514" y="0"/>
                      <a:pt x="35486" y="3972"/>
                      <a:pt x="35486" y="8871"/>
                    </a:cubicBezTo>
                    <a:lnTo>
                      <a:pt x="35486" y="8871"/>
                    </a:lnTo>
                    <a:cubicBezTo>
                      <a:pt x="35486" y="13772"/>
                      <a:pt x="31514" y="17743"/>
                      <a:pt x="26614" y="17743"/>
                    </a:cubicBezTo>
                    <a:close/>
                  </a:path>
                </a:pathLst>
              </a:custGeom>
              <a:solidFill>
                <a:srgbClr val="00A1B4"/>
              </a:solidFill>
              <a:ln w="1109" cap="flat">
                <a:noFill/>
                <a:prstDash val="solid"/>
                <a:miter/>
              </a:ln>
            </p:spPr>
            <p:txBody>
              <a:bodyPr rtlCol="0" anchor="ctr"/>
              <a:lstStyle/>
              <a:p>
                <a:endParaRPr lang="en-US"/>
              </a:p>
            </p:txBody>
          </p:sp>
          <p:sp>
            <p:nvSpPr>
              <p:cNvPr id="33" name="Freihandform 32">
                <a:extLst>
                  <a:ext uri="{FF2B5EF4-FFF2-40B4-BE49-F238E27FC236}">
                    <a16:creationId xmlns:a16="http://schemas.microsoft.com/office/drawing/2014/main" id="{AAD7F341-5CAF-7DFA-087C-F640822B15F0}"/>
                  </a:ext>
                </a:extLst>
              </p:cNvPr>
              <p:cNvSpPr/>
              <p:nvPr/>
            </p:nvSpPr>
            <p:spPr>
              <a:xfrm>
                <a:off x="2441177" y="1008735"/>
                <a:ext cx="27480" cy="62100"/>
              </a:xfrm>
              <a:custGeom>
                <a:avLst/>
                <a:gdLst>
                  <a:gd name="connsiteX0" fmla="*/ 22612 w 27480"/>
                  <a:gd name="connsiteY0" fmla="*/ 0 h 62100"/>
                  <a:gd name="connsiteX1" fmla="*/ 13740 w 27480"/>
                  <a:gd name="connsiteY1" fmla="*/ 62100 h 62100"/>
                  <a:gd name="connsiteX2" fmla="*/ 4869 w 27480"/>
                  <a:gd name="connsiteY2" fmla="*/ 0 h 62100"/>
                </a:gdLst>
                <a:ahLst/>
                <a:cxnLst>
                  <a:cxn ang="0">
                    <a:pos x="connsiteX0" y="connsiteY0"/>
                  </a:cxn>
                  <a:cxn ang="0">
                    <a:pos x="connsiteX1" y="connsiteY1"/>
                  </a:cxn>
                  <a:cxn ang="0">
                    <a:pos x="connsiteX2" y="connsiteY2"/>
                  </a:cxn>
                </a:cxnLst>
                <a:rect l="l" t="t" r="r" b="b"/>
                <a:pathLst>
                  <a:path w="27480" h="62100">
                    <a:moveTo>
                      <a:pt x="22612" y="0"/>
                    </a:moveTo>
                    <a:cubicBezTo>
                      <a:pt x="22612" y="0"/>
                      <a:pt x="38137" y="26614"/>
                      <a:pt x="13740" y="62100"/>
                    </a:cubicBezTo>
                    <a:cubicBezTo>
                      <a:pt x="-10656" y="26614"/>
                      <a:pt x="4869" y="0"/>
                      <a:pt x="4869" y="0"/>
                    </a:cubicBezTo>
                  </a:path>
                </a:pathLst>
              </a:custGeom>
              <a:solidFill>
                <a:srgbClr val="F6B45E"/>
              </a:solidFill>
              <a:ln w="1109" cap="flat">
                <a:noFill/>
                <a:prstDash val="solid"/>
                <a:miter/>
              </a:ln>
            </p:spPr>
            <p:txBody>
              <a:bodyPr rtlCol="0" anchor="ctr"/>
              <a:lstStyle/>
              <a:p>
                <a:endParaRPr lang="en-US"/>
              </a:p>
            </p:txBody>
          </p:sp>
          <p:sp>
            <p:nvSpPr>
              <p:cNvPr id="34" name="Freihandform 33">
                <a:extLst>
                  <a:ext uri="{FF2B5EF4-FFF2-40B4-BE49-F238E27FC236}">
                    <a16:creationId xmlns:a16="http://schemas.microsoft.com/office/drawing/2014/main" id="{A4DF4078-5A92-5C8D-DD81-FE12AD5232EA}"/>
                  </a:ext>
                </a:extLst>
              </p:cNvPr>
              <p:cNvSpPr/>
              <p:nvPr/>
            </p:nvSpPr>
            <p:spPr>
              <a:xfrm>
                <a:off x="2685566" y="990992"/>
                <a:ext cx="35485" cy="17742"/>
              </a:xfrm>
              <a:custGeom>
                <a:avLst/>
                <a:gdLst>
                  <a:gd name="connsiteX0" fmla="*/ 8871 w 35485"/>
                  <a:gd name="connsiteY0" fmla="*/ 17743 h 17742"/>
                  <a:gd name="connsiteX1" fmla="*/ 26614 w 35485"/>
                  <a:gd name="connsiteY1" fmla="*/ 17743 h 17742"/>
                  <a:gd name="connsiteX2" fmla="*/ 35486 w 35485"/>
                  <a:gd name="connsiteY2" fmla="*/ 8871 h 17742"/>
                  <a:gd name="connsiteX3" fmla="*/ 35486 w 35485"/>
                  <a:gd name="connsiteY3" fmla="*/ 8871 h 17742"/>
                  <a:gd name="connsiteX4" fmla="*/ 26614 w 35485"/>
                  <a:gd name="connsiteY4" fmla="*/ 0 h 17742"/>
                  <a:gd name="connsiteX5" fmla="*/ 8871 w 35485"/>
                  <a:gd name="connsiteY5" fmla="*/ 0 h 17742"/>
                  <a:gd name="connsiteX6" fmla="*/ 0 w 35485"/>
                  <a:gd name="connsiteY6" fmla="*/ 8871 h 17742"/>
                  <a:gd name="connsiteX7" fmla="*/ 0 w 35485"/>
                  <a:gd name="connsiteY7" fmla="*/ 8871 h 17742"/>
                  <a:gd name="connsiteX8" fmla="*/ 8871 w 35485"/>
                  <a:gd name="connsiteY8" fmla="*/ 17743 h 1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85" h="17742">
                    <a:moveTo>
                      <a:pt x="8871" y="17743"/>
                    </a:moveTo>
                    <a:lnTo>
                      <a:pt x="26614" y="17743"/>
                    </a:lnTo>
                    <a:cubicBezTo>
                      <a:pt x="31514" y="17743"/>
                      <a:pt x="35486" y="13771"/>
                      <a:pt x="35486" y="8871"/>
                    </a:cubicBezTo>
                    <a:lnTo>
                      <a:pt x="35486" y="8871"/>
                    </a:lnTo>
                    <a:cubicBezTo>
                      <a:pt x="35486" y="3972"/>
                      <a:pt x="31514" y="0"/>
                      <a:pt x="26614" y="0"/>
                    </a:cubicBezTo>
                    <a:lnTo>
                      <a:pt x="8871" y="0"/>
                    </a:lnTo>
                    <a:cubicBezTo>
                      <a:pt x="3972" y="0"/>
                      <a:pt x="0" y="3972"/>
                      <a:pt x="0" y="8871"/>
                    </a:cubicBezTo>
                    <a:lnTo>
                      <a:pt x="0" y="8871"/>
                    </a:lnTo>
                    <a:cubicBezTo>
                      <a:pt x="0" y="13772"/>
                      <a:pt x="3972" y="17743"/>
                      <a:pt x="8871" y="17743"/>
                    </a:cubicBezTo>
                    <a:close/>
                  </a:path>
                </a:pathLst>
              </a:custGeom>
              <a:solidFill>
                <a:srgbClr val="26ABB4"/>
              </a:solidFill>
              <a:ln w="1109" cap="flat">
                <a:noFill/>
                <a:prstDash val="solid"/>
                <a:miter/>
              </a:ln>
            </p:spPr>
            <p:txBody>
              <a:bodyPr rtlCol="0" anchor="ctr"/>
              <a:lstStyle/>
              <a:p>
                <a:endParaRPr lang="en-US"/>
              </a:p>
            </p:txBody>
          </p:sp>
          <p:sp>
            <p:nvSpPr>
              <p:cNvPr id="35" name="Freihandform 34">
                <a:extLst>
                  <a:ext uri="{FF2B5EF4-FFF2-40B4-BE49-F238E27FC236}">
                    <a16:creationId xmlns:a16="http://schemas.microsoft.com/office/drawing/2014/main" id="{325F3CDC-FEF0-8FD8-9C7A-C505EA8DFE15}"/>
                  </a:ext>
                </a:extLst>
              </p:cNvPr>
              <p:cNvSpPr/>
              <p:nvPr/>
            </p:nvSpPr>
            <p:spPr>
              <a:xfrm>
                <a:off x="2689569" y="1008735"/>
                <a:ext cx="27480" cy="62100"/>
              </a:xfrm>
              <a:custGeom>
                <a:avLst/>
                <a:gdLst>
                  <a:gd name="connsiteX0" fmla="*/ 4869 w 27480"/>
                  <a:gd name="connsiteY0" fmla="*/ 0 h 62100"/>
                  <a:gd name="connsiteX1" fmla="*/ 13740 w 27480"/>
                  <a:gd name="connsiteY1" fmla="*/ 62100 h 62100"/>
                  <a:gd name="connsiteX2" fmla="*/ 22612 w 27480"/>
                  <a:gd name="connsiteY2" fmla="*/ 0 h 62100"/>
                </a:gdLst>
                <a:ahLst/>
                <a:cxnLst>
                  <a:cxn ang="0">
                    <a:pos x="connsiteX0" y="connsiteY0"/>
                  </a:cxn>
                  <a:cxn ang="0">
                    <a:pos x="connsiteX1" y="connsiteY1"/>
                  </a:cxn>
                  <a:cxn ang="0">
                    <a:pos x="connsiteX2" y="connsiteY2"/>
                  </a:cxn>
                </a:cxnLst>
                <a:rect l="l" t="t" r="r" b="b"/>
                <a:pathLst>
                  <a:path w="27480" h="62100">
                    <a:moveTo>
                      <a:pt x="4869" y="0"/>
                    </a:moveTo>
                    <a:cubicBezTo>
                      <a:pt x="4869" y="0"/>
                      <a:pt x="-10656" y="26614"/>
                      <a:pt x="13740" y="62100"/>
                    </a:cubicBezTo>
                    <a:cubicBezTo>
                      <a:pt x="38137" y="26614"/>
                      <a:pt x="22612" y="0"/>
                      <a:pt x="22612" y="0"/>
                    </a:cubicBezTo>
                  </a:path>
                </a:pathLst>
              </a:custGeom>
              <a:solidFill>
                <a:srgbClr val="FFC85C"/>
              </a:solidFill>
              <a:ln w="1109" cap="flat">
                <a:noFill/>
                <a:prstDash val="solid"/>
                <a:miter/>
              </a:ln>
            </p:spPr>
            <p:txBody>
              <a:bodyPr rtlCol="0" anchor="ctr"/>
              <a:lstStyle/>
              <a:p>
                <a:endParaRPr lang="en-US"/>
              </a:p>
            </p:txBody>
          </p:sp>
          <p:sp>
            <p:nvSpPr>
              <p:cNvPr id="36" name="Freihandform 35">
                <a:extLst>
                  <a:ext uri="{FF2B5EF4-FFF2-40B4-BE49-F238E27FC236}">
                    <a16:creationId xmlns:a16="http://schemas.microsoft.com/office/drawing/2014/main" id="{0EEAEAE9-3332-4E43-9160-109140AFFEDF}"/>
                  </a:ext>
                </a:extLst>
              </p:cNvPr>
              <p:cNvSpPr/>
              <p:nvPr/>
            </p:nvSpPr>
            <p:spPr>
              <a:xfrm>
                <a:off x="2450307" y="826870"/>
                <a:ext cx="257622" cy="70971"/>
              </a:xfrm>
              <a:custGeom>
                <a:avLst/>
                <a:gdLst>
                  <a:gd name="connsiteX0" fmla="*/ 253187 w 257622"/>
                  <a:gd name="connsiteY0" fmla="*/ 4397 h 70971"/>
                  <a:gd name="connsiteX1" fmla="*/ 207925 w 257622"/>
                  <a:gd name="connsiteY1" fmla="*/ 4397 h 70971"/>
                  <a:gd name="connsiteX2" fmla="*/ 207838 w 257622"/>
                  <a:gd name="connsiteY2" fmla="*/ 4406 h 70971"/>
                  <a:gd name="connsiteX3" fmla="*/ 190736 w 257622"/>
                  <a:gd name="connsiteY3" fmla="*/ 0 h 70971"/>
                  <a:gd name="connsiteX4" fmla="*/ 156487 w 257622"/>
                  <a:gd name="connsiteY4" fmla="*/ 26215 h 70971"/>
                  <a:gd name="connsiteX5" fmla="*/ 128636 w 257622"/>
                  <a:gd name="connsiteY5" fmla="*/ 8871 h 70971"/>
                  <a:gd name="connsiteX6" fmla="*/ 100785 w 257622"/>
                  <a:gd name="connsiteY6" fmla="*/ 26215 h 70971"/>
                  <a:gd name="connsiteX7" fmla="*/ 66536 w 257622"/>
                  <a:gd name="connsiteY7" fmla="*/ 0 h 70971"/>
                  <a:gd name="connsiteX8" fmla="*/ 49448 w 257622"/>
                  <a:gd name="connsiteY8" fmla="*/ 4397 h 70971"/>
                  <a:gd name="connsiteX9" fmla="*/ 4436 w 257622"/>
                  <a:gd name="connsiteY9" fmla="*/ 4397 h 70971"/>
                  <a:gd name="connsiteX10" fmla="*/ 0 w 257622"/>
                  <a:gd name="connsiteY10" fmla="*/ 8833 h 70971"/>
                  <a:gd name="connsiteX11" fmla="*/ 4436 w 257622"/>
                  <a:gd name="connsiteY11" fmla="*/ 13268 h 70971"/>
                  <a:gd name="connsiteX12" fmla="*/ 38895 w 257622"/>
                  <a:gd name="connsiteY12" fmla="*/ 13268 h 70971"/>
                  <a:gd name="connsiteX13" fmla="*/ 31050 w 257622"/>
                  <a:gd name="connsiteY13" fmla="*/ 35486 h 70971"/>
                  <a:gd name="connsiteX14" fmla="*/ 66536 w 257622"/>
                  <a:gd name="connsiteY14" fmla="*/ 70972 h 70971"/>
                  <a:gd name="connsiteX15" fmla="*/ 100934 w 257622"/>
                  <a:gd name="connsiteY15" fmla="*/ 44208 h 70971"/>
                  <a:gd name="connsiteX16" fmla="*/ 102022 w 257622"/>
                  <a:gd name="connsiteY16" fmla="*/ 44357 h 70971"/>
                  <a:gd name="connsiteX17" fmla="*/ 106457 w 257622"/>
                  <a:gd name="connsiteY17" fmla="*/ 39922 h 70971"/>
                  <a:gd name="connsiteX18" fmla="*/ 128636 w 257622"/>
                  <a:gd name="connsiteY18" fmla="*/ 17743 h 70971"/>
                  <a:gd name="connsiteX19" fmla="*/ 150815 w 257622"/>
                  <a:gd name="connsiteY19" fmla="*/ 39922 h 70971"/>
                  <a:gd name="connsiteX20" fmla="*/ 155250 w 257622"/>
                  <a:gd name="connsiteY20" fmla="*/ 44357 h 70971"/>
                  <a:gd name="connsiteX21" fmla="*/ 156338 w 257622"/>
                  <a:gd name="connsiteY21" fmla="*/ 44208 h 70971"/>
                  <a:gd name="connsiteX22" fmla="*/ 190735 w 257622"/>
                  <a:gd name="connsiteY22" fmla="*/ 70972 h 70971"/>
                  <a:gd name="connsiteX23" fmla="*/ 226221 w 257622"/>
                  <a:gd name="connsiteY23" fmla="*/ 35486 h 70971"/>
                  <a:gd name="connsiteX24" fmla="*/ 218376 w 257622"/>
                  <a:gd name="connsiteY24" fmla="*/ 13268 h 70971"/>
                  <a:gd name="connsiteX25" fmla="*/ 253187 w 257622"/>
                  <a:gd name="connsiteY25" fmla="*/ 13268 h 70971"/>
                  <a:gd name="connsiteX26" fmla="*/ 257622 w 257622"/>
                  <a:gd name="connsiteY26" fmla="*/ 8833 h 70971"/>
                  <a:gd name="connsiteX27" fmla="*/ 253187 w 257622"/>
                  <a:gd name="connsiteY27" fmla="*/ 4397 h 70971"/>
                  <a:gd name="connsiteX28" fmla="*/ 66535 w 257622"/>
                  <a:gd name="connsiteY28" fmla="*/ 62100 h 70971"/>
                  <a:gd name="connsiteX29" fmla="*/ 39920 w 257622"/>
                  <a:gd name="connsiteY29" fmla="*/ 35486 h 70971"/>
                  <a:gd name="connsiteX30" fmla="*/ 66535 w 257622"/>
                  <a:gd name="connsiteY30" fmla="*/ 8871 h 70971"/>
                  <a:gd name="connsiteX31" fmla="*/ 93149 w 257622"/>
                  <a:gd name="connsiteY31" fmla="*/ 35486 h 70971"/>
                  <a:gd name="connsiteX32" fmla="*/ 66535 w 257622"/>
                  <a:gd name="connsiteY32" fmla="*/ 62100 h 70971"/>
                  <a:gd name="connsiteX33" fmla="*/ 190735 w 257622"/>
                  <a:gd name="connsiteY33" fmla="*/ 62100 h 70971"/>
                  <a:gd name="connsiteX34" fmla="*/ 164121 w 257622"/>
                  <a:gd name="connsiteY34" fmla="*/ 35486 h 70971"/>
                  <a:gd name="connsiteX35" fmla="*/ 190735 w 257622"/>
                  <a:gd name="connsiteY35" fmla="*/ 8871 h 70971"/>
                  <a:gd name="connsiteX36" fmla="*/ 217349 w 257622"/>
                  <a:gd name="connsiteY36" fmla="*/ 35486 h 70971"/>
                  <a:gd name="connsiteX37" fmla="*/ 190735 w 257622"/>
                  <a:gd name="connsiteY37" fmla="*/ 62100 h 7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57622" h="70971">
                    <a:moveTo>
                      <a:pt x="253187" y="4397"/>
                    </a:moveTo>
                    <a:lnTo>
                      <a:pt x="207925" y="4397"/>
                    </a:lnTo>
                    <a:cubicBezTo>
                      <a:pt x="207895" y="4397"/>
                      <a:pt x="207868" y="4405"/>
                      <a:pt x="207838" y="4406"/>
                    </a:cubicBezTo>
                    <a:cubicBezTo>
                      <a:pt x="202762" y="1601"/>
                      <a:pt x="196933" y="0"/>
                      <a:pt x="190736" y="0"/>
                    </a:cubicBezTo>
                    <a:cubicBezTo>
                      <a:pt x="174377" y="0"/>
                      <a:pt x="160574" y="11131"/>
                      <a:pt x="156487" y="26215"/>
                    </a:cubicBezTo>
                    <a:cubicBezTo>
                      <a:pt x="151415" y="15951"/>
                      <a:pt x="140838" y="8871"/>
                      <a:pt x="128636" y="8871"/>
                    </a:cubicBezTo>
                    <a:cubicBezTo>
                      <a:pt x="116434" y="8871"/>
                      <a:pt x="105857" y="15951"/>
                      <a:pt x="100785" y="26215"/>
                    </a:cubicBezTo>
                    <a:cubicBezTo>
                      <a:pt x="96698" y="11131"/>
                      <a:pt x="82895" y="0"/>
                      <a:pt x="66536" y="0"/>
                    </a:cubicBezTo>
                    <a:cubicBezTo>
                      <a:pt x="60345" y="0"/>
                      <a:pt x="54521" y="1598"/>
                      <a:pt x="49448" y="4397"/>
                    </a:cubicBezTo>
                    <a:lnTo>
                      <a:pt x="4436" y="4397"/>
                    </a:lnTo>
                    <a:cubicBezTo>
                      <a:pt x="1984" y="4397"/>
                      <a:pt x="0" y="6381"/>
                      <a:pt x="0" y="8833"/>
                    </a:cubicBezTo>
                    <a:cubicBezTo>
                      <a:pt x="0" y="11284"/>
                      <a:pt x="1984" y="13268"/>
                      <a:pt x="4436" y="13268"/>
                    </a:cubicBezTo>
                    <a:lnTo>
                      <a:pt x="38895" y="13268"/>
                    </a:lnTo>
                    <a:cubicBezTo>
                      <a:pt x="33993" y="19354"/>
                      <a:pt x="31050" y="27081"/>
                      <a:pt x="31050" y="35486"/>
                    </a:cubicBezTo>
                    <a:cubicBezTo>
                      <a:pt x="31050" y="55053"/>
                      <a:pt x="46970" y="70972"/>
                      <a:pt x="66536" y="70972"/>
                    </a:cubicBezTo>
                    <a:cubicBezTo>
                      <a:pt x="83093" y="70972"/>
                      <a:pt x="97037" y="59571"/>
                      <a:pt x="100934" y="44208"/>
                    </a:cubicBezTo>
                    <a:cubicBezTo>
                      <a:pt x="101283" y="44296"/>
                      <a:pt x="101644" y="44357"/>
                      <a:pt x="102022" y="44357"/>
                    </a:cubicBezTo>
                    <a:cubicBezTo>
                      <a:pt x="104474" y="44357"/>
                      <a:pt x="106457" y="42373"/>
                      <a:pt x="106457" y="39922"/>
                    </a:cubicBezTo>
                    <a:cubicBezTo>
                      <a:pt x="106457" y="27693"/>
                      <a:pt x="116408" y="17743"/>
                      <a:pt x="128636" y="17743"/>
                    </a:cubicBezTo>
                    <a:cubicBezTo>
                      <a:pt x="140864" y="17743"/>
                      <a:pt x="150815" y="27693"/>
                      <a:pt x="150815" y="39922"/>
                    </a:cubicBezTo>
                    <a:cubicBezTo>
                      <a:pt x="150815" y="42373"/>
                      <a:pt x="152799" y="44357"/>
                      <a:pt x="155250" y="44357"/>
                    </a:cubicBezTo>
                    <a:cubicBezTo>
                      <a:pt x="155627" y="44357"/>
                      <a:pt x="155988" y="44296"/>
                      <a:pt x="156338" y="44208"/>
                    </a:cubicBezTo>
                    <a:cubicBezTo>
                      <a:pt x="160234" y="59571"/>
                      <a:pt x="174178" y="70972"/>
                      <a:pt x="190735" y="70972"/>
                    </a:cubicBezTo>
                    <a:cubicBezTo>
                      <a:pt x="210302" y="70972"/>
                      <a:pt x="226221" y="55053"/>
                      <a:pt x="226221" y="35486"/>
                    </a:cubicBezTo>
                    <a:cubicBezTo>
                      <a:pt x="226221" y="27081"/>
                      <a:pt x="223278" y="19354"/>
                      <a:pt x="218376" y="13268"/>
                    </a:cubicBezTo>
                    <a:lnTo>
                      <a:pt x="253187" y="13268"/>
                    </a:lnTo>
                    <a:cubicBezTo>
                      <a:pt x="255639" y="13268"/>
                      <a:pt x="257622" y="11284"/>
                      <a:pt x="257622" y="8833"/>
                    </a:cubicBezTo>
                    <a:cubicBezTo>
                      <a:pt x="257622" y="6381"/>
                      <a:pt x="255639" y="4397"/>
                      <a:pt x="253187" y="4397"/>
                    </a:cubicBezTo>
                    <a:close/>
                    <a:moveTo>
                      <a:pt x="66535" y="62100"/>
                    </a:moveTo>
                    <a:cubicBezTo>
                      <a:pt x="51859" y="62100"/>
                      <a:pt x="39920" y="50161"/>
                      <a:pt x="39920" y="35486"/>
                    </a:cubicBezTo>
                    <a:cubicBezTo>
                      <a:pt x="39920" y="20810"/>
                      <a:pt x="51859" y="8871"/>
                      <a:pt x="66535" y="8871"/>
                    </a:cubicBezTo>
                    <a:cubicBezTo>
                      <a:pt x="81210" y="8871"/>
                      <a:pt x="93149" y="20810"/>
                      <a:pt x="93149" y="35486"/>
                    </a:cubicBezTo>
                    <a:cubicBezTo>
                      <a:pt x="93149" y="50161"/>
                      <a:pt x="81210" y="62100"/>
                      <a:pt x="66535" y="62100"/>
                    </a:cubicBezTo>
                    <a:close/>
                    <a:moveTo>
                      <a:pt x="190735" y="62100"/>
                    </a:moveTo>
                    <a:cubicBezTo>
                      <a:pt x="176059" y="62100"/>
                      <a:pt x="164121" y="50161"/>
                      <a:pt x="164121" y="35486"/>
                    </a:cubicBezTo>
                    <a:cubicBezTo>
                      <a:pt x="164121" y="20810"/>
                      <a:pt x="176059" y="8871"/>
                      <a:pt x="190735" y="8871"/>
                    </a:cubicBezTo>
                    <a:cubicBezTo>
                      <a:pt x="205411" y="8871"/>
                      <a:pt x="217349" y="20810"/>
                      <a:pt x="217349" y="35486"/>
                    </a:cubicBezTo>
                    <a:cubicBezTo>
                      <a:pt x="217349" y="50161"/>
                      <a:pt x="205411" y="62100"/>
                      <a:pt x="190735" y="62100"/>
                    </a:cubicBezTo>
                    <a:close/>
                  </a:path>
                </a:pathLst>
              </a:custGeom>
              <a:solidFill>
                <a:srgbClr val="734A3E"/>
              </a:solidFill>
              <a:ln w="1109" cap="flat">
                <a:noFill/>
                <a:prstDash val="solid"/>
                <a:miter/>
              </a:ln>
            </p:spPr>
            <p:txBody>
              <a:bodyPr rtlCol="0" anchor="ctr"/>
              <a:lstStyle/>
              <a:p>
                <a:endParaRPr lang="en-US"/>
              </a:p>
            </p:txBody>
          </p:sp>
          <p:sp>
            <p:nvSpPr>
              <p:cNvPr id="37" name="Freihandform 36">
                <a:extLst>
                  <a:ext uri="{FF2B5EF4-FFF2-40B4-BE49-F238E27FC236}">
                    <a16:creationId xmlns:a16="http://schemas.microsoft.com/office/drawing/2014/main" id="{0AF8B853-85DB-B7E3-61FB-50FED7F6FA13}"/>
                  </a:ext>
                </a:extLst>
              </p:cNvPr>
              <p:cNvSpPr/>
              <p:nvPr/>
            </p:nvSpPr>
            <p:spPr>
              <a:xfrm>
                <a:off x="2428224" y="662749"/>
                <a:ext cx="301787" cy="184143"/>
              </a:xfrm>
              <a:custGeom>
                <a:avLst/>
                <a:gdLst>
                  <a:gd name="connsiteX0" fmla="*/ 195251 w 301787"/>
                  <a:gd name="connsiteY0" fmla="*/ 0 h 184143"/>
                  <a:gd name="connsiteX1" fmla="*/ 150894 w 301787"/>
                  <a:gd name="connsiteY1" fmla="*/ 8871 h 184143"/>
                  <a:gd name="connsiteX2" fmla="*/ 106536 w 301787"/>
                  <a:gd name="connsiteY2" fmla="*/ 0 h 184143"/>
                  <a:gd name="connsiteX3" fmla="*/ 8950 w 301787"/>
                  <a:gd name="connsiteY3" fmla="*/ 184144 h 184143"/>
                  <a:gd name="connsiteX4" fmla="*/ 150894 w 301787"/>
                  <a:gd name="connsiteY4" fmla="*/ 97586 h 184143"/>
                  <a:gd name="connsiteX5" fmla="*/ 292837 w 301787"/>
                  <a:gd name="connsiteY5" fmla="*/ 184144 h 184143"/>
                  <a:gd name="connsiteX6" fmla="*/ 195251 w 301787"/>
                  <a:gd name="connsiteY6" fmla="*/ 0 h 18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787" h="184143">
                    <a:moveTo>
                      <a:pt x="195251" y="0"/>
                    </a:moveTo>
                    <a:cubicBezTo>
                      <a:pt x="166419" y="0"/>
                      <a:pt x="150894" y="8871"/>
                      <a:pt x="150894" y="8871"/>
                    </a:cubicBezTo>
                    <a:cubicBezTo>
                      <a:pt x="150894" y="8871"/>
                      <a:pt x="135368" y="0"/>
                      <a:pt x="106536" y="0"/>
                    </a:cubicBezTo>
                    <a:cubicBezTo>
                      <a:pt x="77704" y="0"/>
                      <a:pt x="-31711" y="55508"/>
                      <a:pt x="8950" y="184144"/>
                    </a:cubicBezTo>
                    <a:cubicBezTo>
                      <a:pt x="8950" y="184144"/>
                      <a:pt x="150894" y="158946"/>
                      <a:pt x="150894" y="97586"/>
                    </a:cubicBezTo>
                    <a:cubicBezTo>
                      <a:pt x="150894" y="158946"/>
                      <a:pt x="292837" y="184144"/>
                      <a:pt x="292837" y="184144"/>
                    </a:cubicBezTo>
                    <a:cubicBezTo>
                      <a:pt x="333498" y="55508"/>
                      <a:pt x="224083" y="0"/>
                      <a:pt x="195251" y="0"/>
                    </a:cubicBezTo>
                    <a:close/>
                  </a:path>
                </a:pathLst>
              </a:custGeom>
              <a:solidFill>
                <a:srgbClr val="FFC85C"/>
              </a:solidFill>
              <a:ln w="1109" cap="flat">
                <a:noFill/>
                <a:prstDash val="solid"/>
                <a:miter/>
              </a:ln>
            </p:spPr>
            <p:txBody>
              <a:bodyPr rtlCol="0" anchor="ctr"/>
              <a:lstStyle/>
              <a:p>
                <a:endParaRPr lang="en-US"/>
              </a:p>
            </p:txBody>
          </p:sp>
          <p:sp>
            <p:nvSpPr>
              <p:cNvPr id="38" name="Freihandform 37">
                <a:extLst>
                  <a:ext uri="{FF2B5EF4-FFF2-40B4-BE49-F238E27FC236}">
                    <a16:creationId xmlns:a16="http://schemas.microsoft.com/office/drawing/2014/main" id="{4CCD6E40-15AA-4A2B-D49B-1659010ABCEB}"/>
                  </a:ext>
                </a:extLst>
              </p:cNvPr>
              <p:cNvSpPr/>
              <p:nvPr/>
            </p:nvSpPr>
            <p:spPr>
              <a:xfrm>
                <a:off x="2428224" y="662749"/>
                <a:ext cx="150893" cy="184143"/>
              </a:xfrm>
              <a:custGeom>
                <a:avLst/>
                <a:gdLst>
                  <a:gd name="connsiteX0" fmla="*/ 150893 w 150893"/>
                  <a:gd name="connsiteY0" fmla="*/ 8876 h 184143"/>
                  <a:gd name="connsiteX1" fmla="*/ 150893 w 150893"/>
                  <a:gd name="connsiteY1" fmla="*/ 8871 h 184143"/>
                  <a:gd name="connsiteX2" fmla="*/ 106536 w 150893"/>
                  <a:gd name="connsiteY2" fmla="*/ 0 h 184143"/>
                  <a:gd name="connsiteX3" fmla="*/ 8950 w 150893"/>
                  <a:gd name="connsiteY3" fmla="*/ 184144 h 184143"/>
                  <a:gd name="connsiteX4" fmla="*/ 48528 w 150893"/>
                  <a:gd name="connsiteY4" fmla="*/ 174529 h 184143"/>
                  <a:gd name="connsiteX5" fmla="*/ 150893 w 150893"/>
                  <a:gd name="connsiteY5" fmla="*/ 8876 h 18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893" h="184143">
                    <a:moveTo>
                      <a:pt x="150893" y="8876"/>
                    </a:moveTo>
                    <a:lnTo>
                      <a:pt x="150893" y="8871"/>
                    </a:lnTo>
                    <a:cubicBezTo>
                      <a:pt x="150893" y="8871"/>
                      <a:pt x="135368" y="0"/>
                      <a:pt x="106536" y="0"/>
                    </a:cubicBezTo>
                    <a:cubicBezTo>
                      <a:pt x="77704" y="0"/>
                      <a:pt x="-31710" y="55508"/>
                      <a:pt x="8950" y="184144"/>
                    </a:cubicBezTo>
                    <a:cubicBezTo>
                      <a:pt x="8950" y="184144"/>
                      <a:pt x="26133" y="181086"/>
                      <a:pt x="48528" y="174529"/>
                    </a:cubicBezTo>
                    <a:cubicBezTo>
                      <a:pt x="23464" y="59181"/>
                      <a:pt x="123383" y="8965"/>
                      <a:pt x="150893" y="8876"/>
                    </a:cubicBezTo>
                    <a:close/>
                  </a:path>
                </a:pathLst>
              </a:custGeom>
              <a:solidFill>
                <a:srgbClr val="F6B45E"/>
              </a:solidFill>
              <a:ln w="1109"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3315005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usgewählte Bilder und Texte refkletieren 2">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1E208DBB-2665-7FA5-3838-D353C239366A}"/>
              </a:ext>
            </a:extLst>
          </p:cNvPr>
          <p:cNvSpPr/>
          <p:nvPr userDrawn="1"/>
        </p:nvSpPr>
        <p:spPr>
          <a:xfrm>
            <a:off x="6281328" y="1268413"/>
            <a:ext cx="5545138" cy="46792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hteck 2">
            <a:extLst>
              <a:ext uri="{FF2B5EF4-FFF2-40B4-BE49-F238E27FC236}">
                <a16:creationId xmlns:a16="http://schemas.microsoft.com/office/drawing/2014/main" id="{73469BDF-03C9-E266-9F9B-CAFFCF6EC427}"/>
              </a:ext>
            </a:extLst>
          </p:cNvPr>
          <p:cNvSpPr/>
          <p:nvPr userDrawn="1"/>
        </p:nvSpPr>
        <p:spPr>
          <a:xfrm>
            <a:off x="371475" y="1268413"/>
            <a:ext cx="5545138" cy="467925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Gerade Verbindung 3">
            <a:extLst>
              <a:ext uri="{FF2B5EF4-FFF2-40B4-BE49-F238E27FC236}">
                <a16:creationId xmlns:a16="http://schemas.microsoft.com/office/drawing/2014/main" id="{12ACB079-A963-7E77-C2D5-D900FB5F9188}"/>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pic>
        <p:nvPicPr>
          <p:cNvPr id="5" name="Grafik 4">
            <a:extLst>
              <a:ext uri="{FF2B5EF4-FFF2-40B4-BE49-F238E27FC236}">
                <a16:creationId xmlns:a16="http://schemas.microsoft.com/office/drawing/2014/main" id="{C5B0C54C-F77B-3B16-6D1B-BC1AD6C9CD0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30075" y="1808174"/>
            <a:ext cx="4027939" cy="3708390"/>
          </a:xfrm>
          <a:prstGeom prst="rect">
            <a:avLst/>
          </a:prstGeom>
        </p:spPr>
      </p:pic>
      <p:pic>
        <p:nvPicPr>
          <p:cNvPr id="6" name="Grafik 5">
            <a:extLst>
              <a:ext uri="{FF2B5EF4-FFF2-40B4-BE49-F238E27FC236}">
                <a16:creationId xmlns:a16="http://schemas.microsoft.com/office/drawing/2014/main" id="{0840572E-0649-72C0-4740-78E8DC5E6F2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110297" y="1808173"/>
            <a:ext cx="3887200" cy="3708389"/>
          </a:xfrm>
          <a:prstGeom prst="rect">
            <a:avLst/>
          </a:prstGeom>
        </p:spPr>
      </p:pic>
      <p:sp>
        <p:nvSpPr>
          <p:cNvPr id="7" name="Rechteck 6">
            <a:extLst>
              <a:ext uri="{FF2B5EF4-FFF2-40B4-BE49-F238E27FC236}">
                <a16:creationId xmlns:a16="http://schemas.microsoft.com/office/drawing/2014/main" id="{45476B83-119C-688A-6D19-C13215B8FBB5}"/>
              </a:ext>
            </a:extLst>
          </p:cNvPr>
          <p:cNvSpPr/>
          <p:nvPr userDrawn="1"/>
        </p:nvSpPr>
        <p:spPr>
          <a:xfrm>
            <a:off x="2182950" y="723635"/>
            <a:ext cx="663488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indent="0" fontAlgn="base">
              <a:spcAft>
                <a:spcPct val="0"/>
              </a:spcAft>
              <a:buNone/>
            </a:pPr>
            <a:r>
              <a:rPr lang="de-DE" sz="2400" b="1" kern="0" dirty="0">
                <a:solidFill>
                  <a:schemeClr val="tx2"/>
                </a:solidFill>
                <a:latin typeface="Arial" panose="020B0604020202020204" pitchFamily="34" charset="0"/>
                <a:cs typeface="Arial" panose="020B0604020202020204" pitchFamily="34" charset="0"/>
              </a:rPr>
              <a:t>Ausgewählte Bilder und Texte reflektieren</a:t>
            </a:r>
          </a:p>
        </p:txBody>
      </p:sp>
      <p:sp>
        <p:nvSpPr>
          <p:cNvPr id="8" name="Textfeld 7">
            <a:extLst>
              <a:ext uri="{FF2B5EF4-FFF2-40B4-BE49-F238E27FC236}">
                <a16:creationId xmlns:a16="http://schemas.microsoft.com/office/drawing/2014/main" id="{D470662C-CB48-ECA2-409A-FA0251EF54A5}"/>
              </a:ext>
            </a:extLst>
          </p:cNvPr>
          <p:cNvSpPr txBox="1"/>
          <p:nvPr userDrawn="1"/>
        </p:nvSpPr>
        <p:spPr>
          <a:xfrm>
            <a:off x="2716098" y="5641419"/>
            <a:ext cx="855892" cy="855892"/>
          </a:xfrm>
          <a:prstGeom prst="ellipse">
            <a:avLst/>
          </a:prstGeom>
          <a:solidFill>
            <a:schemeClr val="accent1"/>
          </a:solidFill>
          <a:ln w="57150">
            <a:noFill/>
          </a:ln>
        </p:spPr>
        <p:style>
          <a:lnRef idx="2">
            <a:schemeClr val="accent1"/>
          </a:lnRef>
          <a:fillRef idx="1">
            <a:schemeClr val="lt1"/>
          </a:fillRef>
          <a:effectRef idx="0">
            <a:schemeClr val="accent1"/>
          </a:effectRef>
          <a:fontRef idx="minor">
            <a:schemeClr val="dk1"/>
          </a:fontRef>
        </p:style>
        <p:txBody>
          <a:bodyPr wrap="square" lIns="0" tIns="0" rIns="0" bIns="0" rtlCol="0" anchor="ctr">
            <a:noAutofit/>
          </a:bodyPr>
          <a:lstStyle/>
          <a:p>
            <a:pPr algn="ctr"/>
            <a:r>
              <a:rPr lang="de-DE" sz="3200" b="1" dirty="0">
                <a:solidFill>
                  <a:schemeClr val="bg1"/>
                </a:solidFill>
                <a:latin typeface="Arial" panose="020B0604020202020204" pitchFamily="34" charset="0"/>
                <a:ea typeface="Calibri" panose="020F0502020204030204" pitchFamily="34" charset="0"/>
                <a:cs typeface="Times New Roman" panose="02020603050405020304" pitchFamily="18" charset="0"/>
              </a:rPr>
              <a:t>2A</a:t>
            </a:r>
            <a:endParaRPr lang="de-DE" sz="20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Textfeld 8">
            <a:extLst>
              <a:ext uri="{FF2B5EF4-FFF2-40B4-BE49-F238E27FC236}">
                <a16:creationId xmlns:a16="http://schemas.microsoft.com/office/drawing/2014/main" id="{234E9DC1-ED7F-F044-89D8-81E14A214AE5}"/>
              </a:ext>
            </a:extLst>
          </p:cNvPr>
          <p:cNvSpPr txBox="1"/>
          <p:nvPr userDrawn="1"/>
        </p:nvSpPr>
        <p:spPr>
          <a:xfrm>
            <a:off x="8625951" y="5641419"/>
            <a:ext cx="855892" cy="855892"/>
          </a:xfrm>
          <a:prstGeom prst="ellipse">
            <a:avLst/>
          </a:prstGeom>
          <a:solidFill>
            <a:schemeClr val="accent1"/>
          </a:solidFill>
          <a:ln w="57150">
            <a:noFill/>
          </a:ln>
        </p:spPr>
        <p:style>
          <a:lnRef idx="2">
            <a:schemeClr val="accent1"/>
          </a:lnRef>
          <a:fillRef idx="1">
            <a:schemeClr val="lt1"/>
          </a:fillRef>
          <a:effectRef idx="0">
            <a:schemeClr val="accent1"/>
          </a:effectRef>
          <a:fontRef idx="minor">
            <a:schemeClr val="dk1"/>
          </a:fontRef>
        </p:style>
        <p:txBody>
          <a:bodyPr wrap="square" lIns="0" tIns="0" rIns="0" bIns="0" rtlCol="0" anchor="ctr">
            <a:noAutofit/>
          </a:bodyPr>
          <a:lstStyle/>
          <a:p>
            <a:pPr algn="ctr"/>
            <a:r>
              <a:rPr lang="de-DE" sz="3200" b="1" dirty="0">
                <a:solidFill>
                  <a:schemeClr val="bg1"/>
                </a:solidFill>
                <a:latin typeface="Arial" panose="020B0604020202020204" pitchFamily="34" charset="0"/>
                <a:ea typeface="Calibri" panose="020F0502020204030204" pitchFamily="34" charset="0"/>
                <a:cs typeface="Times New Roman" panose="02020603050405020304" pitchFamily="18" charset="0"/>
              </a:rPr>
              <a:t>2B</a:t>
            </a:r>
            <a:endParaRPr lang="de-DE" sz="20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10" name="Gruppieren 9">
            <a:extLst>
              <a:ext uri="{FF2B5EF4-FFF2-40B4-BE49-F238E27FC236}">
                <a16:creationId xmlns:a16="http://schemas.microsoft.com/office/drawing/2014/main" id="{C99EE43C-4223-0A29-3640-9614B4B46155}"/>
              </a:ext>
            </a:extLst>
          </p:cNvPr>
          <p:cNvGrpSpPr/>
          <p:nvPr userDrawn="1"/>
        </p:nvGrpSpPr>
        <p:grpSpPr>
          <a:xfrm>
            <a:off x="742950" y="368301"/>
            <a:ext cx="1080000" cy="1080000"/>
            <a:chOff x="742950" y="368301"/>
            <a:chExt cx="1080000" cy="1080000"/>
          </a:xfrm>
        </p:grpSpPr>
        <p:sp>
          <p:nvSpPr>
            <p:cNvPr id="12" name="Oval 11">
              <a:extLst>
                <a:ext uri="{FF2B5EF4-FFF2-40B4-BE49-F238E27FC236}">
                  <a16:creationId xmlns:a16="http://schemas.microsoft.com/office/drawing/2014/main" id="{825258CB-B0B5-7BB4-057B-2621B82970D4}"/>
                </a:ext>
              </a:extLst>
            </p:cNvPr>
            <p:cNvSpPr/>
            <p:nvPr/>
          </p:nvSpPr>
          <p:spPr>
            <a:xfrm>
              <a:off x="742950" y="368301"/>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dirty="0">
                <a:latin typeface="Arial" panose="020B0604020202020204" pitchFamily="34" charset="0"/>
                <a:cs typeface="Arial" panose="020B0604020202020204" pitchFamily="34" charset="0"/>
              </a:endParaRPr>
            </a:p>
          </p:txBody>
        </p:sp>
        <p:pic>
          <p:nvPicPr>
            <p:cNvPr id="13" name="Grafik 12">
              <a:extLst>
                <a:ext uri="{FF2B5EF4-FFF2-40B4-BE49-F238E27FC236}">
                  <a16:creationId xmlns:a16="http://schemas.microsoft.com/office/drawing/2014/main" id="{B7A475E2-7AD7-8280-3154-0D1B460A0291}"/>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1349632" y="638301"/>
              <a:ext cx="386490" cy="386492"/>
            </a:xfrm>
            <a:prstGeom prst="rect">
              <a:avLst/>
            </a:prstGeom>
          </p:spPr>
        </p:pic>
        <p:grpSp>
          <p:nvGrpSpPr>
            <p:cNvPr id="14" name="Grafik 3">
              <a:extLst>
                <a:ext uri="{FF2B5EF4-FFF2-40B4-BE49-F238E27FC236}">
                  <a16:creationId xmlns:a16="http://schemas.microsoft.com/office/drawing/2014/main" id="{EC8F119F-DC8E-7A92-493F-3EDC64F0AC61}"/>
                </a:ext>
              </a:extLst>
            </p:cNvPr>
            <p:cNvGrpSpPr/>
            <p:nvPr/>
          </p:nvGrpSpPr>
          <p:grpSpPr>
            <a:xfrm>
              <a:off x="1138687" y="667048"/>
              <a:ext cx="351657" cy="510247"/>
              <a:chOff x="1107121" y="664259"/>
              <a:chExt cx="351657" cy="510247"/>
            </a:xfrm>
          </p:grpSpPr>
          <p:sp>
            <p:nvSpPr>
              <p:cNvPr id="37" name="Freihandform 36">
                <a:extLst>
                  <a:ext uri="{FF2B5EF4-FFF2-40B4-BE49-F238E27FC236}">
                    <a16:creationId xmlns:a16="http://schemas.microsoft.com/office/drawing/2014/main" id="{681AEE69-E3AD-A3B5-E66D-CA39A930438C}"/>
                  </a:ext>
                </a:extLst>
              </p:cNvPr>
              <p:cNvSpPr/>
              <p:nvPr/>
            </p:nvSpPr>
            <p:spPr>
              <a:xfrm>
                <a:off x="1107121" y="664259"/>
                <a:ext cx="351656" cy="510246"/>
              </a:xfrm>
              <a:custGeom>
                <a:avLst/>
                <a:gdLst>
                  <a:gd name="connsiteX0" fmla="*/ 351625 w 351656"/>
                  <a:gd name="connsiteY0" fmla="*/ 465025 h 510246"/>
                  <a:gd name="connsiteX1" fmla="*/ 350826 w 351656"/>
                  <a:gd name="connsiteY1" fmla="*/ 457838 h 510246"/>
                  <a:gd name="connsiteX2" fmla="*/ 345107 w 351656"/>
                  <a:gd name="connsiteY2" fmla="*/ 453261 h 510246"/>
                  <a:gd name="connsiteX3" fmla="*/ 344659 w 351656"/>
                  <a:gd name="connsiteY3" fmla="*/ 453311 h 510246"/>
                  <a:gd name="connsiteX4" fmla="*/ 336932 w 351656"/>
                  <a:gd name="connsiteY4" fmla="*/ 391494 h 510246"/>
                  <a:gd name="connsiteX5" fmla="*/ 313142 w 351656"/>
                  <a:gd name="connsiteY5" fmla="*/ 362475 h 510246"/>
                  <a:gd name="connsiteX6" fmla="*/ 270203 w 351656"/>
                  <a:gd name="connsiteY6" fmla="*/ 348162 h 510246"/>
                  <a:gd name="connsiteX7" fmla="*/ 253291 w 351656"/>
                  <a:gd name="connsiteY7" fmla="*/ 351322 h 510246"/>
                  <a:gd name="connsiteX8" fmla="*/ 240643 w 351656"/>
                  <a:gd name="connsiteY8" fmla="*/ 347106 h 510246"/>
                  <a:gd name="connsiteX9" fmla="*/ 228612 w 351656"/>
                  <a:gd name="connsiteY9" fmla="*/ 330414 h 510246"/>
                  <a:gd name="connsiteX10" fmla="*/ 228612 w 351656"/>
                  <a:gd name="connsiteY10" fmla="*/ 302040 h 510246"/>
                  <a:gd name="connsiteX11" fmla="*/ 266508 w 351656"/>
                  <a:gd name="connsiteY11" fmla="*/ 286250 h 510246"/>
                  <a:gd name="connsiteX12" fmla="*/ 298991 w 351656"/>
                  <a:gd name="connsiteY12" fmla="*/ 237528 h 510246"/>
                  <a:gd name="connsiteX13" fmla="*/ 298991 w 351656"/>
                  <a:gd name="connsiteY13" fmla="*/ 228731 h 510246"/>
                  <a:gd name="connsiteX14" fmla="*/ 325383 w 351656"/>
                  <a:gd name="connsiteY14" fmla="*/ 202339 h 510246"/>
                  <a:gd name="connsiteX15" fmla="*/ 322393 w 351656"/>
                  <a:gd name="connsiteY15" fmla="*/ 190141 h 510246"/>
                  <a:gd name="connsiteX16" fmla="*/ 325383 w 351656"/>
                  <a:gd name="connsiteY16" fmla="*/ 175947 h 510246"/>
                  <a:gd name="connsiteX17" fmla="*/ 323712 w 351656"/>
                  <a:gd name="connsiteY17" fmla="*/ 165774 h 510246"/>
                  <a:gd name="connsiteX18" fmla="*/ 334181 w 351656"/>
                  <a:gd name="connsiteY18" fmla="*/ 140758 h 510246"/>
                  <a:gd name="connsiteX19" fmla="*/ 332509 w 351656"/>
                  <a:gd name="connsiteY19" fmla="*/ 130584 h 510246"/>
                  <a:gd name="connsiteX20" fmla="*/ 342978 w 351656"/>
                  <a:gd name="connsiteY20" fmla="*/ 105568 h 510246"/>
                  <a:gd name="connsiteX21" fmla="*/ 315099 w 351656"/>
                  <a:gd name="connsiteY21" fmla="*/ 71161 h 510246"/>
                  <a:gd name="connsiteX22" fmla="*/ 316586 w 351656"/>
                  <a:gd name="connsiteY22" fmla="*/ 61581 h 510246"/>
                  <a:gd name="connsiteX23" fmla="*/ 281396 w 351656"/>
                  <a:gd name="connsiteY23" fmla="*/ 26392 h 510246"/>
                  <a:gd name="connsiteX24" fmla="*/ 261698 w 351656"/>
                  <a:gd name="connsiteY24" fmla="*/ 32420 h 510246"/>
                  <a:gd name="connsiteX25" fmla="*/ 228612 w 351656"/>
                  <a:gd name="connsiteY25" fmla="*/ 8797 h 510246"/>
                  <a:gd name="connsiteX26" fmla="*/ 205958 w 351656"/>
                  <a:gd name="connsiteY26" fmla="*/ 17265 h 510246"/>
                  <a:gd name="connsiteX27" fmla="*/ 175829 w 351656"/>
                  <a:gd name="connsiteY27" fmla="*/ 0 h 510246"/>
                  <a:gd name="connsiteX28" fmla="*/ 145700 w 351656"/>
                  <a:gd name="connsiteY28" fmla="*/ 17265 h 510246"/>
                  <a:gd name="connsiteX29" fmla="*/ 123045 w 351656"/>
                  <a:gd name="connsiteY29" fmla="*/ 8797 h 510246"/>
                  <a:gd name="connsiteX30" fmla="*/ 89960 w 351656"/>
                  <a:gd name="connsiteY30" fmla="*/ 32420 h 510246"/>
                  <a:gd name="connsiteX31" fmla="*/ 70261 w 351656"/>
                  <a:gd name="connsiteY31" fmla="*/ 26392 h 510246"/>
                  <a:gd name="connsiteX32" fmla="*/ 35072 w 351656"/>
                  <a:gd name="connsiteY32" fmla="*/ 61581 h 510246"/>
                  <a:gd name="connsiteX33" fmla="*/ 36559 w 351656"/>
                  <a:gd name="connsiteY33" fmla="*/ 71161 h 510246"/>
                  <a:gd name="connsiteX34" fmla="*/ 8679 w 351656"/>
                  <a:gd name="connsiteY34" fmla="*/ 105568 h 510246"/>
                  <a:gd name="connsiteX35" fmla="*/ 19148 w 351656"/>
                  <a:gd name="connsiteY35" fmla="*/ 130584 h 510246"/>
                  <a:gd name="connsiteX36" fmla="*/ 17476 w 351656"/>
                  <a:gd name="connsiteY36" fmla="*/ 140758 h 510246"/>
                  <a:gd name="connsiteX37" fmla="*/ 27945 w 351656"/>
                  <a:gd name="connsiteY37" fmla="*/ 165774 h 510246"/>
                  <a:gd name="connsiteX38" fmla="*/ 26273 w 351656"/>
                  <a:gd name="connsiteY38" fmla="*/ 175947 h 510246"/>
                  <a:gd name="connsiteX39" fmla="*/ 29263 w 351656"/>
                  <a:gd name="connsiteY39" fmla="*/ 190141 h 510246"/>
                  <a:gd name="connsiteX40" fmla="*/ 26273 w 351656"/>
                  <a:gd name="connsiteY40" fmla="*/ 202339 h 510246"/>
                  <a:gd name="connsiteX41" fmla="*/ 52665 w 351656"/>
                  <a:gd name="connsiteY41" fmla="*/ 228731 h 510246"/>
                  <a:gd name="connsiteX42" fmla="*/ 52665 w 351656"/>
                  <a:gd name="connsiteY42" fmla="*/ 237528 h 510246"/>
                  <a:gd name="connsiteX43" fmla="*/ 85147 w 351656"/>
                  <a:gd name="connsiteY43" fmla="*/ 286252 h 510246"/>
                  <a:gd name="connsiteX44" fmla="*/ 123044 w 351656"/>
                  <a:gd name="connsiteY44" fmla="*/ 302043 h 510246"/>
                  <a:gd name="connsiteX45" fmla="*/ 123044 w 351656"/>
                  <a:gd name="connsiteY45" fmla="*/ 330415 h 510246"/>
                  <a:gd name="connsiteX46" fmla="*/ 111014 w 351656"/>
                  <a:gd name="connsiteY46" fmla="*/ 347107 h 510246"/>
                  <a:gd name="connsiteX47" fmla="*/ 98366 w 351656"/>
                  <a:gd name="connsiteY47" fmla="*/ 351323 h 510246"/>
                  <a:gd name="connsiteX48" fmla="*/ 81454 w 351656"/>
                  <a:gd name="connsiteY48" fmla="*/ 348163 h 510246"/>
                  <a:gd name="connsiteX49" fmla="*/ 38515 w 351656"/>
                  <a:gd name="connsiteY49" fmla="*/ 362476 h 510246"/>
                  <a:gd name="connsiteX50" fmla="*/ 14725 w 351656"/>
                  <a:gd name="connsiteY50" fmla="*/ 391495 h 510246"/>
                  <a:gd name="connsiteX51" fmla="*/ 6997 w 351656"/>
                  <a:gd name="connsiteY51" fmla="*/ 453312 h 510246"/>
                  <a:gd name="connsiteX52" fmla="*/ 6550 w 351656"/>
                  <a:gd name="connsiteY52" fmla="*/ 453262 h 510246"/>
                  <a:gd name="connsiteX53" fmla="*/ 830 w 351656"/>
                  <a:gd name="connsiteY53" fmla="*/ 457839 h 510246"/>
                  <a:gd name="connsiteX54" fmla="*/ 32 w 351656"/>
                  <a:gd name="connsiteY54" fmla="*/ 465027 h 510246"/>
                  <a:gd name="connsiteX55" fmla="*/ 4608 w 351656"/>
                  <a:gd name="connsiteY55" fmla="*/ 470746 h 510246"/>
                  <a:gd name="connsiteX56" fmla="*/ 17476 w 351656"/>
                  <a:gd name="connsiteY56" fmla="*/ 472176 h 510246"/>
                  <a:gd name="connsiteX57" fmla="*/ 17476 w 351656"/>
                  <a:gd name="connsiteY57" fmla="*/ 492651 h 510246"/>
                  <a:gd name="connsiteX58" fmla="*/ 35071 w 351656"/>
                  <a:gd name="connsiteY58" fmla="*/ 510246 h 510246"/>
                  <a:gd name="connsiteX59" fmla="*/ 79058 w 351656"/>
                  <a:gd name="connsiteY59" fmla="*/ 510246 h 510246"/>
                  <a:gd name="connsiteX60" fmla="*/ 272599 w 351656"/>
                  <a:gd name="connsiteY60" fmla="*/ 510246 h 510246"/>
                  <a:gd name="connsiteX61" fmla="*/ 316586 w 351656"/>
                  <a:gd name="connsiteY61" fmla="*/ 510246 h 510246"/>
                  <a:gd name="connsiteX62" fmla="*/ 334181 w 351656"/>
                  <a:gd name="connsiteY62" fmla="*/ 492651 h 510246"/>
                  <a:gd name="connsiteX63" fmla="*/ 334181 w 351656"/>
                  <a:gd name="connsiteY63" fmla="*/ 472174 h 510246"/>
                  <a:gd name="connsiteX64" fmla="*/ 347049 w 351656"/>
                  <a:gd name="connsiteY64" fmla="*/ 470745 h 510246"/>
                  <a:gd name="connsiteX65" fmla="*/ 351625 w 351656"/>
                  <a:gd name="connsiteY65" fmla="*/ 465025 h 510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51656" h="510246">
                    <a:moveTo>
                      <a:pt x="351625" y="465025"/>
                    </a:moveTo>
                    <a:lnTo>
                      <a:pt x="350826" y="457838"/>
                    </a:lnTo>
                    <a:cubicBezTo>
                      <a:pt x="350511" y="454995"/>
                      <a:pt x="347949" y="452946"/>
                      <a:pt x="345107" y="453261"/>
                    </a:cubicBezTo>
                    <a:lnTo>
                      <a:pt x="344659" y="453311"/>
                    </a:lnTo>
                    <a:lnTo>
                      <a:pt x="336932" y="391494"/>
                    </a:lnTo>
                    <a:cubicBezTo>
                      <a:pt x="335251" y="378047"/>
                      <a:pt x="325998" y="366760"/>
                      <a:pt x="313142" y="362475"/>
                    </a:cubicBezTo>
                    <a:lnTo>
                      <a:pt x="270203" y="348162"/>
                    </a:lnTo>
                    <a:cubicBezTo>
                      <a:pt x="264307" y="346195"/>
                      <a:pt x="257838" y="347447"/>
                      <a:pt x="253291" y="351322"/>
                    </a:cubicBezTo>
                    <a:lnTo>
                      <a:pt x="240643" y="347106"/>
                    </a:lnTo>
                    <a:cubicBezTo>
                      <a:pt x="233458" y="344711"/>
                      <a:pt x="228612" y="337987"/>
                      <a:pt x="228612" y="330414"/>
                    </a:cubicBezTo>
                    <a:lnTo>
                      <a:pt x="228612" y="302040"/>
                    </a:lnTo>
                    <a:lnTo>
                      <a:pt x="266508" y="286250"/>
                    </a:lnTo>
                    <a:cubicBezTo>
                      <a:pt x="286179" y="278057"/>
                      <a:pt x="298991" y="258838"/>
                      <a:pt x="298991" y="237528"/>
                    </a:cubicBezTo>
                    <a:lnTo>
                      <a:pt x="298991" y="228731"/>
                    </a:lnTo>
                    <a:cubicBezTo>
                      <a:pt x="313567" y="228731"/>
                      <a:pt x="325383" y="216915"/>
                      <a:pt x="325383" y="202339"/>
                    </a:cubicBezTo>
                    <a:cubicBezTo>
                      <a:pt x="325383" y="197937"/>
                      <a:pt x="324300" y="193790"/>
                      <a:pt x="322393" y="190141"/>
                    </a:cubicBezTo>
                    <a:cubicBezTo>
                      <a:pt x="324311" y="185798"/>
                      <a:pt x="325383" y="180999"/>
                      <a:pt x="325383" y="175947"/>
                    </a:cubicBezTo>
                    <a:cubicBezTo>
                      <a:pt x="325383" y="172384"/>
                      <a:pt x="324696" y="169015"/>
                      <a:pt x="323712" y="165774"/>
                    </a:cubicBezTo>
                    <a:cubicBezTo>
                      <a:pt x="330168" y="159395"/>
                      <a:pt x="334181" y="150550"/>
                      <a:pt x="334181" y="140758"/>
                    </a:cubicBezTo>
                    <a:cubicBezTo>
                      <a:pt x="334181" y="137195"/>
                      <a:pt x="333493" y="133825"/>
                      <a:pt x="332509" y="130584"/>
                    </a:cubicBezTo>
                    <a:cubicBezTo>
                      <a:pt x="338966" y="124205"/>
                      <a:pt x="342978" y="115361"/>
                      <a:pt x="342978" y="105568"/>
                    </a:cubicBezTo>
                    <a:cubicBezTo>
                      <a:pt x="342978" y="88643"/>
                      <a:pt x="331021" y="74529"/>
                      <a:pt x="315099" y="71161"/>
                    </a:cubicBezTo>
                    <a:cubicBezTo>
                      <a:pt x="315971" y="68096"/>
                      <a:pt x="316586" y="64926"/>
                      <a:pt x="316586" y="61581"/>
                    </a:cubicBezTo>
                    <a:cubicBezTo>
                      <a:pt x="316586" y="42147"/>
                      <a:pt x="300831" y="26392"/>
                      <a:pt x="281396" y="26392"/>
                    </a:cubicBezTo>
                    <a:cubicBezTo>
                      <a:pt x="274098" y="26392"/>
                      <a:pt x="267320" y="28616"/>
                      <a:pt x="261698" y="32420"/>
                    </a:cubicBezTo>
                    <a:cubicBezTo>
                      <a:pt x="256896" y="18700"/>
                      <a:pt x="243973" y="8797"/>
                      <a:pt x="228612" y="8797"/>
                    </a:cubicBezTo>
                    <a:cubicBezTo>
                      <a:pt x="219935" y="8797"/>
                      <a:pt x="212094" y="12058"/>
                      <a:pt x="205958" y="17265"/>
                    </a:cubicBezTo>
                    <a:cubicBezTo>
                      <a:pt x="199821" y="6969"/>
                      <a:pt x="188687" y="0"/>
                      <a:pt x="175829" y="0"/>
                    </a:cubicBezTo>
                    <a:cubicBezTo>
                      <a:pt x="162972" y="0"/>
                      <a:pt x="151839" y="6969"/>
                      <a:pt x="145700" y="17265"/>
                    </a:cubicBezTo>
                    <a:cubicBezTo>
                      <a:pt x="139563" y="12058"/>
                      <a:pt x="131723" y="8797"/>
                      <a:pt x="123045" y="8797"/>
                    </a:cubicBezTo>
                    <a:cubicBezTo>
                      <a:pt x="107685" y="8797"/>
                      <a:pt x="94762" y="18700"/>
                      <a:pt x="89960" y="32420"/>
                    </a:cubicBezTo>
                    <a:cubicBezTo>
                      <a:pt x="84337" y="28616"/>
                      <a:pt x="77559" y="26392"/>
                      <a:pt x="70261" y="26392"/>
                    </a:cubicBezTo>
                    <a:cubicBezTo>
                      <a:pt x="50827" y="26392"/>
                      <a:pt x="35072" y="42147"/>
                      <a:pt x="35072" y="61581"/>
                    </a:cubicBezTo>
                    <a:cubicBezTo>
                      <a:pt x="35072" y="64926"/>
                      <a:pt x="35688" y="68096"/>
                      <a:pt x="36559" y="71161"/>
                    </a:cubicBezTo>
                    <a:cubicBezTo>
                      <a:pt x="20635" y="74529"/>
                      <a:pt x="8679" y="88643"/>
                      <a:pt x="8679" y="105568"/>
                    </a:cubicBezTo>
                    <a:cubicBezTo>
                      <a:pt x="8679" y="115361"/>
                      <a:pt x="12691" y="124205"/>
                      <a:pt x="19148" y="130584"/>
                    </a:cubicBezTo>
                    <a:cubicBezTo>
                      <a:pt x="18163" y="133825"/>
                      <a:pt x="17476" y="137195"/>
                      <a:pt x="17476" y="140758"/>
                    </a:cubicBezTo>
                    <a:cubicBezTo>
                      <a:pt x="17476" y="150550"/>
                      <a:pt x="21489" y="159395"/>
                      <a:pt x="27945" y="165774"/>
                    </a:cubicBezTo>
                    <a:cubicBezTo>
                      <a:pt x="26961" y="169015"/>
                      <a:pt x="26273" y="172384"/>
                      <a:pt x="26273" y="175947"/>
                    </a:cubicBezTo>
                    <a:cubicBezTo>
                      <a:pt x="26273" y="180999"/>
                      <a:pt x="27346" y="185798"/>
                      <a:pt x="29263" y="190141"/>
                    </a:cubicBezTo>
                    <a:cubicBezTo>
                      <a:pt x="27358" y="193790"/>
                      <a:pt x="26273" y="197937"/>
                      <a:pt x="26273" y="202339"/>
                    </a:cubicBezTo>
                    <a:cubicBezTo>
                      <a:pt x="26273" y="216915"/>
                      <a:pt x="38089" y="228731"/>
                      <a:pt x="52665" y="228731"/>
                    </a:cubicBezTo>
                    <a:lnTo>
                      <a:pt x="52665" y="237528"/>
                    </a:lnTo>
                    <a:cubicBezTo>
                      <a:pt x="52665" y="258837"/>
                      <a:pt x="65478" y="278055"/>
                      <a:pt x="85147" y="286252"/>
                    </a:cubicBezTo>
                    <a:lnTo>
                      <a:pt x="123044" y="302043"/>
                    </a:lnTo>
                    <a:lnTo>
                      <a:pt x="123044" y="330415"/>
                    </a:lnTo>
                    <a:cubicBezTo>
                      <a:pt x="123044" y="337989"/>
                      <a:pt x="118198" y="344712"/>
                      <a:pt x="111014" y="347107"/>
                    </a:cubicBezTo>
                    <a:lnTo>
                      <a:pt x="98366" y="351323"/>
                    </a:lnTo>
                    <a:cubicBezTo>
                      <a:pt x="93818" y="347448"/>
                      <a:pt x="87350" y="346196"/>
                      <a:pt x="81454" y="348163"/>
                    </a:cubicBezTo>
                    <a:lnTo>
                      <a:pt x="38515" y="362476"/>
                    </a:lnTo>
                    <a:cubicBezTo>
                      <a:pt x="25659" y="366761"/>
                      <a:pt x="16406" y="378048"/>
                      <a:pt x="14725" y="391495"/>
                    </a:cubicBezTo>
                    <a:lnTo>
                      <a:pt x="6997" y="453312"/>
                    </a:lnTo>
                    <a:lnTo>
                      <a:pt x="6550" y="453262"/>
                    </a:lnTo>
                    <a:cubicBezTo>
                      <a:pt x="3707" y="452947"/>
                      <a:pt x="1146" y="454995"/>
                      <a:pt x="830" y="457839"/>
                    </a:cubicBezTo>
                    <a:lnTo>
                      <a:pt x="32" y="465027"/>
                    </a:lnTo>
                    <a:cubicBezTo>
                      <a:pt x="-284" y="467869"/>
                      <a:pt x="1765" y="470430"/>
                      <a:pt x="4608" y="470746"/>
                    </a:cubicBezTo>
                    <a:lnTo>
                      <a:pt x="17476" y="472176"/>
                    </a:lnTo>
                    <a:lnTo>
                      <a:pt x="17476" y="492651"/>
                    </a:lnTo>
                    <a:cubicBezTo>
                      <a:pt x="17476" y="502368"/>
                      <a:pt x="25354" y="510246"/>
                      <a:pt x="35071" y="510246"/>
                    </a:cubicBezTo>
                    <a:lnTo>
                      <a:pt x="79058" y="510246"/>
                    </a:lnTo>
                    <a:lnTo>
                      <a:pt x="272599" y="510246"/>
                    </a:lnTo>
                    <a:lnTo>
                      <a:pt x="316586" y="510246"/>
                    </a:lnTo>
                    <a:cubicBezTo>
                      <a:pt x="326304" y="510246"/>
                      <a:pt x="334181" y="502368"/>
                      <a:pt x="334181" y="492651"/>
                    </a:cubicBezTo>
                    <a:lnTo>
                      <a:pt x="334181" y="472174"/>
                    </a:lnTo>
                    <a:lnTo>
                      <a:pt x="347049" y="470745"/>
                    </a:lnTo>
                    <a:cubicBezTo>
                      <a:pt x="349891" y="470429"/>
                      <a:pt x="351941" y="467868"/>
                      <a:pt x="351625" y="465025"/>
                    </a:cubicBezTo>
                    <a:close/>
                  </a:path>
                </a:pathLst>
              </a:custGeom>
              <a:solidFill>
                <a:srgbClr val="C38762"/>
              </a:solidFill>
              <a:ln w="1088" cap="flat">
                <a:noFill/>
                <a:prstDash val="solid"/>
                <a:miter/>
              </a:ln>
            </p:spPr>
            <p:txBody>
              <a:bodyPr rtlCol="0" anchor="ctr"/>
              <a:lstStyle/>
              <a:p>
                <a:endParaRPr lang="en-US"/>
              </a:p>
            </p:txBody>
          </p:sp>
          <p:sp>
            <p:nvSpPr>
              <p:cNvPr id="38" name="Freihandform 37">
                <a:extLst>
                  <a:ext uri="{FF2B5EF4-FFF2-40B4-BE49-F238E27FC236}">
                    <a16:creationId xmlns:a16="http://schemas.microsoft.com/office/drawing/2014/main" id="{9A0E84AC-A730-19A0-7EE6-C3EE633ADACA}"/>
                  </a:ext>
                </a:extLst>
              </p:cNvPr>
              <p:cNvSpPr/>
              <p:nvPr/>
            </p:nvSpPr>
            <p:spPr>
              <a:xfrm>
                <a:off x="1115800" y="664259"/>
                <a:ext cx="334299" cy="211136"/>
              </a:xfrm>
              <a:custGeom>
                <a:avLst/>
                <a:gdLst>
                  <a:gd name="connsiteX0" fmla="*/ 323831 w 334299"/>
                  <a:gd name="connsiteY0" fmla="*/ 130584 h 211136"/>
                  <a:gd name="connsiteX1" fmla="*/ 334299 w 334299"/>
                  <a:gd name="connsiteY1" fmla="*/ 105568 h 211136"/>
                  <a:gd name="connsiteX2" fmla="*/ 306420 w 334299"/>
                  <a:gd name="connsiteY2" fmla="*/ 71161 h 211136"/>
                  <a:gd name="connsiteX3" fmla="*/ 307907 w 334299"/>
                  <a:gd name="connsiteY3" fmla="*/ 61581 h 211136"/>
                  <a:gd name="connsiteX4" fmla="*/ 272718 w 334299"/>
                  <a:gd name="connsiteY4" fmla="*/ 26392 h 211136"/>
                  <a:gd name="connsiteX5" fmla="*/ 253019 w 334299"/>
                  <a:gd name="connsiteY5" fmla="*/ 32420 h 211136"/>
                  <a:gd name="connsiteX6" fmla="*/ 219934 w 334299"/>
                  <a:gd name="connsiteY6" fmla="*/ 8797 h 211136"/>
                  <a:gd name="connsiteX7" fmla="*/ 197279 w 334299"/>
                  <a:gd name="connsiteY7" fmla="*/ 17265 h 211136"/>
                  <a:gd name="connsiteX8" fmla="*/ 167151 w 334299"/>
                  <a:gd name="connsiteY8" fmla="*/ 0 h 211136"/>
                  <a:gd name="connsiteX9" fmla="*/ 137021 w 334299"/>
                  <a:gd name="connsiteY9" fmla="*/ 17265 h 211136"/>
                  <a:gd name="connsiteX10" fmla="*/ 114367 w 334299"/>
                  <a:gd name="connsiteY10" fmla="*/ 8797 h 211136"/>
                  <a:gd name="connsiteX11" fmla="*/ 81281 w 334299"/>
                  <a:gd name="connsiteY11" fmla="*/ 32420 h 211136"/>
                  <a:gd name="connsiteX12" fmla="*/ 61583 w 334299"/>
                  <a:gd name="connsiteY12" fmla="*/ 26392 h 211136"/>
                  <a:gd name="connsiteX13" fmla="*/ 26393 w 334299"/>
                  <a:gd name="connsiteY13" fmla="*/ 61581 h 211136"/>
                  <a:gd name="connsiteX14" fmla="*/ 27880 w 334299"/>
                  <a:gd name="connsiteY14" fmla="*/ 71161 h 211136"/>
                  <a:gd name="connsiteX15" fmla="*/ 0 w 334299"/>
                  <a:gd name="connsiteY15" fmla="*/ 105568 h 211136"/>
                  <a:gd name="connsiteX16" fmla="*/ 10469 w 334299"/>
                  <a:gd name="connsiteY16" fmla="*/ 130584 h 211136"/>
                  <a:gd name="connsiteX17" fmla="*/ 8797 w 334299"/>
                  <a:gd name="connsiteY17" fmla="*/ 140758 h 211136"/>
                  <a:gd name="connsiteX18" fmla="*/ 19266 w 334299"/>
                  <a:gd name="connsiteY18" fmla="*/ 165774 h 211136"/>
                  <a:gd name="connsiteX19" fmla="*/ 17595 w 334299"/>
                  <a:gd name="connsiteY19" fmla="*/ 175947 h 211136"/>
                  <a:gd name="connsiteX20" fmla="*/ 52784 w 334299"/>
                  <a:gd name="connsiteY20" fmla="*/ 211136 h 211136"/>
                  <a:gd name="connsiteX21" fmla="*/ 52795 w 334299"/>
                  <a:gd name="connsiteY21" fmla="*/ 211136 h 211136"/>
                  <a:gd name="connsiteX22" fmla="*/ 281505 w 334299"/>
                  <a:gd name="connsiteY22" fmla="*/ 211136 h 211136"/>
                  <a:gd name="connsiteX23" fmla="*/ 281516 w 334299"/>
                  <a:gd name="connsiteY23" fmla="*/ 211136 h 211136"/>
                  <a:gd name="connsiteX24" fmla="*/ 316706 w 334299"/>
                  <a:gd name="connsiteY24" fmla="*/ 175947 h 211136"/>
                  <a:gd name="connsiteX25" fmla="*/ 315034 w 334299"/>
                  <a:gd name="connsiteY25" fmla="*/ 165774 h 211136"/>
                  <a:gd name="connsiteX26" fmla="*/ 325503 w 334299"/>
                  <a:gd name="connsiteY26" fmla="*/ 140758 h 211136"/>
                  <a:gd name="connsiteX27" fmla="*/ 323831 w 334299"/>
                  <a:gd name="connsiteY27" fmla="*/ 130584 h 211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4299" h="211136">
                    <a:moveTo>
                      <a:pt x="323831" y="130584"/>
                    </a:moveTo>
                    <a:cubicBezTo>
                      <a:pt x="330288" y="124205"/>
                      <a:pt x="334299" y="115361"/>
                      <a:pt x="334299" y="105568"/>
                    </a:cubicBezTo>
                    <a:cubicBezTo>
                      <a:pt x="334299" y="88643"/>
                      <a:pt x="322342" y="74529"/>
                      <a:pt x="306420" y="71161"/>
                    </a:cubicBezTo>
                    <a:cubicBezTo>
                      <a:pt x="307292" y="68096"/>
                      <a:pt x="307907" y="64926"/>
                      <a:pt x="307907" y="61581"/>
                    </a:cubicBezTo>
                    <a:cubicBezTo>
                      <a:pt x="307907" y="42147"/>
                      <a:pt x="292152" y="26392"/>
                      <a:pt x="272718" y="26392"/>
                    </a:cubicBezTo>
                    <a:cubicBezTo>
                      <a:pt x="265419" y="26392"/>
                      <a:pt x="258641" y="28616"/>
                      <a:pt x="253019" y="32420"/>
                    </a:cubicBezTo>
                    <a:cubicBezTo>
                      <a:pt x="248217" y="18700"/>
                      <a:pt x="235294" y="8797"/>
                      <a:pt x="219934" y="8797"/>
                    </a:cubicBezTo>
                    <a:cubicBezTo>
                      <a:pt x="211256" y="8797"/>
                      <a:pt x="203416" y="12058"/>
                      <a:pt x="197279" y="17265"/>
                    </a:cubicBezTo>
                    <a:cubicBezTo>
                      <a:pt x="191142" y="6969"/>
                      <a:pt x="180008" y="0"/>
                      <a:pt x="167151" y="0"/>
                    </a:cubicBezTo>
                    <a:cubicBezTo>
                      <a:pt x="154293" y="0"/>
                      <a:pt x="143160" y="6969"/>
                      <a:pt x="137021" y="17265"/>
                    </a:cubicBezTo>
                    <a:cubicBezTo>
                      <a:pt x="130885" y="12058"/>
                      <a:pt x="123044" y="8797"/>
                      <a:pt x="114367" y="8797"/>
                    </a:cubicBezTo>
                    <a:cubicBezTo>
                      <a:pt x="99006" y="8797"/>
                      <a:pt x="86083" y="18700"/>
                      <a:pt x="81281" y="32420"/>
                    </a:cubicBezTo>
                    <a:cubicBezTo>
                      <a:pt x="75658" y="28616"/>
                      <a:pt x="68880" y="26392"/>
                      <a:pt x="61583" y="26392"/>
                    </a:cubicBezTo>
                    <a:cubicBezTo>
                      <a:pt x="42148" y="26392"/>
                      <a:pt x="26393" y="42147"/>
                      <a:pt x="26393" y="61581"/>
                    </a:cubicBezTo>
                    <a:cubicBezTo>
                      <a:pt x="26393" y="64926"/>
                      <a:pt x="27009" y="68096"/>
                      <a:pt x="27880" y="71161"/>
                    </a:cubicBezTo>
                    <a:cubicBezTo>
                      <a:pt x="11957" y="74529"/>
                      <a:pt x="0" y="88643"/>
                      <a:pt x="0" y="105568"/>
                    </a:cubicBezTo>
                    <a:cubicBezTo>
                      <a:pt x="0" y="115361"/>
                      <a:pt x="4013" y="124205"/>
                      <a:pt x="10469" y="130584"/>
                    </a:cubicBezTo>
                    <a:cubicBezTo>
                      <a:pt x="9485" y="133825"/>
                      <a:pt x="8797" y="137195"/>
                      <a:pt x="8797" y="140758"/>
                    </a:cubicBezTo>
                    <a:cubicBezTo>
                      <a:pt x="8797" y="150550"/>
                      <a:pt x="12810" y="159395"/>
                      <a:pt x="19266" y="165774"/>
                    </a:cubicBezTo>
                    <a:cubicBezTo>
                      <a:pt x="18282" y="169015"/>
                      <a:pt x="17595" y="172384"/>
                      <a:pt x="17595" y="175947"/>
                    </a:cubicBezTo>
                    <a:cubicBezTo>
                      <a:pt x="17595" y="195381"/>
                      <a:pt x="33350" y="211136"/>
                      <a:pt x="52784" y="211136"/>
                    </a:cubicBezTo>
                    <a:cubicBezTo>
                      <a:pt x="52787" y="211136"/>
                      <a:pt x="52791" y="211136"/>
                      <a:pt x="52795" y="211136"/>
                    </a:cubicBezTo>
                    <a:lnTo>
                      <a:pt x="281505" y="211136"/>
                    </a:lnTo>
                    <a:cubicBezTo>
                      <a:pt x="281508" y="211136"/>
                      <a:pt x="281512" y="211136"/>
                      <a:pt x="281516" y="211136"/>
                    </a:cubicBezTo>
                    <a:cubicBezTo>
                      <a:pt x="300951" y="211136"/>
                      <a:pt x="316706" y="195381"/>
                      <a:pt x="316706" y="175947"/>
                    </a:cubicBezTo>
                    <a:cubicBezTo>
                      <a:pt x="316706" y="172384"/>
                      <a:pt x="316018" y="169015"/>
                      <a:pt x="315034" y="165774"/>
                    </a:cubicBezTo>
                    <a:cubicBezTo>
                      <a:pt x="321490" y="159395"/>
                      <a:pt x="325503" y="150550"/>
                      <a:pt x="325503" y="140758"/>
                    </a:cubicBezTo>
                    <a:cubicBezTo>
                      <a:pt x="325502" y="137195"/>
                      <a:pt x="324816" y="133825"/>
                      <a:pt x="323831" y="130584"/>
                    </a:cubicBezTo>
                    <a:close/>
                  </a:path>
                </a:pathLst>
              </a:custGeom>
              <a:solidFill>
                <a:srgbClr val="623F33"/>
              </a:solidFill>
              <a:ln w="1088" cap="flat">
                <a:noFill/>
                <a:prstDash val="solid"/>
                <a:miter/>
              </a:ln>
            </p:spPr>
            <p:txBody>
              <a:bodyPr rtlCol="0" anchor="ctr"/>
              <a:lstStyle/>
              <a:p>
                <a:endParaRPr lang="en-US"/>
              </a:p>
            </p:txBody>
          </p:sp>
          <p:sp>
            <p:nvSpPr>
              <p:cNvPr id="39" name="Freihandform 38">
                <a:extLst>
                  <a:ext uri="{FF2B5EF4-FFF2-40B4-BE49-F238E27FC236}">
                    <a16:creationId xmlns:a16="http://schemas.microsoft.com/office/drawing/2014/main" id="{B105A653-F588-E3A0-CAA2-B3C493340D7D}"/>
                  </a:ext>
                </a:extLst>
              </p:cNvPr>
              <p:cNvSpPr/>
              <p:nvPr/>
            </p:nvSpPr>
            <p:spPr>
              <a:xfrm>
                <a:off x="1113480" y="1011499"/>
                <a:ext cx="339918" cy="163006"/>
              </a:xfrm>
              <a:custGeom>
                <a:avLst/>
                <a:gdLst>
                  <a:gd name="connsiteX0" fmla="*/ 266241 w 339918"/>
                  <a:gd name="connsiteY0" fmla="*/ 163007 h 163006"/>
                  <a:gd name="connsiteX1" fmla="*/ 266241 w 339918"/>
                  <a:gd name="connsiteY1" fmla="*/ 119020 h 163006"/>
                  <a:gd name="connsiteX2" fmla="*/ 339918 w 339918"/>
                  <a:gd name="connsiteY2" fmla="*/ 119020 h 163006"/>
                  <a:gd name="connsiteX3" fmla="*/ 330572 w 339918"/>
                  <a:gd name="connsiteY3" fmla="*/ 44255 h 163006"/>
                  <a:gd name="connsiteX4" fmla="*/ 306782 w 339918"/>
                  <a:gd name="connsiteY4" fmla="*/ 15236 h 163006"/>
                  <a:gd name="connsiteX5" fmla="*/ 263843 w 339918"/>
                  <a:gd name="connsiteY5" fmla="*/ 922 h 163006"/>
                  <a:gd name="connsiteX6" fmla="*/ 243729 w 339918"/>
                  <a:gd name="connsiteY6" fmla="*/ 7747 h 163006"/>
                  <a:gd name="connsiteX7" fmla="*/ 169471 w 339918"/>
                  <a:gd name="connsiteY7" fmla="*/ 48640 h 163006"/>
                  <a:gd name="connsiteX8" fmla="*/ 95210 w 339918"/>
                  <a:gd name="connsiteY8" fmla="*/ 7746 h 163006"/>
                  <a:gd name="connsiteX9" fmla="*/ 75096 w 339918"/>
                  <a:gd name="connsiteY9" fmla="*/ 921 h 163006"/>
                  <a:gd name="connsiteX10" fmla="*/ 32158 w 339918"/>
                  <a:gd name="connsiteY10" fmla="*/ 15235 h 163006"/>
                  <a:gd name="connsiteX11" fmla="*/ 8367 w 339918"/>
                  <a:gd name="connsiteY11" fmla="*/ 44254 h 163006"/>
                  <a:gd name="connsiteX12" fmla="*/ 0 w 339918"/>
                  <a:gd name="connsiteY12" fmla="*/ 111193 h 163006"/>
                  <a:gd name="connsiteX13" fmla="*/ 72700 w 339918"/>
                  <a:gd name="connsiteY13" fmla="*/ 119019 h 163006"/>
                  <a:gd name="connsiteX14" fmla="*/ 72700 w 339918"/>
                  <a:gd name="connsiteY14" fmla="*/ 163006 h 163006"/>
                  <a:gd name="connsiteX15" fmla="*/ 266242 w 339918"/>
                  <a:gd name="connsiteY15" fmla="*/ 163006 h 163006"/>
                  <a:gd name="connsiteX16" fmla="*/ 266242 w 339918"/>
                  <a:gd name="connsiteY16" fmla="*/ 163007 h 163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9918" h="163006">
                    <a:moveTo>
                      <a:pt x="266241" y="163007"/>
                    </a:moveTo>
                    <a:lnTo>
                      <a:pt x="266241" y="119020"/>
                    </a:lnTo>
                    <a:lnTo>
                      <a:pt x="339918" y="119020"/>
                    </a:lnTo>
                    <a:lnTo>
                      <a:pt x="330572" y="44255"/>
                    </a:lnTo>
                    <a:cubicBezTo>
                      <a:pt x="328891" y="30808"/>
                      <a:pt x="319638" y="19521"/>
                      <a:pt x="306782" y="15236"/>
                    </a:cubicBezTo>
                    <a:lnTo>
                      <a:pt x="263843" y="922"/>
                    </a:lnTo>
                    <a:cubicBezTo>
                      <a:pt x="256366" y="-1571"/>
                      <a:pt x="247953" y="1092"/>
                      <a:pt x="243729" y="7747"/>
                    </a:cubicBezTo>
                    <a:cubicBezTo>
                      <a:pt x="228136" y="32318"/>
                      <a:pt x="200727" y="48640"/>
                      <a:pt x="169471" y="48640"/>
                    </a:cubicBezTo>
                    <a:cubicBezTo>
                      <a:pt x="138215" y="48640"/>
                      <a:pt x="110805" y="32317"/>
                      <a:pt x="95210" y="7746"/>
                    </a:cubicBezTo>
                    <a:cubicBezTo>
                      <a:pt x="90987" y="1091"/>
                      <a:pt x="82574" y="-1572"/>
                      <a:pt x="75096" y="921"/>
                    </a:cubicBezTo>
                    <a:lnTo>
                      <a:pt x="32158" y="15235"/>
                    </a:lnTo>
                    <a:cubicBezTo>
                      <a:pt x="19301" y="19520"/>
                      <a:pt x="10049" y="30807"/>
                      <a:pt x="8367" y="44254"/>
                    </a:cubicBezTo>
                    <a:lnTo>
                      <a:pt x="0" y="111193"/>
                    </a:lnTo>
                    <a:lnTo>
                      <a:pt x="72700" y="119019"/>
                    </a:lnTo>
                    <a:lnTo>
                      <a:pt x="72700" y="163006"/>
                    </a:lnTo>
                    <a:lnTo>
                      <a:pt x="266242" y="163006"/>
                    </a:lnTo>
                    <a:lnTo>
                      <a:pt x="266242" y="163007"/>
                    </a:lnTo>
                    <a:close/>
                  </a:path>
                </a:pathLst>
              </a:custGeom>
              <a:solidFill>
                <a:srgbClr val="97CCD2"/>
              </a:solidFill>
              <a:ln w="1088" cap="flat">
                <a:noFill/>
                <a:prstDash val="solid"/>
                <a:miter/>
              </a:ln>
            </p:spPr>
            <p:txBody>
              <a:bodyPr rtlCol="0" anchor="ctr"/>
              <a:lstStyle/>
              <a:p>
                <a:endParaRPr lang="en-US" dirty="0"/>
              </a:p>
            </p:txBody>
          </p:sp>
          <p:sp>
            <p:nvSpPr>
              <p:cNvPr id="40" name="Freihandform 39">
                <a:extLst>
                  <a:ext uri="{FF2B5EF4-FFF2-40B4-BE49-F238E27FC236}">
                    <a16:creationId xmlns:a16="http://schemas.microsoft.com/office/drawing/2014/main" id="{6B7576ED-001F-CE38-66CE-64BE3EBC5FB7}"/>
                  </a:ext>
                </a:extLst>
              </p:cNvPr>
              <p:cNvSpPr/>
              <p:nvPr/>
            </p:nvSpPr>
            <p:spPr>
              <a:xfrm>
                <a:off x="1221349" y="942841"/>
                <a:ext cx="114384" cy="68777"/>
              </a:xfrm>
              <a:custGeom>
                <a:avLst/>
                <a:gdLst>
                  <a:gd name="connsiteX0" fmla="*/ 114384 w 114384"/>
                  <a:gd name="connsiteY0" fmla="*/ 23460 h 68777"/>
                  <a:gd name="connsiteX1" fmla="*/ 8816 w 114384"/>
                  <a:gd name="connsiteY1" fmla="*/ 0 h 68777"/>
                  <a:gd name="connsiteX2" fmla="*/ 8816 w 114384"/>
                  <a:gd name="connsiteY2" fmla="*/ 51833 h 68777"/>
                  <a:gd name="connsiteX3" fmla="*/ 0 w 114384"/>
                  <a:gd name="connsiteY3" fmla="*/ 66853 h 68777"/>
                  <a:gd name="connsiteX4" fmla="*/ 114384 w 114384"/>
                  <a:gd name="connsiteY4" fmla="*/ 23460 h 68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84" h="68777">
                    <a:moveTo>
                      <a:pt x="114384" y="23460"/>
                    </a:moveTo>
                    <a:lnTo>
                      <a:pt x="8816" y="0"/>
                    </a:lnTo>
                    <a:lnTo>
                      <a:pt x="8816" y="51833"/>
                    </a:lnTo>
                    <a:cubicBezTo>
                      <a:pt x="8816" y="58166"/>
                      <a:pt x="5312" y="63743"/>
                      <a:pt x="0" y="66853"/>
                    </a:cubicBezTo>
                    <a:cubicBezTo>
                      <a:pt x="73781" y="79768"/>
                      <a:pt x="114384" y="23460"/>
                      <a:pt x="114384" y="23460"/>
                    </a:cubicBezTo>
                    <a:close/>
                  </a:path>
                </a:pathLst>
              </a:custGeom>
              <a:solidFill>
                <a:srgbClr val="A46D4D"/>
              </a:solidFill>
              <a:ln w="1088" cap="flat">
                <a:noFill/>
                <a:prstDash val="solid"/>
                <a:miter/>
              </a:ln>
            </p:spPr>
            <p:txBody>
              <a:bodyPr rtlCol="0" anchor="ctr"/>
              <a:lstStyle/>
              <a:p>
                <a:endParaRPr lang="en-US"/>
              </a:p>
            </p:txBody>
          </p:sp>
          <p:sp>
            <p:nvSpPr>
              <p:cNvPr id="41" name="Freihandform 40">
                <a:extLst>
                  <a:ext uri="{FF2B5EF4-FFF2-40B4-BE49-F238E27FC236}">
                    <a16:creationId xmlns:a16="http://schemas.microsoft.com/office/drawing/2014/main" id="{FAF8C9F3-FA44-038F-44D0-24DAACB4AB4D}"/>
                  </a:ext>
                </a:extLst>
              </p:cNvPr>
              <p:cNvSpPr/>
              <p:nvPr/>
            </p:nvSpPr>
            <p:spPr>
              <a:xfrm>
                <a:off x="1133395" y="761029"/>
                <a:ext cx="299109" cy="219933"/>
              </a:xfrm>
              <a:custGeom>
                <a:avLst/>
                <a:gdLst>
                  <a:gd name="connsiteX0" fmla="*/ 272718 w 299109"/>
                  <a:gd name="connsiteY0" fmla="*/ 79176 h 219933"/>
                  <a:gd name="connsiteX1" fmla="*/ 272718 w 299109"/>
                  <a:gd name="connsiteY1" fmla="*/ 52784 h 219933"/>
                  <a:gd name="connsiteX2" fmla="*/ 228731 w 299109"/>
                  <a:gd name="connsiteY2" fmla="*/ 0 h 219933"/>
                  <a:gd name="connsiteX3" fmla="*/ 70379 w 299109"/>
                  <a:gd name="connsiteY3" fmla="*/ 0 h 219933"/>
                  <a:gd name="connsiteX4" fmla="*/ 26392 w 299109"/>
                  <a:gd name="connsiteY4" fmla="*/ 52784 h 219933"/>
                  <a:gd name="connsiteX5" fmla="*/ 26392 w 299109"/>
                  <a:gd name="connsiteY5" fmla="*/ 79176 h 219933"/>
                  <a:gd name="connsiteX6" fmla="*/ 0 w 299109"/>
                  <a:gd name="connsiteY6" fmla="*/ 105568 h 219933"/>
                  <a:gd name="connsiteX7" fmla="*/ 26392 w 299109"/>
                  <a:gd name="connsiteY7" fmla="*/ 131960 h 219933"/>
                  <a:gd name="connsiteX8" fmla="*/ 26392 w 299109"/>
                  <a:gd name="connsiteY8" fmla="*/ 140758 h 219933"/>
                  <a:gd name="connsiteX9" fmla="*/ 58874 w 299109"/>
                  <a:gd name="connsiteY9" fmla="*/ 189482 h 219933"/>
                  <a:gd name="connsiteX10" fmla="*/ 115717 w 299109"/>
                  <a:gd name="connsiteY10" fmla="*/ 213166 h 219933"/>
                  <a:gd name="connsiteX11" fmla="*/ 149555 w 299109"/>
                  <a:gd name="connsiteY11" fmla="*/ 219934 h 219933"/>
                  <a:gd name="connsiteX12" fmla="*/ 149555 w 299109"/>
                  <a:gd name="connsiteY12" fmla="*/ 219934 h 219933"/>
                  <a:gd name="connsiteX13" fmla="*/ 183391 w 299109"/>
                  <a:gd name="connsiteY13" fmla="*/ 213166 h 219933"/>
                  <a:gd name="connsiteX14" fmla="*/ 240237 w 299109"/>
                  <a:gd name="connsiteY14" fmla="*/ 189481 h 219933"/>
                  <a:gd name="connsiteX15" fmla="*/ 272718 w 299109"/>
                  <a:gd name="connsiteY15" fmla="*/ 140758 h 219933"/>
                  <a:gd name="connsiteX16" fmla="*/ 272718 w 299109"/>
                  <a:gd name="connsiteY16" fmla="*/ 131960 h 219933"/>
                  <a:gd name="connsiteX17" fmla="*/ 299110 w 299109"/>
                  <a:gd name="connsiteY17" fmla="*/ 105568 h 219933"/>
                  <a:gd name="connsiteX18" fmla="*/ 272718 w 299109"/>
                  <a:gd name="connsiteY18" fmla="*/ 79176 h 219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9109" h="219933">
                    <a:moveTo>
                      <a:pt x="272718" y="79176"/>
                    </a:moveTo>
                    <a:lnTo>
                      <a:pt x="272718" y="52784"/>
                    </a:lnTo>
                    <a:cubicBezTo>
                      <a:pt x="272718" y="28491"/>
                      <a:pt x="253024" y="0"/>
                      <a:pt x="228731" y="0"/>
                    </a:cubicBezTo>
                    <a:lnTo>
                      <a:pt x="70379" y="0"/>
                    </a:lnTo>
                    <a:cubicBezTo>
                      <a:pt x="46085" y="0"/>
                      <a:pt x="26392" y="28491"/>
                      <a:pt x="26392" y="52784"/>
                    </a:cubicBezTo>
                    <a:lnTo>
                      <a:pt x="26392" y="79176"/>
                    </a:lnTo>
                    <a:cubicBezTo>
                      <a:pt x="11816" y="79176"/>
                      <a:pt x="0" y="90993"/>
                      <a:pt x="0" y="105568"/>
                    </a:cubicBezTo>
                    <a:cubicBezTo>
                      <a:pt x="0" y="120144"/>
                      <a:pt x="11816" y="131960"/>
                      <a:pt x="26392" y="131960"/>
                    </a:cubicBezTo>
                    <a:lnTo>
                      <a:pt x="26392" y="140758"/>
                    </a:lnTo>
                    <a:cubicBezTo>
                      <a:pt x="26392" y="162066"/>
                      <a:pt x="39204" y="181285"/>
                      <a:pt x="58874" y="189482"/>
                    </a:cubicBezTo>
                    <a:lnTo>
                      <a:pt x="115717" y="213166"/>
                    </a:lnTo>
                    <a:cubicBezTo>
                      <a:pt x="126440" y="217634"/>
                      <a:pt x="137940" y="219934"/>
                      <a:pt x="149555" y="219934"/>
                    </a:cubicBezTo>
                    <a:lnTo>
                      <a:pt x="149555" y="219934"/>
                    </a:lnTo>
                    <a:cubicBezTo>
                      <a:pt x="161170" y="219934"/>
                      <a:pt x="172669" y="217633"/>
                      <a:pt x="183391" y="213166"/>
                    </a:cubicBezTo>
                    <a:lnTo>
                      <a:pt x="240237" y="189481"/>
                    </a:lnTo>
                    <a:cubicBezTo>
                      <a:pt x="259905" y="181286"/>
                      <a:pt x="272718" y="162067"/>
                      <a:pt x="272718" y="140758"/>
                    </a:cubicBezTo>
                    <a:lnTo>
                      <a:pt x="272718" y="131960"/>
                    </a:lnTo>
                    <a:cubicBezTo>
                      <a:pt x="287294" y="131960"/>
                      <a:pt x="299110" y="120144"/>
                      <a:pt x="299110" y="105568"/>
                    </a:cubicBezTo>
                    <a:cubicBezTo>
                      <a:pt x="299110" y="90992"/>
                      <a:pt x="287294" y="79176"/>
                      <a:pt x="272718" y="79176"/>
                    </a:cubicBezTo>
                    <a:close/>
                  </a:path>
                </a:pathLst>
              </a:custGeom>
              <a:solidFill>
                <a:srgbClr val="D29771"/>
              </a:solidFill>
              <a:ln w="1088" cap="flat">
                <a:noFill/>
                <a:prstDash val="solid"/>
                <a:miter/>
              </a:ln>
            </p:spPr>
            <p:txBody>
              <a:bodyPr rtlCol="0" anchor="ctr"/>
              <a:lstStyle/>
              <a:p>
                <a:endParaRPr lang="en-US"/>
              </a:p>
            </p:txBody>
          </p:sp>
          <p:sp>
            <p:nvSpPr>
              <p:cNvPr id="42" name="Freihandform 41">
                <a:extLst>
                  <a:ext uri="{FF2B5EF4-FFF2-40B4-BE49-F238E27FC236}">
                    <a16:creationId xmlns:a16="http://schemas.microsoft.com/office/drawing/2014/main" id="{B985C4A0-F111-C180-8509-6CAE7A713E95}"/>
                  </a:ext>
                </a:extLst>
              </p:cNvPr>
              <p:cNvSpPr/>
              <p:nvPr/>
            </p:nvSpPr>
            <p:spPr>
              <a:xfrm>
                <a:off x="1212572" y="849003"/>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5" y="26392"/>
                      <a:pt x="8797" y="26392"/>
                    </a:cubicBezTo>
                    <a:close/>
                  </a:path>
                </a:pathLst>
              </a:custGeom>
              <a:solidFill>
                <a:srgbClr val="623F33"/>
              </a:solidFill>
              <a:ln w="1088" cap="flat">
                <a:noFill/>
                <a:prstDash val="solid"/>
                <a:miter/>
              </a:ln>
            </p:spPr>
            <p:txBody>
              <a:bodyPr rtlCol="0" anchor="ctr"/>
              <a:lstStyle/>
              <a:p>
                <a:endParaRPr lang="en-US"/>
              </a:p>
            </p:txBody>
          </p:sp>
          <p:sp>
            <p:nvSpPr>
              <p:cNvPr id="43" name="Freihandform 42">
                <a:extLst>
                  <a:ext uri="{FF2B5EF4-FFF2-40B4-BE49-F238E27FC236}">
                    <a16:creationId xmlns:a16="http://schemas.microsoft.com/office/drawing/2014/main" id="{D4EC4BFE-EEDF-5B48-8770-DF6FBEBC9111}"/>
                  </a:ext>
                </a:extLst>
              </p:cNvPr>
              <p:cNvSpPr/>
              <p:nvPr/>
            </p:nvSpPr>
            <p:spPr>
              <a:xfrm>
                <a:off x="1335734" y="849003"/>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44" name="Freihandform 43">
                <a:extLst>
                  <a:ext uri="{FF2B5EF4-FFF2-40B4-BE49-F238E27FC236}">
                    <a16:creationId xmlns:a16="http://schemas.microsoft.com/office/drawing/2014/main" id="{ED42A1C7-7F6B-27FC-DB9C-D9AAC8D4E938}"/>
                  </a:ext>
                </a:extLst>
              </p:cNvPr>
              <p:cNvSpPr/>
              <p:nvPr/>
            </p:nvSpPr>
            <p:spPr>
              <a:xfrm>
                <a:off x="1238963" y="910582"/>
                <a:ext cx="87975" cy="26634"/>
              </a:xfrm>
              <a:custGeom>
                <a:avLst/>
                <a:gdLst>
                  <a:gd name="connsiteX0" fmla="*/ 43988 w 87975"/>
                  <a:gd name="connsiteY0" fmla="*/ 26635 h 26634"/>
                  <a:gd name="connsiteX1" fmla="*/ 3850 w 87975"/>
                  <a:gd name="connsiteY1" fmla="*/ 16072 h 26634"/>
                  <a:gd name="connsiteX2" fmla="*/ 1526 w 87975"/>
                  <a:gd name="connsiteY2" fmla="*/ 3852 h 26634"/>
                  <a:gd name="connsiteX3" fmla="*/ 13747 w 87975"/>
                  <a:gd name="connsiteY3" fmla="*/ 1528 h 26634"/>
                  <a:gd name="connsiteX4" fmla="*/ 43988 w 87975"/>
                  <a:gd name="connsiteY4" fmla="*/ 9041 h 26634"/>
                  <a:gd name="connsiteX5" fmla="*/ 74228 w 87975"/>
                  <a:gd name="connsiteY5" fmla="*/ 1528 h 26634"/>
                  <a:gd name="connsiteX6" fmla="*/ 86449 w 87975"/>
                  <a:gd name="connsiteY6" fmla="*/ 3852 h 26634"/>
                  <a:gd name="connsiteX7" fmla="*/ 84125 w 87975"/>
                  <a:gd name="connsiteY7" fmla="*/ 16072 h 26634"/>
                  <a:gd name="connsiteX8" fmla="*/ 43988 w 87975"/>
                  <a:gd name="connsiteY8" fmla="*/ 26635 h 2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975" h="26634">
                    <a:moveTo>
                      <a:pt x="43988" y="26635"/>
                    </a:moveTo>
                    <a:cubicBezTo>
                      <a:pt x="28347" y="26635"/>
                      <a:pt x="13717" y="22786"/>
                      <a:pt x="3850" y="16072"/>
                    </a:cubicBezTo>
                    <a:cubicBezTo>
                      <a:pt x="-166" y="13341"/>
                      <a:pt x="-1210" y="7868"/>
                      <a:pt x="1526" y="3852"/>
                    </a:cubicBezTo>
                    <a:cubicBezTo>
                      <a:pt x="4253" y="-160"/>
                      <a:pt x="9731" y="-1205"/>
                      <a:pt x="13747" y="1528"/>
                    </a:cubicBezTo>
                    <a:cubicBezTo>
                      <a:pt x="20663" y="6231"/>
                      <a:pt x="31968" y="9041"/>
                      <a:pt x="43988" y="9041"/>
                    </a:cubicBezTo>
                    <a:cubicBezTo>
                      <a:pt x="56007" y="9041"/>
                      <a:pt x="67313" y="6231"/>
                      <a:pt x="74228" y="1528"/>
                    </a:cubicBezTo>
                    <a:cubicBezTo>
                      <a:pt x="78253" y="-1212"/>
                      <a:pt x="83717" y="-164"/>
                      <a:pt x="86449" y="3852"/>
                    </a:cubicBezTo>
                    <a:cubicBezTo>
                      <a:pt x="89185" y="7868"/>
                      <a:pt x="88141" y="13341"/>
                      <a:pt x="84125" y="16072"/>
                    </a:cubicBezTo>
                    <a:cubicBezTo>
                      <a:pt x="74259" y="22786"/>
                      <a:pt x="59628" y="26635"/>
                      <a:pt x="43988" y="26635"/>
                    </a:cubicBezTo>
                    <a:close/>
                  </a:path>
                </a:pathLst>
              </a:custGeom>
              <a:solidFill>
                <a:srgbClr val="A46D4D"/>
              </a:solidFill>
              <a:ln w="1088" cap="flat">
                <a:noFill/>
                <a:prstDash val="solid"/>
                <a:miter/>
              </a:ln>
            </p:spPr>
            <p:txBody>
              <a:bodyPr rtlCol="0" anchor="ctr"/>
              <a:lstStyle/>
              <a:p>
                <a:endParaRPr lang="en-US"/>
              </a:p>
            </p:txBody>
          </p:sp>
          <p:sp>
            <p:nvSpPr>
              <p:cNvPr id="45" name="Freihandform 44">
                <a:extLst>
                  <a:ext uri="{FF2B5EF4-FFF2-40B4-BE49-F238E27FC236}">
                    <a16:creationId xmlns:a16="http://schemas.microsoft.com/office/drawing/2014/main" id="{193AD12B-0B73-FD1E-0D17-CC870E7BC837}"/>
                  </a:ext>
                </a:extLst>
              </p:cNvPr>
              <p:cNvSpPr/>
              <p:nvPr/>
            </p:nvSpPr>
            <p:spPr>
              <a:xfrm>
                <a:off x="1112659" y="1038330"/>
                <a:ext cx="73520" cy="98829"/>
              </a:xfrm>
              <a:custGeom>
                <a:avLst/>
                <a:gdLst>
                  <a:gd name="connsiteX0" fmla="*/ 73521 w 73520"/>
                  <a:gd name="connsiteY0" fmla="*/ 98829 h 98829"/>
                  <a:gd name="connsiteX1" fmla="*/ 73521 w 73520"/>
                  <a:gd name="connsiteY1" fmla="*/ 78919 h 98829"/>
                  <a:gd name="connsiteX2" fmla="*/ 64929 w 73520"/>
                  <a:gd name="connsiteY2" fmla="*/ 55877 h 98829"/>
                  <a:gd name="connsiteX3" fmla="*/ 16523 w 73520"/>
                  <a:gd name="connsiteY3" fmla="*/ 0 h 98829"/>
                  <a:gd name="connsiteX4" fmla="*/ 9189 w 73520"/>
                  <a:gd name="connsiteY4" fmla="*/ 17422 h 98829"/>
                  <a:gd name="connsiteX5" fmla="*/ 0 w 73520"/>
                  <a:gd name="connsiteY5" fmla="*/ 90932 h 98829"/>
                  <a:gd name="connsiteX6" fmla="*/ 73521 w 73520"/>
                  <a:gd name="connsiteY6" fmla="*/ 98829 h 9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0" h="98829">
                    <a:moveTo>
                      <a:pt x="73521" y="98829"/>
                    </a:moveTo>
                    <a:lnTo>
                      <a:pt x="73521" y="78919"/>
                    </a:lnTo>
                    <a:cubicBezTo>
                      <a:pt x="73521" y="70455"/>
                      <a:pt x="70470" y="62275"/>
                      <a:pt x="64929" y="55877"/>
                    </a:cubicBezTo>
                    <a:lnTo>
                      <a:pt x="16523" y="0"/>
                    </a:lnTo>
                    <a:cubicBezTo>
                      <a:pt x="12616" y="4945"/>
                      <a:pt x="10001" y="10920"/>
                      <a:pt x="9189" y="17422"/>
                    </a:cubicBezTo>
                    <a:lnTo>
                      <a:pt x="0" y="90932"/>
                    </a:lnTo>
                    <a:cubicBezTo>
                      <a:pt x="13991" y="91772"/>
                      <a:pt x="51208" y="96132"/>
                      <a:pt x="73521" y="98829"/>
                    </a:cubicBezTo>
                    <a:close/>
                  </a:path>
                </a:pathLst>
              </a:custGeom>
              <a:solidFill>
                <a:srgbClr val="26ABB4"/>
              </a:solidFill>
              <a:ln w="1088" cap="flat">
                <a:noFill/>
                <a:prstDash val="solid"/>
                <a:miter/>
              </a:ln>
            </p:spPr>
            <p:txBody>
              <a:bodyPr rtlCol="0" anchor="ctr"/>
              <a:lstStyle/>
              <a:p>
                <a:endParaRPr lang="en-US"/>
              </a:p>
            </p:txBody>
          </p:sp>
          <p:sp>
            <p:nvSpPr>
              <p:cNvPr id="46" name="Freihandform 45">
                <a:extLst>
                  <a:ext uri="{FF2B5EF4-FFF2-40B4-BE49-F238E27FC236}">
                    <a16:creationId xmlns:a16="http://schemas.microsoft.com/office/drawing/2014/main" id="{8FE6D80E-CCD0-F48B-2E15-9B720A401EF7}"/>
                  </a:ext>
                </a:extLst>
              </p:cNvPr>
              <p:cNvSpPr/>
              <p:nvPr/>
            </p:nvSpPr>
            <p:spPr>
              <a:xfrm>
                <a:off x="1107121" y="1117489"/>
                <a:ext cx="79058" cy="25787"/>
              </a:xfrm>
              <a:custGeom>
                <a:avLst/>
                <a:gdLst>
                  <a:gd name="connsiteX0" fmla="*/ 79059 w 79058"/>
                  <a:gd name="connsiteY0" fmla="*/ 8088 h 25787"/>
                  <a:gd name="connsiteX1" fmla="*/ 6551 w 79058"/>
                  <a:gd name="connsiteY1" fmla="*/ 32 h 25787"/>
                  <a:gd name="connsiteX2" fmla="*/ 830 w 79058"/>
                  <a:gd name="connsiteY2" fmla="*/ 4608 h 25787"/>
                  <a:gd name="connsiteX3" fmla="*/ 32 w 79058"/>
                  <a:gd name="connsiteY3" fmla="*/ 11795 h 25787"/>
                  <a:gd name="connsiteX4" fmla="*/ 4608 w 79058"/>
                  <a:gd name="connsiteY4" fmla="*/ 17515 h 25787"/>
                  <a:gd name="connsiteX5" fmla="*/ 79059 w 79058"/>
                  <a:gd name="connsiteY5" fmla="*/ 25787 h 25787"/>
                  <a:gd name="connsiteX6" fmla="*/ 79059 w 79058"/>
                  <a:gd name="connsiteY6" fmla="*/ 8088 h 2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058" h="25787">
                    <a:moveTo>
                      <a:pt x="79059" y="8088"/>
                    </a:moveTo>
                    <a:lnTo>
                      <a:pt x="6551" y="32"/>
                    </a:lnTo>
                    <a:cubicBezTo>
                      <a:pt x="3707" y="-284"/>
                      <a:pt x="1147" y="1765"/>
                      <a:pt x="830" y="4608"/>
                    </a:cubicBezTo>
                    <a:lnTo>
                      <a:pt x="32" y="11795"/>
                    </a:lnTo>
                    <a:cubicBezTo>
                      <a:pt x="-284" y="14638"/>
                      <a:pt x="1765" y="17199"/>
                      <a:pt x="4608" y="17515"/>
                    </a:cubicBezTo>
                    <a:lnTo>
                      <a:pt x="79059" y="25787"/>
                    </a:lnTo>
                    <a:lnTo>
                      <a:pt x="79059" y="8088"/>
                    </a:lnTo>
                    <a:close/>
                  </a:path>
                </a:pathLst>
              </a:custGeom>
              <a:solidFill>
                <a:srgbClr val="97CCD2"/>
              </a:solidFill>
              <a:ln w="1088" cap="flat">
                <a:noFill/>
                <a:prstDash val="solid"/>
                <a:miter/>
              </a:ln>
            </p:spPr>
            <p:txBody>
              <a:bodyPr rtlCol="0" anchor="ctr"/>
              <a:lstStyle/>
              <a:p>
                <a:endParaRPr lang="en-US"/>
              </a:p>
            </p:txBody>
          </p:sp>
          <p:sp>
            <p:nvSpPr>
              <p:cNvPr id="47" name="Freihandform 46">
                <a:extLst>
                  <a:ext uri="{FF2B5EF4-FFF2-40B4-BE49-F238E27FC236}">
                    <a16:creationId xmlns:a16="http://schemas.microsoft.com/office/drawing/2014/main" id="{7D52843F-B0A5-1B68-98B5-651116E29ACA}"/>
                  </a:ext>
                </a:extLst>
              </p:cNvPr>
              <p:cNvSpPr/>
              <p:nvPr/>
            </p:nvSpPr>
            <p:spPr>
              <a:xfrm>
                <a:off x="1379720" y="1038330"/>
                <a:ext cx="73520" cy="98829"/>
              </a:xfrm>
              <a:custGeom>
                <a:avLst/>
                <a:gdLst>
                  <a:gd name="connsiteX0" fmla="*/ 0 w 73520"/>
                  <a:gd name="connsiteY0" fmla="*/ 98829 h 98829"/>
                  <a:gd name="connsiteX1" fmla="*/ 0 w 73520"/>
                  <a:gd name="connsiteY1" fmla="*/ 78919 h 98829"/>
                  <a:gd name="connsiteX2" fmla="*/ 8592 w 73520"/>
                  <a:gd name="connsiteY2" fmla="*/ 55877 h 98829"/>
                  <a:gd name="connsiteX3" fmla="*/ 56998 w 73520"/>
                  <a:gd name="connsiteY3" fmla="*/ 0 h 98829"/>
                  <a:gd name="connsiteX4" fmla="*/ 64332 w 73520"/>
                  <a:gd name="connsiteY4" fmla="*/ 17422 h 98829"/>
                  <a:gd name="connsiteX5" fmla="*/ 73521 w 73520"/>
                  <a:gd name="connsiteY5" fmla="*/ 90932 h 98829"/>
                  <a:gd name="connsiteX6" fmla="*/ 0 w 73520"/>
                  <a:gd name="connsiteY6" fmla="*/ 98829 h 9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0" h="98829">
                    <a:moveTo>
                      <a:pt x="0" y="98829"/>
                    </a:moveTo>
                    <a:lnTo>
                      <a:pt x="0" y="78919"/>
                    </a:lnTo>
                    <a:cubicBezTo>
                      <a:pt x="0" y="70455"/>
                      <a:pt x="3050" y="62275"/>
                      <a:pt x="8592" y="55877"/>
                    </a:cubicBezTo>
                    <a:lnTo>
                      <a:pt x="56998" y="0"/>
                    </a:lnTo>
                    <a:cubicBezTo>
                      <a:pt x="60904" y="4945"/>
                      <a:pt x="63519" y="10920"/>
                      <a:pt x="64332" y="17422"/>
                    </a:cubicBezTo>
                    <a:lnTo>
                      <a:pt x="73521" y="90932"/>
                    </a:lnTo>
                    <a:cubicBezTo>
                      <a:pt x="59529" y="91772"/>
                      <a:pt x="22311" y="96132"/>
                      <a:pt x="0" y="98829"/>
                    </a:cubicBezTo>
                    <a:close/>
                  </a:path>
                </a:pathLst>
              </a:custGeom>
              <a:solidFill>
                <a:srgbClr val="26ABB4"/>
              </a:solidFill>
              <a:ln w="1088" cap="flat">
                <a:noFill/>
                <a:prstDash val="solid"/>
                <a:miter/>
              </a:ln>
            </p:spPr>
            <p:txBody>
              <a:bodyPr rtlCol="0" anchor="ctr"/>
              <a:lstStyle/>
              <a:p>
                <a:endParaRPr lang="en-US"/>
              </a:p>
            </p:txBody>
          </p:sp>
          <p:sp>
            <p:nvSpPr>
              <p:cNvPr id="48" name="Freihandform 47">
                <a:extLst>
                  <a:ext uri="{FF2B5EF4-FFF2-40B4-BE49-F238E27FC236}">
                    <a16:creationId xmlns:a16="http://schemas.microsoft.com/office/drawing/2014/main" id="{0E992A5B-1F4F-8CED-A781-58E5A565A5EE}"/>
                  </a:ext>
                </a:extLst>
              </p:cNvPr>
              <p:cNvSpPr/>
              <p:nvPr/>
            </p:nvSpPr>
            <p:spPr>
              <a:xfrm>
                <a:off x="1379720" y="1117489"/>
                <a:ext cx="79058" cy="25787"/>
              </a:xfrm>
              <a:custGeom>
                <a:avLst/>
                <a:gdLst>
                  <a:gd name="connsiteX0" fmla="*/ 0 w 79058"/>
                  <a:gd name="connsiteY0" fmla="*/ 8088 h 25787"/>
                  <a:gd name="connsiteX1" fmla="*/ 72508 w 79058"/>
                  <a:gd name="connsiteY1" fmla="*/ 32 h 25787"/>
                  <a:gd name="connsiteX2" fmla="*/ 78228 w 79058"/>
                  <a:gd name="connsiteY2" fmla="*/ 4608 h 25787"/>
                  <a:gd name="connsiteX3" fmla="*/ 79027 w 79058"/>
                  <a:gd name="connsiteY3" fmla="*/ 11795 h 25787"/>
                  <a:gd name="connsiteX4" fmla="*/ 74451 w 79058"/>
                  <a:gd name="connsiteY4" fmla="*/ 17515 h 25787"/>
                  <a:gd name="connsiteX5" fmla="*/ 0 w 79058"/>
                  <a:gd name="connsiteY5" fmla="*/ 25787 h 25787"/>
                  <a:gd name="connsiteX6" fmla="*/ 0 w 79058"/>
                  <a:gd name="connsiteY6" fmla="*/ 8088 h 2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058" h="25787">
                    <a:moveTo>
                      <a:pt x="0" y="8088"/>
                    </a:moveTo>
                    <a:lnTo>
                      <a:pt x="72508" y="32"/>
                    </a:lnTo>
                    <a:cubicBezTo>
                      <a:pt x="75351" y="-284"/>
                      <a:pt x="77911" y="1765"/>
                      <a:pt x="78228" y="4608"/>
                    </a:cubicBezTo>
                    <a:lnTo>
                      <a:pt x="79027" y="11795"/>
                    </a:lnTo>
                    <a:cubicBezTo>
                      <a:pt x="79342" y="14638"/>
                      <a:pt x="77293" y="17199"/>
                      <a:pt x="74451" y="17515"/>
                    </a:cubicBezTo>
                    <a:lnTo>
                      <a:pt x="0" y="25787"/>
                    </a:lnTo>
                    <a:lnTo>
                      <a:pt x="0" y="8088"/>
                    </a:lnTo>
                    <a:close/>
                  </a:path>
                </a:pathLst>
              </a:custGeom>
              <a:solidFill>
                <a:srgbClr val="97CCD2"/>
              </a:solidFill>
              <a:ln w="1088" cap="flat">
                <a:noFill/>
                <a:prstDash val="solid"/>
                <a:miter/>
              </a:ln>
            </p:spPr>
            <p:txBody>
              <a:bodyPr rtlCol="0" anchor="ctr"/>
              <a:lstStyle/>
              <a:p>
                <a:endParaRPr lang="en-US"/>
              </a:p>
            </p:txBody>
          </p:sp>
          <p:sp>
            <p:nvSpPr>
              <p:cNvPr id="49" name="Freihandform 48">
                <a:extLst>
                  <a:ext uri="{FF2B5EF4-FFF2-40B4-BE49-F238E27FC236}">
                    <a16:creationId xmlns:a16="http://schemas.microsoft.com/office/drawing/2014/main" id="{0E1D015E-B14B-B77A-44C2-1F422564AA19}"/>
                  </a:ext>
                </a:extLst>
              </p:cNvPr>
              <p:cNvSpPr/>
              <p:nvPr/>
            </p:nvSpPr>
            <p:spPr>
              <a:xfrm>
                <a:off x="1133395" y="762129"/>
                <a:ext cx="234718" cy="215089"/>
              </a:xfrm>
              <a:custGeom>
                <a:avLst/>
                <a:gdLst>
                  <a:gd name="connsiteX0" fmla="*/ 26392 w 234718"/>
                  <a:gd name="connsiteY0" fmla="*/ 0 h 215089"/>
                  <a:gd name="connsiteX1" fmla="*/ 26392 w 234718"/>
                  <a:gd name="connsiteY1" fmla="*/ 78076 h 215089"/>
                  <a:gd name="connsiteX2" fmla="*/ 0 w 234718"/>
                  <a:gd name="connsiteY2" fmla="*/ 104468 h 215089"/>
                  <a:gd name="connsiteX3" fmla="*/ 26392 w 234718"/>
                  <a:gd name="connsiteY3" fmla="*/ 130861 h 215089"/>
                  <a:gd name="connsiteX4" fmla="*/ 26392 w 234718"/>
                  <a:gd name="connsiteY4" fmla="*/ 139658 h 215089"/>
                  <a:gd name="connsiteX5" fmla="*/ 58874 w 234718"/>
                  <a:gd name="connsiteY5" fmla="*/ 188382 h 215089"/>
                  <a:gd name="connsiteX6" fmla="*/ 115716 w 234718"/>
                  <a:gd name="connsiteY6" fmla="*/ 212067 h 215089"/>
                  <a:gd name="connsiteX7" fmla="*/ 124213 w 234718"/>
                  <a:gd name="connsiteY7" fmla="*/ 215090 h 215089"/>
                  <a:gd name="connsiteX8" fmla="*/ 72573 w 234718"/>
                  <a:gd name="connsiteY8" fmla="*/ 170144 h 215089"/>
                  <a:gd name="connsiteX9" fmla="*/ 61581 w 234718"/>
                  <a:gd name="connsiteY9" fmla="*/ 141965 h 215089"/>
                  <a:gd name="connsiteX10" fmla="*/ 61581 w 234718"/>
                  <a:gd name="connsiteY10" fmla="*/ 42637 h 215089"/>
                  <a:gd name="connsiteX11" fmla="*/ 85535 w 234718"/>
                  <a:gd name="connsiteY11" fmla="*/ 30857 h 215089"/>
                  <a:gd name="connsiteX12" fmla="*/ 101169 w 234718"/>
                  <a:gd name="connsiteY12" fmla="*/ 34090 h 215089"/>
                  <a:gd name="connsiteX13" fmla="*/ 131215 w 234718"/>
                  <a:gd name="connsiteY13" fmla="*/ 20007 h 215089"/>
                  <a:gd name="connsiteX14" fmla="*/ 149555 w 234718"/>
                  <a:gd name="connsiteY14" fmla="*/ 25292 h 215089"/>
                  <a:gd name="connsiteX15" fmla="*/ 172973 w 234718"/>
                  <a:gd name="connsiteY15" fmla="*/ 16194 h 215089"/>
                  <a:gd name="connsiteX16" fmla="*/ 197940 w 234718"/>
                  <a:gd name="connsiteY16" fmla="*/ 25292 h 215089"/>
                  <a:gd name="connsiteX17" fmla="*/ 234719 w 234718"/>
                  <a:gd name="connsiteY17" fmla="*/ 0 h 215089"/>
                  <a:gd name="connsiteX18" fmla="*/ 26392 w 234718"/>
                  <a:gd name="connsiteY18" fmla="*/ 0 h 215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4718" h="215089">
                    <a:moveTo>
                      <a:pt x="26392" y="0"/>
                    </a:moveTo>
                    <a:lnTo>
                      <a:pt x="26392" y="78076"/>
                    </a:lnTo>
                    <a:cubicBezTo>
                      <a:pt x="11816" y="78076"/>
                      <a:pt x="0" y="89892"/>
                      <a:pt x="0" y="104468"/>
                    </a:cubicBezTo>
                    <a:cubicBezTo>
                      <a:pt x="0" y="119045"/>
                      <a:pt x="11816" y="130861"/>
                      <a:pt x="26392" y="130861"/>
                    </a:cubicBezTo>
                    <a:lnTo>
                      <a:pt x="26392" y="139658"/>
                    </a:lnTo>
                    <a:cubicBezTo>
                      <a:pt x="26392" y="160967"/>
                      <a:pt x="39204" y="180186"/>
                      <a:pt x="58874" y="188382"/>
                    </a:cubicBezTo>
                    <a:lnTo>
                      <a:pt x="115716" y="212067"/>
                    </a:lnTo>
                    <a:cubicBezTo>
                      <a:pt x="118498" y="213226"/>
                      <a:pt x="121337" y="214224"/>
                      <a:pt x="124213" y="215090"/>
                    </a:cubicBezTo>
                    <a:cubicBezTo>
                      <a:pt x="99092" y="196713"/>
                      <a:pt x="82371" y="180648"/>
                      <a:pt x="72573" y="170144"/>
                    </a:cubicBezTo>
                    <a:cubicBezTo>
                      <a:pt x="65445" y="162501"/>
                      <a:pt x="61581" y="152416"/>
                      <a:pt x="61581" y="141965"/>
                    </a:cubicBezTo>
                    <a:lnTo>
                      <a:pt x="61581" y="42637"/>
                    </a:lnTo>
                    <a:cubicBezTo>
                      <a:pt x="70945" y="41594"/>
                      <a:pt x="79304" y="37268"/>
                      <a:pt x="85535" y="30857"/>
                    </a:cubicBezTo>
                    <a:cubicBezTo>
                      <a:pt x="90334" y="32924"/>
                      <a:pt x="95613" y="34090"/>
                      <a:pt x="101169" y="34090"/>
                    </a:cubicBezTo>
                    <a:cubicBezTo>
                      <a:pt x="113263" y="34090"/>
                      <a:pt x="123953" y="28552"/>
                      <a:pt x="131215" y="20007"/>
                    </a:cubicBezTo>
                    <a:cubicBezTo>
                      <a:pt x="136569" y="23299"/>
                      <a:pt x="142810" y="25292"/>
                      <a:pt x="149555" y="25292"/>
                    </a:cubicBezTo>
                    <a:cubicBezTo>
                      <a:pt x="158589" y="25292"/>
                      <a:pt x="166742" y="21789"/>
                      <a:pt x="172973" y="16194"/>
                    </a:cubicBezTo>
                    <a:cubicBezTo>
                      <a:pt x="179803" y="21793"/>
                      <a:pt x="188420" y="25292"/>
                      <a:pt x="197940" y="25292"/>
                    </a:cubicBezTo>
                    <a:cubicBezTo>
                      <a:pt x="214748" y="25292"/>
                      <a:pt x="229004" y="14785"/>
                      <a:pt x="234719" y="0"/>
                    </a:cubicBezTo>
                    <a:lnTo>
                      <a:pt x="26392" y="0"/>
                    </a:lnTo>
                    <a:close/>
                  </a:path>
                </a:pathLst>
              </a:custGeom>
              <a:solidFill>
                <a:srgbClr val="C38762"/>
              </a:solidFill>
              <a:ln w="1088" cap="flat">
                <a:noFill/>
                <a:prstDash val="solid"/>
                <a:miter/>
              </a:ln>
            </p:spPr>
            <p:txBody>
              <a:bodyPr rtlCol="0" anchor="ctr"/>
              <a:lstStyle/>
              <a:p>
                <a:endParaRPr lang="en-US"/>
              </a:p>
            </p:txBody>
          </p:sp>
          <p:sp>
            <p:nvSpPr>
              <p:cNvPr id="50" name="Freihandform 49">
                <a:extLst>
                  <a:ext uri="{FF2B5EF4-FFF2-40B4-BE49-F238E27FC236}">
                    <a16:creationId xmlns:a16="http://schemas.microsoft.com/office/drawing/2014/main" id="{BCD9BEFF-28FC-F5B5-2C03-484182A817DB}"/>
                  </a:ext>
                </a:extLst>
              </p:cNvPr>
              <p:cNvSpPr/>
              <p:nvPr/>
            </p:nvSpPr>
            <p:spPr>
              <a:xfrm>
                <a:off x="1133395" y="699448"/>
                <a:ext cx="299109" cy="123162"/>
              </a:xfrm>
              <a:custGeom>
                <a:avLst/>
                <a:gdLst>
                  <a:gd name="connsiteX0" fmla="*/ 272718 w 299109"/>
                  <a:gd name="connsiteY0" fmla="*/ 70379 h 123162"/>
                  <a:gd name="connsiteX1" fmla="*/ 271050 w 299109"/>
                  <a:gd name="connsiteY1" fmla="*/ 70547 h 123162"/>
                  <a:gd name="connsiteX2" fmla="*/ 272718 w 299109"/>
                  <a:gd name="connsiteY2" fmla="*/ 61581 h 123162"/>
                  <a:gd name="connsiteX3" fmla="*/ 246326 w 299109"/>
                  <a:gd name="connsiteY3" fmla="*/ 35189 h 123162"/>
                  <a:gd name="connsiteX4" fmla="*/ 237256 w 299109"/>
                  <a:gd name="connsiteY4" fmla="*/ 36889 h 123162"/>
                  <a:gd name="connsiteX5" fmla="*/ 197940 w 299109"/>
                  <a:gd name="connsiteY5" fmla="*/ 0 h 123162"/>
                  <a:gd name="connsiteX6" fmla="*/ 160089 w 299109"/>
                  <a:gd name="connsiteY6" fmla="*/ 28608 h 123162"/>
                  <a:gd name="connsiteX7" fmla="*/ 149555 w 299109"/>
                  <a:gd name="connsiteY7" fmla="*/ 26392 h 123162"/>
                  <a:gd name="connsiteX8" fmla="*/ 126651 w 299109"/>
                  <a:gd name="connsiteY8" fmla="*/ 39907 h 123162"/>
                  <a:gd name="connsiteX9" fmla="*/ 101171 w 299109"/>
                  <a:gd name="connsiteY9" fmla="*/ 26392 h 123162"/>
                  <a:gd name="connsiteX10" fmla="*/ 73009 w 299109"/>
                  <a:gd name="connsiteY10" fmla="*/ 44811 h 123162"/>
                  <a:gd name="connsiteX11" fmla="*/ 52785 w 299109"/>
                  <a:gd name="connsiteY11" fmla="*/ 35189 h 123162"/>
                  <a:gd name="connsiteX12" fmla="*/ 29879 w 299109"/>
                  <a:gd name="connsiteY12" fmla="*/ 48478 h 123162"/>
                  <a:gd name="connsiteX13" fmla="*/ 28042 w 299109"/>
                  <a:gd name="connsiteY13" fmla="*/ 48385 h 123162"/>
                  <a:gd name="connsiteX14" fmla="*/ 9897 w 299109"/>
                  <a:gd name="connsiteY14" fmla="*/ 66530 h 123162"/>
                  <a:gd name="connsiteX15" fmla="*/ 11873 w 299109"/>
                  <a:gd name="connsiteY15" fmla="*/ 74735 h 123162"/>
                  <a:gd name="connsiteX16" fmla="*/ 0 w 299109"/>
                  <a:gd name="connsiteY16" fmla="*/ 96771 h 123162"/>
                  <a:gd name="connsiteX17" fmla="*/ 26392 w 299109"/>
                  <a:gd name="connsiteY17" fmla="*/ 123163 h 123162"/>
                  <a:gd name="connsiteX18" fmla="*/ 52784 w 299109"/>
                  <a:gd name="connsiteY18" fmla="*/ 96771 h 123162"/>
                  <a:gd name="connsiteX19" fmla="*/ 51116 w 299109"/>
                  <a:gd name="connsiteY19" fmla="*/ 87805 h 123162"/>
                  <a:gd name="connsiteX20" fmla="*/ 52784 w 299109"/>
                  <a:gd name="connsiteY20" fmla="*/ 87973 h 123162"/>
                  <a:gd name="connsiteX21" fmla="*/ 75688 w 299109"/>
                  <a:gd name="connsiteY21" fmla="*/ 74459 h 123162"/>
                  <a:gd name="connsiteX22" fmla="*/ 101169 w 299109"/>
                  <a:gd name="connsiteY22" fmla="*/ 87973 h 123162"/>
                  <a:gd name="connsiteX23" fmla="*/ 129331 w 299109"/>
                  <a:gd name="connsiteY23" fmla="*/ 69554 h 123162"/>
                  <a:gd name="connsiteX24" fmla="*/ 149555 w 299109"/>
                  <a:gd name="connsiteY24" fmla="*/ 79176 h 123162"/>
                  <a:gd name="connsiteX25" fmla="*/ 170815 w 299109"/>
                  <a:gd name="connsiteY25" fmla="*/ 68297 h 123162"/>
                  <a:gd name="connsiteX26" fmla="*/ 197940 w 299109"/>
                  <a:gd name="connsiteY26" fmla="*/ 79176 h 123162"/>
                  <a:gd name="connsiteX27" fmla="*/ 221752 w 299109"/>
                  <a:gd name="connsiteY27" fmla="*/ 71031 h 123162"/>
                  <a:gd name="connsiteX28" fmla="*/ 246326 w 299109"/>
                  <a:gd name="connsiteY28" fmla="*/ 87973 h 123162"/>
                  <a:gd name="connsiteX29" fmla="*/ 247994 w 299109"/>
                  <a:gd name="connsiteY29" fmla="*/ 87805 h 123162"/>
                  <a:gd name="connsiteX30" fmla="*/ 246326 w 299109"/>
                  <a:gd name="connsiteY30" fmla="*/ 96771 h 123162"/>
                  <a:gd name="connsiteX31" fmla="*/ 272718 w 299109"/>
                  <a:gd name="connsiteY31" fmla="*/ 123163 h 123162"/>
                  <a:gd name="connsiteX32" fmla="*/ 299110 w 299109"/>
                  <a:gd name="connsiteY32" fmla="*/ 96771 h 123162"/>
                  <a:gd name="connsiteX33" fmla="*/ 272718 w 299109"/>
                  <a:gd name="connsiteY33" fmla="*/ 70379 h 123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9109" h="123162">
                    <a:moveTo>
                      <a:pt x="272718" y="70379"/>
                    </a:moveTo>
                    <a:cubicBezTo>
                      <a:pt x="272146" y="70379"/>
                      <a:pt x="271613" y="70511"/>
                      <a:pt x="271050" y="70547"/>
                    </a:cubicBezTo>
                    <a:cubicBezTo>
                      <a:pt x="272070" y="67736"/>
                      <a:pt x="272718" y="64744"/>
                      <a:pt x="272718" y="61581"/>
                    </a:cubicBezTo>
                    <a:cubicBezTo>
                      <a:pt x="272718" y="47005"/>
                      <a:pt x="260902" y="35189"/>
                      <a:pt x="246326" y="35189"/>
                    </a:cubicBezTo>
                    <a:cubicBezTo>
                      <a:pt x="243125" y="35189"/>
                      <a:pt x="240095" y="35846"/>
                      <a:pt x="237256" y="36889"/>
                    </a:cubicBezTo>
                    <a:cubicBezTo>
                      <a:pt x="235845" y="16309"/>
                      <a:pt x="218880" y="0"/>
                      <a:pt x="197940" y="0"/>
                    </a:cubicBezTo>
                    <a:cubicBezTo>
                      <a:pt x="179913" y="0"/>
                      <a:pt x="164872" y="12124"/>
                      <a:pt x="160089" y="28608"/>
                    </a:cubicBezTo>
                    <a:cubicBezTo>
                      <a:pt x="156858" y="27197"/>
                      <a:pt x="153305" y="26392"/>
                      <a:pt x="149555" y="26392"/>
                    </a:cubicBezTo>
                    <a:cubicBezTo>
                      <a:pt x="139681" y="26392"/>
                      <a:pt x="131177" y="31878"/>
                      <a:pt x="126651" y="39907"/>
                    </a:cubicBezTo>
                    <a:cubicBezTo>
                      <a:pt x="121112" y="31753"/>
                      <a:pt x="111770" y="26392"/>
                      <a:pt x="101171" y="26392"/>
                    </a:cubicBezTo>
                    <a:cubicBezTo>
                      <a:pt x="88573" y="26392"/>
                      <a:pt x="77777" y="33978"/>
                      <a:pt x="73009" y="44811"/>
                    </a:cubicBezTo>
                    <a:cubicBezTo>
                      <a:pt x="68168" y="38981"/>
                      <a:pt x="60955" y="35189"/>
                      <a:pt x="52785" y="35189"/>
                    </a:cubicBezTo>
                    <a:cubicBezTo>
                      <a:pt x="42979" y="35189"/>
                      <a:pt x="34430" y="40540"/>
                      <a:pt x="29879" y="48478"/>
                    </a:cubicBezTo>
                    <a:cubicBezTo>
                      <a:pt x="29274" y="48417"/>
                      <a:pt x="28662" y="48385"/>
                      <a:pt x="28042" y="48385"/>
                    </a:cubicBezTo>
                    <a:cubicBezTo>
                      <a:pt x="18020" y="48385"/>
                      <a:pt x="9897" y="56509"/>
                      <a:pt x="9897" y="66530"/>
                    </a:cubicBezTo>
                    <a:cubicBezTo>
                      <a:pt x="9897" y="69486"/>
                      <a:pt x="10618" y="72268"/>
                      <a:pt x="11873" y="74735"/>
                    </a:cubicBezTo>
                    <a:cubicBezTo>
                      <a:pt x="4722" y="79455"/>
                      <a:pt x="0" y="87560"/>
                      <a:pt x="0" y="96771"/>
                    </a:cubicBezTo>
                    <a:cubicBezTo>
                      <a:pt x="0" y="111347"/>
                      <a:pt x="11816" y="123163"/>
                      <a:pt x="26392" y="123163"/>
                    </a:cubicBezTo>
                    <a:cubicBezTo>
                      <a:pt x="40968" y="123163"/>
                      <a:pt x="52784" y="111347"/>
                      <a:pt x="52784" y="96771"/>
                    </a:cubicBezTo>
                    <a:cubicBezTo>
                      <a:pt x="52784" y="93608"/>
                      <a:pt x="52136" y="90616"/>
                      <a:pt x="51116" y="87805"/>
                    </a:cubicBezTo>
                    <a:cubicBezTo>
                      <a:pt x="51679" y="87841"/>
                      <a:pt x="52213" y="87973"/>
                      <a:pt x="52784" y="87973"/>
                    </a:cubicBezTo>
                    <a:cubicBezTo>
                      <a:pt x="62658" y="87973"/>
                      <a:pt x="71163" y="82487"/>
                      <a:pt x="75688" y="74459"/>
                    </a:cubicBezTo>
                    <a:cubicBezTo>
                      <a:pt x="81227" y="82613"/>
                      <a:pt x="90571" y="87973"/>
                      <a:pt x="101169" y="87973"/>
                    </a:cubicBezTo>
                    <a:cubicBezTo>
                      <a:pt x="113767" y="87973"/>
                      <a:pt x="124563" y="80388"/>
                      <a:pt x="129331" y="69554"/>
                    </a:cubicBezTo>
                    <a:cubicBezTo>
                      <a:pt x="134172" y="75384"/>
                      <a:pt x="141383" y="79176"/>
                      <a:pt x="149555" y="79176"/>
                    </a:cubicBezTo>
                    <a:cubicBezTo>
                      <a:pt x="158312" y="79176"/>
                      <a:pt x="166014" y="74863"/>
                      <a:pt x="170815" y="68297"/>
                    </a:cubicBezTo>
                    <a:cubicBezTo>
                      <a:pt x="177908" y="74998"/>
                      <a:pt x="187413" y="79176"/>
                      <a:pt x="197940" y="79176"/>
                    </a:cubicBezTo>
                    <a:cubicBezTo>
                      <a:pt x="206921" y="79176"/>
                      <a:pt x="215109" y="76071"/>
                      <a:pt x="221752" y="71031"/>
                    </a:cubicBezTo>
                    <a:cubicBezTo>
                      <a:pt x="225561" y="80923"/>
                      <a:pt x="235090" y="87973"/>
                      <a:pt x="246326" y="87973"/>
                    </a:cubicBezTo>
                    <a:cubicBezTo>
                      <a:pt x="246897" y="87973"/>
                      <a:pt x="247431" y="87841"/>
                      <a:pt x="247994" y="87805"/>
                    </a:cubicBezTo>
                    <a:cubicBezTo>
                      <a:pt x="246973" y="90616"/>
                      <a:pt x="246326" y="93608"/>
                      <a:pt x="246326" y="96771"/>
                    </a:cubicBezTo>
                    <a:cubicBezTo>
                      <a:pt x="246326" y="111347"/>
                      <a:pt x="258142" y="123163"/>
                      <a:pt x="272718" y="123163"/>
                    </a:cubicBezTo>
                    <a:cubicBezTo>
                      <a:pt x="287294" y="123163"/>
                      <a:pt x="299110" y="111347"/>
                      <a:pt x="299110" y="96771"/>
                    </a:cubicBezTo>
                    <a:cubicBezTo>
                      <a:pt x="299110" y="82195"/>
                      <a:pt x="287294" y="70379"/>
                      <a:pt x="272718" y="70379"/>
                    </a:cubicBezTo>
                    <a:close/>
                  </a:path>
                </a:pathLst>
              </a:custGeom>
              <a:solidFill>
                <a:srgbClr val="623F33"/>
              </a:solidFill>
              <a:ln w="1088" cap="flat">
                <a:noFill/>
                <a:prstDash val="solid"/>
                <a:miter/>
              </a:ln>
            </p:spPr>
            <p:txBody>
              <a:bodyPr rtlCol="0" anchor="ctr"/>
              <a:lstStyle/>
              <a:p>
                <a:endParaRPr lang="en-US"/>
              </a:p>
            </p:txBody>
          </p:sp>
        </p:grpSp>
        <p:grpSp>
          <p:nvGrpSpPr>
            <p:cNvPr id="15" name="Grafik 59">
              <a:extLst>
                <a:ext uri="{FF2B5EF4-FFF2-40B4-BE49-F238E27FC236}">
                  <a16:creationId xmlns:a16="http://schemas.microsoft.com/office/drawing/2014/main" id="{BFCA3DE2-6AEF-61AD-88C2-226A9BBED8C6}"/>
                </a:ext>
              </a:extLst>
            </p:cNvPr>
            <p:cNvGrpSpPr/>
            <p:nvPr/>
          </p:nvGrpSpPr>
          <p:grpSpPr>
            <a:xfrm>
              <a:off x="896563" y="663777"/>
              <a:ext cx="326803" cy="510246"/>
              <a:chOff x="2414340" y="662749"/>
              <a:chExt cx="329556" cy="514545"/>
            </a:xfrm>
          </p:grpSpPr>
          <p:sp>
            <p:nvSpPr>
              <p:cNvPr id="16" name="Freihandform 15">
                <a:extLst>
                  <a:ext uri="{FF2B5EF4-FFF2-40B4-BE49-F238E27FC236}">
                    <a16:creationId xmlns:a16="http://schemas.microsoft.com/office/drawing/2014/main" id="{511C08B5-A7B1-D394-D9C3-C3F838460D67}"/>
                  </a:ext>
                </a:extLst>
              </p:cNvPr>
              <p:cNvSpPr/>
              <p:nvPr/>
            </p:nvSpPr>
            <p:spPr>
              <a:xfrm>
                <a:off x="2414340" y="760334"/>
                <a:ext cx="329556" cy="416958"/>
              </a:xfrm>
              <a:custGeom>
                <a:avLst/>
                <a:gdLst>
                  <a:gd name="connsiteX0" fmla="*/ 329319 w 329556"/>
                  <a:gd name="connsiteY0" fmla="*/ 386827 h 416958"/>
                  <a:gd name="connsiteX1" fmla="*/ 326010 w 329556"/>
                  <a:gd name="connsiteY1" fmla="*/ 362005 h 416958"/>
                  <a:gd name="connsiteX2" fmla="*/ 318755 w 329556"/>
                  <a:gd name="connsiteY2" fmla="*/ 307593 h 416958"/>
                  <a:gd name="connsiteX3" fmla="*/ 294051 w 329556"/>
                  <a:gd name="connsiteY3" fmla="*/ 273500 h 416958"/>
                  <a:gd name="connsiteX4" fmla="*/ 259829 w 329556"/>
                  <a:gd name="connsiteY4" fmla="*/ 257000 h 416958"/>
                  <a:gd name="connsiteX5" fmla="*/ 250968 w 329556"/>
                  <a:gd name="connsiteY5" fmla="*/ 260110 h 416958"/>
                  <a:gd name="connsiteX6" fmla="*/ 230140 w 329556"/>
                  <a:gd name="connsiteY6" fmla="*/ 252446 h 416958"/>
                  <a:gd name="connsiteX7" fmla="*/ 218009 w 329556"/>
                  <a:gd name="connsiteY7" fmla="*/ 235613 h 416958"/>
                  <a:gd name="connsiteX8" fmla="*/ 218009 w 329556"/>
                  <a:gd name="connsiteY8" fmla="*/ 207001 h 416958"/>
                  <a:gd name="connsiteX9" fmla="*/ 256223 w 329556"/>
                  <a:gd name="connsiteY9" fmla="*/ 191078 h 416958"/>
                  <a:gd name="connsiteX10" fmla="*/ 288978 w 329556"/>
                  <a:gd name="connsiteY10" fmla="*/ 141943 h 416958"/>
                  <a:gd name="connsiteX11" fmla="*/ 288978 w 329556"/>
                  <a:gd name="connsiteY11" fmla="*/ 133072 h 416958"/>
                  <a:gd name="connsiteX12" fmla="*/ 315592 w 329556"/>
                  <a:gd name="connsiteY12" fmla="*/ 106457 h 416958"/>
                  <a:gd name="connsiteX13" fmla="*/ 288978 w 329556"/>
                  <a:gd name="connsiteY13" fmla="*/ 79843 h 416958"/>
                  <a:gd name="connsiteX14" fmla="*/ 288978 w 329556"/>
                  <a:gd name="connsiteY14" fmla="*/ 62100 h 416958"/>
                  <a:gd name="connsiteX15" fmla="*/ 244621 w 329556"/>
                  <a:gd name="connsiteY15" fmla="*/ 0 h 416958"/>
                  <a:gd name="connsiteX16" fmla="*/ 84935 w 329556"/>
                  <a:gd name="connsiteY16" fmla="*/ 0 h 416958"/>
                  <a:gd name="connsiteX17" fmla="*/ 40577 w 329556"/>
                  <a:gd name="connsiteY17" fmla="*/ 62100 h 416958"/>
                  <a:gd name="connsiteX18" fmla="*/ 40577 w 329556"/>
                  <a:gd name="connsiteY18" fmla="*/ 79843 h 416958"/>
                  <a:gd name="connsiteX19" fmla="*/ 13963 w 329556"/>
                  <a:gd name="connsiteY19" fmla="*/ 106457 h 416958"/>
                  <a:gd name="connsiteX20" fmla="*/ 40577 w 329556"/>
                  <a:gd name="connsiteY20" fmla="*/ 133072 h 416958"/>
                  <a:gd name="connsiteX21" fmla="*/ 40577 w 329556"/>
                  <a:gd name="connsiteY21" fmla="*/ 141943 h 416958"/>
                  <a:gd name="connsiteX22" fmla="*/ 73333 w 329556"/>
                  <a:gd name="connsiteY22" fmla="*/ 191078 h 416958"/>
                  <a:gd name="connsiteX23" fmla="*/ 111549 w 329556"/>
                  <a:gd name="connsiteY23" fmla="*/ 207001 h 416958"/>
                  <a:gd name="connsiteX24" fmla="*/ 111549 w 329556"/>
                  <a:gd name="connsiteY24" fmla="*/ 235612 h 416958"/>
                  <a:gd name="connsiteX25" fmla="*/ 99417 w 329556"/>
                  <a:gd name="connsiteY25" fmla="*/ 252445 h 416958"/>
                  <a:gd name="connsiteX26" fmla="*/ 78589 w 329556"/>
                  <a:gd name="connsiteY26" fmla="*/ 260109 h 416958"/>
                  <a:gd name="connsiteX27" fmla="*/ 69729 w 329556"/>
                  <a:gd name="connsiteY27" fmla="*/ 256999 h 416958"/>
                  <a:gd name="connsiteX28" fmla="*/ 35506 w 329556"/>
                  <a:gd name="connsiteY28" fmla="*/ 273499 h 416958"/>
                  <a:gd name="connsiteX29" fmla="*/ 10803 w 329556"/>
                  <a:gd name="connsiteY29" fmla="*/ 307592 h 416958"/>
                  <a:gd name="connsiteX30" fmla="*/ 4142 w 329556"/>
                  <a:gd name="connsiteY30" fmla="*/ 357546 h 416958"/>
                  <a:gd name="connsiteX31" fmla="*/ 238 w 329556"/>
                  <a:gd name="connsiteY31" fmla="*/ 386826 h 416958"/>
                  <a:gd name="connsiteX32" fmla="*/ 26619 w 329556"/>
                  <a:gd name="connsiteY32" fmla="*/ 416958 h 416958"/>
                  <a:gd name="connsiteX33" fmla="*/ 26619 w 329556"/>
                  <a:gd name="connsiteY33" fmla="*/ 416958 h 416958"/>
                  <a:gd name="connsiteX34" fmla="*/ 302937 w 329556"/>
                  <a:gd name="connsiteY34" fmla="*/ 416958 h 416958"/>
                  <a:gd name="connsiteX35" fmla="*/ 302937 w 329556"/>
                  <a:gd name="connsiteY35" fmla="*/ 416958 h 416958"/>
                  <a:gd name="connsiteX36" fmla="*/ 329319 w 329556"/>
                  <a:gd name="connsiteY36" fmla="*/ 386827 h 416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29556" h="416958">
                    <a:moveTo>
                      <a:pt x="329319" y="386827"/>
                    </a:moveTo>
                    <a:lnTo>
                      <a:pt x="326010" y="362005"/>
                    </a:lnTo>
                    <a:lnTo>
                      <a:pt x="318755" y="307593"/>
                    </a:lnTo>
                    <a:cubicBezTo>
                      <a:pt x="316782" y="292796"/>
                      <a:pt x="307498" y="279983"/>
                      <a:pt x="294051" y="273500"/>
                    </a:cubicBezTo>
                    <a:lnTo>
                      <a:pt x="259829" y="257000"/>
                    </a:lnTo>
                    <a:cubicBezTo>
                      <a:pt x="256498" y="255395"/>
                      <a:pt x="252619" y="256852"/>
                      <a:pt x="250968" y="260110"/>
                    </a:cubicBezTo>
                    <a:lnTo>
                      <a:pt x="230140" y="252446"/>
                    </a:lnTo>
                    <a:cubicBezTo>
                      <a:pt x="222895" y="250031"/>
                      <a:pt x="218009" y="243251"/>
                      <a:pt x="218009" y="235613"/>
                    </a:cubicBezTo>
                    <a:lnTo>
                      <a:pt x="218009" y="207001"/>
                    </a:lnTo>
                    <a:lnTo>
                      <a:pt x="256223" y="191078"/>
                    </a:lnTo>
                    <a:cubicBezTo>
                      <a:pt x="276058" y="182813"/>
                      <a:pt x="288978" y="163432"/>
                      <a:pt x="288978" y="141943"/>
                    </a:cubicBezTo>
                    <a:lnTo>
                      <a:pt x="288978" y="133072"/>
                    </a:lnTo>
                    <a:cubicBezTo>
                      <a:pt x="303677" y="133072"/>
                      <a:pt x="315592" y="121156"/>
                      <a:pt x="315592" y="106457"/>
                    </a:cubicBezTo>
                    <a:cubicBezTo>
                      <a:pt x="315592" y="91758"/>
                      <a:pt x="303677" y="79843"/>
                      <a:pt x="288978" y="79843"/>
                    </a:cubicBezTo>
                    <a:lnTo>
                      <a:pt x="288978" y="62100"/>
                    </a:lnTo>
                    <a:cubicBezTo>
                      <a:pt x="288978" y="37602"/>
                      <a:pt x="269118" y="0"/>
                      <a:pt x="244621" y="0"/>
                    </a:cubicBezTo>
                    <a:lnTo>
                      <a:pt x="84935" y="0"/>
                    </a:lnTo>
                    <a:cubicBezTo>
                      <a:pt x="60437" y="0"/>
                      <a:pt x="40577" y="37602"/>
                      <a:pt x="40577" y="62100"/>
                    </a:cubicBezTo>
                    <a:lnTo>
                      <a:pt x="40577" y="79843"/>
                    </a:lnTo>
                    <a:cubicBezTo>
                      <a:pt x="25878" y="79843"/>
                      <a:pt x="13963" y="91758"/>
                      <a:pt x="13963" y="106457"/>
                    </a:cubicBezTo>
                    <a:cubicBezTo>
                      <a:pt x="13963" y="121156"/>
                      <a:pt x="25878" y="133072"/>
                      <a:pt x="40577" y="133072"/>
                    </a:cubicBezTo>
                    <a:lnTo>
                      <a:pt x="40577" y="141943"/>
                    </a:lnTo>
                    <a:cubicBezTo>
                      <a:pt x="40577" y="163431"/>
                      <a:pt x="53498" y="182812"/>
                      <a:pt x="73333" y="191078"/>
                    </a:cubicBezTo>
                    <a:lnTo>
                      <a:pt x="111549" y="207001"/>
                    </a:lnTo>
                    <a:lnTo>
                      <a:pt x="111549" y="235612"/>
                    </a:lnTo>
                    <a:cubicBezTo>
                      <a:pt x="111549" y="243250"/>
                      <a:pt x="106662" y="250030"/>
                      <a:pt x="99417" y="252445"/>
                    </a:cubicBezTo>
                    <a:lnTo>
                      <a:pt x="78589" y="260109"/>
                    </a:lnTo>
                    <a:cubicBezTo>
                      <a:pt x="76938" y="256851"/>
                      <a:pt x="73059" y="255395"/>
                      <a:pt x="69729" y="256999"/>
                    </a:cubicBezTo>
                    <a:lnTo>
                      <a:pt x="35506" y="273499"/>
                    </a:lnTo>
                    <a:cubicBezTo>
                      <a:pt x="22059" y="279983"/>
                      <a:pt x="12775" y="292794"/>
                      <a:pt x="10803" y="307592"/>
                    </a:cubicBezTo>
                    <a:lnTo>
                      <a:pt x="4142" y="357546"/>
                    </a:lnTo>
                    <a:lnTo>
                      <a:pt x="238" y="386826"/>
                    </a:lnTo>
                    <a:cubicBezTo>
                      <a:pt x="-1889" y="402782"/>
                      <a:pt x="10523" y="416958"/>
                      <a:pt x="26619" y="416958"/>
                    </a:cubicBezTo>
                    <a:lnTo>
                      <a:pt x="26619" y="416958"/>
                    </a:lnTo>
                    <a:lnTo>
                      <a:pt x="302937" y="416958"/>
                    </a:lnTo>
                    <a:lnTo>
                      <a:pt x="302937" y="416958"/>
                    </a:lnTo>
                    <a:cubicBezTo>
                      <a:pt x="319033" y="416958"/>
                      <a:pt x="331446" y="402782"/>
                      <a:pt x="329319" y="386827"/>
                    </a:cubicBezTo>
                    <a:close/>
                  </a:path>
                </a:pathLst>
              </a:custGeom>
              <a:solidFill>
                <a:srgbClr val="FFD7A3"/>
              </a:solidFill>
              <a:ln w="1109" cap="flat">
                <a:noFill/>
                <a:prstDash val="solid"/>
                <a:miter/>
              </a:ln>
            </p:spPr>
            <p:txBody>
              <a:bodyPr rtlCol="0" anchor="ctr"/>
              <a:lstStyle/>
              <a:p>
                <a:endParaRPr lang="en-US"/>
              </a:p>
            </p:txBody>
          </p:sp>
          <p:sp>
            <p:nvSpPr>
              <p:cNvPr id="17" name="Freihandform 16">
                <a:extLst>
                  <a:ext uri="{FF2B5EF4-FFF2-40B4-BE49-F238E27FC236}">
                    <a16:creationId xmlns:a16="http://schemas.microsoft.com/office/drawing/2014/main" id="{D9565DE0-A5AB-5C8E-89FC-2900005EABCA}"/>
                  </a:ext>
                </a:extLst>
              </p:cNvPr>
              <p:cNvSpPr/>
              <p:nvPr/>
            </p:nvSpPr>
            <p:spPr>
              <a:xfrm>
                <a:off x="2517292" y="966596"/>
                <a:ext cx="115053" cy="46414"/>
              </a:xfrm>
              <a:custGeom>
                <a:avLst/>
                <a:gdLst>
                  <a:gd name="connsiteX0" fmla="*/ 115054 w 115053"/>
                  <a:gd name="connsiteY0" fmla="*/ 0 h 46414"/>
                  <a:gd name="connsiteX1" fmla="*/ 8596 w 115053"/>
                  <a:gd name="connsiteY1" fmla="*/ 0 h 46414"/>
                  <a:gd name="connsiteX2" fmla="*/ 8596 w 115053"/>
                  <a:gd name="connsiteY2" fmla="*/ 29352 h 46414"/>
                  <a:gd name="connsiteX3" fmla="*/ 0 w 115053"/>
                  <a:gd name="connsiteY3" fmla="*/ 44546 h 46414"/>
                  <a:gd name="connsiteX4" fmla="*/ 115054 w 115053"/>
                  <a:gd name="connsiteY4" fmla="*/ 0 h 46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53" h="46414">
                    <a:moveTo>
                      <a:pt x="115054" y="0"/>
                    </a:moveTo>
                    <a:lnTo>
                      <a:pt x="8596" y="0"/>
                    </a:lnTo>
                    <a:lnTo>
                      <a:pt x="8596" y="29352"/>
                    </a:lnTo>
                    <a:cubicBezTo>
                      <a:pt x="8596" y="35665"/>
                      <a:pt x="5251" y="41386"/>
                      <a:pt x="0" y="44546"/>
                    </a:cubicBezTo>
                    <a:cubicBezTo>
                      <a:pt x="74215" y="57367"/>
                      <a:pt x="115054" y="0"/>
                      <a:pt x="115054" y="0"/>
                    </a:cubicBezTo>
                    <a:close/>
                  </a:path>
                </a:pathLst>
              </a:custGeom>
              <a:solidFill>
                <a:srgbClr val="FDC88E"/>
              </a:solidFill>
              <a:ln w="1109" cap="flat">
                <a:noFill/>
                <a:prstDash val="solid"/>
                <a:miter/>
              </a:ln>
            </p:spPr>
            <p:txBody>
              <a:bodyPr rtlCol="0" anchor="ctr"/>
              <a:lstStyle/>
              <a:p>
                <a:endParaRPr lang="en-US"/>
              </a:p>
            </p:txBody>
          </p:sp>
          <p:sp>
            <p:nvSpPr>
              <p:cNvPr id="18" name="Freihandform 17">
                <a:extLst>
                  <a:ext uri="{FF2B5EF4-FFF2-40B4-BE49-F238E27FC236}">
                    <a16:creationId xmlns:a16="http://schemas.microsoft.com/office/drawing/2014/main" id="{F30AD80F-CDC1-0844-EE44-482ED53CA488}"/>
                  </a:ext>
                </a:extLst>
              </p:cNvPr>
              <p:cNvSpPr/>
              <p:nvPr/>
            </p:nvSpPr>
            <p:spPr>
              <a:xfrm>
                <a:off x="2464974" y="1016543"/>
                <a:ext cx="228367" cy="95322"/>
              </a:xfrm>
              <a:custGeom>
                <a:avLst/>
                <a:gdLst>
                  <a:gd name="connsiteX0" fmla="*/ 189736 w 228367"/>
                  <a:gd name="connsiteY0" fmla="*/ 0 h 95322"/>
                  <a:gd name="connsiteX1" fmla="*/ 114143 w 228367"/>
                  <a:gd name="connsiteY1" fmla="*/ 54292 h 95322"/>
                  <a:gd name="connsiteX2" fmla="*/ 38551 w 228367"/>
                  <a:gd name="connsiteY2" fmla="*/ 0 h 95322"/>
                  <a:gd name="connsiteX3" fmla="*/ 0 w 228367"/>
                  <a:gd name="connsiteY3" fmla="*/ 14293 h 95322"/>
                  <a:gd name="connsiteX4" fmla="*/ 114143 w 228367"/>
                  <a:gd name="connsiteY4" fmla="*/ 95323 h 95322"/>
                  <a:gd name="connsiteX5" fmla="*/ 228368 w 228367"/>
                  <a:gd name="connsiteY5" fmla="*/ 14062 h 95322"/>
                  <a:gd name="connsiteX6" fmla="*/ 189736 w 228367"/>
                  <a:gd name="connsiteY6" fmla="*/ 0 h 95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367" h="95322">
                    <a:moveTo>
                      <a:pt x="189736" y="0"/>
                    </a:moveTo>
                    <a:cubicBezTo>
                      <a:pt x="179072" y="31549"/>
                      <a:pt x="149293" y="54292"/>
                      <a:pt x="114143" y="54292"/>
                    </a:cubicBezTo>
                    <a:cubicBezTo>
                      <a:pt x="78994" y="54292"/>
                      <a:pt x="49215" y="31548"/>
                      <a:pt x="38551" y="0"/>
                    </a:cubicBezTo>
                    <a:lnTo>
                      <a:pt x="0" y="14293"/>
                    </a:lnTo>
                    <a:cubicBezTo>
                      <a:pt x="16468" y="61471"/>
                      <a:pt x="61349" y="95323"/>
                      <a:pt x="114143" y="95323"/>
                    </a:cubicBezTo>
                    <a:cubicBezTo>
                      <a:pt x="167024" y="95323"/>
                      <a:pt x="211967" y="61362"/>
                      <a:pt x="228368" y="14062"/>
                    </a:cubicBezTo>
                    <a:lnTo>
                      <a:pt x="189736" y="0"/>
                    </a:lnTo>
                    <a:close/>
                  </a:path>
                </a:pathLst>
              </a:custGeom>
              <a:solidFill>
                <a:srgbClr val="26ABB4"/>
              </a:solidFill>
              <a:ln w="1109" cap="flat">
                <a:noFill/>
                <a:prstDash val="solid"/>
                <a:miter/>
              </a:ln>
            </p:spPr>
            <p:txBody>
              <a:bodyPr rtlCol="0" anchor="ctr"/>
              <a:lstStyle/>
              <a:p>
                <a:endParaRPr lang="en-US"/>
              </a:p>
            </p:txBody>
          </p:sp>
          <p:sp>
            <p:nvSpPr>
              <p:cNvPr id="19" name="Freihandform 18">
                <a:extLst>
                  <a:ext uri="{FF2B5EF4-FFF2-40B4-BE49-F238E27FC236}">
                    <a16:creationId xmlns:a16="http://schemas.microsoft.com/office/drawing/2014/main" id="{2DF987D3-B0A3-98E2-38CB-B78AFFA99BC1}"/>
                  </a:ext>
                </a:extLst>
              </p:cNvPr>
              <p:cNvSpPr/>
              <p:nvPr/>
            </p:nvSpPr>
            <p:spPr>
              <a:xfrm>
                <a:off x="2414341" y="1016677"/>
                <a:ext cx="329554" cy="160615"/>
              </a:xfrm>
              <a:custGeom>
                <a:avLst/>
                <a:gdLst>
                  <a:gd name="connsiteX0" fmla="*/ 329316 w 329554"/>
                  <a:gd name="connsiteY0" fmla="*/ 130485 h 160615"/>
                  <a:gd name="connsiteX1" fmla="*/ 318753 w 329554"/>
                  <a:gd name="connsiteY1" fmla="*/ 51251 h 160615"/>
                  <a:gd name="connsiteX2" fmla="*/ 294049 w 329554"/>
                  <a:gd name="connsiteY2" fmla="*/ 17158 h 160615"/>
                  <a:gd name="connsiteX3" fmla="*/ 259826 w 329554"/>
                  <a:gd name="connsiteY3" fmla="*/ 658 h 160615"/>
                  <a:gd name="connsiteX4" fmla="*/ 250796 w 329554"/>
                  <a:gd name="connsiteY4" fmla="*/ 4106 h 160615"/>
                  <a:gd name="connsiteX5" fmla="*/ 164777 w 329554"/>
                  <a:gd name="connsiteY5" fmla="*/ 89647 h 160615"/>
                  <a:gd name="connsiteX6" fmla="*/ 78758 w 329554"/>
                  <a:gd name="connsiteY6" fmla="*/ 4105 h 160615"/>
                  <a:gd name="connsiteX7" fmla="*/ 69728 w 329554"/>
                  <a:gd name="connsiteY7" fmla="*/ 657 h 160615"/>
                  <a:gd name="connsiteX8" fmla="*/ 35505 w 329554"/>
                  <a:gd name="connsiteY8" fmla="*/ 17157 h 160615"/>
                  <a:gd name="connsiteX9" fmla="*/ 10801 w 329554"/>
                  <a:gd name="connsiteY9" fmla="*/ 51250 h 160615"/>
                  <a:gd name="connsiteX10" fmla="*/ 238 w 329554"/>
                  <a:gd name="connsiteY10" fmla="*/ 130484 h 160615"/>
                  <a:gd name="connsiteX11" fmla="*/ 26619 w 329554"/>
                  <a:gd name="connsiteY11" fmla="*/ 160616 h 160615"/>
                  <a:gd name="connsiteX12" fmla="*/ 302937 w 329554"/>
                  <a:gd name="connsiteY12" fmla="*/ 160616 h 160615"/>
                  <a:gd name="connsiteX13" fmla="*/ 329316 w 329554"/>
                  <a:gd name="connsiteY13" fmla="*/ 130485 h 160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9554" h="160615">
                    <a:moveTo>
                      <a:pt x="329316" y="130485"/>
                    </a:moveTo>
                    <a:lnTo>
                      <a:pt x="318753" y="51251"/>
                    </a:lnTo>
                    <a:cubicBezTo>
                      <a:pt x="316780" y="36453"/>
                      <a:pt x="307496" y="23642"/>
                      <a:pt x="294049" y="17158"/>
                    </a:cubicBezTo>
                    <a:lnTo>
                      <a:pt x="259826" y="658"/>
                    </a:lnTo>
                    <a:cubicBezTo>
                      <a:pt x="256381" y="-1003"/>
                      <a:pt x="252341" y="607"/>
                      <a:pt x="250796" y="4106"/>
                    </a:cubicBezTo>
                    <a:cubicBezTo>
                      <a:pt x="228357" y="54924"/>
                      <a:pt x="189913" y="78555"/>
                      <a:pt x="164777" y="89647"/>
                    </a:cubicBezTo>
                    <a:cubicBezTo>
                      <a:pt x="139640" y="78556"/>
                      <a:pt x="101196" y="54924"/>
                      <a:pt x="78758" y="4105"/>
                    </a:cubicBezTo>
                    <a:cubicBezTo>
                      <a:pt x="77213" y="606"/>
                      <a:pt x="73173" y="-1003"/>
                      <a:pt x="69728" y="657"/>
                    </a:cubicBezTo>
                    <a:lnTo>
                      <a:pt x="35505" y="17157"/>
                    </a:lnTo>
                    <a:cubicBezTo>
                      <a:pt x="22058" y="23641"/>
                      <a:pt x="12774" y="36452"/>
                      <a:pt x="10801" y="51250"/>
                    </a:cubicBezTo>
                    <a:lnTo>
                      <a:pt x="238" y="130484"/>
                    </a:lnTo>
                    <a:cubicBezTo>
                      <a:pt x="-1889" y="146438"/>
                      <a:pt x="10522" y="160616"/>
                      <a:pt x="26619" y="160616"/>
                    </a:cubicBezTo>
                    <a:lnTo>
                      <a:pt x="302937" y="160616"/>
                    </a:lnTo>
                    <a:cubicBezTo>
                      <a:pt x="319032" y="160617"/>
                      <a:pt x="331444" y="146439"/>
                      <a:pt x="329316" y="130485"/>
                    </a:cubicBezTo>
                    <a:close/>
                  </a:path>
                </a:pathLst>
              </a:custGeom>
              <a:solidFill>
                <a:srgbClr val="97CCD2"/>
              </a:solidFill>
              <a:ln w="1109" cap="flat">
                <a:noFill/>
                <a:prstDash val="solid"/>
                <a:miter/>
              </a:ln>
            </p:spPr>
            <p:txBody>
              <a:bodyPr rtlCol="0" anchor="ctr"/>
              <a:lstStyle/>
              <a:p>
                <a:endParaRPr lang="en-US"/>
              </a:p>
            </p:txBody>
          </p:sp>
          <p:sp>
            <p:nvSpPr>
              <p:cNvPr id="20" name="Freihandform 19">
                <a:extLst>
                  <a:ext uri="{FF2B5EF4-FFF2-40B4-BE49-F238E27FC236}">
                    <a16:creationId xmlns:a16="http://schemas.microsoft.com/office/drawing/2014/main" id="{31D2B9FB-6D08-4841-127F-17CCB96F3C50}"/>
                  </a:ext>
                </a:extLst>
              </p:cNvPr>
              <p:cNvSpPr/>
              <p:nvPr/>
            </p:nvSpPr>
            <p:spPr>
              <a:xfrm>
                <a:off x="2477989" y="1016677"/>
                <a:ext cx="202260" cy="104354"/>
              </a:xfrm>
              <a:custGeom>
                <a:avLst/>
                <a:gdLst>
                  <a:gd name="connsiteX0" fmla="*/ 106791 w 202260"/>
                  <a:gd name="connsiteY0" fmla="*/ 101692 h 104354"/>
                  <a:gd name="connsiteX1" fmla="*/ 202260 w 202260"/>
                  <a:gd name="connsiteY1" fmla="*/ 3590 h 104354"/>
                  <a:gd name="connsiteX2" fmla="*/ 196179 w 202260"/>
                  <a:gd name="connsiteY2" fmla="*/ 658 h 104354"/>
                  <a:gd name="connsiteX3" fmla="*/ 187149 w 202260"/>
                  <a:gd name="connsiteY3" fmla="*/ 4106 h 104354"/>
                  <a:gd name="connsiteX4" fmla="*/ 101129 w 202260"/>
                  <a:gd name="connsiteY4" fmla="*/ 89647 h 104354"/>
                  <a:gd name="connsiteX5" fmla="*/ 15110 w 202260"/>
                  <a:gd name="connsiteY5" fmla="*/ 4105 h 104354"/>
                  <a:gd name="connsiteX6" fmla="*/ 6080 w 202260"/>
                  <a:gd name="connsiteY6" fmla="*/ 657 h 104354"/>
                  <a:gd name="connsiteX7" fmla="*/ 0 w 202260"/>
                  <a:gd name="connsiteY7" fmla="*/ 3589 h 104354"/>
                  <a:gd name="connsiteX8" fmla="*/ 95468 w 202260"/>
                  <a:gd name="connsiteY8" fmla="*/ 101690 h 104354"/>
                  <a:gd name="connsiteX9" fmla="*/ 101129 w 202260"/>
                  <a:gd name="connsiteY9" fmla="*/ 104354 h 104354"/>
                  <a:gd name="connsiteX10" fmla="*/ 106791 w 202260"/>
                  <a:gd name="connsiteY10" fmla="*/ 101692 h 104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260" h="104354">
                    <a:moveTo>
                      <a:pt x="106791" y="101692"/>
                    </a:moveTo>
                    <a:cubicBezTo>
                      <a:pt x="149652" y="81540"/>
                      <a:pt x="182449" y="47625"/>
                      <a:pt x="202260" y="3590"/>
                    </a:cubicBezTo>
                    <a:lnTo>
                      <a:pt x="196179" y="658"/>
                    </a:lnTo>
                    <a:cubicBezTo>
                      <a:pt x="192733" y="-1003"/>
                      <a:pt x="188694" y="607"/>
                      <a:pt x="187149" y="4106"/>
                    </a:cubicBezTo>
                    <a:cubicBezTo>
                      <a:pt x="164710" y="54924"/>
                      <a:pt x="126265" y="78555"/>
                      <a:pt x="101129" y="89647"/>
                    </a:cubicBezTo>
                    <a:cubicBezTo>
                      <a:pt x="75993" y="78556"/>
                      <a:pt x="37548" y="54924"/>
                      <a:pt x="15110" y="4105"/>
                    </a:cubicBezTo>
                    <a:cubicBezTo>
                      <a:pt x="13566" y="606"/>
                      <a:pt x="9526" y="-1003"/>
                      <a:pt x="6080" y="657"/>
                    </a:cubicBezTo>
                    <a:lnTo>
                      <a:pt x="0" y="3589"/>
                    </a:lnTo>
                    <a:cubicBezTo>
                      <a:pt x="19811" y="47623"/>
                      <a:pt x="52607" y="81539"/>
                      <a:pt x="95468" y="101690"/>
                    </a:cubicBezTo>
                    <a:lnTo>
                      <a:pt x="101129" y="104354"/>
                    </a:lnTo>
                    <a:lnTo>
                      <a:pt x="106791" y="101692"/>
                    </a:lnTo>
                    <a:close/>
                  </a:path>
                </a:pathLst>
              </a:custGeom>
              <a:solidFill>
                <a:srgbClr val="D0E8EA"/>
              </a:solidFill>
              <a:ln w="1109" cap="flat">
                <a:noFill/>
                <a:prstDash val="solid"/>
                <a:miter/>
              </a:ln>
            </p:spPr>
            <p:txBody>
              <a:bodyPr rtlCol="0" anchor="ctr"/>
              <a:lstStyle/>
              <a:p>
                <a:endParaRPr lang="en-US"/>
              </a:p>
            </p:txBody>
          </p:sp>
          <p:sp>
            <p:nvSpPr>
              <p:cNvPr id="21" name="Freihandform 20">
                <a:extLst>
                  <a:ext uri="{FF2B5EF4-FFF2-40B4-BE49-F238E27FC236}">
                    <a16:creationId xmlns:a16="http://schemas.microsoft.com/office/drawing/2014/main" id="{6A655CD4-4520-90D1-C3F7-2BDEFD710983}"/>
                  </a:ext>
                </a:extLst>
              </p:cNvPr>
              <p:cNvSpPr/>
              <p:nvPr/>
            </p:nvSpPr>
            <p:spPr>
              <a:xfrm>
                <a:off x="2414340" y="1055962"/>
                <a:ext cx="67191" cy="121331"/>
              </a:xfrm>
              <a:custGeom>
                <a:avLst/>
                <a:gdLst>
                  <a:gd name="connsiteX0" fmla="*/ 67192 w 67191"/>
                  <a:gd name="connsiteY0" fmla="*/ 83322 h 121331"/>
                  <a:gd name="connsiteX1" fmla="*/ 57848 w 67191"/>
                  <a:gd name="connsiteY1" fmla="*/ 56089 h 121331"/>
                  <a:gd name="connsiteX2" fmla="*/ 14224 w 67191"/>
                  <a:gd name="connsiteY2" fmla="*/ 0 h 121331"/>
                  <a:gd name="connsiteX3" fmla="*/ 10801 w 67191"/>
                  <a:gd name="connsiteY3" fmla="*/ 11965 h 121331"/>
                  <a:gd name="connsiteX4" fmla="*/ 238 w 67191"/>
                  <a:gd name="connsiteY4" fmla="*/ 91200 h 121331"/>
                  <a:gd name="connsiteX5" fmla="*/ 26619 w 67191"/>
                  <a:gd name="connsiteY5" fmla="*/ 121331 h 121331"/>
                  <a:gd name="connsiteX6" fmla="*/ 67192 w 67191"/>
                  <a:gd name="connsiteY6" fmla="*/ 121331 h 121331"/>
                  <a:gd name="connsiteX7" fmla="*/ 67192 w 67191"/>
                  <a:gd name="connsiteY7" fmla="*/ 83322 h 12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91" h="121331">
                    <a:moveTo>
                      <a:pt x="67192" y="83322"/>
                    </a:moveTo>
                    <a:cubicBezTo>
                      <a:pt x="67192" y="73458"/>
                      <a:pt x="63904" y="63876"/>
                      <a:pt x="57848" y="56089"/>
                    </a:cubicBezTo>
                    <a:lnTo>
                      <a:pt x="14224" y="0"/>
                    </a:lnTo>
                    <a:cubicBezTo>
                      <a:pt x="12564" y="3774"/>
                      <a:pt x="11360" y="7775"/>
                      <a:pt x="10801" y="11965"/>
                    </a:cubicBezTo>
                    <a:lnTo>
                      <a:pt x="238" y="91200"/>
                    </a:lnTo>
                    <a:cubicBezTo>
                      <a:pt x="-1889" y="107154"/>
                      <a:pt x="10522" y="121331"/>
                      <a:pt x="26619" y="121331"/>
                    </a:cubicBezTo>
                    <a:lnTo>
                      <a:pt x="67192" y="121331"/>
                    </a:lnTo>
                    <a:lnTo>
                      <a:pt x="67192" y="83322"/>
                    </a:lnTo>
                    <a:close/>
                  </a:path>
                </a:pathLst>
              </a:custGeom>
              <a:solidFill>
                <a:srgbClr val="26ABB4"/>
              </a:solidFill>
              <a:ln w="1109" cap="flat">
                <a:noFill/>
                <a:prstDash val="solid"/>
                <a:miter/>
              </a:ln>
            </p:spPr>
            <p:txBody>
              <a:bodyPr rtlCol="0" anchor="ctr"/>
              <a:lstStyle/>
              <a:p>
                <a:endParaRPr lang="en-US"/>
              </a:p>
            </p:txBody>
          </p:sp>
          <p:sp>
            <p:nvSpPr>
              <p:cNvPr id="22" name="Freihandform 21">
                <a:extLst>
                  <a:ext uri="{FF2B5EF4-FFF2-40B4-BE49-F238E27FC236}">
                    <a16:creationId xmlns:a16="http://schemas.microsoft.com/office/drawing/2014/main" id="{C66CD8B9-5129-7C25-25AE-06F7E1DE618D}"/>
                  </a:ext>
                </a:extLst>
              </p:cNvPr>
              <p:cNvSpPr/>
              <p:nvPr/>
            </p:nvSpPr>
            <p:spPr>
              <a:xfrm>
                <a:off x="2676703" y="1055962"/>
                <a:ext cx="67191" cy="121331"/>
              </a:xfrm>
              <a:custGeom>
                <a:avLst/>
                <a:gdLst>
                  <a:gd name="connsiteX0" fmla="*/ 0 w 67191"/>
                  <a:gd name="connsiteY0" fmla="*/ 83322 h 121331"/>
                  <a:gd name="connsiteX1" fmla="*/ 9344 w 67191"/>
                  <a:gd name="connsiteY1" fmla="*/ 56089 h 121331"/>
                  <a:gd name="connsiteX2" fmla="*/ 52968 w 67191"/>
                  <a:gd name="connsiteY2" fmla="*/ 0 h 121331"/>
                  <a:gd name="connsiteX3" fmla="*/ 56390 w 67191"/>
                  <a:gd name="connsiteY3" fmla="*/ 11965 h 121331"/>
                  <a:gd name="connsiteX4" fmla="*/ 66954 w 67191"/>
                  <a:gd name="connsiteY4" fmla="*/ 91200 h 121331"/>
                  <a:gd name="connsiteX5" fmla="*/ 40572 w 67191"/>
                  <a:gd name="connsiteY5" fmla="*/ 121331 h 121331"/>
                  <a:gd name="connsiteX6" fmla="*/ 0 w 67191"/>
                  <a:gd name="connsiteY6" fmla="*/ 121331 h 121331"/>
                  <a:gd name="connsiteX7" fmla="*/ 0 w 67191"/>
                  <a:gd name="connsiteY7" fmla="*/ 83322 h 12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91" h="121331">
                    <a:moveTo>
                      <a:pt x="0" y="83322"/>
                    </a:moveTo>
                    <a:cubicBezTo>
                      <a:pt x="0" y="73458"/>
                      <a:pt x="3288" y="63876"/>
                      <a:pt x="9344" y="56089"/>
                    </a:cubicBezTo>
                    <a:lnTo>
                      <a:pt x="52968" y="0"/>
                    </a:lnTo>
                    <a:cubicBezTo>
                      <a:pt x="54628" y="3774"/>
                      <a:pt x="55831" y="7775"/>
                      <a:pt x="56390" y="11965"/>
                    </a:cubicBezTo>
                    <a:lnTo>
                      <a:pt x="66954" y="91200"/>
                    </a:lnTo>
                    <a:cubicBezTo>
                      <a:pt x="69081" y="107154"/>
                      <a:pt x="56670" y="121331"/>
                      <a:pt x="40572" y="121331"/>
                    </a:cubicBezTo>
                    <a:lnTo>
                      <a:pt x="0" y="121331"/>
                    </a:lnTo>
                    <a:lnTo>
                      <a:pt x="0" y="83322"/>
                    </a:lnTo>
                    <a:close/>
                  </a:path>
                </a:pathLst>
              </a:custGeom>
              <a:solidFill>
                <a:srgbClr val="26ABB4"/>
              </a:solidFill>
              <a:ln w="1109" cap="flat">
                <a:noFill/>
                <a:prstDash val="solid"/>
                <a:miter/>
              </a:ln>
            </p:spPr>
            <p:txBody>
              <a:bodyPr rtlCol="0" anchor="ctr"/>
              <a:lstStyle/>
              <a:p>
                <a:endParaRPr lang="en-US"/>
              </a:p>
            </p:txBody>
          </p:sp>
          <p:sp>
            <p:nvSpPr>
              <p:cNvPr id="23" name="Freihandform 22">
                <a:extLst>
                  <a:ext uri="{FF2B5EF4-FFF2-40B4-BE49-F238E27FC236}">
                    <a16:creationId xmlns:a16="http://schemas.microsoft.com/office/drawing/2014/main" id="{3AACF3ED-49CC-14D6-08E3-6E2161CD457A}"/>
                  </a:ext>
                </a:extLst>
              </p:cNvPr>
              <p:cNvSpPr/>
              <p:nvPr/>
            </p:nvSpPr>
            <p:spPr>
              <a:xfrm>
                <a:off x="2685557" y="884535"/>
                <a:ext cx="35504" cy="106457"/>
              </a:xfrm>
              <a:custGeom>
                <a:avLst/>
                <a:gdLst>
                  <a:gd name="connsiteX0" fmla="*/ 26624 w 35504"/>
                  <a:gd name="connsiteY0" fmla="*/ 0 h 106457"/>
                  <a:gd name="connsiteX1" fmla="*/ 8881 w 35504"/>
                  <a:gd name="connsiteY1" fmla="*/ 0 h 106457"/>
                  <a:gd name="connsiteX2" fmla="*/ 9 w 35504"/>
                  <a:gd name="connsiteY2" fmla="*/ 53228 h 106457"/>
                  <a:gd name="connsiteX3" fmla="*/ 8881 w 35504"/>
                  <a:gd name="connsiteY3" fmla="*/ 106457 h 106457"/>
                  <a:gd name="connsiteX4" fmla="*/ 26624 w 35504"/>
                  <a:gd name="connsiteY4" fmla="*/ 106457 h 106457"/>
                  <a:gd name="connsiteX5" fmla="*/ 35495 w 35504"/>
                  <a:gd name="connsiteY5" fmla="*/ 53228 h 106457"/>
                  <a:gd name="connsiteX6" fmla="*/ 26624 w 35504"/>
                  <a:gd name="connsiteY6" fmla="*/ 0 h 10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4" h="106457">
                    <a:moveTo>
                      <a:pt x="26624" y="0"/>
                    </a:moveTo>
                    <a:lnTo>
                      <a:pt x="8881" y="0"/>
                    </a:lnTo>
                    <a:cubicBezTo>
                      <a:pt x="8881" y="0"/>
                      <a:pt x="431" y="23388"/>
                      <a:pt x="9" y="53228"/>
                    </a:cubicBezTo>
                    <a:cubicBezTo>
                      <a:pt x="-227" y="69940"/>
                      <a:pt x="4103" y="88676"/>
                      <a:pt x="8881" y="106457"/>
                    </a:cubicBezTo>
                    <a:lnTo>
                      <a:pt x="26624" y="106457"/>
                    </a:lnTo>
                    <a:cubicBezTo>
                      <a:pt x="31401" y="88675"/>
                      <a:pt x="35731" y="69939"/>
                      <a:pt x="35495" y="53228"/>
                    </a:cubicBezTo>
                    <a:cubicBezTo>
                      <a:pt x="35074" y="23390"/>
                      <a:pt x="26624" y="0"/>
                      <a:pt x="26624" y="0"/>
                    </a:cubicBezTo>
                    <a:close/>
                  </a:path>
                </a:pathLst>
              </a:custGeom>
              <a:solidFill>
                <a:srgbClr val="FFC85C"/>
              </a:solidFill>
              <a:ln w="1109" cap="flat">
                <a:noFill/>
                <a:prstDash val="solid"/>
                <a:miter/>
              </a:ln>
            </p:spPr>
            <p:txBody>
              <a:bodyPr rtlCol="0" anchor="ctr"/>
              <a:lstStyle/>
              <a:p>
                <a:endParaRPr lang="en-US"/>
              </a:p>
            </p:txBody>
          </p:sp>
          <p:sp>
            <p:nvSpPr>
              <p:cNvPr id="24" name="Freihandform 23">
                <a:extLst>
                  <a:ext uri="{FF2B5EF4-FFF2-40B4-BE49-F238E27FC236}">
                    <a16:creationId xmlns:a16="http://schemas.microsoft.com/office/drawing/2014/main" id="{632E9AFA-E49B-37EE-8D15-EED3713FF75F}"/>
                  </a:ext>
                </a:extLst>
              </p:cNvPr>
              <p:cNvSpPr/>
              <p:nvPr/>
            </p:nvSpPr>
            <p:spPr>
              <a:xfrm>
                <a:off x="2437165" y="884535"/>
                <a:ext cx="35504" cy="106457"/>
              </a:xfrm>
              <a:custGeom>
                <a:avLst/>
                <a:gdLst>
                  <a:gd name="connsiteX0" fmla="*/ 26624 w 35504"/>
                  <a:gd name="connsiteY0" fmla="*/ 0 h 106457"/>
                  <a:gd name="connsiteX1" fmla="*/ 8881 w 35504"/>
                  <a:gd name="connsiteY1" fmla="*/ 0 h 106457"/>
                  <a:gd name="connsiteX2" fmla="*/ 9 w 35504"/>
                  <a:gd name="connsiteY2" fmla="*/ 53228 h 106457"/>
                  <a:gd name="connsiteX3" fmla="*/ 8881 w 35504"/>
                  <a:gd name="connsiteY3" fmla="*/ 106457 h 106457"/>
                  <a:gd name="connsiteX4" fmla="*/ 26624 w 35504"/>
                  <a:gd name="connsiteY4" fmla="*/ 106457 h 106457"/>
                  <a:gd name="connsiteX5" fmla="*/ 35495 w 35504"/>
                  <a:gd name="connsiteY5" fmla="*/ 53228 h 106457"/>
                  <a:gd name="connsiteX6" fmla="*/ 26624 w 35504"/>
                  <a:gd name="connsiteY6" fmla="*/ 0 h 10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4" h="106457">
                    <a:moveTo>
                      <a:pt x="26624" y="0"/>
                    </a:moveTo>
                    <a:lnTo>
                      <a:pt x="8881" y="0"/>
                    </a:lnTo>
                    <a:cubicBezTo>
                      <a:pt x="8881" y="0"/>
                      <a:pt x="431" y="23388"/>
                      <a:pt x="9" y="53228"/>
                    </a:cubicBezTo>
                    <a:cubicBezTo>
                      <a:pt x="-227" y="69940"/>
                      <a:pt x="4103" y="88676"/>
                      <a:pt x="8881" y="106457"/>
                    </a:cubicBezTo>
                    <a:lnTo>
                      <a:pt x="26624" y="106457"/>
                    </a:lnTo>
                    <a:cubicBezTo>
                      <a:pt x="31401" y="88675"/>
                      <a:pt x="35731" y="69939"/>
                      <a:pt x="35495" y="53228"/>
                    </a:cubicBezTo>
                    <a:cubicBezTo>
                      <a:pt x="35074" y="23390"/>
                      <a:pt x="26624" y="0"/>
                      <a:pt x="26624" y="0"/>
                    </a:cubicBezTo>
                    <a:close/>
                  </a:path>
                </a:pathLst>
              </a:custGeom>
              <a:solidFill>
                <a:srgbClr val="F6B45E"/>
              </a:solidFill>
              <a:ln w="1109" cap="flat">
                <a:noFill/>
                <a:prstDash val="solid"/>
                <a:miter/>
              </a:ln>
            </p:spPr>
            <p:txBody>
              <a:bodyPr rtlCol="0" anchor="ctr"/>
              <a:lstStyle/>
              <a:p>
                <a:endParaRPr lang="en-US"/>
              </a:p>
            </p:txBody>
          </p:sp>
          <p:sp>
            <p:nvSpPr>
              <p:cNvPr id="25" name="Freihandform 24">
                <a:extLst>
                  <a:ext uri="{FF2B5EF4-FFF2-40B4-BE49-F238E27FC236}">
                    <a16:creationId xmlns:a16="http://schemas.microsoft.com/office/drawing/2014/main" id="{CC8D03AB-88A3-CF8C-2E9A-48EE3E210B82}"/>
                  </a:ext>
                </a:extLst>
              </p:cNvPr>
              <p:cNvSpPr/>
              <p:nvPr/>
            </p:nvSpPr>
            <p:spPr>
              <a:xfrm>
                <a:off x="2428303" y="760334"/>
                <a:ext cx="301629" cy="221786"/>
              </a:xfrm>
              <a:custGeom>
                <a:avLst/>
                <a:gdLst>
                  <a:gd name="connsiteX0" fmla="*/ 275015 w 301629"/>
                  <a:gd name="connsiteY0" fmla="*/ 79843 h 221786"/>
                  <a:gd name="connsiteX1" fmla="*/ 275015 w 301629"/>
                  <a:gd name="connsiteY1" fmla="*/ 62100 h 221786"/>
                  <a:gd name="connsiteX2" fmla="*/ 230658 w 301629"/>
                  <a:gd name="connsiteY2" fmla="*/ 0 h 221786"/>
                  <a:gd name="connsiteX3" fmla="*/ 70972 w 301629"/>
                  <a:gd name="connsiteY3" fmla="*/ 0 h 221786"/>
                  <a:gd name="connsiteX4" fmla="*/ 26614 w 301629"/>
                  <a:gd name="connsiteY4" fmla="*/ 62100 h 221786"/>
                  <a:gd name="connsiteX5" fmla="*/ 26614 w 301629"/>
                  <a:gd name="connsiteY5" fmla="*/ 79843 h 221786"/>
                  <a:gd name="connsiteX6" fmla="*/ 0 w 301629"/>
                  <a:gd name="connsiteY6" fmla="*/ 106457 h 221786"/>
                  <a:gd name="connsiteX7" fmla="*/ 26614 w 301629"/>
                  <a:gd name="connsiteY7" fmla="*/ 133072 h 221786"/>
                  <a:gd name="connsiteX8" fmla="*/ 26614 w 301629"/>
                  <a:gd name="connsiteY8" fmla="*/ 141943 h 221786"/>
                  <a:gd name="connsiteX9" fmla="*/ 59370 w 301629"/>
                  <a:gd name="connsiteY9" fmla="*/ 191078 h 221786"/>
                  <a:gd name="connsiteX10" fmla="*/ 116692 w 301629"/>
                  <a:gd name="connsiteY10" fmla="*/ 214962 h 221786"/>
                  <a:gd name="connsiteX11" fmla="*/ 150814 w 301629"/>
                  <a:gd name="connsiteY11" fmla="*/ 221786 h 221786"/>
                  <a:gd name="connsiteX12" fmla="*/ 150814 w 301629"/>
                  <a:gd name="connsiteY12" fmla="*/ 221786 h 221786"/>
                  <a:gd name="connsiteX13" fmla="*/ 184934 w 301629"/>
                  <a:gd name="connsiteY13" fmla="*/ 214962 h 221786"/>
                  <a:gd name="connsiteX14" fmla="*/ 242259 w 301629"/>
                  <a:gd name="connsiteY14" fmla="*/ 191077 h 221786"/>
                  <a:gd name="connsiteX15" fmla="*/ 275015 w 301629"/>
                  <a:gd name="connsiteY15" fmla="*/ 141943 h 221786"/>
                  <a:gd name="connsiteX16" fmla="*/ 275015 w 301629"/>
                  <a:gd name="connsiteY16" fmla="*/ 133072 h 221786"/>
                  <a:gd name="connsiteX17" fmla="*/ 301629 w 301629"/>
                  <a:gd name="connsiteY17" fmla="*/ 106457 h 221786"/>
                  <a:gd name="connsiteX18" fmla="*/ 275015 w 301629"/>
                  <a:gd name="connsiteY18" fmla="*/ 79843 h 22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1629" h="221786">
                    <a:moveTo>
                      <a:pt x="275015" y="79843"/>
                    </a:moveTo>
                    <a:lnTo>
                      <a:pt x="275015" y="62100"/>
                    </a:lnTo>
                    <a:cubicBezTo>
                      <a:pt x="275015" y="37602"/>
                      <a:pt x="255155" y="0"/>
                      <a:pt x="230658" y="0"/>
                    </a:cubicBezTo>
                    <a:lnTo>
                      <a:pt x="70972" y="0"/>
                    </a:lnTo>
                    <a:cubicBezTo>
                      <a:pt x="46474" y="0"/>
                      <a:pt x="26614" y="37602"/>
                      <a:pt x="26614" y="62100"/>
                    </a:cubicBezTo>
                    <a:lnTo>
                      <a:pt x="26614" y="79843"/>
                    </a:lnTo>
                    <a:cubicBezTo>
                      <a:pt x="11915" y="79843"/>
                      <a:pt x="0" y="91758"/>
                      <a:pt x="0" y="106457"/>
                    </a:cubicBezTo>
                    <a:cubicBezTo>
                      <a:pt x="0" y="121156"/>
                      <a:pt x="11915" y="133072"/>
                      <a:pt x="26614" y="133072"/>
                    </a:cubicBezTo>
                    <a:lnTo>
                      <a:pt x="26614" y="141943"/>
                    </a:lnTo>
                    <a:cubicBezTo>
                      <a:pt x="26614" y="163431"/>
                      <a:pt x="39535" y="182812"/>
                      <a:pt x="59370" y="191078"/>
                    </a:cubicBezTo>
                    <a:lnTo>
                      <a:pt x="116692" y="214962"/>
                    </a:lnTo>
                    <a:cubicBezTo>
                      <a:pt x="127504" y="219467"/>
                      <a:pt x="139101" y="221786"/>
                      <a:pt x="150814" y="221786"/>
                    </a:cubicBezTo>
                    <a:lnTo>
                      <a:pt x="150814" y="221786"/>
                    </a:lnTo>
                    <a:cubicBezTo>
                      <a:pt x="162526" y="221786"/>
                      <a:pt x="174122" y="219467"/>
                      <a:pt x="184934" y="214962"/>
                    </a:cubicBezTo>
                    <a:lnTo>
                      <a:pt x="242259" y="191077"/>
                    </a:lnTo>
                    <a:cubicBezTo>
                      <a:pt x="262095" y="182813"/>
                      <a:pt x="275015" y="163432"/>
                      <a:pt x="275015" y="141943"/>
                    </a:cubicBezTo>
                    <a:lnTo>
                      <a:pt x="275015" y="133072"/>
                    </a:lnTo>
                    <a:cubicBezTo>
                      <a:pt x="289714" y="133072"/>
                      <a:pt x="301629" y="121156"/>
                      <a:pt x="301629" y="106457"/>
                    </a:cubicBezTo>
                    <a:cubicBezTo>
                      <a:pt x="301629" y="91758"/>
                      <a:pt x="289714" y="79843"/>
                      <a:pt x="275015" y="79843"/>
                    </a:cubicBezTo>
                    <a:close/>
                  </a:path>
                </a:pathLst>
              </a:custGeom>
              <a:solidFill>
                <a:srgbClr val="FFE1B2"/>
              </a:solidFill>
              <a:ln w="1109" cap="flat">
                <a:noFill/>
                <a:prstDash val="solid"/>
                <a:miter/>
              </a:ln>
            </p:spPr>
            <p:txBody>
              <a:bodyPr rtlCol="0" anchor="ctr"/>
              <a:lstStyle/>
              <a:p>
                <a:endParaRPr lang="en-US"/>
              </a:p>
            </p:txBody>
          </p:sp>
          <p:sp>
            <p:nvSpPr>
              <p:cNvPr id="26" name="Freihandform 25">
                <a:extLst>
                  <a:ext uri="{FF2B5EF4-FFF2-40B4-BE49-F238E27FC236}">
                    <a16:creationId xmlns:a16="http://schemas.microsoft.com/office/drawing/2014/main" id="{4DDA76FD-5FC5-C177-A26E-978D8C59DFF3}"/>
                  </a:ext>
                </a:extLst>
              </p:cNvPr>
              <p:cNvSpPr/>
              <p:nvPr/>
            </p:nvSpPr>
            <p:spPr>
              <a:xfrm>
                <a:off x="2508146" y="849049"/>
                <a:ext cx="17742" cy="26614"/>
              </a:xfrm>
              <a:custGeom>
                <a:avLst/>
                <a:gdLst>
                  <a:gd name="connsiteX0" fmla="*/ 8871 w 17742"/>
                  <a:gd name="connsiteY0" fmla="*/ 26614 h 26614"/>
                  <a:gd name="connsiteX1" fmla="*/ 8871 w 17742"/>
                  <a:gd name="connsiteY1" fmla="*/ 26614 h 26614"/>
                  <a:gd name="connsiteX2" fmla="*/ 0 w 17742"/>
                  <a:gd name="connsiteY2" fmla="*/ 17743 h 26614"/>
                  <a:gd name="connsiteX3" fmla="*/ 0 w 17742"/>
                  <a:gd name="connsiteY3" fmla="*/ 8871 h 26614"/>
                  <a:gd name="connsiteX4" fmla="*/ 8871 w 17742"/>
                  <a:gd name="connsiteY4" fmla="*/ 0 h 26614"/>
                  <a:gd name="connsiteX5" fmla="*/ 8871 w 17742"/>
                  <a:gd name="connsiteY5" fmla="*/ 0 h 26614"/>
                  <a:gd name="connsiteX6" fmla="*/ 17743 w 17742"/>
                  <a:gd name="connsiteY6" fmla="*/ 8871 h 26614"/>
                  <a:gd name="connsiteX7" fmla="*/ 17743 w 17742"/>
                  <a:gd name="connsiteY7" fmla="*/ 17743 h 26614"/>
                  <a:gd name="connsiteX8" fmla="*/ 8871 w 17742"/>
                  <a:gd name="connsiteY8" fmla="*/ 26614 h 26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2" h="26614">
                    <a:moveTo>
                      <a:pt x="8871" y="26614"/>
                    </a:moveTo>
                    <a:lnTo>
                      <a:pt x="8871" y="26614"/>
                    </a:lnTo>
                    <a:cubicBezTo>
                      <a:pt x="3992" y="26614"/>
                      <a:pt x="0" y="22622"/>
                      <a:pt x="0" y="17743"/>
                    </a:cubicBezTo>
                    <a:lnTo>
                      <a:pt x="0" y="8871"/>
                    </a:lnTo>
                    <a:cubicBezTo>
                      <a:pt x="0" y="3992"/>
                      <a:pt x="3992" y="0"/>
                      <a:pt x="8871" y="0"/>
                    </a:cubicBezTo>
                    <a:lnTo>
                      <a:pt x="8871" y="0"/>
                    </a:lnTo>
                    <a:cubicBezTo>
                      <a:pt x="13751" y="0"/>
                      <a:pt x="17743" y="3992"/>
                      <a:pt x="17743" y="8871"/>
                    </a:cubicBezTo>
                    <a:lnTo>
                      <a:pt x="17743" y="17743"/>
                    </a:lnTo>
                    <a:cubicBezTo>
                      <a:pt x="17743" y="22622"/>
                      <a:pt x="13751" y="26614"/>
                      <a:pt x="8871" y="26614"/>
                    </a:cubicBezTo>
                    <a:close/>
                  </a:path>
                </a:pathLst>
              </a:custGeom>
              <a:solidFill>
                <a:srgbClr val="623F33"/>
              </a:solidFill>
              <a:ln w="1109" cap="flat">
                <a:noFill/>
                <a:prstDash val="solid"/>
                <a:miter/>
              </a:ln>
            </p:spPr>
            <p:txBody>
              <a:bodyPr rtlCol="0" anchor="ctr"/>
              <a:lstStyle/>
              <a:p>
                <a:endParaRPr lang="en-US"/>
              </a:p>
            </p:txBody>
          </p:sp>
          <p:sp>
            <p:nvSpPr>
              <p:cNvPr id="27" name="Freihandform 26">
                <a:extLst>
                  <a:ext uri="{FF2B5EF4-FFF2-40B4-BE49-F238E27FC236}">
                    <a16:creationId xmlns:a16="http://schemas.microsoft.com/office/drawing/2014/main" id="{6DF913DE-644B-3083-6F7F-77D51E133819}"/>
                  </a:ext>
                </a:extLst>
              </p:cNvPr>
              <p:cNvSpPr/>
              <p:nvPr/>
            </p:nvSpPr>
            <p:spPr>
              <a:xfrm>
                <a:off x="2632346" y="849049"/>
                <a:ext cx="17742" cy="26614"/>
              </a:xfrm>
              <a:custGeom>
                <a:avLst/>
                <a:gdLst>
                  <a:gd name="connsiteX0" fmla="*/ 8871 w 17742"/>
                  <a:gd name="connsiteY0" fmla="*/ 26614 h 26614"/>
                  <a:gd name="connsiteX1" fmla="*/ 8871 w 17742"/>
                  <a:gd name="connsiteY1" fmla="*/ 26614 h 26614"/>
                  <a:gd name="connsiteX2" fmla="*/ 0 w 17742"/>
                  <a:gd name="connsiteY2" fmla="*/ 17743 h 26614"/>
                  <a:gd name="connsiteX3" fmla="*/ 0 w 17742"/>
                  <a:gd name="connsiteY3" fmla="*/ 8871 h 26614"/>
                  <a:gd name="connsiteX4" fmla="*/ 8871 w 17742"/>
                  <a:gd name="connsiteY4" fmla="*/ 0 h 26614"/>
                  <a:gd name="connsiteX5" fmla="*/ 8871 w 17742"/>
                  <a:gd name="connsiteY5" fmla="*/ 0 h 26614"/>
                  <a:gd name="connsiteX6" fmla="*/ 17743 w 17742"/>
                  <a:gd name="connsiteY6" fmla="*/ 8871 h 26614"/>
                  <a:gd name="connsiteX7" fmla="*/ 17743 w 17742"/>
                  <a:gd name="connsiteY7" fmla="*/ 17743 h 26614"/>
                  <a:gd name="connsiteX8" fmla="*/ 8871 w 17742"/>
                  <a:gd name="connsiteY8" fmla="*/ 26614 h 26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2" h="26614">
                    <a:moveTo>
                      <a:pt x="8871" y="26614"/>
                    </a:moveTo>
                    <a:lnTo>
                      <a:pt x="8871" y="26614"/>
                    </a:lnTo>
                    <a:cubicBezTo>
                      <a:pt x="3992" y="26614"/>
                      <a:pt x="0" y="22622"/>
                      <a:pt x="0" y="17743"/>
                    </a:cubicBezTo>
                    <a:lnTo>
                      <a:pt x="0" y="8871"/>
                    </a:lnTo>
                    <a:cubicBezTo>
                      <a:pt x="0" y="3992"/>
                      <a:pt x="3992" y="0"/>
                      <a:pt x="8871" y="0"/>
                    </a:cubicBezTo>
                    <a:lnTo>
                      <a:pt x="8871" y="0"/>
                    </a:lnTo>
                    <a:cubicBezTo>
                      <a:pt x="13751" y="0"/>
                      <a:pt x="17743" y="3992"/>
                      <a:pt x="17743" y="8871"/>
                    </a:cubicBezTo>
                    <a:lnTo>
                      <a:pt x="17743" y="17743"/>
                    </a:lnTo>
                    <a:cubicBezTo>
                      <a:pt x="17743" y="22622"/>
                      <a:pt x="13751" y="26614"/>
                      <a:pt x="8871" y="26614"/>
                    </a:cubicBezTo>
                    <a:close/>
                  </a:path>
                </a:pathLst>
              </a:custGeom>
              <a:solidFill>
                <a:srgbClr val="623F33"/>
              </a:solidFill>
              <a:ln w="1109" cap="flat">
                <a:noFill/>
                <a:prstDash val="solid"/>
                <a:miter/>
              </a:ln>
            </p:spPr>
            <p:txBody>
              <a:bodyPr rtlCol="0" anchor="ctr"/>
              <a:lstStyle/>
              <a:p>
                <a:endParaRPr lang="en-US"/>
              </a:p>
            </p:txBody>
          </p:sp>
          <p:sp>
            <p:nvSpPr>
              <p:cNvPr id="28" name="Freihandform 27">
                <a:extLst>
                  <a:ext uri="{FF2B5EF4-FFF2-40B4-BE49-F238E27FC236}">
                    <a16:creationId xmlns:a16="http://schemas.microsoft.com/office/drawing/2014/main" id="{3581ADA7-9EC4-54F6-1A94-CFF6D8C6C26C}"/>
                  </a:ext>
                </a:extLst>
              </p:cNvPr>
              <p:cNvSpPr/>
              <p:nvPr/>
            </p:nvSpPr>
            <p:spPr>
              <a:xfrm>
                <a:off x="2534759" y="911147"/>
                <a:ext cx="88716" cy="26858"/>
              </a:xfrm>
              <a:custGeom>
                <a:avLst/>
                <a:gdLst>
                  <a:gd name="connsiteX0" fmla="*/ 44359 w 88716"/>
                  <a:gd name="connsiteY0" fmla="*/ 26859 h 26858"/>
                  <a:gd name="connsiteX1" fmla="*/ 3883 w 88716"/>
                  <a:gd name="connsiteY1" fmla="*/ 16208 h 26858"/>
                  <a:gd name="connsiteX2" fmla="*/ 1539 w 88716"/>
                  <a:gd name="connsiteY2" fmla="*/ 3884 h 26858"/>
                  <a:gd name="connsiteX3" fmla="*/ 13863 w 88716"/>
                  <a:gd name="connsiteY3" fmla="*/ 1541 h 26858"/>
                  <a:gd name="connsiteX4" fmla="*/ 44359 w 88716"/>
                  <a:gd name="connsiteY4" fmla="*/ 9117 h 26858"/>
                  <a:gd name="connsiteX5" fmla="*/ 74854 w 88716"/>
                  <a:gd name="connsiteY5" fmla="*/ 1541 h 26858"/>
                  <a:gd name="connsiteX6" fmla="*/ 87178 w 88716"/>
                  <a:gd name="connsiteY6" fmla="*/ 3884 h 26858"/>
                  <a:gd name="connsiteX7" fmla="*/ 84835 w 88716"/>
                  <a:gd name="connsiteY7" fmla="*/ 16208 h 26858"/>
                  <a:gd name="connsiteX8" fmla="*/ 44359 w 88716"/>
                  <a:gd name="connsiteY8" fmla="*/ 26859 h 26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716" h="26858">
                    <a:moveTo>
                      <a:pt x="44359" y="26859"/>
                    </a:moveTo>
                    <a:cubicBezTo>
                      <a:pt x="28586" y="26859"/>
                      <a:pt x="13833" y="22978"/>
                      <a:pt x="3883" y="16208"/>
                    </a:cubicBezTo>
                    <a:cubicBezTo>
                      <a:pt x="-167" y="13453"/>
                      <a:pt x="-1221" y="7934"/>
                      <a:pt x="1539" y="3884"/>
                    </a:cubicBezTo>
                    <a:cubicBezTo>
                      <a:pt x="4290" y="-161"/>
                      <a:pt x="9813" y="-1215"/>
                      <a:pt x="13863" y="1541"/>
                    </a:cubicBezTo>
                    <a:cubicBezTo>
                      <a:pt x="20837" y="6284"/>
                      <a:pt x="32238" y="9117"/>
                      <a:pt x="44359" y="9117"/>
                    </a:cubicBezTo>
                    <a:cubicBezTo>
                      <a:pt x="56479" y="9117"/>
                      <a:pt x="67880" y="6284"/>
                      <a:pt x="74854" y="1541"/>
                    </a:cubicBezTo>
                    <a:cubicBezTo>
                      <a:pt x="78913" y="-1223"/>
                      <a:pt x="84423" y="-166"/>
                      <a:pt x="87178" y="3884"/>
                    </a:cubicBezTo>
                    <a:cubicBezTo>
                      <a:pt x="89937" y="7934"/>
                      <a:pt x="88884" y="13453"/>
                      <a:pt x="84835" y="16208"/>
                    </a:cubicBezTo>
                    <a:cubicBezTo>
                      <a:pt x="74885" y="22978"/>
                      <a:pt x="60131" y="26859"/>
                      <a:pt x="44359" y="26859"/>
                    </a:cubicBezTo>
                    <a:close/>
                  </a:path>
                </a:pathLst>
              </a:custGeom>
              <a:solidFill>
                <a:srgbClr val="E4B07B"/>
              </a:solidFill>
              <a:ln w="1109" cap="flat">
                <a:noFill/>
                <a:prstDash val="solid"/>
                <a:miter/>
              </a:ln>
            </p:spPr>
            <p:txBody>
              <a:bodyPr rtlCol="0" anchor="ctr"/>
              <a:lstStyle/>
              <a:p>
                <a:endParaRPr lang="en-US"/>
              </a:p>
            </p:txBody>
          </p:sp>
          <p:sp>
            <p:nvSpPr>
              <p:cNvPr id="29" name="Freihandform 28">
                <a:extLst>
                  <a:ext uri="{FF2B5EF4-FFF2-40B4-BE49-F238E27FC236}">
                    <a16:creationId xmlns:a16="http://schemas.microsoft.com/office/drawing/2014/main" id="{BE01B20B-966A-158D-E62A-10E24FDF0DF0}"/>
                  </a:ext>
                </a:extLst>
              </p:cNvPr>
              <p:cNvSpPr/>
              <p:nvPr/>
            </p:nvSpPr>
            <p:spPr>
              <a:xfrm>
                <a:off x="2428303" y="757008"/>
                <a:ext cx="163012" cy="221337"/>
              </a:xfrm>
              <a:custGeom>
                <a:avLst/>
                <a:gdLst>
                  <a:gd name="connsiteX0" fmla="*/ 163013 w 163012"/>
                  <a:gd name="connsiteY0" fmla="*/ 0 h 221337"/>
                  <a:gd name="connsiteX1" fmla="*/ 143052 w 163012"/>
                  <a:gd name="connsiteY1" fmla="*/ 0 h 221337"/>
                  <a:gd name="connsiteX2" fmla="*/ 26617 w 163012"/>
                  <a:gd name="connsiteY2" fmla="*/ 83170 h 221337"/>
                  <a:gd name="connsiteX3" fmla="*/ 26614 w 163012"/>
                  <a:gd name="connsiteY3" fmla="*/ 83170 h 221337"/>
                  <a:gd name="connsiteX4" fmla="*/ 26614 w 163012"/>
                  <a:gd name="connsiteY4" fmla="*/ 83170 h 221337"/>
                  <a:gd name="connsiteX5" fmla="*/ 0 w 163012"/>
                  <a:gd name="connsiteY5" fmla="*/ 109784 h 221337"/>
                  <a:gd name="connsiteX6" fmla="*/ 26614 w 163012"/>
                  <a:gd name="connsiteY6" fmla="*/ 136399 h 221337"/>
                  <a:gd name="connsiteX7" fmla="*/ 26614 w 163012"/>
                  <a:gd name="connsiteY7" fmla="*/ 145270 h 221337"/>
                  <a:gd name="connsiteX8" fmla="*/ 59370 w 163012"/>
                  <a:gd name="connsiteY8" fmla="*/ 194405 h 221337"/>
                  <a:gd name="connsiteX9" fmla="*/ 116691 w 163012"/>
                  <a:gd name="connsiteY9" fmla="*/ 218289 h 221337"/>
                  <a:gd name="connsiteX10" fmla="*/ 125259 w 163012"/>
                  <a:gd name="connsiteY10" fmla="*/ 221337 h 221337"/>
                  <a:gd name="connsiteX11" fmla="*/ 73184 w 163012"/>
                  <a:gd name="connsiteY11" fmla="*/ 176013 h 221337"/>
                  <a:gd name="connsiteX12" fmla="*/ 62100 w 163012"/>
                  <a:gd name="connsiteY12" fmla="*/ 147597 h 221337"/>
                  <a:gd name="connsiteX13" fmla="*/ 62100 w 163012"/>
                  <a:gd name="connsiteY13" fmla="*/ 98015 h 221337"/>
                  <a:gd name="connsiteX14" fmla="*/ 163013 w 163012"/>
                  <a:gd name="connsiteY14" fmla="*/ 0 h 22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3012" h="221337">
                    <a:moveTo>
                      <a:pt x="163013" y="0"/>
                    </a:moveTo>
                    <a:lnTo>
                      <a:pt x="143052" y="0"/>
                    </a:lnTo>
                    <a:cubicBezTo>
                      <a:pt x="143052" y="0"/>
                      <a:pt x="158207" y="58404"/>
                      <a:pt x="26617" y="83170"/>
                    </a:cubicBezTo>
                    <a:lnTo>
                      <a:pt x="26614" y="83170"/>
                    </a:lnTo>
                    <a:lnTo>
                      <a:pt x="26614" y="83170"/>
                    </a:lnTo>
                    <a:cubicBezTo>
                      <a:pt x="11915" y="83170"/>
                      <a:pt x="0" y="95085"/>
                      <a:pt x="0" y="109784"/>
                    </a:cubicBezTo>
                    <a:cubicBezTo>
                      <a:pt x="0" y="124483"/>
                      <a:pt x="11915" y="136399"/>
                      <a:pt x="26614" y="136399"/>
                    </a:cubicBezTo>
                    <a:lnTo>
                      <a:pt x="26614" y="145270"/>
                    </a:lnTo>
                    <a:cubicBezTo>
                      <a:pt x="26614" y="166758"/>
                      <a:pt x="39535" y="186140"/>
                      <a:pt x="59370" y="194405"/>
                    </a:cubicBezTo>
                    <a:lnTo>
                      <a:pt x="116691" y="218289"/>
                    </a:lnTo>
                    <a:cubicBezTo>
                      <a:pt x="119496" y="219457"/>
                      <a:pt x="122359" y="220464"/>
                      <a:pt x="125259" y="221337"/>
                    </a:cubicBezTo>
                    <a:cubicBezTo>
                      <a:pt x="99927" y="202806"/>
                      <a:pt x="83064" y="186605"/>
                      <a:pt x="73184" y="176013"/>
                    </a:cubicBezTo>
                    <a:cubicBezTo>
                      <a:pt x="65996" y="168306"/>
                      <a:pt x="62100" y="158136"/>
                      <a:pt x="62100" y="147597"/>
                    </a:cubicBezTo>
                    <a:lnTo>
                      <a:pt x="62100" y="98015"/>
                    </a:lnTo>
                    <a:cubicBezTo>
                      <a:pt x="87021" y="89317"/>
                      <a:pt x="163013" y="58219"/>
                      <a:pt x="163013" y="0"/>
                    </a:cubicBezTo>
                    <a:close/>
                  </a:path>
                </a:pathLst>
              </a:custGeom>
              <a:solidFill>
                <a:srgbClr val="FFD7A3"/>
              </a:solidFill>
              <a:ln w="1109" cap="flat">
                <a:noFill/>
                <a:prstDash val="solid"/>
                <a:miter/>
              </a:ln>
            </p:spPr>
            <p:txBody>
              <a:bodyPr rtlCol="0" anchor="ctr"/>
              <a:lstStyle/>
              <a:p>
                <a:endParaRPr lang="en-US"/>
              </a:p>
            </p:txBody>
          </p:sp>
          <p:sp>
            <p:nvSpPr>
              <p:cNvPr id="30" name="Freihandform 29">
                <a:extLst>
                  <a:ext uri="{FF2B5EF4-FFF2-40B4-BE49-F238E27FC236}">
                    <a16:creationId xmlns:a16="http://schemas.microsoft.com/office/drawing/2014/main" id="{6B01DC45-DFFF-58FE-E15B-11EC4E532BB2}"/>
                  </a:ext>
                </a:extLst>
              </p:cNvPr>
              <p:cNvSpPr/>
              <p:nvPr/>
            </p:nvSpPr>
            <p:spPr>
              <a:xfrm>
                <a:off x="2437174" y="990992"/>
                <a:ext cx="35485" cy="17742"/>
              </a:xfrm>
              <a:custGeom>
                <a:avLst/>
                <a:gdLst>
                  <a:gd name="connsiteX0" fmla="*/ 26614 w 35485"/>
                  <a:gd name="connsiteY0" fmla="*/ 17743 h 17742"/>
                  <a:gd name="connsiteX1" fmla="*/ 8871 w 35485"/>
                  <a:gd name="connsiteY1" fmla="*/ 17743 h 17742"/>
                  <a:gd name="connsiteX2" fmla="*/ 0 w 35485"/>
                  <a:gd name="connsiteY2" fmla="*/ 8871 h 17742"/>
                  <a:gd name="connsiteX3" fmla="*/ 0 w 35485"/>
                  <a:gd name="connsiteY3" fmla="*/ 8871 h 17742"/>
                  <a:gd name="connsiteX4" fmla="*/ 8871 w 35485"/>
                  <a:gd name="connsiteY4" fmla="*/ 0 h 17742"/>
                  <a:gd name="connsiteX5" fmla="*/ 26614 w 35485"/>
                  <a:gd name="connsiteY5" fmla="*/ 0 h 17742"/>
                  <a:gd name="connsiteX6" fmla="*/ 35486 w 35485"/>
                  <a:gd name="connsiteY6" fmla="*/ 8871 h 17742"/>
                  <a:gd name="connsiteX7" fmla="*/ 35486 w 35485"/>
                  <a:gd name="connsiteY7" fmla="*/ 8871 h 17742"/>
                  <a:gd name="connsiteX8" fmla="*/ 26614 w 35485"/>
                  <a:gd name="connsiteY8" fmla="*/ 17743 h 1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85" h="17742">
                    <a:moveTo>
                      <a:pt x="26614" y="17743"/>
                    </a:moveTo>
                    <a:lnTo>
                      <a:pt x="8871" y="17743"/>
                    </a:lnTo>
                    <a:cubicBezTo>
                      <a:pt x="3972" y="17743"/>
                      <a:pt x="0" y="13771"/>
                      <a:pt x="0" y="8871"/>
                    </a:cubicBezTo>
                    <a:lnTo>
                      <a:pt x="0" y="8871"/>
                    </a:lnTo>
                    <a:cubicBezTo>
                      <a:pt x="0" y="3972"/>
                      <a:pt x="3972" y="0"/>
                      <a:pt x="8871" y="0"/>
                    </a:cubicBezTo>
                    <a:lnTo>
                      <a:pt x="26614" y="0"/>
                    </a:lnTo>
                    <a:cubicBezTo>
                      <a:pt x="31514" y="0"/>
                      <a:pt x="35486" y="3972"/>
                      <a:pt x="35486" y="8871"/>
                    </a:cubicBezTo>
                    <a:lnTo>
                      <a:pt x="35486" y="8871"/>
                    </a:lnTo>
                    <a:cubicBezTo>
                      <a:pt x="35486" y="13772"/>
                      <a:pt x="31514" y="17743"/>
                      <a:pt x="26614" y="17743"/>
                    </a:cubicBezTo>
                    <a:close/>
                  </a:path>
                </a:pathLst>
              </a:custGeom>
              <a:solidFill>
                <a:srgbClr val="00A1B4"/>
              </a:solidFill>
              <a:ln w="1109" cap="flat">
                <a:noFill/>
                <a:prstDash val="solid"/>
                <a:miter/>
              </a:ln>
            </p:spPr>
            <p:txBody>
              <a:bodyPr rtlCol="0" anchor="ctr"/>
              <a:lstStyle/>
              <a:p>
                <a:endParaRPr lang="en-US"/>
              </a:p>
            </p:txBody>
          </p:sp>
          <p:sp>
            <p:nvSpPr>
              <p:cNvPr id="31" name="Freihandform 30">
                <a:extLst>
                  <a:ext uri="{FF2B5EF4-FFF2-40B4-BE49-F238E27FC236}">
                    <a16:creationId xmlns:a16="http://schemas.microsoft.com/office/drawing/2014/main" id="{70878157-3CF3-5B45-FF7E-97FFFD11DE13}"/>
                  </a:ext>
                </a:extLst>
              </p:cNvPr>
              <p:cNvSpPr/>
              <p:nvPr/>
            </p:nvSpPr>
            <p:spPr>
              <a:xfrm>
                <a:off x="2441177" y="1008735"/>
                <a:ext cx="27480" cy="62100"/>
              </a:xfrm>
              <a:custGeom>
                <a:avLst/>
                <a:gdLst>
                  <a:gd name="connsiteX0" fmla="*/ 22612 w 27480"/>
                  <a:gd name="connsiteY0" fmla="*/ 0 h 62100"/>
                  <a:gd name="connsiteX1" fmla="*/ 13740 w 27480"/>
                  <a:gd name="connsiteY1" fmla="*/ 62100 h 62100"/>
                  <a:gd name="connsiteX2" fmla="*/ 4869 w 27480"/>
                  <a:gd name="connsiteY2" fmla="*/ 0 h 62100"/>
                </a:gdLst>
                <a:ahLst/>
                <a:cxnLst>
                  <a:cxn ang="0">
                    <a:pos x="connsiteX0" y="connsiteY0"/>
                  </a:cxn>
                  <a:cxn ang="0">
                    <a:pos x="connsiteX1" y="connsiteY1"/>
                  </a:cxn>
                  <a:cxn ang="0">
                    <a:pos x="connsiteX2" y="connsiteY2"/>
                  </a:cxn>
                </a:cxnLst>
                <a:rect l="l" t="t" r="r" b="b"/>
                <a:pathLst>
                  <a:path w="27480" h="62100">
                    <a:moveTo>
                      <a:pt x="22612" y="0"/>
                    </a:moveTo>
                    <a:cubicBezTo>
                      <a:pt x="22612" y="0"/>
                      <a:pt x="38137" y="26614"/>
                      <a:pt x="13740" y="62100"/>
                    </a:cubicBezTo>
                    <a:cubicBezTo>
                      <a:pt x="-10656" y="26614"/>
                      <a:pt x="4869" y="0"/>
                      <a:pt x="4869" y="0"/>
                    </a:cubicBezTo>
                  </a:path>
                </a:pathLst>
              </a:custGeom>
              <a:solidFill>
                <a:srgbClr val="F6B45E"/>
              </a:solidFill>
              <a:ln w="1109" cap="flat">
                <a:noFill/>
                <a:prstDash val="solid"/>
                <a:miter/>
              </a:ln>
            </p:spPr>
            <p:txBody>
              <a:bodyPr rtlCol="0" anchor="ctr"/>
              <a:lstStyle/>
              <a:p>
                <a:endParaRPr lang="en-US"/>
              </a:p>
            </p:txBody>
          </p:sp>
          <p:sp>
            <p:nvSpPr>
              <p:cNvPr id="32" name="Freihandform 31">
                <a:extLst>
                  <a:ext uri="{FF2B5EF4-FFF2-40B4-BE49-F238E27FC236}">
                    <a16:creationId xmlns:a16="http://schemas.microsoft.com/office/drawing/2014/main" id="{0EA9E9A0-97B9-34E2-2C14-718834DB9EC4}"/>
                  </a:ext>
                </a:extLst>
              </p:cNvPr>
              <p:cNvSpPr/>
              <p:nvPr/>
            </p:nvSpPr>
            <p:spPr>
              <a:xfrm>
                <a:off x="2685566" y="990992"/>
                <a:ext cx="35485" cy="17742"/>
              </a:xfrm>
              <a:custGeom>
                <a:avLst/>
                <a:gdLst>
                  <a:gd name="connsiteX0" fmla="*/ 8871 w 35485"/>
                  <a:gd name="connsiteY0" fmla="*/ 17743 h 17742"/>
                  <a:gd name="connsiteX1" fmla="*/ 26614 w 35485"/>
                  <a:gd name="connsiteY1" fmla="*/ 17743 h 17742"/>
                  <a:gd name="connsiteX2" fmla="*/ 35486 w 35485"/>
                  <a:gd name="connsiteY2" fmla="*/ 8871 h 17742"/>
                  <a:gd name="connsiteX3" fmla="*/ 35486 w 35485"/>
                  <a:gd name="connsiteY3" fmla="*/ 8871 h 17742"/>
                  <a:gd name="connsiteX4" fmla="*/ 26614 w 35485"/>
                  <a:gd name="connsiteY4" fmla="*/ 0 h 17742"/>
                  <a:gd name="connsiteX5" fmla="*/ 8871 w 35485"/>
                  <a:gd name="connsiteY5" fmla="*/ 0 h 17742"/>
                  <a:gd name="connsiteX6" fmla="*/ 0 w 35485"/>
                  <a:gd name="connsiteY6" fmla="*/ 8871 h 17742"/>
                  <a:gd name="connsiteX7" fmla="*/ 0 w 35485"/>
                  <a:gd name="connsiteY7" fmla="*/ 8871 h 17742"/>
                  <a:gd name="connsiteX8" fmla="*/ 8871 w 35485"/>
                  <a:gd name="connsiteY8" fmla="*/ 17743 h 1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85" h="17742">
                    <a:moveTo>
                      <a:pt x="8871" y="17743"/>
                    </a:moveTo>
                    <a:lnTo>
                      <a:pt x="26614" y="17743"/>
                    </a:lnTo>
                    <a:cubicBezTo>
                      <a:pt x="31514" y="17743"/>
                      <a:pt x="35486" y="13771"/>
                      <a:pt x="35486" y="8871"/>
                    </a:cubicBezTo>
                    <a:lnTo>
                      <a:pt x="35486" y="8871"/>
                    </a:lnTo>
                    <a:cubicBezTo>
                      <a:pt x="35486" y="3972"/>
                      <a:pt x="31514" y="0"/>
                      <a:pt x="26614" y="0"/>
                    </a:cubicBezTo>
                    <a:lnTo>
                      <a:pt x="8871" y="0"/>
                    </a:lnTo>
                    <a:cubicBezTo>
                      <a:pt x="3972" y="0"/>
                      <a:pt x="0" y="3972"/>
                      <a:pt x="0" y="8871"/>
                    </a:cubicBezTo>
                    <a:lnTo>
                      <a:pt x="0" y="8871"/>
                    </a:lnTo>
                    <a:cubicBezTo>
                      <a:pt x="0" y="13772"/>
                      <a:pt x="3972" y="17743"/>
                      <a:pt x="8871" y="17743"/>
                    </a:cubicBezTo>
                    <a:close/>
                  </a:path>
                </a:pathLst>
              </a:custGeom>
              <a:solidFill>
                <a:srgbClr val="26ABB4"/>
              </a:solidFill>
              <a:ln w="1109" cap="flat">
                <a:noFill/>
                <a:prstDash val="solid"/>
                <a:miter/>
              </a:ln>
            </p:spPr>
            <p:txBody>
              <a:bodyPr rtlCol="0" anchor="ctr"/>
              <a:lstStyle/>
              <a:p>
                <a:endParaRPr lang="en-US"/>
              </a:p>
            </p:txBody>
          </p:sp>
          <p:sp>
            <p:nvSpPr>
              <p:cNvPr id="33" name="Freihandform 32">
                <a:extLst>
                  <a:ext uri="{FF2B5EF4-FFF2-40B4-BE49-F238E27FC236}">
                    <a16:creationId xmlns:a16="http://schemas.microsoft.com/office/drawing/2014/main" id="{9DE47471-93F3-A9CF-BB83-FB7FBDC24340}"/>
                  </a:ext>
                </a:extLst>
              </p:cNvPr>
              <p:cNvSpPr/>
              <p:nvPr/>
            </p:nvSpPr>
            <p:spPr>
              <a:xfrm>
                <a:off x="2689569" y="1008735"/>
                <a:ext cx="27480" cy="62100"/>
              </a:xfrm>
              <a:custGeom>
                <a:avLst/>
                <a:gdLst>
                  <a:gd name="connsiteX0" fmla="*/ 4869 w 27480"/>
                  <a:gd name="connsiteY0" fmla="*/ 0 h 62100"/>
                  <a:gd name="connsiteX1" fmla="*/ 13740 w 27480"/>
                  <a:gd name="connsiteY1" fmla="*/ 62100 h 62100"/>
                  <a:gd name="connsiteX2" fmla="*/ 22612 w 27480"/>
                  <a:gd name="connsiteY2" fmla="*/ 0 h 62100"/>
                </a:gdLst>
                <a:ahLst/>
                <a:cxnLst>
                  <a:cxn ang="0">
                    <a:pos x="connsiteX0" y="connsiteY0"/>
                  </a:cxn>
                  <a:cxn ang="0">
                    <a:pos x="connsiteX1" y="connsiteY1"/>
                  </a:cxn>
                  <a:cxn ang="0">
                    <a:pos x="connsiteX2" y="connsiteY2"/>
                  </a:cxn>
                </a:cxnLst>
                <a:rect l="l" t="t" r="r" b="b"/>
                <a:pathLst>
                  <a:path w="27480" h="62100">
                    <a:moveTo>
                      <a:pt x="4869" y="0"/>
                    </a:moveTo>
                    <a:cubicBezTo>
                      <a:pt x="4869" y="0"/>
                      <a:pt x="-10656" y="26614"/>
                      <a:pt x="13740" y="62100"/>
                    </a:cubicBezTo>
                    <a:cubicBezTo>
                      <a:pt x="38137" y="26614"/>
                      <a:pt x="22612" y="0"/>
                      <a:pt x="22612" y="0"/>
                    </a:cubicBezTo>
                  </a:path>
                </a:pathLst>
              </a:custGeom>
              <a:solidFill>
                <a:srgbClr val="FFC85C"/>
              </a:solidFill>
              <a:ln w="1109" cap="flat">
                <a:noFill/>
                <a:prstDash val="solid"/>
                <a:miter/>
              </a:ln>
            </p:spPr>
            <p:txBody>
              <a:bodyPr rtlCol="0" anchor="ctr"/>
              <a:lstStyle/>
              <a:p>
                <a:endParaRPr lang="en-US"/>
              </a:p>
            </p:txBody>
          </p:sp>
          <p:sp>
            <p:nvSpPr>
              <p:cNvPr id="34" name="Freihandform 33">
                <a:extLst>
                  <a:ext uri="{FF2B5EF4-FFF2-40B4-BE49-F238E27FC236}">
                    <a16:creationId xmlns:a16="http://schemas.microsoft.com/office/drawing/2014/main" id="{1360F703-8B31-4FE7-B3E7-84A36ABE7C4C}"/>
                  </a:ext>
                </a:extLst>
              </p:cNvPr>
              <p:cNvSpPr/>
              <p:nvPr/>
            </p:nvSpPr>
            <p:spPr>
              <a:xfrm>
                <a:off x="2450307" y="826870"/>
                <a:ext cx="257622" cy="70971"/>
              </a:xfrm>
              <a:custGeom>
                <a:avLst/>
                <a:gdLst>
                  <a:gd name="connsiteX0" fmla="*/ 253187 w 257622"/>
                  <a:gd name="connsiteY0" fmla="*/ 4397 h 70971"/>
                  <a:gd name="connsiteX1" fmla="*/ 207925 w 257622"/>
                  <a:gd name="connsiteY1" fmla="*/ 4397 h 70971"/>
                  <a:gd name="connsiteX2" fmla="*/ 207838 w 257622"/>
                  <a:gd name="connsiteY2" fmla="*/ 4406 h 70971"/>
                  <a:gd name="connsiteX3" fmla="*/ 190736 w 257622"/>
                  <a:gd name="connsiteY3" fmla="*/ 0 h 70971"/>
                  <a:gd name="connsiteX4" fmla="*/ 156487 w 257622"/>
                  <a:gd name="connsiteY4" fmla="*/ 26215 h 70971"/>
                  <a:gd name="connsiteX5" fmla="*/ 128636 w 257622"/>
                  <a:gd name="connsiteY5" fmla="*/ 8871 h 70971"/>
                  <a:gd name="connsiteX6" fmla="*/ 100785 w 257622"/>
                  <a:gd name="connsiteY6" fmla="*/ 26215 h 70971"/>
                  <a:gd name="connsiteX7" fmla="*/ 66536 w 257622"/>
                  <a:gd name="connsiteY7" fmla="*/ 0 h 70971"/>
                  <a:gd name="connsiteX8" fmla="*/ 49448 w 257622"/>
                  <a:gd name="connsiteY8" fmla="*/ 4397 h 70971"/>
                  <a:gd name="connsiteX9" fmla="*/ 4436 w 257622"/>
                  <a:gd name="connsiteY9" fmla="*/ 4397 h 70971"/>
                  <a:gd name="connsiteX10" fmla="*/ 0 w 257622"/>
                  <a:gd name="connsiteY10" fmla="*/ 8833 h 70971"/>
                  <a:gd name="connsiteX11" fmla="*/ 4436 w 257622"/>
                  <a:gd name="connsiteY11" fmla="*/ 13268 h 70971"/>
                  <a:gd name="connsiteX12" fmla="*/ 38895 w 257622"/>
                  <a:gd name="connsiteY12" fmla="*/ 13268 h 70971"/>
                  <a:gd name="connsiteX13" fmla="*/ 31050 w 257622"/>
                  <a:gd name="connsiteY13" fmla="*/ 35486 h 70971"/>
                  <a:gd name="connsiteX14" fmla="*/ 66536 w 257622"/>
                  <a:gd name="connsiteY14" fmla="*/ 70972 h 70971"/>
                  <a:gd name="connsiteX15" fmla="*/ 100934 w 257622"/>
                  <a:gd name="connsiteY15" fmla="*/ 44208 h 70971"/>
                  <a:gd name="connsiteX16" fmla="*/ 102022 w 257622"/>
                  <a:gd name="connsiteY16" fmla="*/ 44357 h 70971"/>
                  <a:gd name="connsiteX17" fmla="*/ 106457 w 257622"/>
                  <a:gd name="connsiteY17" fmla="*/ 39922 h 70971"/>
                  <a:gd name="connsiteX18" fmla="*/ 128636 w 257622"/>
                  <a:gd name="connsiteY18" fmla="*/ 17743 h 70971"/>
                  <a:gd name="connsiteX19" fmla="*/ 150815 w 257622"/>
                  <a:gd name="connsiteY19" fmla="*/ 39922 h 70971"/>
                  <a:gd name="connsiteX20" fmla="*/ 155250 w 257622"/>
                  <a:gd name="connsiteY20" fmla="*/ 44357 h 70971"/>
                  <a:gd name="connsiteX21" fmla="*/ 156338 w 257622"/>
                  <a:gd name="connsiteY21" fmla="*/ 44208 h 70971"/>
                  <a:gd name="connsiteX22" fmla="*/ 190735 w 257622"/>
                  <a:gd name="connsiteY22" fmla="*/ 70972 h 70971"/>
                  <a:gd name="connsiteX23" fmla="*/ 226221 w 257622"/>
                  <a:gd name="connsiteY23" fmla="*/ 35486 h 70971"/>
                  <a:gd name="connsiteX24" fmla="*/ 218376 w 257622"/>
                  <a:gd name="connsiteY24" fmla="*/ 13268 h 70971"/>
                  <a:gd name="connsiteX25" fmla="*/ 253187 w 257622"/>
                  <a:gd name="connsiteY25" fmla="*/ 13268 h 70971"/>
                  <a:gd name="connsiteX26" fmla="*/ 257622 w 257622"/>
                  <a:gd name="connsiteY26" fmla="*/ 8833 h 70971"/>
                  <a:gd name="connsiteX27" fmla="*/ 253187 w 257622"/>
                  <a:gd name="connsiteY27" fmla="*/ 4397 h 70971"/>
                  <a:gd name="connsiteX28" fmla="*/ 66535 w 257622"/>
                  <a:gd name="connsiteY28" fmla="*/ 62100 h 70971"/>
                  <a:gd name="connsiteX29" fmla="*/ 39920 w 257622"/>
                  <a:gd name="connsiteY29" fmla="*/ 35486 h 70971"/>
                  <a:gd name="connsiteX30" fmla="*/ 66535 w 257622"/>
                  <a:gd name="connsiteY30" fmla="*/ 8871 h 70971"/>
                  <a:gd name="connsiteX31" fmla="*/ 93149 w 257622"/>
                  <a:gd name="connsiteY31" fmla="*/ 35486 h 70971"/>
                  <a:gd name="connsiteX32" fmla="*/ 66535 w 257622"/>
                  <a:gd name="connsiteY32" fmla="*/ 62100 h 70971"/>
                  <a:gd name="connsiteX33" fmla="*/ 190735 w 257622"/>
                  <a:gd name="connsiteY33" fmla="*/ 62100 h 70971"/>
                  <a:gd name="connsiteX34" fmla="*/ 164121 w 257622"/>
                  <a:gd name="connsiteY34" fmla="*/ 35486 h 70971"/>
                  <a:gd name="connsiteX35" fmla="*/ 190735 w 257622"/>
                  <a:gd name="connsiteY35" fmla="*/ 8871 h 70971"/>
                  <a:gd name="connsiteX36" fmla="*/ 217349 w 257622"/>
                  <a:gd name="connsiteY36" fmla="*/ 35486 h 70971"/>
                  <a:gd name="connsiteX37" fmla="*/ 190735 w 257622"/>
                  <a:gd name="connsiteY37" fmla="*/ 62100 h 7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57622" h="70971">
                    <a:moveTo>
                      <a:pt x="253187" y="4397"/>
                    </a:moveTo>
                    <a:lnTo>
                      <a:pt x="207925" y="4397"/>
                    </a:lnTo>
                    <a:cubicBezTo>
                      <a:pt x="207895" y="4397"/>
                      <a:pt x="207868" y="4405"/>
                      <a:pt x="207838" y="4406"/>
                    </a:cubicBezTo>
                    <a:cubicBezTo>
                      <a:pt x="202762" y="1601"/>
                      <a:pt x="196933" y="0"/>
                      <a:pt x="190736" y="0"/>
                    </a:cubicBezTo>
                    <a:cubicBezTo>
                      <a:pt x="174377" y="0"/>
                      <a:pt x="160574" y="11131"/>
                      <a:pt x="156487" y="26215"/>
                    </a:cubicBezTo>
                    <a:cubicBezTo>
                      <a:pt x="151415" y="15951"/>
                      <a:pt x="140838" y="8871"/>
                      <a:pt x="128636" y="8871"/>
                    </a:cubicBezTo>
                    <a:cubicBezTo>
                      <a:pt x="116434" y="8871"/>
                      <a:pt x="105857" y="15951"/>
                      <a:pt x="100785" y="26215"/>
                    </a:cubicBezTo>
                    <a:cubicBezTo>
                      <a:pt x="96698" y="11131"/>
                      <a:pt x="82895" y="0"/>
                      <a:pt x="66536" y="0"/>
                    </a:cubicBezTo>
                    <a:cubicBezTo>
                      <a:pt x="60345" y="0"/>
                      <a:pt x="54521" y="1598"/>
                      <a:pt x="49448" y="4397"/>
                    </a:cubicBezTo>
                    <a:lnTo>
                      <a:pt x="4436" y="4397"/>
                    </a:lnTo>
                    <a:cubicBezTo>
                      <a:pt x="1984" y="4397"/>
                      <a:pt x="0" y="6381"/>
                      <a:pt x="0" y="8833"/>
                    </a:cubicBezTo>
                    <a:cubicBezTo>
                      <a:pt x="0" y="11284"/>
                      <a:pt x="1984" y="13268"/>
                      <a:pt x="4436" y="13268"/>
                    </a:cubicBezTo>
                    <a:lnTo>
                      <a:pt x="38895" y="13268"/>
                    </a:lnTo>
                    <a:cubicBezTo>
                      <a:pt x="33993" y="19354"/>
                      <a:pt x="31050" y="27081"/>
                      <a:pt x="31050" y="35486"/>
                    </a:cubicBezTo>
                    <a:cubicBezTo>
                      <a:pt x="31050" y="55053"/>
                      <a:pt x="46970" y="70972"/>
                      <a:pt x="66536" y="70972"/>
                    </a:cubicBezTo>
                    <a:cubicBezTo>
                      <a:pt x="83093" y="70972"/>
                      <a:pt x="97037" y="59571"/>
                      <a:pt x="100934" y="44208"/>
                    </a:cubicBezTo>
                    <a:cubicBezTo>
                      <a:pt x="101283" y="44296"/>
                      <a:pt x="101644" y="44357"/>
                      <a:pt x="102022" y="44357"/>
                    </a:cubicBezTo>
                    <a:cubicBezTo>
                      <a:pt x="104474" y="44357"/>
                      <a:pt x="106457" y="42373"/>
                      <a:pt x="106457" y="39922"/>
                    </a:cubicBezTo>
                    <a:cubicBezTo>
                      <a:pt x="106457" y="27693"/>
                      <a:pt x="116408" y="17743"/>
                      <a:pt x="128636" y="17743"/>
                    </a:cubicBezTo>
                    <a:cubicBezTo>
                      <a:pt x="140864" y="17743"/>
                      <a:pt x="150815" y="27693"/>
                      <a:pt x="150815" y="39922"/>
                    </a:cubicBezTo>
                    <a:cubicBezTo>
                      <a:pt x="150815" y="42373"/>
                      <a:pt x="152799" y="44357"/>
                      <a:pt x="155250" y="44357"/>
                    </a:cubicBezTo>
                    <a:cubicBezTo>
                      <a:pt x="155627" y="44357"/>
                      <a:pt x="155988" y="44296"/>
                      <a:pt x="156338" y="44208"/>
                    </a:cubicBezTo>
                    <a:cubicBezTo>
                      <a:pt x="160234" y="59571"/>
                      <a:pt x="174178" y="70972"/>
                      <a:pt x="190735" y="70972"/>
                    </a:cubicBezTo>
                    <a:cubicBezTo>
                      <a:pt x="210302" y="70972"/>
                      <a:pt x="226221" y="55053"/>
                      <a:pt x="226221" y="35486"/>
                    </a:cubicBezTo>
                    <a:cubicBezTo>
                      <a:pt x="226221" y="27081"/>
                      <a:pt x="223278" y="19354"/>
                      <a:pt x="218376" y="13268"/>
                    </a:cubicBezTo>
                    <a:lnTo>
                      <a:pt x="253187" y="13268"/>
                    </a:lnTo>
                    <a:cubicBezTo>
                      <a:pt x="255639" y="13268"/>
                      <a:pt x="257622" y="11284"/>
                      <a:pt x="257622" y="8833"/>
                    </a:cubicBezTo>
                    <a:cubicBezTo>
                      <a:pt x="257622" y="6381"/>
                      <a:pt x="255639" y="4397"/>
                      <a:pt x="253187" y="4397"/>
                    </a:cubicBezTo>
                    <a:close/>
                    <a:moveTo>
                      <a:pt x="66535" y="62100"/>
                    </a:moveTo>
                    <a:cubicBezTo>
                      <a:pt x="51859" y="62100"/>
                      <a:pt x="39920" y="50161"/>
                      <a:pt x="39920" y="35486"/>
                    </a:cubicBezTo>
                    <a:cubicBezTo>
                      <a:pt x="39920" y="20810"/>
                      <a:pt x="51859" y="8871"/>
                      <a:pt x="66535" y="8871"/>
                    </a:cubicBezTo>
                    <a:cubicBezTo>
                      <a:pt x="81210" y="8871"/>
                      <a:pt x="93149" y="20810"/>
                      <a:pt x="93149" y="35486"/>
                    </a:cubicBezTo>
                    <a:cubicBezTo>
                      <a:pt x="93149" y="50161"/>
                      <a:pt x="81210" y="62100"/>
                      <a:pt x="66535" y="62100"/>
                    </a:cubicBezTo>
                    <a:close/>
                    <a:moveTo>
                      <a:pt x="190735" y="62100"/>
                    </a:moveTo>
                    <a:cubicBezTo>
                      <a:pt x="176059" y="62100"/>
                      <a:pt x="164121" y="50161"/>
                      <a:pt x="164121" y="35486"/>
                    </a:cubicBezTo>
                    <a:cubicBezTo>
                      <a:pt x="164121" y="20810"/>
                      <a:pt x="176059" y="8871"/>
                      <a:pt x="190735" y="8871"/>
                    </a:cubicBezTo>
                    <a:cubicBezTo>
                      <a:pt x="205411" y="8871"/>
                      <a:pt x="217349" y="20810"/>
                      <a:pt x="217349" y="35486"/>
                    </a:cubicBezTo>
                    <a:cubicBezTo>
                      <a:pt x="217349" y="50161"/>
                      <a:pt x="205411" y="62100"/>
                      <a:pt x="190735" y="62100"/>
                    </a:cubicBezTo>
                    <a:close/>
                  </a:path>
                </a:pathLst>
              </a:custGeom>
              <a:solidFill>
                <a:srgbClr val="734A3E"/>
              </a:solidFill>
              <a:ln w="1109" cap="flat">
                <a:noFill/>
                <a:prstDash val="solid"/>
                <a:miter/>
              </a:ln>
            </p:spPr>
            <p:txBody>
              <a:bodyPr rtlCol="0" anchor="ctr"/>
              <a:lstStyle/>
              <a:p>
                <a:endParaRPr lang="en-US"/>
              </a:p>
            </p:txBody>
          </p:sp>
          <p:sp>
            <p:nvSpPr>
              <p:cNvPr id="35" name="Freihandform 34">
                <a:extLst>
                  <a:ext uri="{FF2B5EF4-FFF2-40B4-BE49-F238E27FC236}">
                    <a16:creationId xmlns:a16="http://schemas.microsoft.com/office/drawing/2014/main" id="{834A8A7D-066C-33C9-10AD-422E7D2D95D6}"/>
                  </a:ext>
                </a:extLst>
              </p:cNvPr>
              <p:cNvSpPr/>
              <p:nvPr/>
            </p:nvSpPr>
            <p:spPr>
              <a:xfrm>
                <a:off x="2428224" y="662749"/>
                <a:ext cx="301787" cy="184143"/>
              </a:xfrm>
              <a:custGeom>
                <a:avLst/>
                <a:gdLst>
                  <a:gd name="connsiteX0" fmla="*/ 195251 w 301787"/>
                  <a:gd name="connsiteY0" fmla="*/ 0 h 184143"/>
                  <a:gd name="connsiteX1" fmla="*/ 150894 w 301787"/>
                  <a:gd name="connsiteY1" fmla="*/ 8871 h 184143"/>
                  <a:gd name="connsiteX2" fmla="*/ 106536 w 301787"/>
                  <a:gd name="connsiteY2" fmla="*/ 0 h 184143"/>
                  <a:gd name="connsiteX3" fmla="*/ 8950 w 301787"/>
                  <a:gd name="connsiteY3" fmla="*/ 184144 h 184143"/>
                  <a:gd name="connsiteX4" fmla="*/ 150894 w 301787"/>
                  <a:gd name="connsiteY4" fmla="*/ 97586 h 184143"/>
                  <a:gd name="connsiteX5" fmla="*/ 292837 w 301787"/>
                  <a:gd name="connsiteY5" fmla="*/ 184144 h 184143"/>
                  <a:gd name="connsiteX6" fmla="*/ 195251 w 301787"/>
                  <a:gd name="connsiteY6" fmla="*/ 0 h 18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787" h="184143">
                    <a:moveTo>
                      <a:pt x="195251" y="0"/>
                    </a:moveTo>
                    <a:cubicBezTo>
                      <a:pt x="166419" y="0"/>
                      <a:pt x="150894" y="8871"/>
                      <a:pt x="150894" y="8871"/>
                    </a:cubicBezTo>
                    <a:cubicBezTo>
                      <a:pt x="150894" y="8871"/>
                      <a:pt x="135368" y="0"/>
                      <a:pt x="106536" y="0"/>
                    </a:cubicBezTo>
                    <a:cubicBezTo>
                      <a:pt x="77704" y="0"/>
                      <a:pt x="-31711" y="55508"/>
                      <a:pt x="8950" y="184144"/>
                    </a:cubicBezTo>
                    <a:cubicBezTo>
                      <a:pt x="8950" y="184144"/>
                      <a:pt x="150894" y="158946"/>
                      <a:pt x="150894" y="97586"/>
                    </a:cubicBezTo>
                    <a:cubicBezTo>
                      <a:pt x="150894" y="158946"/>
                      <a:pt x="292837" y="184144"/>
                      <a:pt x="292837" y="184144"/>
                    </a:cubicBezTo>
                    <a:cubicBezTo>
                      <a:pt x="333498" y="55508"/>
                      <a:pt x="224083" y="0"/>
                      <a:pt x="195251" y="0"/>
                    </a:cubicBezTo>
                    <a:close/>
                  </a:path>
                </a:pathLst>
              </a:custGeom>
              <a:solidFill>
                <a:srgbClr val="FFC85C"/>
              </a:solidFill>
              <a:ln w="1109" cap="flat">
                <a:noFill/>
                <a:prstDash val="solid"/>
                <a:miter/>
              </a:ln>
            </p:spPr>
            <p:txBody>
              <a:bodyPr rtlCol="0" anchor="ctr"/>
              <a:lstStyle/>
              <a:p>
                <a:endParaRPr lang="en-US"/>
              </a:p>
            </p:txBody>
          </p:sp>
          <p:sp>
            <p:nvSpPr>
              <p:cNvPr id="36" name="Freihandform 35">
                <a:extLst>
                  <a:ext uri="{FF2B5EF4-FFF2-40B4-BE49-F238E27FC236}">
                    <a16:creationId xmlns:a16="http://schemas.microsoft.com/office/drawing/2014/main" id="{AE191F18-3F32-D266-6BC3-EBD3DE11F9F7}"/>
                  </a:ext>
                </a:extLst>
              </p:cNvPr>
              <p:cNvSpPr/>
              <p:nvPr/>
            </p:nvSpPr>
            <p:spPr>
              <a:xfrm>
                <a:off x="2428224" y="662749"/>
                <a:ext cx="150893" cy="184143"/>
              </a:xfrm>
              <a:custGeom>
                <a:avLst/>
                <a:gdLst>
                  <a:gd name="connsiteX0" fmla="*/ 150893 w 150893"/>
                  <a:gd name="connsiteY0" fmla="*/ 8876 h 184143"/>
                  <a:gd name="connsiteX1" fmla="*/ 150893 w 150893"/>
                  <a:gd name="connsiteY1" fmla="*/ 8871 h 184143"/>
                  <a:gd name="connsiteX2" fmla="*/ 106536 w 150893"/>
                  <a:gd name="connsiteY2" fmla="*/ 0 h 184143"/>
                  <a:gd name="connsiteX3" fmla="*/ 8950 w 150893"/>
                  <a:gd name="connsiteY3" fmla="*/ 184144 h 184143"/>
                  <a:gd name="connsiteX4" fmla="*/ 48528 w 150893"/>
                  <a:gd name="connsiteY4" fmla="*/ 174529 h 184143"/>
                  <a:gd name="connsiteX5" fmla="*/ 150893 w 150893"/>
                  <a:gd name="connsiteY5" fmla="*/ 8876 h 18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893" h="184143">
                    <a:moveTo>
                      <a:pt x="150893" y="8876"/>
                    </a:moveTo>
                    <a:lnTo>
                      <a:pt x="150893" y="8871"/>
                    </a:lnTo>
                    <a:cubicBezTo>
                      <a:pt x="150893" y="8871"/>
                      <a:pt x="135368" y="0"/>
                      <a:pt x="106536" y="0"/>
                    </a:cubicBezTo>
                    <a:cubicBezTo>
                      <a:pt x="77704" y="0"/>
                      <a:pt x="-31710" y="55508"/>
                      <a:pt x="8950" y="184144"/>
                    </a:cubicBezTo>
                    <a:cubicBezTo>
                      <a:pt x="8950" y="184144"/>
                      <a:pt x="26133" y="181086"/>
                      <a:pt x="48528" y="174529"/>
                    </a:cubicBezTo>
                    <a:cubicBezTo>
                      <a:pt x="23464" y="59181"/>
                      <a:pt x="123383" y="8965"/>
                      <a:pt x="150893" y="8876"/>
                    </a:cubicBezTo>
                    <a:close/>
                  </a:path>
                </a:pathLst>
              </a:custGeom>
              <a:solidFill>
                <a:srgbClr val="F6B45E"/>
              </a:solidFill>
              <a:ln w="1109"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513242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usgewählte Bilder und Texte refkletieren 2A">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46620F74-A073-392B-B6A1-DEA53128C170}"/>
              </a:ext>
            </a:extLst>
          </p:cNvPr>
          <p:cNvSpPr/>
          <p:nvPr userDrawn="1"/>
        </p:nvSpPr>
        <p:spPr>
          <a:xfrm>
            <a:off x="6281328" y="1268413"/>
            <a:ext cx="5545138" cy="467925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fik 2">
            <a:extLst>
              <a:ext uri="{FF2B5EF4-FFF2-40B4-BE49-F238E27FC236}">
                <a16:creationId xmlns:a16="http://schemas.microsoft.com/office/drawing/2014/main" id="{539DF1E0-3B91-7DF2-A0BE-BC325DD85E08}"/>
              </a:ext>
            </a:extLst>
          </p:cNvPr>
          <p:cNvPicPr>
            <a:picLocks noChangeAspect="1"/>
          </p:cNvPicPr>
          <p:nvPr userDrawn="1"/>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7110292" y="1808163"/>
            <a:ext cx="3887211" cy="3708399"/>
          </a:xfrm>
          <a:prstGeom prst="rect">
            <a:avLst/>
          </a:prstGeom>
        </p:spPr>
      </p:pic>
      <p:sp>
        <p:nvSpPr>
          <p:cNvPr id="4" name="Rechteck 3">
            <a:extLst>
              <a:ext uri="{FF2B5EF4-FFF2-40B4-BE49-F238E27FC236}">
                <a16:creationId xmlns:a16="http://schemas.microsoft.com/office/drawing/2014/main" id="{78B535A3-2944-6C72-709A-DE6B70B54AF9}"/>
              </a:ext>
            </a:extLst>
          </p:cNvPr>
          <p:cNvSpPr/>
          <p:nvPr userDrawn="1"/>
        </p:nvSpPr>
        <p:spPr>
          <a:xfrm>
            <a:off x="371475" y="1268413"/>
            <a:ext cx="5545138" cy="467925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fik 4">
            <a:extLst>
              <a:ext uri="{FF2B5EF4-FFF2-40B4-BE49-F238E27FC236}">
                <a16:creationId xmlns:a16="http://schemas.microsoft.com/office/drawing/2014/main" id="{D209D376-B292-01EE-F22F-DFD263A16AF4}"/>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130070" y="1808164"/>
            <a:ext cx="4027949" cy="3708399"/>
          </a:xfrm>
          <a:prstGeom prst="rect">
            <a:avLst/>
          </a:prstGeom>
        </p:spPr>
      </p:pic>
      <p:sp>
        <p:nvSpPr>
          <p:cNvPr id="6" name="Rechteck 5">
            <a:extLst>
              <a:ext uri="{FF2B5EF4-FFF2-40B4-BE49-F238E27FC236}">
                <a16:creationId xmlns:a16="http://schemas.microsoft.com/office/drawing/2014/main" id="{C6237D2F-ACBA-A007-CCA4-581D2C55AE31}"/>
              </a:ext>
            </a:extLst>
          </p:cNvPr>
          <p:cNvSpPr/>
          <p:nvPr userDrawn="1"/>
        </p:nvSpPr>
        <p:spPr>
          <a:xfrm>
            <a:off x="2182950" y="723635"/>
            <a:ext cx="663488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indent="0" fontAlgn="base">
              <a:spcAft>
                <a:spcPct val="0"/>
              </a:spcAft>
              <a:buNone/>
            </a:pPr>
            <a:r>
              <a:rPr lang="de-DE" sz="2400" b="1" kern="0" dirty="0">
                <a:solidFill>
                  <a:schemeClr val="tx2"/>
                </a:solidFill>
                <a:latin typeface="Arial" panose="020B0604020202020204" pitchFamily="34" charset="0"/>
                <a:cs typeface="Arial" panose="020B0604020202020204" pitchFamily="34" charset="0"/>
              </a:rPr>
              <a:t>Ausgewählte Bilder und Texte reflektieren</a:t>
            </a:r>
          </a:p>
        </p:txBody>
      </p:sp>
      <p:pic>
        <p:nvPicPr>
          <p:cNvPr id="7" name="Grafik 6">
            <a:extLst>
              <a:ext uri="{FF2B5EF4-FFF2-40B4-BE49-F238E27FC236}">
                <a16:creationId xmlns:a16="http://schemas.microsoft.com/office/drawing/2014/main" id="{54C206F1-F8BF-7529-DAA1-F28E9FD2454A}"/>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6460166" y="4434742"/>
            <a:ext cx="943708" cy="943708"/>
          </a:xfrm>
          <a:prstGeom prst="rect">
            <a:avLst/>
          </a:prstGeom>
        </p:spPr>
      </p:pic>
      <p:pic>
        <p:nvPicPr>
          <p:cNvPr id="8" name="Grafik 7">
            <a:extLst>
              <a:ext uri="{FF2B5EF4-FFF2-40B4-BE49-F238E27FC236}">
                <a16:creationId xmlns:a16="http://schemas.microsoft.com/office/drawing/2014/main" id="{2E2858CE-E3DB-6A7E-748E-13B330B27237}"/>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677218" y="4415460"/>
            <a:ext cx="943708" cy="943708"/>
          </a:xfrm>
          <a:prstGeom prst="rect">
            <a:avLst/>
          </a:prstGeom>
        </p:spPr>
      </p:pic>
      <p:cxnSp>
        <p:nvCxnSpPr>
          <p:cNvPr id="9" name="Gerade Verbindung 8">
            <a:extLst>
              <a:ext uri="{FF2B5EF4-FFF2-40B4-BE49-F238E27FC236}">
                <a16:creationId xmlns:a16="http://schemas.microsoft.com/office/drawing/2014/main" id="{687D476D-8949-0AA3-9647-7CA71D68EC83}"/>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extfeld 9">
            <a:extLst>
              <a:ext uri="{FF2B5EF4-FFF2-40B4-BE49-F238E27FC236}">
                <a16:creationId xmlns:a16="http://schemas.microsoft.com/office/drawing/2014/main" id="{DDCADCFF-D9FC-0641-E547-5E3D14787DDD}"/>
              </a:ext>
            </a:extLst>
          </p:cNvPr>
          <p:cNvSpPr txBox="1"/>
          <p:nvPr userDrawn="1"/>
        </p:nvSpPr>
        <p:spPr>
          <a:xfrm>
            <a:off x="2716098" y="5641419"/>
            <a:ext cx="855892" cy="855892"/>
          </a:xfrm>
          <a:prstGeom prst="ellipse">
            <a:avLst/>
          </a:prstGeom>
          <a:solidFill>
            <a:srgbClr val="8FB22E"/>
          </a:solidFill>
          <a:ln w="57150">
            <a:noFill/>
          </a:ln>
        </p:spPr>
        <p:style>
          <a:lnRef idx="2">
            <a:schemeClr val="accent1"/>
          </a:lnRef>
          <a:fillRef idx="1">
            <a:schemeClr val="lt1"/>
          </a:fillRef>
          <a:effectRef idx="0">
            <a:schemeClr val="accent1"/>
          </a:effectRef>
          <a:fontRef idx="minor">
            <a:schemeClr val="dk1"/>
          </a:fontRef>
        </p:style>
        <p:txBody>
          <a:bodyPr wrap="square" lIns="0" tIns="0" rIns="0" bIns="0" rtlCol="0" anchor="ctr">
            <a:noAutofit/>
          </a:bodyPr>
          <a:lstStyle/>
          <a:p>
            <a:pPr algn="ctr"/>
            <a:r>
              <a:rPr lang="de-DE" sz="3200" b="1" dirty="0">
                <a:solidFill>
                  <a:schemeClr val="bg1"/>
                </a:solidFill>
                <a:latin typeface="Arial" panose="020B0604020202020204" pitchFamily="34" charset="0"/>
                <a:ea typeface="Calibri" panose="020F0502020204030204" pitchFamily="34" charset="0"/>
                <a:cs typeface="Times New Roman" panose="02020603050405020304" pitchFamily="18" charset="0"/>
              </a:rPr>
              <a:t>2A</a:t>
            </a:r>
            <a:endParaRPr lang="de-DE" sz="20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 name="Textfeld 11">
            <a:extLst>
              <a:ext uri="{FF2B5EF4-FFF2-40B4-BE49-F238E27FC236}">
                <a16:creationId xmlns:a16="http://schemas.microsoft.com/office/drawing/2014/main" id="{6FF464EF-2815-AFED-5528-1C9A1AD6184F}"/>
              </a:ext>
            </a:extLst>
          </p:cNvPr>
          <p:cNvSpPr txBox="1"/>
          <p:nvPr userDrawn="1"/>
        </p:nvSpPr>
        <p:spPr>
          <a:xfrm>
            <a:off x="8625951" y="5641419"/>
            <a:ext cx="855892" cy="855892"/>
          </a:xfrm>
          <a:prstGeom prst="ellipse">
            <a:avLst/>
          </a:prstGeom>
          <a:solidFill>
            <a:srgbClr val="C00000"/>
          </a:solidFill>
          <a:ln w="57150">
            <a:noFill/>
          </a:ln>
        </p:spPr>
        <p:style>
          <a:lnRef idx="2">
            <a:schemeClr val="accent1"/>
          </a:lnRef>
          <a:fillRef idx="1">
            <a:schemeClr val="lt1"/>
          </a:fillRef>
          <a:effectRef idx="0">
            <a:schemeClr val="accent1"/>
          </a:effectRef>
          <a:fontRef idx="minor">
            <a:schemeClr val="dk1"/>
          </a:fontRef>
        </p:style>
        <p:txBody>
          <a:bodyPr wrap="square" lIns="0" tIns="0" rIns="0" bIns="0" rtlCol="0" anchor="ctr">
            <a:noAutofit/>
          </a:bodyPr>
          <a:lstStyle/>
          <a:p>
            <a:pPr algn="ctr"/>
            <a:r>
              <a:rPr lang="de-DE" sz="3200" b="1" dirty="0">
                <a:solidFill>
                  <a:schemeClr val="bg1"/>
                </a:solidFill>
                <a:latin typeface="Arial" panose="020B0604020202020204" pitchFamily="34" charset="0"/>
                <a:ea typeface="Calibri" panose="020F0502020204030204" pitchFamily="34" charset="0"/>
                <a:cs typeface="Times New Roman" panose="02020603050405020304" pitchFamily="18" charset="0"/>
              </a:rPr>
              <a:t>2B</a:t>
            </a:r>
            <a:endParaRPr lang="de-DE" sz="20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13" name="Gruppieren 12">
            <a:extLst>
              <a:ext uri="{FF2B5EF4-FFF2-40B4-BE49-F238E27FC236}">
                <a16:creationId xmlns:a16="http://schemas.microsoft.com/office/drawing/2014/main" id="{80D41360-82C1-1CA8-0C04-A9C615E76E15}"/>
              </a:ext>
            </a:extLst>
          </p:cNvPr>
          <p:cNvGrpSpPr/>
          <p:nvPr userDrawn="1"/>
        </p:nvGrpSpPr>
        <p:grpSpPr>
          <a:xfrm>
            <a:off x="742950" y="368301"/>
            <a:ext cx="1080000" cy="1080000"/>
            <a:chOff x="742950" y="368301"/>
            <a:chExt cx="1080000" cy="1080000"/>
          </a:xfrm>
        </p:grpSpPr>
        <p:sp>
          <p:nvSpPr>
            <p:cNvPr id="14" name="Oval 13">
              <a:extLst>
                <a:ext uri="{FF2B5EF4-FFF2-40B4-BE49-F238E27FC236}">
                  <a16:creationId xmlns:a16="http://schemas.microsoft.com/office/drawing/2014/main" id="{0739AD1C-7D6C-CCD8-0A74-61A54B51C811}"/>
                </a:ext>
              </a:extLst>
            </p:cNvPr>
            <p:cNvSpPr/>
            <p:nvPr/>
          </p:nvSpPr>
          <p:spPr>
            <a:xfrm>
              <a:off x="742950" y="368301"/>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dirty="0">
                <a:latin typeface="Arial" panose="020B0604020202020204" pitchFamily="34" charset="0"/>
                <a:cs typeface="Arial" panose="020B0604020202020204" pitchFamily="34" charset="0"/>
              </a:endParaRPr>
            </a:p>
          </p:txBody>
        </p:sp>
        <p:pic>
          <p:nvPicPr>
            <p:cNvPr id="15" name="Grafik 14">
              <a:extLst>
                <a:ext uri="{FF2B5EF4-FFF2-40B4-BE49-F238E27FC236}">
                  <a16:creationId xmlns:a16="http://schemas.microsoft.com/office/drawing/2014/main" id="{3F2B240D-3F87-FE3B-5517-6716A1F8A966}"/>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1349632" y="638301"/>
              <a:ext cx="386490" cy="386492"/>
            </a:xfrm>
            <a:prstGeom prst="rect">
              <a:avLst/>
            </a:prstGeom>
          </p:spPr>
        </p:pic>
        <p:grpSp>
          <p:nvGrpSpPr>
            <p:cNvPr id="16" name="Grafik 3">
              <a:extLst>
                <a:ext uri="{FF2B5EF4-FFF2-40B4-BE49-F238E27FC236}">
                  <a16:creationId xmlns:a16="http://schemas.microsoft.com/office/drawing/2014/main" id="{F770B0CE-7781-1448-2DC9-D97ABF8B8181}"/>
                </a:ext>
              </a:extLst>
            </p:cNvPr>
            <p:cNvGrpSpPr/>
            <p:nvPr/>
          </p:nvGrpSpPr>
          <p:grpSpPr>
            <a:xfrm>
              <a:off x="1138687" y="667048"/>
              <a:ext cx="351657" cy="510247"/>
              <a:chOff x="1107121" y="664259"/>
              <a:chExt cx="351657" cy="510247"/>
            </a:xfrm>
          </p:grpSpPr>
          <p:sp>
            <p:nvSpPr>
              <p:cNvPr id="39" name="Freihandform 38">
                <a:extLst>
                  <a:ext uri="{FF2B5EF4-FFF2-40B4-BE49-F238E27FC236}">
                    <a16:creationId xmlns:a16="http://schemas.microsoft.com/office/drawing/2014/main" id="{AD9F2DEA-9C7D-24FD-56C4-6D3073E76700}"/>
                  </a:ext>
                </a:extLst>
              </p:cNvPr>
              <p:cNvSpPr/>
              <p:nvPr/>
            </p:nvSpPr>
            <p:spPr>
              <a:xfrm>
                <a:off x="1107121" y="664259"/>
                <a:ext cx="351656" cy="510246"/>
              </a:xfrm>
              <a:custGeom>
                <a:avLst/>
                <a:gdLst>
                  <a:gd name="connsiteX0" fmla="*/ 351625 w 351656"/>
                  <a:gd name="connsiteY0" fmla="*/ 465025 h 510246"/>
                  <a:gd name="connsiteX1" fmla="*/ 350826 w 351656"/>
                  <a:gd name="connsiteY1" fmla="*/ 457838 h 510246"/>
                  <a:gd name="connsiteX2" fmla="*/ 345107 w 351656"/>
                  <a:gd name="connsiteY2" fmla="*/ 453261 h 510246"/>
                  <a:gd name="connsiteX3" fmla="*/ 344659 w 351656"/>
                  <a:gd name="connsiteY3" fmla="*/ 453311 h 510246"/>
                  <a:gd name="connsiteX4" fmla="*/ 336932 w 351656"/>
                  <a:gd name="connsiteY4" fmla="*/ 391494 h 510246"/>
                  <a:gd name="connsiteX5" fmla="*/ 313142 w 351656"/>
                  <a:gd name="connsiteY5" fmla="*/ 362475 h 510246"/>
                  <a:gd name="connsiteX6" fmla="*/ 270203 w 351656"/>
                  <a:gd name="connsiteY6" fmla="*/ 348162 h 510246"/>
                  <a:gd name="connsiteX7" fmla="*/ 253291 w 351656"/>
                  <a:gd name="connsiteY7" fmla="*/ 351322 h 510246"/>
                  <a:gd name="connsiteX8" fmla="*/ 240643 w 351656"/>
                  <a:gd name="connsiteY8" fmla="*/ 347106 h 510246"/>
                  <a:gd name="connsiteX9" fmla="*/ 228612 w 351656"/>
                  <a:gd name="connsiteY9" fmla="*/ 330414 h 510246"/>
                  <a:gd name="connsiteX10" fmla="*/ 228612 w 351656"/>
                  <a:gd name="connsiteY10" fmla="*/ 302040 h 510246"/>
                  <a:gd name="connsiteX11" fmla="*/ 266508 w 351656"/>
                  <a:gd name="connsiteY11" fmla="*/ 286250 h 510246"/>
                  <a:gd name="connsiteX12" fmla="*/ 298991 w 351656"/>
                  <a:gd name="connsiteY12" fmla="*/ 237528 h 510246"/>
                  <a:gd name="connsiteX13" fmla="*/ 298991 w 351656"/>
                  <a:gd name="connsiteY13" fmla="*/ 228731 h 510246"/>
                  <a:gd name="connsiteX14" fmla="*/ 325383 w 351656"/>
                  <a:gd name="connsiteY14" fmla="*/ 202339 h 510246"/>
                  <a:gd name="connsiteX15" fmla="*/ 322393 w 351656"/>
                  <a:gd name="connsiteY15" fmla="*/ 190141 h 510246"/>
                  <a:gd name="connsiteX16" fmla="*/ 325383 w 351656"/>
                  <a:gd name="connsiteY16" fmla="*/ 175947 h 510246"/>
                  <a:gd name="connsiteX17" fmla="*/ 323712 w 351656"/>
                  <a:gd name="connsiteY17" fmla="*/ 165774 h 510246"/>
                  <a:gd name="connsiteX18" fmla="*/ 334181 w 351656"/>
                  <a:gd name="connsiteY18" fmla="*/ 140758 h 510246"/>
                  <a:gd name="connsiteX19" fmla="*/ 332509 w 351656"/>
                  <a:gd name="connsiteY19" fmla="*/ 130584 h 510246"/>
                  <a:gd name="connsiteX20" fmla="*/ 342978 w 351656"/>
                  <a:gd name="connsiteY20" fmla="*/ 105568 h 510246"/>
                  <a:gd name="connsiteX21" fmla="*/ 315099 w 351656"/>
                  <a:gd name="connsiteY21" fmla="*/ 71161 h 510246"/>
                  <a:gd name="connsiteX22" fmla="*/ 316586 w 351656"/>
                  <a:gd name="connsiteY22" fmla="*/ 61581 h 510246"/>
                  <a:gd name="connsiteX23" fmla="*/ 281396 w 351656"/>
                  <a:gd name="connsiteY23" fmla="*/ 26392 h 510246"/>
                  <a:gd name="connsiteX24" fmla="*/ 261698 w 351656"/>
                  <a:gd name="connsiteY24" fmla="*/ 32420 h 510246"/>
                  <a:gd name="connsiteX25" fmla="*/ 228612 w 351656"/>
                  <a:gd name="connsiteY25" fmla="*/ 8797 h 510246"/>
                  <a:gd name="connsiteX26" fmla="*/ 205958 w 351656"/>
                  <a:gd name="connsiteY26" fmla="*/ 17265 h 510246"/>
                  <a:gd name="connsiteX27" fmla="*/ 175829 w 351656"/>
                  <a:gd name="connsiteY27" fmla="*/ 0 h 510246"/>
                  <a:gd name="connsiteX28" fmla="*/ 145700 w 351656"/>
                  <a:gd name="connsiteY28" fmla="*/ 17265 h 510246"/>
                  <a:gd name="connsiteX29" fmla="*/ 123045 w 351656"/>
                  <a:gd name="connsiteY29" fmla="*/ 8797 h 510246"/>
                  <a:gd name="connsiteX30" fmla="*/ 89960 w 351656"/>
                  <a:gd name="connsiteY30" fmla="*/ 32420 h 510246"/>
                  <a:gd name="connsiteX31" fmla="*/ 70261 w 351656"/>
                  <a:gd name="connsiteY31" fmla="*/ 26392 h 510246"/>
                  <a:gd name="connsiteX32" fmla="*/ 35072 w 351656"/>
                  <a:gd name="connsiteY32" fmla="*/ 61581 h 510246"/>
                  <a:gd name="connsiteX33" fmla="*/ 36559 w 351656"/>
                  <a:gd name="connsiteY33" fmla="*/ 71161 h 510246"/>
                  <a:gd name="connsiteX34" fmla="*/ 8679 w 351656"/>
                  <a:gd name="connsiteY34" fmla="*/ 105568 h 510246"/>
                  <a:gd name="connsiteX35" fmla="*/ 19148 w 351656"/>
                  <a:gd name="connsiteY35" fmla="*/ 130584 h 510246"/>
                  <a:gd name="connsiteX36" fmla="*/ 17476 w 351656"/>
                  <a:gd name="connsiteY36" fmla="*/ 140758 h 510246"/>
                  <a:gd name="connsiteX37" fmla="*/ 27945 w 351656"/>
                  <a:gd name="connsiteY37" fmla="*/ 165774 h 510246"/>
                  <a:gd name="connsiteX38" fmla="*/ 26273 w 351656"/>
                  <a:gd name="connsiteY38" fmla="*/ 175947 h 510246"/>
                  <a:gd name="connsiteX39" fmla="*/ 29263 w 351656"/>
                  <a:gd name="connsiteY39" fmla="*/ 190141 h 510246"/>
                  <a:gd name="connsiteX40" fmla="*/ 26273 w 351656"/>
                  <a:gd name="connsiteY40" fmla="*/ 202339 h 510246"/>
                  <a:gd name="connsiteX41" fmla="*/ 52665 w 351656"/>
                  <a:gd name="connsiteY41" fmla="*/ 228731 h 510246"/>
                  <a:gd name="connsiteX42" fmla="*/ 52665 w 351656"/>
                  <a:gd name="connsiteY42" fmla="*/ 237528 h 510246"/>
                  <a:gd name="connsiteX43" fmla="*/ 85147 w 351656"/>
                  <a:gd name="connsiteY43" fmla="*/ 286252 h 510246"/>
                  <a:gd name="connsiteX44" fmla="*/ 123044 w 351656"/>
                  <a:gd name="connsiteY44" fmla="*/ 302043 h 510246"/>
                  <a:gd name="connsiteX45" fmla="*/ 123044 w 351656"/>
                  <a:gd name="connsiteY45" fmla="*/ 330415 h 510246"/>
                  <a:gd name="connsiteX46" fmla="*/ 111014 w 351656"/>
                  <a:gd name="connsiteY46" fmla="*/ 347107 h 510246"/>
                  <a:gd name="connsiteX47" fmla="*/ 98366 w 351656"/>
                  <a:gd name="connsiteY47" fmla="*/ 351323 h 510246"/>
                  <a:gd name="connsiteX48" fmla="*/ 81454 w 351656"/>
                  <a:gd name="connsiteY48" fmla="*/ 348163 h 510246"/>
                  <a:gd name="connsiteX49" fmla="*/ 38515 w 351656"/>
                  <a:gd name="connsiteY49" fmla="*/ 362476 h 510246"/>
                  <a:gd name="connsiteX50" fmla="*/ 14725 w 351656"/>
                  <a:gd name="connsiteY50" fmla="*/ 391495 h 510246"/>
                  <a:gd name="connsiteX51" fmla="*/ 6997 w 351656"/>
                  <a:gd name="connsiteY51" fmla="*/ 453312 h 510246"/>
                  <a:gd name="connsiteX52" fmla="*/ 6550 w 351656"/>
                  <a:gd name="connsiteY52" fmla="*/ 453262 h 510246"/>
                  <a:gd name="connsiteX53" fmla="*/ 830 w 351656"/>
                  <a:gd name="connsiteY53" fmla="*/ 457839 h 510246"/>
                  <a:gd name="connsiteX54" fmla="*/ 32 w 351656"/>
                  <a:gd name="connsiteY54" fmla="*/ 465027 h 510246"/>
                  <a:gd name="connsiteX55" fmla="*/ 4608 w 351656"/>
                  <a:gd name="connsiteY55" fmla="*/ 470746 h 510246"/>
                  <a:gd name="connsiteX56" fmla="*/ 17476 w 351656"/>
                  <a:gd name="connsiteY56" fmla="*/ 472176 h 510246"/>
                  <a:gd name="connsiteX57" fmla="*/ 17476 w 351656"/>
                  <a:gd name="connsiteY57" fmla="*/ 492651 h 510246"/>
                  <a:gd name="connsiteX58" fmla="*/ 35071 w 351656"/>
                  <a:gd name="connsiteY58" fmla="*/ 510246 h 510246"/>
                  <a:gd name="connsiteX59" fmla="*/ 79058 w 351656"/>
                  <a:gd name="connsiteY59" fmla="*/ 510246 h 510246"/>
                  <a:gd name="connsiteX60" fmla="*/ 272599 w 351656"/>
                  <a:gd name="connsiteY60" fmla="*/ 510246 h 510246"/>
                  <a:gd name="connsiteX61" fmla="*/ 316586 w 351656"/>
                  <a:gd name="connsiteY61" fmla="*/ 510246 h 510246"/>
                  <a:gd name="connsiteX62" fmla="*/ 334181 w 351656"/>
                  <a:gd name="connsiteY62" fmla="*/ 492651 h 510246"/>
                  <a:gd name="connsiteX63" fmla="*/ 334181 w 351656"/>
                  <a:gd name="connsiteY63" fmla="*/ 472174 h 510246"/>
                  <a:gd name="connsiteX64" fmla="*/ 347049 w 351656"/>
                  <a:gd name="connsiteY64" fmla="*/ 470745 h 510246"/>
                  <a:gd name="connsiteX65" fmla="*/ 351625 w 351656"/>
                  <a:gd name="connsiteY65" fmla="*/ 465025 h 510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51656" h="510246">
                    <a:moveTo>
                      <a:pt x="351625" y="465025"/>
                    </a:moveTo>
                    <a:lnTo>
                      <a:pt x="350826" y="457838"/>
                    </a:lnTo>
                    <a:cubicBezTo>
                      <a:pt x="350511" y="454995"/>
                      <a:pt x="347949" y="452946"/>
                      <a:pt x="345107" y="453261"/>
                    </a:cubicBezTo>
                    <a:lnTo>
                      <a:pt x="344659" y="453311"/>
                    </a:lnTo>
                    <a:lnTo>
                      <a:pt x="336932" y="391494"/>
                    </a:lnTo>
                    <a:cubicBezTo>
                      <a:pt x="335251" y="378047"/>
                      <a:pt x="325998" y="366760"/>
                      <a:pt x="313142" y="362475"/>
                    </a:cubicBezTo>
                    <a:lnTo>
                      <a:pt x="270203" y="348162"/>
                    </a:lnTo>
                    <a:cubicBezTo>
                      <a:pt x="264307" y="346195"/>
                      <a:pt x="257838" y="347447"/>
                      <a:pt x="253291" y="351322"/>
                    </a:cubicBezTo>
                    <a:lnTo>
                      <a:pt x="240643" y="347106"/>
                    </a:lnTo>
                    <a:cubicBezTo>
                      <a:pt x="233458" y="344711"/>
                      <a:pt x="228612" y="337987"/>
                      <a:pt x="228612" y="330414"/>
                    </a:cubicBezTo>
                    <a:lnTo>
                      <a:pt x="228612" y="302040"/>
                    </a:lnTo>
                    <a:lnTo>
                      <a:pt x="266508" y="286250"/>
                    </a:lnTo>
                    <a:cubicBezTo>
                      <a:pt x="286179" y="278057"/>
                      <a:pt x="298991" y="258838"/>
                      <a:pt x="298991" y="237528"/>
                    </a:cubicBezTo>
                    <a:lnTo>
                      <a:pt x="298991" y="228731"/>
                    </a:lnTo>
                    <a:cubicBezTo>
                      <a:pt x="313567" y="228731"/>
                      <a:pt x="325383" y="216915"/>
                      <a:pt x="325383" y="202339"/>
                    </a:cubicBezTo>
                    <a:cubicBezTo>
                      <a:pt x="325383" y="197937"/>
                      <a:pt x="324300" y="193790"/>
                      <a:pt x="322393" y="190141"/>
                    </a:cubicBezTo>
                    <a:cubicBezTo>
                      <a:pt x="324311" y="185798"/>
                      <a:pt x="325383" y="180999"/>
                      <a:pt x="325383" y="175947"/>
                    </a:cubicBezTo>
                    <a:cubicBezTo>
                      <a:pt x="325383" y="172384"/>
                      <a:pt x="324696" y="169015"/>
                      <a:pt x="323712" y="165774"/>
                    </a:cubicBezTo>
                    <a:cubicBezTo>
                      <a:pt x="330168" y="159395"/>
                      <a:pt x="334181" y="150550"/>
                      <a:pt x="334181" y="140758"/>
                    </a:cubicBezTo>
                    <a:cubicBezTo>
                      <a:pt x="334181" y="137195"/>
                      <a:pt x="333493" y="133825"/>
                      <a:pt x="332509" y="130584"/>
                    </a:cubicBezTo>
                    <a:cubicBezTo>
                      <a:pt x="338966" y="124205"/>
                      <a:pt x="342978" y="115361"/>
                      <a:pt x="342978" y="105568"/>
                    </a:cubicBezTo>
                    <a:cubicBezTo>
                      <a:pt x="342978" y="88643"/>
                      <a:pt x="331021" y="74529"/>
                      <a:pt x="315099" y="71161"/>
                    </a:cubicBezTo>
                    <a:cubicBezTo>
                      <a:pt x="315971" y="68096"/>
                      <a:pt x="316586" y="64926"/>
                      <a:pt x="316586" y="61581"/>
                    </a:cubicBezTo>
                    <a:cubicBezTo>
                      <a:pt x="316586" y="42147"/>
                      <a:pt x="300831" y="26392"/>
                      <a:pt x="281396" y="26392"/>
                    </a:cubicBezTo>
                    <a:cubicBezTo>
                      <a:pt x="274098" y="26392"/>
                      <a:pt x="267320" y="28616"/>
                      <a:pt x="261698" y="32420"/>
                    </a:cubicBezTo>
                    <a:cubicBezTo>
                      <a:pt x="256896" y="18700"/>
                      <a:pt x="243973" y="8797"/>
                      <a:pt x="228612" y="8797"/>
                    </a:cubicBezTo>
                    <a:cubicBezTo>
                      <a:pt x="219935" y="8797"/>
                      <a:pt x="212094" y="12058"/>
                      <a:pt x="205958" y="17265"/>
                    </a:cubicBezTo>
                    <a:cubicBezTo>
                      <a:pt x="199821" y="6969"/>
                      <a:pt x="188687" y="0"/>
                      <a:pt x="175829" y="0"/>
                    </a:cubicBezTo>
                    <a:cubicBezTo>
                      <a:pt x="162972" y="0"/>
                      <a:pt x="151839" y="6969"/>
                      <a:pt x="145700" y="17265"/>
                    </a:cubicBezTo>
                    <a:cubicBezTo>
                      <a:pt x="139563" y="12058"/>
                      <a:pt x="131723" y="8797"/>
                      <a:pt x="123045" y="8797"/>
                    </a:cubicBezTo>
                    <a:cubicBezTo>
                      <a:pt x="107685" y="8797"/>
                      <a:pt x="94762" y="18700"/>
                      <a:pt x="89960" y="32420"/>
                    </a:cubicBezTo>
                    <a:cubicBezTo>
                      <a:pt x="84337" y="28616"/>
                      <a:pt x="77559" y="26392"/>
                      <a:pt x="70261" y="26392"/>
                    </a:cubicBezTo>
                    <a:cubicBezTo>
                      <a:pt x="50827" y="26392"/>
                      <a:pt x="35072" y="42147"/>
                      <a:pt x="35072" y="61581"/>
                    </a:cubicBezTo>
                    <a:cubicBezTo>
                      <a:pt x="35072" y="64926"/>
                      <a:pt x="35688" y="68096"/>
                      <a:pt x="36559" y="71161"/>
                    </a:cubicBezTo>
                    <a:cubicBezTo>
                      <a:pt x="20635" y="74529"/>
                      <a:pt x="8679" y="88643"/>
                      <a:pt x="8679" y="105568"/>
                    </a:cubicBezTo>
                    <a:cubicBezTo>
                      <a:pt x="8679" y="115361"/>
                      <a:pt x="12691" y="124205"/>
                      <a:pt x="19148" y="130584"/>
                    </a:cubicBezTo>
                    <a:cubicBezTo>
                      <a:pt x="18163" y="133825"/>
                      <a:pt x="17476" y="137195"/>
                      <a:pt x="17476" y="140758"/>
                    </a:cubicBezTo>
                    <a:cubicBezTo>
                      <a:pt x="17476" y="150550"/>
                      <a:pt x="21489" y="159395"/>
                      <a:pt x="27945" y="165774"/>
                    </a:cubicBezTo>
                    <a:cubicBezTo>
                      <a:pt x="26961" y="169015"/>
                      <a:pt x="26273" y="172384"/>
                      <a:pt x="26273" y="175947"/>
                    </a:cubicBezTo>
                    <a:cubicBezTo>
                      <a:pt x="26273" y="180999"/>
                      <a:pt x="27346" y="185798"/>
                      <a:pt x="29263" y="190141"/>
                    </a:cubicBezTo>
                    <a:cubicBezTo>
                      <a:pt x="27358" y="193790"/>
                      <a:pt x="26273" y="197937"/>
                      <a:pt x="26273" y="202339"/>
                    </a:cubicBezTo>
                    <a:cubicBezTo>
                      <a:pt x="26273" y="216915"/>
                      <a:pt x="38089" y="228731"/>
                      <a:pt x="52665" y="228731"/>
                    </a:cubicBezTo>
                    <a:lnTo>
                      <a:pt x="52665" y="237528"/>
                    </a:lnTo>
                    <a:cubicBezTo>
                      <a:pt x="52665" y="258837"/>
                      <a:pt x="65478" y="278055"/>
                      <a:pt x="85147" y="286252"/>
                    </a:cubicBezTo>
                    <a:lnTo>
                      <a:pt x="123044" y="302043"/>
                    </a:lnTo>
                    <a:lnTo>
                      <a:pt x="123044" y="330415"/>
                    </a:lnTo>
                    <a:cubicBezTo>
                      <a:pt x="123044" y="337989"/>
                      <a:pt x="118198" y="344712"/>
                      <a:pt x="111014" y="347107"/>
                    </a:cubicBezTo>
                    <a:lnTo>
                      <a:pt x="98366" y="351323"/>
                    </a:lnTo>
                    <a:cubicBezTo>
                      <a:pt x="93818" y="347448"/>
                      <a:pt x="87350" y="346196"/>
                      <a:pt x="81454" y="348163"/>
                    </a:cubicBezTo>
                    <a:lnTo>
                      <a:pt x="38515" y="362476"/>
                    </a:lnTo>
                    <a:cubicBezTo>
                      <a:pt x="25659" y="366761"/>
                      <a:pt x="16406" y="378048"/>
                      <a:pt x="14725" y="391495"/>
                    </a:cubicBezTo>
                    <a:lnTo>
                      <a:pt x="6997" y="453312"/>
                    </a:lnTo>
                    <a:lnTo>
                      <a:pt x="6550" y="453262"/>
                    </a:lnTo>
                    <a:cubicBezTo>
                      <a:pt x="3707" y="452947"/>
                      <a:pt x="1146" y="454995"/>
                      <a:pt x="830" y="457839"/>
                    </a:cubicBezTo>
                    <a:lnTo>
                      <a:pt x="32" y="465027"/>
                    </a:lnTo>
                    <a:cubicBezTo>
                      <a:pt x="-284" y="467869"/>
                      <a:pt x="1765" y="470430"/>
                      <a:pt x="4608" y="470746"/>
                    </a:cubicBezTo>
                    <a:lnTo>
                      <a:pt x="17476" y="472176"/>
                    </a:lnTo>
                    <a:lnTo>
                      <a:pt x="17476" y="492651"/>
                    </a:lnTo>
                    <a:cubicBezTo>
                      <a:pt x="17476" y="502368"/>
                      <a:pt x="25354" y="510246"/>
                      <a:pt x="35071" y="510246"/>
                    </a:cubicBezTo>
                    <a:lnTo>
                      <a:pt x="79058" y="510246"/>
                    </a:lnTo>
                    <a:lnTo>
                      <a:pt x="272599" y="510246"/>
                    </a:lnTo>
                    <a:lnTo>
                      <a:pt x="316586" y="510246"/>
                    </a:lnTo>
                    <a:cubicBezTo>
                      <a:pt x="326304" y="510246"/>
                      <a:pt x="334181" y="502368"/>
                      <a:pt x="334181" y="492651"/>
                    </a:cubicBezTo>
                    <a:lnTo>
                      <a:pt x="334181" y="472174"/>
                    </a:lnTo>
                    <a:lnTo>
                      <a:pt x="347049" y="470745"/>
                    </a:lnTo>
                    <a:cubicBezTo>
                      <a:pt x="349891" y="470429"/>
                      <a:pt x="351941" y="467868"/>
                      <a:pt x="351625" y="465025"/>
                    </a:cubicBezTo>
                    <a:close/>
                  </a:path>
                </a:pathLst>
              </a:custGeom>
              <a:solidFill>
                <a:srgbClr val="C38762"/>
              </a:solidFill>
              <a:ln w="1088" cap="flat">
                <a:noFill/>
                <a:prstDash val="solid"/>
                <a:miter/>
              </a:ln>
            </p:spPr>
            <p:txBody>
              <a:bodyPr rtlCol="0" anchor="ctr"/>
              <a:lstStyle/>
              <a:p>
                <a:endParaRPr lang="en-US"/>
              </a:p>
            </p:txBody>
          </p:sp>
          <p:sp>
            <p:nvSpPr>
              <p:cNvPr id="40" name="Freihandform 39">
                <a:extLst>
                  <a:ext uri="{FF2B5EF4-FFF2-40B4-BE49-F238E27FC236}">
                    <a16:creationId xmlns:a16="http://schemas.microsoft.com/office/drawing/2014/main" id="{B442529D-7C8E-033A-4ED6-8FCD09736466}"/>
                  </a:ext>
                </a:extLst>
              </p:cNvPr>
              <p:cNvSpPr/>
              <p:nvPr/>
            </p:nvSpPr>
            <p:spPr>
              <a:xfrm>
                <a:off x="1115800" y="664259"/>
                <a:ext cx="334299" cy="211136"/>
              </a:xfrm>
              <a:custGeom>
                <a:avLst/>
                <a:gdLst>
                  <a:gd name="connsiteX0" fmla="*/ 323831 w 334299"/>
                  <a:gd name="connsiteY0" fmla="*/ 130584 h 211136"/>
                  <a:gd name="connsiteX1" fmla="*/ 334299 w 334299"/>
                  <a:gd name="connsiteY1" fmla="*/ 105568 h 211136"/>
                  <a:gd name="connsiteX2" fmla="*/ 306420 w 334299"/>
                  <a:gd name="connsiteY2" fmla="*/ 71161 h 211136"/>
                  <a:gd name="connsiteX3" fmla="*/ 307907 w 334299"/>
                  <a:gd name="connsiteY3" fmla="*/ 61581 h 211136"/>
                  <a:gd name="connsiteX4" fmla="*/ 272718 w 334299"/>
                  <a:gd name="connsiteY4" fmla="*/ 26392 h 211136"/>
                  <a:gd name="connsiteX5" fmla="*/ 253019 w 334299"/>
                  <a:gd name="connsiteY5" fmla="*/ 32420 h 211136"/>
                  <a:gd name="connsiteX6" fmla="*/ 219934 w 334299"/>
                  <a:gd name="connsiteY6" fmla="*/ 8797 h 211136"/>
                  <a:gd name="connsiteX7" fmla="*/ 197279 w 334299"/>
                  <a:gd name="connsiteY7" fmla="*/ 17265 h 211136"/>
                  <a:gd name="connsiteX8" fmla="*/ 167151 w 334299"/>
                  <a:gd name="connsiteY8" fmla="*/ 0 h 211136"/>
                  <a:gd name="connsiteX9" fmla="*/ 137021 w 334299"/>
                  <a:gd name="connsiteY9" fmla="*/ 17265 h 211136"/>
                  <a:gd name="connsiteX10" fmla="*/ 114367 w 334299"/>
                  <a:gd name="connsiteY10" fmla="*/ 8797 h 211136"/>
                  <a:gd name="connsiteX11" fmla="*/ 81281 w 334299"/>
                  <a:gd name="connsiteY11" fmla="*/ 32420 h 211136"/>
                  <a:gd name="connsiteX12" fmla="*/ 61583 w 334299"/>
                  <a:gd name="connsiteY12" fmla="*/ 26392 h 211136"/>
                  <a:gd name="connsiteX13" fmla="*/ 26393 w 334299"/>
                  <a:gd name="connsiteY13" fmla="*/ 61581 h 211136"/>
                  <a:gd name="connsiteX14" fmla="*/ 27880 w 334299"/>
                  <a:gd name="connsiteY14" fmla="*/ 71161 h 211136"/>
                  <a:gd name="connsiteX15" fmla="*/ 0 w 334299"/>
                  <a:gd name="connsiteY15" fmla="*/ 105568 h 211136"/>
                  <a:gd name="connsiteX16" fmla="*/ 10469 w 334299"/>
                  <a:gd name="connsiteY16" fmla="*/ 130584 h 211136"/>
                  <a:gd name="connsiteX17" fmla="*/ 8797 w 334299"/>
                  <a:gd name="connsiteY17" fmla="*/ 140758 h 211136"/>
                  <a:gd name="connsiteX18" fmla="*/ 19266 w 334299"/>
                  <a:gd name="connsiteY18" fmla="*/ 165774 h 211136"/>
                  <a:gd name="connsiteX19" fmla="*/ 17595 w 334299"/>
                  <a:gd name="connsiteY19" fmla="*/ 175947 h 211136"/>
                  <a:gd name="connsiteX20" fmla="*/ 52784 w 334299"/>
                  <a:gd name="connsiteY20" fmla="*/ 211136 h 211136"/>
                  <a:gd name="connsiteX21" fmla="*/ 52795 w 334299"/>
                  <a:gd name="connsiteY21" fmla="*/ 211136 h 211136"/>
                  <a:gd name="connsiteX22" fmla="*/ 281505 w 334299"/>
                  <a:gd name="connsiteY22" fmla="*/ 211136 h 211136"/>
                  <a:gd name="connsiteX23" fmla="*/ 281516 w 334299"/>
                  <a:gd name="connsiteY23" fmla="*/ 211136 h 211136"/>
                  <a:gd name="connsiteX24" fmla="*/ 316706 w 334299"/>
                  <a:gd name="connsiteY24" fmla="*/ 175947 h 211136"/>
                  <a:gd name="connsiteX25" fmla="*/ 315034 w 334299"/>
                  <a:gd name="connsiteY25" fmla="*/ 165774 h 211136"/>
                  <a:gd name="connsiteX26" fmla="*/ 325503 w 334299"/>
                  <a:gd name="connsiteY26" fmla="*/ 140758 h 211136"/>
                  <a:gd name="connsiteX27" fmla="*/ 323831 w 334299"/>
                  <a:gd name="connsiteY27" fmla="*/ 130584 h 211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4299" h="211136">
                    <a:moveTo>
                      <a:pt x="323831" y="130584"/>
                    </a:moveTo>
                    <a:cubicBezTo>
                      <a:pt x="330288" y="124205"/>
                      <a:pt x="334299" y="115361"/>
                      <a:pt x="334299" y="105568"/>
                    </a:cubicBezTo>
                    <a:cubicBezTo>
                      <a:pt x="334299" y="88643"/>
                      <a:pt x="322342" y="74529"/>
                      <a:pt x="306420" y="71161"/>
                    </a:cubicBezTo>
                    <a:cubicBezTo>
                      <a:pt x="307292" y="68096"/>
                      <a:pt x="307907" y="64926"/>
                      <a:pt x="307907" y="61581"/>
                    </a:cubicBezTo>
                    <a:cubicBezTo>
                      <a:pt x="307907" y="42147"/>
                      <a:pt x="292152" y="26392"/>
                      <a:pt x="272718" y="26392"/>
                    </a:cubicBezTo>
                    <a:cubicBezTo>
                      <a:pt x="265419" y="26392"/>
                      <a:pt x="258641" y="28616"/>
                      <a:pt x="253019" y="32420"/>
                    </a:cubicBezTo>
                    <a:cubicBezTo>
                      <a:pt x="248217" y="18700"/>
                      <a:pt x="235294" y="8797"/>
                      <a:pt x="219934" y="8797"/>
                    </a:cubicBezTo>
                    <a:cubicBezTo>
                      <a:pt x="211256" y="8797"/>
                      <a:pt x="203416" y="12058"/>
                      <a:pt x="197279" y="17265"/>
                    </a:cubicBezTo>
                    <a:cubicBezTo>
                      <a:pt x="191142" y="6969"/>
                      <a:pt x="180008" y="0"/>
                      <a:pt x="167151" y="0"/>
                    </a:cubicBezTo>
                    <a:cubicBezTo>
                      <a:pt x="154293" y="0"/>
                      <a:pt x="143160" y="6969"/>
                      <a:pt x="137021" y="17265"/>
                    </a:cubicBezTo>
                    <a:cubicBezTo>
                      <a:pt x="130885" y="12058"/>
                      <a:pt x="123044" y="8797"/>
                      <a:pt x="114367" y="8797"/>
                    </a:cubicBezTo>
                    <a:cubicBezTo>
                      <a:pt x="99006" y="8797"/>
                      <a:pt x="86083" y="18700"/>
                      <a:pt x="81281" y="32420"/>
                    </a:cubicBezTo>
                    <a:cubicBezTo>
                      <a:pt x="75658" y="28616"/>
                      <a:pt x="68880" y="26392"/>
                      <a:pt x="61583" y="26392"/>
                    </a:cubicBezTo>
                    <a:cubicBezTo>
                      <a:pt x="42148" y="26392"/>
                      <a:pt x="26393" y="42147"/>
                      <a:pt x="26393" y="61581"/>
                    </a:cubicBezTo>
                    <a:cubicBezTo>
                      <a:pt x="26393" y="64926"/>
                      <a:pt x="27009" y="68096"/>
                      <a:pt x="27880" y="71161"/>
                    </a:cubicBezTo>
                    <a:cubicBezTo>
                      <a:pt x="11957" y="74529"/>
                      <a:pt x="0" y="88643"/>
                      <a:pt x="0" y="105568"/>
                    </a:cubicBezTo>
                    <a:cubicBezTo>
                      <a:pt x="0" y="115361"/>
                      <a:pt x="4013" y="124205"/>
                      <a:pt x="10469" y="130584"/>
                    </a:cubicBezTo>
                    <a:cubicBezTo>
                      <a:pt x="9485" y="133825"/>
                      <a:pt x="8797" y="137195"/>
                      <a:pt x="8797" y="140758"/>
                    </a:cubicBezTo>
                    <a:cubicBezTo>
                      <a:pt x="8797" y="150550"/>
                      <a:pt x="12810" y="159395"/>
                      <a:pt x="19266" y="165774"/>
                    </a:cubicBezTo>
                    <a:cubicBezTo>
                      <a:pt x="18282" y="169015"/>
                      <a:pt x="17595" y="172384"/>
                      <a:pt x="17595" y="175947"/>
                    </a:cubicBezTo>
                    <a:cubicBezTo>
                      <a:pt x="17595" y="195381"/>
                      <a:pt x="33350" y="211136"/>
                      <a:pt x="52784" y="211136"/>
                    </a:cubicBezTo>
                    <a:cubicBezTo>
                      <a:pt x="52787" y="211136"/>
                      <a:pt x="52791" y="211136"/>
                      <a:pt x="52795" y="211136"/>
                    </a:cubicBezTo>
                    <a:lnTo>
                      <a:pt x="281505" y="211136"/>
                    </a:lnTo>
                    <a:cubicBezTo>
                      <a:pt x="281508" y="211136"/>
                      <a:pt x="281512" y="211136"/>
                      <a:pt x="281516" y="211136"/>
                    </a:cubicBezTo>
                    <a:cubicBezTo>
                      <a:pt x="300951" y="211136"/>
                      <a:pt x="316706" y="195381"/>
                      <a:pt x="316706" y="175947"/>
                    </a:cubicBezTo>
                    <a:cubicBezTo>
                      <a:pt x="316706" y="172384"/>
                      <a:pt x="316018" y="169015"/>
                      <a:pt x="315034" y="165774"/>
                    </a:cubicBezTo>
                    <a:cubicBezTo>
                      <a:pt x="321490" y="159395"/>
                      <a:pt x="325503" y="150550"/>
                      <a:pt x="325503" y="140758"/>
                    </a:cubicBezTo>
                    <a:cubicBezTo>
                      <a:pt x="325502" y="137195"/>
                      <a:pt x="324816" y="133825"/>
                      <a:pt x="323831" y="130584"/>
                    </a:cubicBezTo>
                    <a:close/>
                  </a:path>
                </a:pathLst>
              </a:custGeom>
              <a:solidFill>
                <a:srgbClr val="623F33"/>
              </a:solidFill>
              <a:ln w="1088" cap="flat">
                <a:noFill/>
                <a:prstDash val="solid"/>
                <a:miter/>
              </a:ln>
            </p:spPr>
            <p:txBody>
              <a:bodyPr rtlCol="0" anchor="ctr"/>
              <a:lstStyle/>
              <a:p>
                <a:endParaRPr lang="en-US"/>
              </a:p>
            </p:txBody>
          </p:sp>
          <p:sp>
            <p:nvSpPr>
              <p:cNvPr id="41" name="Freihandform 40">
                <a:extLst>
                  <a:ext uri="{FF2B5EF4-FFF2-40B4-BE49-F238E27FC236}">
                    <a16:creationId xmlns:a16="http://schemas.microsoft.com/office/drawing/2014/main" id="{50E10895-826C-E259-24AD-9BC3FDFA830D}"/>
                  </a:ext>
                </a:extLst>
              </p:cNvPr>
              <p:cNvSpPr/>
              <p:nvPr/>
            </p:nvSpPr>
            <p:spPr>
              <a:xfrm>
                <a:off x="1113480" y="1011499"/>
                <a:ext cx="339918" cy="163006"/>
              </a:xfrm>
              <a:custGeom>
                <a:avLst/>
                <a:gdLst>
                  <a:gd name="connsiteX0" fmla="*/ 266241 w 339918"/>
                  <a:gd name="connsiteY0" fmla="*/ 163007 h 163006"/>
                  <a:gd name="connsiteX1" fmla="*/ 266241 w 339918"/>
                  <a:gd name="connsiteY1" fmla="*/ 119020 h 163006"/>
                  <a:gd name="connsiteX2" fmla="*/ 339918 w 339918"/>
                  <a:gd name="connsiteY2" fmla="*/ 119020 h 163006"/>
                  <a:gd name="connsiteX3" fmla="*/ 330572 w 339918"/>
                  <a:gd name="connsiteY3" fmla="*/ 44255 h 163006"/>
                  <a:gd name="connsiteX4" fmla="*/ 306782 w 339918"/>
                  <a:gd name="connsiteY4" fmla="*/ 15236 h 163006"/>
                  <a:gd name="connsiteX5" fmla="*/ 263843 w 339918"/>
                  <a:gd name="connsiteY5" fmla="*/ 922 h 163006"/>
                  <a:gd name="connsiteX6" fmla="*/ 243729 w 339918"/>
                  <a:gd name="connsiteY6" fmla="*/ 7747 h 163006"/>
                  <a:gd name="connsiteX7" fmla="*/ 169471 w 339918"/>
                  <a:gd name="connsiteY7" fmla="*/ 48640 h 163006"/>
                  <a:gd name="connsiteX8" fmla="*/ 95210 w 339918"/>
                  <a:gd name="connsiteY8" fmla="*/ 7746 h 163006"/>
                  <a:gd name="connsiteX9" fmla="*/ 75096 w 339918"/>
                  <a:gd name="connsiteY9" fmla="*/ 921 h 163006"/>
                  <a:gd name="connsiteX10" fmla="*/ 32158 w 339918"/>
                  <a:gd name="connsiteY10" fmla="*/ 15235 h 163006"/>
                  <a:gd name="connsiteX11" fmla="*/ 8367 w 339918"/>
                  <a:gd name="connsiteY11" fmla="*/ 44254 h 163006"/>
                  <a:gd name="connsiteX12" fmla="*/ 0 w 339918"/>
                  <a:gd name="connsiteY12" fmla="*/ 111193 h 163006"/>
                  <a:gd name="connsiteX13" fmla="*/ 72700 w 339918"/>
                  <a:gd name="connsiteY13" fmla="*/ 119019 h 163006"/>
                  <a:gd name="connsiteX14" fmla="*/ 72700 w 339918"/>
                  <a:gd name="connsiteY14" fmla="*/ 163006 h 163006"/>
                  <a:gd name="connsiteX15" fmla="*/ 266242 w 339918"/>
                  <a:gd name="connsiteY15" fmla="*/ 163006 h 163006"/>
                  <a:gd name="connsiteX16" fmla="*/ 266242 w 339918"/>
                  <a:gd name="connsiteY16" fmla="*/ 163007 h 163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9918" h="163006">
                    <a:moveTo>
                      <a:pt x="266241" y="163007"/>
                    </a:moveTo>
                    <a:lnTo>
                      <a:pt x="266241" y="119020"/>
                    </a:lnTo>
                    <a:lnTo>
                      <a:pt x="339918" y="119020"/>
                    </a:lnTo>
                    <a:lnTo>
                      <a:pt x="330572" y="44255"/>
                    </a:lnTo>
                    <a:cubicBezTo>
                      <a:pt x="328891" y="30808"/>
                      <a:pt x="319638" y="19521"/>
                      <a:pt x="306782" y="15236"/>
                    </a:cubicBezTo>
                    <a:lnTo>
                      <a:pt x="263843" y="922"/>
                    </a:lnTo>
                    <a:cubicBezTo>
                      <a:pt x="256366" y="-1571"/>
                      <a:pt x="247953" y="1092"/>
                      <a:pt x="243729" y="7747"/>
                    </a:cubicBezTo>
                    <a:cubicBezTo>
                      <a:pt x="228136" y="32318"/>
                      <a:pt x="200727" y="48640"/>
                      <a:pt x="169471" y="48640"/>
                    </a:cubicBezTo>
                    <a:cubicBezTo>
                      <a:pt x="138215" y="48640"/>
                      <a:pt x="110805" y="32317"/>
                      <a:pt x="95210" y="7746"/>
                    </a:cubicBezTo>
                    <a:cubicBezTo>
                      <a:pt x="90987" y="1091"/>
                      <a:pt x="82574" y="-1572"/>
                      <a:pt x="75096" y="921"/>
                    </a:cubicBezTo>
                    <a:lnTo>
                      <a:pt x="32158" y="15235"/>
                    </a:lnTo>
                    <a:cubicBezTo>
                      <a:pt x="19301" y="19520"/>
                      <a:pt x="10049" y="30807"/>
                      <a:pt x="8367" y="44254"/>
                    </a:cubicBezTo>
                    <a:lnTo>
                      <a:pt x="0" y="111193"/>
                    </a:lnTo>
                    <a:lnTo>
                      <a:pt x="72700" y="119019"/>
                    </a:lnTo>
                    <a:lnTo>
                      <a:pt x="72700" y="163006"/>
                    </a:lnTo>
                    <a:lnTo>
                      <a:pt x="266242" y="163006"/>
                    </a:lnTo>
                    <a:lnTo>
                      <a:pt x="266242" y="163007"/>
                    </a:lnTo>
                    <a:close/>
                  </a:path>
                </a:pathLst>
              </a:custGeom>
              <a:solidFill>
                <a:srgbClr val="97CCD2"/>
              </a:solidFill>
              <a:ln w="1088" cap="flat">
                <a:noFill/>
                <a:prstDash val="solid"/>
                <a:miter/>
              </a:ln>
            </p:spPr>
            <p:txBody>
              <a:bodyPr rtlCol="0" anchor="ctr"/>
              <a:lstStyle/>
              <a:p>
                <a:endParaRPr lang="en-US" dirty="0"/>
              </a:p>
            </p:txBody>
          </p:sp>
          <p:sp>
            <p:nvSpPr>
              <p:cNvPr id="42" name="Freihandform 41">
                <a:extLst>
                  <a:ext uri="{FF2B5EF4-FFF2-40B4-BE49-F238E27FC236}">
                    <a16:creationId xmlns:a16="http://schemas.microsoft.com/office/drawing/2014/main" id="{C95CCF6F-E9EC-6005-9216-19D1BB915CBF}"/>
                  </a:ext>
                </a:extLst>
              </p:cNvPr>
              <p:cNvSpPr/>
              <p:nvPr/>
            </p:nvSpPr>
            <p:spPr>
              <a:xfrm>
                <a:off x="1221349" y="942841"/>
                <a:ext cx="114384" cy="68777"/>
              </a:xfrm>
              <a:custGeom>
                <a:avLst/>
                <a:gdLst>
                  <a:gd name="connsiteX0" fmla="*/ 114384 w 114384"/>
                  <a:gd name="connsiteY0" fmla="*/ 23460 h 68777"/>
                  <a:gd name="connsiteX1" fmla="*/ 8816 w 114384"/>
                  <a:gd name="connsiteY1" fmla="*/ 0 h 68777"/>
                  <a:gd name="connsiteX2" fmla="*/ 8816 w 114384"/>
                  <a:gd name="connsiteY2" fmla="*/ 51833 h 68777"/>
                  <a:gd name="connsiteX3" fmla="*/ 0 w 114384"/>
                  <a:gd name="connsiteY3" fmla="*/ 66853 h 68777"/>
                  <a:gd name="connsiteX4" fmla="*/ 114384 w 114384"/>
                  <a:gd name="connsiteY4" fmla="*/ 23460 h 68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84" h="68777">
                    <a:moveTo>
                      <a:pt x="114384" y="23460"/>
                    </a:moveTo>
                    <a:lnTo>
                      <a:pt x="8816" y="0"/>
                    </a:lnTo>
                    <a:lnTo>
                      <a:pt x="8816" y="51833"/>
                    </a:lnTo>
                    <a:cubicBezTo>
                      <a:pt x="8816" y="58166"/>
                      <a:pt x="5312" y="63743"/>
                      <a:pt x="0" y="66853"/>
                    </a:cubicBezTo>
                    <a:cubicBezTo>
                      <a:pt x="73781" y="79768"/>
                      <a:pt x="114384" y="23460"/>
                      <a:pt x="114384" y="23460"/>
                    </a:cubicBezTo>
                    <a:close/>
                  </a:path>
                </a:pathLst>
              </a:custGeom>
              <a:solidFill>
                <a:srgbClr val="A46D4D"/>
              </a:solidFill>
              <a:ln w="1088" cap="flat">
                <a:noFill/>
                <a:prstDash val="solid"/>
                <a:miter/>
              </a:ln>
            </p:spPr>
            <p:txBody>
              <a:bodyPr rtlCol="0" anchor="ctr"/>
              <a:lstStyle/>
              <a:p>
                <a:endParaRPr lang="en-US"/>
              </a:p>
            </p:txBody>
          </p:sp>
          <p:sp>
            <p:nvSpPr>
              <p:cNvPr id="43" name="Freihandform 42">
                <a:extLst>
                  <a:ext uri="{FF2B5EF4-FFF2-40B4-BE49-F238E27FC236}">
                    <a16:creationId xmlns:a16="http://schemas.microsoft.com/office/drawing/2014/main" id="{16248474-8747-C447-AC9F-A47C7F7625FC}"/>
                  </a:ext>
                </a:extLst>
              </p:cNvPr>
              <p:cNvSpPr/>
              <p:nvPr/>
            </p:nvSpPr>
            <p:spPr>
              <a:xfrm>
                <a:off x="1133395" y="761029"/>
                <a:ext cx="299109" cy="219933"/>
              </a:xfrm>
              <a:custGeom>
                <a:avLst/>
                <a:gdLst>
                  <a:gd name="connsiteX0" fmla="*/ 272718 w 299109"/>
                  <a:gd name="connsiteY0" fmla="*/ 79176 h 219933"/>
                  <a:gd name="connsiteX1" fmla="*/ 272718 w 299109"/>
                  <a:gd name="connsiteY1" fmla="*/ 52784 h 219933"/>
                  <a:gd name="connsiteX2" fmla="*/ 228731 w 299109"/>
                  <a:gd name="connsiteY2" fmla="*/ 0 h 219933"/>
                  <a:gd name="connsiteX3" fmla="*/ 70379 w 299109"/>
                  <a:gd name="connsiteY3" fmla="*/ 0 h 219933"/>
                  <a:gd name="connsiteX4" fmla="*/ 26392 w 299109"/>
                  <a:gd name="connsiteY4" fmla="*/ 52784 h 219933"/>
                  <a:gd name="connsiteX5" fmla="*/ 26392 w 299109"/>
                  <a:gd name="connsiteY5" fmla="*/ 79176 h 219933"/>
                  <a:gd name="connsiteX6" fmla="*/ 0 w 299109"/>
                  <a:gd name="connsiteY6" fmla="*/ 105568 h 219933"/>
                  <a:gd name="connsiteX7" fmla="*/ 26392 w 299109"/>
                  <a:gd name="connsiteY7" fmla="*/ 131960 h 219933"/>
                  <a:gd name="connsiteX8" fmla="*/ 26392 w 299109"/>
                  <a:gd name="connsiteY8" fmla="*/ 140758 h 219933"/>
                  <a:gd name="connsiteX9" fmla="*/ 58874 w 299109"/>
                  <a:gd name="connsiteY9" fmla="*/ 189482 h 219933"/>
                  <a:gd name="connsiteX10" fmla="*/ 115717 w 299109"/>
                  <a:gd name="connsiteY10" fmla="*/ 213166 h 219933"/>
                  <a:gd name="connsiteX11" fmla="*/ 149555 w 299109"/>
                  <a:gd name="connsiteY11" fmla="*/ 219934 h 219933"/>
                  <a:gd name="connsiteX12" fmla="*/ 149555 w 299109"/>
                  <a:gd name="connsiteY12" fmla="*/ 219934 h 219933"/>
                  <a:gd name="connsiteX13" fmla="*/ 183391 w 299109"/>
                  <a:gd name="connsiteY13" fmla="*/ 213166 h 219933"/>
                  <a:gd name="connsiteX14" fmla="*/ 240237 w 299109"/>
                  <a:gd name="connsiteY14" fmla="*/ 189481 h 219933"/>
                  <a:gd name="connsiteX15" fmla="*/ 272718 w 299109"/>
                  <a:gd name="connsiteY15" fmla="*/ 140758 h 219933"/>
                  <a:gd name="connsiteX16" fmla="*/ 272718 w 299109"/>
                  <a:gd name="connsiteY16" fmla="*/ 131960 h 219933"/>
                  <a:gd name="connsiteX17" fmla="*/ 299110 w 299109"/>
                  <a:gd name="connsiteY17" fmla="*/ 105568 h 219933"/>
                  <a:gd name="connsiteX18" fmla="*/ 272718 w 299109"/>
                  <a:gd name="connsiteY18" fmla="*/ 79176 h 219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9109" h="219933">
                    <a:moveTo>
                      <a:pt x="272718" y="79176"/>
                    </a:moveTo>
                    <a:lnTo>
                      <a:pt x="272718" y="52784"/>
                    </a:lnTo>
                    <a:cubicBezTo>
                      <a:pt x="272718" y="28491"/>
                      <a:pt x="253024" y="0"/>
                      <a:pt x="228731" y="0"/>
                    </a:cubicBezTo>
                    <a:lnTo>
                      <a:pt x="70379" y="0"/>
                    </a:lnTo>
                    <a:cubicBezTo>
                      <a:pt x="46085" y="0"/>
                      <a:pt x="26392" y="28491"/>
                      <a:pt x="26392" y="52784"/>
                    </a:cubicBezTo>
                    <a:lnTo>
                      <a:pt x="26392" y="79176"/>
                    </a:lnTo>
                    <a:cubicBezTo>
                      <a:pt x="11816" y="79176"/>
                      <a:pt x="0" y="90993"/>
                      <a:pt x="0" y="105568"/>
                    </a:cubicBezTo>
                    <a:cubicBezTo>
                      <a:pt x="0" y="120144"/>
                      <a:pt x="11816" y="131960"/>
                      <a:pt x="26392" y="131960"/>
                    </a:cubicBezTo>
                    <a:lnTo>
                      <a:pt x="26392" y="140758"/>
                    </a:lnTo>
                    <a:cubicBezTo>
                      <a:pt x="26392" y="162066"/>
                      <a:pt x="39204" y="181285"/>
                      <a:pt x="58874" y="189482"/>
                    </a:cubicBezTo>
                    <a:lnTo>
                      <a:pt x="115717" y="213166"/>
                    </a:lnTo>
                    <a:cubicBezTo>
                      <a:pt x="126440" y="217634"/>
                      <a:pt x="137940" y="219934"/>
                      <a:pt x="149555" y="219934"/>
                    </a:cubicBezTo>
                    <a:lnTo>
                      <a:pt x="149555" y="219934"/>
                    </a:lnTo>
                    <a:cubicBezTo>
                      <a:pt x="161170" y="219934"/>
                      <a:pt x="172669" y="217633"/>
                      <a:pt x="183391" y="213166"/>
                    </a:cubicBezTo>
                    <a:lnTo>
                      <a:pt x="240237" y="189481"/>
                    </a:lnTo>
                    <a:cubicBezTo>
                      <a:pt x="259905" y="181286"/>
                      <a:pt x="272718" y="162067"/>
                      <a:pt x="272718" y="140758"/>
                    </a:cubicBezTo>
                    <a:lnTo>
                      <a:pt x="272718" y="131960"/>
                    </a:lnTo>
                    <a:cubicBezTo>
                      <a:pt x="287294" y="131960"/>
                      <a:pt x="299110" y="120144"/>
                      <a:pt x="299110" y="105568"/>
                    </a:cubicBezTo>
                    <a:cubicBezTo>
                      <a:pt x="299110" y="90992"/>
                      <a:pt x="287294" y="79176"/>
                      <a:pt x="272718" y="79176"/>
                    </a:cubicBezTo>
                    <a:close/>
                  </a:path>
                </a:pathLst>
              </a:custGeom>
              <a:solidFill>
                <a:srgbClr val="D29771"/>
              </a:solidFill>
              <a:ln w="1088" cap="flat">
                <a:noFill/>
                <a:prstDash val="solid"/>
                <a:miter/>
              </a:ln>
            </p:spPr>
            <p:txBody>
              <a:bodyPr rtlCol="0" anchor="ctr"/>
              <a:lstStyle/>
              <a:p>
                <a:endParaRPr lang="en-US"/>
              </a:p>
            </p:txBody>
          </p:sp>
          <p:sp>
            <p:nvSpPr>
              <p:cNvPr id="44" name="Freihandform 43">
                <a:extLst>
                  <a:ext uri="{FF2B5EF4-FFF2-40B4-BE49-F238E27FC236}">
                    <a16:creationId xmlns:a16="http://schemas.microsoft.com/office/drawing/2014/main" id="{0D68F540-34CC-F290-AEAF-FA3AAAE1C1C2}"/>
                  </a:ext>
                </a:extLst>
              </p:cNvPr>
              <p:cNvSpPr/>
              <p:nvPr/>
            </p:nvSpPr>
            <p:spPr>
              <a:xfrm>
                <a:off x="1212572" y="849003"/>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5" y="26392"/>
                      <a:pt x="8797" y="26392"/>
                    </a:cubicBezTo>
                    <a:close/>
                  </a:path>
                </a:pathLst>
              </a:custGeom>
              <a:solidFill>
                <a:srgbClr val="623F33"/>
              </a:solidFill>
              <a:ln w="1088" cap="flat">
                <a:noFill/>
                <a:prstDash val="solid"/>
                <a:miter/>
              </a:ln>
            </p:spPr>
            <p:txBody>
              <a:bodyPr rtlCol="0" anchor="ctr"/>
              <a:lstStyle/>
              <a:p>
                <a:endParaRPr lang="en-US"/>
              </a:p>
            </p:txBody>
          </p:sp>
          <p:sp>
            <p:nvSpPr>
              <p:cNvPr id="45" name="Freihandform 44">
                <a:extLst>
                  <a:ext uri="{FF2B5EF4-FFF2-40B4-BE49-F238E27FC236}">
                    <a16:creationId xmlns:a16="http://schemas.microsoft.com/office/drawing/2014/main" id="{FCE15FD5-B90B-CEB9-B8F7-A30F3D852951}"/>
                  </a:ext>
                </a:extLst>
              </p:cNvPr>
              <p:cNvSpPr/>
              <p:nvPr/>
            </p:nvSpPr>
            <p:spPr>
              <a:xfrm>
                <a:off x="1335734" y="849003"/>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46" name="Freihandform 45">
                <a:extLst>
                  <a:ext uri="{FF2B5EF4-FFF2-40B4-BE49-F238E27FC236}">
                    <a16:creationId xmlns:a16="http://schemas.microsoft.com/office/drawing/2014/main" id="{C687778D-679F-DE3C-366E-9E2694EED5D1}"/>
                  </a:ext>
                </a:extLst>
              </p:cNvPr>
              <p:cNvSpPr/>
              <p:nvPr/>
            </p:nvSpPr>
            <p:spPr>
              <a:xfrm>
                <a:off x="1238963" y="910582"/>
                <a:ext cx="87975" cy="26634"/>
              </a:xfrm>
              <a:custGeom>
                <a:avLst/>
                <a:gdLst>
                  <a:gd name="connsiteX0" fmla="*/ 43988 w 87975"/>
                  <a:gd name="connsiteY0" fmla="*/ 26635 h 26634"/>
                  <a:gd name="connsiteX1" fmla="*/ 3850 w 87975"/>
                  <a:gd name="connsiteY1" fmla="*/ 16072 h 26634"/>
                  <a:gd name="connsiteX2" fmla="*/ 1526 w 87975"/>
                  <a:gd name="connsiteY2" fmla="*/ 3852 h 26634"/>
                  <a:gd name="connsiteX3" fmla="*/ 13747 w 87975"/>
                  <a:gd name="connsiteY3" fmla="*/ 1528 h 26634"/>
                  <a:gd name="connsiteX4" fmla="*/ 43988 w 87975"/>
                  <a:gd name="connsiteY4" fmla="*/ 9041 h 26634"/>
                  <a:gd name="connsiteX5" fmla="*/ 74228 w 87975"/>
                  <a:gd name="connsiteY5" fmla="*/ 1528 h 26634"/>
                  <a:gd name="connsiteX6" fmla="*/ 86449 w 87975"/>
                  <a:gd name="connsiteY6" fmla="*/ 3852 h 26634"/>
                  <a:gd name="connsiteX7" fmla="*/ 84125 w 87975"/>
                  <a:gd name="connsiteY7" fmla="*/ 16072 h 26634"/>
                  <a:gd name="connsiteX8" fmla="*/ 43988 w 87975"/>
                  <a:gd name="connsiteY8" fmla="*/ 26635 h 2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975" h="26634">
                    <a:moveTo>
                      <a:pt x="43988" y="26635"/>
                    </a:moveTo>
                    <a:cubicBezTo>
                      <a:pt x="28347" y="26635"/>
                      <a:pt x="13717" y="22786"/>
                      <a:pt x="3850" y="16072"/>
                    </a:cubicBezTo>
                    <a:cubicBezTo>
                      <a:pt x="-166" y="13341"/>
                      <a:pt x="-1210" y="7868"/>
                      <a:pt x="1526" y="3852"/>
                    </a:cubicBezTo>
                    <a:cubicBezTo>
                      <a:pt x="4253" y="-160"/>
                      <a:pt x="9731" y="-1205"/>
                      <a:pt x="13747" y="1528"/>
                    </a:cubicBezTo>
                    <a:cubicBezTo>
                      <a:pt x="20663" y="6231"/>
                      <a:pt x="31968" y="9041"/>
                      <a:pt x="43988" y="9041"/>
                    </a:cubicBezTo>
                    <a:cubicBezTo>
                      <a:pt x="56007" y="9041"/>
                      <a:pt x="67313" y="6231"/>
                      <a:pt x="74228" y="1528"/>
                    </a:cubicBezTo>
                    <a:cubicBezTo>
                      <a:pt x="78253" y="-1212"/>
                      <a:pt x="83717" y="-164"/>
                      <a:pt x="86449" y="3852"/>
                    </a:cubicBezTo>
                    <a:cubicBezTo>
                      <a:pt x="89185" y="7868"/>
                      <a:pt x="88141" y="13341"/>
                      <a:pt x="84125" y="16072"/>
                    </a:cubicBezTo>
                    <a:cubicBezTo>
                      <a:pt x="74259" y="22786"/>
                      <a:pt x="59628" y="26635"/>
                      <a:pt x="43988" y="26635"/>
                    </a:cubicBezTo>
                    <a:close/>
                  </a:path>
                </a:pathLst>
              </a:custGeom>
              <a:solidFill>
                <a:srgbClr val="A46D4D"/>
              </a:solidFill>
              <a:ln w="1088" cap="flat">
                <a:noFill/>
                <a:prstDash val="solid"/>
                <a:miter/>
              </a:ln>
            </p:spPr>
            <p:txBody>
              <a:bodyPr rtlCol="0" anchor="ctr"/>
              <a:lstStyle/>
              <a:p>
                <a:endParaRPr lang="en-US"/>
              </a:p>
            </p:txBody>
          </p:sp>
          <p:sp>
            <p:nvSpPr>
              <p:cNvPr id="47" name="Freihandform 46">
                <a:extLst>
                  <a:ext uri="{FF2B5EF4-FFF2-40B4-BE49-F238E27FC236}">
                    <a16:creationId xmlns:a16="http://schemas.microsoft.com/office/drawing/2014/main" id="{B07A02C1-47C7-FDA0-50A7-F91D88D2657B}"/>
                  </a:ext>
                </a:extLst>
              </p:cNvPr>
              <p:cNvSpPr/>
              <p:nvPr/>
            </p:nvSpPr>
            <p:spPr>
              <a:xfrm>
                <a:off x="1112659" y="1038330"/>
                <a:ext cx="73520" cy="98829"/>
              </a:xfrm>
              <a:custGeom>
                <a:avLst/>
                <a:gdLst>
                  <a:gd name="connsiteX0" fmla="*/ 73521 w 73520"/>
                  <a:gd name="connsiteY0" fmla="*/ 98829 h 98829"/>
                  <a:gd name="connsiteX1" fmla="*/ 73521 w 73520"/>
                  <a:gd name="connsiteY1" fmla="*/ 78919 h 98829"/>
                  <a:gd name="connsiteX2" fmla="*/ 64929 w 73520"/>
                  <a:gd name="connsiteY2" fmla="*/ 55877 h 98829"/>
                  <a:gd name="connsiteX3" fmla="*/ 16523 w 73520"/>
                  <a:gd name="connsiteY3" fmla="*/ 0 h 98829"/>
                  <a:gd name="connsiteX4" fmla="*/ 9189 w 73520"/>
                  <a:gd name="connsiteY4" fmla="*/ 17422 h 98829"/>
                  <a:gd name="connsiteX5" fmla="*/ 0 w 73520"/>
                  <a:gd name="connsiteY5" fmla="*/ 90932 h 98829"/>
                  <a:gd name="connsiteX6" fmla="*/ 73521 w 73520"/>
                  <a:gd name="connsiteY6" fmla="*/ 98829 h 9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0" h="98829">
                    <a:moveTo>
                      <a:pt x="73521" y="98829"/>
                    </a:moveTo>
                    <a:lnTo>
                      <a:pt x="73521" y="78919"/>
                    </a:lnTo>
                    <a:cubicBezTo>
                      <a:pt x="73521" y="70455"/>
                      <a:pt x="70470" y="62275"/>
                      <a:pt x="64929" y="55877"/>
                    </a:cubicBezTo>
                    <a:lnTo>
                      <a:pt x="16523" y="0"/>
                    </a:lnTo>
                    <a:cubicBezTo>
                      <a:pt x="12616" y="4945"/>
                      <a:pt x="10001" y="10920"/>
                      <a:pt x="9189" y="17422"/>
                    </a:cubicBezTo>
                    <a:lnTo>
                      <a:pt x="0" y="90932"/>
                    </a:lnTo>
                    <a:cubicBezTo>
                      <a:pt x="13991" y="91772"/>
                      <a:pt x="51208" y="96132"/>
                      <a:pt x="73521" y="98829"/>
                    </a:cubicBezTo>
                    <a:close/>
                  </a:path>
                </a:pathLst>
              </a:custGeom>
              <a:solidFill>
                <a:srgbClr val="26ABB4"/>
              </a:solidFill>
              <a:ln w="1088" cap="flat">
                <a:noFill/>
                <a:prstDash val="solid"/>
                <a:miter/>
              </a:ln>
            </p:spPr>
            <p:txBody>
              <a:bodyPr rtlCol="0" anchor="ctr"/>
              <a:lstStyle/>
              <a:p>
                <a:endParaRPr lang="en-US"/>
              </a:p>
            </p:txBody>
          </p:sp>
          <p:sp>
            <p:nvSpPr>
              <p:cNvPr id="48" name="Freihandform 47">
                <a:extLst>
                  <a:ext uri="{FF2B5EF4-FFF2-40B4-BE49-F238E27FC236}">
                    <a16:creationId xmlns:a16="http://schemas.microsoft.com/office/drawing/2014/main" id="{FAA9438A-431F-4072-BF75-B9C013D997BD}"/>
                  </a:ext>
                </a:extLst>
              </p:cNvPr>
              <p:cNvSpPr/>
              <p:nvPr/>
            </p:nvSpPr>
            <p:spPr>
              <a:xfrm>
                <a:off x="1107121" y="1117489"/>
                <a:ext cx="79058" cy="25787"/>
              </a:xfrm>
              <a:custGeom>
                <a:avLst/>
                <a:gdLst>
                  <a:gd name="connsiteX0" fmla="*/ 79059 w 79058"/>
                  <a:gd name="connsiteY0" fmla="*/ 8088 h 25787"/>
                  <a:gd name="connsiteX1" fmla="*/ 6551 w 79058"/>
                  <a:gd name="connsiteY1" fmla="*/ 32 h 25787"/>
                  <a:gd name="connsiteX2" fmla="*/ 830 w 79058"/>
                  <a:gd name="connsiteY2" fmla="*/ 4608 h 25787"/>
                  <a:gd name="connsiteX3" fmla="*/ 32 w 79058"/>
                  <a:gd name="connsiteY3" fmla="*/ 11795 h 25787"/>
                  <a:gd name="connsiteX4" fmla="*/ 4608 w 79058"/>
                  <a:gd name="connsiteY4" fmla="*/ 17515 h 25787"/>
                  <a:gd name="connsiteX5" fmla="*/ 79059 w 79058"/>
                  <a:gd name="connsiteY5" fmla="*/ 25787 h 25787"/>
                  <a:gd name="connsiteX6" fmla="*/ 79059 w 79058"/>
                  <a:gd name="connsiteY6" fmla="*/ 8088 h 2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058" h="25787">
                    <a:moveTo>
                      <a:pt x="79059" y="8088"/>
                    </a:moveTo>
                    <a:lnTo>
                      <a:pt x="6551" y="32"/>
                    </a:lnTo>
                    <a:cubicBezTo>
                      <a:pt x="3707" y="-284"/>
                      <a:pt x="1147" y="1765"/>
                      <a:pt x="830" y="4608"/>
                    </a:cubicBezTo>
                    <a:lnTo>
                      <a:pt x="32" y="11795"/>
                    </a:lnTo>
                    <a:cubicBezTo>
                      <a:pt x="-284" y="14638"/>
                      <a:pt x="1765" y="17199"/>
                      <a:pt x="4608" y="17515"/>
                    </a:cubicBezTo>
                    <a:lnTo>
                      <a:pt x="79059" y="25787"/>
                    </a:lnTo>
                    <a:lnTo>
                      <a:pt x="79059" y="8088"/>
                    </a:lnTo>
                    <a:close/>
                  </a:path>
                </a:pathLst>
              </a:custGeom>
              <a:solidFill>
                <a:srgbClr val="97CCD2"/>
              </a:solidFill>
              <a:ln w="1088" cap="flat">
                <a:noFill/>
                <a:prstDash val="solid"/>
                <a:miter/>
              </a:ln>
            </p:spPr>
            <p:txBody>
              <a:bodyPr rtlCol="0" anchor="ctr"/>
              <a:lstStyle/>
              <a:p>
                <a:endParaRPr lang="en-US"/>
              </a:p>
            </p:txBody>
          </p:sp>
          <p:sp>
            <p:nvSpPr>
              <p:cNvPr id="49" name="Freihandform 48">
                <a:extLst>
                  <a:ext uri="{FF2B5EF4-FFF2-40B4-BE49-F238E27FC236}">
                    <a16:creationId xmlns:a16="http://schemas.microsoft.com/office/drawing/2014/main" id="{1A2F11B6-9CD7-B4A4-AEE6-8029A4267E00}"/>
                  </a:ext>
                </a:extLst>
              </p:cNvPr>
              <p:cNvSpPr/>
              <p:nvPr/>
            </p:nvSpPr>
            <p:spPr>
              <a:xfrm>
                <a:off x="1379720" y="1038330"/>
                <a:ext cx="73520" cy="98829"/>
              </a:xfrm>
              <a:custGeom>
                <a:avLst/>
                <a:gdLst>
                  <a:gd name="connsiteX0" fmla="*/ 0 w 73520"/>
                  <a:gd name="connsiteY0" fmla="*/ 98829 h 98829"/>
                  <a:gd name="connsiteX1" fmla="*/ 0 w 73520"/>
                  <a:gd name="connsiteY1" fmla="*/ 78919 h 98829"/>
                  <a:gd name="connsiteX2" fmla="*/ 8592 w 73520"/>
                  <a:gd name="connsiteY2" fmla="*/ 55877 h 98829"/>
                  <a:gd name="connsiteX3" fmla="*/ 56998 w 73520"/>
                  <a:gd name="connsiteY3" fmla="*/ 0 h 98829"/>
                  <a:gd name="connsiteX4" fmla="*/ 64332 w 73520"/>
                  <a:gd name="connsiteY4" fmla="*/ 17422 h 98829"/>
                  <a:gd name="connsiteX5" fmla="*/ 73521 w 73520"/>
                  <a:gd name="connsiteY5" fmla="*/ 90932 h 98829"/>
                  <a:gd name="connsiteX6" fmla="*/ 0 w 73520"/>
                  <a:gd name="connsiteY6" fmla="*/ 98829 h 9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0" h="98829">
                    <a:moveTo>
                      <a:pt x="0" y="98829"/>
                    </a:moveTo>
                    <a:lnTo>
                      <a:pt x="0" y="78919"/>
                    </a:lnTo>
                    <a:cubicBezTo>
                      <a:pt x="0" y="70455"/>
                      <a:pt x="3050" y="62275"/>
                      <a:pt x="8592" y="55877"/>
                    </a:cubicBezTo>
                    <a:lnTo>
                      <a:pt x="56998" y="0"/>
                    </a:lnTo>
                    <a:cubicBezTo>
                      <a:pt x="60904" y="4945"/>
                      <a:pt x="63519" y="10920"/>
                      <a:pt x="64332" y="17422"/>
                    </a:cubicBezTo>
                    <a:lnTo>
                      <a:pt x="73521" y="90932"/>
                    </a:lnTo>
                    <a:cubicBezTo>
                      <a:pt x="59529" y="91772"/>
                      <a:pt x="22311" y="96132"/>
                      <a:pt x="0" y="98829"/>
                    </a:cubicBezTo>
                    <a:close/>
                  </a:path>
                </a:pathLst>
              </a:custGeom>
              <a:solidFill>
                <a:srgbClr val="26ABB4"/>
              </a:solidFill>
              <a:ln w="1088" cap="flat">
                <a:noFill/>
                <a:prstDash val="solid"/>
                <a:miter/>
              </a:ln>
            </p:spPr>
            <p:txBody>
              <a:bodyPr rtlCol="0" anchor="ctr"/>
              <a:lstStyle/>
              <a:p>
                <a:endParaRPr lang="en-US"/>
              </a:p>
            </p:txBody>
          </p:sp>
          <p:sp>
            <p:nvSpPr>
              <p:cNvPr id="50" name="Freihandform 49">
                <a:extLst>
                  <a:ext uri="{FF2B5EF4-FFF2-40B4-BE49-F238E27FC236}">
                    <a16:creationId xmlns:a16="http://schemas.microsoft.com/office/drawing/2014/main" id="{A9CB533B-A171-788D-ECD3-F76C7538E50E}"/>
                  </a:ext>
                </a:extLst>
              </p:cNvPr>
              <p:cNvSpPr/>
              <p:nvPr/>
            </p:nvSpPr>
            <p:spPr>
              <a:xfrm>
                <a:off x="1379720" y="1117489"/>
                <a:ext cx="79058" cy="25787"/>
              </a:xfrm>
              <a:custGeom>
                <a:avLst/>
                <a:gdLst>
                  <a:gd name="connsiteX0" fmla="*/ 0 w 79058"/>
                  <a:gd name="connsiteY0" fmla="*/ 8088 h 25787"/>
                  <a:gd name="connsiteX1" fmla="*/ 72508 w 79058"/>
                  <a:gd name="connsiteY1" fmla="*/ 32 h 25787"/>
                  <a:gd name="connsiteX2" fmla="*/ 78228 w 79058"/>
                  <a:gd name="connsiteY2" fmla="*/ 4608 h 25787"/>
                  <a:gd name="connsiteX3" fmla="*/ 79027 w 79058"/>
                  <a:gd name="connsiteY3" fmla="*/ 11795 h 25787"/>
                  <a:gd name="connsiteX4" fmla="*/ 74451 w 79058"/>
                  <a:gd name="connsiteY4" fmla="*/ 17515 h 25787"/>
                  <a:gd name="connsiteX5" fmla="*/ 0 w 79058"/>
                  <a:gd name="connsiteY5" fmla="*/ 25787 h 25787"/>
                  <a:gd name="connsiteX6" fmla="*/ 0 w 79058"/>
                  <a:gd name="connsiteY6" fmla="*/ 8088 h 2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058" h="25787">
                    <a:moveTo>
                      <a:pt x="0" y="8088"/>
                    </a:moveTo>
                    <a:lnTo>
                      <a:pt x="72508" y="32"/>
                    </a:lnTo>
                    <a:cubicBezTo>
                      <a:pt x="75351" y="-284"/>
                      <a:pt x="77911" y="1765"/>
                      <a:pt x="78228" y="4608"/>
                    </a:cubicBezTo>
                    <a:lnTo>
                      <a:pt x="79027" y="11795"/>
                    </a:lnTo>
                    <a:cubicBezTo>
                      <a:pt x="79342" y="14638"/>
                      <a:pt x="77293" y="17199"/>
                      <a:pt x="74451" y="17515"/>
                    </a:cubicBezTo>
                    <a:lnTo>
                      <a:pt x="0" y="25787"/>
                    </a:lnTo>
                    <a:lnTo>
                      <a:pt x="0" y="8088"/>
                    </a:lnTo>
                    <a:close/>
                  </a:path>
                </a:pathLst>
              </a:custGeom>
              <a:solidFill>
                <a:srgbClr val="97CCD2"/>
              </a:solidFill>
              <a:ln w="1088" cap="flat">
                <a:noFill/>
                <a:prstDash val="solid"/>
                <a:miter/>
              </a:ln>
            </p:spPr>
            <p:txBody>
              <a:bodyPr rtlCol="0" anchor="ctr"/>
              <a:lstStyle/>
              <a:p>
                <a:endParaRPr lang="en-US"/>
              </a:p>
            </p:txBody>
          </p:sp>
          <p:sp>
            <p:nvSpPr>
              <p:cNvPr id="51" name="Freihandform 50">
                <a:extLst>
                  <a:ext uri="{FF2B5EF4-FFF2-40B4-BE49-F238E27FC236}">
                    <a16:creationId xmlns:a16="http://schemas.microsoft.com/office/drawing/2014/main" id="{3CEA8B41-5DA7-353B-DD8F-5CD825F26512}"/>
                  </a:ext>
                </a:extLst>
              </p:cNvPr>
              <p:cNvSpPr/>
              <p:nvPr/>
            </p:nvSpPr>
            <p:spPr>
              <a:xfrm>
                <a:off x="1133395" y="762129"/>
                <a:ext cx="234718" cy="215089"/>
              </a:xfrm>
              <a:custGeom>
                <a:avLst/>
                <a:gdLst>
                  <a:gd name="connsiteX0" fmla="*/ 26392 w 234718"/>
                  <a:gd name="connsiteY0" fmla="*/ 0 h 215089"/>
                  <a:gd name="connsiteX1" fmla="*/ 26392 w 234718"/>
                  <a:gd name="connsiteY1" fmla="*/ 78076 h 215089"/>
                  <a:gd name="connsiteX2" fmla="*/ 0 w 234718"/>
                  <a:gd name="connsiteY2" fmla="*/ 104468 h 215089"/>
                  <a:gd name="connsiteX3" fmla="*/ 26392 w 234718"/>
                  <a:gd name="connsiteY3" fmla="*/ 130861 h 215089"/>
                  <a:gd name="connsiteX4" fmla="*/ 26392 w 234718"/>
                  <a:gd name="connsiteY4" fmla="*/ 139658 h 215089"/>
                  <a:gd name="connsiteX5" fmla="*/ 58874 w 234718"/>
                  <a:gd name="connsiteY5" fmla="*/ 188382 h 215089"/>
                  <a:gd name="connsiteX6" fmla="*/ 115716 w 234718"/>
                  <a:gd name="connsiteY6" fmla="*/ 212067 h 215089"/>
                  <a:gd name="connsiteX7" fmla="*/ 124213 w 234718"/>
                  <a:gd name="connsiteY7" fmla="*/ 215090 h 215089"/>
                  <a:gd name="connsiteX8" fmla="*/ 72573 w 234718"/>
                  <a:gd name="connsiteY8" fmla="*/ 170144 h 215089"/>
                  <a:gd name="connsiteX9" fmla="*/ 61581 w 234718"/>
                  <a:gd name="connsiteY9" fmla="*/ 141965 h 215089"/>
                  <a:gd name="connsiteX10" fmla="*/ 61581 w 234718"/>
                  <a:gd name="connsiteY10" fmla="*/ 42637 h 215089"/>
                  <a:gd name="connsiteX11" fmla="*/ 85535 w 234718"/>
                  <a:gd name="connsiteY11" fmla="*/ 30857 h 215089"/>
                  <a:gd name="connsiteX12" fmla="*/ 101169 w 234718"/>
                  <a:gd name="connsiteY12" fmla="*/ 34090 h 215089"/>
                  <a:gd name="connsiteX13" fmla="*/ 131215 w 234718"/>
                  <a:gd name="connsiteY13" fmla="*/ 20007 h 215089"/>
                  <a:gd name="connsiteX14" fmla="*/ 149555 w 234718"/>
                  <a:gd name="connsiteY14" fmla="*/ 25292 h 215089"/>
                  <a:gd name="connsiteX15" fmla="*/ 172973 w 234718"/>
                  <a:gd name="connsiteY15" fmla="*/ 16194 h 215089"/>
                  <a:gd name="connsiteX16" fmla="*/ 197940 w 234718"/>
                  <a:gd name="connsiteY16" fmla="*/ 25292 h 215089"/>
                  <a:gd name="connsiteX17" fmla="*/ 234719 w 234718"/>
                  <a:gd name="connsiteY17" fmla="*/ 0 h 215089"/>
                  <a:gd name="connsiteX18" fmla="*/ 26392 w 234718"/>
                  <a:gd name="connsiteY18" fmla="*/ 0 h 215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4718" h="215089">
                    <a:moveTo>
                      <a:pt x="26392" y="0"/>
                    </a:moveTo>
                    <a:lnTo>
                      <a:pt x="26392" y="78076"/>
                    </a:lnTo>
                    <a:cubicBezTo>
                      <a:pt x="11816" y="78076"/>
                      <a:pt x="0" y="89892"/>
                      <a:pt x="0" y="104468"/>
                    </a:cubicBezTo>
                    <a:cubicBezTo>
                      <a:pt x="0" y="119045"/>
                      <a:pt x="11816" y="130861"/>
                      <a:pt x="26392" y="130861"/>
                    </a:cubicBezTo>
                    <a:lnTo>
                      <a:pt x="26392" y="139658"/>
                    </a:lnTo>
                    <a:cubicBezTo>
                      <a:pt x="26392" y="160967"/>
                      <a:pt x="39204" y="180186"/>
                      <a:pt x="58874" y="188382"/>
                    </a:cubicBezTo>
                    <a:lnTo>
                      <a:pt x="115716" y="212067"/>
                    </a:lnTo>
                    <a:cubicBezTo>
                      <a:pt x="118498" y="213226"/>
                      <a:pt x="121337" y="214224"/>
                      <a:pt x="124213" y="215090"/>
                    </a:cubicBezTo>
                    <a:cubicBezTo>
                      <a:pt x="99092" y="196713"/>
                      <a:pt x="82371" y="180648"/>
                      <a:pt x="72573" y="170144"/>
                    </a:cubicBezTo>
                    <a:cubicBezTo>
                      <a:pt x="65445" y="162501"/>
                      <a:pt x="61581" y="152416"/>
                      <a:pt x="61581" y="141965"/>
                    </a:cubicBezTo>
                    <a:lnTo>
                      <a:pt x="61581" y="42637"/>
                    </a:lnTo>
                    <a:cubicBezTo>
                      <a:pt x="70945" y="41594"/>
                      <a:pt x="79304" y="37268"/>
                      <a:pt x="85535" y="30857"/>
                    </a:cubicBezTo>
                    <a:cubicBezTo>
                      <a:pt x="90334" y="32924"/>
                      <a:pt x="95613" y="34090"/>
                      <a:pt x="101169" y="34090"/>
                    </a:cubicBezTo>
                    <a:cubicBezTo>
                      <a:pt x="113263" y="34090"/>
                      <a:pt x="123953" y="28552"/>
                      <a:pt x="131215" y="20007"/>
                    </a:cubicBezTo>
                    <a:cubicBezTo>
                      <a:pt x="136569" y="23299"/>
                      <a:pt x="142810" y="25292"/>
                      <a:pt x="149555" y="25292"/>
                    </a:cubicBezTo>
                    <a:cubicBezTo>
                      <a:pt x="158589" y="25292"/>
                      <a:pt x="166742" y="21789"/>
                      <a:pt x="172973" y="16194"/>
                    </a:cubicBezTo>
                    <a:cubicBezTo>
                      <a:pt x="179803" y="21793"/>
                      <a:pt x="188420" y="25292"/>
                      <a:pt x="197940" y="25292"/>
                    </a:cubicBezTo>
                    <a:cubicBezTo>
                      <a:pt x="214748" y="25292"/>
                      <a:pt x="229004" y="14785"/>
                      <a:pt x="234719" y="0"/>
                    </a:cubicBezTo>
                    <a:lnTo>
                      <a:pt x="26392" y="0"/>
                    </a:lnTo>
                    <a:close/>
                  </a:path>
                </a:pathLst>
              </a:custGeom>
              <a:solidFill>
                <a:srgbClr val="C38762"/>
              </a:solidFill>
              <a:ln w="1088" cap="flat">
                <a:noFill/>
                <a:prstDash val="solid"/>
                <a:miter/>
              </a:ln>
            </p:spPr>
            <p:txBody>
              <a:bodyPr rtlCol="0" anchor="ctr"/>
              <a:lstStyle/>
              <a:p>
                <a:endParaRPr lang="en-US"/>
              </a:p>
            </p:txBody>
          </p:sp>
          <p:sp>
            <p:nvSpPr>
              <p:cNvPr id="52" name="Freihandform 51">
                <a:extLst>
                  <a:ext uri="{FF2B5EF4-FFF2-40B4-BE49-F238E27FC236}">
                    <a16:creationId xmlns:a16="http://schemas.microsoft.com/office/drawing/2014/main" id="{1CCDB73C-AC24-1DC8-E3B5-B9C95EBFF9F7}"/>
                  </a:ext>
                </a:extLst>
              </p:cNvPr>
              <p:cNvSpPr/>
              <p:nvPr/>
            </p:nvSpPr>
            <p:spPr>
              <a:xfrm>
                <a:off x="1133395" y="699448"/>
                <a:ext cx="299109" cy="123162"/>
              </a:xfrm>
              <a:custGeom>
                <a:avLst/>
                <a:gdLst>
                  <a:gd name="connsiteX0" fmla="*/ 272718 w 299109"/>
                  <a:gd name="connsiteY0" fmla="*/ 70379 h 123162"/>
                  <a:gd name="connsiteX1" fmla="*/ 271050 w 299109"/>
                  <a:gd name="connsiteY1" fmla="*/ 70547 h 123162"/>
                  <a:gd name="connsiteX2" fmla="*/ 272718 w 299109"/>
                  <a:gd name="connsiteY2" fmla="*/ 61581 h 123162"/>
                  <a:gd name="connsiteX3" fmla="*/ 246326 w 299109"/>
                  <a:gd name="connsiteY3" fmla="*/ 35189 h 123162"/>
                  <a:gd name="connsiteX4" fmla="*/ 237256 w 299109"/>
                  <a:gd name="connsiteY4" fmla="*/ 36889 h 123162"/>
                  <a:gd name="connsiteX5" fmla="*/ 197940 w 299109"/>
                  <a:gd name="connsiteY5" fmla="*/ 0 h 123162"/>
                  <a:gd name="connsiteX6" fmla="*/ 160089 w 299109"/>
                  <a:gd name="connsiteY6" fmla="*/ 28608 h 123162"/>
                  <a:gd name="connsiteX7" fmla="*/ 149555 w 299109"/>
                  <a:gd name="connsiteY7" fmla="*/ 26392 h 123162"/>
                  <a:gd name="connsiteX8" fmla="*/ 126651 w 299109"/>
                  <a:gd name="connsiteY8" fmla="*/ 39907 h 123162"/>
                  <a:gd name="connsiteX9" fmla="*/ 101171 w 299109"/>
                  <a:gd name="connsiteY9" fmla="*/ 26392 h 123162"/>
                  <a:gd name="connsiteX10" fmla="*/ 73009 w 299109"/>
                  <a:gd name="connsiteY10" fmla="*/ 44811 h 123162"/>
                  <a:gd name="connsiteX11" fmla="*/ 52785 w 299109"/>
                  <a:gd name="connsiteY11" fmla="*/ 35189 h 123162"/>
                  <a:gd name="connsiteX12" fmla="*/ 29879 w 299109"/>
                  <a:gd name="connsiteY12" fmla="*/ 48478 h 123162"/>
                  <a:gd name="connsiteX13" fmla="*/ 28042 w 299109"/>
                  <a:gd name="connsiteY13" fmla="*/ 48385 h 123162"/>
                  <a:gd name="connsiteX14" fmla="*/ 9897 w 299109"/>
                  <a:gd name="connsiteY14" fmla="*/ 66530 h 123162"/>
                  <a:gd name="connsiteX15" fmla="*/ 11873 w 299109"/>
                  <a:gd name="connsiteY15" fmla="*/ 74735 h 123162"/>
                  <a:gd name="connsiteX16" fmla="*/ 0 w 299109"/>
                  <a:gd name="connsiteY16" fmla="*/ 96771 h 123162"/>
                  <a:gd name="connsiteX17" fmla="*/ 26392 w 299109"/>
                  <a:gd name="connsiteY17" fmla="*/ 123163 h 123162"/>
                  <a:gd name="connsiteX18" fmla="*/ 52784 w 299109"/>
                  <a:gd name="connsiteY18" fmla="*/ 96771 h 123162"/>
                  <a:gd name="connsiteX19" fmla="*/ 51116 w 299109"/>
                  <a:gd name="connsiteY19" fmla="*/ 87805 h 123162"/>
                  <a:gd name="connsiteX20" fmla="*/ 52784 w 299109"/>
                  <a:gd name="connsiteY20" fmla="*/ 87973 h 123162"/>
                  <a:gd name="connsiteX21" fmla="*/ 75688 w 299109"/>
                  <a:gd name="connsiteY21" fmla="*/ 74459 h 123162"/>
                  <a:gd name="connsiteX22" fmla="*/ 101169 w 299109"/>
                  <a:gd name="connsiteY22" fmla="*/ 87973 h 123162"/>
                  <a:gd name="connsiteX23" fmla="*/ 129331 w 299109"/>
                  <a:gd name="connsiteY23" fmla="*/ 69554 h 123162"/>
                  <a:gd name="connsiteX24" fmla="*/ 149555 w 299109"/>
                  <a:gd name="connsiteY24" fmla="*/ 79176 h 123162"/>
                  <a:gd name="connsiteX25" fmla="*/ 170815 w 299109"/>
                  <a:gd name="connsiteY25" fmla="*/ 68297 h 123162"/>
                  <a:gd name="connsiteX26" fmla="*/ 197940 w 299109"/>
                  <a:gd name="connsiteY26" fmla="*/ 79176 h 123162"/>
                  <a:gd name="connsiteX27" fmla="*/ 221752 w 299109"/>
                  <a:gd name="connsiteY27" fmla="*/ 71031 h 123162"/>
                  <a:gd name="connsiteX28" fmla="*/ 246326 w 299109"/>
                  <a:gd name="connsiteY28" fmla="*/ 87973 h 123162"/>
                  <a:gd name="connsiteX29" fmla="*/ 247994 w 299109"/>
                  <a:gd name="connsiteY29" fmla="*/ 87805 h 123162"/>
                  <a:gd name="connsiteX30" fmla="*/ 246326 w 299109"/>
                  <a:gd name="connsiteY30" fmla="*/ 96771 h 123162"/>
                  <a:gd name="connsiteX31" fmla="*/ 272718 w 299109"/>
                  <a:gd name="connsiteY31" fmla="*/ 123163 h 123162"/>
                  <a:gd name="connsiteX32" fmla="*/ 299110 w 299109"/>
                  <a:gd name="connsiteY32" fmla="*/ 96771 h 123162"/>
                  <a:gd name="connsiteX33" fmla="*/ 272718 w 299109"/>
                  <a:gd name="connsiteY33" fmla="*/ 70379 h 123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9109" h="123162">
                    <a:moveTo>
                      <a:pt x="272718" y="70379"/>
                    </a:moveTo>
                    <a:cubicBezTo>
                      <a:pt x="272146" y="70379"/>
                      <a:pt x="271613" y="70511"/>
                      <a:pt x="271050" y="70547"/>
                    </a:cubicBezTo>
                    <a:cubicBezTo>
                      <a:pt x="272070" y="67736"/>
                      <a:pt x="272718" y="64744"/>
                      <a:pt x="272718" y="61581"/>
                    </a:cubicBezTo>
                    <a:cubicBezTo>
                      <a:pt x="272718" y="47005"/>
                      <a:pt x="260902" y="35189"/>
                      <a:pt x="246326" y="35189"/>
                    </a:cubicBezTo>
                    <a:cubicBezTo>
                      <a:pt x="243125" y="35189"/>
                      <a:pt x="240095" y="35846"/>
                      <a:pt x="237256" y="36889"/>
                    </a:cubicBezTo>
                    <a:cubicBezTo>
                      <a:pt x="235845" y="16309"/>
                      <a:pt x="218880" y="0"/>
                      <a:pt x="197940" y="0"/>
                    </a:cubicBezTo>
                    <a:cubicBezTo>
                      <a:pt x="179913" y="0"/>
                      <a:pt x="164872" y="12124"/>
                      <a:pt x="160089" y="28608"/>
                    </a:cubicBezTo>
                    <a:cubicBezTo>
                      <a:pt x="156858" y="27197"/>
                      <a:pt x="153305" y="26392"/>
                      <a:pt x="149555" y="26392"/>
                    </a:cubicBezTo>
                    <a:cubicBezTo>
                      <a:pt x="139681" y="26392"/>
                      <a:pt x="131177" y="31878"/>
                      <a:pt x="126651" y="39907"/>
                    </a:cubicBezTo>
                    <a:cubicBezTo>
                      <a:pt x="121112" y="31753"/>
                      <a:pt x="111770" y="26392"/>
                      <a:pt x="101171" y="26392"/>
                    </a:cubicBezTo>
                    <a:cubicBezTo>
                      <a:pt x="88573" y="26392"/>
                      <a:pt x="77777" y="33978"/>
                      <a:pt x="73009" y="44811"/>
                    </a:cubicBezTo>
                    <a:cubicBezTo>
                      <a:pt x="68168" y="38981"/>
                      <a:pt x="60955" y="35189"/>
                      <a:pt x="52785" y="35189"/>
                    </a:cubicBezTo>
                    <a:cubicBezTo>
                      <a:pt x="42979" y="35189"/>
                      <a:pt x="34430" y="40540"/>
                      <a:pt x="29879" y="48478"/>
                    </a:cubicBezTo>
                    <a:cubicBezTo>
                      <a:pt x="29274" y="48417"/>
                      <a:pt x="28662" y="48385"/>
                      <a:pt x="28042" y="48385"/>
                    </a:cubicBezTo>
                    <a:cubicBezTo>
                      <a:pt x="18020" y="48385"/>
                      <a:pt x="9897" y="56509"/>
                      <a:pt x="9897" y="66530"/>
                    </a:cubicBezTo>
                    <a:cubicBezTo>
                      <a:pt x="9897" y="69486"/>
                      <a:pt x="10618" y="72268"/>
                      <a:pt x="11873" y="74735"/>
                    </a:cubicBezTo>
                    <a:cubicBezTo>
                      <a:pt x="4722" y="79455"/>
                      <a:pt x="0" y="87560"/>
                      <a:pt x="0" y="96771"/>
                    </a:cubicBezTo>
                    <a:cubicBezTo>
                      <a:pt x="0" y="111347"/>
                      <a:pt x="11816" y="123163"/>
                      <a:pt x="26392" y="123163"/>
                    </a:cubicBezTo>
                    <a:cubicBezTo>
                      <a:pt x="40968" y="123163"/>
                      <a:pt x="52784" y="111347"/>
                      <a:pt x="52784" y="96771"/>
                    </a:cubicBezTo>
                    <a:cubicBezTo>
                      <a:pt x="52784" y="93608"/>
                      <a:pt x="52136" y="90616"/>
                      <a:pt x="51116" y="87805"/>
                    </a:cubicBezTo>
                    <a:cubicBezTo>
                      <a:pt x="51679" y="87841"/>
                      <a:pt x="52213" y="87973"/>
                      <a:pt x="52784" y="87973"/>
                    </a:cubicBezTo>
                    <a:cubicBezTo>
                      <a:pt x="62658" y="87973"/>
                      <a:pt x="71163" y="82487"/>
                      <a:pt x="75688" y="74459"/>
                    </a:cubicBezTo>
                    <a:cubicBezTo>
                      <a:pt x="81227" y="82613"/>
                      <a:pt x="90571" y="87973"/>
                      <a:pt x="101169" y="87973"/>
                    </a:cubicBezTo>
                    <a:cubicBezTo>
                      <a:pt x="113767" y="87973"/>
                      <a:pt x="124563" y="80388"/>
                      <a:pt x="129331" y="69554"/>
                    </a:cubicBezTo>
                    <a:cubicBezTo>
                      <a:pt x="134172" y="75384"/>
                      <a:pt x="141383" y="79176"/>
                      <a:pt x="149555" y="79176"/>
                    </a:cubicBezTo>
                    <a:cubicBezTo>
                      <a:pt x="158312" y="79176"/>
                      <a:pt x="166014" y="74863"/>
                      <a:pt x="170815" y="68297"/>
                    </a:cubicBezTo>
                    <a:cubicBezTo>
                      <a:pt x="177908" y="74998"/>
                      <a:pt x="187413" y="79176"/>
                      <a:pt x="197940" y="79176"/>
                    </a:cubicBezTo>
                    <a:cubicBezTo>
                      <a:pt x="206921" y="79176"/>
                      <a:pt x="215109" y="76071"/>
                      <a:pt x="221752" y="71031"/>
                    </a:cubicBezTo>
                    <a:cubicBezTo>
                      <a:pt x="225561" y="80923"/>
                      <a:pt x="235090" y="87973"/>
                      <a:pt x="246326" y="87973"/>
                    </a:cubicBezTo>
                    <a:cubicBezTo>
                      <a:pt x="246897" y="87973"/>
                      <a:pt x="247431" y="87841"/>
                      <a:pt x="247994" y="87805"/>
                    </a:cubicBezTo>
                    <a:cubicBezTo>
                      <a:pt x="246973" y="90616"/>
                      <a:pt x="246326" y="93608"/>
                      <a:pt x="246326" y="96771"/>
                    </a:cubicBezTo>
                    <a:cubicBezTo>
                      <a:pt x="246326" y="111347"/>
                      <a:pt x="258142" y="123163"/>
                      <a:pt x="272718" y="123163"/>
                    </a:cubicBezTo>
                    <a:cubicBezTo>
                      <a:pt x="287294" y="123163"/>
                      <a:pt x="299110" y="111347"/>
                      <a:pt x="299110" y="96771"/>
                    </a:cubicBezTo>
                    <a:cubicBezTo>
                      <a:pt x="299110" y="82195"/>
                      <a:pt x="287294" y="70379"/>
                      <a:pt x="272718" y="70379"/>
                    </a:cubicBezTo>
                    <a:close/>
                  </a:path>
                </a:pathLst>
              </a:custGeom>
              <a:solidFill>
                <a:srgbClr val="623F33"/>
              </a:solidFill>
              <a:ln w="1088" cap="flat">
                <a:noFill/>
                <a:prstDash val="solid"/>
                <a:miter/>
              </a:ln>
            </p:spPr>
            <p:txBody>
              <a:bodyPr rtlCol="0" anchor="ctr"/>
              <a:lstStyle/>
              <a:p>
                <a:endParaRPr lang="en-US"/>
              </a:p>
            </p:txBody>
          </p:sp>
        </p:grpSp>
        <p:grpSp>
          <p:nvGrpSpPr>
            <p:cNvPr id="17" name="Grafik 59">
              <a:extLst>
                <a:ext uri="{FF2B5EF4-FFF2-40B4-BE49-F238E27FC236}">
                  <a16:creationId xmlns:a16="http://schemas.microsoft.com/office/drawing/2014/main" id="{EBA3DE3E-E4E9-98E9-971C-4EF4303E5DB0}"/>
                </a:ext>
              </a:extLst>
            </p:cNvPr>
            <p:cNvGrpSpPr/>
            <p:nvPr/>
          </p:nvGrpSpPr>
          <p:grpSpPr>
            <a:xfrm>
              <a:off x="896563" y="663777"/>
              <a:ext cx="326803" cy="510246"/>
              <a:chOff x="2414340" y="662749"/>
              <a:chExt cx="329556" cy="514545"/>
            </a:xfrm>
          </p:grpSpPr>
          <p:sp>
            <p:nvSpPr>
              <p:cNvPr id="18" name="Freihandform 17">
                <a:extLst>
                  <a:ext uri="{FF2B5EF4-FFF2-40B4-BE49-F238E27FC236}">
                    <a16:creationId xmlns:a16="http://schemas.microsoft.com/office/drawing/2014/main" id="{481AE410-AA49-390E-50C4-828AB87AB7E3}"/>
                  </a:ext>
                </a:extLst>
              </p:cNvPr>
              <p:cNvSpPr/>
              <p:nvPr/>
            </p:nvSpPr>
            <p:spPr>
              <a:xfrm>
                <a:off x="2414340" y="760334"/>
                <a:ext cx="329556" cy="416958"/>
              </a:xfrm>
              <a:custGeom>
                <a:avLst/>
                <a:gdLst>
                  <a:gd name="connsiteX0" fmla="*/ 329319 w 329556"/>
                  <a:gd name="connsiteY0" fmla="*/ 386827 h 416958"/>
                  <a:gd name="connsiteX1" fmla="*/ 326010 w 329556"/>
                  <a:gd name="connsiteY1" fmla="*/ 362005 h 416958"/>
                  <a:gd name="connsiteX2" fmla="*/ 318755 w 329556"/>
                  <a:gd name="connsiteY2" fmla="*/ 307593 h 416958"/>
                  <a:gd name="connsiteX3" fmla="*/ 294051 w 329556"/>
                  <a:gd name="connsiteY3" fmla="*/ 273500 h 416958"/>
                  <a:gd name="connsiteX4" fmla="*/ 259829 w 329556"/>
                  <a:gd name="connsiteY4" fmla="*/ 257000 h 416958"/>
                  <a:gd name="connsiteX5" fmla="*/ 250968 w 329556"/>
                  <a:gd name="connsiteY5" fmla="*/ 260110 h 416958"/>
                  <a:gd name="connsiteX6" fmla="*/ 230140 w 329556"/>
                  <a:gd name="connsiteY6" fmla="*/ 252446 h 416958"/>
                  <a:gd name="connsiteX7" fmla="*/ 218009 w 329556"/>
                  <a:gd name="connsiteY7" fmla="*/ 235613 h 416958"/>
                  <a:gd name="connsiteX8" fmla="*/ 218009 w 329556"/>
                  <a:gd name="connsiteY8" fmla="*/ 207001 h 416958"/>
                  <a:gd name="connsiteX9" fmla="*/ 256223 w 329556"/>
                  <a:gd name="connsiteY9" fmla="*/ 191078 h 416958"/>
                  <a:gd name="connsiteX10" fmla="*/ 288978 w 329556"/>
                  <a:gd name="connsiteY10" fmla="*/ 141943 h 416958"/>
                  <a:gd name="connsiteX11" fmla="*/ 288978 w 329556"/>
                  <a:gd name="connsiteY11" fmla="*/ 133072 h 416958"/>
                  <a:gd name="connsiteX12" fmla="*/ 315592 w 329556"/>
                  <a:gd name="connsiteY12" fmla="*/ 106457 h 416958"/>
                  <a:gd name="connsiteX13" fmla="*/ 288978 w 329556"/>
                  <a:gd name="connsiteY13" fmla="*/ 79843 h 416958"/>
                  <a:gd name="connsiteX14" fmla="*/ 288978 w 329556"/>
                  <a:gd name="connsiteY14" fmla="*/ 62100 h 416958"/>
                  <a:gd name="connsiteX15" fmla="*/ 244621 w 329556"/>
                  <a:gd name="connsiteY15" fmla="*/ 0 h 416958"/>
                  <a:gd name="connsiteX16" fmla="*/ 84935 w 329556"/>
                  <a:gd name="connsiteY16" fmla="*/ 0 h 416958"/>
                  <a:gd name="connsiteX17" fmla="*/ 40577 w 329556"/>
                  <a:gd name="connsiteY17" fmla="*/ 62100 h 416958"/>
                  <a:gd name="connsiteX18" fmla="*/ 40577 w 329556"/>
                  <a:gd name="connsiteY18" fmla="*/ 79843 h 416958"/>
                  <a:gd name="connsiteX19" fmla="*/ 13963 w 329556"/>
                  <a:gd name="connsiteY19" fmla="*/ 106457 h 416958"/>
                  <a:gd name="connsiteX20" fmla="*/ 40577 w 329556"/>
                  <a:gd name="connsiteY20" fmla="*/ 133072 h 416958"/>
                  <a:gd name="connsiteX21" fmla="*/ 40577 w 329556"/>
                  <a:gd name="connsiteY21" fmla="*/ 141943 h 416958"/>
                  <a:gd name="connsiteX22" fmla="*/ 73333 w 329556"/>
                  <a:gd name="connsiteY22" fmla="*/ 191078 h 416958"/>
                  <a:gd name="connsiteX23" fmla="*/ 111549 w 329556"/>
                  <a:gd name="connsiteY23" fmla="*/ 207001 h 416958"/>
                  <a:gd name="connsiteX24" fmla="*/ 111549 w 329556"/>
                  <a:gd name="connsiteY24" fmla="*/ 235612 h 416958"/>
                  <a:gd name="connsiteX25" fmla="*/ 99417 w 329556"/>
                  <a:gd name="connsiteY25" fmla="*/ 252445 h 416958"/>
                  <a:gd name="connsiteX26" fmla="*/ 78589 w 329556"/>
                  <a:gd name="connsiteY26" fmla="*/ 260109 h 416958"/>
                  <a:gd name="connsiteX27" fmla="*/ 69729 w 329556"/>
                  <a:gd name="connsiteY27" fmla="*/ 256999 h 416958"/>
                  <a:gd name="connsiteX28" fmla="*/ 35506 w 329556"/>
                  <a:gd name="connsiteY28" fmla="*/ 273499 h 416958"/>
                  <a:gd name="connsiteX29" fmla="*/ 10803 w 329556"/>
                  <a:gd name="connsiteY29" fmla="*/ 307592 h 416958"/>
                  <a:gd name="connsiteX30" fmla="*/ 4142 w 329556"/>
                  <a:gd name="connsiteY30" fmla="*/ 357546 h 416958"/>
                  <a:gd name="connsiteX31" fmla="*/ 238 w 329556"/>
                  <a:gd name="connsiteY31" fmla="*/ 386826 h 416958"/>
                  <a:gd name="connsiteX32" fmla="*/ 26619 w 329556"/>
                  <a:gd name="connsiteY32" fmla="*/ 416958 h 416958"/>
                  <a:gd name="connsiteX33" fmla="*/ 26619 w 329556"/>
                  <a:gd name="connsiteY33" fmla="*/ 416958 h 416958"/>
                  <a:gd name="connsiteX34" fmla="*/ 302937 w 329556"/>
                  <a:gd name="connsiteY34" fmla="*/ 416958 h 416958"/>
                  <a:gd name="connsiteX35" fmla="*/ 302937 w 329556"/>
                  <a:gd name="connsiteY35" fmla="*/ 416958 h 416958"/>
                  <a:gd name="connsiteX36" fmla="*/ 329319 w 329556"/>
                  <a:gd name="connsiteY36" fmla="*/ 386827 h 416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29556" h="416958">
                    <a:moveTo>
                      <a:pt x="329319" y="386827"/>
                    </a:moveTo>
                    <a:lnTo>
                      <a:pt x="326010" y="362005"/>
                    </a:lnTo>
                    <a:lnTo>
                      <a:pt x="318755" y="307593"/>
                    </a:lnTo>
                    <a:cubicBezTo>
                      <a:pt x="316782" y="292796"/>
                      <a:pt x="307498" y="279983"/>
                      <a:pt x="294051" y="273500"/>
                    </a:cubicBezTo>
                    <a:lnTo>
                      <a:pt x="259829" y="257000"/>
                    </a:lnTo>
                    <a:cubicBezTo>
                      <a:pt x="256498" y="255395"/>
                      <a:pt x="252619" y="256852"/>
                      <a:pt x="250968" y="260110"/>
                    </a:cubicBezTo>
                    <a:lnTo>
                      <a:pt x="230140" y="252446"/>
                    </a:lnTo>
                    <a:cubicBezTo>
                      <a:pt x="222895" y="250031"/>
                      <a:pt x="218009" y="243251"/>
                      <a:pt x="218009" y="235613"/>
                    </a:cubicBezTo>
                    <a:lnTo>
                      <a:pt x="218009" y="207001"/>
                    </a:lnTo>
                    <a:lnTo>
                      <a:pt x="256223" y="191078"/>
                    </a:lnTo>
                    <a:cubicBezTo>
                      <a:pt x="276058" y="182813"/>
                      <a:pt x="288978" y="163432"/>
                      <a:pt x="288978" y="141943"/>
                    </a:cubicBezTo>
                    <a:lnTo>
                      <a:pt x="288978" y="133072"/>
                    </a:lnTo>
                    <a:cubicBezTo>
                      <a:pt x="303677" y="133072"/>
                      <a:pt x="315592" y="121156"/>
                      <a:pt x="315592" y="106457"/>
                    </a:cubicBezTo>
                    <a:cubicBezTo>
                      <a:pt x="315592" y="91758"/>
                      <a:pt x="303677" y="79843"/>
                      <a:pt x="288978" y="79843"/>
                    </a:cubicBezTo>
                    <a:lnTo>
                      <a:pt x="288978" y="62100"/>
                    </a:lnTo>
                    <a:cubicBezTo>
                      <a:pt x="288978" y="37602"/>
                      <a:pt x="269118" y="0"/>
                      <a:pt x="244621" y="0"/>
                    </a:cubicBezTo>
                    <a:lnTo>
                      <a:pt x="84935" y="0"/>
                    </a:lnTo>
                    <a:cubicBezTo>
                      <a:pt x="60437" y="0"/>
                      <a:pt x="40577" y="37602"/>
                      <a:pt x="40577" y="62100"/>
                    </a:cubicBezTo>
                    <a:lnTo>
                      <a:pt x="40577" y="79843"/>
                    </a:lnTo>
                    <a:cubicBezTo>
                      <a:pt x="25878" y="79843"/>
                      <a:pt x="13963" y="91758"/>
                      <a:pt x="13963" y="106457"/>
                    </a:cubicBezTo>
                    <a:cubicBezTo>
                      <a:pt x="13963" y="121156"/>
                      <a:pt x="25878" y="133072"/>
                      <a:pt x="40577" y="133072"/>
                    </a:cubicBezTo>
                    <a:lnTo>
                      <a:pt x="40577" y="141943"/>
                    </a:lnTo>
                    <a:cubicBezTo>
                      <a:pt x="40577" y="163431"/>
                      <a:pt x="53498" y="182812"/>
                      <a:pt x="73333" y="191078"/>
                    </a:cubicBezTo>
                    <a:lnTo>
                      <a:pt x="111549" y="207001"/>
                    </a:lnTo>
                    <a:lnTo>
                      <a:pt x="111549" y="235612"/>
                    </a:lnTo>
                    <a:cubicBezTo>
                      <a:pt x="111549" y="243250"/>
                      <a:pt x="106662" y="250030"/>
                      <a:pt x="99417" y="252445"/>
                    </a:cubicBezTo>
                    <a:lnTo>
                      <a:pt x="78589" y="260109"/>
                    </a:lnTo>
                    <a:cubicBezTo>
                      <a:pt x="76938" y="256851"/>
                      <a:pt x="73059" y="255395"/>
                      <a:pt x="69729" y="256999"/>
                    </a:cubicBezTo>
                    <a:lnTo>
                      <a:pt x="35506" y="273499"/>
                    </a:lnTo>
                    <a:cubicBezTo>
                      <a:pt x="22059" y="279983"/>
                      <a:pt x="12775" y="292794"/>
                      <a:pt x="10803" y="307592"/>
                    </a:cubicBezTo>
                    <a:lnTo>
                      <a:pt x="4142" y="357546"/>
                    </a:lnTo>
                    <a:lnTo>
                      <a:pt x="238" y="386826"/>
                    </a:lnTo>
                    <a:cubicBezTo>
                      <a:pt x="-1889" y="402782"/>
                      <a:pt x="10523" y="416958"/>
                      <a:pt x="26619" y="416958"/>
                    </a:cubicBezTo>
                    <a:lnTo>
                      <a:pt x="26619" y="416958"/>
                    </a:lnTo>
                    <a:lnTo>
                      <a:pt x="302937" y="416958"/>
                    </a:lnTo>
                    <a:lnTo>
                      <a:pt x="302937" y="416958"/>
                    </a:lnTo>
                    <a:cubicBezTo>
                      <a:pt x="319033" y="416958"/>
                      <a:pt x="331446" y="402782"/>
                      <a:pt x="329319" y="386827"/>
                    </a:cubicBezTo>
                    <a:close/>
                  </a:path>
                </a:pathLst>
              </a:custGeom>
              <a:solidFill>
                <a:srgbClr val="FFD7A3"/>
              </a:solidFill>
              <a:ln w="1109" cap="flat">
                <a:noFill/>
                <a:prstDash val="solid"/>
                <a:miter/>
              </a:ln>
            </p:spPr>
            <p:txBody>
              <a:bodyPr rtlCol="0" anchor="ctr"/>
              <a:lstStyle/>
              <a:p>
                <a:endParaRPr lang="en-US"/>
              </a:p>
            </p:txBody>
          </p:sp>
          <p:sp>
            <p:nvSpPr>
              <p:cNvPr id="19" name="Freihandform 18">
                <a:extLst>
                  <a:ext uri="{FF2B5EF4-FFF2-40B4-BE49-F238E27FC236}">
                    <a16:creationId xmlns:a16="http://schemas.microsoft.com/office/drawing/2014/main" id="{55D1367C-1B38-F052-C082-5A1D1B9EDEE5}"/>
                  </a:ext>
                </a:extLst>
              </p:cNvPr>
              <p:cNvSpPr/>
              <p:nvPr/>
            </p:nvSpPr>
            <p:spPr>
              <a:xfrm>
                <a:off x="2517292" y="966596"/>
                <a:ext cx="115053" cy="46414"/>
              </a:xfrm>
              <a:custGeom>
                <a:avLst/>
                <a:gdLst>
                  <a:gd name="connsiteX0" fmla="*/ 115054 w 115053"/>
                  <a:gd name="connsiteY0" fmla="*/ 0 h 46414"/>
                  <a:gd name="connsiteX1" fmla="*/ 8596 w 115053"/>
                  <a:gd name="connsiteY1" fmla="*/ 0 h 46414"/>
                  <a:gd name="connsiteX2" fmla="*/ 8596 w 115053"/>
                  <a:gd name="connsiteY2" fmla="*/ 29352 h 46414"/>
                  <a:gd name="connsiteX3" fmla="*/ 0 w 115053"/>
                  <a:gd name="connsiteY3" fmla="*/ 44546 h 46414"/>
                  <a:gd name="connsiteX4" fmla="*/ 115054 w 115053"/>
                  <a:gd name="connsiteY4" fmla="*/ 0 h 46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53" h="46414">
                    <a:moveTo>
                      <a:pt x="115054" y="0"/>
                    </a:moveTo>
                    <a:lnTo>
                      <a:pt x="8596" y="0"/>
                    </a:lnTo>
                    <a:lnTo>
                      <a:pt x="8596" y="29352"/>
                    </a:lnTo>
                    <a:cubicBezTo>
                      <a:pt x="8596" y="35665"/>
                      <a:pt x="5251" y="41386"/>
                      <a:pt x="0" y="44546"/>
                    </a:cubicBezTo>
                    <a:cubicBezTo>
                      <a:pt x="74215" y="57367"/>
                      <a:pt x="115054" y="0"/>
                      <a:pt x="115054" y="0"/>
                    </a:cubicBezTo>
                    <a:close/>
                  </a:path>
                </a:pathLst>
              </a:custGeom>
              <a:solidFill>
                <a:srgbClr val="FDC88E"/>
              </a:solidFill>
              <a:ln w="1109" cap="flat">
                <a:noFill/>
                <a:prstDash val="solid"/>
                <a:miter/>
              </a:ln>
            </p:spPr>
            <p:txBody>
              <a:bodyPr rtlCol="0" anchor="ctr"/>
              <a:lstStyle/>
              <a:p>
                <a:endParaRPr lang="en-US"/>
              </a:p>
            </p:txBody>
          </p:sp>
          <p:sp>
            <p:nvSpPr>
              <p:cNvPr id="20" name="Freihandform 19">
                <a:extLst>
                  <a:ext uri="{FF2B5EF4-FFF2-40B4-BE49-F238E27FC236}">
                    <a16:creationId xmlns:a16="http://schemas.microsoft.com/office/drawing/2014/main" id="{293E12D1-86E7-1BF5-84AE-1FA964B37C9F}"/>
                  </a:ext>
                </a:extLst>
              </p:cNvPr>
              <p:cNvSpPr/>
              <p:nvPr/>
            </p:nvSpPr>
            <p:spPr>
              <a:xfrm>
                <a:off x="2464974" y="1016543"/>
                <a:ext cx="228367" cy="95322"/>
              </a:xfrm>
              <a:custGeom>
                <a:avLst/>
                <a:gdLst>
                  <a:gd name="connsiteX0" fmla="*/ 189736 w 228367"/>
                  <a:gd name="connsiteY0" fmla="*/ 0 h 95322"/>
                  <a:gd name="connsiteX1" fmla="*/ 114143 w 228367"/>
                  <a:gd name="connsiteY1" fmla="*/ 54292 h 95322"/>
                  <a:gd name="connsiteX2" fmla="*/ 38551 w 228367"/>
                  <a:gd name="connsiteY2" fmla="*/ 0 h 95322"/>
                  <a:gd name="connsiteX3" fmla="*/ 0 w 228367"/>
                  <a:gd name="connsiteY3" fmla="*/ 14293 h 95322"/>
                  <a:gd name="connsiteX4" fmla="*/ 114143 w 228367"/>
                  <a:gd name="connsiteY4" fmla="*/ 95323 h 95322"/>
                  <a:gd name="connsiteX5" fmla="*/ 228368 w 228367"/>
                  <a:gd name="connsiteY5" fmla="*/ 14062 h 95322"/>
                  <a:gd name="connsiteX6" fmla="*/ 189736 w 228367"/>
                  <a:gd name="connsiteY6" fmla="*/ 0 h 95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367" h="95322">
                    <a:moveTo>
                      <a:pt x="189736" y="0"/>
                    </a:moveTo>
                    <a:cubicBezTo>
                      <a:pt x="179072" y="31549"/>
                      <a:pt x="149293" y="54292"/>
                      <a:pt x="114143" y="54292"/>
                    </a:cubicBezTo>
                    <a:cubicBezTo>
                      <a:pt x="78994" y="54292"/>
                      <a:pt x="49215" y="31548"/>
                      <a:pt x="38551" y="0"/>
                    </a:cubicBezTo>
                    <a:lnTo>
                      <a:pt x="0" y="14293"/>
                    </a:lnTo>
                    <a:cubicBezTo>
                      <a:pt x="16468" y="61471"/>
                      <a:pt x="61349" y="95323"/>
                      <a:pt x="114143" y="95323"/>
                    </a:cubicBezTo>
                    <a:cubicBezTo>
                      <a:pt x="167024" y="95323"/>
                      <a:pt x="211967" y="61362"/>
                      <a:pt x="228368" y="14062"/>
                    </a:cubicBezTo>
                    <a:lnTo>
                      <a:pt x="189736" y="0"/>
                    </a:lnTo>
                    <a:close/>
                  </a:path>
                </a:pathLst>
              </a:custGeom>
              <a:solidFill>
                <a:srgbClr val="26ABB4"/>
              </a:solidFill>
              <a:ln w="1109" cap="flat">
                <a:noFill/>
                <a:prstDash val="solid"/>
                <a:miter/>
              </a:ln>
            </p:spPr>
            <p:txBody>
              <a:bodyPr rtlCol="0" anchor="ctr"/>
              <a:lstStyle/>
              <a:p>
                <a:endParaRPr lang="en-US"/>
              </a:p>
            </p:txBody>
          </p:sp>
          <p:sp>
            <p:nvSpPr>
              <p:cNvPr id="21" name="Freihandform 20">
                <a:extLst>
                  <a:ext uri="{FF2B5EF4-FFF2-40B4-BE49-F238E27FC236}">
                    <a16:creationId xmlns:a16="http://schemas.microsoft.com/office/drawing/2014/main" id="{34A19CF4-EBC8-0E16-6F46-EF599D0539AF}"/>
                  </a:ext>
                </a:extLst>
              </p:cNvPr>
              <p:cNvSpPr/>
              <p:nvPr/>
            </p:nvSpPr>
            <p:spPr>
              <a:xfrm>
                <a:off x="2414341" y="1016677"/>
                <a:ext cx="329554" cy="160615"/>
              </a:xfrm>
              <a:custGeom>
                <a:avLst/>
                <a:gdLst>
                  <a:gd name="connsiteX0" fmla="*/ 329316 w 329554"/>
                  <a:gd name="connsiteY0" fmla="*/ 130485 h 160615"/>
                  <a:gd name="connsiteX1" fmla="*/ 318753 w 329554"/>
                  <a:gd name="connsiteY1" fmla="*/ 51251 h 160615"/>
                  <a:gd name="connsiteX2" fmla="*/ 294049 w 329554"/>
                  <a:gd name="connsiteY2" fmla="*/ 17158 h 160615"/>
                  <a:gd name="connsiteX3" fmla="*/ 259826 w 329554"/>
                  <a:gd name="connsiteY3" fmla="*/ 658 h 160615"/>
                  <a:gd name="connsiteX4" fmla="*/ 250796 w 329554"/>
                  <a:gd name="connsiteY4" fmla="*/ 4106 h 160615"/>
                  <a:gd name="connsiteX5" fmla="*/ 164777 w 329554"/>
                  <a:gd name="connsiteY5" fmla="*/ 89647 h 160615"/>
                  <a:gd name="connsiteX6" fmla="*/ 78758 w 329554"/>
                  <a:gd name="connsiteY6" fmla="*/ 4105 h 160615"/>
                  <a:gd name="connsiteX7" fmla="*/ 69728 w 329554"/>
                  <a:gd name="connsiteY7" fmla="*/ 657 h 160615"/>
                  <a:gd name="connsiteX8" fmla="*/ 35505 w 329554"/>
                  <a:gd name="connsiteY8" fmla="*/ 17157 h 160615"/>
                  <a:gd name="connsiteX9" fmla="*/ 10801 w 329554"/>
                  <a:gd name="connsiteY9" fmla="*/ 51250 h 160615"/>
                  <a:gd name="connsiteX10" fmla="*/ 238 w 329554"/>
                  <a:gd name="connsiteY10" fmla="*/ 130484 h 160615"/>
                  <a:gd name="connsiteX11" fmla="*/ 26619 w 329554"/>
                  <a:gd name="connsiteY11" fmla="*/ 160616 h 160615"/>
                  <a:gd name="connsiteX12" fmla="*/ 302937 w 329554"/>
                  <a:gd name="connsiteY12" fmla="*/ 160616 h 160615"/>
                  <a:gd name="connsiteX13" fmla="*/ 329316 w 329554"/>
                  <a:gd name="connsiteY13" fmla="*/ 130485 h 160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9554" h="160615">
                    <a:moveTo>
                      <a:pt x="329316" y="130485"/>
                    </a:moveTo>
                    <a:lnTo>
                      <a:pt x="318753" y="51251"/>
                    </a:lnTo>
                    <a:cubicBezTo>
                      <a:pt x="316780" y="36453"/>
                      <a:pt x="307496" y="23642"/>
                      <a:pt x="294049" y="17158"/>
                    </a:cubicBezTo>
                    <a:lnTo>
                      <a:pt x="259826" y="658"/>
                    </a:lnTo>
                    <a:cubicBezTo>
                      <a:pt x="256381" y="-1003"/>
                      <a:pt x="252341" y="607"/>
                      <a:pt x="250796" y="4106"/>
                    </a:cubicBezTo>
                    <a:cubicBezTo>
                      <a:pt x="228357" y="54924"/>
                      <a:pt x="189913" y="78555"/>
                      <a:pt x="164777" y="89647"/>
                    </a:cubicBezTo>
                    <a:cubicBezTo>
                      <a:pt x="139640" y="78556"/>
                      <a:pt x="101196" y="54924"/>
                      <a:pt x="78758" y="4105"/>
                    </a:cubicBezTo>
                    <a:cubicBezTo>
                      <a:pt x="77213" y="606"/>
                      <a:pt x="73173" y="-1003"/>
                      <a:pt x="69728" y="657"/>
                    </a:cubicBezTo>
                    <a:lnTo>
                      <a:pt x="35505" y="17157"/>
                    </a:lnTo>
                    <a:cubicBezTo>
                      <a:pt x="22058" y="23641"/>
                      <a:pt x="12774" y="36452"/>
                      <a:pt x="10801" y="51250"/>
                    </a:cubicBezTo>
                    <a:lnTo>
                      <a:pt x="238" y="130484"/>
                    </a:lnTo>
                    <a:cubicBezTo>
                      <a:pt x="-1889" y="146438"/>
                      <a:pt x="10522" y="160616"/>
                      <a:pt x="26619" y="160616"/>
                    </a:cubicBezTo>
                    <a:lnTo>
                      <a:pt x="302937" y="160616"/>
                    </a:lnTo>
                    <a:cubicBezTo>
                      <a:pt x="319032" y="160617"/>
                      <a:pt x="331444" y="146439"/>
                      <a:pt x="329316" y="130485"/>
                    </a:cubicBezTo>
                    <a:close/>
                  </a:path>
                </a:pathLst>
              </a:custGeom>
              <a:solidFill>
                <a:srgbClr val="97CCD2"/>
              </a:solidFill>
              <a:ln w="1109" cap="flat">
                <a:noFill/>
                <a:prstDash val="solid"/>
                <a:miter/>
              </a:ln>
            </p:spPr>
            <p:txBody>
              <a:bodyPr rtlCol="0" anchor="ctr"/>
              <a:lstStyle/>
              <a:p>
                <a:endParaRPr lang="en-US"/>
              </a:p>
            </p:txBody>
          </p:sp>
          <p:sp>
            <p:nvSpPr>
              <p:cNvPr id="22" name="Freihandform 21">
                <a:extLst>
                  <a:ext uri="{FF2B5EF4-FFF2-40B4-BE49-F238E27FC236}">
                    <a16:creationId xmlns:a16="http://schemas.microsoft.com/office/drawing/2014/main" id="{8CC9D2C6-C5F8-FBD2-DF36-E2EBD340DFAF}"/>
                  </a:ext>
                </a:extLst>
              </p:cNvPr>
              <p:cNvSpPr/>
              <p:nvPr/>
            </p:nvSpPr>
            <p:spPr>
              <a:xfrm>
                <a:off x="2477989" y="1016677"/>
                <a:ext cx="202260" cy="104354"/>
              </a:xfrm>
              <a:custGeom>
                <a:avLst/>
                <a:gdLst>
                  <a:gd name="connsiteX0" fmla="*/ 106791 w 202260"/>
                  <a:gd name="connsiteY0" fmla="*/ 101692 h 104354"/>
                  <a:gd name="connsiteX1" fmla="*/ 202260 w 202260"/>
                  <a:gd name="connsiteY1" fmla="*/ 3590 h 104354"/>
                  <a:gd name="connsiteX2" fmla="*/ 196179 w 202260"/>
                  <a:gd name="connsiteY2" fmla="*/ 658 h 104354"/>
                  <a:gd name="connsiteX3" fmla="*/ 187149 w 202260"/>
                  <a:gd name="connsiteY3" fmla="*/ 4106 h 104354"/>
                  <a:gd name="connsiteX4" fmla="*/ 101129 w 202260"/>
                  <a:gd name="connsiteY4" fmla="*/ 89647 h 104354"/>
                  <a:gd name="connsiteX5" fmla="*/ 15110 w 202260"/>
                  <a:gd name="connsiteY5" fmla="*/ 4105 h 104354"/>
                  <a:gd name="connsiteX6" fmla="*/ 6080 w 202260"/>
                  <a:gd name="connsiteY6" fmla="*/ 657 h 104354"/>
                  <a:gd name="connsiteX7" fmla="*/ 0 w 202260"/>
                  <a:gd name="connsiteY7" fmla="*/ 3589 h 104354"/>
                  <a:gd name="connsiteX8" fmla="*/ 95468 w 202260"/>
                  <a:gd name="connsiteY8" fmla="*/ 101690 h 104354"/>
                  <a:gd name="connsiteX9" fmla="*/ 101129 w 202260"/>
                  <a:gd name="connsiteY9" fmla="*/ 104354 h 104354"/>
                  <a:gd name="connsiteX10" fmla="*/ 106791 w 202260"/>
                  <a:gd name="connsiteY10" fmla="*/ 101692 h 104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260" h="104354">
                    <a:moveTo>
                      <a:pt x="106791" y="101692"/>
                    </a:moveTo>
                    <a:cubicBezTo>
                      <a:pt x="149652" y="81540"/>
                      <a:pt x="182449" y="47625"/>
                      <a:pt x="202260" y="3590"/>
                    </a:cubicBezTo>
                    <a:lnTo>
                      <a:pt x="196179" y="658"/>
                    </a:lnTo>
                    <a:cubicBezTo>
                      <a:pt x="192733" y="-1003"/>
                      <a:pt x="188694" y="607"/>
                      <a:pt x="187149" y="4106"/>
                    </a:cubicBezTo>
                    <a:cubicBezTo>
                      <a:pt x="164710" y="54924"/>
                      <a:pt x="126265" y="78555"/>
                      <a:pt x="101129" y="89647"/>
                    </a:cubicBezTo>
                    <a:cubicBezTo>
                      <a:pt x="75993" y="78556"/>
                      <a:pt x="37548" y="54924"/>
                      <a:pt x="15110" y="4105"/>
                    </a:cubicBezTo>
                    <a:cubicBezTo>
                      <a:pt x="13566" y="606"/>
                      <a:pt x="9526" y="-1003"/>
                      <a:pt x="6080" y="657"/>
                    </a:cubicBezTo>
                    <a:lnTo>
                      <a:pt x="0" y="3589"/>
                    </a:lnTo>
                    <a:cubicBezTo>
                      <a:pt x="19811" y="47623"/>
                      <a:pt x="52607" y="81539"/>
                      <a:pt x="95468" y="101690"/>
                    </a:cubicBezTo>
                    <a:lnTo>
                      <a:pt x="101129" y="104354"/>
                    </a:lnTo>
                    <a:lnTo>
                      <a:pt x="106791" y="101692"/>
                    </a:lnTo>
                    <a:close/>
                  </a:path>
                </a:pathLst>
              </a:custGeom>
              <a:solidFill>
                <a:srgbClr val="D0E8EA"/>
              </a:solidFill>
              <a:ln w="1109" cap="flat">
                <a:noFill/>
                <a:prstDash val="solid"/>
                <a:miter/>
              </a:ln>
            </p:spPr>
            <p:txBody>
              <a:bodyPr rtlCol="0" anchor="ctr"/>
              <a:lstStyle/>
              <a:p>
                <a:endParaRPr lang="en-US"/>
              </a:p>
            </p:txBody>
          </p:sp>
          <p:sp>
            <p:nvSpPr>
              <p:cNvPr id="23" name="Freihandform 22">
                <a:extLst>
                  <a:ext uri="{FF2B5EF4-FFF2-40B4-BE49-F238E27FC236}">
                    <a16:creationId xmlns:a16="http://schemas.microsoft.com/office/drawing/2014/main" id="{4869DE1F-46BD-EEB0-69B2-609C8F24B0F5}"/>
                  </a:ext>
                </a:extLst>
              </p:cNvPr>
              <p:cNvSpPr/>
              <p:nvPr/>
            </p:nvSpPr>
            <p:spPr>
              <a:xfrm>
                <a:off x="2414340" y="1055962"/>
                <a:ext cx="67191" cy="121331"/>
              </a:xfrm>
              <a:custGeom>
                <a:avLst/>
                <a:gdLst>
                  <a:gd name="connsiteX0" fmla="*/ 67192 w 67191"/>
                  <a:gd name="connsiteY0" fmla="*/ 83322 h 121331"/>
                  <a:gd name="connsiteX1" fmla="*/ 57848 w 67191"/>
                  <a:gd name="connsiteY1" fmla="*/ 56089 h 121331"/>
                  <a:gd name="connsiteX2" fmla="*/ 14224 w 67191"/>
                  <a:gd name="connsiteY2" fmla="*/ 0 h 121331"/>
                  <a:gd name="connsiteX3" fmla="*/ 10801 w 67191"/>
                  <a:gd name="connsiteY3" fmla="*/ 11965 h 121331"/>
                  <a:gd name="connsiteX4" fmla="*/ 238 w 67191"/>
                  <a:gd name="connsiteY4" fmla="*/ 91200 h 121331"/>
                  <a:gd name="connsiteX5" fmla="*/ 26619 w 67191"/>
                  <a:gd name="connsiteY5" fmla="*/ 121331 h 121331"/>
                  <a:gd name="connsiteX6" fmla="*/ 67192 w 67191"/>
                  <a:gd name="connsiteY6" fmla="*/ 121331 h 121331"/>
                  <a:gd name="connsiteX7" fmla="*/ 67192 w 67191"/>
                  <a:gd name="connsiteY7" fmla="*/ 83322 h 12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91" h="121331">
                    <a:moveTo>
                      <a:pt x="67192" y="83322"/>
                    </a:moveTo>
                    <a:cubicBezTo>
                      <a:pt x="67192" y="73458"/>
                      <a:pt x="63904" y="63876"/>
                      <a:pt x="57848" y="56089"/>
                    </a:cubicBezTo>
                    <a:lnTo>
                      <a:pt x="14224" y="0"/>
                    </a:lnTo>
                    <a:cubicBezTo>
                      <a:pt x="12564" y="3774"/>
                      <a:pt x="11360" y="7775"/>
                      <a:pt x="10801" y="11965"/>
                    </a:cubicBezTo>
                    <a:lnTo>
                      <a:pt x="238" y="91200"/>
                    </a:lnTo>
                    <a:cubicBezTo>
                      <a:pt x="-1889" y="107154"/>
                      <a:pt x="10522" y="121331"/>
                      <a:pt x="26619" y="121331"/>
                    </a:cubicBezTo>
                    <a:lnTo>
                      <a:pt x="67192" y="121331"/>
                    </a:lnTo>
                    <a:lnTo>
                      <a:pt x="67192" y="83322"/>
                    </a:lnTo>
                    <a:close/>
                  </a:path>
                </a:pathLst>
              </a:custGeom>
              <a:solidFill>
                <a:srgbClr val="26ABB4"/>
              </a:solidFill>
              <a:ln w="1109" cap="flat">
                <a:noFill/>
                <a:prstDash val="solid"/>
                <a:miter/>
              </a:ln>
            </p:spPr>
            <p:txBody>
              <a:bodyPr rtlCol="0" anchor="ctr"/>
              <a:lstStyle/>
              <a:p>
                <a:endParaRPr lang="en-US"/>
              </a:p>
            </p:txBody>
          </p:sp>
          <p:sp>
            <p:nvSpPr>
              <p:cNvPr id="24" name="Freihandform 23">
                <a:extLst>
                  <a:ext uri="{FF2B5EF4-FFF2-40B4-BE49-F238E27FC236}">
                    <a16:creationId xmlns:a16="http://schemas.microsoft.com/office/drawing/2014/main" id="{E12D2A98-C6A8-D2B6-D551-3EFC8E44CB3F}"/>
                  </a:ext>
                </a:extLst>
              </p:cNvPr>
              <p:cNvSpPr/>
              <p:nvPr/>
            </p:nvSpPr>
            <p:spPr>
              <a:xfrm>
                <a:off x="2676703" y="1055962"/>
                <a:ext cx="67191" cy="121331"/>
              </a:xfrm>
              <a:custGeom>
                <a:avLst/>
                <a:gdLst>
                  <a:gd name="connsiteX0" fmla="*/ 0 w 67191"/>
                  <a:gd name="connsiteY0" fmla="*/ 83322 h 121331"/>
                  <a:gd name="connsiteX1" fmla="*/ 9344 w 67191"/>
                  <a:gd name="connsiteY1" fmla="*/ 56089 h 121331"/>
                  <a:gd name="connsiteX2" fmla="*/ 52968 w 67191"/>
                  <a:gd name="connsiteY2" fmla="*/ 0 h 121331"/>
                  <a:gd name="connsiteX3" fmla="*/ 56390 w 67191"/>
                  <a:gd name="connsiteY3" fmla="*/ 11965 h 121331"/>
                  <a:gd name="connsiteX4" fmla="*/ 66954 w 67191"/>
                  <a:gd name="connsiteY4" fmla="*/ 91200 h 121331"/>
                  <a:gd name="connsiteX5" fmla="*/ 40572 w 67191"/>
                  <a:gd name="connsiteY5" fmla="*/ 121331 h 121331"/>
                  <a:gd name="connsiteX6" fmla="*/ 0 w 67191"/>
                  <a:gd name="connsiteY6" fmla="*/ 121331 h 121331"/>
                  <a:gd name="connsiteX7" fmla="*/ 0 w 67191"/>
                  <a:gd name="connsiteY7" fmla="*/ 83322 h 12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91" h="121331">
                    <a:moveTo>
                      <a:pt x="0" y="83322"/>
                    </a:moveTo>
                    <a:cubicBezTo>
                      <a:pt x="0" y="73458"/>
                      <a:pt x="3288" y="63876"/>
                      <a:pt x="9344" y="56089"/>
                    </a:cubicBezTo>
                    <a:lnTo>
                      <a:pt x="52968" y="0"/>
                    </a:lnTo>
                    <a:cubicBezTo>
                      <a:pt x="54628" y="3774"/>
                      <a:pt x="55831" y="7775"/>
                      <a:pt x="56390" y="11965"/>
                    </a:cubicBezTo>
                    <a:lnTo>
                      <a:pt x="66954" y="91200"/>
                    </a:lnTo>
                    <a:cubicBezTo>
                      <a:pt x="69081" y="107154"/>
                      <a:pt x="56670" y="121331"/>
                      <a:pt x="40572" y="121331"/>
                    </a:cubicBezTo>
                    <a:lnTo>
                      <a:pt x="0" y="121331"/>
                    </a:lnTo>
                    <a:lnTo>
                      <a:pt x="0" y="83322"/>
                    </a:lnTo>
                    <a:close/>
                  </a:path>
                </a:pathLst>
              </a:custGeom>
              <a:solidFill>
                <a:srgbClr val="26ABB4"/>
              </a:solidFill>
              <a:ln w="1109" cap="flat">
                <a:noFill/>
                <a:prstDash val="solid"/>
                <a:miter/>
              </a:ln>
            </p:spPr>
            <p:txBody>
              <a:bodyPr rtlCol="0" anchor="ctr"/>
              <a:lstStyle/>
              <a:p>
                <a:endParaRPr lang="en-US"/>
              </a:p>
            </p:txBody>
          </p:sp>
          <p:sp>
            <p:nvSpPr>
              <p:cNvPr id="25" name="Freihandform 24">
                <a:extLst>
                  <a:ext uri="{FF2B5EF4-FFF2-40B4-BE49-F238E27FC236}">
                    <a16:creationId xmlns:a16="http://schemas.microsoft.com/office/drawing/2014/main" id="{59722301-EB20-CDE9-A2CB-54E82781C17B}"/>
                  </a:ext>
                </a:extLst>
              </p:cNvPr>
              <p:cNvSpPr/>
              <p:nvPr/>
            </p:nvSpPr>
            <p:spPr>
              <a:xfrm>
                <a:off x="2685557" y="884535"/>
                <a:ext cx="35504" cy="106457"/>
              </a:xfrm>
              <a:custGeom>
                <a:avLst/>
                <a:gdLst>
                  <a:gd name="connsiteX0" fmla="*/ 26624 w 35504"/>
                  <a:gd name="connsiteY0" fmla="*/ 0 h 106457"/>
                  <a:gd name="connsiteX1" fmla="*/ 8881 w 35504"/>
                  <a:gd name="connsiteY1" fmla="*/ 0 h 106457"/>
                  <a:gd name="connsiteX2" fmla="*/ 9 w 35504"/>
                  <a:gd name="connsiteY2" fmla="*/ 53228 h 106457"/>
                  <a:gd name="connsiteX3" fmla="*/ 8881 w 35504"/>
                  <a:gd name="connsiteY3" fmla="*/ 106457 h 106457"/>
                  <a:gd name="connsiteX4" fmla="*/ 26624 w 35504"/>
                  <a:gd name="connsiteY4" fmla="*/ 106457 h 106457"/>
                  <a:gd name="connsiteX5" fmla="*/ 35495 w 35504"/>
                  <a:gd name="connsiteY5" fmla="*/ 53228 h 106457"/>
                  <a:gd name="connsiteX6" fmla="*/ 26624 w 35504"/>
                  <a:gd name="connsiteY6" fmla="*/ 0 h 10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4" h="106457">
                    <a:moveTo>
                      <a:pt x="26624" y="0"/>
                    </a:moveTo>
                    <a:lnTo>
                      <a:pt x="8881" y="0"/>
                    </a:lnTo>
                    <a:cubicBezTo>
                      <a:pt x="8881" y="0"/>
                      <a:pt x="431" y="23388"/>
                      <a:pt x="9" y="53228"/>
                    </a:cubicBezTo>
                    <a:cubicBezTo>
                      <a:pt x="-227" y="69940"/>
                      <a:pt x="4103" y="88676"/>
                      <a:pt x="8881" y="106457"/>
                    </a:cubicBezTo>
                    <a:lnTo>
                      <a:pt x="26624" y="106457"/>
                    </a:lnTo>
                    <a:cubicBezTo>
                      <a:pt x="31401" y="88675"/>
                      <a:pt x="35731" y="69939"/>
                      <a:pt x="35495" y="53228"/>
                    </a:cubicBezTo>
                    <a:cubicBezTo>
                      <a:pt x="35074" y="23390"/>
                      <a:pt x="26624" y="0"/>
                      <a:pt x="26624" y="0"/>
                    </a:cubicBezTo>
                    <a:close/>
                  </a:path>
                </a:pathLst>
              </a:custGeom>
              <a:solidFill>
                <a:srgbClr val="FFC85C"/>
              </a:solidFill>
              <a:ln w="1109" cap="flat">
                <a:noFill/>
                <a:prstDash val="solid"/>
                <a:miter/>
              </a:ln>
            </p:spPr>
            <p:txBody>
              <a:bodyPr rtlCol="0" anchor="ctr"/>
              <a:lstStyle/>
              <a:p>
                <a:endParaRPr lang="en-US"/>
              </a:p>
            </p:txBody>
          </p:sp>
          <p:sp>
            <p:nvSpPr>
              <p:cNvPr id="26" name="Freihandform 25">
                <a:extLst>
                  <a:ext uri="{FF2B5EF4-FFF2-40B4-BE49-F238E27FC236}">
                    <a16:creationId xmlns:a16="http://schemas.microsoft.com/office/drawing/2014/main" id="{E1F06DA0-3070-1FB8-4A1C-7CB234EB0C61}"/>
                  </a:ext>
                </a:extLst>
              </p:cNvPr>
              <p:cNvSpPr/>
              <p:nvPr/>
            </p:nvSpPr>
            <p:spPr>
              <a:xfrm>
                <a:off x="2437165" y="884535"/>
                <a:ext cx="35504" cy="106457"/>
              </a:xfrm>
              <a:custGeom>
                <a:avLst/>
                <a:gdLst>
                  <a:gd name="connsiteX0" fmla="*/ 26624 w 35504"/>
                  <a:gd name="connsiteY0" fmla="*/ 0 h 106457"/>
                  <a:gd name="connsiteX1" fmla="*/ 8881 w 35504"/>
                  <a:gd name="connsiteY1" fmla="*/ 0 h 106457"/>
                  <a:gd name="connsiteX2" fmla="*/ 9 w 35504"/>
                  <a:gd name="connsiteY2" fmla="*/ 53228 h 106457"/>
                  <a:gd name="connsiteX3" fmla="*/ 8881 w 35504"/>
                  <a:gd name="connsiteY3" fmla="*/ 106457 h 106457"/>
                  <a:gd name="connsiteX4" fmla="*/ 26624 w 35504"/>
                  <a:gd name="connsiteY4" fmla="*/ 106457 h 106457"/>
                  <a:gd name="connsiteX5" fmla="*/ 35495 w 35504"/>
                  <a:gd name="connsiteY5" fmla="*/ 53228 h 106457"/>
                  <a:gd name="connsiteX6" fmla="*/ 26624 w 35504"/>
                  <a:gd name="connsiteY6" fmla="*/ 0 h 10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4" h="106457">
                    <a:moveTo>
                      <a:pt x="26624" y="0"/>
                    </a:moveTo>
                    <a:lnTo>
                      <a:pt x="8881" y="0"/>
                    </a:lnTo>
                    <a:cubicBezTo>
                      <a:pt x="8881" y="0"/>
                      <a:pt x="431" y="23388"/>
                      <a:pt x="9" y="53228"/>
                    </a:cubicBezTo>
                    <a:cubicBezTo>
                      <a:pt x="-227" y="69940"/>
                      <a:pt x="4103" y="88676"/>
                      <a:pt x="8881" y="106457"/>
                    </a:cubicBezTo>
                    <a:lnTo>
                      <a:pt x="26624" y="106457"/>
                    </a:lnTo>
                    <a:cubicBezTo>
                      <a:pt x="31401" y="88675"/>
                      <a:pt x="35731" y="69939"/>
                      <a:pt x="35495" y="53228"/>
                    </a:cubicBezTo>
                    <a:cubicBezTo>
                      <a:pt x="35074" y="23390"/>
                      <a:pt x="26624" y="0"/>
                      <a:pt x="26624" y="0"/>
                    </a:cubicBezTo>
                    <a:close/>
                  </a:path>
                </a:pathLst>
              </a:custGeom>
              <a:solidFill>
                <a:srgbClr val="F6B45E"/>
              </a:solidFill>
              <a:ln w="1109" cap="flat">
                <a:noFill/>
                <a:prstDash val="solid"/>
                <a:miter/>
              </a:ln>
            </p:spPr>
            <p:txBody>
              <a:bodyPr rtlCol="0" anchor="ctr"/>
              <a:lstStyle/>
              <a:p>
                <a:endParaRPr lang="en-US"/>
              </a:p>
            </p:txBody>
          </p:sp>
          <p:sp>
            <p:nvSpPr>
              <p:cNvPr id="27" name="Freihandform 26">
                <a:extLst>
                  <a:ext uri="{FF2B5EF4-FFF2-40B4-BE49-F238E27FC236}">
                    <a16:creationId xmlns:a16="http://schemas.microsoft.com/office/drawing/2014/main" id="{19A25524-8CDD-FA79-554A-2BD55D26B3FB}"/>
                  </a:ext>
                </a:extLst>
              </p:cNvPr>
              <p:cNvSpPr/>
              <p:nvPr/>
            </p:nvSpPr>
            <p:spPr>
              <a:xfrm>
                <a:off x="2428303" y="760334"/>
                <a:ext cx="301629" cy="221786"/>
              </a:xfrm>
              <a:custGeom>
                <a:avLst/>
                <a:gdLst>
                  <a:gd name="connsiteX0" fmla="*/ 275015 w 301629"/>
                  <a:gd name="connsiteY0" fmla="*/ 79843 h 221786"/>
                  <a:gd name="connsiteX1" fmla="*/ 275015 w 301629"/>
                  <a:gd name="connsiteY1" fmla="*/ 62100 h 221786"/>
                  <a:gd name="connsiteX2" fmla="*/ 230658 w 301629"/>
                  <a:gd name="connsiteY2" fmla="*/ 0 h 221786"/>
                  <a:gd name="connsiteX3" fmla="*/ 70972 w 301629"/>
                  <a:gd name="connsiteY3" fmla="*/ 0 h 221786"/>
                  <a:gd name="connsiteX4" fmla="*/ 26614 w 301629"/>
                  <a:gd name="connsiteY4" fmla="*/ 62100 h 221786"/>
                  <a:gd name="connsiteX5" fmla="*/ 26614 w 301629"/>
                  <a:gd name="connsiteY5" fmla="*/ 79843 h 221786"/>
                  <a:gd name="connsiteX6" fmla="*/ 0 w 301629"/>
                  <a:gd name="connsiteY6" fmla="*/ 106457 h 221786"/>
                  <a:gd name="connsiteX7" fmla="*/ 26614 w 301629"/>
                  <a:gd name="connsiteY7" fmla="*/ 133072 h 221786"/>
                  <a:gd name="connsiteX8" fmla="*/ 26614 w 301629"/>
                  <a:gd name="connsiteY8" fmla="*/ 141943 h 221786"/>
                  <a:gd name="connsiteX9" fmla="*/ 59370 w 301629"/>
                  <a:gd name="connsiteY9" fmla="*/ 191078 h 221786"/>
                  <a:gd name="connsiteX10" fmla="*/ 116692 w 301629"/>
                  <a:gd name="connsiteY10" fmla="*/ 214962 h 221786"/>
                  <a:gd name="connsiteX11" fmla="*/ 150814 w 301629"/>
                  <a:gd name="connsiteY11" fmla="*/ 221786 h 221786"/>
                  <a:gd name="connsiteX12" fmla="*/ 150814 w 301629"/>
                  <a:gd name="connsiteY12" fmla="*/ 221786 h 221786"/>
                  <a:gd name="connsiteX13" fmla="*/ 184934 w 301629"/>
                  <a:gd name="connsiteY13" fmla="*/ 214962 h 221786"/>
                  <a:gd name="connsiteX14" fmla="*/ 242259 w 301629"/>
                  <a:gd name="connsiteY14" fmla="*/ 191077 h 221786"/>
                  <a:gd name="connsiteX15" fmla="*/ 275015 w 301629"/>
                  <a:gd name="connsiteY15" fmla="*/ 141943 h 221786"/>
                  <a:gd name="connsiteX16" fmla="*/ 275015 w 301629"/>
                  <a:gd name="connsiteY16" fmla="*/ 133072 h 221786"/>
                  <a:gd name="connsiteX17" fmla="*/ 301629 w 301629"/>
                  <a:gd name="connsiteY17" fmla="*/ 106457 h 221786"/>
                  <a:gd name="connsiteX18" fmla="*/ 275015 w 301629"/>
                  <a:gd name="connsiteY18" fmla="*/ 79843 h 22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1629" h="221786">
                    <a:moveTo>
                      <a:pt x="275015" y="79843"/>
                    </a:moveTo>
                    <a:lnTo>
                      <a:pt x="275015" y="62100"/>
                    </a:lnTo>
                    <a:cubicBezTo>
                      <a:pt x="275015" y="37602"/>
                      <a:pt x="255155" y="0"/>
                      <a:pt x="230658" y="0"/>
                    </a:cubicBezTo>
                    <a:lnTo>
                      <a:pt x="70972" y="0"/>
                    </a:lnTo>
                    <a:cubicBezTo>
                      <a:pt x="46474" y="0"/>
                      <a:pt x="26614" y="37602"/>
                      <a:pt x="26614" y="62100"/>
                    </a:cubicBezTo>
                    <a:lnTo>
                      <a:pt x="26614" y="79843"/>
                    </a:lnTo>
                    <a:cubicBezTo>
                      <a:pt x="11915" y="79843"/>
                      <a:pt x="0" y="91758"/>
                      <a:pt x="0" y="106457"/>
                    </a:cubicBezTo>
                    <a:cubicBezTo>
                      <a:pt x="0" y="121156"/>
                      <a:pt x="11915" y="133072"/>
                      <a:pt x="26614" y="133072"/>
                    </a:cubicBezTo>
                    <a:lnTo>
                      <a:pt x="26614" y="141943"/>
                    </a:lnTo>
                    <a:cubicBezTo>
                      <a:pt x="26614" y="163431"/>
                      <a:pt x="39535" y="182812"/>
                      <a:pt x="59370" y="191078"/>
                    </a:cubicBezTo>
                    <a:lnTo>
                      <a:pt x="116692" y="214962"/>
                    </a:lnTo>
                    <a:cubicBezTo>
                      <a:pt x="127504" y="219467"/>
                      <a:pt x="139101" y="221786"/>
                      <a:pt x="150814" y="221786"/>
                    </a:cubicBezTo>
                    <a:lnTo>
                      <a:pt x="150814" y="221786"/>
                    </a:lnTo>
                    <a:cubicBezTo>
                      <a:pt x="162526" y="221786"/>
                      <a:pt x="174122" y="219467"/>
                      <a:pt x="184934" y="214962"/>
                    </a:cubicBezTo>
                    <a:lnTo>
                      <a:pt x="242259" y="191077"/>
                    </a:lnTo>
                    <a:cubicBezTo>
                      <a:pt x="262095" y="182813"/>
                      <a:pt x="275015" y="163432"/>
                      <a:pt x="275015" y="141943"/>
                    </a:cubicBezTo>
                    <a:lnTo>
                      <a:pt x="275015" y="133072"/>
                    </a:lnTo>
                    <a:cubicBezTo>
                      <a:pt x="289714" y="133072"/>
                      <a:pt x="301629" y="121156"/>
                      <a:pt x="301629" y="106457"/>
                    </a:cubicBezTo>
                    <a:cubicBezTo>
                      <a:pt x="301629" y="91758"/>
                      <a:pt x="289714" y="79843"/>
                      <a:pt x="275015" y="79843"/>
                    </a:cubicBezTo>
                    <a:close/>
                  </a:path>
                </a:pathLst>
              </a:custGeom>
              <a:solidFill>
                <a:srgbClr val="FFE1B2"/>
              </a:solidFill>
              <a:ln w="1109" cap="flat">
                <a:noFill/>
                <a:prstDash val="solid"/>
                <a:miter/>
              </a:ln>
            </p:spPr>
            <p:txBody>
              <a:bodyPr rtlCol="0" anchor="ctr"/>
              <a:lstStyle/>
              <a:p>
                <a:endParaRPr lang="en-US"/>
              </a:p>
            </p:txBody>
          </p:sp>
          <p:sp>
            <p:nvSpPr>
              <p:cNvPr id="28" name="Freihandform 27">
                <a:extLst>
                  <a:ext uri="{FF2B5EF4-FFF2-40B4-BE49-F238E27FC236}">
                    <a16:creationId xmlns:a16="http://schemas.microsoft.com/office/drawing/2014/main" id="{E32574FD-EA04-2507-E0FF-D0BAF8B4E007}"/>
                  </a:ext>
                </a:extLst>
              </p:cNvPr>
              <p:cNvSpPr/>
              <p:nvPr/>
            </p:nvSpPr>
            <p:spPr>
              <a:xfrm>
                <a:off x="2508146" y="849049"/>
                <a:ext cx="17742" cy="26614"/>
              </a:xfrm>
              <a:custGeom>
                <a:avLst/>
                <a:gdLst>
                  <a:gd name="connsiteX0" fmla="*/ 8871 w 17742"/>
                  <a:gd name="connsiteY0" fmla="*/ 26614 h 26614"/>
                  <a:gd name="connsiteX1" fmla="*/ 8871 w 17742"/>
                  <a:gd name="connsiteY1" fmla="*/ 26614 h 26614"/>
                  <a:gd name="connsiteX2" fmla="*/ 0 w 17742"/>
                  <a:gd name="connsiteY2" fmla="*/ 17743 h 26614"/>
                  <a:gd name="connsiteX3" fmla="*/ 0 w 17742"/>
                  <a:gd name="connsiteY3" fmla="*/ 8871 h 26614"/>
                  <a:gd name="connsiteX4" fmla="*/ 8871 w 17742"/>
                  <a:gd name="connsiteY4" fmla="*/ 0 h 26614"/>
                  <a:gd name="connsiteX5" fmla="*/ 8871 w 17742"/>
                  <a:gd name="connsiteY5" fmla="*/ 0 h 26614"/>
                  <a:gd name="connsiteX6" fmla="*/ 17743 w 17742"/>
                  <a:gd name="connsiteY6" fmla="*/ 8871 h 26614"/>
                  <a:gd name="connsiteX7" fmla="*/ 17743 w 17742"/>
                  <a:gd name="connsiteY7" fmla="*/ 17743 h 26614"/>
                  <a:gd name="connsiteX8" fmla="*/ 8871 w 17742"/>
                  <a:gd name="connsiteY8" fmla="*/ 26614 h 26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2" h="26614">
                    <a:moveTo>
                      <a:pt x="8871" y="26614"/>
                    </a:moveTo>
                    <a:lnTo>
                      <a:pt x="8871" y="26614"/>
                    </a:lnTo>
                    <a:cubicBezTo>
                      <a:pt x="3992" y="26614"/>
                      <a:pt x="0" y="22622"/>
                      <a:pt x="0" y="17743"/>
                    </a:cubicBezTo>
                    <a:lnTo>
                      <a:pt x="0" y="8871"/>
                    </a:lnTo>
                    <a:cubicBezTo>
                      <a:pt x="0" y="3992"/>
                      <a:pt x="3992" y="0"/>
                      <a:pt x="8871" y="0"/>
                    </a:cubicBezTo>
                    <a:lnTo>
                      <a:pt x="8871" y="0"/>
                    </a:lnTo>
                    <a:cubicBezTo>
                      <a:pt x="13751" y="0"/>
                      <a:pt x="17743" y="3992"/>
                      <a:pt x="17743" y="8871"/>
                    </a:cubicBezTo>
                    <a:lnTo>
                      <a:pt x="17743" y="17743"/>
                    </a:lnTo>
                    <a:cubicBezTo>
                      <a:pt x="17743" y="22622"/>
                      <a:pt x="13751" y="26614"/>
                      <a:pt x="8871" y="26614"/>
                    </a:cubicBezTo>
                    <a:close/>
                  </a:path>
                </a:pathLst>
              </a:custGeom>
              <a:solidFill>
                <a:srgbClr val="623F33"/>
              </a:solidFill>
              <a:ln w="1109" cap="flat">
                <a:noFill/>
                <a:prstDash val="solid"/>
                <a:miter/>
              </a:ln>
            </p:spPr>
            <p:txBody>
              <a:bodyPr rtlCol="0" anchor="ctr"/>
              <a:lstStyle/>
              <a:p>
                <a:endParaRPr lang="en-US"/>
              </a:p>
            </p:txBody>
          </p:sp>
          <p:sp>
            <p:nvSpPr>
              <p:cNvPr id="29" name="Freihandform 28">
                <a:extLst>
                  <a:ext uri="{FF2B5EF4-FFF2-40B4-BE49-F238E27FC236}">
                    <a16:creationId xmlns:a16="http://schemas.microsoft.com/office/drawing/2014/main" id="{ACE4A450-D480-51FD-C3FF-D2B67694370C}"/>
                  </a:ext>
                </a:extLst>
              </p:cNvPr>
              <p:cNvSpPr/>
              <p:nvPr/>
            </p:nvSpPr>
            <p:spPr>
              <a:xfrm>
                <a:off x="2632346" y="849049"/>
                <a:ext cx="17742" cy="26614"/>
              </a:xfrm>
              <a:custGeom>
                <a:avLst/>
                <a:gdLst>
                  <a:gd name="connsiteX0" fmla="*/ 8871 w 17742"/>
                  <a:gd name="connsiteY0" fmla="*/ 26614 h 26614"/>
                  <a:gd name="connsiteX1" fmla="*/ 8871 w 17742"/>
                  <a:gd name="connsiteY1" fmla="*/ 26614 h 26614"/>
                  <a:gd name="connsiteX2" fmla="*/ 0 w 17742"/>
                  <a:gd name="connsiteY2" fmla="*/ 17743 h 26614"/>
                  <a:gd name="connsiteX3" fmla="*/ 0 w 17742"/>
                  <a:gd name="connsiteY3" fmla="*/ 8871 h 26614"/>
                  <a:gd name="connsiteX4" fmla="*/ 8871 w 17742"/>
                  <a:gd name="connsiteY4" fmla="*/ 0 h 26614"/>
                  <a:gd name="connsiteX5" fmla="*/ 8871 w 17742"/>
                  <a:gd name="connsiteY5" fmla="*/ 0 h 26614"/>
                  <a:gd name="connsiteX6" fmla="*/ 17743 w 17742"/>
                  <a:gd name="connsiteY6" fmla="*/ 8871 h 26614"/>
                  <a:gd name="connsiteX7" fmla="*/ 17743 w 17742"/>
                  <a:gd name="connsiteY7" fmla="*/ 17743 h 26614"/>
                  <a:gd name="connsiteX8" fmla="*/ 8871 w 17742"/>
                  <a:gd name="connsiteY8" fmla="*/ 26614 h 26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2" h="26614">
                    <a:moveTo>
                      <a:pt x="8871" y="26614"/>
                    </a:moveTo>
                    <a:lnTo>
                      <a:pt x="8871" y="26614"/>
                    </a:lnTo>
                    <a:cubicBezTo>
                      <a:pt x="3992" y="26614"/>
                      <a:pt x="0" y="22622"/>
                      <a:pt x="0" y="17743"/>
                    </a:cubicBezTo>
                    <a:lnTo>
                      <a:pt x="0" y="8871"/>
                    </a:lnTo>
                    <a:cubicBezTo>
                      <a:pt x="0" y="3992"/>
                      <a:pt x="3992" y="0"/>
                      <a:pt x="8871" y="0"/>
                    </a:cubicBezTo>
                    <a:lnTo>
                      <a:pt x="8871" y="0"/>
                    </a:lnTo>
                    <a:cubicBezTo>
                      <a:pt x="13751" y="0"/>
                      <a:pt x="17743" y="3992"/>
                      <a:pt x="17743" y="8871"/>
                    </a:cubicBezTo>
                    <a:lnTo>
                      <a:pt x="17743" y="17743"/>
                    </a:lnTo>
                    <a:cubicBezTo>
                      <a:pt x="17743" y="22622"/>
                      <a:pt x="13751" y="26614"/>
                      <a:pt x="8871" y="26614"/>
                    </a:cubicBezTo>
                    <a:close/>
                  </a:path>
                </a:pathLst>
              </a:custGeom>
              <a:solidFill>
                <a:srgbClr val="623F33"/>
              </a:solidFill>
              <a:ln w="1109" cap="flat">
                <a:noFill/>
                <a:prstDash val="solid"/>
                <a:miter/>
              </a:ln>
            </p:spPr>
            <p:txBody>
              <a:bodyPr rtlCol="0" anchor="ctr"/>
              <a:lstStyle/>
              <a:p>
                <a:endParaRPr lang="en-US"/>
              </a:p>
            </p:txBody>
          </p:sp>
          <p:sp>
            <p:nvSpPr>
              <p:cNvPr id="30" name="Freihandform 29">
                <a:extLst>
                  <a:ext uri="{FF2B5EF4-FFF2-40B4-BE49-F238E27FC236}">
                    <a16:creationId xmlns:a16="http://schemas.microsoft.com/office/drawing/2014/main" id="{ED2CC2F9-F80F-6538-40F7-50DDE9F5B065}"/>
                  </a:ext>
                </a:extLst>
              </p:cNvPr>
              <p:cNvSpPr/>
              <p:nvPr/>
            </p:nvSpPr>
            <p:spPr>
              <a:xfrm>
                <a:off x="2534759" y="911147"/>
                <a:ext cx="88716" cy="26858"/>
              </a:xfrm>
              <a:custGeom>
                <a:avLst/>
                <a:gdLst>
                  <a:gd name="connsiteX0" fmla="*/ 44359 w 88716"/>
                  <a:gd name="connsiteY0" fmla="*/ 26859 h 26858"/>
                  <a:gd name="connsiteX1" fmla="*/ 3883 w 88716"/>
                  <a:gd name="connsiteY1" fmla="*/ 16208 h 26858"/>
                  <a:gd name="connsiteX2" fmla="*/ 1539 w 88716"/>
                  <a:gd name="connsiteY2" fmla="*/ 3884 h 26858"/>
                  <a:gd name="connsiteX3" fmla="*/ 13863 w 88716"/>
                  <a:gd name="connsiteY3" fmla="*/ 1541 h 26858"/>
                  <a:gd name="connsiteX4" fmla="*/ 44359 w 88716"/>
                  <a:gd name="connsiteY4" fmla="*/ 9117 h 26858"/>
                  <a:gd name="connsiteX5" fmla="*/ 74854 w 88716"/>
                  <a:gd name="connsiteY5" fmla="*/ 1541 h 26858"/>
                  <a:gd name="connsiteX6" fmla="*/ 87178 w 88716"/>
                  <a:gd name="connsiteY6" fmla="*/ 3884 h 26858"/>
                  <a:gd name="connsiteX7" fmla="*/ 84835 w 88716"/>
                  <a:gd name="connsiteY7" fmla="*/ 16208 h 26858"/>
                  <a:gd name="connsiteX8" fmla="*/ 44359 w 88716"/>
                  <a:gd name="connsiteY8" fmla="*/ 26859 h 26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716" h="26858">
                    <a:moveTo>
                      <a:pt x="44359" y="26859"/>
                    </a:moveTo>
                    <a:cubicBezTo>
                      <a:pt x="28586" y="26859"/>
                      <a:pt x="13833" y="22978"/>
                      <a:pt x="3883" y="16208"/>
                    </a:cubicBezTo>
                    <a:cubicBezTo>
                      <a:pt x="-167" y="13453"/>
                      <a:pt x="-1221" y="7934"/>
                      <a:pt x="1539" y="3884"/>
                    </a:cubicBezTo>
                    <a:cubicBezTo>
                      <a:pt x="4290" y="-161"/>
                      <a:pt x="9813" y="-1215"/>
                      <a:pt x="13863" y="1541"/>
                    </a:cubicBezTo>
                    <a:cubicBezTo>
                      <a:pt x="20837" y="6284"/>
                      <a:pt x="32238" y="9117"/>
                      <a:pt x="44359" y="9117"/>
                    </a:cubicBezTo>
                    <a:cubicBezTo>
                      <a:pt x="56479" y="9117"/>
                      <a:pt x="67880" y="6284"/>
                      <a:pt x="74854" y="1541"/>
                    </a:cubicBezTo>
                    <a:cubicBezTo>
                      <a:pt x="78913" y="-1223"/>
                      <a:pt x="84423" y="-166"/>
                      <a:pt x="87178" y="3884"/>
                    </a:cubicBezTo>
                    <a:cubicBezTo>
                      <a:pt x="89937" y="7934"/>
                      <a:pt x="88884" y="13453"/>
                      <a:pt x="84835" y="16208"/>
                    </a:cubicBezTo>
                    <a:cubicBezTo>
                      <a:pt x="74885" y="22978"/>
                      <a:pt x="60131" y="26859"/>
                      <a:pt x="44359" y="26859"/>
                    </a:cubicBezTo>
                    <a:close/>
                  </a:path>
                </a:pathLst>
              </a:custGeom>
              <a:solidFill>
                <a:srgbClr val="E4B07B"/>
              </a:solidFill>
              <a:ln w="1109" cap="flat">
                <a:noFill/>
                <a:prstDash val="solid"/>
                <a:miter/>
              </a:ln>
            </p:spPr>
            <p:txBody>
              <a:bodyPr rtlCol="0" anchor="ctr"/>
              <a:lstStyle/>
              <a:p>
                <a:endParaRPr lang="en-US"/>
              </a:p>
            </p:txBody>
          </p:sp>
          <p:sp>
            <p:nvSpPr>
              <p:cNvPr id="31" name="Freihandform 30">
                <a:extLst>
                  <a:ext uri="{FF2B5EF4-FFF2-40B4-BE49-F238E27FC236}">
                    <a16:creationId xmlns:a16="http://schemas.microsoft.com/office/drawing/2014/main" id="{62507FC8-4BBF-7A1D-5EE1-D30F64ABC1DE}"/>
                  </a:ext>
                </a:extLst>
              </p:cNvPr>
              <p:cNvSpPr/>
              <p:nvPr/>
            </p:nvSpPr>
            <p:spPr>
              <a:xfrm>
                <a:off x="2428303" y="757008"/>
                <a:ext cx="163012" cy="221337"/>
              </a:xfrm>
              <a:custGeom>
                <a:avLst/>
                <a:gdLst>
                  <a:gd name="connsiteX0" fmla="*/ 163013 w 163012"/>
                  <a:gd name="connsiteY0" fmla="*/ 0 h 221337"/>
                  <a:gd name="connsiteX1" fmla="*/ 143052 w 163012"/>
                  <a:gd name="connsiteY1" fmla="*/ 0 h 221337"/>
                  <a:gd name="connsiteX2" fmla="*/ 26617 w 163012"/>
                  <a:gd name="connsiteY2" fmla="*/ 83170 h 221337"/>
                  <a:gd name="connsiteX3" fmla="*/ 26614 w 163012"/>
                  <a:gd name="connsiteY3" fmla="*/ 83170 h 221337"/>
                  <a:gd name="connsiteX4" fmla="*/ 26614 w 163012"/>
                  <a:gd name="connsiteY4" fmla="*/ 83170 h 221337"/>
                  <a:gd name="connsiteX5" fmla="*/ 0 w 163012"/>
                  <a:gd name="connsiteY5" fmla="*/ 109784 h 221337"/>
                  <a:gd name="connsiteX6" fmla="*/ 26614 w 163012"/>
                  <a:gd name="connsiteY6" fmla="*/ 136399 h 221337"/>
                  <a:gd name="connsiteX7" fmla="*/ 26614 w 163012"/>
                  <a:gd name="connsiteY7" fmla="*/ 145270 h 221337"/>
                  <a:gd name="connsiteX8" fmla="*/ 59370 w 163012"/>
                  <a:gd name="connsiteY8" fmla="*/ 194405 h 221337"/>
                  <a:gd name="connsiteX9" fmla="*/ 116691 w 163012"/>
                  <a:gd name="connsiteY9" fmla="*/ 218289 h 221337"/>
                  <a:gd name="connsiteX10" fmla="*/ 125259 w 163012"/>
                  <a:gd name="connsiteY10" fmla="*/ 221337 h 221337"/>
                  <a:gd name="connsiteX11" fmla="*/ 73184 w 163012"/>
                  <a:gd name="connsiteY11" fmla="*/ 176013 h 221337"/>
                  <a:gd name="connsiteX12" fmla="*/ 62100 w 163012"/>
                  <a:gd name="connsiteY12" fmla="*/ 147597 h 221337"/>
                  <a:gd name="connsiteX13" fmla="*/ 62100 w 163012"/>
                  <a:gd name="connsiteY13" fmla="*/ 98015 h 221337"/>
                  <a:gd name="connsiteX14" fmla="*/ 163013 w 163012"/>
                  <a:gd name="connsiteY14" fmla="*/ 0 h 22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3012" h="221337">
                    <a:moveTo>
                      <a:pt x="163013" y="0"/>
                    </a:moveTo>
                    <a:lnTo>
                      <a:pt x="143052" y="0"/>
                    </a:lnTo>
                    <a:cubicBezTo>
                      <a:pt x="143052" y="0"/>
                      <a:pt x="158207" y="58404"/>
                      <a:pt x="26617" y="83170"/>
                    </a:cubicBezTo>
                    <a:lnTo>
                      <a:pt x="26614" y="83170"/>
                    </a:lnTo>
                    <a:lnTo>
                      <a:pt x="26614" y="83170"/>
                    </a:lnTo>
                    <a:cubicBezTo>
                      <a:pt x="11915" y="83170"/>
                      <a:pt x="0" y="95085"/>
                      <a:pt x="0" y="109784"/>
                    </a:cubicBezTo>
                    <a:cubicBezTo>
                      <a:pt x="0" y="124483"/>
                      <a:pt x="11915" y="136399"/>
                      <a:pt x="26614" y="136399"/>
                    </a:cubicBezTo>
                    <a:lnTo>
                      <a:pt x="26614" y="145270"/>
                    </a:lnTo>
                    <a:cubicBezTo>
                      <a:pt x="26614" y="166758"/>
                      <a:pt x="39535" y="186140"/>
                      <a:pt x="59370" y="194405"/>
                    </a:cubicBezTo>
                    <a:lnTo>
                      <a:pt x="116691" y="218289"/>
                    </a:lnTo>
                    <a:cubicBezTo>
                      <a:pt x="119496" y="219457"/>
                      <a:pt x="122359" y="220464"/>
                      <a:pt x="125259" y="221337"/>
                    </a:cubicBezTo>
                    <a:cubicBezTo>
                      <a:pt x="99927" y="202806"/>
                      <a:pt x="83064" y="186605"/>
                      <a:pt x="73184" y="176013"/>
                    </a:cubicBezTo>
                    <a:cubicBezTo>
                      <a:pt x="65996" y="168306"/>
                      <a:pt x="62100" y="158136"/>
                      <a:pt x="62100" y="147597"/>
                    </a:cubicBezTo>
                    <a:lnTo>
                      <a:pt x="62100" y="98015"/>
                    </a:lnTo>
                    <a:cubicBezTo>
                      <a:pt x="87021" y="89317"/>
                      <a:pt x="163013" y="58219"/>
                      <a:pt x="163013" y="0"/>
                    </a:cubicBezTo>
                    <a:close/>
                  </a:path>
                </a:pathLst>
              </a:custGeom>
              <a:solidFill>
                <a:srgbClr val="FFD7A3"/>
              </a:solidFill>
              <a:ln w="1109" cap="flat">
                <a:noFill/>
                <a:prstDash val="solid"/>
                <a:miter/>
              </a:ln>
            </p:spPr>
            <p:txBody>
              <a:bodyPr rtlCol="0" anchor="ctr"/>
              <a:lstStyle/>
              <a:p>
                <a:endParaRPr lang="en-US"/>
              </a:p>
            </p:txBody>
          </p:sp>
          <p:sp>
            <p:nvSpPr>
              <p:cNvPr id="32" name="Freihandform 31">
                <a:extLst>
                  <a:ext uri="{FF2B5EF4-FFF2-40B4-BE49-F238E27FC236}">
                    <a16:creationId xmlns:a16="http://schemas.microsoft.com/office/drawing/2014/main" id="{3C9FC290-C5AF-F7B7-BF3D-F4411E520EC8}"/>
                  </a:ext>
                </a:extLst>
              </p:cNvPr>
              <p:cNvSpPr/>
              <p:nvPr/>
            </p:nvSpPr>
            <p:spPr>
              <a:xfrm>
                <a:off x="2437174" y="990992"/>
                <a:ext cx="35485" cy="17742"/>
              </a:xfrm>
              <a:custGeom>
                <a:avLst/>
                <a:gdLst>
                  <a:gd name="connsiteX0" fmla="*/ 26614 w 35485"/>
                  <a:gd name="connsiteY0" fmla="*/ 17743 h 17742"/>
                  <a:gd name="connsiteX1" fmla="*/ 8871 w 35485"/>
                  <a:gd name="connsiteY1" fmla="*/ 17743 h 17742"/>
                  <a:gd name="connsiteX2" fmla="*/ 0 w 35485"/>
                  <a:gd name="connsiteY2" fmla="*/ 8871 h 17742"/>
                  <a:gd name="connsiteX3" fmla="*/ 0 w 35485"/>
                  <a:gd name="connsiteY3" fmla="*/ 8871 h 17742"/>
                  <a:gd name="connsiteX4" fmla="*/ 8871 w 35485"/>
                  <a:gd name="connsiteY4" fmla="*/ 0 h 17742"/>
                  <a:gd name="connsiteX5" fmla="*/ 26614 w 35485"/>
                  <a:gd name="connsiteY5" fmla="*/ 0 h 17742"/>
                  <a:gd name="connsiteX6" fmla="*/ 35486 w 35485"/>
                  <a:gd name="connsiteY6" fmla="*/ 8871 h 17742"/>
                  <a:gd name="connsiteX7" fmla="*/ 35486 w 35485"/>
                  <a:gd name="connsiteY7" fmla="*/ 8871 h 17742"/>
                  <a:gd name="connsiteX8" fmla="*/ 26614 w 35485"/>
                  <a:gd name="connsiteY8" fmla="*/ 17743 h 1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85" h="17742">
                    <a:moveTo>
                      <a:pt x="26614" y="17743"/>
                    </a:moveTo>
                    <a:lnTo>
                      <a:pt x="8871" y="17743"/>
                    </a:lnTo>
                    <a:cubicBezTo>
                      <a:pt x="3972" y="17743"/>
                      <a:pt x="0" y="13771"/>
                      <a:pt x="0" y="8871"/>
                    </a:cubicBezTo>
                    <a:lnTo>
                      <a:pt x="0" y="8871"/>
                    </a:lnTo>
                    <a:cubicBezTo>
                      <a:pt x="0" y="3972"/>
                      <a:pt x="3972" y="0"/>
                      <a:pt x="8871" y="0"/>
                    </a:cubicBezTo>
                    <a:lnTo>
                      <a:pt x="26614" y="0"/>
                    </a:lnTo>
                    <a:cubicBezTo>
                      <a:pt x="31514" y="0"/>
                      <a:pt x="35486" y="3972"/>
                      <a:pt x="35486" y="8871"/>
                    </a:cubicBezTo>
                    <a:lnTo>
                      <a:pt x="35486" y="8871"/>
                    </a:lnTo>
                    <a:cubicBezTo>
                      <a:pt x="35486" y="13772"/>
                      <a:pt x="31514" y="17743"/>
                      <a:pt x="26614" y="17743"/>
                    </a:cubicBezTo>
                    <a:close/>
                  </a:path>
                </a:pathLst>
              </a:custGeom>
              <a:solidFill>
                <a:srgbClr val="00A1B4"/>
              </a:solidFill>
              <a:ln w="1109" cap="flat">
                <a:noFill/>
                <a:prstDash val="solid"/>
                <a:miter/>
              </a:ln>
            </p:spPr>
            <p:txBody>
              <a:bodyPr rtlCol="0" anchor="ctr"/>
              <a:lstStyle/>
              <a:p>
                <a:endParaRPr lang="en-US"/>
              </a:p>
            </p:txBody>
          </p:sp>
          <p:sp>
            <p:nvSpPr>
              <p:cNvPr id="33" name="Freihandform 32">
                <a:extLst>
                  <a:ext uri="{FF2B5EF4-FFF2-40B4-BE49-F238E27FC236}">
                    <a16:creationId xmlns:a16="http://schemas.microsoft.com/office/drawing/2014/main" id="{22179613-6509-BB8B-F848-E826FB222D3B}"/>
                  </a:ext>
                </a:extLst>
              </p:cNvPr>
              <p:cNvSpPr/>
              <p:nvPr/>
            </p:nvSpPr>
            <p:spPr>
              <a:xfrm>
                <a:off x="2441177" y="1008735"/>
                <a:ext cx="27480" cy="62100"/>
              </a:xfrm>
              <a:custGeom>
                <a:avLst/>
                <a:gdLst>
                  <a:gd name="connsiteX0" fmla="*/ 22612 w 27480"/>
                  <a:gd name="connsiteY0" fmla="*/ 0 h 62100"/>
                  <a:gd name="connsiteX1" fmla="*/ 13740 w 27480"/>
                  <a:gd name="connsiteY1" fmla="*/ 62100 h 62100"/>
                  <a:gd name="connsiteX2" fmla="*/ 4869 w 27480"/>
                  <a:gd name="connsiteY2" fmla="*/ 0 h 62100"/>
                </a:gdLst>
                <a:ahLst/>
                <a:cxnLst>
                  <a:cxn ang="0">
                    <a:pos x="connsiteX0" y="connsiteY0"/>
                  </a:cxn>
                  <a:cxn ang="0">
                    <a:pos x="connsiteX1" y="connsiteY1"/>
                  </a:cxn>
                  <a:cxn ang="0">
                    <a:pos x="connsiteX2" y="connsiteY2"/>
                  </a:cxn>
                </a:cxnLst>
                <a:rect l="l" t="t" r="r" b="b"/>
                <a:pathLst>
                  <a:path w="27480" h="62100">
                    <a:moveTo>
                      <a:pt x="22612" y="0"/>
                    </a:moveTo>
                    <a:cubicBezTo>
                      <a:pt x="22612" y="0"/>
                      <a:pt x="38137" y="26614"/>
                      <a:pt x="13740" y="62100"/>
                    </a:cubicBezTo>
                    <a:cubicBezTo>
                      <a:pt x="-10656" y="26614"/>
                      <a:pt x="4869" y="0"/>
                      <a:pt x="4869" y="0"/>
                    </a:cubicBezTo>
                  </a:path>
                </a:pathLst>
              </a:custGeom>
              <a:solidFill>
                <a:srgbClr val="F6B45E"/>
              </a:solidFill>
              <a:ln w="1109" cap="flat">
                <a:noFill/>
                <a:prstDash val="solid"/>
                <a:miter/>
              </a:ln>
            </p:spPr>
            <p:txBody>
              <a:bodyPr rtlCol="0" anchor="ctr"/>
              <a:lstStyle/>
              <a:p>
                <a:endParaRPr lang="en-US"/>
              </a:p>
            </p:txBody>
          </p:sp>
          <p:sp>
            <p:nvSpPr>
              <p:cNvPr id="34" name="Freihandform 33">
                <a:extLst>
                  <a:ext uri="{FF2B5EF4-FFF2-40B4-BE49-F238E27FC236}">
                    <a16:creationId xmlns:a16="http://schemas.microsoft.com/office/drawing/2014/main" id="{81FAA761-85A0-A4BE-94CC-9EC2E5D12750}"/>
                  </a:ext>
                </a:extLst>
              </p:cNvPr>
              <p:cNvSpPr/>
              <p:nvPr/>
            </p:nvSpPr>
            <p:spPr>
              <a:xfrm>
                <a:off x="2685566" y="990992"/>
                <a:ext cx="35485" cy="17742"/>
              </a:xfrm>
              <a:custGeom>
                <a:avLst/>
                <a:gdLst>
                  <a:gd name="connsiteX0" fmla="*/ 8871 w 35485"/>
                  <a:gd name="connsiteY0" fmla="*/ 17743 h 17742"/>
                  <a:gd name="connsiteX1" fmla="*/ 26614 w 35485"/>
                  <a:gd name="connsiteY1" fmla="*/ 17743 h 17742"/>
                  <a:gd name="connsiteX2" fmla="*/ 35486 w 35485"/>
                  <a:gd name="connsiteY2" fmla="*/ 8871 h 17742"/>
                  <a:gd name="connsiteX3" fmla="*/ 35486 w 35485"/>
                  <a:gd name="connsiteY3" fmla="*/ 8871 h 17742"/>
                  <a:gd name="connsiteX4" fmla="*/ 26614 w 35485"/>
                  <a:gd name="connsiteY4" fmla="*/ 0 h 17742"/>
                  <a:gd name="connsiteX5" fmla="*/ 8871 w 35485"/>
                  <a:gd name="connsiteY5" fmla="*/ 0 h 17742"/>
                  <a:gd name="connsiteX6" fmla="*/ 0 w 35485"/>
                  <a:gd name="connsiteY6" fmla="*/ 8871 h 17742"/>
                  <a:gd name="connsiteX7" fmla="*/ 0 w 35485"/>
                  <a:gd name="connsiteY7" fmla="*/ 8871 h 17742"/>
                  <a:gd name="connsiteX8" fmla="*/ 8871 w 35485"/>
                  <a:gd name="connsiteY8" fmla="*/ 17743 h 1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85" h="17742">
                    <a:moveTo>
                      <a:pt x="8871" y="17743"/>
                    </a:moveTo>
                    <a:lnTo>
                      <a:pt x="26614" y="17743"/>
                    </a:lnTo>
                    <a:cubicBezTo>
                      <a:pt x="31514" y="17743"/>
                      <a:pt x="35486" y="13771"/>
                      <a:pt x="35486" y="8871"/>
                    </a:cubicBezTo>
                    <a:lnTo>
                      <a:pt x="35486" y="8871"/>
                    </a:lnTo>
                    <a:cubicBezTo>
                      <a:pt x="35486" y="3972"/>
                      <a:pt x="31514" y="0"/>
                      <a:pt x="26614" y="0"/>
                    </a:cubicBezTo>
                    <a:lnTo>
                      <a:pt x="8871" y="0"/>
                    </a:lnTo>
                    <a:cubicBezTo>
                      <a:pt x="3972" y="0"/>
                      <a:pt x="0" y="3972"/>
                      <a:pt x="0" y="8871"/>
                    </a:cubicBezTo>
                    <a:lnTo>
                      <a:pt x="0" y="8871"/>
                    </a:lnTo>
                    <a:cubicBezTo>
                      <a:pt x="0" y="13772"/>
                      <a:pt x="3972" y="17743"/>
                      <a:pt x="8871" y="17743"/>
                    </a:cubicBezTo>
                    <a:close/>
                  </a:path>
                </a:pathLst>
              </a:custGeom>
              <a:solidFill>
                <a:srgbClr val="26ABB4"/>
              </a:solidFill>
              <a:ln w="1109" cap="flat">
                <a:noFill/>
                <a:prstDash val="solid"/>
                <a:miter/>
              </a:ln>
            </p:spPr>
            <p:txBody>
              <a:bodyPr rtlCol="0" anchor="ctr"/>
              <a:lstStyle/>
              <a:p>
                <a:endParaRPr lang="en-US"/>
              </a:p>
            </p:txBody>
          </p:sp>
          <p:sp>
            <p:nvSpPr>
              <p:cNvPr id="35" name="Freihandform 34">
                <a:extLst>
                  <a:ext uri="{FF2B5EF4-FFF2-40B4-BE49-F238E27FC236}">
                    <a16:creationId xmlns:a16="http://schemas.microsoft.com/office/drawing/2014/main" id="{42EF1AD3-7E64-753B-9D88-427021FE72F5}"/>
                  </a:ext>
                </a:extLst>
              </p:cNvPr>
              <p:cNvSpPr/>
              <p:nvPr/>
            </p:nvSpPr>
            <p:spPr>
              <a:xfrm>
                <a:off x="2689569" y="1008735"/>
                <a:ext cx="27480" cy="62100"/>
              </a:xfrm>
              <a:custGeom>
                <a:avLst/>
                <a:gdLst>
                  <a:gd name="connsiteX0" fmla="*/ 4869 w 27480"/>
                  <a:gd name="connsiteY0" fmla="*/ 0 h 62100"/>
                  <a:gd name="connsiteX1" fmla="*/ 13740 w 27480"/>
                  <a:gd name="connsiteY1" fmla="*/ 62100 h 62100"/>
                  <a:gd name="connsiteX2" fmla="*/ 22612 w 27480"/>
                  <a:gd name="connsiteY2" fmla="*/ 0 h 62100"/>
                </a:gdLst>
                <a:ahLst/>
                <a:cxnLst>
                  <a:cxn ang="0">
                    <a:pos x="connsiteX0" y="connsiteY0"/>
                  </a:cxn>
                  <a:cxn ang="0">
                    <a:pos x="connsiteX1" y="connsiteY1"/>
                  </a:cxn>
                  <a:cxn ang="0">
                    <a:pos x="connsiteX2" y="connsiteY2"/>
                  </a:cxn>
                </a:cxnLst>
                <a:rect l="l" t="t" r="r" b="b"/>
                <a:pathLst>
                  <a:path w="27480" h="62100">
                    <a:moveTo>
                      <a:pt x="4869" y="0"/>
                    </a:moveTo>
                    <a:cubicBezTo>
                      <a:pt x="4869" y="0"/>
                      <a:pt x="-10656" y="26614"/>
                      <a:pt x="13740" y="62100"/>
                    </a:cubicBezTo>
                    <a:cubicBezTo>
                      <a:pt x="38137" y="26614"/>
                      <a:pt x="22612" y="0"/>
                      <a:pt x="22612" y="0"/>
                    </a:cubicBezTo>
                  </a:path>
                </a:pathLst>
              </a:custGeom>
              <a:solidFill>
                <a:srgbClr val="FFC85C"/>
              </a:solidFill>
              <a:ln w="1109" cap="flat">
                <a:noFill/>
                <a:prstDash val="solid"/>
                <a:miter/>
              </a:ln>
            </p:spPr>
            <p:txBody>
              <a:bodyPr rtlCol="0" anchor="ctr"/>
              <a:lstStyle/>
              <a:p>
                <a:endParaRPr lang="en-US"/>
              </a:p>
            </p:txBody>
          </p:sp>
          <p:sp>
            <p:nvSpPr>
              <p:cNvPr id="36" name="Freihandform 35">
                <a:extLst>
                  <a:ext uri="{FF2B5EF4-FFF2-40B4-BE49-F238E27FC236}">
                    <a16:creationId xmlns:a16="http://schemas.microsoft.com/office/drawing/2014/main" id="{B09437BE-F2BF-1906-C7BE-DE78FD6A08FA}"/>
                  </a:ext>
                </a:extLst>
              </p:cNvPr>
              <p:cNvSpPr/>
              <p:nvPr/>
            </p:nvSpPr>
            <p:spPr>
              <a:xfrm>
                <a:off x="2450307" y="826870"/>
                <a:ext cx="257622" cy="70971"/>
              </a:xfrm>
              <a:custGeom>
                <a:avLst/>
                <a:gdLst>
                  <a:gd name="connsiteX0" fmla="*/ 253187 w 257622"/>
                  <a:gd name="connsiteY0" fmla="*/ 4397 h 70971"/>
                  <a:gd name="connsiteX1" fmla="*/ 207925 w 257622"/>
                  <a:gd name="connsiteY1" fmla="*/ 4397 h 70971"/>
                  <a:gd name="connsiteX2" fmla="*/ 207838 w 257622"/>
                  <a:gd name="connsiteY2" fmla="*/ 4406 h 70971"/>
                  <a:gd name="connsiteX3" fmla="*/ 190736 w 257622"/>
                  <a:gd name="connsiteY3" fmla="*/ 0 h 70971"/>
                  <a:gd name="connsiteX4" fmla="*/ 156487 w 257622"/>
                  <a:gd name="connsiteY4" fmla="*/ 26215 h 70971"/>
                  <a:gd name="connsiteX5" fmla="*/ 128636 w 257622"/>
                  <a:gd name="connsiteY5" fmla="*/ 8871 h 70971"/>
                  <a:gd name="connsiteX6" fmla="*/ 100785 w 257622"/>
                  <a:gd name="connsiteY6" fmla="*/ 26215 h 70971"/>
                  <a:gd name="connsiteX7" fmla="*/ 66536 w 257622"/>
                  <a:gd name="connsiteY7" fmla="*/ 0 h 70971"/>
                  <a:gd name="connsiteX8" fmla="*/ 49448 w 257622"/>
                  <a:gd name="connsiteY8" fmla="*/ 4397 h 70971"/>
                  <a:gd name="connsiteX9" fmla="*/ 4436 w 257622"/>
                  <a:gd name="connsiteY9" fmla="*/ 4397 h 70971"/>
                  <a:gd name="connsiteX10" fmla="*/ 0 w 257622"/>
                  <a:gd name="connsiteY10" fmla="*/ 8833 h 70971"/>
                  <a:gd name="connsiteX11" fmla="*/ 4436 w 257622"/>
                  <a:gd name="connsiteY11" fmla="*/ 13268 h 70971"/>
                  <a:gd name="connsiteX12" fmla="*/ 38895 w 257622"/>
                  <a:gd name="connsiteY12" fmla="*/ 13268 h 70971"/>
                  <a:gd name="connsiteX13" fmla="*/ 31050 w 257622"/>
                  <a:gd name="connsiteY13" fmla="*/ 35486 h 70971"/>
                  <a:gd name="connsiteX14" fmla="*/ 66536 w 257622"/>
                  <a:gd name="connsiteY14" fmla="*/ 70972 h 70971"/>
                  <a:gd name="connsiteX15" fmla="*/ 100934 w 257622"/>
                  <a:gd name="connsiteY15" fmla="*/ 44208 h 70971"/>
                  <a:gd name="connsiteX16" fmla="*/ 102022 w 257622"/>
                  <a:gd name="connsiteY16" fmla="*/ 44357 h 70971"/>
                  <a:gd name="connsiteX17" fmla="*/ 106457 w 257622"/>
                  <a:gd name="connsiteY17" fmla="*/ 39922 h 70971"/>
                  <a:gd name="connsiteX18" fmla="*/ 128636 w 257622"/>
                  <a:gd name="connsiteY18" fmla="*/ 17743 h 70971"/>
                  <a:gd name="connsiteX19" fmla="*/ 150815 w 257622"/>
                  <a:gd name="connsiteY19" fmla="*/ 39922 h 70971"/>
                  <a:gd name="connsiteX20" fmla="*/ 155250 w 257622"/>
                  <a:gd name="connsiteY20" fmla="*/ 44357 h 70971"/>
                  <a:gd name="connsiteX21" fmla="*/ 156338 w 257622"/>
                  <a:gd name="connsiteY21" fmla="*/ 44208 h 70971"/>
                  <a:gd name="connsiteX22" fmla="*/ 190735 w 257622"/>
                  <a:gd name="connsiteY22" fmla="*/ 70972 h 70971"/>
                  <a:gd name="connsiteX23" fmla="*/ 226221 w 257622"/>
                  <a:gd name="connsiteY23" fmla="*/ 35486 h 70971"/>
                  <a:gd name="connsiteX24" fmla="*/ 218376 w 257622"/>
                  <a:gd name="connsiteY24" fmla="*/ 13268 h 70971"/>
                  <a:gd name="connsiteX25" fmla="*/ 253187 w 257622"/>
                  <a:gd name="connsiteY25" fmla="*/ 13268 h 70971"/>
                  <a:gd name="connsiteX26" fmla="*/ 257622 w 257622"/>
                  <a:gd name="connsiteY26" fmla="*/ 8833 h 70971"/>
                  <a:gd name="connsiteX27" fmla="*/ 253187 w 257622"/>
                  <a:gd name="connsiteY27" fmla="*/ 4397 h 70971"/>
                  <a:gd name="connsiteX28" fmla="*/ 66535 w 257622"/>
                  <a:gd name="connsiteY28" fmla="*/ 62100 h 70971"/>
                  <a:gd name="connsiteX29" fmla="*/ 39920 w 257622"/>
                  <a:gd name="connsiteY29" fmla="*/ 35486 h 70971"/>
                  <a:gd name="connsiteX30" fmla="*/ 66535 w 257622"/>
                  <a:gd name="connsiteY30" fmla="*/ 8871 h 70971"/>
                  <a:gd name="connsiteX31" fmla="*/ 93149 w 257622"/>
                  <a:gd name="connsiteY31" fmla="*/ 35486 h 70971"/>
                  <a:gd name="connsiteX32" fmla="*/ 66535 w 257622"/>
                  <a:gd name="connsiteY32" fmla="*/ 62100 h 70971"/>
                  <a:gd name="connsiteX33" fmla="*/ 190735 w 257622"/>
                  <a:gd name="connsiteY33" fmla="*/ 62100 h 70971"/>
                  <a:gd name="connsiteX34" fmla="*/ 164121 w 257622"/>
                  <a:gd name="connsiteY34" fmla="*/ 35486 h 70971"/>
                  <a:gd name="connsiteX35" fmla="*/ 190735 w 257622"/>
                  <a:gd name="connsiteY35" fmla="*/ 8871 h 70971"/>
                  <a:gd name="connsiteX36" fmla="*/ 217349 w 257622"/>
                  <a:gd name="connsiteY36" fmla="*/ 35486 h 70971"/>
                  <a:gd name="connsiteX37" fmla="*/ 190735 w 257622"/>
                  <a:gd name="connsiteY37" fmla="*/ 62100 h 7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57622" h="70971">
                    <a:moveTo>
                      <a:pt x="253187" y="4397"/>
                    </a:moveTo>
                    <a:lnTo>
                      <a:pt x="207925" y="4397"/>
                    </a:lnTo>
                    <a:cubicBezTo>
                      <a:pt x="207895" y="4397"/>
                      <a:pt x="207868" y="4405"/>
                      <a:pt x="207838" y="4406"/>
                    </a:cubicBezTo>
                    <a:cubicBezTo>
                      <a:pt x="202762" y="1601"/>
                      <a:pt x="196933" y="0"/>
                      <a:pt x="190736" y="0"/>
                    </a:cubicBezTo>
                    <a:cubicBezTo>
                      <a:pt x="174377" y="0"/>
                      <a:pt x="160574" y="11131"/>
                      <a:pt x="156487" y="26215"/>
                    </a:cubicBezTo>
                    <a:cubicBezTo>
                      <a:pt x="151415" y="15951"/>
                      <a:pt x="140838" y="8871"/>
                      <a:pt x="128636" y="8871"/>
                    </a:cubicBezTo>
                    <a:cubicBezTo>
                      <a:pt x="116434" y="8871"/>
                      <a:pt x="105857" y="15951"/>
                      <a:pt x="100785" y="26215"/>
                    </a:cubicBezTo>
                    <a:cubicBezTo>
                      <a:pt x="96698" y="11131"/>
                      <a:pt x="82895" y="0"/>
                      <a:pt x="66536" y="0"/>
                    </a:cubicBezTo>
                    <a:cubicBezTo>
                      <a:pt x="60345" y="0"/>
                      <a:pt x="54521" y="1598"/>
                      <a:pt x="49448" y="4397"/>
                    </a:cubicBezTo>
                    <a:lnTo>
                      <a:pt x="4436" y="4397"/>
                    </a:lnTo>
                    <a:cubicBezTo>
                      <a:pt x="1984" y="4397"/>
                      <a:pt x="0" y="6381"/>
                      <a:pt x="0" y="8833"/>
                    </a:cubicBezTo>
                    <a:cubicBezTo>
                      <a:pt x="0" y="11284"/>
                      <a:pt x="1984" y="13268"/>
                      <a:pt x="4436" y="13268"/>
                    </a:cubicBezTo>
                    <a:lnTo>
                      <a:pt x="38895" y="13268"/>
                    </a:lnTo>
                    <a:cubicBezTo>
                      <a:pt x="33993" y="19354"/>
                      <a:pt x="31050" y="27081"/>
                      <a:pt x="31050" y="35486"/>
                    </a:cubicBezTo>
                    <a:cubicBezTo>
                      <a:pt x="31050" y="55053"/>
                      <a:pt x="46970" y="70972"/>
                      <a:pt x="66536" y="70972"/>
                    </a:cubicBezTo>
                    <a:cubicBezTo>
                      <a:pt x="83093" y="70972"/>
                      <a:pt x="97037" y="59571"/>
                      <a:pt x="100934" y="44208"/>
                    </a:cubicBezTo>
                    <a:cubicBezTo>
                      <a:pt x="101283" y="44296"/>
                      <a:pt x="101644" y="44357"/>
                      <a:pt x="102022" y="44357"/>
                    </a:cubicBezTo>
                    <a:cubicBezTo>
                      <a:pt x="104474" y="44357"/>
                      <a:pt x="106457" y="42373"/>
                      <a:pt x="106457" y="39922"/>
                    </a:cubicBezTo>
                    <a:cubicBezTo>
                      <a:pt x="106457" y="27693"/>
                      <a:pt x="116408" y="17743"/>
                      <a:pt x="128636" y="17743"/>
                    </a:cubicBezTo>
                    <a:cubicBezTo>
                      <a:pt x="140864" y="17743"/>
                      <a:pt x="150815" y="27693"/>
                      <a:pt x="150815" y="39922"/>
                    </a:cubicBezTo>
                    <a:cubicBezTo>
                      <a:pt x="150815" y="42373"/>
                      <a:pt x="152799" y="44357"/>
                      <a:pt x="155250" y="44357"/>
                    </a:cubicBezTo>
                    <a:cubicBezTo>
                      <a:pt x="155627" y="44357"/>
                      <a:pt x="155988" y="44296"/>
                      <a:pt x="156338" y="44208"/>
                    </a:cubicBezTo>
                    <a:cubicBezTo>
                      <a:pt x="160234" y="59571"/>
                      <a:pt x="174178" y="70972"/>
                      <a:pt x="190735" y="70972"/>
                    </a:cubicBezTo>
                    <a:cubicBezTo>
                      <a:pt x="210302" y="70972"/>
                      <a:pt x="226221" y="55053"/>
                      <a:pt x="226221" y="35486"/>
                    </a:cubicBezTo>
                    <a:cubicBezTo>
                      <a:pt x="226221" y="27081"/>
                      <a:pt x="223278" y="19354"/>
                      <a:pt x="218376" y="13268"/>
                    </a:cubicBezTo>
                    <a:lnTo>
                      <a:pt x="253187" y="13268"/>
                    </a:lnTo>
                    <a:cubicBezTo>
                      <a:pt x="255639" y="13268"/>
                      <a:pt x="257622" y="11284"/>
                      <a:pt x="257622" y="8833"/>
                    </a:cubicBezTo>
                    <a:cubicBezTo>
                      <a:pt x="257622" y="6381"/>
                      <a:pt x="255639" y="4397"/>
                      <a:pt x="253187" y="4397"/>
                    </a:cubicBezTo>
                    <a:close/>
                    <a:moveTo>
                      <a:pt x="66535" y="62100"/>
                    </a:moveTo>
                    <a:cubicBezTo>
                      <a:pt x="51859" y="62100"/>
                      <a:pt x="39920" y="50161"/>
                      <a:pt x="39920" y="35486"/>
                    </a:cubicBezTo>
                    <a:cubicBezTo>
                      <a:pt x="39920" y="20810"/>
                      <a:pt x="51859" y="8871"/>
                      <a:pt x="66535" y="8871"/>
                    </a:cubicBezTo>
                    <a:cubicBezTo>
                      <a:pt x="81210" y="8871"/>
                      <a:pt x="93149" y="20810"/>
                      <a:pt x="93149" y="35486"/>
                    </a:cubicBezTo>
                    <a:cubicBezTo>
                      <a:pt x="93149" y="50161"/>
                      <a:pt x="81210" y="62100"/>
                      <a:pt x="66535" y="62100"/>
                    </a:cubicBezTo>
                    <a:close/>
                    <a:moveTo>
                      <a:pt x="190735" y="62100"/>
                    </a:moveTo>
                    <a:cubicBezTo>
                      <a:pt x="176059" y="62100"/>
                      <a:pt x="164121" y="50161"/>
                      <a:pt x="164121" y="35486"/>
                    </a:cubicBezTo>
                    <a:cubicBezTo>
                      <a:pt x="164121" y="20810"/>
                      <a:pt x="176059" y="8871"/>
                      <a:pt x="190735" y="8871"/>
                    </a:cubicBezTo>
                    <a:cubicBezTo>
                      <a:pt x="205411" y="8871"/>
                      <a:pt x="217349" y="20810"/>
                      <a:pt x="217349" y="35486"/>
                    </a:cubicBezTo>
                    <a:cubicBezTo>
                      <a:pt x="217349" y="50161"/>
                      <a:pt x="205411" y="62100"/>
                      <a:pt x="190735" y="62100"/>
                    </a:cubicBezTo>
                    <a:close/>
                  </a:path>
                </a:pathLst>
              </a:custGeom>
              <a:solidFill>
                <a:srgbClr val="734A3E"/>
              </a:solidFill>
              <a:ln w="1109" cap="flat">
                <a:noFill/>
                <a:prstDash val="solid"/>
                <a:miter/>
              </a:ln>
            </p:spPr>
            <p:txBody>
              <a:bodyPr rtlCol="0" anchor="ctr"/>
              <a:lstStyle/>
              <a:p>
                <a:endParaRPr lang="en-US"/>
              </a:p>
            </p:txBody>
          </p:sp>
          <p:sp>
            <p:nvSpPr>
              <p:cNvPr id="37" name="Freihandform 36">
                <a:extLst>
                  <a:ext uri="{FF2B5EF4-FFF2-40B4-BE49-F238E27FC236}">
                    <a16:creationId xmlns:a16="http://schemas.microsoft.com/office/drawing/2014/main" id="{3A28BDB6-C6BD-5E0B-5470-BE4F88636FE4}"/>
                  </a:ext>
                </a:extLst>
              </p:cNvPr>
              <p:cNvSpPr/>
              <p:nvPr/>
            </p:nvSpPr>
            <p:spPr>
              <a:xfrm>
                <a:off x="2428224" y="662749"/>
                <a:ext cx="301787" cy="184143"/>
              </a:xfrm>
              <a:custGeom>
                <a:avLst/>
                <a:gdLst>
                  <a:gd name="connsiteX0" fmla="*/ 195251 w 301787"/>
                  <a:gd name="connsiteY0" fmla="*/ 0 h 184143"/>
                  <a:gd name="connsiteX1" fmla="*/ 150894 w 301787"/>
                  <a:gd name="connsiteY1" fmla="*/ 8871 h 184143"/>
                  <a:gd name="connsiteX2" fmla="*/ 106536 w 301787"/>
                  <a:gd name="connsiteY2" fmla="*/ 0 h 184143"/>
                  <a:gd name="connsiteX3" fmla="*/ 8950 w 301787"/>
                  <a:gd name="connsiteY3" fmla="*/ 184144 h 184143"/>
                  <a:gd name="connsiteX4" fmla="*/ 150894 w 301787"/>
                  <a:gd name="connsiteY4" fmla="*/ 97586 h 184143"/>
                  <a:gd name="connsiteX5" fmla="*/ 292837 w 301787"/>
                  <a:gd name="connsiteY5" fmla="*/ 184144 h 184143"/>
                  <a:gd name="connsiteX6" fmla="*/ 195251 w 301787"/>
                  <a:gd name="connsiteY6" fmla="*/ 0 h 18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787" h="184143">
                    <a:moveTo>
                      <a:pt x="195251" y="0"/>
                    </a:moveTo>
                    <a:cubicBezTo>
                      <a:pt x="166419" y="0"/>
                      <a:pt x="150894" y="8871"/>
                      <a:pt x="150894" y="8871"/>
                    </a:cubicBezTo>
                    <a:cubicBezTo>
                      <a:pt x="150894" y="8871"/>
                      <a:pt x="135368" y="0"/>
                      <a:pt x="106536" y="0"/>
                    </a:cubicBezTo>
                    <a:cubicBezTo>
                      <a:pt x="77704" y="0"/>
                      <a:pt x="-31711" y="55508"/>
                      <a:pt x="8950" y="184144"/>
                    </a:cubicBezTo>
                    <a:cubicBezTo>
                      <a:pt x="8950" y="184144"/>
                      <a:pt x="150894" y="158946"/>
                      <a:pt x="150894" y="97586"/>
                    </a:cubicBezTo>
                    <a:cubicBezTo>
                      <a:pt x="150894" y="158946"/>
                      <a:pt x="292837" y="184144"/>
                      <a:pt x="292837" y="184144"/>
                    </a:cubicBezTo>
                    <a:cubicBezTo>
                      <a:pt x="333498" y="55508"/>
                      <a:pt x="224083" y="0"/>
                      <a:pt x="195251" y="0"/>
                    </a:cubicBezTo>
                    <a:close/>
                  </a:path>
                </a:pathLst>
              </a:custGeom>
              <a:solidFill>
                <a:srgbClr val="FFC85C"/>
              </a:solidFill>
              <a:ln w="1109" cap="flat">
                <a:noFill/>
                <a:prstDash val="solid"/>
                <a:miter/>
              </a:ln>
            </p:spPr>
            <p:txBody>
              <a:bodyPr rtlCol="0" anchor="ctr"/>
              <a:lstStyle/>
              <a:p>
                <a:endParaRPr lang="en-US"/>
              </a:p>
            </p:txBody>
          </p:sp>
          <p:sp>
            <p:nvSpPr>
              <p:cNvPr id="38" name="Freihandform 37">
                <a:extLst>
                  <a:ext uri="{FF2B5EF4-FFF2-40B4-BE49-F238E27FC236}">
                    <a16:creationId xmlns:a16="http://schemas.microsoft.com/office/drawing/2014/main" id="{FF53E573-C155-3B39-272D-20C3DBD00EEE}"/>
                  </a:ext>
                </a:extLst>
              </p:cNvPr>
              <p:cNvSpPr/>
              <p:nvPr/>
            </p:nvSpPr>
            <p:spPr>
              <a:xfrm>
                <a:off x="2428224" y="662749"/>
                <a:ext cx="150893" cy="184143"/>
              </a:xfrm>
              <a:custGeom>
                <a:avLst/>
                <a:gdLst>
                  <a:gd name="connsiteX0" fmla="*/ 150893 w 150893"/>
                  <a:gd name="connsiteY0" fmla="*/ 8876 h 184143"/>
                  <a:gd name="connsiteX1" fmla="*/ 150893 w 150893"/>
                  <a:gd name="connsiteY1" fmla="*/ 8871 h 184143"/>
                  <a:gd name="connsiteX2" fmla="*/ 106536 w 150893"/>
                  <a:gd name="connsiteY2" fmla="*/ 0 h 184143"/>
                  <a:gd name="connsiteX3" fmla="*/ 8950 w 150893"/>
                  <a:gd name="connsiteY3" fmla="*/ 184144 h 184143"/>
                  <a:gd name="connsiteX4" fmla="*/ 48528 w 150893"/>
                  <a:gd name="connsiteY4" fmla="*/ 174529 h 184143"/>
                  <a:gd name="connsiteX5" fmla="*/ 150893 w 150893"/>
                  <a:gd name="connsiteY5" fmla="*/ 8876 h 18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893" h="184143">
                    <a:moveTo>
                      <a:pt x="150893" y="8876"/>
                    </a:moveTo>
                    <a:lnTo>
                      <a:pt x="150893" y="8871"/>
                    </a:lnTo>
                    <a:cubicBezTo>
                      <a:pt x="150893" y="8871"/>
                      <a:pt x="135368" y="0"/>
                      <a:pt x="106536" y="0"/>
                    </a:cubicBezTo>
                    <a:cubicBezTo>
                      <a:pt x="77704" y="0"/>
                      <a:pt x="-31710" y="55508"/>
                      <a:pt x="8950" y="184144"/>
                    </a:cubicBezTo>
                    <a:cubicBezTo>
                      <a:pt x="8950" y="184144"/>
                      <a:pt x="26133" y="181086"/>
                      <a:pt x="48528" y="174529"/>
                    </a:cubicBezTo>
                    <a:cubicBezTo>
                      <a:pt x="23464" y="59181"/>
                      <a:pt x="123383" y="8965"/>
                      <a:pt x="150893" y="8876"/>
                    </a:cubicBezTo>
                    <a:close/>
                  </a:path>
                </a:pathLst>
              </a:custGeom>
              <a:solidFill>
                <a:srgbClr val="F6B45E"/>
              </a:solidFill>
              <a:ln w="1109"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3665143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usgewählte Bilder und Texte refkletieren 3">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711AFB63-57D9-6AAD-881B-9B09ADE99B81}"/>
              </a:ext>
            </a:extLst>
          </p:cNvPr>
          <p:cNvSpPr/>
          <p:nvPr userDrawn="1"/>
        </p:nvSpPr>
        <p:spPr>
          <a:xfrm>
            <a:off x="6278750" y="1268413"/>
            <a:ext cx="5545138" cy="46792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hteck 2">
            <a:extLst>
              <a:ext uri="{FF2B5EF4-FFF2-40B4-BE49-F238E27FC236}">
                <a16:creationId xmlns:a16="http://schemas.microsoft.com/office/drawing/2014/main" id="{C7240578-76A0-74E8-499A-BE17FDD665BF}"/>
              </a:ext>
            </a:extLst>
          </p:cNvPr>
          <p:cNvSpPr/>
          <p:nvPr userDrawn="1"/>
        </p:nvSpPr>
        <p:spPr>
          <a:xfrm>
            <a:off x="374306" y="1268413"/>
            <a:ext cx="5545138" cy="467925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Gerade Verbindung 3">
            <a:extLst>
              <a:ext uri="{FF2B5EF4-FFF2-40B4-BE49-F238E27FC236}">
                <a16:creationId xmlns:a16="http://schemas.microsoft.com/office/drawing/2014/main" id="{F4800A40-A954-B7E9-2D92-8DEA04EE606E}"/>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pic>
        <p:nvPicPr>
          <p:cNvPr id="5" name="Grafik 4">
            <a:extLst>
              <a:ext uri="{FF2B5EF4-FFF2-40B4-BE49-F238E27FC236}">
                <a16:creationId xmlns:a16="http://schemas.microsoft.com/office/drawing/2014/main" id="{3B0371B3-69CC-361B-F4CB-EDD0F955E3C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7212" y="1808165"/>
            <a:ext cx="5179326" cy="3708398"/>
          </a:xfrm>
          <a:prstGeom prst="rect">
            <a:avLst/>
          </a:prstGeom>
        </p:spPr>
      </p:pic>
      <p:pic>
        <p:nvPicPr>
          <p:cNvPr id="6" name="Grafik 5">
            <a:extLst>
              <a:ext uri="{FF2B5EF4-FFF2-40B4-BE49-F238E27FC236}">
                <a16:creationId xmlns:a16="http://schemas.microsoft.com/office/drawing/2014/main" id="{0137BA00-551D-54D0-31A7-E773E69BF17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459241" y="1808163"/>
            <a:ext cx="5184157" cy="3708400"/>
          </a:xfrm>
          <a:prstGeom prst="rect">
            <a:avLst/>
          </a:prstGeom>
        </p:spPr>
      </p:pic>
      <p:sp>
        <p:nvSpPr>
          <p:cNvPr id="7" name="Rechteck 6">
            <a:extLst>
              <a:ext uri="{FF2B5EF4-FFF2-40B4-BE49-F238E27FC236}">
                <a16:creationId xmlns:a16="http://schemas.microsoft.com/office/drawing/2014/main" id="{4A88EEFB-A5F0-16EF-8748-51CEF5685E42}"/>
              </a:ext>
            </a:extLst>
          </p:cNvPr>
          <p:cNvSpPr/>
          <p:nvPr userDrawn="1"/>
        </p:nvSpPr>
        <p:spPr>
          <a:xfrm>
            <a:off x="2182950" y="723635"/>
            <a:ext cx="663488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indent="0" fontAlgn="base">
              <a:spcAft>
                <a:spcPct val="0"/>
              </a:spcAft>
              <a:buNone/>
            </a:pPr>
            <a:r>
              <a:rPr lang="de-DE" sz="2400" b="1" kern="0" dirty="0">
                <a:solidFill>
                  <a:schemeClr val="tx2"/>
                </a:solidFill>
                <a:latin typeface="Arial" panose="020B0604020202020204" pitchFamily="34" charset="0"/>
                <a:cs typeface="Arial" panose="020B0604020202020204" pitchFamily="34" charset="0"/>
              </a:rPr>
              <a:t>Ausgewählte Bilder und Texte reflektieren</a:t>
            </a:r>
          </a:p>
        </p:txBody>
      </p:sp>
      <p:sp>
        <p:nvSpPr>
          <p:cNvPr id="8" name="Textfeld 7">
            <a:extLst>
              <a:ext uri="{FF2B5EF4-FFF2-40B4-BE49-F238E27FC236}">
                <a16:creationId xmlns:a16="http://schemas.microsoft.com/office/drawing/2014/main" id="{81BFD6C1-AE5E-94E5-19E2-3759564922B8}"/>
              </a:ext>
            </a:extLst>
          </p:cNvPr>
          <p:cNvSpPr txBox="1"/>
          <p:nvPr userDrawn="1"/>
        </p:nvSpPr>
        <p:spPr>
          <a:xfrm>
            <a:off x="2716098" y="5641419"/>
            <a:ext cx="855892" cy="855892"/>
          </a:xfrm>
          <a:prstGeom prst="ellipse">
            <a:avLst/>
          </a:prstGeom>
          <a:solidFill>
            <a:schemeClr val="accent1"/>
          </a:solidFill>
          <a:ln w="57150">
            <a:noFill/>
          </a:ln>
        </p:spPr>
        <p:style>
          <a:lnRef idx="2">
            <a:schemeClr val="accent1"/>
          </a:lnRef>
          <a:fillRef idx="1">
            <a:schemeClr val="lt1"/>
          </a:fillRef>
          <a:effectRef idx="0">
            <a:schemeClr val="accent1"/>
          </a:effectRef>
          <a:fontRef idx="minor">
            <a:schemeClr val="dk1"/>
          </a:fontRef>
        </p:style>
        <p:txBody>
          <a:bodyPr wrap="square" lIns="0" tIns="0" rIns="0" bIns="0" rtlCol="0" anchor="ctr">
            <a:noAutofit/>
          </a:bodyPr>
          <a:lstStyle/>
          <a:p>
            <a:pPr algn="ctr"/>
            <a:r>
              <a:rPr lang="de-DE" sz="3200" b="1" dirty="0">
                <a:solidFill>
                  <a:schemeClr val="bg1"/>
                </a:solidFill>
                <a:latin typeface="Arial" panose="020B0604020202020204" pitchFamily="34" charset="0"/>
                <a:ea typeface="Calibri" panose="020F0502020204030204" pitchFamily="34" charset="0"/>
                <a:cs typeface="Times New Roman" panose="02020603050405020304" pitchFamily="18" charset="0"/>
              </a:rPr>
              <a:t>3A</a:t>
            </a:r>
            <a:endParaRPr lang="de-DE" sz="20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Textfeld 8">
            <a:extLst>
              <a:ext uri="{FF2B5EF4-FFF2-40B4-BE49-F238E27FC236}">
                <a16:creationId xmlns:a16="http://schemas.microsoft.com/office/drawing/2014/main" id="{DF0C5EB5-8708-60BF-EEBC-633DB108FEFA}"/>
              </a:ext>
            </a:extLst>
          </p:cNvPr>
          <p:cNvSpPr txBox="1"/>
          <p:nvPr userDrawn="1"/>
        </p:nvSpPr>
        <p:spPr>
          <a:xfrm>
            <a:off x="8625951" y="5641419"/>
            <a:ext cx="855892" cy="855892"/>
          </a:xfrm>
          <a:prstGeom prst="ellipse">
            <a:avLst/>
          </a:prstGeom>
          <a:solidFill>
            <a:schemeClr val="accent1"/>
          </a:solidFill>
          <a:ln w="57150">
            <a:noFill/>
          </a:ln>
        </p:spPr>
        <p:style>
          <a:lnRef idx="2">
            <a:schemeClr val="accent1"/>
          </a:lnRef>
          <a:fillRef idx="1">
            <a:schemeClr val="lt1"/>
          </a:fillRef>
          <a:effectRef idx="0">
            <a:schemeClr val="accent1"/>
          </a:effectRef>
          <a:fontRef idx="minor">
            <a:schemeClr val="dk1"/>
          </a:fontRef>
        </p:style>
        <p:txBody>
          <a:bodyPr wrap="square" lIns="0" tIns="0" rIns="0" bIns="0" rtlCol="0" anchor="ctr">
            <a:noAutofit/>
          </a:bodyPr>
          <a:lstStyle/>
          <a:p>
            <a:pPr algn="ctr"/>
            <a:r>
              <a:rPr lang="de-DE" sz="3200" b="1" dirty="0">
                <a:solidFill>
                  <a:schemeClr val="bg1"/>
                </a:solidFill>
                <a:latin typeface="Arial" panose="020B0604020202020204" pitchFamily="34" charset="0"/>
                <a:ea typeface="Calibri" panose="020F0502020204030204" pitchFamily="34" charset="0"/>
                <a:cs typeface="Times New Roman" panose="02020603050405020304" pitchFamily="18" charset="0"/>
              </a:rPr>
              <a:t>3B</a:t>
            </a:r>
            <a:endParaRPr lang="de-DE" sz="20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10" name="Gruppieren 9">
            <a:extLst>
              <a:ext uri="{FF2B5EF4-FFF2-40B4-BE49-F238E27FC236}">
                <a16:creationId xmlns:a16="http://schemas.microsoft.com/office/drawing/2014/main" id="{313BD205-82EE-F90E-4FE8-223214076413}"/>
              </a:ext>
            </a:extLst>
          </p:cNvPr>
          <p:cNvGrpSpPr/>
          <p:nvPr userDrawn="1"/>
        </p:nvGrpSpPr>
        <p:grpSpPr>
          <a:xfrm>
            <a:off x="742950" y="368301"/>
            <a:ext cx="1080000" cy="1080000"/>
            <a:chOff x="742950" y="368301"/>
            <a:chExt cx="1080000" cy="1080000"/>
          </a:xfrm>
        </p:grpSpPr>
        <p:sp>
          <p:nvSpPr>
            <p:cNvPr id="12" name="Oval 11">
              <a:extLst>
                <a:ext uri="{FF2B5EF4-FFF2-40B4-BE49-F238E27FC236}">
                  <a16:creationId xmlns:a16="http://schemas.microsoft.com/office/drawing/2014/main" id="{69B1086F-7FC3-EFCC-4F0C-D01C0659239D}"/>
                </a:ext>
              </a:extLst>
            </p:cNvPr>
            <p:cNvSpPr/>
            <p:nvPr/>
          </p:nvSpPr>
          <p:spPr>
            <a:xfrm>
              <a:off x="742950" y="368301"/>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dirty="0">
                <a:latin typeface="Arial" panose="020B0604020202020204" pitchFamily="34" charset="0"/>
                <a:cs typeface="Arial" panose="020B0604020202020204" pitchFamily="34" charset="0"/>
              </a:endParaRPr>
            </a:p>
          </p:txBody>
        </p:sp>
        <p:pic>
          <p:nvPicPr>
            <p:cNvPr id="13" name="Grafik 12">
              <a:extLst>
                <a:ext uri="{FF2B5EF4-FFF2-40B4-BE49-F238E27FC236}">
                  <a16:creationId xmlns:a16="http://schemas.microsoft.com/office/drawing/2014/main" id="{75DFD39B-3C6D-9E5D-DCB4-E5ECAA5DE3A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1349632" y="638301"/>
              <a:ext cx="386490" cy="386492"/>
            </a:xfrm>
            <a:prstGeom prst="rect">
              <a:avLst/>
            </a:prstGeom>
          </p:spPr>
        </p:pic>
        <p:grpSp>
          <p:nvGrpSpPr>
            <p:cNvPr id="14" name="Grafik 3">
              <a:extLst>
                <a:ext uri="{FF2B5EF4-FFF2-40B4-BE49-F238E27FC236}">
                  <a16:creationId xmlns:a16="http://schemas.microsoft.com/office/drawing/2014/main" id="{63919A8D-63AA-D2FE-CBA8-93AAF3442348}"/>
                </a:ext>
              </a:extLst>
            </p:cNvPr>
            <p:cNvGrpSpPr/>
            <p:nvPr/>
          </p:nvGrpSpPr>
          <p:grpSpPr>
            <a:xfrm>
              <a:off x="1138687" y="667048"/>
              <a:ext cx="351657" cy="510247"/>
              <a:chOff x="1107121" y="664259"/>
              <a:chExt cx="351657" cy="510247"/>
            </a:xfrm>
          </p:grpSpPr>
          <p:sp>
            <p:nvSpPr>
              <p:cNvPr id="37" name="Freihandform 36">
                <a:extLst>
                  <a:ext uri="{FF2B5EF4-FFF2-40B4-BE49-F238E27FC236}">
                    <a16:creationId xmlns:a16="http://schemas.microsoft.com/office/drawing/2014/main" id="{378CA802-F91C-44EE-5A15-90A0194C3860}"/>
                  </a:ext>
                </a:extLst>
              </p:cNvPr>
              <p:cNvSpPr/>
              <p:nvPr/>
            </p:nvSpPr>
            <p:spPr>
              <a:xfrm>
                <a:off x="1107121" y="664259"/>
                <a:ext cx="351656" cy="510246"/>
              </a:xfrm>
              <a:custGeom>
                <a:avLst/>
                <a:gdLst>
                  <a:gd name="connsiteX0" fmla="*/ 351625 w 351656"/>
                  <a:gd name="connsiteY0" fmla="*/ 465025 h 510246"/>
                  <a:gd name="connsiteX1" fmla="*/ 350826 w 351656"/>
                  <a:gd name="connsiteY1" fmla="*/ 457838 h 510246"/>
                  <a:gd name="connsiteX2" fmla="*/ 345107 w 351656"/>
                  <a:gd name="connsiteY2" fmla="*/ 453261 h 510246"/>
                  <a:gd name="connsiteX3" fmla="*/ 344659 w 351656"/>
                  <a:gd name="connsiteY3" fmla="*/ 453311 h 510246"/>
                  <a:gd name="connsiteX4" fmla="*/ 336932 w 351656"/>
                  <a:gd name="connsiteY4" fmla="*/ 391494 h 510246"/>
                  <a:gd name="connsiteX5" fmla="*/ 313142 w 351656"/>
                  <a:gd name="connsiteY5" fmla="*/ 362475 h 510246"/>
                  <a:gd name="connsiteX6" fmla="*/ 270203 w 351656"/>
                  <a:gd name="connsiteY6" fmla="*/ 348162 h 510246"/>
                  <a:gd name="connsiteX7" fmla="*/ 253291 w 351656"/>
                  <a:gd name="connsiteY7" fmla="*/ 351322 h 510246"/>
                  <a:gd name="connsiteX8" fmla="*/ 240643 w 351656"/>
                  <a:gd name="connsiteY8" fmla="*/ 347106 h 510246"/>
                  <a:gd name="connsiteX9" fmla="*/ 228612 w 351656"/>
                  <a:gd name="connsiteY9" fmla="*/ 330414 h 510246"/>
                  <a:gd name="connsiteX10" fmla="*/ 228612 w 351656"/>
                  <a:gd name="connsiteY10" fmla="*/ 302040 h 510246"/>
                  <a:gd name="connsiteX11" fmla="*/ 266508 w 351656"/>
                  <a:gd name="connsiteY11" fmla="*/ 286250 h 510246"/>
                  <a:gd name="connsiteX12" fmla="*/ 298991 w 351656"/>
                  <a:gd name="connsiteY12" fmla="*/ 237528 h 510246"/>
                  <a:gd name="connsiteX13" fmla="*/ 298991 w 351656"/>
                  <a:gd name="connsiteY13" fmla="*/ 228731 h 510246"/>
                  <a:gd name="connsiteX14" fmla="*/ 325383 w 351656"/>
                  <a:gd name="connsiteY14" fmla="*/ 202339 h 510246"/>
                  <a:gd name="connsiteX15" fmla="*/ 322393 w 351656"/>
                  <a:gd name="connsiteY15" fmla="*/ 190141 h 510246"/>
                  <a:gd name="connsiteX16" fmla="*/ 325383 w 351656"/>
                  <a:gd name="connsiteY16" fmla="*/ 175947 h 510246"/>
                  <a:gd name="connsiteX17" fmla="*/ 323712 w 351656"/>
                  <a:gd name="connsiteY17" fmla="*/ 165774 h 510246"/>
                  <a:gd name="connsiteX18" fmla="*/ 334181 w 351656"/>
                  <a:gd name="connsiteY18" fmla="*/ 140758 h 510246"/>
                  <a:gd name="connsiteX19" fmla="*/ 332509 w 351656"/>
                  <a:gd name="connsiteY19" fmla="*/ 130584 h 510246"/>
                  <a:gd name="connsiteX20" fmla="*/ 342978 w 351656"/>
                  <a:gd name="connsiteY20" fmla="*/ 105568 h 510246"/>
                  <a:gd name="connsiteX21" fmla="*/ 315099 w 351656"/>
                  <a:gd name="connsiteY21" fmla="*/ 71161 h 510246"/>
                  <a:gd name="connsiteX22" fmla="*/ 316586 w 351656"/>
                  <a:gd name="connsiteY22" fmla="*/ 61581 h 510246"/>
                  <a:gd name="connsiteX23" fmla="*/ 281396 w 351656"/>
                  <a:gd name="connsiteY23" fmla="*/ 26392 h 510246"/>
                  <a:gd name="connsiteX24" fmla="*/ 261698 w 351656"/>
                  <a:gd name="connsiteY24" fmla="*/ 32420 h 510246"/>
                  <a:gd name="connsiteX25" fmla="*/ 228612 w 351656"/>
                  <a:gd name="connsiteY25" fmla="*/ 8797 h 510246"/>
                  <a:gd name="connsiteX26" fmla="*/ 205958 w 351656"/>
                  <a:gd name="connsiteY26" fmla="*/ 17265 h 510246"/>
                  <a:gd name="connsiteX27" fmla="*/ 175829 w 351656"/>
                  <a:gd name="connsiteY27" fmla="*/ 0 h 510246"/>
                  <a:gd name="connsiteX28" fmla="*/ 145700 w 351656"/>
                  <a:gd name="connsiteY28" fmla="*/ 17265 h 510246"/>
                  <a:gd name="connsiteX29" fmla="*/ 123045 w 351656"/>
                  <a:gd name="connsiteY29" fmla="*/ 8797 h 510246"/>
                  <a:gd name="connsiteX30" fmla="*/ 89960 w 351656"/>
                  <a:gd name="connsiteY30" fmla="*/ 32420 h 510246"/>
                  <a:gd name="connsiteX31" fmla="*/ 70261 w 351656"/>
                  <a:gd name="connsiteY31" fmla="*/ 26392 h 510246"/>
                  <a:gd name="connsiteX32" fmla="*/ 35072 w 351656"/>
                  <a:gd name="connsiteY32" fmla="*/ 61581 h 510246"/>
                  <a:gd name="connsiteX33" fmla="*/ 36559 w 351656"/>
                  <a:gd name="connsiteY33" fmla="*/ 71161 h 510246"/>
                  <a:gd name="connsiteX34" fmla="*/ 8679 w 351656"/>
                  <a:gd name="connsiteY34" fmla="*/ 105568 h 510246"/>
                  <a:gd name="connsiteX35" fmla="*/ 19148 w 351656"/>
                  <a:gd name="connsiteY35" fmla="*/ 130584 h 510246"/>
                  <a:gd name="connsiteX36" fmla="*/ 17476 w 351656"/>
                  <a:gd name="connsiteY36" fmla="*/ 140758 h 510246"/>
                  <a:gd name="connsiteX37" fmla="*/ 27945 w 351656"/>
                  <a:gd name="connsiteY37" fmla="*/ 165774 h 510246"/>
                  <a:gd name="connsiteX38" fmla="*/ 26273 w 351656"/>
                  <a:gd name="connsiteY38" fmla="*/ 175947 h 510246"/>
                  <a:gd name="connsiteX39" fmla="*/ 29263 w 351656"/>
                  <a:gd name="connsiteY39" fmla="*/ 190141 h 510246"/>
                  <a:gd name="connsiteX40" fmla="*/ 26273 w 351656"/>
                  <a:gd name="connsiteY40" fmla="*/ 202339 h 510246"/>
                  <a:gd name="connsiteX41" fmla="*/ 52665 w 351656"/>
                  <a:gd name="connsiteY41" fmla="*/ 228731 h 510246"/>
                  <a:gd name="connsiteX42" fmla="*/ 52665 w 351656"/>
                  <a:gd name="connsiteY42" fmla="*/ 237528 h 510246"/>
                  <a:gd name="connsiteX43" fmla="*/ 85147 w 351656"/>
                  <a:gd name="connsiteY43" fmla="*/ 286252 h 510246"/>
                  <a:gd name="connsiteX44" fmla="*/ 123044 w 351656"/>
                  <a:gd name="connsiteY44" fmla="*/ 302043 h 510246"/>
                  <a:gd name="connsiteX45" fmla="*/ 123044 w 351656"/>
                  <a:gd name="connsiteY45" fmla="*/ 330415 h 510246"/>
                  <a:gd name="connsiteX46" fmla="*/ 111014 w 351656"/>
                  <a:gd name="connsiteY46" fmla="*/ 347107 h 510246"/>
                  <a:gd name="connsiteX47" fmla="*/ 98366 w 351656"/>
                  <a:gd name="connsiteY47" fmla="*/ 351323 h 510246"/>
                  <a:gd name="connsiteX48" fmla="*/ 81454 w 351656"/>
                  <a:gd name="connsiteY48" fmla="*/ 348163 h 510246"/>
                  <a:gd name="connsiteX49" fmla="*/ 38515 w 351656"/>
                  <a:gd name="connsiteY49" fmla="*/ 362476 h 510246"/>
                  <a:gd name="connsiteX50" fmla="*/ 14725 w 351656"/>
                  <a:gd name="connsiteY50" fmla="*/ 391495 h 510246"/>
                  <a:gd name="connsiteX51" fmla="*/ 6997 w 351656"/>
                  <a:gd name="connsiteY51" fmla="*/ 453312 h 510246"/>
                  <a:gd name="connsiteX52" fmla="*/ 6550 w 351656"/>
                  <a:gd name="connsiteY52" fmla="*/ 453262 h 510246"/>
                  <a:gd name="connsiteX53" fmla="*/ 830 w 351656"/>
                  <a:gd name="connsiteY53" fmla="*/ 457839 h 510246"/>
                  <a:gd name="connsiteX54" fmla="*/ 32 w 351656"/>
                  <a:gd name="connsiteY54" fmla="*/ 465027 h 510246"/>
                  <a:gd name="connsiteX55" fmla="*/ 4608 w 351656"/>
                  <a:gd name="connsiteY55" fmla="*/ 470746 h 510246"/>
                  <a:gd name="connsiteX56" fmla="*/ 17476 w 351656"/>
                  <a:gd name="connsiteY56" fmla="*/ 472176 h 510246"/>
                  <a:gd name="connsiteX57" fmla="*/ 17476 w 351656"/>
                  <a:gd name="connsiteY57" fmla="*/ 492651 h 510246"/>
                  <a:gd name="connsiteX58" fmla="*/ 35071 w 351656"/>
                  <a:gd name="connsiteY58" fmla="*/ 510246 h 510246"/>
                  <a:gd name="connsiteX59" fmla="*/ 79058 w 351656"/>
                  <a:gd name="connsiteY59" fmla="*/ 510246 h 510246"/>
                  <a:gd name="connsiteX60" fmla="*/ 272599 w 351656"/>
                  <a:gd name="connsiteY60" fmla="*/ 510246 h 510246"/>
                  <a:gd name="connsiteX61" fmla="*/ 316586 w 351656"/>
                  <a:gd name="connsiteY61" fmla="*/ 510246 h 510246"/>
                  <a:gd name="connsiteX62" fmla="*/ 334181 w 351656"/>
                  <a:gd name="connsiteY62" fmla="*/ 492651 h 510246"/>
                  <a:gd name="connsiteX63" fmla="*/ 334181 w 351656"/>
                  <a:gd name="connsiteY63" fmla="*/ 472174 h 510246"/>
                  <a:gd name="connsiteX64" fmla="*/ 347049 w 351656"/>
                  <a:gd name="connsiteY64" fmla="*/ 470745 h 510246"/>
                  <a:gd name="connsiteX65" fmla="*/ 351625 w 351656"/>
                  <a:gd name="connsiteY65" fmla="*/ 465025 h 510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51656" h="510246">
                    <a:moveTo>
                      <a:pt x="351625" y="465025"/>
                    </a:moveTo>
                    <a:lnTo>
                      <a:pt x="350826" y="457838"/>
                    </a:lnTo>
                    <a:cubicBezTo>
                      <a:pt x="350511" y="454995"/>
                      <a:pt x="347949" y="452946"/>
                      <a:pt x="345107" y="453261"/>
                    </a:cubicBezTo>
                    <a:lnTo>
                      <a:pt x="344659" y="453311"/>
                    </a:lnTo>
                    <a:lnTo>
                      <a:pt x="336932" y="391494"/>
                    </a:lnTo>
                    <a:cubicBezTo>
                      <a:pt x="335251" y="378047"/>
                      <a:pt x="325998" y="366760"/>
                      <a:pt x="313142" y="362475"/>
                    </a:cubicBezTo>
                    <a:lnTo>
                      <a:pt x="270203" y="348162"/>
                    </a:lnTo>
                    <a:cubicBezTo>
                      <a:pt x="264307" y="346195"/>
                      <a:pt x="257838" y="347447"/>
                      <a:pt x="253291" y="351322"/>
                    </a:cubicBezTo>
                    <a:lnTo>
                      <a:pt x="240643" y="347106"/>
                    </a:lnTo>
                    <a:cubicBezTo>
                      <a:pt x="233458" y="344711"/>
                      <a:pt x="228612" y="337987"/>
                      <a:pt x="228612" y="330414"/>
                    </a:cubicBezTo>
                    <a:lnTo>
                      <a:pt x="228612" y="302040"/>
                    </a:lnTo>
                    <a:lnTo>
                      <a:pt x="266508" y="286250"/>
                    </a:lnTo>
                    <a:cubicBezTo>
                      <a:pt x="286179" y="278057"/>
                      <a:pt x="298991" y="258838"/>
                      <a:pt x="298991" y="237528"/>
                    </a:cubicBezTo>
                    <a:lnTo>
                      <a:pt x="298991" y="228731"/>
                    </a:lnTo>
                    <a:cubicBezTo>
                      <a:pt x="313567" y="228731"/>
                      <a:pt x="325383" y="216915"/>
                      <a:pt x="325383" y="202339"/>
                    </a:cubicBezTo>
                    <a:cubicBezTo>
                      <a:pt x="325383" y="197937"/>
                      <a:pt x="324300" y="193790"/>
                      <a:pt x="322393" y="190141"/>
                    </a:cubicBezTo>
                    <a:cubicBezTo>
                      <a:pt x="324311" y="185798"/>
                      <a:pt x="325383" y="180999"/>
                      <a:pt x="325383" y="175947"/>
                    </a:cubicBezTo>
                    <a:cubicBezTo>
                      <a:pt x="325383" y="172384"/>
                      <a:pt x="324696" y="169015"/>
                      <a:pt x="323712" y="165774"/>
                    </a:cubicBezTo>
                    <a:cubicBezTo>
                      <a:pt x="330168" y="159395"/>
                      <a:pt x="334181" y="150550"/>
                      <a:pt x="334181" y="140758"/>
                    </a:cubicBezTo>
                    <a:cubicBezTo>
                      <a:pt x="334181" y="137195"/>
                      <a:pt x="333493" y="133825"/>
                      <a:pt x="332509" y="130584"/>
                    </a:cubicBezTo>
                    <a:cubicBezTo>
                      <a:pt x="338966" y="124205"/>
                      <a:pt x="342978" y="115361"/>
                      <a:pt x="342978" y="105568"/>
                    </a:cubicBezTo>
                    <a:cubicBezTo>
                      <a:pt x="342978" y="88643"/>
                      <a:pt x="331021" y="74529"/>
                      <a:pt x="315099" y="71161"/>
                    </a:cubicBezTo>
                    <a:cubicBezTo>
                      <a:pt x="315971" y="68096"/>
                      <a:pt x="316586" y="64926"/>
                      <a:pt x="316586" y="61581"/>
                    </a:cubicBezTo>
                    <a:cubicBezTo>
                      <a:pt x="316586" y="42147"/>
                      <a:pt x="300831" y="26392"/>
                      <a:pt x="281396" y="26392"/>
                    </a:cubicBezTo>
                    <a:cubicBezTo>
                      <a:pt x="274098" y="26392"/>
                      <a:pt x="267320" y="28616"/>
                      <a:pt x="261698" y="32420"/>
                    </a:cubicBezTo>
                    <a:cubicBezTo>
                      <a:pt x="256896" y="18700"/>
                      <a:pt x="243973" y="8797"/>
                      <a:pt x="228612" y="8797"/>
                    </a:cubicBezTo>
                    <a:cubicBezTo>
                      <a:pt x="219935" y="8797"/>
                      <a:pt x="212094" y="12058"/>
                      <a:pt x="205958" y="17265"/>
                    </a:cubicBezTo>
                    <a:cubicBezTo>
                      <a:pt x="199821" y="6969"/>
                      <a:pt x="188687" y="0"/>
                      <a:pt x="175829" y="0"/>
                    </a:cubicBezTo>
                    <a:cubicBezTo>
                      <a:pt x="162972" y="0"/>
                      <a:pt x="151839" y="6969"/>
                      <a:pt x="145700" y="17265"/>
                    </a:cubicBezTo>
                    <a:cubicBezTo>
                      <a:pt x="139563" y="12058"/>
                      <a:pt x="131723" y="8797"/>
                      <a:pt x="123045" y="8797"/>
                    </a:cubicBezTo>
                    <a:cubicBezTo>
                      <a:pt x="107685" y="8797"/>
                      <a:pt x="94762" y="18700"/>
                      <a:pt x="89960" y="32420"/>
                    </a:cubicBezTo>
                    <a:cubicBezTo>
                      <a:pt x="84337" y="28616"/>
                      <a:pt x="77559" y="26392"/>
                      <a:pt x="70261" y="26392"/>
                    </a:cubicBezTo>
                    <a:cubicBezTo>
                      <a:pt x="50827" y="26392"/>
                      <a:pt x="35072" y="42147"/>
                      <a:pt x="35072" y="61581"/>
                    </a:cubicBezTo>
                    <a:cubicBezTo>
                      <a:pt x="35072" y="64926"/>
                      <a:pt x="35688" y="68096"/>
                      <a:pt x="36559" y="71161"/>
                    </a:cubicBezTo>
                    <a:cubicBezTo>
                      <a:pt x="20635" y="74529"/>
                      <a:pt x="8679" y="88643"/>
                      <a:pt x="8679" y="105568"/>
                    </a:cubicBezTo>
                    <a:cubicBezTo>
                      <a:pt x="8679" y="115361"/>
                      <a:pt x="12691" y="124205"/>
                      <a:pt x="19148" y="130584"/>
                    </a:cubicBezTo>
                    <a:cubicBezTo>
                      <a:pt x="18163" y="133825"/>
                      <a:pt x="17476" y="137195"/>
                      <a:pt x="17476" y="140758"/>
                    </a:cubicBezTo>
                    <a:cubicBezTo>
                      <a:pt x="17476" y="150550"/>
                      <a:pt x="21489" y="159395"/>
                      <a:pt x="27945" y="165774"/>
                    </a:cubicBezTo>
                    <a:cubicBezTo>
                      <a:pt x="26961" y="169015"/>
                      <a:pt x="26273" y="172384"/>
                      <a:pt x="26273" y="175947"/>
                    </a:cubicBezTo>
                    <a:cubicBezTo>
                      <a:pt x="26273" y="180999"/>
                      <a:pt x="27346" y="185798"/>
                      <a:pt x="29263" y="190141"/>
                    </a:cubicBezTo>
                    <a:cubicBezTo>
                      <a:pt x="27358" y="193790"/>
                      <a:pt x="26273" y="197937"/>
                      <a:pt x="26273" y="202339"/>
                    </a:cubicBezTo>
                    <a:cubicBezTo>
                      <a:pt x="26273" y="216915"/>
                      <a:pt x="38089" y="228731"/>
                      <a:pt x="52665" y="228731"/>
                    </a:cubicBezTo>
                    <a:lnTo>
                      <a:pt x="52665" y="237528"/>
                    </a:lnTo>
                    <a:cubicBezTo>
                      <a:pt x="52665" y="258837"/>
                      <a:pt x="65478" y="278055"/>
                      <a:pt x="85147" y="286252"/>
                    </a:cubicBezTo>
                    <a:lnTo>
                      <a:pt x="123044" y="302043"/>
                    </a:lnTo>
                    <a:lnTo>
                      <a:pt x="123044" y="330415"/>
                    </a:lnTo>
                    <a:cubicBezTo>
                      <a:pt x="123044" y="337989"/>
                      <a:pt x="118198" y="344712"/>
                      <a:pt x="111014" y="347107"/>
                    </a:cubicBezTo>
                    <a:lnTo>
                      <a:pt x="98366" y="351323"/>
                    </a:lnTo>
                    <a:cubicBezTo>
                      <a:pt x="93818" y="347448"/>
                      <a:pt x="87350" y="346196"/>
                      <a:pt x="81454" y="348163"/>
                    </a:cubicBezTo>
                    <a:lnTo>
                      <a:pt x="38515" y="362476"/>
                    </a:lnTo>
                    <a:cubicBezTo>
                      <a:pt x="25659" y="366761"/>
                      <a:pt x="16406" y="378048"/>
                      <a:pt x="14725" y="391495"/>
                    </a:cubicBezTo>
                    <a:lnTo>
                      <a:pt x="6997" y="453312"/>
                    </a:lnTo>
                    <a:lnTo>
                      <a:pt x="6550" y="453262"/>
                    </a:lnTo>
                    <a:cubicBezTo>
                      <a:pt x="3707" y="452947"/>
                      <a:pt x="1146" y="454995"/>
                      <a:pt x="830" y="457839"/>
                    </a:cubicBezTo>
                    <a:lnTo>
                      <a:pt x="32" y="465027"/>
                    </a:lnTo>
                    <a:cubicBezTo>
                      <a:pt x="-284" y="467869"/>
                      <a:pt x="1765" y="470430"/>
                      <a:pt x="4608" y="470746"/>
                    </a:cubicBezTo>
                    <a:lnTo>
                      <a:pt x="17476" y="472176"/>
                    </a:lnTo>
                    <a:lnTo>
                      <a:pt x="17476" y="492651"/>
                    </a:lnTo>
                    <a:cubicBezTo>
                      <a:pt x="17476" y="502368"/>
                      <a:pt x="25354" y="510246"/>
                      <a:pt x="35071" y="510246"/>
                    </a:cubicBezTo>
                    <a:lnTo>
                      <a:pt x="79058" y="510246"/>
                    </a:lnTo>
                    <a:lnTo>
                      <a:pt x="272599" y="510246"/>
                    </a:lnTo>
                    <a:lnTo>
                      <a:pt x="316586" y="510246"/>
                    </a:lnTo>
                    <a:cubicBezTo>
                      <a:pt x="326304" y="510246"/>
                      <a:pt x="334181" y="502368"/>
                      <a:pt x="334181" y="492651"/>
                    </a:cubicBezTo>
                    <a:lnTo>
                      <a:pt x="334181" y="472174"/>
                    </a:lnTo>
                    <a:lnTo>
                      <a:pt x="347049" y="470745"/>
                    </a:lnTo>
                    <a:cubicBezTo>
                      <a:pt x="349891" y="470429"/>
                      <a:pt x="351941" y="467868"/>
                      <a:pt x="351625" y="465025"/>
                    </a:cubicBezTo>
                    <a:close/>
                  </a:path>
                </a:pathLst>
              </a:custGeom>
              <a:solidFill>
                <a:srgbClr val="C38762"/>
              </a:solidFill>
              <a:ln w="1088" cap="flat">
                <a:noFill/>
                <a:prstDash val="solid"/>
                <a:miter/>
              </a:ln>
            </p:spPr>
            <p:txBody>
              <a:bodyPr rtlCol="0" anchor="ctr"/>
              <a:lstStyle/>
              <a:p>
                <a:endParaRPr lang="en-US"/>
              </a:p>
            </p:txBody>
          </p:sp>
          <p:sp>
            <p:nvSpPr>
              <p:cNvPr id="38" name="Freihandform 37">
                <a:extLst>
                  <a:ext uri="{FF2B5EF4-FFF2-40B4-BE49-F238E27FC236}">
                    <a16:creationId xmlns:a16="http://schemas.microsoft.com/office/drawing/2014/main" id="{D586F011-41DA-3755-6DF0-FCAA8A2D16B4}"/>
                  </a:ext>
                </a:extLst>
              </p:cNvPr>
              <p:cNvSpPr/>
              <p:nvPr/>
            </p:nvSpPr>
            <p:spPr>
              <a:xfrm>
                <a:off x="1115800" y="664259"/>
                <a:ext cx="334299" cy="211136"/>
              </a:xfrm>
              <a:custGeom>
                <a:avLst/>
                <a:gdLst>
                  <a:gd name="connsiteX0" fmla="*/ 323831 w 334299"/>
                  <a:gd name="connsiteY0" fmla="*/ 130584 h 211136"/>
                  <a:gd name="connsiteX1" fmla="*/ 334299 w 334299"/>
                  <a:gd name="connsiteY1" fmla="*/ 105568 h 211136"/>
                  <a:gd name="connsiteX2" fmla="*/ 306420 w 334299"/>
                  <a:gd name="connsiteY2" fmla="*/ 71161 h 211136"/>
                  <a:gd name="connsiteX3" fmla="*/ 307907 w 334299"/>
                  <a:gd name="connsiteY3" fmla="*/ 61581 h 211136"/>
                  <a:gd name="connsiteX4" fmla="*/ 272718 w 334299"/>
                  <a:gd name="connsiteY4" fmla="*/ 26392 h 211136"/>
                  <a:gd name="connsiteX5" fmla="*/ 253019 w 334299"/>
                  <a:gd name="connsiteY5" fmla="*/ 32420 h 211136"/>
                  <a:gd name="connsiteX6" fmla="*/ 219934 w 334299"/>
                  <a:gd name="connsiteY6" fmla="*/ 8797 h 211136"/>
                  <a:gd name="connsiteX7" fmla="*/ 197279 w 334299"/>
                  <a:gd name="connsiteY7" fmla="*/ 17265 h 211136"/>
                  <a:gd name="connsiteX8" fmla="*/ 167151 w 334299"/>
                  <a:gd name="connsiteY8" fmla="*/ 0 h 211136"/>
                  <a:gd name="connsiteX9" fmla="*/ 137021 w 334299"/>
                  <a:gd name="connsiteY9" fmla="*/ 17265 h 211136"/>
                  <a:gd name="connsiteX10" fmla="*/ 114367 w 334299"/>
                  <a:gd name="connsiteY10" fmla="*/ 8797 h 211136"/>
                  <a:gd name="connsiteX11" fmla="*/ 81281 w 334299"/>
                  <a:gd name="connsiteY11" fmla="*/ 32420 h 211136"/>
                  <a:gd name="connsiteX12" fmla="*/ 61583 w 334299"/>
                  <a:gd name="connsiteY12" fmla="*/ 26392 h 211136"/>
                  <a:gd name="connsiteX13" fmla="*/ 26393 w 334299"/>
                  <a:gd name="connsiteY13" fmla="*/ 61581 h 211136"/>
                  <a:gd name="connsiteX14" fmla="*/ 27880 w 334299"/>
                  <a:gd name="connsiteY14" fmla="*/ 71161 h 211136"/>
                  <a:gd name="connsiteX15" fmla="*/ 0 w 334299"/>
                  <a:gd name="connsiteY15" fmla="*/ 105568 h 211136"/>
                  <a:gd name="connsiteX16" fmla="*/ 10469 w 334299"/>
                  <a:gd name="connsiteY16" fmla="*/ 130584 h 211136"/>
                  <a:gd name="connsiteX17" fmla="*/ 8797 w 334299"/>
                  <a:gd name="connsiteY17" fmla="*/ 140758 h 211136"/>
                  <a:gd name="connsiteX18" fmla="*/ 19266 w 334299"/>
                  <a:gd name="connsiteY18" fmla="*/ 165774 h 211136"/>
                  <a:gd name="connsiteX19" fmla="*/ 17595 w 334299"/>
                  <a:gd name="connsiteY19" fmla="*/ 175947 h 211136"/>
                  <a:gd name="connsiteX20" fmla="*/ 52784 w 334299"/>
                  <a:gd name="connsiteY20" fmla="*/ 211136 h 211136"/>
                  <a:gd name="connsiteX21" fmla="*/ 52795 w 334299"/>
                  <a:gd name="connsiteY21" fmla="*/ 211136 h 211136"/>
                  <a:gd name="connsiteX22" fmla="*/ 281505 w 334299"/>
                  <a:gd name="connsiteY22" fmla="*/ 211136 h 211136"/>
                  <a:gd name="connsiteX23" fmla="*/ 281516 w 334299"/>
                  <a:gd name="connsiteY23" fmla="*/ 211136 h 211136"/>
                  <a:gd name="connsiteX24" fmla="*/ 316706 w 334299"/>
                  <a:gd name="connsiteY24" fmla="*/ 175947 h 211136"/>
                  <a:gd name="connsiteX25" fmla="*/ 315034 w 334299"/>
                  <a:gd name="connsiteY25" fmla="*/ 165774 h 211136"/>
                  <a:gd name="connsiteX26" fmla="*/ 325503 w 334299"/>
                  <a:gd name="connsiteY26" fmla="*/ 140758 h 211136"/>
                  <a:gd name="connsiteX27" fmla="*/ 323831 w 334299"/>
                  <a:gd name="connsiteY27" fmla="*/ 130584 h 211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4299" h="211136">
                    <a:moveTo>
                      <a:pt x="323831" y="130584"/>
                    </a:moveTo>
                    <a:cubicBezTo>
                      <a:pt x="330288" y="124205"/>
                      <a:pt x="334299" y="115361"/>
                      <a:pt x="334299" y="105568"/>
                    </a:cubicBezTo>
                    <a:cubicBezTo>
                      <a:pt x="334299" y="88643"/>
                      <a:pt x="322342" y="74529"/>
                      <a:pt x="306420" y="71161"/>
                    </a:cubicBezTo>
                    <a:cubicBezTo>
                      <a:pt x="307292" y="68096"/>
                      <a:pt x="307907" y="64926"/>
                      <a:pt x="307907" y="61581"/>
                    </a:cubicBezTo>
                    <a:cubicBezTo>
                      <a:pt x="307907" y="42147"/>
                      <a:pt x="292152" y="26392"/>
                      <a:pt x="272718" y="26392"/>
                    </a:cubicBezTo>
                    <a:cubicBezTo>
                      <a:pt x="265419" y="26392"/>
                      <a:pt x="258641" y="28616"/>
                      <a:pt x="253019" y="32420"/>
                    </a:cubicBezTo>
                    <a:cubicBezTo>
                      <a:pt x="248217" y="18700"/>
                      <a:pt x="235294" y="8797"/>
                      <a:pt x="219934" y="8797"/>
                    </a:cubicBezTo>
                    <a:cubicBezTo>
                      <a:pt x="211256" y="8797"/>
                      <a:pt x="203416" y="12058"/>
                      <a:pt x="197279" y="17265"/>
                    </a:cubicBezTo>
                    <a:cubicBezTo>
                      <a:pt x="191142" y="6969"/>
                      <a:pt x="180008" y="0"/>
                      <a:pt x="167151" y="0"/>
                    </a:cubicBezTo>
                    <a:cubicBezTo>
                      <a:pt x="154293" y="0"/>
                      <a:pt x="143160" y="6969"/>
                      <a:pt x="137021" y="17265"/>
                    </a:cubicBezTo>
                    <a:cubicBezTo>
                      <a:pt x="130885" y="12058"/>
                      <a:pt x="123044" y="8797"/>
                      <a:pt x="114367" y="8797"/>
                    </a:cubicBezTo>
                    <a:cubicBezTo>
                      <a:pt x="99006" y="8797"/>
                      <a:pt x="86083" y="18700"/>
                      <a:pt x="81281" y="32420"/>
                    </a:cubicBezTo>
                    <a:cubicBezTo>
                      <a:pt x="75658" y="28616"/>
                      <a:pt x="68880" y="26392"/>
                      <a:pt x="61583" y="26392"/>
                    </a:cubicBezTo>
                    <a:cubicBezTo>
                      <a:pt x="42148" y="26392"/>
                      <a:pt x="26393" y="42147"/>
                      <a:pt x="26393" y="61581"/>
                    </a:cubicBezTo>
                    <a:cubicBezTo>
                      <a:pt x="26393" y="64926"/>
                      <a:pt x="27009" y="68096"/>
                      <a:pt x="27880" y="71161"/>
                    </a:cubicBezTo>
                    <a:cubicBezTo>
                      <a:pt x="11957" y="74529"/>
                      <a:pt x="0" y="88643"/>
                      <a:pt x="0" y="105568"/>
                    </a:cubicBezTo>
                    <a:cubicBezTo>
                      <a:pt x="0" y="115361"/>
                      <a:pt x="4013" y="124205"/>
                      <a:pt x="10469" y="130584"/>
                    </a:cubicBezTo>
                    <a:cubicBezTo>
                      <a:pt x="9485" y="133825"/>
                      <a:pt x="8797" y="137195"/>
                      <a:pt x="8797" y="140758"/>
                    </a:cubicBezTo>
                    <a:cubicBezTo>
                      <a:pt x="8797" y="150550"/>
                      <a:pt x="12810" y="159395"/>
                      <a:pt x="19266" y="165774"/>
                    </a:cubicBezTo>
                    <a:cubicBezTo>
                      <a:pt x="18282" y="169015"/>
                      <a:pt x="17595" y="172384"/>
                      <a:pt x="17595" y="175947"/>
                    </a:cubicBezTo>
                    <a:cubicBezTo>
                      <a:pt x="17595" y="195381"/>
                      <a:pt x="33350" y="211136"/>
                      <a:pt x="52784" y="211136"/>
                    </a:cubicBezTo>
                    <a:cubicBezTo>
                      <a:pt x="52787" y="211136"/>
                      <a:pt x="52791" y="211136"/>
                      <a:pt x="52795" y="211136"/>
                    </a:cubicBezTo>
                    <a:lnTo>
                      <a:pt x="281505" y="211136"/>
                    </a:lnTo>
                    <a:cubicBezTo>
                      <a:pt x="281508" y="211136"/>
                      <a:pt x="281512" y="211136"/>
                      <a:pt x="281516" y="211136"/>
                    </a:cubicBezTo>
                    <a:cubicBezTo>
                      <a:pt x="300951" y="211136"/>
                      <a:pt x="316706" y="195381"/>
                      <a:pt x="316706" y="175947"/>
                    </a:cubicBezTo>
                    <a:cubicBezTo>
                      <a:pt x="316706" y="172384"/>
                      <a:pt x="316018" y="169015"/>
                      <a:pt x="315034" y="165774"/>
                    </a:cubicBezTo>
                    <a:cubicBezTo>
                      <a:pt x="321490" y="159395"/>
                      <a:pt x="325503" y="150550"/>
                      <a:pt x="325503" y="140758"/>
                    </a:cubicBezTo>
                    <a:cubicBezTo>
                      <a:pt x="325502" y="137195"/>
                      <a:pt x="324816" y="133825"/>
                      <a:pt x="323831" y="130584"/>
                    </a:cubicBezTo>
                    <a:close/>
                  </a:path>
                </a:pathLst>
              </a:custGeom>
              <a:solidFill>
                <a:srgbClr val="623F33"/>
              </a:solidFill>
              <a:ln w="1088" cap="flat">
                <a:noFill/>
                <a:prstDash val="solid"/>
                <a:miter/>
              </a:ln>
            </p:spPr>
            <p:txBody>
              <a:bodyPr rtlCol="0" anchor="ctr"/>
              <a:lstStyle/>
              <a:p>
                <a:endParaRPr lang="en-US"/>
              </a:p>
            </p:txBody>
          </p:sp>
          <p:sp>
            <p:nvSpPr>
              <p:cNvPr id="39" name="Freihandform 38">
                <a:extLst>
                  <a:ext uri="{FF2B5EF4-FFF2-40B4-BE49-F238E27FC236}">
                    <a16:creationId xmlns:a16="http://schemas.microsoft.com/office/drawing/2014/main" id="{1CB806AA-71A7-A1ED-F2FB-0B4A92077788}"/>
                  </a:ext>
                </a:extLst>
              </p:cNvPr>
              <p:cNvSpPr/>
              <p:nvPr/>
            </p:nvSpPr>
            <p:spPr>
              <a:xfrm>
                <a:off x="1113480" y="1011499"/>
                <a:ext cx="339918" cy="163006"/>
              </a:xfrm>
              <a:custGeom>
                <a:avLst/>
                <a:gdLst>
                  <a:gd name="connsiteX0" fmla="*/ 266241 w 339918"/>
                  <a:gd name="connsiteY0" fmla="*/ 163007 h 163006"/>
                  <a:gd name="connsiteX1" fmla="*/ 266241 w 339918"/>
                  <a:gd name="connsiteY1" fmla="*/ 119020 h 163006"/>
                  <a:gd name="connsiteX2" fmla="*/ 339918 w 339918"/>
                  <a:gd name="connsiteY2" fmla="*/ 119020 h 163006"/>
                  <a:gd name="connsiteX3" fmla="*/ 330572 w 339918"/>
                  <a:gd name="connsiteY3" fmla="*/ 44255 h 163006"/>
                  <a:gd name="connsiteX4" fmla="*/ 306782 w 339918"/>
                  <a:gd name="connsiteY4" fmla="*/ 15236 h 163006"/>
                  <a:gd name="connsiteX5" fmla="*/ 263843 w 339918"/>
                  <a:gd name="connsiteY5" fmla="*/ 922 h 163006"/>
                  <a:gd name="connsiteX6" fmla="*/ 243729 w 339918"/>
                  <a:gd name="connsiteY6" fmla="*/ 7747 h 163006"/>
                  <a:gd name="connsiteX7" fmla="*/ 169471 w 339918"/>
                  <a:gd name="connsiteY7" fmla="*/ 48640 h 163006"/>
                  <a:gd name="connsiteX8" fmla="*/ 95210 w 339918"/>
                  <a:gd name="connsiteY8" fmla="*/ 7746 h 163006"/>
                  <a:gd name="connsiteX9" fmla="*/ 75096 w 339918"/>
                  <a:gd name="connsiteY9" fmla="*/ 921 h 163006"/>
                  <a:gd name="connsiteX10" fmla="*/ 32158 w 339918"/>
                  <a:gd name="connsiteY10" fmla="*/ 15235 h 163006"/>
                  <a:gd name="connsiteX11" fmla="*/ 8367 w 339918"/>
                  <a:gd name="connsiteY11" fmla="*/ 44254 h 163006"/>
                  <a:gd name="connsiteX12" fmla="*/ 0 w 339918"/>
                  <a:gd name="connsiteY12" fmla="*/ 111193 h 163006"/>
                  <a:gd name="connsiteX13" fmla="*/ 72700 w 339918"/>
                  <a:gd name="connsiteY13" fmla="*/ 119019 h 163006"/>
                  <a:gd name="connsiteX14" fmla="*/ 72700 w 339918"/>
                  <a:gd name="connsiteY14" fmla="*/ 163006 h 163006"/>
                  <a:gd name="connsiteX15" fmla="*/ 266242 w 339918"/>
                  <a:gd name="connsiteY15" fmla="*/ 163006 h 163006"/>
                  <a:gd name="connsiteX16" fmla="*/ 266242 w 339918"/>
                  <a:gd name="connsiteY16" fmla="*/ 163007 h 163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9918" h="163006">
                    <a:moveTo>
                      <a:pt x="266241" y="163007"/>
                    </a:moveTo>
                    <a:lnTo>
                      <a:pt x="266241" y="119020"/>
                    </a:lnTo>
                    <a:lnTo>
                      <a:pt x="339918" y="119020"/>
                    </a:lnTo>
                    <a:lnTo>
                      <a:pt x="330572" y="44255"/>
                    </a:lnTo>
                    <a:cubicBezTo>
                      <a:pt x="328891" y="30808"/>
                      <a:pt x="319638" y="19521"/>
                      <a:pt x="306782" y="15236"/>
                    </a:cubicBezTo>
                    <a:lnTo>
                      <a:pt x="263843" y="922"/>
                    </a:lnTo>
                    <a:cubicBezTo>
                      <a:pt x="256366" y="-1571"/>
                      <a:pt x="247953" y="1092"/>
                      <a:pt x="243729" y="7747"/>
                    </a:cubicBezTo>
                    <a:cubicBezTo>
                      <a:pt x="228136" y="32318"/>
                      <a:pt x="200727" y="48640"/>
                      <a:pt x="169471" y="48640"/>
                    </a:cubicBezTo>
                    <a:cubicBezTo>
                      <a:pt x="138215" y="48640"/>
                      <a:pt x="110805" y="32317"/>
                      <a:pt x="95210" y="7746"/>
                    </a:cubicBezTo>
                    <a:cubicBezTo>
                      <a:pt x="90987" y="1091"/>
                      <a:pt x="82574" y="-1572"/>
                      <a:pt x="75096" y="921"/>
                    </a:cubicBezTo>
                    <a:lnTo>
                      <a:pt x="32158" y="15235"/>
                    </a:lnTo>
                    <a:cubicBezTo>
                      <a:pt x="19301" y="19520"/>
                      <a:pt x="10049" y="30807"/>
                      <a:pt x="8367" y="44254"/>
                    </a:cubicBezTo>
                    <a:lnTo>
                      <a:pt x="0" y="111193"/>
                    </a:lnTo>
                    <a:lnTo>
                      <a:pt x="72700" y="119019"/>
                    </a:lnTo>
                    <a:lnTo>
                      <a:pt x="72700" y="163006"/>
                    </a:lnTo>
                    <a:lnTo>
                      <a:pt x="266242" y="163006"/>
                    </a:lnTo>
                    <a:lnTo>
                      <a:pt x="266242" y="163007"/>
                    </a:lnTo>
                    <a:close/>
                  </a:path>
                </a:pathLst>
              </a:custGeom>
              <a:solidFill>
                <a:srgbClr val="97CCD2"/>
              </a:solidFill>
              <a:ln w="1088" cap="flat">
                <a:noFill/>
                <a:prstDash val="solid"/>
                <a:miter/>
              </a:ln>
            </p:spPr>
            <p:txBody>
              <a:bodyPr rtlCol="0" anchor="ctr"/>
              <a:lstStyle/>
              <a:p>
                <a:endParaRPr lang="en-US" dirty="0"/>
              </a:p>
            </p:txBody>
          </p:sp>
          <p:sp>
            <p:nvSpPr>
              <p:cNvPr id="40" name="Freihandform 39">
                <a:extLst>
                  <a:ext uri="{FF2B5EF4-FFF2-40B4-BE49-F238E27FC236}">
                    <a16:creationId xmlns:a16="http://schemas.microsoft.com/office/drawing/2014/main" id="{658A2891-40F1-8EEB-5BE2-70352363D35A}"/>
                  </a:ext>
                </a:extLst>
              </p:cNvPr>
              <p:cNvSpPr/>
              <p:nvPr/>
            </p:nvSpPr>
            <p:spPr>
              <a:xfrm>
                <a:off x="1221349" y="942841"/>
                <a:ext cx="114384" cy="68777"/>
              </a:xfrm>
              <a:custGeom>
                <a:avLst/>
                <a:gdLst>
                  <a:gd name="connsiteX0" fmla="*/ 114384 w 114384"/>
                  <a:gd name="connsiteY0" fmla="*/ 23460 h 68777"/>
                  <a:gd name="connsiteX1" fmla="*/ 8816 w 114384"/>
                  <a:gd name="connsiteY1" fmla="*/ 0 h 68777"/>
                  <a:gd name="connsiteX2" fmla="*/ 8816 w 114384"/>
                  <a:gd name="connsiteY2" fmla="*/ 51833 h 68777"/>
                  <a:gd name="connsiteX3" fmla="*/ 0 w 114384"/>
                  <a:gd name="connsiteY3" fmla="*/ 66853 h 68777"/>
                  <a:gd name="connsiteX4" fmla="*/ 114384 w 114384"/>
                  <a:gd name="connsiteY4" fmla="*/ 23460 h 68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84" h="68777">
                    <a:moveTo>
                      <a:pt x="114384" y="23460"/>
                    </a:moveTo>
                    <a:lnTo>
                      <a:pt x="8816" y="0"/>
                    </a:lnTo>
                    <a:lnTo>
                      <a:pt x="8816" y="51833"/>
                    </a:lnTo>
                    <a:cubicBezTo>
                      <a:pt x="8816" y="58166"/>
                      <a:pt x="5312" y="63743"/>
                      <a:pt x="0" y="66853"/>
                    </a:cubicBezTo>
                    <a:cubicBezTo>
                      <a:pt x="73781" y="79768"/>
                      <a:pt x="114384" y="23460"/>
                      <a:pt x="114384" y="23460"/>
                    </a:cubicBezTo>
                    <a:close/>
                  </a:path>
                </a:pathLst>
              </a:custGeom>
              <a:solidFill>
                <a:srgbClr val="A46D4D"/>
              </a:solidFill>
              <a:ln w="1088" cap="flat">
                <a:noFill/>
                <a:prstDash val="solid"/>
                <a:miter/>
              </a:ln>
            </p:spPr>
            <p:txBody>
              <a:bodyPr rtlCol="0" anchor="ctr"/>
              <a:lstStyle/>
              <a:p>
                <a:endParaRPr lang="en-US"/>
              </a:p>
            </p:txBody>
          </p:sp>
          <p:sp>
            <p:nvSpPr>
              <p:cNvPr id="41" name="Freihandform 40">
                <a:extLst>
                  <a:ext uri="{FF2B5EF4-FFF2-40B4-BE49-F238E27FC236}">
                    <a16:creationId xmlns:a16="http://schemas.microsoft.com/office/drawing/2014/main" id="{379CD3AC-C98A-6321-A5FE-763AD77458A5}"/>
                  </a:ext>
                </a:extLst>
              </p:cNvPr>
              <p:cNvSpPr/>
              <p:nvPr/>
            </p:nvSpPr>
            <p:spPr>
              <a:xfrm>
                <a:off x="1133395" y="761029"/>
                <a:ext cx="299109" cy="219933"/>
              </a:xfrm>
              <a:custGeom>
                <a:avLst/>
                <a:gdLst>
                  <a:gd name="connsiteX0" fmla="*/ 272718 w 299109"/>
                  <a:gd name="connsiteY0" fmla="*/ 79176 h 219933"/>
                  <a:gd name="connsiteX1" fmla="*/ 272718 w 299109"/>
                  <a:gd name="connsiteY1" fmla="*/ 52784 h 219933"/>
                  <a:gd name="connsiteX2" fmla="*/ 228731 w 299109"/>
                  <a:gd name="connsiteY2" fmla="*/ 0 h 219933"/>
                  <a:gd name="connsiteX3" fmla="*/ 70379 w 299109"/>
                  <a:gd name="connsiteY3" fmla="*/ 0 h 219933"/>
                  <a:gd name="connsiteX4" fmla="*/ 26392 w 299109"/>
                  <a:gd name="connsiteY4" fmla="*/ 52784 h 219933"/>
                  <a:gd name="connsiteX5" fmla="*/ 26392 w 299109"/>
                  <a:gd name="connsiteY5" fmla="*/ 79176 h 219933"/>
                  <a:gd name="connsiteX6" fmla="*/ 0 w 299109"/>
                  <a:gd name="connsiteY6" fmla="*/ 105568 h 219933"/>
                  <a:gd name="connsiteX7" fmla="*/ 26392 w 299109"/>
                  <a:gd name="connsiteY7" fmla="*/ 131960 h 219933"/>
                  <a:gd name="connsiteX8" fmla="*/ 26392 w 299109"/>
                  <a:gd name="connsiteY8" fmla="*/ 140758 h 219933"/>
                  <a:gd name="connsiteX9" fmla="*/ 58874 w 299109"/>
                  <a:gd name="connsiteY9" fmla="*/ 189482 h 219933"/>
                  <a:gd name="connsiteX10" fmla="*/ 115717 w 299109"/>
                  <a:gd name="connsiteY10" fmla="*/ 213166 h 219933"/>
                  <a:gd name="connsiteX11" fmla="*/ 149555 w 299109"/>
                  <a:gd name="connsiteY11" fmla="*/ 219934 h 219933"/>
                  <a:gd name="connsiteX12" fmla="*/ 149555 w 299109"/>
                  <a:gd name="connsiteY12" fmla="*/ 219934 h 219933"/>
                  <a:gd name="connsiteX13" fmla="*/ 183391 w 299109"/>
                  <a:gd name="connsiteY13" fmla="*/ 213166 h 219933"/>
                  <a:gd name="connsiteX14" fmla="*/ 240237 w 299109"/>
                  <a:gd name="connsiteY14" fmla="*/ 189481 h 219933"/>
                  <a:gd name="connsiteX15" fmla="*/ 272718 w 299109"/>
                  <a:gd name="connsiteY15" fmla="*/ 140758 h 219933"/>
                  <a:gd name="connsiteX16" fmla="*/ 272718 w 299109"/>
                  <a:gd name="connsiteY16" fmla="*/ 131960 h 219933"/>
                  <a:gd name="connsiteX17" fmla="*/ 299110 w 299109"/>
                  <a:gd name="connsiteY17" fmla="*/ 105568 h 219933"/>
                  <a:gd name="connsiteX18" fmla="*/ 272718 w 299109"/>
                  <a:gd name="connsiteY18" fmla="*/ 79176 h 219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9109" h="219933">
                    <a:moveTo>
                      <a:pt x="272718" y="79176"/>
                    </a:moveTo>
                    <a:lnTo>
                      <a:pt x="272718" y="52784"/>
                    </a:lnTo>
                    <a:cubicBezTo>
                      <a:pt x="272718" y="28491"/>
                      <a:pt x="253024" y="0"/>
                      <a:pt x="228731" y="0"/>
                    </a:cubicBezTo>
                    <a:lnTo>
                      <a:pt x="70379" y="0"/>
                    </a:lnTo>
                    <a:cubicBezTo>
                      <a:pt x="46085" y="0"/>
                      <a:pt x="26392" y="28491"/>
                      <a:pt x="26392" y="52784"/>
                    </a:cubicBezTo>
                    <a:lnTo>
                      <a:pt x="26392" y="79176"/>
                    </a:lnTo>
                    <a:cubicBezTo>
                      <a:pt x="11816" y="79176"/>
                      <a:pt x="0" y="90993"/>
                      <a:pt x="0" y="105568"/>
                    </a:cubicBezTo>
                    <a:cubicBezTo>
                      <a:pt x="0" y="120144"/>
                      <a:pt x="11816" y="131960"/>
                      <a:pt x="26392" y="131960"/>
                    </a:cubicBezTo>
                    <a:lnTo>
                      <a:pt x="26392" y="140758"/>
                    </a:lnTo>
                    <a:cubicBezTo>
                      <a:pt x="26392" y="162066"/>
                      <a:pt x="39204" y="181285"/>
                      <a:pt x="58874" y="189482"/>
                    </a:cubicBezTo>
                    <a:lnTo>
                      <a:pt x="115717" y="213166"/>
                    </a:lnTo>
                    <a:cubicBezTo>
                      <a:pt x="126440" y="217634"/>
                      <a:pt x="137940" y="219934"/>
                      <a:pt x="149555" y="219934"/>
                    </a:cubicBezTo>
                    <a:lnTo>
                      <a:pt x="149555" y="219934"/>
                    </a:lnTo>
                    <a:cubicBezTo>
                      <a:pt x="161170" y="219934"/>
                      <a:pt x="172669" y="217633"/>
                      <a:pt x="183391" y="213166"/>
                    </a:cubicBezTo>
                    <a:lnTo>
                      <a:pt x="240237" y="189481"/>
                    </a:lnTo>
                    <a:cubicBezTo>
                      <a:pt x="259905" y="181286"/>
                      <a:pt x="272718" y="162067"/>
                      <a:pt x="272718" y="140758"/>
                    </a:cubicBezTo>
                    <a:lnTo>
                      <a:pt x="272718" y="131960"/>
                    </a:lnTo>
                    <a:cubicBezTo>
                      <a:pt x="287294" y="131960"/>
                      <a:pt x="299110" y="120144"/>
                      <a:pt x="299110" y="105568"/>
                    </a:cubicBezTo>
                    <a:cubicBezTo>
                      <a:pt x="299110" y="90992"/>
                      <a:pt x="287294" y="79176"/>
                      <a:pt x="272718" y="79176"/>
                    </a:cubicBezTo>
                    <a:close/>
                  </a:path>
                </a:pathLst>
              </a:custGeom>
              <a:solidFill>
                <a:srgbClr val="D29771"/>
              </a:solidFill>
              <a:ln w="1088" cap="flat">
                <a:noFill/>
                <a:prstDash val="solid"/>
                <a:miter/>
              </a:ln>
            </p:spPr>
            <p:txBody>
              <a:bodyPr rtlCol="0" anchor="ctr"/>
              <a:lstStyle/>
              <a:p>
                <a:endParaRPr lang="en-US"/>
              </a:p>
            </p:txBody>
          </p:sp>
          <p:sp>
            <p:nvSpPr>
              <p:cNvPr id="42" name="Freihandform 41">
                <a:extLst>
                  <a:ext uri="{FF2B5EF4-FFF2-40B4-BE49-F238E27FC236}">
                    <a16:creationId xmlns:a16="http://schemas.microsoft.com/office/drawing/2014/main" id="{C9612B4C-117B-D192-D52D-8911FABA165C}"/>
                  </a:ext>
                </a:extLst>
              </p:cNvPr>
              <p:cNvSpPr/>
              <p:nvPr/>
            </p:nvSpPr>
            <p:spPr>
              <a:xfrm>
                <a:off x="1212572" y="849003"/>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5" y="26392"/>
                      <a:pt x="8797" y="26392"/>
                    </a:cubicBezTo>
                    <a:close/>
                  </a:path>
                </a:pathLst>
              </a:custGeom>
              <a:solidFill>
                <a:srgbClr val="623F33"/>
              </a:solidFill>
              <a:ln w="1088" cap="flat">
                <a:noFill/>
                <a:prstDash val="solid"/>
                <a:miter/>
              </a:ln>
            </p:spPr>
            <p:txBody>
              <a:bodyPr rtlCol="0" anchor="ctr"/>
              <a:lstStyle/>
              <a:p>
                <a:endParaRPr lang="en-US"/>
              </a:p>
            </p:txBody>
          </p:sp>
          <p:sp>
            <p:nvSpPr>
              <p:cNvPr id="43" name="Freihandform 42">
                <a:extLst>
                  <a:ext uri="{FF2B5EF4-FFF2-40B4-BE49-F238E27FC236}">
                    <a16:creationId xmlns:a16="http://schemas.microsoft.com/office/drawing/2014/main" id="{288FBA39-84FF-A559-D219-8179CE1D56EC}"/>
                  </a:ext>
                </a:extLst>
              </p:cNvPr>
              <p:cNvSpPr/>
              <p:nvPr/>
            </p:nvSpPr>
            <p:spPr>
              <a:xfrm>
                <a:off x="1335734" y="849003"/>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44" name="Freihandform 43">
                <a:extLst>
                  <a:ext uri="{FF2B5EF4-FFF2-40B4-BE49-F238E27FC236}">
                    <a16:creationId xmlns:a16="http://schemas.microsoft.com/office/drawing/2014/main" id="{6C4B1EB5-C413-6C78-C392-242CE41F5C6C}"/>
                  </a:ext>
                </a:extLst>
              </p:cNvPr>
              <p:cNvSpPr/>
              <p:nvPr/>
            </p:nvSpPr>
            <p:spPr>
              <a:xfrm>
                <a:off x="1238963" y="910582"/>
                <a:ext cx="87975" cy="26634"/>
              </a:xfrm>
              <a:custGeom>
                <a:avLst/>
                <a:gdLst>
                  <a:gd name="connsiteX0" fmla="*/ 43988 w 87975"/>
                  <a:gd name="connsiteY0" fmla="*/ 26635 h 26634"/>
                  <a:gd name="connsiteX1" fmla="*/ 3850 w 87975"/>
                  <a:gd name="connsiteY1" fmla="*/ 16072 h 26634"/>
                  <a:gd name="connsiteX2" fmla="*/ 1526 w 87975"/>
                  <a:gd name="connsiteY2" fmla="*/ 3852 h 26634"/>
                  <a:gd name="connsiteX3" fmla="*/ 13747 w 87975"/>
                  <a:gd name="connsiteY3" fmla="*/ 1528 h 26634"/>
                  <a:gd name="connsiteX4" fmla="*/ 43988 w 87975"/>
                  <a:gd name="connsiteY4" fmla="*/ 9041 h 26634"/>
                  <a:gd name="connsiteX5" fmla="*/ 74228 w 87975"/>
                  <a:gd name="connsiteY5" fmla="*/ 1528 h 26634"/>
                  <a:gd name="connsiteX6" fmla="*/ 86449 w 87975"/>
                  <a:gd name="connsiteY6" fmla="*/ 3852 h 26634"/>
                  <a:gd name="connsiteX7" fmla="*/ 84125 w 87975"/>
                  <a:gd name="connsiteY7" fmla="*/ 16072 h 26634"/>
                  <a:gd name="connsiteX8" fmla="*/ 43988 w 87975"/>
                  <a:gd name="connsiteY8" fmla="*/ 26635 h 2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975" h="26634">
                    <a:moveTo>
                      <a:pt x="43988" y="26635"/>
                    </a:moveTo>
                    <a:cubicBezTo>
                      <a:pt x="28347" y="26635"/>
                      <a:pt x="13717" y="22786"/>
                      <a:pt x="3850" y="16072"/>
                    </a:cubicBezTo>
                    <a:cubicBezTo>
                      <a:pt x="-166" y="13341"/>
                      <a:pt x="-1210" y="7868"/>
                      <a:pt x="1526" y="3852"/>
                    </a:cubicBezTo>
                    <a:cubicBezTo>
                      <a:pt x="4253" y="-160"/>
                      <a:pt x="9731" y="-1205"/>
                      <a:pt x="13747" y="1528"/>
                    </a:cubicBezTo>
                    <a:cubicBezTo>
                      <a:pt x="20663" y="6231"/>
                      <a:pt x="31968" y="9041"/>
                      <a:pt x="43988" y="9041"/>
                    </a:cubicBezTo>
                    <a:cubicBezTo>
                      <a:pt x="56007" y="9041"/>
                      <a:pt x="67313" y="6231"/>
                      <a:pt x="74228" y="1528"/>
                    </a:cubicBezTo>
                    <a:cubicBezTo>
                      <a:pt x="78253" y="-1212"/>
                      <a:pt x="83717" y="-164"/>
                      <a:pt x="86449" y="3852"/>
                    </a:cubicBezTo>
                    <a:cubicBezTo>
                      <a:pt x="89185" y="7868"/>
                      <a:pt x="88141" y="13341"/>
                      <a:pt x="84125" y="16072"/>
                    </a:cubicBezTo>
                    <a:cubicBezTo>
                      <a:pt x="74259" y="22786"/>
                      <a:pt x="59628" y="26635"/>
                      <a:pt x="43988" y="26635"/>
                    </a:cubicBezTo>
                    <a:close/>
                  </a:path>
                </a:pathLst>
              </a:custGeom>
              <a:solidFill>
                <a:srgbClr val="A46D4D"/>
              </a:solidFill>
              <a:ln w="1088" cap="flat">
                <a:noFill/>
                <a:prstDash val="solid"/>
                <a:miter/>
              </a:ln>
            </p:spPr>
            <p:txBody>
              <a:bodyPr rtlCol="0" anchor="ctr"/>
              <a:lstStyle/>
              <a:p>
                <a:endParaRPr lang="en-US"/>
              </a:p>
            </p:txBody>
          </p:sp>
          <p:sp>
            <p:nvSpPr>
              <p:cNvPr id="45" name="Freihandform 44">
                <a:extLst>
                  <a:ext uri="{FF2B5EF4-FFF2-40B4-BE49-F238E27FC236}">
                    <a16:creationId xmlns:a16="http://schemas.microsoft.com/office/drawing/2014/main" id="{08A0A8AC-5091-D1B3-4DFC-238C593BC615}"/>
                  </a:ext>
                </a:extLst>
              </p:cNvPr>
              <p:cNvSpPr/>
              <p:nvPr/>
            </p:nvSpPr>
            <p:spPr>
              <a:xfrm>
                <a:off x="1112659" y="1038330"/>
                <a:ext cx="73520" cy="98829"/>
              </a:xfrm>
              <a:custGeom>
                <a:avLst/>
                <a:gdLst>
                  <a:gd name="connsiteX0" fmla="*/ 73521 w 73520"/>
                  <a:gd name="connsiteY0" fmla="*/ 98829 h 98829"/>
                  <a:gd name="connsiteX1" fmla="*/ 73521 w 73520"/>
                  <a:gd name="connsiteY1" fmla="*/ 78919 h 98829"/>
                  <a:gd name="connsiteX2" fmla="*/ 64929 w 73520"/>
                  <a:gd name="connsiteY2" fmla="*/ 55877 h 98829"/>
                  <a:gd name="connsiteX3" fmla="*/ 16523 w 73520"/>
                  <a:gd name="connsiteY3" fmla="*/ 0 h 98829"/>
                  <a:gd name="connsiteX4" fmla="*/ 9189 w 73520"/>
                  <a:gd name="connsiteY4" fmla="*/ 17422 h 98829"/>
                  <a:gd name="connsiteX5" fmla="*/ 0 w 73520"/>
                  <a:gd name="connsiteY5" fmla="*/ 90932 h 98829"/>
                  <a:gd name="connsiteX6" fmla="*/ 73521 w 73520"/>
                  <a:gd name="connsiteY6" fmla="*/ 98829 h 9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0" h="98829">
                    <a:moveTo>
                      <a:pt x="73521" y="98829"/>
                    </a:moveTo>
                    <a:lnTo>
                      <a:pt x="73521" y="78919"/>
                    </a:lnTo>
                    <a:cubicBezTo>
                      <a:pt x="73521" y="70455"/>
                      <a:pt x="70470" y="62275"/>
                      <a:pt x="64929" y="55877"/>
                    </a:cubicBezTo>
                    <a:lnTo>
                      <a:pt x="16523" y="0"/>
                    </a:lnTo>
                    <a:cubicBezTo>
                      <a:pt x="12616" y="4945"/>
                      <a:pt x="10001" y="10920"/>
                      <a:pt x="9189" y="17422"/>
                    </a:cubicBezTo>
                    <a:lnTo>
                      <a:pt x="0" y="90932"/>
                    </a:lnTo>
                    <a:cubicBezTo>
                      <a:pt x="13991" y="91772"/>
                      <a:pt x="51208" y="96132"/>
                      <a:pt x="73521" y="98829"/>
                    </a:cubicBezTo>
                    <a:close/>
                  </a:path>
                </a:pathLst>
              </a:custGeom>
              <a:solidFill>
                <a:srgbClr val="26ABB4"/>
              </a:solidFill>
              <a:ln w="1088" cap="flat">
                <a:noFill/>
                <a:prstDash val="solid"/>
                <a:miter/>
              </a:ln>
            </p:spPr>
            <p:txBody>
              <a:bodyPr rtlCol="0" anchor="ctr"/>
              <a:lstStyle/>
              <a:p>
                <a:endParaRPr lang="en-US"/>
              </a:p>
            </p:txBody>
          </p:sp>
          <p:sp>
            <p:nvSpPr>
              <p:cNvPr id="46" name="Freihandform 45">
                <a:extLst>
                  <a:ext uri="{FF2B5EF4-FFF2-40B4-BE49-F238E27FC236}">
                    <a16:creationId xmlns:a16="http://schemas.microsoft.com/office/drawing/2014/main" id="{BD007479-43F7-9B71-ADBD-2D3539E15805}"/>
                  </a:ext>
                </a:extLst>
              </p:cNvPr>
              <p:cNvSpPr/>
              <p:nvPr/>
            </p:nvSpPr>
            <p:spPr>
              <a:xfrm>
                <a:off x="1107121" y="1117489"/>
                <a:ext cx="79058" cy="25787"/>
              </a:xfrm>
              <a:custGeom>
                <a:avLst/>
                <a:gdLst>
                  <a:gd name="connsiteX0" fmla="*/ 79059 w 79058"/>
                  <a:gd name="connsiteY0" fmla="*/ 8088 h 25787"/>
                  <a:gd name="connsiteX1" fmla="*/ 6551 w 79058"/>
                  <a:gd name="connsiteY1" fmla="*/ 32 h 25787"/>
                  <a:gd name="connsiteX2" fmla="*/ 830 w 79058"/>
                  <a:gd name="connsiteY2" fmla="*/ 4608 h 25787"/>
                  <a:gd name="connsiteX3" fmla="*/ 32 w 79058"/>
                  <a:gd name="connsiteY3" fmla="*/ 11795 h 25787"/>
                  <a:gd name="connsiteX4" fmla="*/ 4608 w 79058"/>
                  <a:gd name="connsiteY4" fmla="*/ 17515 h 25787"/>
                  <a:gd name="connsiteX5" fmla="*/ 79059 w 79058"/>
                  <a:gd name="connsiteY5" fmla="*/ 25787 h 25787"/>
                  <a:gd name="connsiteX6" fmla="*/ 79059 w 79058"/>
                  <a:gd name="connsiteY6" fmla="*/ 8088 h 2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058" h="25787">
                    <a:moveTo>
                      <a:pt x="79059" y="8088"/>
                    </a:moveTo>
                    <a:lnTo>
                      <a:pt x="6551" y="32"/>
                    </a:lnTo>
                    <a:cubicBezTo>
                      <a:pt x="3707" y="-284"/>
                      <a:pt x="1147" y="1765"/>
                      <a:pt x="830" y="4608"/>
                    </a:cubicBezTo>
                    <a:lnTo>
                      <a:pt x="32" y="11795"/>
                    </a:lnTo>
                    <a:cubicBezTo>
                      <a:pt x="-284" y="14638"/>
                      <a:pt x="1765" y="17199"/>
                      <a:pt x="4608" y="17515"/>
                    </a:cubicBezTo>
                    <a:lnTo>
                      <a:pt x="79059" y="25787"/>
                    </a:lnTo>
                    <a:lnTo>
                      <a:pt x="79059" y="8088"/>
                    </a:lnTo>
                    <a:close/>
                  </a:path>
                </a:pathLst>
              </a:custGeom>
              <a:solidFill>
                <a:srgbClr val="97CCD2"/>
              </a:solidFill>
              <a:ln w="1088" cap="flat">
                <a:noFill/>
                <a:prstDash val="solid"/>
                <a:miter/>
              </a:ln>
            </p:spPr>
            <p:txBody>
              <a:bodyPr rtlCol="0" anchor="ctr"/>
              <a:lstStyle/>
              <a:p>
                <a:endParaRPr lang="en-US"/>
              </a:p>
            </p:txBody>
          </p:sp>
          <p:sp>
            <p:nvSpPr>
              <p:cNvPr id="47" name="Freihandform 46">
                <a:extLst>
                  <a:ext uri="{FF2B5EF4-FFF2-40B4-BE49-F238E27FC236}">
                    <a16:creationId xmlns:a16="http://schemas.microsoft.com/office/drawing/2014/main" id="{68D5300A-CA1A-0C52-322F-DBE9B2FE373D}"/>
                  </a:ext>
                </a:extLst>
              </p:cNvPr>
              <p:cNvSpPr/>
              <p:nvPr/>
            </p:nvSpPr>
            <p:spPr>
              <a:xfrm>
                <a:off x="1379720" y="1038330"/>
                <a:ext cx="73520" cy="98829"/>
              </a:xfrm>
              <a:custGeom>
                <a:avLst/>
                <a:gdLst>
                  <a:gd name="connsiteX0" fmla="*/ 0 w 73520"/>
                  <a:gd name="connsiteY0" fmla="*/ 98829 h 98829"/>
                  <a:gd name="connsiteX1" fmla="*/ 0 w 73520"/>
                  <a:gd name="connsiteY1" fmla="*/ 78919 h 98829"/>
                  <a:gd name="connsiteX2" fmla="*/ 8592 w 73520"/>
                  <a:gd name="connsiteY2" fmla="*/ 55877 h 98829"/>
                  <a:gd name="connsiteX3" fmla="*/ 56998 w 73520"/>
                  <a:gd name="connsiteY3" fmla="*/ 0 h 98829"/>
                  <a:gd name="connsiteX4" fmla="*/ 64332 w 73520"/>
                  <a:gd name="connsiteY4" fmla="*/ 17422 h 98829"/>
                  <a:gd name="connsiteX5" fmla="*/ 73521 w 73520"/>
                  <a:gd name="connsiteY5" fmla="*/ 90932 h 98829"/>
                  <a:gd name="connsiteX6" fmla="*/ 0 w 73520"/>
                  <a:gd name="connsiteY6" fmla="*/ 98829 h 9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0" h="98829">
                    <a:moveTo>
                      <a:pt x="0" y="98829"/>
                    </a:moveTo>
                    <a:lnTo>
                      <a:pt x="0" y="78919"/>
                    </a:lnTo>
                    <a:cubicBezTo>
                      <a:pt x="0" y="70455"/>
                      <a:pt x="3050" y="62275"/>
                      <a:pt x="8592" y="55877"/>
                    </a:cubicBezTo>
                    <a:lnTo>
                      <a:pt x="56998" y="0"/>
                    </a:lnTo>
                    <a:cubicBezTo>
                      <a:pt x="60904" y="4945"/>
                      <a:pt x="63519" y="10920"/>
                      <a:pt x="64332" y="17422"/>
                    </a:cubicBezTo>
                    <a:lnTo>
                      <a:pt x="73521" y="90932"/>
                    </a:lnTo>
                    <a:cubicBezTo>
                      <a:pt x="59529" y="91772"/>
                      <a:pt x="22311" y="96132"/>
                      <a:pt x="0" y="98829"/>
                    </a:cubicBezTo>
                    <a:close/>
                  </a:path>
                </a:pathLst>
              </a:custGeom>
              <a:solidFill>
                <a:srgbClr val="26ABB4"/>
              </a:solidFill>
              <a:ln w="1088" cap="flat">
                <a:noFill/>
                <a:prstDash val="solid"/>
                <a:miter/>
              </a:ln>
            </p:spPr>
            <p:txBody>
              <a:bodyPr rtlCol="0" anchor="ctr"/>
              <a:lstStyle/>
              <a:p>
                <a:endParaRPr lang="en-US"/>
              </a:p>
            </p:txBody>
          </p:sp>
          <p:sp>
            <p:nvSpPr>
              <p:cNvPr id="48" name="Freihandform 47">
                <a:extLst>
                  <a:ext uri="{FF2B5EF4-FFF2-40B4-BE49-F238E27FC236}">
                    <a16:creationId xmlns:a16="http://schemas.microsoft.com/office/drawing/2014/main" id="{356F7C12-F0DA-842A-D33A-789E124DA099}"/>
                  </a:ext>
                </a:extLst>
              </p:cNvPr>
              <p:cNvSpPr/>
              <p:nvPr/>
            </p:nvSpPr>
            <p:spPr>
              <a:xfrm>
                <a:off x="1379720" y="1117489"/>
                <a:ext cx="79058" cy="25787"/>
              </a:xfrm>
              <a:custGeom>
                <a:avLst/>
                <a:gdLst>
                  <a:gd name="connsiteX0" fmla="*/ 0 w 79058"/>
                  <a:gd name="connsiteY0" fmla="*/ 8088 h 25787"/>
                  <a:gd name="connsiteX1" fmla="*/ 72508 w 79058"/>
                  <a:gd name="connsiteY1" fmla="*/ 32 h 25787"/>
                  <a:gd name="connsiteX2" fmla="*/ 78228 w 79058"/>
                  <a:gd name="connsiteY2" fmla="*/ 4608 h 25787"/>
                  <a:gd name="connsiteX3" fmla="*/ 79027 w 79058"/>
                  <a:gd name="connsiteY3" fmla="*/ 11795 h 25787"/>
                  <a:gd name="connsiteX4" fmla="*/ 74451 w 79058"/>
                  <a:gd name="connsiteY4" fmla="*/ 17515 h 25787"/>
                  <a:gd name="connsiteX5" fmla="*/ 0 w 79058"/>
                  <a:gd name="connsiteY5" fmla="*/ 25787 h 25787"/>
                  <a:gd name="connsiteX6" fmla="*/ 0 w 79058"/>
                  <a:gd name="connsiteY6" fmla="*/ 8088 h 2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058" h="25787">
                    <a:moveTo>
                      <a:pt x="0" y="8088"/>
                    </a:moveTo>
                    <a:lnTo>
                      <a:pt x="72508" y="32"/>
                    </a:lnTo>
                    <a:cubicBezTo>
                      <a:pt x="75351" y="-284"/>
                      <a:pt x="77911" y="1765"/>
                      <a:pt x="78228" y="4608"/>
                    </a:cubicBezTo>
                    <a:lnTo>
                      <a:pt x="79027" y="11795"/>
                    </a:lnTo>
                    <a:cubicBezTo>
                      <a:pt x="79342" y="14638"/>
                      <a:pt x="77293" y="17199"/>
                      <a:pt x="74451" y="17515"/>
                    </a:cubicBezTo>
                    <a:lnTo>
                      <a:pt x="0" y="25787"/>
                    </a:lnTo>
                    <a:lnTo>
                      <a:pt x="0" y="8088"/>
                    </a:lnTo>
                    <a:close/>
                  </a:path>
                </a:pathLst>
              </a:custGeom>
              <a:solidFill>
                <a:srgbClr val="97CCD2"/>
              </a:solidFill>
              <a:ln w="1088" cap="flat">
                <a:noFill/>
                <a:prstDash val="solid"/>
                <a:miter/>
              </a:ln>
            </p:spPr>
            <p:txBody>
              <a:bodyPr rtlCol="0" anchor="ctr"/>
              <a:lstStyle/>
              <a:p>
                <a:endParaRPr lang="en-US"/>
              </a:p>
            </p:txBody>
          </p:sp>
          <p:sp>
            <p:nvSpPr>
              <p:cNvPr id="49" name="Freihandform 48">
                <a:extLst>
                  <a:ext uri="{FF2B5EF4-FFF2-40B4-BE49-F238E27FC236}">
                    <a16:creationId xmlns:a16="http://schemas.microsoft.com/office/drawing/2014/main" id="{842A2A2E-0969-4333-4240-A2051E844AB6}"/>
                  </a:ext>
                </a:extLst>
              </p:cNvPr>
              <p:cNvSpPr/>
              <p:nvPr/>
            </p:nvSpPr>
            <p:spPr>
              <a:xfrm>
                <a:off x="1133395" y="762129"/>
                <a:ext cx="234718" cy="215089"/>
              </a:xfrm>
              <a:custGeom>
                <a:avLst/>
                <a:gdLst>
                  <a:gd name="connsiteX0" fmla="*/ 26392 w 234718"/>
                  <a:gd name="connsiteY0" fmla="*/ 0 h 215089"/>
                  <a:gd name="connsiteX1" fmla="*/ 26392 w 234718"/>
                  <a:gd name="connsiteY1" fmla="*/ 78076 h 215089"/>
                  <a:gd name="connsiteX2" fmla="*/ 0 w 234718"/>
                  <a:gd name="connsiteY2" fmla="*/ 104468 h 215089"/>
                  <a:gd name="connsiteX3" fmla="*/ 26392 w 234718"/>
                  <a:gd name="connsiteY3" fmla="*/ 130861 h 215089"/>
                  <a:gd name="connsiteX4" fmla="*/ 26392 w 234718"/>
                  <a:gd name="connsiteY4" fmla="*/ 139658 h 215089"/>
                  <a:gd name="connsiteX5" fmla="*/ 58874 w 234718"/>
                  <a:gd name="connsiteY5" fmla="*/ 188382 h 215089"/>
                  <a:gd name="connsiteX6" fmla="*/ 115716 w 234718"/>
                  <a:gd name="connsiteY6" fmla="*/ 212067 h 215089"/>
                  <a:gd name="connsiteX7" fmla="*/ 124213 w 234718"/>
                  <a:gd name="connsiteY7" fmla="*/ 215090 h 215089"/>
                  <a:gd name="connsiteX8" fmla="*/ 72573 w 234718"/>
                  <a:gd name="connsiteY8" fmla="*/ 170144 h 215089"/>
                  <a:gd name="connsiteX9" fmla="*/ 61581 w 234718"/>
                  <a:gd name="connsiteY9" fmla="*/ 141965 h 215089"/>
                  <a:gd name="connsiteX10" fmla="*/ 61581 w 234718"/>
                  <a:gd name="connsiteY10" fmla="*/ 42637 h 215089"/>
                  <a:gd name="connsiteX11" fmla="*/ 85535 w 234718"/>
                  <a:gd name="connsiteY11" fmla="*/ 30857 h 215089"/>
                  <a:gd name="connsiteX12" fmla="*/ 101169 w 234718"/>
                  <a:gd name="connsiteY12" fmla="*/ 34090 h 215089"/>
                  <a:gd name="connsiteX13" fmla="*/ 131215 w 234718"/>
                  <a:gd name="connsiteY13" fmla="*/ 20007 h 215089"/>
                  <a:gd name="connsiteX14" fmla="*/ 149555 w 234718"/>
                  <a:gd name="connsiteY14" fmla="*/ 25292 h 215089"/>
                  <a:gd name="connsiteX15" fmla="*/ 172973 w 234718"/>
                  <a:gd name="connsiteY15" fmla="*/ 16194 h 215089"/>
                  <a:gd name="connsiteX16" fmla="*/ 197940 w 234718"/>
                  <a:gd name="connsiteY16" fmla="*/ 25292 h 215089"/>
                  <a:gd name="connsiteX17" fmla="*/ 234719 w 234718"/>
                  <a:gd name="connsiteY17" fmla="*/ 0 h 215089"/>
                  <a:gd name="connsiteX18" fmla="*/ 26392 w 234718"/>
                  <a:gd name="connsiteY18" fmla="*/ 0 h 215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4718" h="215089">
                    <a:moveTo>
                      <a:pt x="26392" y="0"/>
                    </a:moveTo>
                    <a:lnTo>
                      <a:pt x="26392" y="78076"/>
                    </a:lnTo>
                    <a:cubicBezTo>
                      <a:pt x="11816" y="78076"/>
                      <a:pt x="0" y="89892"/>
                      <a:pt x="0" y="104468"/>
                    </a:cubicBezTo>
                    <a:cubicBezTo>
                      <a:pt x="0" y="119045"/>
                      <a:pt x="11816" y="130861"/>
                      <a:pt x="26392" y="130861"/>
                    </a:cubicBezTo>
                    <a:lnTo>
                      <a:pt x="26392" y="139658"/>
                    </a:lnTo>
                    <a:cubicBezTo>
                      <a:pt x="26392" y="160967"/>
                      <a:pt x="39204" y="180186"/>
                      <a:pt x="58874" y="188382"/>
                    </a:cubicBezTo>
                    <a:lnTo>
                      <a:pt x="115716" y="212067"/>
                    </a:lnTo>
                    <a:cubicBezTo>
                      <a:pt x="118498" y="213226"/>
                      <a:pt x="121337" y="214224"/>
                      <a:pt x="124213" y="215090"/>
                    </a:cubicBezTo>
                    <a:cubicBezTo>
                      <a:pt x="99092" y="196713"/>
                      <a:pt x="82371" y="180648"/>
                      <a:pt x="72573" y="170144"/>
                    </a:cubicBezTo>
                    <a:cubicBezTo>
                      <a:pt x="65445" y="162501"/>
                      <a:pt x="61581" y="152416"/>
                      <a:pt x="61581" y="141965"/>
                    </a:cubicBezTo>
                    <a:lnTo>
                      <a:pt x="61581" y="42637"/>
                    </a:lnTo>
                    <a:cubicBezTo>
                      <a:pt x="70945" y="41594"/>
                      <a:pt x="79304" y="37268"/>
                      <a:pt x="85535" y="30857"/>
                    </a:cubicBezTo>
                    <a:cubicBezTo>
                      <a:pt x="90334" y="32924"/>
                      <a:pt x="95613" y="34090"/>
                      <a:pt x="101169" y="34090"/>
                    </a:cubicBezTo>
                    <a:cubicBezTo>
                      <a:pt x="113263" y="34090"/>
                      <a:pt x="123953" y="28552"/>
                      <a:pt x="131215" y="20007"/>
                    </a:cubicBezTo>
                    <a:cubicBezTo>
                      <a:pt x="136569" y="23299"/>
                      <a:pt x="142810" y="25292"/>
                      <a:pt x="149555" y="25292"/>
                    </a:cubicBezTo>
                    <a:cubicBezTo>
                      <a:pt x="158589" y="25292"/>
                      <a:pt x="166742" y="21789"/>
                      <a:pt x="172973" y="16194"/>
                    </a:cubicBezTo>
                    <a:cubicBezTo>
                      <a:pt x="179803" y="21793"/>
                      <a:pt x="188420" y="25292"/>
                      <a:pt x="197940" y="25292"/>
                    </a:cubicBezTo>
                    <a:cubicBezTo>
                      <a:pt x="214748" y="25292"/>
                      <a:pt x="229004" y="14785"/>
                      <a:pt x="234719" y="0"/>
                    </a:cubicBezTo>
                    <a:lnTo>
                      <a:pt x="26392" y="0"/>
                    </a:lnTo>
                    <a:close/>
                  </a:path>
                </a:pathLst>
              </a:custGeom>
              <a:solidFill>
                <a:srgbClr val="C38762"/>
              </a:solidFill>
              <a:ln w="1088" cap="flat">
                <a:noFill/>
                <a:prstDash val="solid"/>
                <a:miter/>
              </a:ln>
            </p:spPr>
            <p:txBody>
              <a:bodyPr rtlCol="0" anchor="ctr"/>
              <a:lstStyle/>
              <a:p>
                <a:endParaRPr lang="en-US"/>
              </a:p>
            </p:txBody>
          </p:sp>
          <p:sp>
            <p:nvSpPr>
              <p:cNvPr id="50" name="Freihandform 49">
                <a:extLst>
                  <a:ext uri="{FF2B5EF4-FFF2-40B4-BE49-F238E27FC236}">
                    <a16:creationId xmlns:a16="http://schemas.microsoft.com/office/drawing/2014/main" id="{10176F43-BC4F-FF35-8D8E-436DE1D421C2}"/>
                  </a:ext>
                </a:extLst>
              </p:cNvPr>
              <p:cNvSpPr/>
              <p:nvPr/>
            </p:nvSpPr>
            <p:spPr>
              <a:xfrm>
                <a:off x="1133395" y="699448"/>
                <a:ext cx="299109" cy="123162"/>
              </a:xfrm>
              <a:custGeom>
                <a:avLst/>
                <a:gdLst>
                  <a:gd name="connsiteX0" fmla="*/ 272718 w 299109"/>
                  <a:gd name="connsiteY0" fmla="*/ 70379 h 123162"/>
                  <a:gd name="connsiteX1" fmla="*/ 271050 w 299109"/>
                  <a:gd name="connsiteY1" fmla="*/ 70547 h 123162"/>
                  <a:gd name="connsiteX2" fmla="*/ 272718 w 299109"/>
                  <a:gd name="connsiteY2" fmla="*/ 61581 h 123162"/>
                  <a:gd name="connsiteX3" fmla="*/ 246326 w 299109"/>
                  <a:gd name="connsiteY3" fmla="*/ 35189 h 123162"/>
                  <a:gd name="connsiteX4" fmla="*/ 237256 w 299109"/>
                  <a:gd name="connsiteY4" fmla="*/ 36889 h 123162"/>
                  <a:gd name="connsiteX5" fmla="*/ 197940 w 299109"/>
                  <a:gd name="connsiteY5" fmla="*/ 0 h 123162"/>
                  <a:gd name="connsiteX6" fmla="*/ 160089 w 299109"/>
                  <a:gd name="connsiteY6" fmla="*/ 28608 h 123162"/>
                  <a:gd name="connsiteX7" fmla="*/ 149555 w 299109"/>
                  <a:gd name="connsiteY7" fmla="*/ 26392 h 123162"/>
                  <a:gd name="connsiteX8" fmla="*/ 126651 w 299109"/>
                  <a:gd name="connsiteY8" fmla="*/ 39907 h 123162"/>
                  <a:gd name="connsiteX9" fmla="*/ 101171 w 299109"/>
                  <a:gd name="connsiteY9" fmla="*/ 26392 h 123162"/>
                  <a:gd name="connsiteX10" fmla="*/ 73009 w 299109"/>
                  <a:gd name="connsiteY10" fmla="*/ 44811 h 123162"/>
                  <a:gd name="connsiteX11" fmla="*/ 52785 w 299109"/>
                  <a:gd name="connsiteY11" fmla="*/ 35189 h 123162"/>
                  <a:gd name="connsiteX12" fmla="*/ 29879 w 299109"/>
                  <a:gd name="connsiteY12" fmla="*/ 48478 h 123162"/>
                  <a:gd name="connsiteX13" fmla="*/ 28042 w 299109"/>
                  <a:gd name="connsiteY13" fmla="*/ 48385 h 123162"/>
                  <a:gd name="connsiteX14" fmla="*/ 9897 w 299109"/>
                  <a:gd name="connsiteY14" fmla="*/ 66530 h 123162"/>
                  <a:gd name="connsiteX15" fmla="*/ 11873 w 299109"/>
                  <a:gd name="connsiteY15" fmla="*/ 74735 h 123162"/>
                  <a:gd name="connsiteX16" fmla="*/ 0 w 299109"/>
                  <a:gd name="connsiteY16" fmla="*/ 96771 h 123162"/>
                  <a:gd name="connsiteX17" fmla="*/ 26392 w 299109"/>
                  <a:gd name="connsiteY17" fmla="*/ 123163 h 123162"/>
                  <a:gd name="connsiteX18" fmla="*/ 52784 w 299109"/>
                  <a:gd name="connsiteY18" fmla="*/ 96771 h 123162"/>
                  <a:gd name="connsiteX19" fmla="*/ 51116 w 299109"/>
                  <a:gd name="connsiteY19" fmla="*/ 87805 h 123162"/>
                  <a:gd name="connsiteX20" fmla="*/ 52784 w 299109"/>
                  <a:gd name="connsiteY20" fmla="*/ 87973 h 123162"/>
                  <a:gd name="connsiteX21" fmla="*/ 75688 w 299109"/>
                  <a:gd name="connsiteY21" fmla="*/ 74459 h 123162"/>
                  <a:gd name="connsiteX22" fmla="*/ 101169 w 299109"/>
                  <a:gd name="connsiteY22" fmla="*/ 87973 h 123162"/>
                  <a:gd name="connsiteX23" fmla="*/ 129331 w 299109"/>
                  <a:gd name="connsiteY23" fmla="*/ 69554 h 123162"/>
                  <a:gd name="connsiteX24" fmla="*/ 149555 w 299109"/>
                  <a:gd name="connsiteY24" fmla="*/ 79176 h 123162"/>
                  <a:gd name="connsiteX25" fmla="*/ 170815 w 299109"/>
                  <a:gd name="connsiteY25" fmla="*/ 68297 h 123162"/>
                  <a:gd name="connsiteX26" fmla="*/ 197940 w 299109"/>
                  <a:gd name="connsiteY26" fmla="*/ 79176 h 123162"/>
                  <a:gd name="connsiteX27" fmla="*/ 221752 w 299109"/>
                  <a:gd name="connsiteY27" fmla="*/ 71031 h 123162"/>
                  <a:gd name="connsiteX28" fmla="*/ 246326 w 299109"/>
                  <a:gd name="connsiteY28" fmla="*/ 87973 h 123162"/>
                  <a:gd name="connsiteX29" fmla="*/ 247994 w 299109"/>
                  <a:gd name="connsiteY29" fmla="*/ 87805 h 123162"/>
                  <a:gd name="connsiteX30" fmla="*/ 246326 w 299109"/>
                  <a:gd name="connsiteY30" fmla="*/ 96771 h 123162"/>
                  <a:gd name="connsiteX31" fmla="*/ 272718 w 299109"/>
                  <a:gd name="connsiteY31" fmla="*/ 123163 h 123162"/>
                  <a:gd name="connsiteX32" fmla="*/ 299110 w 299109"/>
                  <a:gd name="connsiteY32" fmla="*/ 96771 h 123162"/>
                  <a:gd name="connsiteX33" fmla="*/ 272718 w 299109"/>
                  <a:gd name="connsiteY33" fmla="*/ 70379 h 123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9109" h="123162">
                    <a:moveTo>
                      <a:pt x="272718" y="70379"/>
                    </a:moveTo>
                    <a:cubicBezTo>
                      <a:pt x="272146" y="70379"/>
                      <a:pt x="271613" y="70511"/>
                      <a:pt x="271050" y="70547"/>
                    </a:cubicBezTo>
                    <a:cubicBezTo>
                      <a:pt x="272070" y="67736"/>
                      <a:pt x="272718" y="64744"/>
                      <a:pt x="272718" y="61581"/>
                    </a:cubicBezTo>
                    <a:cubicBezTo>
                      <a:pt x="272718" y="47005"/>
                      <a:pt x="260902" y="35189"/>
                      <a:pt x="246326" y="35189"/>
                    </a:cubicBezTo>
                    <a:cubicBezTo>
                      <a:pt x="243125" y="35189"/>
                      <a:pt x="240095" y="35846"/>
                      <a:pt x="237256" y="36889"/>
                    </a:cubicBezTo>
                    <a:cubicBezTo>
                      <a:pt x="235845" y="16309"/>
                      <a:pt x="218880" y="0"/>
                      <a:pt x="197940" y="0"/>
                    </a:cubicBezTo>
                    <a:cubicBezTo>
                      <a:pt x="179913" y="0"/>
                      <a:pt x="164872" y="12124"/>
                      <a:pt x="160089" y="28608"/>
                    </a:cubicBezTo>
                    <a:cubicBezTo>
                      <a:pt x="156858" y="27197"/>
                      <a:pt x="153305" y="26392"/>
                      <a:pt x="149555" y="26392"/>
                    </a:cubicBezTo>
                    <a:cubicBezTo>
                      <a:pt x="139681" y="26392"/>
                      <a:pt x="131177" y="31878"/>
                      <a:pt x="126651" y="39907"/>
                    </a:cubicBezTo>
                    <a:cubicBezTo>
                      <a:pt x="121112" y="31753"/>
                      <a:pt x="111770" y="26392"/>
                      <a:pt x="101171" y="26392"/>
                    </a:cubicBezTo>
                    <a:cubicBezTo>
                      <a:pt x="88573" y="26392"/>
                      <a:pt x="77777" y="33978"/>
                      <a:pt x="73009" y="44811"/>
                    </a:cubicBezTo>
                    <a:cubicBezTo>
                      <a:pt x="68168" y="38981"/>
                      <a:pt x="60955" y="35189"/>
                      <a:pt x="52785" y="35189"/>
                    </a:cubicBezTo>
                    <a:cubicBezTo>
                      <a:pt x="42979" y="35189"/>
                      <a:pt x="34430" y="40540"/>
                      <a:pt x="29879" y="48478"/>
                    </a:cubicBezTo>
                    <a:cubicBezTo>
                      <a:pt x="29274" y="48417"/>
                      <a:pt x="28662" y="48385"/>
                      <a:pt x="28042" y="48385"/>
                    </a:cubicBezTo>
                    <a:cubicBezTo>
                      <a:pt x="18020" y="48385"/>
                      <a:pt x="9897" y="56509"/>
                      <a:pt x="9897" y="66530"/>
                    </a:cubicBezTo>
                    <a:cubicBezTo>
                      <a:pt x="9897" y="69486"/>
                      <a:pt x="10618" y="72268"/>
                      <a:pt x="11873" y="74735"/>
                    </a:cubicBezTo>
                    <a:cubicBezTo>
                      <a:pt x="4722" y="79455"/>
                      <a:pt x="0" y="87560"/>
                      <a:pt x="0" y="96771"/>
                    </a:cubicBezTo>
                    <a:cubicBezTo>
                      <a:pt x="0" y="111347"/>
                      <a:pt x="11816" y="123163"/>
                      <a:pt x="26392" y="123163"/>
                    </a:cubicBezTo>
                    <a:cubicBezTo>
                      <a:pt x="40968" y="123163"/>
                      <a:pt x="52784" y="111347"/>
                      <a:pt x="52784" y="96771"/>
                    </a:cubicBezTo>
                    <a:cubicBezTo>
                      <a:pt x="52784" y="93608"/>
                      <a:pt x="52136" y="90616"/>
                      <a:pt x="51116" y="87805"/>
                    </a:cubicBezTo>
                    <a:cubicBezTo>
                      <a:pt x="51679" y="87841"/>
                      <a:pt x="52213" y="87973"/>
                      <a:pt x="52784" y="87973"/>
                    </a:cubicBezTo>
                    <a:cubicBezTo>
                      <a:pt x="62658" y="87973"/>
                      <a:pt x="71163" y="82487"/>
                      <a:pt x="75688" y="74459"/>
                    </a:cubicBezTo>
                    <a:cubicBezTo>
                      <a:pt x="81227" y="82613"/>
                      <a:pt x="90571" y="87973"/>
                      <a:pt x="101169" y="87973"/>
                    </a:cubicBezTo>
                    <a:cubicBezTo>
                      <a:pt x="113767" y="87973"/>
                      <a:pt x="124563" y="80388"/>
                      <a:pt x="129331" y="69554"/>
                    </a:cubicBezTo>
                    <a:cubicBezTo>
                      <a:pt x="134172" y="75384"/>
                      <a:pt x="141383" y="79176"/>
                      <a:pt x="149555" y="79176"/>
                    </a:cubicBezTo>
                    <a:cubicBezTo>
                      <a:pt x="158312" y="79176"/>
                      <a:pt x="166014" y="74863"/>
                      <a:pt x="170815" y="68297"/>
                    </a:cubicBezTo>
                    <a:cubicBezTo>
                      <a:pt x="177908" y="74998"/>
                      <a:pt x="187413" y="79176"/>
                      <a:pt x="197940" y="79176"/>
                    </a:cubicBezTo>
                    <a:cubicBezTo>
                      <a:pt x="206921" y="79176"/>
                      <a:pt x="215109" y="76071"/>
                      <a:pt x="221752" y="71031"/>
                    </a:cubicBezTo>
                    <a:cubicBezTo>
                      <a:pt x="225561" y="80923"/>
                      <a:pt x="235090" y="87973"/>
                      <a:pt x="246326" y="87973"/>
                    </a:cubicBezTo>
                    <a:cubicBezTo>
                      <a:pt x="246897" y="87973"/>
                      <a:pt x="247431" y="87841"/>
                      <a:pt x="247994" y="87805"/>
                    </a:cubicBezTo>
                    <a:cubicBezTo>
                      <a:pt x="246973" y="90616"/>
                      <a:pt x="246326" y="93608"/>
                      <a:pt x="246326" y="96771"/>
                    </a:cubicBezTo>
                    <a:cubicBezTo>
                      <a:pt x="246326" y="111347"/>
                      <a:pt x="258142" y="123163"/>
                      <a:pt x="272718" y="123163"/>
                    </a:cubicBezTo>
                    <a:cubicBezTo>
                      <a:pt x="287294" y="123163"/>
                      <a:pt x="299110" y="111347"/>
                      <a:pt x="299110" y="96771"/>
                    </a:cubicBezTo>
                    <a:cubicBezTo>
                      <a:pt x="299110" y="82195"/>
                      <a:pt x="287294" y="70379"/>
                      <a:pt x="272718" y="70379"/>
                    </a:cubicBezTo>
                    <a:close/>
                  </a:path>
                </a:pathLst>
              </a:custGeom>
              <a:solidFill>
                <a:srgbClr val="623F33"/>
              </a:solidFill>
              <a:ln w="1088" cap="flat">
                <a:noFill/>
                <a:prstDash val="solid"/>
                <a:miter/>
              </a:ln>
            </p:spPr>
            <p:txBody>
              <a:bodyPr rtlCol="0" anchor="ctr"/>
              <a:lstStyle/>
              <a:p>
                <a:endParaRPr lang="en-US"/>
              </a:p>
            </p:txBody>
          </p:sp>
        </p:grpSp>
        <p:grpSp>
          <p:nvGrpSpPr>
            <p:cNvPr id="15" name="Grafik 59">
              <a:extLst>
                <a:ext uri="{FF2B5EF4-FFF2-40B4-BE49-F238E27FC236}">
                  <a16:creationId xmlns:a16="http://schemas.microsoft.com/office/drawing/2014/main" id="{5635AF9A-B418-DC99-0EE6-D885412340F9}"/>
                </a:ext>
              </a:extLst>
            </p:cNvPr>
            <p:cNvGrpSpPr/>
            <p:nvPr/>
          </p:nvGrpSpPr>
          <p:grpSpPr>
            <a:xfrm>
              <a:off x="896563" y="663777"/>
              <a:ext cx="326803" cy="510246"/>
              <a:chOff x="2414340" y="662749"/>
              <a:chExt cx="329556" cy="514545"/>
            </a:xfrm>
          </p:grpSpPr>
          <p:sp>
            <p:nvSpPr>
              <p:cNvPr id="16" name="Freihandform 15">
                <a:extLst>
                  <a:ext uri="{FF2B5EF4-FFF2-40B4-BE49-F238E27FC236}">
                    <a16:creationId xmlns:a16="http://schemas.microsoft.com/office/drawing/2014/main" id="{40B787E3-CD37-38DE-317D-6521F3739928}"/>
                  </a:ext>
                </a:extLst>
              </p:cNvPr>
              <p:cNvSpPr/>
              <p:nvPr/>
            </p:nvSpPr>
            <p:spPr>
              <a:xfrm>
                <a:off x="2414340" y="760334"/>
                <a:ext cx="329556" cy="416958"/>
              </a:xfrm>
              <a:custGeom>
                <a:avLst/>
                <a:gdLst>
                  <a:gd name="connsiteX0" fmla="*/ 329319 w 329556"/>
                  <a:gd name="connsiteY0" fmla="*/ 386827 h 416958"/>
                  <a:gd name="connsiteX1" fmla="*/ 326010 w 329556"/>
                  <a:gd name="connsiteY1" fmla="*/ 362005 h 416958"/>
                  <a:gd name="connsiteX2" fmla="*/ 318755 w 329556"/>
                  <a:gd name="connsiteY2" fmla="*/ 307593 h 416958"/>
                  <a:gd name="connsiteX3" fmla="*/ 294051 w 329556"/>
                  <a:gd name="connsiteY3" fmla="*/ 273500 h 416958"/>
                  <a:gd name="connsiteX4" fmla="*/ 259829 w 329556"/>
                  <a:gd name="connsiteY4" fmla="*/ 257000 h 416958"/>
                  <a:gd name="connsiteX5" fmla="*/ 250968 w 329556"/>
                  <a:gd name="connsiteY5" fmla="*/ 260110 h 416958"/>
                  <a:gd name="connsiteX6" fmla="*/ 230140 w 329556"/>
                  <a:gd name="connsiteY6" fmla="*/ 252446 h 416958"/>
                  <a:gd name="connsiteX7" fmla="*/ 218009 w 329556"/>
                  <a:gd name="connsiteY7" fmla="*/ 235613 h 416958"/>
                  <a:gd name="connsiteX8" fmla="*/ 218009 w 329556"/>
                  <a:gd name="connsiteY8" fmla="*/ 207001 h 416958"/>
                  <a:gd name="connsiteX9" fmla="*/ 256223 w 329556"/>
                  <a:gd name="connsiteY9" fmla="*/ 191078 h 416958"/>
                  <a:gd name="connsiteX10" fmla="*/ 288978 w 329556"/>
                  <a:gd name="connsiteY10" fmla="*/ 141943 h 416958"/>
                  <a:gd name="connsiteX11" fmla="*/ 288978 w 329556"/>
                  <a:gd name="connsiteY11" fmla="*/ 133072 h 416958"/>
                  <a:gd name="connsiteX12" fmla="*/ 315592 w 329556"/>
                  <a:gd name="connsiteY12" fmla="*/ 106457 h 416958"/>
                  <a:gd name="connsiteX13" fmla="*/ 288978 w 329556"/>
                  <a:gd name="connsiteY13" fmla="*/ 79843 h 416958"/>
                  <a:gd name="connsiteX14" fmla="*/ 288978 w 329556"/>
                  <a:gd name="connsiteY14" fmla="*/ 62100 h 416958"/>
                  <a:gd name="connsiteX15" fmla="*/ 244621 w 329556"/>
                  <a:gd name="connsiteY15" fmla="*/ 0 h 416958"/>
                  <a:gd name="connsiteX16" fmla="*/ 84935 w 329556"/>
                  <a:gd name="connsiteY16" fmla="*/ 0 h 416958"/>
                  <a:gd name="connsiteX17" fmla="*/ 40577 w 329556"/>
                  <a:gd name="connsiteY17" fmla="*/ 62100 h 416958"/>
                  <a:gd name="connsiteX18" fmla="*/ 40577 w 329556"/>
                  <a:gd name="connsiteY18" fmla="*/ 79843 h 416958"/>
                  <a:gd name="connsiteX19" fmla="*/ 13963 w 329556"/>
                  <a:gd name="connsiteY19" fmla="*/ 106457 h 416958"/>
                  <a:gd name="connsiteX20" fmla="*/ 40577 w 329556"/>
                  <a:gd name="connsiteY20" fmla="*/ 133072 h 416958"/>
                  <a:gd name="connsiteX21" fmla="*/ 40577 w 329556"/>
                  <a:gd name="connsiteY21" fmla="*/ 141943 h 416958"/>
                  <a:gd name="connsiteX22" fmla="*/ 73333 w 329556"/>
                  <a:gd name="connsiteY22" fmla="*/ 191078 h 416958"/>
                  <a:gd name="connsiteX23" fmla="*/ 111549 w 329556"/>
                  <a:gd name="connsiteY23" fmla="*/ 207001 h 416958"/>
                  <a:gd name="connsiteX24" fmla="*/ 111549 w 329556"/>
                  <a:gd name="connsiteY24" fmla="*/ 235612 h 416958"/>
                  <a:gd name="connsiteX25" fmla="*/ 99417 w 329556"/>
                  <a:gd name="connsiteY25" fmla="*/ 252445 h 416958"/>
                  <a:gd name="connsiteX26" fmla="*/ 78589 w 329556"/>
                  <a:gd name="connsiteY26" fmla="*/ 260109 h 416958"/>
                  <a:gd name="connsiteX27" fmla="*/ 69729 w 329556"/>
                  <a:gd name="connsiteY27" fmla="*/ 256999 h 416958"/>
                  <a:gd name="connsiteX28" fmla="*/ 35506 w 329556"/>
                  <a:gd name="connsiteY28" fmla="*/ 273499 h 416958"/>
                  <a:gd name="connsiteX29" fmla="*/ 10803 w 329556"/>
                  <a:gd name="connsiteY29" fmla="*/ 307592 h 416958"/>
                  <a:gd name="connsiteX30" fmla="*/ 4142 w 329556"/>
                  <a:gd name="connsiteY30" fmla="*/ 357546 h 416958"/>
                  <a:gd name="connsiteX31" fmla="*/ 238 w 329556"/>
                  <a:gd name="connsiteY31" fmla="*/ 386826 h 416958"/>
                  <a:gd name="connsiteX32" fmla="*/ 26619 w 329556"/>
                  <a:gd name="connsiteY32" fmla="*/ 416958 h 416958"/>
                  <a:gd name="connsiteX33" fmla="*/ 26619 w 329556"/>
                  <a:gd name="connsiteY33" fmla="*/ 416958 h 416958"/>
                  <a:gd name="connsiteX34" fmla="*/ 302937 w 329556"/>
                  <a:gd name="connsiteY34" fmla="*/ 416958 h 416958"/>
                  <a:gd name="connsiteX35" fmla="*/ 302937 w 329556"/>
                  <a:gd name="connsiteY35" fmla="*/ 416958 h 416958"/>
                  <a:gd name="connsiteX36" fmla="*/ 329319 w 329556"/>
                  <a:gd name="connsiteY36" fmla="*/ 386827 h 416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29556" h="416958">
                    <a:moveTo>
                      <a:pt x="329319" y="386827"/>
                    </a:moveTo>
                    <a:lnTo>
                      <a:pt x="326010" y="362005"/>
                    </a:lnTo>
                    <a:lnTo>
                      <a:pt x="318755" y="307593"/>
                    </a:lnTo>
                    <a:cubicBezTo>
                      <a:pt x="316782" y="292796"/>
                      <a:pt x="307498" y="279983"/>
                      <a:pt x="294051" y="273500"/>
                    </a:cubicBezTo>
                    <a:lnTo>
                      <a:pt x="259829" y="257000"/>
                    </a:lnTo>
                    <a:cubicBezTo>
                      <a:pt x="256498" y="255395"/>
                      <a:pt x="252619" y="256852"/>
                      <a:pt x="250968" y="260110"/>
                    </a:cubicBezTo>
                    <a:lnTo>
                      <a:pt x="230140" y="252446"/>
                    </a:lnTo>
                    <a:cubicBezTo>
                      <a:pt x="222895" y="250031"/>
                      <a:pt x="218009" y="243251"/>
                      <a:pt x="218009" y="235613"/>
                    </a:cubicBezTo>
                    <a:lnTo>
                      <a:pt x="218009" y="207001"/>
                    </a:lnTo>
                    <a:lnTo>
                      <a:pt x="256223" y="191078"/>
                    </a:lnTo>
                    <a:cubicBezTo>
                      <a:pt x="276058" y="182813"/>
                      <a:pt x="288978" y="163432"/>
                      <a:pt x="288978" y="141943"/>
                    </a:cubicBezTo>
                    <a:lnTo>
                      <a:pt x="288978" y="133072"/>
                    </a:lnTo>
                    <a:cubicBezTo>
                      <a:pt x="303677" y="133072"/>
                      <a:pt x="315592" y="121156"/>
                      <a:pt x="315592" y="106457"/>
                    </a:cubicBezTo>
                    <a:cubicBezTo>
                      <a:pt x="315592" y="91758"/>
                      <a:pt x="303677" y="79843"/>
                      <a:pt x="288978" y="79843"/>
                    </a:cubicBezTo>
                    <a:lnTo>
                      <a:pt x="288978" y="62100"/>
                    </a:lnTo>
                    <a:cubicBezTo>
                      <a:pt x="288978" y="37602"/>
                      <a:pt x="269118" y="0"/>
                      <a:pt x="244621" y="0"/>
                    </a:cubicBezTo>
                    <a:lnTo>
                      <a:pt x="84935" y="0"/>
                    </a:lnTo>
                    <a:cubicBezTo>
                      <a:pt x="60437" y="0"/>
                      <a:pt x="40577" y="37602"/>
                      <a:pt x="40577" y="62100"/>
                    </a:cubicBezTo>
                    <a:lnTo>
                      <a:pt x="40577" y="79843"/>
                    </a:lnTo>
                    <a:cubicBezTo>
                      <a:pt x="25878" y="79843"/>
                      <a:pt x="13963" y="91758"/>
                      <a:pt x="13963" y="106457"/>
                    </a:cubicBezTo>
                    <a:cubicBezTo>
                      <a:pt x="13963" y="121156"/>
                      <a:pt x="25878" y="133072"/>
                      <a:pt x="40577" y="133072"/>
                    </a:cubicBezTo>
                    <a:lnTo>
                      <a:pt x="40577" y="141943"/>
                    </a:lnTo>
                    <a:cubicBezTo>
                      <a:pt x="40577" y="163431"/>
                      <a:pt x="53498" y="182812"/>
                      <a:pt x="73333" y="191078"/>
                    </a:cubicBezTo>
                    <a:lnTo>
                      <a:pt x="111549" y="207001"/>
                    </a:lnTo>
                    <a:lnTo>
                      <a:pt x="111549" y="235612"/>
                    </a:lnTo>
                    <a:cubicBezTo>
                      <a:pt x="111549" y="243250"/>
                      <a:pt x="106662" y="250030"/>
                      <a:pt x="99417" y="252445"/>
                    </a:cubicBezTo>
                    <a:lnTo>
                      <a:pt x="78589" y="260109"/>
                    </a:lnTo>
                    <a:cubicBezTo>
                      <a:pt x="76938" y="256851"/>
                      <a:pt x="73059" y="255395"/>
                      <a:pt x="69729" y="256999"/>
                    </a:cubicBezTo>
                    <a:lnTo>
                      <a:pt x="35506" y="273499"/>
                    </a:lnTo>
                    <a:cubicBezTo>
                      <a:pt x="22059" y="279983"/>
                      <a:pt x="12775" y="292794"/>
                      <a:pt x="10803" y="307592"/>
                    </a:cubicBezTo>
                    <a:lnTo>
                      <a:pt x="4142" y="357546"/>
                    </a:lnTo>
                    <a:lnTo>
                      <a:pt x="238" y="386826"/>
                    </a:lnTo>
                    <a:cubicBezTo>
                      <a:pt x="-1889" y="402782"/>
                      <a:pt x="10523" y="416958"/>
                      <a:pt x="26619" y="416958"/>
                    </a:cubicBezTo>
                    <a:lnTo>
                      <a:pt x="26619" y="416958"/>
                    </a:lnTo>
                    <a:lnTo>
                      <a:pt x="302937" y="416958"/>
                    </a:lnTo>
                    <a:lnTo>
                      <a:pt x="302937" y="416958"/>
                    </a:lnTo>
                    <a:cubicBezTo>
                      <a:pt x="319033" y="416958"/>
                      <a:pt x="331446" y="402782"/>
                      <a:pt x="329319" y="386827"/>
                    </a:cubicBezTo>
                    <a:close/>
                  </a:path>
                </a:pathLst>
              </a:custGeom>
              <a:solidFill>
                <a:srgbClr val="FFD7A3"/>
              </a:solidFill>
              <a:ln w="1109" cap="flat">
                <a:noFill/>
                <a:prstDash val="solid"/>
                <a:miter/>
              </a:ln>
            </p:spPr>
            <p:txBody>
              <a:bodyPr rtlCol="0" anchor="ctr"/>
              <a:lstStyle/>
              <a:p>
                <a:endParaRPr lang="en-US"/>
              </a:p>
            </p:txBody>
          </p:sp>
          <p:sp>
            <p:nvSpPr>
              <p:cNvPr id="17" name="Freihandform 16">
                <a:extLst>
                  <a:ext uri="{FF2B5EF4-FFF2-40B4-BE49-F238E27FC236}">
                    <a16:creationId xmlns:a16="http://schemas.microsoft.com/office/drawing/2014/main" id="{DB5A2E72-F031-9BB3-FA6B-5FEF9D513B35}"/>
                  </a:ext>
                </a:extLst>
              </p:cNvPr>
              <p:cNvSpPr/>
              <p:nvPr/>
            </p:nvSpPr>
            <p:spPr>
              <a:xfrm>
                <a:off x="2517292" y="966596"/>
                <a:ext cx="115053" cy="46414"/>
              </a:xfrm>
              <a:custGeom>
                <a:avLst/>
                <a:gdLst>
                  <a:gd name="connsiteX0" fmla="*/ 115054 w 115053"/>
                  <a:gd name="connsiteY0" fmla="*/ 0 h 46414"/>
                  <a:gd name="connsiteX1" fmla="*/ 8596 w 115053"/>
                  <a:gd name="connsiteY1" fmla="*/ 0 h 46414"/>
                  <a:gd name="connsiteX2" fmla="*/ 8596 w 115053"/>
                  <a:gd name="connsiteY2" fmla="*/ 29352 h 46414"/>
                  <a:gd name="connsiteX3" fmla="*/ 0 w 115053"/>
                  <a:gd name="connsiteY3" fmla="*/ 44546 h 46414"/>
                  <a:gd name="connsiteX4" fmla="*/ 115054 w 115053"/>
                  <a:gd name="connsiteY4" fmla="*/ 0 h 46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53" h="46414">
                    <a:moveTo>
                      <a:pt x="115054" y="0"/>
                    </a:moveTo>
                    <a:lnTo>
                      <a:pt x="8596" y="0"/>
                    </a:lnTo>
                    <a:lnTo>
                      <a:pt x="8596" y="29352"/>
                    </a:lnTo>
                    <a:cubicBezTo>
                      <a:pt x="8596" y="35665"/>
                      <a:pt x="5251" y="41386"/>
                      <a:pt x="0" y="44546"/>
                    </a:cubicBezTo>
                    <a:cubicBezTo>
                      <a:pt x="74215" y="57367"/>
                      <a:pt x="115054" y="0"/>
                      <a:pt x="115054" y="0"/>
                    </a:cubicBezTo>
                    <a:close/>
                  </a:path>
                </a:pathLst>
              </a:custGeom>
              <a:solidFill>
                <a:srgbClr val="FDC88E"/>
              </a:solidFill>
              <a:ln w="1109" cap="flat">
                <a:noFill/>
                <a:prstDash val="solid"/>
                <a:miter/>
              </a:ln>
            </p:spPr>
            <p:txBody>
              <a:bodyPr rtlCol="0" anchor="ctr"/>
              <a:lstStyle/>
              <a:p>
                <a:endParaRPr lang="en-US"/>
              </a:p>
            </p:txBody>
          </p:sp>
          <p:sp>
            <p:nvSpPr>
              <p:cNvPr id="18" name="Freihandform 17">
                <a:extLst>
                  <a:ext uri="{FF2B5EF4-FFF2-40B4-BE49-F238E27FC236}">
                    <a16:creationId xmlns:a16="http://schemas.microsoft.com/office/drawing/2014/main" id="{1FEAF164-F002-8EF6-F598-41646D09A856}"/>
                  </a:ext>
                </a:extLst>
              </p:cNvPr>
              <p:cNvSpPr/>
              <p:nvPr/>
            </p:nvSpPr>
            <p:spPr>
              <a:xfrm>
                <a:off x="2464974" y="1016543"/>
                <a:ext cx="228367" cy="95322"/>
              </a:xfrm>
              <a:custGeom>
                <a:avLst/>
                <a:gdLst>
                  <a:gd name="connsiteX0" fmla="*/ 189736 w 228367"/>
                  <a:gd name="connsiteY0" fmla="*/ 0 h 95322"/>
                  <a:gd name="connsiteX1" fmla="*/ 114143 w 228367"/>
                  <a:gd name="connsiteY1" fmla="*/ 54292 h 95322"/>
                  <a:gd name="connsiteX2" fmla="*/ 38551 w 228367"/>
                  <a:gd name="connsiteY2" fmla="*/ 0 h 95322"/>
                  <a:gd name="connsiteX3" fmla="*/ 0 w 228367"/>
                  <a:gd name="connsiteY3" fmla="*/ 14293 h 95322"/>
                  <a:gd name="connsiteX4" fmla="*/ 114143 w 228367"/>
                  <a:gd name="connsiteY4" fmla="*/ 95323 h 95322"/>
                  <a:gd name="connsiteX5" fmla="*/ 228368 w 228367"/>
                  <a:gd name="connsiteY5" fmla="*/ 14062 h 95322"/>
                  <a:gd name="connsiteX6" fmla="*/ 189736 w 228367"/>
                  <a:gd name="connsiteY6" fmla="*/ 0 h 95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367" h="95322">
                    <a:moveTo>
                      <a:pt x="189736" y="0"/>
                    </a:moveTo>
                    <a:cubicBezTo>
                      <a:pt x="179072" y="31549"/>
                      <a:pt x="149293" y="54292"/>
                      <a:pt x="114143" y="54292"/>
                    </a:cubicBezTo>
                    <a:cubicBezTo>
                      <a:pt x="78994" y="54292"/>
                      <a:pt x="49215" y="31548"/>
                      <a:pt x="38551" y="0"/>
                    </a:cubicBezTo>
                    <a:lnTo>
                      <a:pt x="0" y="14293"/>
                    </a:lnTo>
                    <a:cubicBezTo>
                      <a:pt x="16468" y="61471"/>
                      <a:pt x="61349" y="95323"/>
                      <a:pt x="114143" y="95323"/>
                    </a:cubicBezTo>
                    <a:cubicBezTo>
                      <a:pt x="167024" y="95323"/>
                      <a:pt x="211967" y="61362"/>
                      <a:pt x="228368" y="14062"/>
                    </a:cubicBezTo>
                    <a:lnTo>
                      <a:pt x="189736" y="0"/>
                    </a:lnTo>
                    <a:close/>
                  </a:path>
                </a:pathLst>
              </a:custGeom>
              <a:solidFill>
                <a:srgbClr val="26ABB4"/>
              </a:solidFill>
              <a:ln w="1109" cap="flat">
                <a:noFill/>
                <a:prstDash val="solid"/>
                <a:miter/>
              </a:ln>
            </p:spPr>
            <p:txBody>
              <a:bodyPr rtlCol="0" anchor="ctr"/>
              <a:lstStyle/>
              <a:p>
                <a:endParaRPr lang="en-US"/>
              </a:p>
            </p:txBody>
          </p:sp>
          <p:sp>
            <p:nvSpPr>
              <p:cNvPr id="19" name="Freihandform 18">
                <a:extLst>
                  <a:ext uri="{FF2B5EF4-FFF2-40B4-BE49-F238E27FC236}">
                    <a16:creationId xmlns:a16="http://schemas.microsoft.com/office/drawing/2014/main" id="{C8ADC5CC-C865-76EE-41A5-2E833EA95964}"/>
                  </a:ext>
                </a:extLst>
              </p:cNvPr>
              <p:cNvSpPr/>
              <p:nvPr/>
            </p:nvSpPr>
            <p:spPr>
              <a:xfrm>
                <a:off x="2414341" y="1016677"/>
                <a:ext cx="329554" cy="160615"/>
              </a:xfrm>
              <a:custGeom>
                <a:avLst/>
                <a:gdLst>
                  <a:gd name="connsiteX0" fmla="*/ 329316 w 329554"/>
                  <a:gd name="connsiteY0" fmla="*/ 130485 h 160615"/>
                  <a:gd name="connsiteX1" fmla="*/ 318753 w 329554"/>
                  <a:gd name="connsiteY1" fmla="*/ 51251 h 160615"/>
                  <a:gd name="connsiteX2" fmla="*/ 294049 w 329554"/>
                  <a:gd name="connsiteY2" fmla="*/ 17158 h 160615"/>
                  <a:gd name="connsiteX3" fmla="*/ 259826 w 329554"/>
                  <a:gd name="connsiteY3" fmla="*/ 658 h 160615"/>
                  <a:gd name="connsiteX4" fmla="*/ 250796 w 329554"/>
                  <a:gd name="connsiteY4" fmla="*/ 4106 h 160615"/>
                  <a:gd name="connsiteX5" fmla="*/ 164777 w 329554"/>
                  <a:gd name="connsiteY5" fmla="*/ 89647 h 160615"/>
                  <a:gd name="connsiteX6" fmla="*/ 78758 w 329554"/>
                  <a:gd name="connsiteY6" fmla="*/ 4105 h 160615"/>
                  <a:gd name="connsiteX7" fmla="*/ 69728 w 329554"/>
                  <a:gd name="connsiteY7" fmla="*/ 657 h 160615"/>
                  <a:gd name="connsiteX8" fmla="*/ 35505 w 329554"/>
                  <a:gd name="connsiteY8" fmla="*/ 17157 h 160615"/>
                  <a:gd name="connsiteX9" fmla="*/ 10801 w 329554"/>
                  <a:gd name="connsiteY9" fmla="*/ 51250 h 160615"/>
                  <a:gd name="connsiteX10" fmla="*/ 238 w 329554"/>
                  <a:gd name="connsiteY10" fmla="*/ 130484 h 160615"/>
                  <a:gd name="connsiteX11" fmla="*/ 26619 w 329554"/>
                  <a:gd name="connsiteY11" fmla="*/ 160616 h 160615"/>
                  <a:gd name="connsiteX12" fmla="*/ 302937 w 329554"/>
                  <a:gd name="connsiteY12" fmla="*/ 160616 h 160615"/>
                  <a:gd name="connsiteX13" fmla="*/ 329316 w 329554"/>
                  <a:gd name="connsiteY13" fmla="*/ 130485 h 160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9554" h="160615">
                    <a:moveTo>
                      <a:pt x="329316" y="130485"/>
                    </a:moveTo>
                    <a:lnTo>
                      <a:pt x="318753" y="51251"/>
                    </a:lnTo>
                    <a:cubicBezTo>
                      <a:pt x="316780" y="36453"/>
                      <a:pt x="307496" y="23642"/>
                      <a:pt x="294049" y="17158"/>
                    </a:cubicBezTo>
                    <a:lnTo>
                      <a:pt x="259826" y="658"/>
                    </a:lnTo>
                    <a:cubicBezTo>
                      <a:pt x="256381" y="-1003"/>
                      <a:pt x="252341" y="607"/>
                      <a:pt x="250796" y="4106"/>
                    </a:cubicBezTo>
                    <a:cubicBezTo>
                      <a:pt x="228357" y="54924"/>
                      <a:pt x="189913" y="78555"/>
                      <a:pt x="164777" y="89647"/>
                    </a:cubicBezTo>
                    <a:cubicBezTo>
                      <a:pt x="139640" y="78556"/>
                      <a:pt x="101196" y="54924"/>
                      <a:pt x="78758" y="4105"/>
                    </a:cubicBezTo>
                    <a:cubicBezTo>
                      <a:pt x="77213" y="606"/>
                      <a:pt x="73173" y="-1003"/>
                      <a:pt x="69728" y="657"/>
                    </a:cubicBezTo>
                    <a:lnTo>
                      <a:pt x="35505" y="17157"/>
                    </a:lnTo>
                    <a:cubicBezTo>
                      <a:pt x="22058" y="23641"/>
                      <a:pt x="12774" y="36452"/>
                      <a:pt x="10801" y="51250"/>
                    </a:cubicBezTo>
                    <a:lnTo>
                      <a:pt x="238" y="130484"/>
                    </a:lnTo>
                    <a:cubicBezTo>
                      <a:pt x="-1889" y="146438"/>
                      <a:pt x="10522" y="160616"/>
                      <a:pt x="26619" y="160616"/>
                    </a:cubicBezTo>
                    <a:lnTo>
                      <a:pt x="302937" y="160616"/>
                    </a:lnTo>
                    <a:cubicBezTo>
                      <a:pt x="319032" y="160617"/>
                      <a:pt x="331444" y="146439"/>
                      <a:pt x="329316" y="130485"/>
                    </a:cubicBezTo>
                    <a:close/>
                  </a:path>
                </a:pathLst>
              </a:custGeom>
              <a:solidFill>
                <a:srgbClr val="97CCD2"/>
              </a:solidFill>
              <a:ln w="1109" cap="flat">
                <a:noFill/>
                <a:prstDash val="solid"/>
                <a:miter/>
              </a:ln>
            </p:spPr>
            <p:txBody>
              <a:bodyPr rtlCol="0" anchor="ctr"/>
              <a:lstStyle/>
              <a:p>
                <a:endParaRPr lang="en-US"/>
              </a:p>
            </p:txBody>
          </p:sp>
          <p:sp>
            <p:nvSpPr>
              <p:cNvPr id="20" name="Freihandform 19">
                <a:extLst>
                  <a:ext uri="{FF2B5EF4-FFF2-40B4-BE49-F238E27FC236}">
                    <a16:creationId xmlns:a16="http://schemas.microsoft.com/office/drawing/2014/main" id="{D0215CFD-3643-BBFF-C318-AC29F2E10C80}"/>
                  </a:ext>
                </a:extLst>
              </p:cNvPr>
              <p:cNvSpPr/>
              <p:nvPr/>
            </p:nvSpPr>
            <p:spPr>
              <a:xfrm>
                <a:off x="2477989" y="1016677"/>
                <a:ext cx="202260" cy="104354"/>
              </a:xfrm>
              <a:custGeom>
                <a:avLst/>
                <a:gdLst>
                  <a:gd name="connsiteX0" fmla="*/ 106791 w 202260"/>
                  <a:gd name="connsiteY0" fmla="*/ 101692 h 104354"/>
                  <a:gd name="connsiteX1" fmla="*/ 202260 w 202260"/>
                  <a:gd name="connsiteY1" fmla="*/ 3590 h 104354"/>
                  <a:gd name="connsiteX2" fmla="*/ 196179 w 202260"/>
                  <a:gd name="connsiteY2" fmla="*/ 658 h 104354"/>
                  <a:gd name="connsiteX3" fmla="*/ 187149 w 202260"/>
                  <a:gd name="connsiteY3" fmla="*/ 4106 h 104354"/>
                  <a:gd name="connsiteX4" fmla="*/ 101129 w 202260"/>
                  <a:gd name="connsiteY4" fmla="*/ 89647 h 104354"/>
                  <a:gd name="connsiteX5" fmla="*/ 15110 w 202260"/>
                  <a:gd name="connsiteY5" fmla="*/ 4105 h 104354"/>
                  <a:gd name="connsiteX6" fmla="*/ 6080 w 202260"/>
                  <a:gd name="connsiteY6" fmla="*/ 657 h 104354"/>
                  <a:gd name="connsiteX7" fmla="*/ 0 w 202260"/>
                  <a:gd name="connsiteY7" fmla="*/ 3589 h 104354"/>
                  <a:gd name="connsiteX8" fmla="*/ 95468 w 202260"/>
                  <a:gd name="connsiteY8" fmla="*/ 101690 h 104354"/>
                  <a:gd name="connsiteX9" fmla="*/ 101129 w 202260"/>
                  <a:gd name="connsiteY9" fmla="*/ 104354 h 104354"/>
                  <a:gd name="connsiteX10" fmla="*/ 106791 w 202260"/>
                  <a:gd name="connsiteY10" fmla="*/ 101692 h 104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260" h="104354">
                    <a:moveTo>
                      <a:pt x="106791" y="101692"/>
                    </a:moveTo>
                    <a:cubicBezTo>
                      <a:pt x="149652" y="81540"/>
                      <a:pt x="182449" y="47625"/>
                      <a:pt x="202260" y="3590"/>
                    </a:cubicBezTo>
                    <a:lnTo>
                      <a:pt x="196179" y="658"/>
                    </a:lnTo>
                    <a:cubicBezTo>
                      <a:pt x="192733" y="-1003"/>
                      <a:pt x="188694" y="607"/>
                      <a:pt x="187149" y="4106"/>
                    </a:cubicBezTo>
                    <a:cubicBezTo>
                      <a:pt x="164710" y="54924"/>
                      <a:pt x="126265" y="78555"/>
                      <a:pt x="101129" y="89647"/>
                    </a:cubicBezTo>
                    <a:cubicBezTo>
                      <a:pt x="75993" y="78556"/>
                      <a:pt x="37548" y="54924"/>
                      <a:pt x="15110" y="4105"/>
                    </a:cubicBezTo>
                    <a:cubicBezTo>
                      <a:pt x="13566" y="606"/>
                      <a:pt x="9526" y="-1003"/>
                      <a:pt x="6080" y="657"/>
                    </a:cubicBezTo>
                    <a:lnTo>
                      <a:pt x="0" y="3589"/>
                    </a:lnTo>
                    <a:cubicBezTo>
                      <a:pt x="19811" y="47623"/>
                      <a:pt x="52607" y="81539"/>
                      <a:pt x="95468" y="101690"/>
                    </a:cubicBezTo>
                    <a:lnTo>
                      <a:pt x="101129" y="104354"/>
                    </a:lnTo>
                    <a:lnTo>
                      <a:pt x="106791" y="101692"/>
                    </a:lnTo>
                    <a:close/>
                  </a:path>
                </a:pathLst>
              </a:custGeom>
              <a:solidFill>
                <a:srgbClr val="D0E8EA"/>
              </a:solidFill>
              <a:ln w="1109" cap="flat">
                <a:noFill/>
                <a:prstDash val="solid"/>
                <a:miter/>
              </a:ln>
            </p:spPr>
            <p:txBody>
              <a:bodyPr rtlCol="0" anchor="ctr"/>
              <a:lstStyle/>
              <a:p>
                <a:endParaRPr lang="en-US"/>
              </a:p>
            </p:txBody>
          </p:sp>
          <p:sp>
            <p:nvSpPr>
              <p:cNvPr id="21" name="Freihandform 20">
                <a:extLst>
                  <a:ext uri="{FF2B5EF4-FFF2-40B4-BE49-F238E27FC236}">
                    <a16:creationId xmlns:a16="http://schemas.microsoft.com/office/drawing/2014/main" id="{7B8F5D21-68EE-7408-3858-22FCE7388B17}"/>
                  </a:ext>
                </a:extLst>
              </p:cNvPr>
              <p:cNvSpPr/>
              <p:nvPr/>
            </p:nvSpPr>
            <p:spPr>
              <a:xfrm>
                <a:off x="2414340" y="1055962"/>
                <a:ext cx="67191" cy="121331"/>
              </a:xfrm>
              <a:custGeom>
                <a:avLst/>
                <a:gdLst>
                  <a:gd name="connsiteX0" fmla="*/ 67192 w 67191"/>
                  <a:gd name="connsiteY0" fmla="*/ 83322 h 121331"/>
                  <a:gd name="connsiteX1" fmla="*/ 57848 w 67191"/>
                  <a:gd name="connsiteY1" fmla="*/ 56089 h 121331"/>
                  <a:gd name="connsiteX2" fmla="*/ 14224 w 67191"/>
                  <a:gd name="connsiteY2" fmla="*/ 0 h 121331"/>
                  <a:gd name="connsiteX3" fmla="*/ 10801 w 67191"/>
                  <a:gd name="connsiteY3" fmla="*/ 11965 h 121331"/>
                  <a:gd name="connsiteX4" fmla="*/ 238 w 67191"/>
                  <a:gd name="connsiteY4" fmla="*/ 91200 h 121331"/>
                  <a:gd name="connsiteX5" fmla="*/ 26619 w 67191"/>
                  <a:gd name="connsiteY5" fmla="*/ 121331 h 121331"/>
                  <a:gd name="connsiteX6" fmla="*/ 67192 w 67191"/>
                  <a:gd name="connsiteY6" fmla="*/ 121331 h 121331"/>
                  <a:gd name="connsiteX7" fmla="*/ 67192 w 67191"/>
                  <a:gd name="connsiteY7" fmla="*/ 83322 h 12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91" h="121331">
                    <a:moveTo>
                      <a:pt x="67192" y="83322"/>
                    </a:moveTo>
                    <a:cubicBezTo>
                      <a:pt x="67192" y="73458"/>
                      <a:pt x="63904" y="63876"/>
                      <a:pt x="57848" y="56089"/>
                    </a:cubicBezTo>
                    <a:lnTo>
                      <a:pt x="14224" y="0"/>
                    </a:lnTo>
                    <a:cubicBezTo>
                      <a:pt x="12564" y="3774"/>
                      <a:pt x="11360" y="7775"/>
                      <a:pt x="10801" y="11965"/>
                    </a:cubicBezTo>
                    <a:lnTo>
                      <a:pt x="238" y="91200"/>
                    </a:lnTo>
                    <a:cubicBezTo>
                      <a:pt x="-1889" y="107154"/>
                      <a:pt x="10522" y="121331"/>
                      <a:pt x="26619" y="121331"/>
                    </a:cubicBezTo>
                    <a:lnTo>
                      <a:pt x="67192" y="121331"/>
                    </a:lnTo>
                    <a:lnTo>
                      <a:pt x="67192" y="83322"/>
                    </a:lnTo>
                    <a:close/>
                  </a:path>
                </a:pathLst>
              </a:custGeom>
              <a:solidFill>
                <a:srgbClr val="26ABB4"/>
              </a:solidFill>
              <a:ln w="1109" cap="flat">
                <a:noFill/>
                <a:prstDash val="solid"/>
                <a:miter/>
              </a:ln>
            </p:spPr>
            <p:txBody>
              <a:bodyPr rtlCol="0" anchor="ctr"/>
              <a:lstStyle/>
              <a:p>
                <a:endParaRPr lang="en-US"/>
              </a:p>
            </p:txBody>
          </p:sp>
          <p:sp>
            <p:nvSpPr>
              <p:cNvPr id="22" name="Freihandform 21">
                <a:extLst>
                  <a:ext uri="{FF2B5EF4-FFF2-40B4-BE49-F238E27FC236}">
                    <a16:creationId xmlns:a16="http://schemas.microsoft.com/office/drawing/2014/main" id="{A3E6EBFD-73AA-F727-73C6-9A38D58099C7}"/>
                  </a:ext>
                </a:extLst>
              </p:cNvPr>
              <p:cNvSpPr/>
              <p:nvPr/>
            </p:nvSpPr>
            <p:spPr>
              <a:xfrm>
                <a:off x="2676703" y="1055962"/>
                <a:ext cx="67191" cy="121331"/>
              </a:xfrm>
              <a:custGeom>
                <a:avLst/>
                <a:gdLst>
                  <a:gd name="connsiteX0" fmla="*/ 0 w 67191"/>
                  <a:gd name="connsiteY0" fmla="*/ 83322 h 121331"/>
                  <a:gd name="connsiteX1" fmla="*/ 9344 w 67191"/>
                  <a:gd name="connsiteY1" fmla="*/ 56089 h 121331"/>
                  <a:gd name="connsiteX2" fmla="*/ 52968 w 67191"/>
                  <a:gd name="connsiteY2" fmla="*/ 0 h 121331"/>
                  <a:gd name="connsiteX3" fmla="*/ 56390 w 67191"/>
                  <a:gd name="connsiteY3" fmla="*/ 11965 h 121331"/>
                  <a:gd name="connsiteX4" fmla="*/ 66954 w 67191"/>
                  <a:gd name="connsiteY4" fmla="*/ 91200 h 121331"/>
                  <a:gd name="connsiteX5" fmla="*/ 40572 w 67191"/>
                  <a:gd name="connsiteY5" fmla="*/ 121331 h 121331"/>
                  <a:gd name="connsiteX6" fmla="*/ 0 w 67191"/>
                  <a:gd name="connsiteY6" fmla="*/ 121331 h 121331"/>
                  <a:gd name="connsiteX7" fmla="*/ 0 w 67191"/>
                  <a:gd name="connsiteY7" fmla="*/ 83322 h 12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91" h="121331">
                    <a:moveTo>
                      <a:pt x="0" y="83322"/>
                    </a:moveTo>
                    <a:cubicBezTo>
                      <a:pt x="0" y="73458"/>
                      <a:pt x="3288" y="63876"/>
                      <a:pt x="9344" y="56089"/>
                    </a:cubicBezTo>
                    <a:lnTo>
                      <a:pt x="52968" y="0"/>
                    </a:lnTo>
                    <a:cubicBezTo>
                      <a:pt x="54628" y="3774"/>
                      <a:pt x="55831" y="7775"/>
                      <a:pt x="56390" y="11965"/>
                    </a:cubicBezTo>
                    <a:lnTo>
                      <a:pt x="66954" y="91200"/>
                    </a:lnTo>
                    <a:cubicBezTo>
                      <a:pt x="69081" y="107154"/>
                      <a:pt x="56670" y="121331"/>
                      <a:pt x="40572" y="121331"/>
                    </a:cubicBezTo>
                    <a:lnTo>
                      <a:pt x="0" y="121331"/>
                    </a:lnTo>
                    <a:lnTo>
                      <a:pt x="0" y="83322"/>
                    </a:lnTo>
                    <a:close/>
                  </a:path>
                </a:pathLst>
              </a:custGeom>
              <a:solidFill>
                <a:srgbClr val="26ABB4"/>
              </a:solidFill>
              <a:ln w="1109" cap="flat">
                <a:noFill/>
                <a:prstDash val="solid"/>
                <a:miter/>
              </a:ln>
            </p:spPr>
            <p:txBody>
              <a:bodyPr rtlCol="0" anchor="ctr"/>
              <a:lstStyle/>
              <a:p>
                <a:endParaRPr lang="en-US"/>
              </a:p>
            </p:txBody>
          </p:sp>
          <p:sp>
            <p:nvSpPr>
              <p:cNvPr id="23" name="Freihandform 22">
                <a:extLst>
                  <a:ext uri="{FF2B5EF4-FFF2-40B4-BE49-F238E27FC236}">
                    <a16:creationId xmlns:a16="http://schemas.microsoft.com/office/drawing/2014/main" id="{61AEF31B-0C06-5096-489A-7CF95CFF08E0}"/>
                  </a:ext>
                </a:extLst>
              </p:cNvPr>
              <p:cNvSpPr/>
              <p:nvPr/>
            </p:nvSpPr>
            <p:spPr>
              <a:xfrm>
                <a:off x="2685557" y="884535"/>
                <a:ext cx="35504" cy="106457"/>
              </a:xfrm>
              <a:custGeom>
                <a:avLst/>
                <a:gdLst>
                  <a:gd name="connsiteX0" fmla="*/ 26624 w 35504"/>
                  <a:gd name="connsiteY0" fmla="*/ 0 h 106457"/>
                  <a:gd name="connsiteX1" fmla="*/ 8881 w 35504"/>
                  <a:gd name="connsiteY1" fmla="*/ 0 h 106457"/>
                  <a:gd name="connsiteX2" fmla="*/ 9 w 35504"/>
                  <a:gd name="connsiteY2" fmla="*/ 53228 h 106457"/>
                  <a:gd name="connsiteX3" fmla="*/ 8881 w 35504"/>
                  <a:gd name="connsiteY3" fmla="*/ 106457 h 106457"/>
                  <a:gd name="connsiteX4" fmla="*/ 26624 w 35504"/>
                  <a:gd name="connsiteY4" fmla="*/ 106457 h 106457"/>
                  <a:gd name="connsiteX5" fmla="*/ 35495 w 35504"/>
                  <a:gd name="connsiteY5" fmla="*/ 53228 h 106457"/>
                  <a:gd name="connsiteX6" fmla="*/ 26624 w 35504"/>
                  <a:gd name="connsiteY6" fmla="*/ 0 h 10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4" h="106457">
                    <a:moveTo>
                      <a:pt x="26624" y="0"/>
                    </a:moveTo>
                    <a:lnTo>
                      <a:pt x="8881" y="0"/>
                    </a:lnTo>
                    <a:cubicBezTo>
                      <a:pt x="8881" y="0"/>
                      <a:pt x="431" y="23388"/>
                      <a:pt x="9" y="53228"/>
                    </a:cubicBezTo>
                    <a:cubicBezTo>
                      <a:pt x="-227" y="69940"/>
                      <a:pt x="4103" y="88676"/>
                      <a:pt x="8881" y="106457"/>
                    </a:cubicBezTo>
                    <a:lnTo>
                      <a:pt x="26624" y="106457"/>
                    </a:lnTo>
                    <a:cubicBezTo>
                      <a:pt x="31401" y="88675"/>
                      <a:pt x="35731" y="69939"/>
                      <a:pt x="35495" y="53228"/>
                    </a:cubicBezTo>
                    <a:cubicBezTo>
                      <a:pt x="35074" y="23390"/>
                      <a:pt x="26624" y="0"/>
                      <a:pt x="26624" y="0"/>
                    </a:cubicBezTo>
                    <a:close/>
                  </a:path>
                </a:pathLst>
              </a:custGeom>
              <a:solidFill>
                <a:srgbClr val="FFC85C"/>
              </a:solidFill>
              <a:ln w="1109" cap="flat">
                <a:noFill/>
                <a:prstDash val="solid"/>
                <a:miter/>
              </a:ln>
            </p:spPr>
            <p:txBody>
              <a:bodyPr rtlCol="0" anchor="ctr"/>
              <a:lstStyle/>
              <a:p>
                <a:endParaRPr lang="en-US"/>
              </a:p>
            </p:txBody>
          </p:sp>
          <p:sp>
            <p:nvSpPr>
              <p:cNvPr id="24" name="Freihandform 23">
                <a:extLst>
                  <a:ext uri="{FF2B5EF4-FFF2-40B4-BE49-F238E27FC236}">
                    <a16:creationId xmlns:a16="http://schemas.microsoft.com/office/drawing/2014/main" id="{F85046C4-647B-080B-1246-3E0E8469B413}"/>
                  </a:ext>
                </a:extLst>
              </p:cNvPr>
              <p:cNvSpPr/>
              <p:nvPr/>
            </p:nvSpPr>
            <p:spPr>
              <a:xfrm>
                <a:off x="2437165" y="884535"/>
                <a:ext cx="35504" cy="106457"/>
              </a:xfrm>
              <a:custGeom>
                <a:avLst/>
                <a:gdLst>
                  <a:gd name="connsiteX0" fmla="*/ 26624 w 35504"/>
                  <a:gd name="connsiteY0" fmla="*/ 0 h 106457"/>
                  <a:gd name="connsiteX1" fmla="*/ 8881 w 35504"/>
                  <a:gd name="connsiteY1" fmla="*/ 0 h 106457"/>
                  <a:gd name="connsiteX2" fmla="*/ 9 w 35504"/>
                  <a:gd name="connsiteY2" fmla="*/ 53228 h 106457"/>
                  <a:gd name="connsiteX3" fmla="*/ 8881 w 35504"/>
                  <a:gd name="connsiteY3" fmla="*/ 106457 h 106457"/>
                  <a:gd name="connsiteX4" fmla="*/ 26624 w 35504"/>
                  <a:gd name="connsiteY4" fmla="*/ 106457 h 106457"/>
                  <a:gd name="connsiteX5" fmla="*/ 35495 w 35504"/>
                  <a:gd name="connsiteY5" fmla="*/ 53228 h 106457"/>
                  <a:gd name="connsiteX6" fmla="*/ 26624 w 35504"/>
                  <a:gd name="connsiteY6" fmla="*/ 0 h 10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4" h="106457">
                    <a:moveTo>
                      <a:pt x="26624" y="0"/>
                    </a:moveTo>
                    <a:lnTo>
                      <a:pt x="8881" y="0"/>
                    </a:lnTo>
                    <a:cubicBezTo>
                      <a:pt x="8881" y="0"/>
                      <a:pt x="431" y="23388"/>
                      <a:pt x="9" y="53228"/>
                    </a:cubicBezTo>
                    <a:cubicBezTo>
                      <a:pt x="-227" y="69940"/>
                      <a:pt x="4103" y="88676"/>
                      <a:pt x="8881" y="106457"/>
                    </a:cubicBezTo>
                    <a:lnTo>
                      <a:pt x="26624" y="106457"/>
                    </a:lnTo>
                    <a:cubicBezTo>
                      <a:pt x="31401" y="88675"/>
                      <a:pt x="35731" y="69939"/>
                      <a:pt x="35495" y="53228"/>
                    </a:cubicBezTo>
                    <a:cubicBezTo>
                      <a:pt x="35074" y="23390"/>
                      <a:pt x="26624" y="0"/>
                      <a:pt x="26624" y="0"/>
                    </a:cubicBezTo>
                    <a:close/>
                  </a:path>
                </a:pathLst>
              </a:custGeom>
              <a:solidFill>
                <a:srgbClr val="F6B45E"/>
              </a:solidFill>
              <a:ln w="1109" cap="flat">
                <a:noFill/>
                <a:prstDash val="solid"/>
                <a:miter/>
              </a:ln>
            </p:spPr>
            <p:txBody>
              <a:bodyPr rtlCol="0" anchor="ctr"/>
              <a:lstStyle/>
              <a:p>
                <a:endParaRPr lang="en-US"/>
              </a:p>
            </p:txBody>
          </p:sp>
          <p:sp>
            <p:nvSpPr>
              <p:cNvPr id="25" name="Freihandform 24">
                <a:extLst>
                  <a:ext uri="{FF2B5EF4-FFF2-40B4-BE49-F238E27FC236}">
                    <a16:creationId xmlns:a16="http://schemas.microsoft.com/office/drawing/2014/main" id="{A7817C29-8903-5D0D-EDF7-E9F54E92E767}"/>
                  </a:ext>
                </a:extLst>
              </p:cNvPr>
              <p:cNvSpPr/>
              <p:nvPr/>
            </p:nvSpPr>
            <p:spPr>
              <a:xfrm>
                <a:off x="2428303" y="760334"/>
                <a:ext cx="301629" cy="221786"/>
              </a:xfrm>
              <a:custGeom>
                <a:avLst/>
                <a:gdLst>
                  <a:gd name="connsiteX0" fmla="*/ 275015 w 301629"/>
                  <a:gd name="connsiteY0" fmla="*/ 79843 h 221786"/>
                  <a:gd name="connsiteX1" fmla="*/ 275015 w 301629"/>
                  <a:gd name="connsiteY1" fmla="*/ 62100 h 221786"/>
                  <a:gd name="connsiteX2" fmla="*/ 230658 w 301629"/>
                  <a:gd name="connsiteY2" fmla="*/ 0 h 221786"/>
                  <a:gd name="connsiteX3" fmla="*/ 70972 w 301629"/>
                  <a:gd name="connsiteY3" fmla="*/ 0 h 221786"/>
                  <a:gd name="connsiteX4" fmla="*/ 26614 w 301629"/>
                  <a:gd name="connsiteY4" fmla="*/ 62100 h 221786"/>
                  <a:gd name="connsiteX5" fmla="*/ 26614 w 301629"/>
                  <a:gd name="connsiteY5" fmla="*/ 79843 h 221786"/>
                  <a:gd name="connsiteX6" fmla="*/ 0 w 301629"/>
                  <a:gd name="connsiteY6" fmla="*/ 106457 h 221786"/>
                  <a:gd name="connsiteX7" fmla="*/ 26614 w 301629"/>
                  <a:gd name="connsiteY7" fmla="*/ 133072 h 221786"/>
                  <a:gd name="connsiteX8" fmla="*/ 26614 w 301629"/>
                  <a:gd name="connsiteY8" fmla="*/ 141943 h 221786"/>
                  <a:gd name="connsiteX9" fmla="*/ 59370 w 301629"/>
                  <a:gd name="connsiteY9" fmla="*/ 191078 h 221786"/>
                  <a:gd name="connsiteX10" fmla="*/ 116692 w 301629"/>
                  <a:gd name="connsiteY10" fmla="*/ 214962 h 221786"/>
                  <a:gd name="connsiteX11" fmla="*/ 150814 w 301629"/>
                  <a:gd name="connsiteY11" fmla="*/ 221786 h 221786"/>
                  <a:gd name="connsiteX12" fmla="*/ 150814 w 301629"/>
                  <a:gd name="connsiteY12" fmla="*/ 221786 h 221786"/>
                  <a:gd name="connsiteX13" fmla="*/ 184934 w 301629"/>
                  <a:gd name="connsiteY13" fmla="*/ 214962 h 221786"/>
                  <a:gd name="connsiteX14" fmla="*/ 242259 w 301629"/>
                  <a:gd name="connsiteY14" fmla="*/ 191077 h 221786"/>
                  <a:gd name="connsiteX15" fmla="*/ 275015 w 301629"/>
                  <a:gd name="connsiteY15" fmla="*/ 141943 h 221786"/>
                  <a:gd name="connsiteX16" fmla="*/ 275015 w 301629"/>
                  <a:gd name="connsiteY16" fmla="*/ 133072 h 221786"/>
                  <a:gd name="connsiteX17" fmla="*/ 301629 w 301629"/>
                  <a:gd name="connsiteY17" fmla="*/ 106457 h 221786"/>
                  <a:gd name="connsiteX18" fmla="*/ 275015 w 301629"/>
                  <a:gd name="connsiteY18" fmla="*/ 79843 h 22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1629" h="221786">
                    <a:moveTo>
                      <a:pt x="275015" y="79843"/>
                    </a:moveTo>
                    <a:lnTo>
                      <a:pt x="275015" y="62100"/>
                    </a:lnTo>
                    <a:cubicBezTo>
                      <a:pt x="275015" y="37602"/>
                      <a:pt x="255155" y="0"/>
                      <a:pt x="230658" y="0"/>
                    </a:cubicBezTo>
                    <a:lnTo>
                      <a:pt x="70972" y="0"/>
                    </a:lnTo>
                    <a:cubicBezTo>
                      <a:pt x="46474" y="0"/>
                      <a:pt x="26614" y="37602"/>
                      <a:pt x="26614" y="62100"/>
                    </a:cubicBezTo>
                    <a:lnTo>
                      <a:pt x="26614" y="79843"/>
                    </a:lnTo>
                    <a:cubicBezTo>
                      <a:pt x="11915" y="79843"/>
                      <a:pt x="0" y="91758"/>
                      <a:pt x="0" y="106457"/>
                    </a:cubicBezTo>
                    <a:cubicBezTo>
                      <a:pt x="0" y="121156"/>
                      <a:pt x="11915" y="133072"/>
                      <a:pt x="26614" y="133072"/>
                    </a:cubicBezTo>
                    <a:lnTo>
                      <a:pt x="26614" y="141943"/>
                    </a:lnTo>
                    <a:cubicBezTo>
                      <a:pt x="26614" y="163431"/>
                      <a:pt x="39535" y="182812"/>
                      <a:pt x="59370" y="191078"/>
                    </a:cubicBezTo>
                    <a:lnTo>
                      <a:pt x="116692" y="214962"/>
                    </a:lnTo>
                    <a:cubicBezTo>
                      <a:pt x="127504" y="219467"/>
                      <a:pt x="139101" y="221786"/>
                      <a:pt x="150814" y="221786"/>
                    </a:cubicBezTo>
                    <a:lnTo>
                      <a:pt x="150814" y="221786"/>
                    </a:lnTo>
                    <a:cubicBezTo>
                      <a:pt x="162526" y="221786"/>
                      <a:pt x="174122" y="219467"/>
                      <a:pt x="184934" y="214962"/>
                    </a:cubicBezTo>
                    <a:lnTo>
                      <a:pt x="242259" y="191077"/>
                    </a:lnTo>
                    <a:cubicBezTo>
                      <a:pt x="262095" y="182813"/>
                      <a:pt x="275015" y="163432"/>
                      <a:pt x="275015" y="141943"/>
                    </a:cubicBezTo>
                    <a:lnTo>
                      <a:pt x="275015" y="133072"/>
                    </a:lnTo>
                    <a:cubicBezTo>
                      <a:pt x="289714" y="133072"/>
                      <a:pt x="301629" y="121156"/>
                      <a:pt x="301629" y="106457"/>
                    </a:cubicBezTo>
                    <a:cubicBezTo>
                      <a:pt x="301629" y="91758"/>
                      <a:pt x="289714" y="79843"/>
                      <a:pt x="275015" y="79843"/>
                    </a:cubicBezTo>
                    <a:close/>
                  </a:path>
                </a:pathLst>
              </a:custGeom>
              <a:solidFill>
                <a:srgbClr val="FFE1B2"/>
              </a:solidFill>
              <a:ln w="1109" cap="flat">
                <a:noFill/>
                <a:prstDash val="solid"/>
                <a:miter/>
              </a:ln>
            </p:spPr>
            <p:txBody>
              <a:bodyPr rtlCol="0" anchor="ctr"/>
              <a:lstStyle/>
              <a:p>
                <a:endParaRPr lang="en-US"/>
              </a:p>
            </p:txBody>
          </p:sp>
          <p:sp>
            <p:nvSpPr>
              <p:cNvPr id="26" name="Freihandform 25">
                <a:extLst>
                  <a:ext uri="{FF2B5EF4-FFF2-40B4-BE49-F238E27FC236}">
                    <a16:creationId xmlns:a16="http://schemas.microsoft.com/office/drawing/2014/main" id="{F1563D08-3867-4619-90A2-2C7EF0CD0370}"/>
                  </a:ext>
                </a:extLst>
              </p:cNvPr>
              <p:cNvSpPr/>
              <p:nvPr/>
            </p:nvSpPr>
            <p:spPr>
              <a:xfrm>
                <a:off x="2508146" y="849049"/>
                <a:ext cx="17742" cy="26614"/>
              </a:xfrm>
              <a:custGeom>
                <a:avLst/>
                <a:gdLst>
                  <a:gd name="connsiteX0" fmla="*/ 8871 w 17742"/>
                  <a:gd name="connsiteY0" fmla="*/ 26614 h 26614"/>
                  <a:gd name="connsiteX1" fmla="*/ 8871 w 17742"/>
                  <a:gd name="connsiteY1" fmla="*/ 26614 h 26614"/>
                  <a:gd name="connsiteX2" fmla="*/ 0 w 17742"/>
                  <a:gd name="connsiteY2" fmla="*/ 17743 h 26614"/>
                  <a:gd name="connsiteX3" fmla="*/ 0 w 17742"/>
                  <a:gd name="connsiteY3" fmla="*/ 8871 h 26614"/>
                  <a:gd name="connsiteX4" fmla="*/ 8871 w 17742"/>
                  <a:gd name="connsiteY4" fmla="*/ 0 h 26614"/>
                  <a:gd name="connsiteX5" fmla="*/ 8871 w 17742"/>
                  <a:gd name="connsiteY5" fmla="*/ 0 h 26614"/>
                  <a:gd name="connsiteX6" fmla="*/ 17743 w 17742"/>
                  <a:gd name="connsiteY6" fmla="*/ 8871 h 26614"/>
                  <a:gd name="connsiteX7" fmla="*/ 17743 w 17742"/>
                  <a:gd name="connsiteY7" fmla="*/ 17743 h 26614"/>
                  <a:gd name="connsiteX8" fmla="*/ 8871 w 17742"/>
                  <a:gd name="connsiteY8" fmla="*/ 26614 h 26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2" h="26614">
                    <a:moveTo>
                      <a:pt x="8871" y="26614"/>
                    </a:moveTo>
                    <a:lnTo>
                      <a:pt x="8871" y="26614"/>
                    </a:lnTo>
                    <a:cubicBezTo>
                      <a:pt x="3992" y="26614"/>
                      <a:pt x="0" y="22622"/>
                      <a:pt x="0" y="17743"/>
                    </a:cubicBezTo>
                    <a:lnTo>
                      <a:pt x="0" y="8871"/>
                    </a:lnTo>
                    <a:cubicBezTo>
                      <a:pt x="0" y="3992"/>
                      <a:pt x="3992" y="0"/>
                      <a:pt x="8871" y="0"/>
                    </a:cubicBezTo>
                    <a:lnTo>
                      <a:pt x="8871" y="0"/>
                    </a:lnTo>
                    <a:cubicBezTo>
                      <a:pt x="13751" y="0"/>
                      <a:pt x="17743" y="3992"/>
                      <a:pt x="17743" y="8871"/>
                    </a:cubicBezTo>
                    <a:lnTo>
                      <a:pt x="17743" y="17743"/>
                    </a:lnTo>
                    <a:cubicBezTo>
                      <a:pt x="17743" y="22622"/>
                      <a:pt x="13751" y="26614"/>
                      <a:pt x="8871" y="26614"/>
                    </a:cubicBezTo>
                    <a:close/>
                  </a:path>
                </a:pathLst>
              </a:custGeom>
              <a:solidFill>
                <a:srgbClr val="623F33"/>
              </a:solidFill>
              <a:ln w="1109" cap="flat">
                <a:noFill/>
                <a:prstDash val="solid"/>
                <a:miter/>
              </a:ln>
            </p:spPr>
            <p:txBody>
              <a:bodyPr rtlCol="0" anchor="ctr"/>
              <a:lstStyle/>
              <a:p>
                <a:endParaRPr lang="en-US"/>
              </a:p>
            </p:txBody>
          </p:sp>
          <p:sp>
            <p:nvSpPr>
              <p:cNvPr id="27" name="Freihandform 26">
                <a:extLst>
                  <a:ext uri="{FF2B5EF4-FFF2-40B4-BE49-F238E27FC236}">
                    <a16:creationId xmlns:a16="http://schemas.microsoft.com/office/drawing/2014/main" id="{DE7ECAA3-3B30-F622-BE5F-0449421DBEBB}"/>
                  </a:ext>
                </a:extLst>
              </p:cNvPr>
              <p:cNvSpPr/>
              <p:nvPr/>
            </p:nvSpPr>
            <p:spPr>
              <a:xfrm>
                <a:off x="2632346" y="849049"/>
                <a:ext cx="17742" cy="26614"/>
              </a:xfrm>
              <a:custGeom>
                <a:avLst/>
                <a:gdLst>
                  <a:gd name="connsiteX0" fmla="*/ 8871 w 17742"/>
                  <a:gd name="connsiteY0" fmla="*/ 26614 h 26614"/>
                  <a:gd name="connsiteX1" fmla="*/ 8871 w 17742"/>
                  <a:gd name="connsiteY1" fmla="*/ 26614 h 26614"/>
                  <a:gd name="connsiteX2" fmla="*/ 0 w 17742"/>
                  <a:gd name="connsiteY2" fmla="*/ 17743 h 26614"/>
                  <a:gd name="connsiteX3" fmla="*/ 0 w 17742"/>
                  <a:gd name="connsiteY3" fmla="*/ 8871 h 26614"/>
                  <a:gd name="connsiteX4" fmla="*/ 8871 w 17742"/>
                  <a:gd name="connsiteY4" fmla="*/ 0 h 26614"/>
                  <a:gd name="connsiteX5" fmla="*/ 8871 w 17742"/>
                  <a:gd name="connsiteY5" fmla="*/ 0 h 26614"/>
                  <a:gd name="connsiteX6" fmla="*/ 17743 w 17742"/>
                  <a:gd name="connsiteY6" fmla="*/ 8871 h 26614"/>
                  <a:gd name="connsiteX7" fmla="*/ 17743 w 17742"/>
                  <a:gd name="connsiteY7" fmla="*/ 17743 h 26614"/>
                  <a:gd name="connsiteX8" fmla="*/ 8871 w 17742"/>
                  <a:gd name="connsiteY8" fmla="*/ 26614 h 26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2" h="26614">
                    <a:moveTo>
                      <a:pt x="8871" y="26614"/>
                    </a:moveTo>
                    <a:lnTo>
                      <a:pt x="8871" y="26614"/>
                    </a:lnTo>
                    <a:cubicBezTo>
                      <a:pt x="3992" y="26614"/>
                      <a:pt x="0" y="22622"/>
                      <a:pt x="0" y="17743"/>
                    </a:cubicBezTo>
                    <a:lnTo>
                      <a:pt x="0" y="8871"/>
                    </a:lnTo>
                    <a:cubicBezTo>
                      <a:pt x="0" y="3992"/>
                      <a:pt x="3992" y="0"/>
                      <a:pt x="8871" y="0"/>
                    </a:cubicBezTo>
                    <a:lnTo>
                      <a:pt x="8871" y="0"/>
                    </a:lnTo>
                    <a:cubicBezTo>
                      <a:pt x="13751" y="0"/>
                      <a:pt x="17743" y="3992"/>
                      <a:pt x="17743" y="8871"/>
                    </a:cubicBezTo>
                    <a:lnTo>
                      <a:pt x="17743" y="17743"/>
                    </a:lnTo>
                    <a:cubicBezTo>
                      <a:pt x="17743" y="22622"/>
                      <a:pt x="13751" y="26614"/>
                      <a:pt x="8871" y="26614"/>
                    </a:cubicBezTo>
                    <a:close/>
                  </a:path>
                </a:pathLst>
              </a:custGeom>
              <a:solidFill>
                <a:srgbClr val="623F33"/>
              </a:solidFill>
              <a:ln w="1109" cap="flat">
                <a:noFill/>
                <a:prstDash val="solid"/>
                <a:miter/>
              </a:ln>
            </p:spPr>
            <p:txBody>
              <a:bodyPr rtlCol="0" anchor="ctr"/>
              <a:lstStyle/>
              <a:p>
                <a:endParaRPr lang="en-US"/>
              </a:p>
            </p:txBody>
          </p:sp>
          <p:sp>
            <p:nvSpPr>
              <p:cNvPr id="28" name="Freihandform 27">
                <a:extLst>
                  <a:ext uri="{FF2B5EF4-FFF2-40B4-BE49-F238E27FC236}">
                    <a16:creationId xmlns:a16="http://schemas.microsoft.com/office/drawing/2014/main" id="{3BF1ABFD-7C2D-1DCD-C1C1-6DDE01B14F18}"/>
                  </a:ext>
                </a:extLst>
              </p:cNvPr>
              <p:cNvSpPr/>
              <p:nvPr/>
            </p:nvSpPr>
            <p:spPr>
              <a:xfrm>
                <a:off x="2534759" y="911147"/>
                <a:ext cx="88716" cy="26858"/>
              </a:xfrm>
              <a:custGeom>
                <a:avLst/>
                <a:gdLst>
                  <a:gd name="connsiteX0" fmla="*/ 44359 w 88716"/>
                  <a:gd name="connsiteY0" fmla="*/ 26859 h 26858"/>
                  <a:gd name="connsiteX1" fmla="*/ 3883 w 88716"/>
                  <a:gd name="connsiteY1" fmla="*/ 16208 h 26858"/>
                  <a:gd name="connsiteX2" fmla="*/ 1539 w 88716"/>
                  <a:gd name="connsiteY2" fmla="*/ 3884 h 26858"/>
                  <a:gd name="connsiteX3" fmla="*/ 13863 w 88716"/>
                  <a:gd name="connsiteY3" fmla="*/ 1541 h 26858"/>
                  <a:gd name="connsiteX4" fmla="*/ 44359 w 88716"/>
                  <a:gd name="connsiteY4" fmla="*/ 9117 h 26858"/>
                  <a:gd name="connsiteX5" fmla="*/ 74854 w 88716"/>
                  <a:gd name="connsiteY5" fmla="*/ 1541 h 26858"/>
                  <a:gd name="connsiteX6" fmla="*/ 87178 w 88716"/>
                  <a:gd name="connsiteY6" fmla="*/ 3884 h 26858"/>
                  <a:gd name="connsiteX7" fmla="*/ 84835 w 88716"/>
                  <a:gd name="connsiteY7" fmla="*/ 16208 h 26858"/>
                  <a:gd name="connsiteX8" fmla="*/ 44359 w 88716"/>
                  <a:gd name="connsiteY8" fmla="*/ 26859 h 26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716" h="26858">
                    <a:moveTo>
                      <a:pt x="44359" y="26859"/>
                    </a:moveTo>
                    <a:cubicBezTo>
                      <a:pt x="28586" y="26859"/>
                      <a:pt x="13833" y="22978"/>
                      <a:pt x="3883" y="16208"/>
                    </a:cubicBezTo>
                    <a:cubicBezTo>
                      <a:pt x="-167" y="13453"/>
                      <a:pt x="-1221" y="7934"/>
                      <a:pt x="1539" y="3884"/>
                    </a:cubicBezTo>
                    <a:cubicBezTo>
                      <a:pt x="4290" y="-161"/>
                      <a:pt x="9813" y="-1215"/>
                      <a:pt x="13863" y="1541"/>
                    </a:cubicBezTo>
                    <a:cubicBezTo>
                      <a:pt x="20837" y="6284"/>
                      <a:pt x="32238" y="9117"/>
                      <a:pt x="44359" y="9117"/>
                    </a:cubicBezTo>
                    <a:cubicBezTo>
                      <a:pt x="56479" y="9117"/>
                      <a:pt x="67880" y="6284"/>
                      <a:pt x="74854" y="1541"/>
                    </a:cubicBezTo>
                    <a:cubicBezTo>
                      <a:pt x="78913" y="-1223"/>
                      <a:pt x="84423" y="-166"/>
                      <a:pt x="87178" y="3884"/>
                    </a:cubicBezTo>
                    <a:cubicBezTo>
                      <a:pt x="89937" y="7934"/>
                      <a:pt x="88884" y="13453"/>
                      <a:pt x="84835" y="16208"/>
                    </a:cubicBezTo>
                    <a:cubicBezTo>
                      <a:pt x="74885" y="22978"/>
                      <a:pt x="60131" y="26859"/>
                      <a:pt x="44359" y="26859"/>
                    </a:cubicBezTo>
                    <a:close/>
                  </a:path>
                </a:pathLst>
              </a:custGeom>
              <a:solidFill>
                <a:srgbClr val="E4B07B"/>
              </a:solidFill>
              <a:ln w="1109" cap="flat">
                <a:noFill/>
                <a:prstDash val="solid"/>
                <a:miter/>
              </a:ln>
            </p:spPr>
            <p:txBody>
              <a:bodyPr rtlCol="0" anchor="ctr"/>
              <a:lstStyle/>
              <a:p>
                <a:endParaRPr lang="en-US"/>
              </a:p>
            </p:txBody>
          </p:sp>
          <p:sp>
            <p:nvSpPr>
              <p:cNvPr id="29" name="Freihandform 28">
                <a:extLst>
                  <a:ext uri="{FF2B5EF4-FFF2-40B4-BE49-F238E27FC236}">
                    <a16:creationId xmlns:a16="http://schemas.microsoft.com/office/drawing/2014/main" id="{561A4656-EFA4-E36A-35A7-7D1A65103856}"/>
                  </a:ext>
                </a:extLst>
              </p:cNvPr>
              <p:cNvSpPr/>
              <p:nvPr/>
            </p:nvSpPr>
            <p:spPr>
              <a:xfrm>
                <a:off x="2428303" y="757008"/>
                <a:ext cx="163012" cy="221337"/>
              </a:xfrm>
              <a:custGeom>
                <a:avLst/>
                <a:gdLst>
                  <a:gd name="connsiteX0" fmla="*/ 163013 w 163012"/>
                  <a:gd name="connsiteY0" fmla="*/ 0 h 221337"/>
                  <a:gd name="connsiteX1" fmla="*/ 143052 w 163012"/>
                  <a:gd name="connsiteY1" fmla="*/ 0 h 221337"/>
                  <a:gd name="connsiteX2" fmla="*/ 26617 w 163012"/>
                  <a:gd name="connsiteY2" fmla="*/ 83170 h 221337"/>
                  <a:gd name="connsiteX3" fmla="*/ 26614 w 163012"/>
                  <a:gd name="connsiteY3" fmla="*/ 83170 h 221337"/>
                  <a:gd name="connsiteX4" fmla="*/ 26614 w 163012"/>
                  <a:gd name="connsiteY4" fmla="*/ 83170 h 221337"/>
                  <a:gd name="connsiteX5" fmla="*/ 0 w 163012"/>
                  <a:gd name="connsiteY5" fmla="*/ 109784 h 221337"/>
                  <a:gd name="connsiteX6" fmla="*/ 26614 w 163012"/>
                  <a:gd name="connsiteY6" fmla="*/ 136399 h 221337"/>
                  <a:gd name="connsiteX7" fmla="*/ 26614 w 163012"/>
                  <a:gd name="connsiteY7" fmla="*/ 145270 h 221337"/>
                  <a:gd name="connsiteX8" fmla="*/ 59370 w 163012"/>
                  <a:gd name="connsiteY8" fmla="*/ 194405 h 221337"/>
                  <a:gd name="connsiteX9" fmla="*/ 116691 w 163012"/>
                  <a:gd name="connsiteY9" fmla="*/ 218289 h 221337"/>
                  <a:gd name="connsiteX10" fmla="*/ 125259 w 163012"/>
                  <a:gd name="connsiteY10" fmla="*/ 221337 h 221337"/>
                  <a:gd name="connsiteX11" fmla="*/ 73184 w 163012"/>
                  <a:gd name="connsiteY11" fmla="*/ 176013 h 221337"/>
                  <a:gd name="connsiteX12" fmla="*/ 62100 w 163012"/>
                  <a:gd name="connsiteY12" fmla="*/ 147597 h 221337"/>
                  <a:gd name="connsiteX13" fmla="*/ 62100 w 163012"/>
                  <a:gd name="connsiteY13" fmla="*/ 98015 h 221337"/>
                  <a:gd name="connsiteX14" fmla="*/ 163013 w 163012"/>
                  <a:gd name="connsiteY14" fmla="*/ 0 h 22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3012" h="221337">
                    <a:moveTo>
                      <a:pt x="163013" y="0"/>
                    </a:moveTo>
                    <a:lnTo>
                      <a:pt x="143052" y="0"/>
                    </a:lnTo>
                    <a:cubicBezTo>
                      <a:pt x="143052" y="0"/>
                      <a:pt x="158207" y="58404"/>
                      <a:pt x="26617" y="83170"/>
                    </a:cubicBezTo>
                    <a:lnTo>
                      <a:pt x="26614" y="83170"/>
                    </a:lnTo>
                    <a:lnTo>
                      <a:pt x="26614" y="83170"/>
                    </a:lnTo>
                    <a:cubicBezTo>
                      <a:pt x="11915" y="83170"/>
                      <a:pt x="0" y="95085"/>
                      <a:pt x="0" y="109784"/>
                    </a:cubicBezTo>
                    <a:cubicBezTo>
                      <a:pt x="0" y="124483"/>
                      <a:pt x="11915" y="136399"/>
                      <a:pt x="26614" y="136399"/>
                    </a:cubicBezTo>
                    <a:lnTo>
                      <a:pt x="26614" y="145270"/>
                    </a:lnTo>
                    <a:cubicBezTo>
                      <a:pt x="26614" y="166758"/>
                      <a:pt x="39535" y="186140"/>
                      <a:pt x="59370" y="194405"/>
                    </a:cubicBezTo>
                    <a:lnTo>
                      <a:pt x="116691" y="218289"/>
                    </a:lnTo>
                    <a:cubicBezTo>
                      <a:pt x="119496" y="219457"/>
                      <a:pt x="122359" y="220464"/>
                      <a:pt x="125259" y="221337"/>
                    </a:cubicBezTo>
                    <a:cubicBezTo>
                      <a:pt x="99927" y="202806"/>
                      <a:pt x="83064" y="186605"/>
                      <a:pt x="73184" y="176013"/>
                    </a:cubicBezTo>
                    <a:cubicBezTo>
                      <a:pt x="65996" y="168306"/>
                      <a:pt x="62100" y="158136"/>
                      <a:pt x="62100" y="147597"/>
                    </a:cubicBezTo>
                    <a:lnTo>
                      <a:pt x="62100" y="98015"/>
                    </a:lnTo>
                    <a:cubicBezTo>
                      <a:pt x="87021" y="89317"/>
                      <a:pt x="163013" y="58219"/>
                      <a:pt x="163013" y="0"/>
                    </a:cubicBezTo>
                    <a:close/>
                  </a:path>
                </a:pathLst>
              </a:custGeom>
              <a:solidFill>
                <a:srgbClr val="FFD7A3"/>
              </a:solidFill>
              <a:ln w="1109" cap="flat">
                <a:noFill/>
                <a:prstDash val="solid"/>
                <a:miter/>
              </a:ln>
            </p:spPr>
            <p:txBody>
              <a:bodyPr rtlCol="0" anchor="ctr"/>
              <a:lstStyle/>
              <a:p>
                <a:endParaRPr lang="en-US"/>
              </a:p>
            </p:txBody>
          </p:sp>
          <p:sp>
            <p:nvSpPr>
              <p:cNvPr id="30" name="Freihandform 29">
                <a:extLst>
                  <a:ext uri="{FF2B5EF4-FFF2-40B4-BE49-F238E27FC236}">
                    <a16:creationId xmlns:a16="http://schemas.microsoft.com/office/drawing/2014/main" id="{48E81A73-487F-A1A3-22C4-58A95337875C}"/>
                  </a:ext>
                </a:extLst>
              </p:cNvPr>
              <p:cNvSpPr/>
              <p:nvPr/>
            </p:nvSpPr>
            <p:spPr>
              <a:xfrm>
                <a:off x="2437174" y="990992"/>
                <a:ext cx="35485" cy="17742"/>
              </a:xfrm>
              <a:custGeom>
                <a:avLst/>
                <a:gdLst>
                  <a:gd name="connsiteX0" fmla="*/ 26614 w 35485"/>
                  <a:gd name="connsiteY0" fmla="*/ 17743 h 17742"/>
                  <a:gd name="connsiteX1" fmla="*/ 8871 w 35485"/>
                  <a:gd name="connsiteY1" fmla="*/ 17743 h 17742"/>
                  <a:gd name="connsiteX2" fmla="*/ 0 w 35485"/>
                  <a:gd name="connsiteY2" fmla="*/ 8871 h 17742"/>
                  <a:gd name="connsiteX3" fmla="*/ 0 w 35485"/>
                  <a:gd name="connsiteY3" fmla="*/ 8871 h 17742"/>
                  <a:gd name="connsiteX4" fmla="*/ 8871 w 35485"/>
                  <a:gd name="connsiteY4" fmla="*/ 0 h 17742"/>
                  <a:gd name="connsiteX5" fmla="*/ 26614 w 35485"/>
                  <a:gd name="connsiteY5" fmla="*/ 0 h 17742"/>
                  <a:gd name="connsiteX6" fmla="*/ 35486 w 35485"/>
                  <a:gd name="connsiteY6" fmla="*/ 8871 h 17742"/>
                  <a:gd name="connsiteX7" fmla="*/ 35486 w 35485"/>
                  <a:gd name="connsiteY7" fmla="*/ 8871 h 17742"/>
                  <a:gd name="connsiteX8" fmla="*/ 26614 w 35485"/>
                  <a:gd name="connsiteY8" fmla="*/ 17743 h 1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85" h="17742">
                    <a:moveTo>
                      <a:pt x="26614" y="17743"/>
                    </a:moveTo>
                    <a:lnTo>
                      <a:pt x="8871" y="17743"/>
                    </a:lnTo>
                    <a:cubicBezTo>
                      <a:pt x="3972" y="17743"/>
                      <a:pt x="0" y="13771"/>
                      <a:pt x="0" y="8871"/>
                    </a:cubicBezTo>
                    <a:lnTo>
                      <a:pt x="0" y="8871"/>
                    </a:lnTo>
                    <a:cubicBezTo>
                      <a:pt x="0" y="3972"/>
                      <a:pt x="3972" y="0"/>
                      <a:pt x="8871" y="0"/>
                    </a:cubicBezTo>
                    <a:lnTo>
                      <a:pt x="26614" y="0"/>
                    </a:lnTo>
                    <a:cubicBezTo>
                      <a:pt x="31514" y="0"/>
                      <a:pt x="35486" y="3972"/>
                      <a:pt x="35486" y="8871"/>
                    </a:cubicBezTo>
                    <a:lnTo>
                      <a:pt x="35486" y="8871"/>
                    </a:lnTo>
                    <a:cubicBezTo>
                      <a:pt x="35486" y="13772"/>
                      <a:pt x="31514" y="17743"/>
                      <a:pt x="26614" y="17743"/>
                    </a:cubicBezTo>
                    <a:close/>
                  </a:path>
                </a:pathLst>
              </a:custGeom>
              <a:solidFill>
                <a:srgbClr val="00A1B4"/>
              </a:solidFill>
              <a:ln w="1109" cap="flat">
                <a:noFill/>
                <a:prstDash val="solid"/>
                <a:miter/>
              </a:ln>
            </p:spPr>
            <p:txBody>
              <a:bodyPr rtlCol="0" anchor="ctr"/>
              <a:lstStyle/>
              <a:p>
                <a:endParaRPr lang="en-US"/>
              </a:p>
            </p:txBody>
          </p:sp>
          <p:sp>
            <p:nvSpPr>
              <p:cNvPr id="31" name="Freihandform 30">
                <a:extLst>
                  <a:ext uri="{FF2B5EF4-FFF2-40B4-BE49-F238E27FC236}">
                    <a16:creationId xmlns:a16="http://schemas.microsoft.com/office/drawing/2014/main" id="{57BF0818-B066-538D-31EF-4EAA48119108}"/>
                  </a:ext>
                </a:extLst>
              </p:cNvPr>
              <p:cNvSpPr/>
              <p:nvPr/>
            </p:nvSpPr>
            <p:spPr>
              <a:xfrm>
                <a:off x="2441177" y="1008735"/>
                <a:ext cx="27480" cy="62100"/>
              </a:xfrm>
              <a:custGeom>
                <a:avLst/>
                <a:gdLst>
                  <a:gd name="connsiteX0" fmla="*/ 22612 w 27480"/>
                  <a:gd name="connsiteY0" fmla="*/ 0 h 62100"/>
                  <a:gd name="connsiteX1" fmla="*/ 13740 w 27480"/>
                  <a:gd name="connsiteY1" fmla="*/ 62100 h 62100"/>
                  <a:gd name="connsiteX2" fmla="*/ 4869 w 27480"/>
                  <a:gd name="connsiteY2" fmla="*/ 0 h 62100"/>
                </a:gdLst>
                <a:ahLst/>
                <a:cxnLst>
                  <a:cxn ang="0">
                    <a:pos x="connsiteX0" y="connsiteY0"/>
                  </a:cxn>
                  <a:cxn ang="0">
                    <a:pos x="connsiteX1" y="connsiteY1"/>
                  </a:cxn>
                  <a:cxn ang="0">
                    <a:pos x="connsiteX2" y="connsiteY2"/>
                  </a:cxn>
                </a:cxnLst>
                <a:rect l="l" t="t" r="r" b="b"/>
                <a:pathLst>
                  <a:path w="27480" h="62100">
                    <a:moveTo>
                      <a:pt x="22612" y="0"/>
                    </a:moveTo>
                    <a:cubicBezTo>
                      <a:pt x="22612" y="0"/>
                      <a:pt x="38137" y="26614"/>
                      <a:pt x="13740" y="62100"/>
                    </a:cubicBezTo>
                    <a:cubicBezTo>
                      <a:pt x="-10656" y="26614"/>
                      <a:pt x="4869" y="0"/>
                      <a:pt x="4869" y="0"/>
                    </a:cubicBezTo>
                  </a:path>
                </a:pathLst>
              </a:custGeom>
              <a:solidFill>
                <a:srgbClr val="F6B45E"/>
              </a:solidFill>
              <a:ln w="1109" cap="flat">
                <a:noFill/>
                <a:prstDash val="solid"/>
                <a:miter/>
              </a:ln>
            </p:spPr>
            <p:txBody>
              <a:bodyPr rtlCol="0" anchor="ctr"/>
              <a:lstStyle/>
              <a:p>
                <a:endParaRPr lang="en-US"/>
              </a:p>
            </p:txBody>
          </p:sp>
          <p:sp>
            <p:nvSpPr>
              <p:cNvPr id="32" name="Freihandform 31">
                <a:extLst>
                  <a:ext uri="{FF2B5EF4-FFF2-40B4-BE49-F238E27FC236}">
                    <a16:creationId xmlns:a16="http://schemas.microsoft.com/office/drawing/2014/main" id="{A3504B4A-FF65-2CCA-82E5-2CC3214590DB}"/>
                  </a:ext>
                </a:extLst>
              </p:cNvPr>
              <p:cNvSpPr/>
              <p:nvPr/>
            </p:nvSpPr>
            <p:spPr>
              <a:xfrm>
                <a:off x="2685566" y="990992"/>
                <a:ext cx="35485" cy="17742"/>
              </a:xfrm>
              <a:custGeom>
                <a:avLst/>
                <a:gdLst>
                  <a:gd name="connsiteX0" fmla="*/ 8871 w 35485"/>
                  <a:gd name="connsiteY0" fmla="*/ 17743 h 17742"/>
                  <a:gd name="connsiteX1" fmla="*/ 26614 w 35485"/>
                  <a:gd name="connsiteY1" fmla="*/ 17743 h 17742"/>
                  <a:gd name="connsiteX2" fmla="*/ 35486 w 35485"/>
                  <a:gd name="connsiteY2" fmla="*/ 8871 h 17742"/>
                  <a:gd name="connsiteX3" fmla="*/ 35486 w 35485"/>
                  <a:gd name="connsiteY3" fmla="*/ 8871 h 17742"/>
                  <a:gd name="connsiteX4" fmla="*/ 26614 w 35485"/>
                  <a:gd name="connsiteY4" fmla="*/ 0 h 17742"/>
                  <a:gd name="connsiteX5" fmla="*/ 8871 w 35485"/>
                  <a:gd name="connsiteY5" fmla="*/ 0 h 17742"/>
                  <a:gd name="connsiteX6" fmla="*/ 0 w 35485"/>
                  <a:gd name="connsiteY6" fmla="*/ 8871 h 17742"/>
                  <a:gd name="connsiteX7" fmla="*/ 0 w 35485"/>
                  <a:gd name="connsiteY7" fmla="*/ 8871 h 17742"/>
                  <a:gd name="connsiteX8" fmla="*/ 8871 w 35485"/>
                  <a:gd name="connsiteY8" fmla="*/ 17743 h 1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85" h="17742">
                    <a:moveTo>
                      <a:pt x="8871" y="17743"/>
                    </a:moveTo>
                    <a:lnTo>
                      <a:pt x="26614" y="17743"/>
                    </a:lnTo>
                    <a:cubicBezTo>
                      <a:pt x="31514" y="17743"/>
                      <a:pt x="35486" y="13771"/>
                      <a:pt x="35486" y="8871"/>
                    </a:cubicBezTo>
                    <a:lnTo>
                      <a:pt x="35486" y="8871"/>
                    </a:lnTo>
                    <a:cubicBezTo>
                      <a:pt x="35486" y="3972"/>
                      <a:pt x="31514" y="0"/>
                      <a:pt x="26614" y="0"/>
                    </a:cubicBezTo>
                    <a:lnTo>
                      <a:pt x="8871" y="0"/>
                    </a:lnTo>
                    <a:cubicBezTo>
                      <a:pt x="3972" y="0"/>
                      <a:pt x="0" y="3972"/>
                      <a:pt x="0" y="8871"/>
                    </a:cubicBezTo>
                    <a:lnTo>
                      <a:pt x="0" y="8871"/>
                    </a:lnTo>
                    <a:cubicBezTo>
                      <a:pt x="0" y="13772"/>
                      <a:pt x="3972" y="17743"/>
                      <a:pt x="8871" y="17743"/>
                    </a:cubicBezTo>
                    <a:close/>
                  </a:path>
                </a:pathLst>
              </a:custGeom>
              <a:solidFill>
                <a:srgbClr val="26ABB4"/>
              </a:solidFill>
              <a:ln w="1109" cap="flat">
                <a:noFill/>
                <a:prstDash val="solid"/>
                <a:miter/>
              </a:ln>
            </p:spPr>
            <p:txBody>
              <a:bodyPr rtlCol="0" anchor="ctr"/>
              <a:lstStyle/>
              <a:p>
                <a:endParaRPr lang="en-US"/>
              </a:p>
            </p:txBody>
          </p:sp>
          <p:sp>
            <p:nvSpPr>
              <p:cNvPr id="33" name="Freihandform 32">
                <a:extLst>
                  <a:ext uri="{FF2B5EF4-FFF2-40B4-BE49-F238E27FC236}">
                    <a16:creationId xmlns:a16="http://schemas.microsoft.com/office/drawing/2014/main" id="{962F8E5F-CB93-13C1-8DFF-A3AD72425291}"/>
                  </a:ext>
                </a:extLst>
              </p:cNvPr>
              <p:cNvSpPr/>
              <p:nvPr/>
            </p:nvSpPr>
            <p:spPr>
              <a:xfrm>
                <a:off x="2689569" y="1008735"/>
                <a:ext cx="27480" cy="62100"/>
              </a:xfrm>
              <a:custGeom>
                <a:avLst/>
                <a:gdLst>
                  <a:gd name="connsiteX0" fmla="*/ 4869 w 27480"/>
                  <a:gd name="connsiteY0" fmla="*/ 0 h 62100"/>
                  <a:gd name="connsiteX1" fmla="*/ 13740 w 27480"/>
                  <a:gd name="connsiteY1" fmla="*/ 62100 h 62100"/>
                  <a:gd name="connsiteX2" fmla="*/ 22612 w 27480"/>
                  <a:gd name="connsiteY2" fmla="*/ 0 h 62100"/>
                </a:gdLst>
                <a:ahLst/>
                <a:cxnLst>
                  <a:cxn ang="0">
                    <a:pos x="connsiteX0" y="connsiteY0"/>
                  </a:cxn>
                  <a:cxn ang="0">
                    <a:pos x="connsiteX1" y="connsiteY1"/>
                  </a:cxn>
                  <a:cxn ang="0">
                    <a:pos x="connsiteX2" y="connsiteY2"/>
                  </a:cxn>
                </a:cxnLst>
                <a:rect l="l" t="t" r="r" b="b"/>
                <a:pathLst>
                  <a:path w="27480" h="62100">
                    <a:moveTo>
                      <a:pt x="4869" y="0"/>
                    </a:moveTo>
                    <a:cubicBezTo>
                      <a:pt x="4869" y="0"/>
                      <a:pt x="-10656" y="26614"/>
                      <a:pt x="13740" y="62100"/>
                    </a:cubicBezTo>
                    <a:cubicBezTo>
                      <a:pt x="38137" y="26614"/>
                      <a:pt x="22612" y="0"/>
                      <a:pt x="22612" y="0"/>
                    </a:cubicBezTo>
                  </a:path>
                </a:pathLst>
              </a:custGeom>
              <a:solidFill>
                <a:srgbClr val="FFC85C"/>
              </a:solidFill>
              <a:ln w="1109" cap="flat">
                <a:noFill/>
                <a:prstDash val="solid"/>
                <a:miter/>
              </a:ln>
            </p:spPr>
            <p:txBody>
              <a:bodyPr rtlCol="0" anchor="ctr"/>
              <a:lstStyle/>
              <a:p>
                <a:endParaRPr lang="en-US"/>
              </a:p>
            </p:txBody>
          </p:sp>
          <p:sp>
            <p:nvSpPr>
              <p:cNvPr id="34" name="Freihandform 33">
                <a:extLst>
                  <a:ext uri="{FF2B5EF4-FFF2-40B4-BE49-F238E27FC236}">
                    <a16:creationId xmlns:a16="http://schemas.microsoft.com/office/drawing/2014/main" id="{203DC83B-D9A1-5F48-BF87-DBE108D44158}"/>
                  </a:ext>
                </a:extLst>
              </p:cNvPr>
              <p:cNvSpPr/>
              <p:nvPr/>
            </p:nvSpPr>
            <p:spPr>
              <a:xfrm>
                <a:off x="2450307" y="826870"/>
                <a:ext cx="257622" cy="70971"/>
              </a:xfrm>
              <a:custGeom>
                <a:avLst/>
                <a:gdLst>
                  <a:gd name="connsiteX0" fmla="*/ 253187 w 257622"/>
                  <a:gd name="connsiteY0" fmla="*/ 4397 h 70971"/>
                  <a:gd name="connsiteX1" fmla="*/ 207925 w 257622"/>
                  <a:gd name="connsiteY1" fmla="*/ 4397 h 70971"/>
                  <a:gd name="connsiteX2" fmla="*/ 207838 w 257622"/>
                  <a:gd name="connsiteY2" fmla="*/ 4406 h 70971"/>
                  <a:gd name="connsiteX3" fmla="*/ 190736 w 257622"/>
                  <a:gd name="connsiteY3" fmla="*/ 0 h 70971"/>
                  <a:gd name="connsiteX4" fmla="*/ 156487 w 257622"/>
                  <a:gd name="connsiteY4" fmla="*/ 26215 h 70971"/>
                  <a:gd name="connsiteX5" fmla="*/ 128636 w 257622"/>
                  <a:gd name="connsiteY5" fmla="*/ 8871 h 70971"/>
                  <a:gd name="connsiteX6" fmla="*/ 100785 w 257622"/>
                  <a:gd name="connsiteY6" fmla="*/ 26215 h 70971"/>
                  <a:gd name="connsiteX7" fmla="*/ 66536 w 257622"/>
                  <a:gd name="connsiteY7" fmla="*/ 0 h 70971"/>
                  <a:gd name="connsiteX8" fmla="*/ 49448 w 257622"/>
                  <a:gd name="connsiteY8" fmla="*/ 4397 h 70971"/>
                  <a:gd name="connsiteX9" fmla="*/ 4436 w 257622"/>
                  <a:gd name="connsiteY9" fmla="*/ 4397 h 70971"/>
                  <a:gd name="connsiteX10" fmla="*/ 0 w 257622"/>
                  <a:gd name="connsiteY10" fmla="*/ 8833 h 70971"/>
                  <a:gd name="connsiteX11" fmla="*/ 4436 w 257622"/>
                  <a:gd name="connsiteY11" fmla="*/ 13268 h 70971"/>
                  <a:gd name="connsiteX12" fmla="*/ 38895 w 257622"/>
                  <a:gd name="connsiteY12" fmla="*/ 13268 h 70971"/>
                  <a:gd name="connsiteX13" fmla="*/ 31050 w 257622"/>
                  <a:gd name="connsiteY13" fmla="*/ 35486 h 70971"/>
                  <a:gd name="connsiteX14" fmla="*/ 66536 w 257622"/>
                  <a:gd name="connsiteY14" fmla="*/ 70972 h 70971"/>
                  <a:gd name="connsiteX15" fmla="*/ 100934 w 257622"/>
                  <a:gd name="connsiteY15" fmla="*/ 44208 h 70971"/>
                  <a:gd name="connsiteX16" fmla="*/ 102022 w 257622"/>
                  <a:gd name="connsiteY16" fmla="*/ 44357 h 70971"/>
                  <a:gd name="connsiteX17" fmla="*/ 106457 w 257622"/>
                  <a:gd name="connsiteY17" fmla="*/ 39922 h 70971"/>
                  <a:gd name="connsiteX18" fmla="*/ 128636 w 257622"/>
                  <a:gd name="connsiteY18" fmla="*/ 17743 h 70971"/>
                  <a:gd name="connsiteX19" fmla="*/ 150815 w 257622"/>
                  <a:gd name="connsiteY19" fmla="*/ 39922 h 70971"/>
                  <a:gd name="connsiteX20" fmla="*/ 155250 w 257622"/>
                  <a:gd name="connsiteY20" fmla="*/ 44357 h 70971"/>
                  <a:gd name="connsiteX21" fmla="*/ 156338 w 257622"/>
                  <a:gd name="connsiteY21" fmla="*/ 44208 h 70971"/>
                  <a:gd name="connsiteX22" fmla="*/ 190735 w 257622"/>
                  <a:gd name="connsiteY22" fmla="*/ 70972 h 70971"/>
                  <a:gd name="connsiteX23" fmla="*/ 226221 w 257622"/>
                  <a:gd name="connsiteY23" fmla="*/ 35486 h 70971"/>
                  <a:gd name="connsiteX24" fmla="*/ 218376 w 257622"/>
                  <a:gd name="connsiteY24" fmla="*/ 13268 h 70971"/>
                  <a:gd name="connsiteX25" fmla="*/ 253187 w 257622"/>
                  <a:gd name="connsiteY25" fmla="*/ 13268 h 70971"/>
                  <a:gd name="connsiteX26" fmla="*/ 257622 w 257622"/>
                  <a:gd name="connsiteY26" fmla="*/ 8833 h 70971"/>
                  <a:gd name="connsiteX27" fmla="*/ 253187 w 257622"/>
                  <a:gd name="connsiteY27" fmla="*/ 4397 h 70971"/>
                  <a:gd name="connsiteX28" fmla="*/ 66535 w 257622"/>
                  <a:gd name="connsiteY28" fmla="*/ 62100 h 70971"/>
                  <a:gd name="connsiteX29" fmla="*/ 39920 w 257622"/>
                  <a:gd name="connsiteY29" fmla="*/ 35486 h 70971"/>
                  <a:gd name="connsiteX30" fmla="*/ 66535 w 257622"/>
                  <a:gd name="connsiteY30" fmla="*/ 8871 h 70971"/>
                  <a:gd name="connsiteX31" fmla="*/ 93149 w 257622"/>
                  <a:gd name="connsiteY31" fmla="*/ 35486 h 70971"/>
                  <a:gd name="connsiteX32" fmla="*/ 66535 w 257622"/>
                  <a:gd name="connsiteY32" fmla="*/ 62100 h 70971"/>
                  <a:gd name="connsiteX33" fmla="*/ 190735 w 257622"/>
                  <a:gd name="connsiteY33" fmla="*/ 62100 h 70971"/>
                  <a:gd name="connsiteX34" fmla="*/ 164121 w 257622"/>
                  <a:gd name="connsiteY34" fmla="*/ 35486 h 70971"/>
                  <a:gd name="connsiteX35" fmla="*/ 190735 w 257622"/>
                  <a:gd name="connsiteY35" fmla="*/ 8871 h 70971"/>
                  <a:gd name="connsiteX36" fmla="*/ 217349 w 257622"/>
                  <a:gd name="connsiteY36" fmla="*/ 35486 h 70971"/>
                  <a:gd name="connsiteX37" fmla="*/ 190735 w 257622"/>
                  <a:gd name="connsiteY37" fmla="*/ 62100 h 7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57622" h="70971">
                    <a:moveTo>
                      <a:pt x="253187" y="4397"/>
                    </a:moveTo>
                    <a:lnTo>
                      <a:pt x="207925" y="4397"/>
                    </a:lnTo>
                    <a:cubicBezTo>
                      <a:pt x="207895" y="4397"/>
                      <a:pt x="207868" y="4405"/>
                      <a:pt x="207838" y="4406"/>
                    </a:cubicBezTo>
                    <a:cubicBezTo>
                      <a:pt x="202762" y="1601"/>
                      <a:pt x="196933" y="0"/>
                      <a:pt x="190736" y="0"/>
                    </a:cubicBezTo>
                    <a:cubicBezTo>
                      <a:pt x="174377" y="0"/>
                      <a:pt x="160574" y="11131"/>
                      <a:pt x="156487" y="26215"/>
                    </a:cubicBezTo>
                    <a:cubicBezTo>
                      <a:pt x="151415" y="15951"/>
                      <a:pt x="140838" y="8871"/>
                      <a:pt x="128636" y="8871"/>
                    </a:cubicBezTo>
                    <a:cubicBezTo>
                      <a:pt x="116434" y="8871"/>
                      <a:pt x="105857" y="15951"/>
                      <a:pt x="100785" y="26215"/>
                    </a:cubicBezTo>
                    <a:cubicBezTo>
                      <a:pt x="96698" y="11131"/>
                      <a:pt x="82895" y="0"/>
                      <a:pt x="66536" y="0"/>
                    </a:cubicBezTo>
                    <a:cubicBezTo>
                      <a:pt x="60345" y="0"/>
                      <a:pt x="54521" y="1598"/>
                      <a:pt x="49448" y="4397"/>
                    </a:cubicBezTo>
                    <a:lnTo>
                      <a:pt x="4436" y="4397"/>
                    </a:lnTo>
                    <a:cubicBezTo>
                      <a:pt x="1984" y="4397"/>
                      <a:pt x="0" y="6381"/>
                      <a:pt x="0" y="8833"/>
                    </a:cubicBezTo>
                    <a:cubicBezTo>
                      <a:pt x="0" y="11284"/>
                      <a:pt x="1984" y="13268"/>
                      <a:pt x="4436" y="13268"/>
                    </a:cubicBezTo>
                    <a:lnTo>
                      <a:pt x="38895" y="13268"/>
                    </a:lnTo>
                    <a:cubicBezTo>
                      <a:pt x="33993" y="19354"/>
                      <a:pt x="31050" y="27081"/>
                      <a:pt x="31050" y="35486"/>
                    </a:cubicBezTo>
                    <a:cubicBezTo>
                      <a:pt x="31050" y="55053"/>
                      <a:pt x="46970" y="70972"/>
                      <a:pt x="66536" y="70972"/>
                    </a:cubicBezTo>
                    <a:cubicBezTo>
                      <a:pt x="83093" y="70972"/>
                      <a:pt x="97037" y="59571"/>
                      <a:pt x="100934" y="44208"/>
                    </a:cubicBezTo>
                    <a:cubicBezTo>
                      <a:pt x="101283" y="44296"/>
                      <a:pt x="101644" y="44357"/>
                      <a:pt x="102022" y="44357"/>
                    </a:cubicBezTo>
                    <a:cubicBezTo>
                      <a:pt x="104474" y="44357"/>
                      <a:pt x="106457" y="42373"/>
                      <a:pt x="106457" y="39922"/>
                    </a:cubicBezTo>
                    <a:cubicBezTo>
                      <a:pt x="106457" y="27693"/>
                      <a:pt x="116408" y="17743"/>
                      <a:pt x="128636" y="17743"/>
                    </a:cubicBezTo>
                    <a:cubicBezTo>
                      <a:pt x="140864" y="17743"/>
                      <a:pt x="150815" y="27693"/>
                      <a:pt x="150815" y="39922"/>
                    </a:cubicBezTo>
                    <a:cubicBezTo>
                      <a:pt x="150815" y="42373"/>
                      <a:pt x="152799" y="44357"/>
                      <a:pt x="155250" y="44357"/>
                    </a:cubicBezTo>
                    <a:cubicBezTo>
                      <a:pt x="155627" y="44357"/>
                      <a:pt x="155988" y="44296"/>
                      <a:pt x="156338" y="44208"/>
                    </a:cubicBezTo>
                    <a:cubicBezTo>
                      <a:pt x="160234" y="59571"/>
                      <a:pt x="174178" y="70972"/>
                      <a:pt x="190735" y="70972"/>
                    </a:cubicBezTo>
                    <a:cubicBezTo>
                      <a:pt x="210302" y="70972"/>
                      <a:pt x="226221" y="55053"/>
                      <a:pt x="226221" y="35486"/>
                    </a:cubicBezTo>
                    <a:cubicBezTo>
                      <a:pt x="226221" y="27081"/>
                      <a:pt x="223278" y="19354"/>
                      <a:pt x="218376" y="13268"/>
                    </a:cubicBezTo>
                    <a:lnTo>
                      <a:pt x="253187" y="13268"/>
                    </a:lnTo>
                    <a:cubicBezTo>
                      <a:pt x="255639" y="13268"/>
                      <a:pt x="257622" y="11284"/>
                      <a:pt x="257622" y="8833"/>
                    </a:cubicBezTo>
                    <a:cubicBezTo>
                      <a:pt x="257622" y="6381"/>
                      <a:pt x="255639" y="4397"/>
                      <a:pt x="253187" y="4397"/>
                    </a:cubicBezTo>
                    <a:close/>
                    <a:moveTo>
                      <a:pt x="66535" y="62100"/>
                    </a:moveTo>
                    <a:cubicBezTo>
                      <a:pt x="51859" y="62100"/>
                      <a:pt x="39920" y="50161"/>
                      <a:pt x="39920" y="35486"/>
                    </a:cubicBezTo>
                    <a:cubicBezTo>
                      <a:pt x="39920" y="20810"/>
                      <a:pt x="51859" y="8871"/>
                      <a:pt x="66535" y="8871"/>
                    </a:cubicBezTo>
                    <a:cubicBezTo>
                      <a:pt x="81210" y="8871"/>
                      <a:pt x="93149" y="20810"/>
                      <a:pt x="93149" y="35486"/>
                    </a:cubicBezTo>
                    <a:cubicBezTo>
                      <a:pt x="93149" y="50161"/>
                      <a:pt x="81210" y="62100"/>
                      <a:pt x="66535" y="62100"/>
                    </a:cubicBezTo>
                    <a:close/>
                    <a:moveTo>
                      <a:pt x="190735" y="62100"/>
                    </a:moveTo>
                    <a:cubicBezTo>
                      <a:pt x="176059" y="62100"/>
                      <a:pt x="164121" y="50161"/>
                      <a:pt x="164121" y="35486"/>
                    </a:cubicBezTo>
                    <a:cubicBezTo>
                      <a:pt x="164121" y="20810"/>
                      <a:pt x="176059" y="8871"/>
                      <a:pt x="190735" y="8871"/>
                    </a:cubicBezTo>
                    <a:cubicBezTo>
                      <a:pt x="205411" y="8871"/>
                      <a:pt x="217349" y="20810"/>
                      <a:pt x="217349" y="35486"/>
                    </a:cubicBezTo>
                    <a:cubicBezTo>
                      <a:pt x="217349" y="50161"/>
                      <a:pt x="205411" y="62100"/>
                      <a:pt x="190735" y="62100"/>
                    </a:cubicBezTo>
                    <a:close/>
                  </a:path>
                </a:pathLst>
              </a:custGeom>
              <a:solidFill>
                <a:srgbClr val="734A3E"/>
              </a:solidFill>
              <a:ln w="1109" cap="flat">
                <a:noFill/>
                <a:prstDash val="solid"/>
                <a:miter/>
              </a:ln>
            </p:spPr>
            <p:txBody>
              <a:bodyPr rtlCol="0" anchor="ctr"/>
              <a:lstStyle/>
              <a:p>
                <a:endParaRPr lang="en-US"/>
              </a:p>
            </p:txBody>
          </p:sp>
          <p:sp>
            <p:nvSpPr>
              <p:cNvPr id="35" name="Freihandform 34">
                <a:extLst>
                  <a:ext uri="{FF2B5EF4-FFF2-40B4-BE49-F238E27FC236}">
                    <a16:creationId xmlns:a16="http://schemas.microsoft.com/office/drawing/2014/main" id="{F14897BB-1169-BAA7-1752-B2B06B12E34B}"/>
                  </a:ext>
                </a:extLst>
              </p:cNvPr>
              <p:cNvSpPr/>
              <p:nvPr/>
            </p:nvSpPr>
            <p:spPr>
              <a:xfrm>
                <a:off x="2428224" y="662749"/>
                <a:ext cx="301787" cy="184143"/>
              </a:xfrm>
              <a:custGeom>
                <a:avLst/>
                <a:gdLst>
                  <a:gd name="connsiteX0" fmla="*/ 195251 w 301787"/>
                  <a:gd name="connsiteY0" fmla="*/ 0 h 184143"/>
                  <a:gd name="connsiteX1" fmla="*/ 150894 w 301787"/>
                  <a:gd name="connsiteY1" fmla="*/ 8871 h 184143"/>
                  <a:gd name="connsiteX2" fmla="*/ 106536 w 301787"/>
                  <a:gd name="connsiteY2" fmla="*/ 0 h 184143"/>
                  <a:gd name="connsiteX3" fmla="*/ 8950 w 301787"/>
                  <a:gd name="connsiteY3" fmla="*/ 184144 h 184143"/>
                  <a:gd name="connsiteX4" fmla="*/ 150894 w 301787"/>
                  <a:gd name="connsiteY4" fmla="*/ 97586 h 184143"/>
                  <a:gd name="connsiteX5" fmla="*/ 292837 w 301787"/>
                  <a:gd name="connsiteY5" fmla="*/ 184144 h 184143"/>
                  <a:gd name="connsiteX6" fmla="*/ 195251 w 301787"/>
                  <a:gd name="connsiteY6" fmla="*/ 0 h 18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787" h="184143">
                    <a:moveTo>
                      <a:pt x="195251" y="0"/>
                    </a:moveTo>
                    <a:cubicBezTo>
                      <a:pt x="166419" y="0"/>
                      <a:pt x="150894" y="8871"/>
                      <a:pt x="150894" y="8871"/>
                    </a:cubicBezTo>
                    <a:cubicBezTo>
                      <a:pt x="150894" y="8871"/>
                      <a:pt x="135368" y="0"/>
                      <a:pt x="106536" y="0"/>
                    </a:cubicBezTo>
                    <a:cubicBezTo>
                      <a:pt x="77704" y="0"/>
                      <a:pt x="-31711" y="55508"/>
                      <a:pt x="8950" y="184144"/>
                    </a:cubicBezTo>
                    <a:cubicBezTo>
                      <a:pt x="8950" y="184144"/>
                      <a:pt x="150894" y="158946"/>
                      <a:pt x="150894" y="97586"/>
                    </a:cubicBezTo>
                    <a:cubicBezTo>
                      <a:pt x="150894" y="158946"/>
                      <a:pt x="292837" y="184144"/>
                      <a:pt x="292837" y="184144"/>
                    </a:cubicBezTo>
                    <a:cubicBezTo>
                      <a:pt x="333498" y="55508"/>
                      <a:pt x="224083" y="0"/>
                      <a:pt x="195251" y="0"/>
                    </a:cubicBezTo>
                    <a:close/>
                  </a:path>
                </a:pathLst>
              </a:custGeom>
              <a:solidFill>
                <a:srgbClr val="FFC85C"/>
              </a:solidFill>
              <a:ln w="1109" cap="flat">
                <a:noFill/>
                <a:prstDash val="solid"/>
                <a:miter/>
              </a:ln>
            </p:spPr>
            <p:txBody>
              <a:bodyPr rtlCol="0" anchor="ctr"/>
              <a:lstStyle/>
              <a:p>
                <a:endParaRPr lang="en-US"/>
              </a:p>
            </p:txBody>
          </p:sp>
          <p:sp>
            <p:nvSpPr>
              <p:cNvPr id="36" name="Freihandform 35">
                <a:extLst>
                  <a:ext uri="{FF2B5EF4-FFF2-40B4-BE49-F238E27FC236}">
                    <a16:creationId xmlns:a16="http://schemas.microsoft.com/office/drawing/2014/main" id="{B9952E99-0043-575F-3AF7-A12B1A5A6CF3}"/>
                  </a:ext>
                </a:extLst>
              </p:cNvPr>
              <p:cNvSpPr/>
              <p:nvPr/>
            </p:nvSpPr>
            <p:spPr>
              <a:xfrm>
                <a:off x="2428224" y="662749"/>
                <a:ext cx="150893" cy="184143"/>
              </a:xfrm>
              <a:custGeom>
                <a:avLst/>
                <a:gdLst>
                  <a:gd name="connsiteX0" fmla="*/ 150893 w 150893"/>
                  <a:gd name="connsiteY0" fmla="*/ 8876 h 184143"/>
                  <a:gd name="connsiteX1" fmla="*/ 150893 w 150893"/>
                  <a:gd name="connsiteY1" fmla="*/ 8871 h 184143"/>
                  <a:gd name="connsiteX2" fmla="*/ 106536 w 150893"/>
                  <a:gd name="connsiteY2" fmla="*/ 0 h 184143"/>
                  <a:gd name="connsiteX3" fmla="*/ 8950 w 150893"/>
                  <a:gd name="connsiteY3" fmla="*/ 184144 h 184143"/>
                  <a:gd name="connsiteX4" fmla="*/ 48528 w 150893"/>
                  <a:gd name="connsiteY4" fmla="*/ 174529 h 184143"/>
                  <a:gd name="connsiteX5" fmla="*/ 150893 w 150893"/>
                  <a:gd name="connsiteY5" fmla="*/ 8876 h 18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893" h="184143">
                    <a:moveTo>
                      <a:pt x="150893" y="8876"/>
                    </a:moveTo>
                    <a:lnTo>
                      <a:pt x="150893" y="8871"/>
                    </a:lnTo>
                    <a:cubicBezTo>
                      <a:pt x="150893" y="8871"/>
                      <a:pt x="135368" y="0"/>
                      <a:pt x="106536" y="0"/>
                    </a:cubicBezTo>
                    <a:cubicBezTo>
                      <a:pt x="77704" y="0"/>
                      <a:pt x="-31710" y="55508"/>
                      <a:pt x="8950" y="184144"/>
                    </a:cubicBezTo>
                    <a:cubicBezTo>
                      <a:pt x="8950" y="184144"/>
                      <a:pt x="26133" y="181086"/>
                      <a:pt x="48528" y="174529"/>
                    </a:cubicBezTo>
                    <a:cubicBezTo>
                      <a:pt x="23464" y="59181"/>
                      <a:pt x="123383" y="8965"/>
                      <a:pt x="150893" y="8876"/>
                    </a:cubicBezTo>
                    <a:close/>
                  </a:path>
                </a:pathLst>
              </a:custGeom>
              <a:solidFill>
                <a:srgbClr val="F6B45E"/>
              </a:solidFill>
              <a:ln w="1109"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262681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usgewählte Bilder und Texte refkletieren 3A">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8DCD2EE1-ECE7-9590-2EBE-7E12446B0689}"/>
              </a:ext>
            </a:extLst>
          </p:cNvPr>
          <p:cNvSpPr/>
          <p:nvPr userDrawn="1"/>
        </p:nvSpPr>
        <p:spPr>
          <a:xfrm>
            <a:off x="6278751" y="1268413"/>
            <a:ext cx="5545138" cy="467925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hteck 2">
            <a:extLst>
              <a:ext uri="{FF2B5EF4-FFF2-40B4-BE49-F238E27FC236}">
                <a16:creationId xmlns:a16="http://schemas.microsoft.com/office/drawing/2014/main" id="{E1D8602B-6124-B8B2-7D73-9A6A91FA7A9D}"/>
              </a:ext>
            </a:extLst>
          </p:cNvPr>
          <p:cNvSpPr/>
          <p:nvPr userDrawn="1"/>
        </p:nvSpPr>
        <p:spPr>
          <a:xfrm>
            <a:off x="374307" y="1268413"/>
            <a:ext cx="5545138" cy="467925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fik 3">
            <a:extLst>
              <a:ext uri="{FF2B5EF4-FFF2-40B4-BE49-F238E27FC236}">
                <a16:creationId xmlns:a16="http://schemas.microsoft.com/office/drawing/2014/main" id="{386A8883-43AC-BDF3-C6DB-67369C3034A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7212" y="1808164"/>
            <a:ext cx="5179328" cy="3708399"/>
          </a:xfrm>
          <a:prstGeom prst="rect">
            <a:avLst/>
          </a:prstGeom>
        </p:spPr>
      </p:pic>
      <p:pic>
        <p:nvPicPr>
          <p:cNvPr id="5" name="Grafik 4">
            <a:extLst>
              <a:ext uri="{FF2B5EF4-FFF2-40B4-BE49-F238E27FC236}">
                <a16:creationId xmlns:a16="http://schemas.microsoft.com/office/drawing/2014/main" id="{0AA5B56B-337E-AA14-0E8A-A820D2B41D48}"/>
              </a:ext>
            </a:extLst>
          </p:cNvPr>
          <p:cNvPicPr>
            <a:picLocks noChangeAspect="1"/>
          </p:cNvPicPr>
          <p:nvPr userDrawn="1"/>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6459243" y="1808164"/>
            <a:ext cx="5184155" cy="3708399"/>
          </a:xfrm>
          <a:prstGeom prst="rect">
            <a:avLst/>
          </a:prstGeom>
        </p:spPr>
      </p:pic>
      <p:sp>
        <p:nvSpPr>
          <p:cNvPr id="6" name="Rechteck 5">
            <a:extLst>
              <a:ext uri="{FF2B5EF4-FFF2-40B4-BE49-F238E27FC236}">
                <a16:creationId xmlns:a16="http://schemas.microsoft.com/office/drawing/2014/main" id="{96839038-ED74-67FD-1D8C-77DAC3A997DD}"/>
              </a:ext>
            </a:extLst>
          </p:cNvPr>
          <p:cNvSpPr/>
          <p:nvPr userDrawn="1"/>
        </p:nvSpPr>
        <p:spPr>
          <a:xfrm>
            <a:off x="2182950" y="723635"/>
            <a:ext cx="663488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indent="0" fontAlgn="base">
              <a:spcAft>
                <a:spcPct val="0"/>
              </a:spcAft>
              <a:buNone/>
            </a:pPr>
            <a:r>
              <a:rPr lang="de-DE" sz="2400" b="1" kern="0" dirty="0">
                <a:solidFill>
                  <a:schemeClr val="tx2"/>
                </a:solidFill>
                <a:latin typeface="Arial" panose="020B0604020202020204" pitchFamily="34" charset="0"/>
                <a:cs typeface="Arial" panose="020B0604020202020204" pitchFamily="34" charset="0"/>
              </a:rPr>
              <a:t>Ausgewählte Bilder und Texte reflektieren</a:t>
            </a:r>
          </a:p>
        </p:txBody>
      </p:sp>
      <p:pic>
        <p:nvPicPr>
          <p:cNvPr id="7" name="Grafik 6">
            <a:extLst>
              <a:ext uri="{FF2B5EF4-FFF2-40B4-BE49-F238E27FC236}">
                <a16:creationId xmlns:a16="http://schemas.microsoft.com/office/drawing/2014/main" id="{FC028E8F-AE05-D90F-EFE4-9F732CE151ED}"/>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6252347" y="4434742"/>
            <a:ext cx="943708" cy="943708"/>
          </a:xfrm>
          <a:prstGeom prst="rect">
            <a:avLst/>
          </a:prstGeom>
        </p:spPr>
      </p:pic>
      <p:pic>
        <p:nvPicPr>
          <p:cNvPr id="8" name="Grafik 7">
            <a:extLst>
              <a:ext uri="{FF2B5EF4-FFF2-40B4-BE49-F238E27FC236}">
                <a16:creationId xmlns:a16="http://schemas.microsoft.com/office/drawing/2014/main" id="{8BAE5E00-9393-42D8-F659-239F0D2CCF2C}"/>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369646" y="4415460"/>
            <a:ext cx="943708" cy="943708"/>
          </a:xfrm>
          <a:prstGeom prst="rect">
            <a:avLst/>
          </a:prstGeom>
        </p:spPr>
      </p:pic>
      <p:cxnSp>
        <p:nvCxnSpPr>
          <p:cNvPr id="9" name="Gerade Verbindung 8">
            <a:extLst>
              <a:ext uri="{FF2B5EF4-FFF2-40B4-BE49-F238E27FC236}">
                <a16:creationId xmlns:a16="http://schemas.microsoft.com/office/drawing/2014/main" id="{133799C1-48CF-7136-0FED-CE2970C73E45}"/>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extfeld 9">
            <a:extLst>
              <a:ext uri="{FF2B5EF4-FFF2-40B4-BE49-F238E27FC236}">
                <a16:creationId xmlns:a16="http://schemas.microsoft.com/office/drawing/2014/main" id="{C85C0233-5165-F653-F3A2-7F529A78E6E2}"/>
              </a:ext>
            </a:extLst>
          </p:cNvPr>
          <p:cNvSpPr txBox="1"/>
          <p:nvPr userDrawn="1"/>
        </p:nvSpPr>
        <p:spPr>
          <a:xfrm>
            <a:off x="2716098" y="5641419"/>
            <a:ext cx="855892" cy="855892"/>
          </a:xfrm>
          <a:prstGeom prst="ellipse">
            <a:avLst/>
          </a:prstGeom>
          <a:solidFill>
            <a:srgbClr val="8FB22E"/>
          </a:solidFill>
          <a:ln w="57150">
            <a:noFill/>
          </a:ln>
        </p:spPr>
        <p:style>
          <a:lnRef idx="2">
            <a:schemeClr val="accent1"/>
          </a:lnRef>
          <a:fillRef idx="1">
            <a:schemeClr val="lt1"/>
          </a:fillRef>
          <a:effectRef idx="0">
            <a:schemeClr val="accent1"/>
          </a:effectRef>
          <a:fontRef idx="minor">
            <a:schemeClr val="dk1"/>
          </a:fontRef>
        </p:style>
        <p:txBody>
          <a:bodyPr wrap="square" lIns="0" tIns="0" rIns="0" bIns="0" rtlCol="0" anchor="ctr">
            <a:noAutofit/>
          </a:bodyPr>
          <a:lstStyle/>
          <a:p>
            <a:pPr algn="ctr"/>
            <a:r>
              <a:rPr lang="de-DE" sz="3200" b="1" dirty="0">
                <a:solidFill>
                  <a:schemeClr val="bg1"/>
                </a:solidFill>
                <a:latin typeface="Arial" panose="020B0604020202020204" pitchFamily="34" charset="0"/>
                <a:ea typeface="Calibri" panose="020F0502020204030204" pitchFamily="34" charset="0"/>
                <a:cs typeface="Times New Roman" panose="02020603050405020304" pitchFamily="18" charset="0"/>
              </a:rPr>
              <a:t>3A</a:t>
            </a:r>
            <a:endParaRPr lang="de-DE" sz="20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 name="Textfeld 11">
            <a:extLst>
              <a:ext uri="{FF2B5EF4-FFF2-40B4-BE49-F238E27FC236}">
                <a16:creationId xmlns:a16="http://schemas.microsoft.com/office/drawing/2014/main" id="{BF9FC35D-D05E-BB7D-640C-BFA720838483}"/>
              </a:ext>
            </a:extLst>
          </p:cNvPr>
          <p:cNvSpPr txBox="1"/>
          <p:nvPr userDrawn="1"/>
        </p:nvSpPr>
        <p:spPr>
          <a:xfrm>
            <a:off x="8625951" y="5641419"/>
            <a:ext cx="855892" cy="855892"/>
          </a:xfrm>
          <a:prstGeom prst="ellipse">
            <a:avLst/>
          </a:prstGeom>
          <a:solidFill>
            <a:srgbClr val="C00000"/>
          </a:solidFill>
          <a:ln w="57150">
            <a:noFill/>
          </a:ln>
        </p:spPr>
        <p:style>
          <a:lnRef idx="2">
            <a:schemeClr val="accent1"/>
          </a:lnRef>
          <a:fillRef idx="1">
            <a:schemeClr val="lt1"/>
          </a:fillRef>
          <a:effectRef idx="0">
            <a:schemeClr val="accent1"/>
          </a:effectRef>
          <a:fontRef idx="minor">
            <a:schemeClr val="dk1"/>
          </a:fontRef>
        </p:style>
        <p:txBody>
          <a:bodyPr wrap="square" lIns="0" tIns="0" rIns="0" bIns="0" rtlCol="0" anchor="ctr">
            <a:noAutofit/>
          </a:bodyPr>
          <a:lstStyle/>
          <a:p>
            <a:pPr algn="ctr"/>
            <a:r>
              <a:rPr lang="de-DE" sz="3200" b="1" dirty="0">
                <a:solidFill>
                  <a:schemeClr val="bg1"/>
                </a:solidFill>
                <a:latin typeface="Arial" panose="020B0604020202020204" pitchFamily="34" charset="0"/>
                <a:ea typeface="Calibri" panose="020F0502020204030204" pitchFamily="34" charset="0"/>
                <a:cs typeface="Times New Roman" panose="02020603050405020304" pitchFamily="18" charset="0"/>
              </a:rPr>
              <a:t>3B</a:t>
            </a:r>
            <a:endParaRPr lang="de-DE" sz="20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13" name="Gruppieren 12">
            <a:extLst>
              <a:ext uri="{FF2B5EF4-FFF2-40B4-BE49-F238E27FC236}">
                <a16:creationId xmlns:a16="http://schemas.microsoft.com/office/drawing/2014/main" id="{CEAD0324-78C9-4102-C7B0-F0CF7106AB75}"/>
              </a:ext>
            </a:extLst>
          </p:cNvPr>
          <p:cNvGrpSpPr/>
          <p:nvPr userDrawn="1"/>
        </p:nvGrpSpPr>
        <p:grpSpPr>
          <a:xfrm>
            <a:off x="742950" y="368301"/>
            <a:ext cx="1080000" cy="1080000"/>
            <a:chOff x="742950" y="368301"/>
            <a:chExt cx="1080000" cy="1080000"/>
          </a:xfrm>
        </p:grpSpPr>
        <p:sp>
          <p:nvSpPr>
            <p:cNvPr id="14" name="Oval 13">
              <a:extLst>
                <a:ext uri="{FF2B5EF4-FFF2-40B4-BE49-F238E27FC236}">
                  <a16:creationId xmlns:a16="http://schemas.microsoft.com/office/drawing/2014/main" id="{6B96CF5F-85D5-5625-8915-032908C8B8FD}"/>
                </a:ext>
              </a:extLst>
            </p:cNvPr>
            <p:cNvSpPr/>
            <p:nvPr/>
          </p:nvSpPr>
          <p:spPr>
            <a:xfrm>
              <a:off x="742950" y="368301"/>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dirty="0">
                <a:latin typeface="Arial" panose="020B0604020202020204" pitchFamily="34" charset="0"/>
                <a:cs typeface="Arial" panose="020B0604020202020204" pitchFamily="34" charset="0"/>
              </a:endParaRPr>
            </a:p>
          </p:txBody>
        </p:sp>
        <p:pic>
          <p:nvPicPr>
            <p:cNvPr id="15" name="Grafik 14">
              <a:extLst>
                <a:ext uri="{FF2B5EF4-FFF2-40B4-BE49-F238E27FC236}">
                  <a16:creationId xmlns:a16="http://schemas.microsoft.com/office/drawing/2014/main" id="{7C274DEB-82B6-FBF6-576D-64A1F74B3795}"/>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1349632" y="638301"/>
              <a:ext cx="386490" cy="386492"/>
            </a:xfrm>
            <a:prstGeom prst="rect">
              <a:avLst/>
            </a:prstGeom>
          </p:spPr>
        </p:pic>
        <p:grpSp>
          <p:nvGrpSpPr>
            <p:cNvPr id="16" name="Grafik 3">
              <a:extLst>
                <a:ext uri="{FF2B5EF4-FFF2-40B4-BE49-F238E27FC236}">
                  <a16:creationId xmlns:a16="http://schemas.microsoft.com/office/drawing/2014/main" id="{1B95CC80-7CD5-F586-C20A-7163E3C0B0C4}"/>
                </a:ext>
              </a:extLst>
            </p:cNvPr>
            <p:cNvGrpSpPr/>
            <p:nvPr/>
          </p:nvGrpSpPr>
          <p:grpSpPr>
            <a:xfrm>
              <a:off x="1138687" y="667048"/>
              <a:ext cx="351657" cy="510247"/>
              <a:chOff x="1107121" y="664259"/>
              <a:chExt cx="351657" cy="510247"/>
            </a:xfrm>
          </p:grpSpPr>
          <p:sp>
            <p:nvSpPr>
              <p:cNvPr id="39" name="Freihandform 38">
                <a:extLst>
                  <a:ext uri="{FF2B5EF4-FFF2-40B4-BE49-F238E27FC236}">
                    <a16:creationId xmlns:a16="http://schemas.microsoft.com/office/drawing/2014/main" id="{0337BDFF-5A46-2ACE-5E61-79F5B118B9D1}"/>
                  </a:ext>
                </a:extLst>
              </p:cNvPr>
              <p:cNvSpPr/>
              <p:nvPr/>
            </p:nvSpPr>
            <p:spPr>
              <a:xfrm>
                <a:off x="1107121" y="664259"/>
                <a:ext cx="351656" cy="510246"/>
              </a:xfrm>
              <a:custGeom>
                <a:avLst/>
                <a:gdLst>
                  <a:gd name="connsiteX0" fmla="*/ 351625 w 351656"/>
                  <a:gd name="connsiteY0" fmla="*/ 465025 h 510246"/>
                  <a:gd name="connsiteX1" fmla="*/ 350826 w 351656"/>
                  <a:gd name="connsiteY1" fmla="*/ 457838 h 510246"/>
                  <a:gd name="connsiteX2" fmla="*/ 345107 w 351656"/>
                  <a:gd name="connsiteY2" fmla="*/ 453261 h 510246"/>
                  <a:gd name="connsiteX3" fmla="*/ 344659 w 351656"/>
                  <a:gd name="connsiteY3" fmla="*/ 453311 h 510246"/>
                  <a:gd name="connsiteX4" fmla="*/ 336932 w 351656"/>
                  <a:gd name="connsiteY4" fmla="*/ 391494 h 510246"/>
                  <a:gd name="connsiteX5" fmla="*/ 313142 w 351656"/>
                  <a:gd name="connsiteY5" fmla="*/ 362475 h 510246"/>
                  <a:gd name="connsiteX6" fmla="*/ 270203 w 351656"/>
                  <a:gd name="connsiteY6" fmla="*/ 348162 h 510246"/>
                  <a:gd name="connsiteX7" fmla="*/ 253291 w 351656"/>
                  <a:gd name="connsiteY7" fmla="*/ 351322 h 510246"/>
                  <a:gd name="connsiteX8" fmla="*/ 240643 w 351656"/>
                  <a:gd name="connsiteY8" fmla="*/ 347106 h 510246"/>
                  <a:gd name="connsiteX9" fmla="*/ 228612 w 351656"/>
                  <a:gd name="connsiteY9" fmla="*/ 330414 h 510246"/>
                  <a:gd name="connsiteX10" fmla="*/ 228612 w 351656"/>
                  <a:gd name="connsiteY10" fmla="*/ 302040 h 510246"/>
                  <a:gd name="connsiteX11" fmla="*/ 266508 w 351656"/>
                  <a:gd name="connsiteY11" fmla="*/ 286250 h 510246"/>
                  <a:gd name="connsiteX12" fmla="*/ 298991 w 351656"/>
                  <a:gd name="connsiteY12" fmla="*/ 237528 h 510246"/>
                  <a:gd name="connsiteX13" fmla="*/ 298991 w 351656"/>
                  <a:gd name="connsiteY13" fmla="*/ 228731 h 510246"/>
                  <a:gd name="connsiteX14" fmla="*/ 325383 w 351656"/>
                  <a:gd name="connsiteY14" fmla="*/ 202339 h 510246"/>
                  <a:gd name="connsiteX15" fmla="*/ 322393 w 351656"/>
                  <a:gd name="connsiteY15" fmla="*/ 190141 h 510246"/>
                  <a:gd name="connsiteX16" fmla="*/ 325383 w 351656"/>
                  <a:gd name="connsiteY16" fmla="*/ 175947 h 510246"/>
                  <a:gd name="connsiteX17" fmla="*/ 323712 w 351656"/>
                  <a:gd name="connsiteY17" fmla="*/ 165774 h 510246"/>
                  <a:gd name="connsiteX18" fmla="*/ 334181 w 351656"/>
                  <a:gd name="connsiteY18" fmla="*/ 140758 h 510246"/>
                  <a:gd name="connsiteX19" fmla="*/ 332509 w 351656"/>
                  <a:gd name="connsiteY19" fmla="*/ 130584 h 510246"/>
                  <a:gd name="connsiteX20" fmla="*/ 342978 w 351656"/>
                  <a:gd name="connsiteY20" fmla="*/ 105568 h 510246"/>
                  <a:gd name="connsiteX21" fmla="*/ 315099 w 351656"/>
                  <a:gd name="connsiteY21" fmla="*/ 71161 h 510246"/>
                  <a:gd name="connsiteX22" fmla="*/ 316586 w 351656"/>
                  <a:gd name="connsiteY22" fmla="*/ 61581 h 510246"/>
                  <a:gd name="connsiteX23" fmla="*/ 281396 w 351656"/>
                  <a:gd name="connsiteY23" fmla="*/ 26392 h 510246"/>
                  <a:gd name="connsiteX24" fmla="*/ 261698 w 351656"/>
                  <a:gd name="connsiteY24" fmla="*/ 32420 h 510246"/>
                  <a:gd name="connsiteX25" fmla="*/ 228612 w 351656"/>
                  <a:gd name="connsiteY25" fmla="*/ 8797 h 510246"/>
                  <a:gd name="connsiteX26" fmla="*/ 205958 w 351656"/>
                  <a:gd name="connsiteY26" fmla="*/ 17265 h 510246"/>
                  <a:gd name="connsiteX27" fmla="*/ 175829 w 351656"/>
                  <a:gd name="connsiteY27" fmla="*/ 0 h 510246"/>
                  <a:gd name="connsiteX28" fmla="*/ 145700 w 351656"/>
                  <a:gd name="connsiteY28" fmla="*/ 17265 h 510246"/>
                  <a:gd name="connsiteX29" fmla="*/ 123045 w 351656"/>
                  <a:gd name="connsiteY29" fmla="*/ 8797 h 510246"/>
                  <a:gd name="connsiteX30" fmla="*/ 89960 w 351656"/>
                  <a:gd name="connsiteY30" fmla="*/ 32420 h 510246"/>
                  <a:gd name="connsiteX31" fmla="*/ 70261 w 351656"/>
                  <a:gd name="connsiteY31" fmla="*/ 26392 h 510246"/>
                  <a:gd name="connsiteX32" fmla="*/ 35072 w 351656"/>
                  <a:gd name="connsiteY32" fmla="*/ 61581 h 510246"/>
                  <a:gd name="connsiteX33" fmla="*/ 36559 w 351656"/>
                  <a:gd name="connsiteY33" fmla="*/ 71161 h 510246"/>
                  <a:gd name="connsiteX34" fmla="*/ 8679 w 351656"/>
                  <a:gd name="connsiteY34" fmla="*/ 105568 h 510246"/>
                  <a:gd name="connsiteX35" fmla="*/ 19148 w 351656"/>
                  <a:gd name="connsiteY35" fmla="*/ 130584 h 510246"/>
                  <a:gd name="connsiteX36" fmla="*/ 17476 w 351656"/>
                  <a:gd name="connsiteY36" fmla="*/ 140758 h 510246"/>
                  <a:gd name="connsiteX37" fmla="*/ 27945 w 351656"/>
                  <a:gd name="connsiteY37" fmla="*/ 165774 h 510246"/>
                  <a:gd name="connsiteX38" fmla="*/ 26273 w 351656"/>
                  <a:gd name="connsiteY38" fmla="*/ 175947 h 510246"/>
                  <a:gd name="connsiteX39" fmla="*/ 29263 w 351656"/>
                  <a:gd name="connsiteY39" fmla="*/ 190141 h 510246"/>
                  <a:gd name="connsiteX40" fmla="*/ 26273 w 351656"/>
                  <a:gd name="connsiteY40" fmla="*/ 202339 h 510246"/>
                  <a:gd name="connsiteX41" fmla="*/ 52665 w 351656"/>
                  <a:gd name="connsiteY41" fmla="*/ 228731 h 510246"/>
                  <a:gd name="connsiteX42" fmla="*/ 52665 w 351656"/>
                  <a:gd name="connsiteY42" fmla="*/ 237528 h 510246"/>
                  <a:gd name="connsiteX43" fmla="*/ 85147 w 351656"/>
                  <a:gd name="connsiteY43" fmla="*/ 286252 h 510246"/>
                  <a:gd name="connsiteX44" fmla="*/ 123044 w 351656"/>
                  <a:gd name="connsiteY44" fmla="*/ 302043 h 510246"/>
                  <a:gd name="connsiteX45" fmla="*/ 123044 w 351656"/>
                  <a:gd name="connsiteY45" fmla="*/ 330415 h 510246"/>
                  <a:gd name="connsiteX46" fmla="*/ 111014 w 351656"/>
                  <a:gd name="connsiteY46" fmla="*/ 347107 h 510246"/>
                  <a:gd name="connsiteX47" fmla="*/ 98366 w 351656"/>
                  <a:gd name="connsiteY47" fmla="*/ 351323 h 510246"/>
                  <a:gd name="connsiteX48" fmla="*/ 81454 w 351656"/>
                  <a:gd name="connsiteY48" fmla="*/ 348163 h 510246"/>
                  <a:gd name="connsiteX49" fmla="*/ 38515 w 351656"/>
                  <a:gd name="connsiteY49" fmla="*/ 362476 h 510246"/>
                  <a:gd name="connsiteX50" fmla="*/ 14725 w 351656"/>
                  <a:gd name="connsiteY50" fmla="*/ 391495 h 510246"/>
                  <a:gd name="connsiteX51" fmla="*/ 6997 w 351656"/>
                  <a:gd name="connsiteY51" fmla="*/ 453312 h 510246"/>
                  <a:gd name="connsiteX52" fmla="*/ 6550 w 351656"/>
                  <a:gd name="connsiteY52" fmla="*/ 453262 h 510246"/>
                  <a:gd name="connsiteX53" fmla="*/ 830 w 351656"/>
                  <a:gd name="connsiteY53" fmla="*/ 457839 h 510246"/>
                  <a:gd name="connsiteX54" fmla="*/ 32 w 351656"/>
                  <a:gd name="connsiteY54" fmla="*/ 465027 h 510246"/>
                  <a:gd name="connsiteX55" fmla="*/ 4608 w 351656"/>
                  <a:gd name="connsiteY55" fmla="*/ 470746 h 510246"/>
                  <a:gd name="connsiteX56" fmla="*/ 17476 w 351656"/>
                  <a:gd name="connsiteY56" fmla="*/ 472176 h 510246"/>
                  <a:gd name="connsiteX57" fmla="*/ 17476 w 351656"/>
                  <a:gd name="connsiteY57" fmla="*/ 492651 h 510246"/>
                  <a:gd name="connsiteX58" fmla="*/ 35071 w 351656"/>
                  <a:gd name="connsiteY58" fmla="*/ 510246 h 510246"/>
                  <a:gd name="connsiteX59" fmla="*/ 79058 w 351656"/>
                  <a:gd name="connsiteY59" fmla="*/ 510246 h 510246"/>
                  <a:gd name="connsiteX60" fmla="*/ 272599 w 351656"/>
                  <a:gd name="connsiteY60" fmla="*/ 510246 h 510246"/>
                  <a:gd name="connsiteX61" fmla="*/ 316586 w 351656"/>
                  <a:gd name="connsiteY61" fmla="*/ 510246 h 510246"/>
                  <a:gd name="connsiteX62" fmla="*/ 334181 w 351656"/>
                  <a:gd name="connsiteY62" fmla="*/ 492651 h 510246"/>
                  <a:gd name="connsiteX63" fmla="*/ 334181 w 351656"/>
                  <a:gd name="connsiteY63" fmla="*/ 472174 h 510246"/>
                  <a:gd name="connsiteX64" fmla="*/ 347049 w 351656"/>
                  <a:gd name="connsiteY64" fmla="*/ 470745 h 510246"/>
                  <a:gd name="connsiteX65" fmla="*/ 351625 w 351656"/>
                  <a:gd name="connsiteY65" fmla="*/ 465025 h 510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51656" h="510246">
                    <a:moveTo>
                      <a:pt x="351625" y="465025"/>
                    </a:moveTo>
                    <a:lnTo>
                      <a:pt x="350826" y="457838"/>
                    </a:lnTo>
                    <a:cubicBezTo>
                      <a:pt x="350511" y="454995"/>
                      <a:pt x="347949" y="452946"/>
                      <a:pt x="345107" y="453261"/>
                    </a:cubicBezTo>
                    <a:lnTo>
                      <a:pt x="344659" y="453311"/>
                    </a:lnTo>
                    <a:lnTo>
                      <a:pt x="336932" y="391494"/>
                    </a:lnTo>
                    <a:cubicBezTo>
                      <a:pt x="335251" y="378047"/>
                      <a:pt x="325998" y="366760"/>
                      <a:pt x="313142" y="362475"/>
                    </a:cubicBezTo>
                    <a:lnTo>
                      <a:pt x="270203" y="348162"/>
                    </a:lnTo>
                    <a:cubicBezTo>
                      <a:pt x="264307" y="346195"/>
                      <a:pt x="257838" y="347447"/>
                      <a:pt x="253291" y="351322"/>
                    </a:cubicBezTo>
                    <a:lnTo>
                      <a:pt x="240643" y="347106"/>
                    </a:lnTo>
                    <a:cubicBezTo>
                      <a:pt x="233458" y="344711"/>
                      <a:pt x="228612" y="337987"/>
                      <a:pt x="228612" y="330414"/>
                    </a:cubicBezTo>
                    <a:lnTo>
                      <a:pt x="228612" y="302040"/>
                    </a:lnTo>
                    <a:lnTo>
                      <a:pt x="266508" y="286250"/>
                    </a:lnTo>
                    <a:cubicBezTo>
                      <a:pt x="286179" y="278057"/>
                      <a:pt x="298991" y="258838"/>
                      <a:pt x="298991" y="237528"/>
                    </a:cubicBezTo>
                    <a:lnTo>
                      <a:pt x="298991" y="228731"/>
                    </a:lnTo>
                    <a:cubicBezTo>
                      <a:pt x="313567" y="228731"/>
                      <a:pt x="325383" y="216915"/>
                      <a:pt x="325383" y="202339"/>
                    </a:cubicBezTo>
                    <a:cubicBezTo>
                      <a:pt x="325383" y="197937"/>
                      <a:pt x="324300" y="193790"/>
                      <a:pt x="322393" y="190141"/>
                    </a:cubicBezTo>
                    <a:cubicBezTo>
                      <a:pt x="324311" y="185798"/>
                      <a:pt x="325383" y="180999"/>
                      <a:pt x="325383" y="175947"/>
                    </a:cubicBezTo>
                    <a:cubicBezTo>
                      <a:pt x="325383" y="172384"/>
                      <a:pt x="324696" y="169015"/>
                      <a:pt x="323712" y="165774"/>
                    </a:cubicBezTo>
                    <a:cubicBezTo>
                      <a:pt x="330168" y="159395"/>
                      <a:pt x="334181" y="150550"/>
                      <a:pt x="334181" y="140758"/>
                    </a:cubicBezTo>
                    <a:cubicBezTo>
                      <a:pt x="334181" y="137195"/>
                      <a:pt x="333493" y="133825"/>
                      <a:pt x="332509" y="130584"/>
                    </a:cubicBezTo>
                    <a:cubicBezTo>
                      <a:pt x="338966" y="124205"/>
                      <a:pt x="342978" y="115361"/>
                      <a:pt x="342978" y="105568"/>
                    </a:cubicBezTo>
                    <a:cubicBezTo>
                      <a:pt x="342978" y="88643"/>
                      <a:pt x="331021" y="74529"/>
                      <a:pt x="315099" y="71161"/>
                    </a:cubicBezTo>
                    <a:cubicBezTo>
                      <a:pt x="315971" y="68096"/>
                      <a:pt x="316586" y="64926"/>
                      <a:pt x="316586" y="61581"/>
                    </a:cubicBezTo>
                    <a:cubicBezTo>
                      <a:pt x="316586" y="42147"/>
                      <a:pt x="300831" y="26392"/>
                      <a:pt x="281396" y="26392"/>
                    </a:cubicBezTo>
                    <a:cubicBezTo>
                      <a:pt x="274098" y="26392"/>
                      <a:pt x="267320" y="28616"/>
                      <a:pt x="261698" y="32420"/>
                    </a:cubicBezTo>
                    <a:cubicBezTo>
                      <a:pt x="256896" y="18700"/>
                      <a:pt x="243973" y="8797"/>
                      <a:pt x="228612" y="8797"/>
                    </a:cubicBezTo>
                    <a:cubicBezTo>
                      <a:pt x="219935" y="8797"/>
                      <a:pt x="212094" y="12058"/>
                      <a:pt x="205958" y="17265"/>
                    </a:cubicBezTo>
                    <a:cubicBezTo>
                      <a:pt x="199821" y="6969"/>
                      <a:pt x="188687" y="0"/>
                      <a:pt x="175829" y="0"/>
                    </a:cubicBezTo>
                    <a:cubicBezTo>
                      <a:pt x="162972" y="0"/>
                      <a:pt x="151839" y="6969"/>
                      <a:pt x="145700" y="17265"/>
                    </a:cubicBezTo>
                    <a:cubicBezTo>
                      <a:pt x="139563" y="12058"/>
                      <a:pt x="131723" y="8797"/>
                      <a:pt x="123045" y="8797"/>
                    </a:cubicBezTo>
                    <a:cubicBezTo>
                      <a:pt x="107685" y="8797"/>
                      <a:pt x="94762" y="18700"/>
                      <a:pt x="89960" y="32420"/>
                    </a:cubicBezTo>
                    <a:cubicBezTo>
                      <a:pt x="84337" y="28616"/>
                      <a:pt x="77559" y="26392"/>
                      <a:pt x="70261" y="26392"/>
                    </a:cubicBezTo>
                    <a:cubicBezTo>
                      <a:pt x="50827" y="26392"/>
                      <a:pt x="35072" y="42147"/>
                      <a:pt x="35072" y="61581"/>
                    </a:cubicBezTo>
                    <a:cubicBezTo>
                      <a:pt x="35072" y="64926"/>
                      <a:pt x="35688" y="68096"/>
                      <a:pt x="36559" y="71161"/>
                    </a:cubicBezTo>
                    <a:cubicBezTo>
                      <a:pt x="20635" y="74529"/>
                      <a:pt x="8679" y="88643"/>
                      <a:pt x="8679" y="105568"/>
                    </a:cubicBezTo>
                    <a:cubicBezTo>
                      <a:pt x="8679" y="115361"/>
                      <a:pt x="12691" y="124205"/>
                      <a:pt x="19148" y="130584"/>
                    </a:cubicBezTo>
                    <a:cubicBezTo>
                      <a:pt x="18163" y="133825"/>
                      <a:pt x="17476" y="137195"/>
                      <a:pt x="17476" y="140758"/>
                    </a:cubicBezTo>
                    <a:cubicBezTo>
                      <a:pt x="17476" y="150550"/>
                      <a:pt x="21489" y="159395"/>
                      <a:pt x="27945" y="165774"/>
                    </a:cubicBezTo>
                    <a:cubicBezTo>
                      <a:pt x="26961" y="169015"/>
                      <a:pt x="26273" y="172384"/>
                      <a:pt x="26273" y="175947"/>
                    </a:cubicBezTo>
                    <a:cubicBezTo>
                      <a:pt x="26273" y="180999"/>
                      <a:pt x="27346" y="185798"/>
                      <a:pt x="29263" y="190141"/>
                    </a:cubicBezTo>
                    <a:cubicBezTo>
                      <a:pt x="27358" y="193790"/>
                      <a:pt x="26273" y="197937"/>
                      <a:pt x="26273" y="202339"/>
                    </a:cubicBezTo>
                    <a:cubicBezTo>
                      <a:pt x="26273" y="216915"/>
                      <a:pt x="38089" y="228731"/>
                      <a:pt x="52665" y="228731"/>
                    </a:cubicBezTo>
                    <a:lnTo>
                      <a:pt x="52665" y="237528"/>
                    </a:lnTo>
                    <a:cubicBezTo>
                      <a:pt x="52665" y="258837"/>
                      <a:pt x="65478" y="278055"/>
                      <a:pt x="85147" y="286252"/>
                    </a:cubicBezTo>
                    <a:lnTo>
                      <a:pt x="123044" y="302043"/>
                    </a:lnTo>
                    <a:lnTo>
                      <a:pt x="123044" y="330415"/>
                    </a:lnTo>
                    <a:cubicBezTo>
                      <a:pt x="123044" y="337989"/>
                      <a:pt x="118198" y="344712"/>
                      <a:pt x="111014" y="347107"/>
                    </a:cubicBezTo>
                    <a:lnTo>
                      <a:pt x="98366" y="351323"/>
                    </a:lnTo>
                    <a:cubicBezTo>
                      <a:pt x="93818" y="347448"/>
                      <a:pt x="87350" y="346196"/>
                      <a:pt x="81454" y="348163"/>
                    </a:cubicBezTo>
                    <a:lnTo>
                      <a:pt x="38515" y="362476"/>
                    </a:lnTo>
                    <a:cubicBezTo>
                      <a:pt x="25659" y="366761"/>
                      <a:pt x="16406" y="378048"/>
                      <a:pt x="14725" y="391495"/>
                    </a:cubicBezTo>
                    <a:lnTo>
                      <a:pt x="6997" y="453312"/>
                    </a:lnTo>
                    <a:lnTo>
                      <a:pt x="6550" y="453262"/>
                    </a:lnTo>
                    <a:cubicBezTo>
                      <a:pt x="3707" y="452947"/>
                      <a:pt x="1146" y="454995"/>
                      <a:pt x="830" y="457839"/>
                    </a:cubicBezTo>
                    <a:lnTo>
                      <a:pt x="32" y="465027"/>
                    </a:lnTo>
                    <a:cubicBezTo>
                      <a:pt x="-284" y="467869"/>
                      <a:pt x="1765" y="470430"/>
                      <a:pt x="4608" y="470746"/>
                    </a:cubicBezTo>
                    <a:lnTo>
                      <a:pt x="17476" y="472176"/>
                    </a:lnTo>
                    <a:lnTo>
                      <a:pt x="17476" y="492651"/>
                    </a:lnTo>
                    <a:cubicBezTo>
                      <a:pt x="17476" y="502368"/>
                      <a:pt x="25354" y="510246"/>
                      <a:pt x="35071" y="510246"/>
                    </a:cubicBezTo>
                    <a:lnTo>
                      <a:pt x="79058" y="510246"/>
                    </a:lnTo>
                    <a:lnTo>
                      <a:pt x="272599" y="510246"/>
                    </a:lnTo>
                    <a:lnTo>
                      <a:pt x="316586" y="510246"/>
                    </a:lnTo>
                    <a:cubicBezTo>
                      <a:pt x="326304" y="510246"/>
                      <a:pt x="334181" y="502368"/>
                      <a:pt x="334181" y="492651"/>
                    </a:cubicBezTo>
                    <a:lnTo>
                      <a:pt x="334181" y="472174"/>
                    </a:lnTo>
                    <a:lnTo>
                      <a:pt x="347049" y="470745"/>
                    </a:lnTo>
                    <a:cubicBezTo>
                      <a:pt x="349891" y="470429"/>
                      <a:pt x="351941" y="467868"/>
                      <a:pt x="351625" y="465025"/>
                    </a:cubicBezTo>
                    <a:close/>
                  </a:path>
                </a:pathLst>
              </a:custGeom>
              <a:solidFill>
                <a:srgbClr val="C38762"/>
              </a:solidFill>
              <a:ln w="1088" cap="flat">
                <a:noFill/>
                <a:prstDash val="solid"/>
                <a:miter/>
              </a:ln>
            </p:spPr>
            <p:txBody>
              <a:bodyPr rtlCol="0" anchor="ctr"/>
              <a:lstStyle/>
              <a:p>
                <a:endParaRPr lang="en-US"/>
              </a:p>
            </p:txBody>
          </p:sp>
          <p:sp>
            <p:nvSpPr>
              <p:cNvPr id="40" name="Freihandform 39">
                <a:extLst>
                  <a:ext uri="{FF2B5EF4-FFF2-40B4-BE49-F238E27FC236}">
                    <a16:creationId xmlns:a16="http://schemas.microsoft.com/office/drawing/2014/main" id="{2FC31C2B-88F3-0F2A-2C82-DF9F5819B569}"/>
                  </a:ext>
                </a:extLst>
              </p:cNvPr>
              <p:cNvSpPr/>
              <p:nvPr/>
            </p:nvSpPr>
            <p:spPr>
              <a:xfrm>
                <a:off x="1115800" y="664259"/>
                <a:ext cx="334299" cy="211136"/>
              </a:xfrm>
              <a:custGeom>
                <a:avLst/>
                <a:gdLst>
                  <a:gd name="connsiteX0" fmla="*/ 323831 w 334299"/>
                  <a:gd name="connsiteY0" fmla="*/ 130584 h 211136"/>
                  <a:gd name="connsiteX1" fmla="*/ 334299 w 334299"/>
                  <a:gd name="connsiteY1" fmla="*/ 105568 h 211136"/>
                  <a:gd name="connsiteX2" fmla="*/ 306420 w 334299"/>
                  <a:gd name="connsiteY2" fmla="*/ 71161 h 211136"/>
                  <a:gd name="connsiteX3" fmla="*/ 307907 w 334299"/>
                  <a:gd name="connsiteY3" fmla="*/ 61581 h 211136"/>
                  <a:gd name="connsiteX4" fmla="*/ 272718 w 334299"/>
                  <a:gd name="connsiteY4" fmla="*/ 26392 h 211136"/>
                  <a:gd name="connsiteX5" fmla="*/ 253019 w 334299"/>
                  <a:gd name="connsiteY5" fmla="*/ 32420 h 211136"/>
                  <a:gd name="connsiteX6" fmla="*/ 219934 w 334299"/>
                  <a:gd name="connsiteY6" fmla="*/ 8797 h 211136"/>
                  <a:gd name="connsiteX7" fmla="*/ 197279 w 334299"/>
                  <a:gd name="connsiteY7" fmla="*/ 17265 h 211136"/>
                  <a:gd name="connsiteX8" fmla="*/ 167151 w 334299"/>
                  <a:gd name="connsiteY8" fmla="*/ 0 h 211136"/>
                  <a:gd name="connsiteX9" fmla="*/ 137021 w 334299"/>
                  <a:gd name="connsiteY9" fmla="*/ 17265 h 211136"/>
                  <a:gd name="connsiteX10" fmla="*/ 114367 w 334299"/>
                  <a:gd name="connsiteY10" fmla="*/ 8797 h 211136"/>
                  <a:gd name="connsiteX11" fmla="*/ 81281 w 334299"/>
                  <a:gd name="connsiteY11" fmla="*/ 32420 h 211136"/>
                  <a:gd name="connsiteX12" fmla="*/ 61583 w 334299"/>
                  <a:gd name="connsiteY12" fmla="*/ 26392 h 211136"/>
                  <a:gd name="connsiteX13" fmla="*/ 26393 w 334299"/>
                  <a:gd name="connsiteY13" fmla="*/ 61581 h 211136"/>
                  <a:gd name="connsiteX14" fmla="*/ 27880 w 334299"/>
                  <a:gd name="connsiteY14" fmla="*/ 71161 h 211136"/>
                  <a:gd name="connsiteX15" fmla="*/ 0 w 334299"/>
                  <a:gd name="connsiteY15" fmla="*/ 105568 h 211136"/>
                  <a:gd name="connsiteX16" fmla="*/ 10469 w 334299"/>
                  <a:gd name="connsiteY16" fmla="*/ 130584 h 211136"/>
                  <a:gd name="connsiteX17" fmla="*/ 8797 w 334299"/>
                  <a:gd name="connsiteY17" fmla="*/ 140758 h 211136"/>
                  <a:gd name="connsiteX18" fmla="*/ 19266 w 334299"/>
                  <a:gd name="connsiteY18" fmla="*/ 165774 h 211136"/>
                  <a:gd name="connsiteX19" fmla="*/ 17595 w 334299"/>
                  <a:gd name="connsiteY19" fmla="*/ 175947 h 211136"/>
                  <a:gd name="connsiteX20" fmla="*/ 52784 w 334299"/>
                  <a:gd name="connsiteY20" fmla="*/ 211136 h 211136"/>
                  <a:gd name="connsiteX21" fmla="*/ 52795 w 334299"/>
                  <a:gd name="connsiteY21" fmla="*/ 211136 h 211136"/>
                  <a:gd name="connsiteX22" fmla="*/ 281505 w 334299"/>
                  <a:gd name="connsiteY22" fmla="*/ 211136 h 211136"/>
                  <a:gd name="connsiteX23" fmla="*/ 281516 w 334299"/>
                  <a:gd name="connsiteY23" fmla="*/ 211136 h 211136"/>
                  <a:gd name="connsiteX24" fmla="*/ 316706 w 334299"/>
                  <a:gd name="connsiteY24" fmla="*/ 175947 h 211136"/>
                  <a:gd name="connsiteX25" fmla="*/ 315034 w 334299"/>
                  <a:gd name="connsiteY25" fmla="*/ 165774 h 211136"/>
                  <a:gd name="connsiteX26" fmla="*/ 325503 w 334299"/>
                  <a:gd name="connsiteY26" fmla="*/ 140758 h 211136"/>
                  <a:gd name="connsiteX27" fmla="*/ 323831 w 334299"/>
                  <a:gd name="connsiteY27" fmla="*/ 130584 h 211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4299" h="211136">
                    <a:moveTo>
                      <a:pt x="323831" y="130584"/>
                    </a:moveTo>
                    <a:cubicBezTo>
                      <a:pt x="330288" y="124205"/>
                      <a:pt x="334299" y="115361"/>
                      <a:pt x="334299" y="105568"/>
                    </a:cubicBezTo>
                    <a:cubicBezTo>
                      <a:pt x="334299" y="88643"/>
                      <a:pt x="322342" y="74529"/>
                      <a:pt x="306420" y="71161"/>
                    </a:cubicBezTo>
                    <a:cubicBezTo>
                      <a:pt x="307292" y="68096"/>
                      <a:pt x="307907" y="64926"/>
                      <a:pt x="307907" y="61581"/>
                    </a:cubicBezTo>
                    <a:cubicBezTo>
                      <a:pt x="307907" y="42147"/>
                      <a:pt x="292152" y="26392"/>
                      <a:pt x="272718" y="26392"/>
                    </a:cubicBezTo>
                    <a:cubicBezTo>
                      <a:pt x="265419" y="26392"/>
                      <a:pt x="258641" y="28616"/>
                      <a:pt x="253019" y="32420"/>
                    </a:cubicBezTo>
                    <a:cubicBezTo>
                      <a:pt x="248217" y="18700"/>
                      <a:pt x="235294" y="8797"/>
                      <a:pt x="219934" y="8797"/>
                    </a:cubicBezTo>
                    <a:cubicBezTo>
                      <a:pt x="211256" y="8797"/>
                      <a:pt x="203416" y="12058"/>
                      <a:pt x="197279" y="17265"/>
                    </a:cubicBezTo>
                    <a:cubicBezTo>
                      <a:pt x="191142" y="6969"/>
                      <a:pt x="180008" y="0"/>
                      <a:pt x="167151" y="0"/>
                    </a:cubicBezTo>
                    <a:cubicBezTo>
                      <a:pt x="154293" y="0"/>
                      <a:pt x="143160" y="6969"/>
                      <a:pt x="137021" y="17265"/>
                    </a:cubicBezTo>
                    <a:cubicBezTo>
                      <a:pt x="130885" y="12058"/>
                      <a:pt x="123044" y="8797"/>
                      <a:pt x="114367" y="8797"/>
                    </a:cubicBezTo>
                    <a:cubicBezTo>
                      <a:pt x="99006" y="8797"/>
                      <a:pt x="86083" y="18700"/>
                      <a:pt x="81281" y="32420"/>
                    </a:cubicBezTo>
                    <a:cubicBezTo>
                      <a:pt x="75658" y="28616"/>
                      <a:pt x="68880" y="26392"/>
                      <a:pt x="61583" y="26392"/>
                    </a:cubicBezTo>
                    <a:cubicBezTo>
                      <a:pt x="42148" y="26392"/>
                      <a:pt x="26393" y="42147"/>
                      <a:pt x="26393" y="61581"/>
                    </a:cubicBezTo>
                    <a:cubicBezTo>
                      <a:pt x="26393" y="64926"/>
                      <a:pt x="27009" y="68096"/>
                      <a:pt x="27880" y="71161"/>
                    </a:cubicBezTo>
                    <a:cubicBezTo>
                      <a:pt x="11957" y="74529"/>
                      <a:pt x="0" y="88643"/>
                      <a:pt x="0" y="105568"/>
                    </a:cubicBezTo>
                    <a:cubicBezTo>
                      <a:pt x="0" y="115361"/>
                      <a:pt x="4013" y="124205"/>
                      <a:pt x="10469" y="130584"/>
                    </a:cubicBezTo>
                    <a:cubicBezTo>
                      <a:pt x="9485" y="133825"/>
                      <a:pt x="8797" y="137195"/>
                      <a:pt x="8797" y="140758"/>
                    </a:cubicBezTo>
                    <a:cubicBezTo>
                      <a:pt x="8797" y="150550"/>
                      <a:pt x="12810" y="159395"/>
                      <a:pt x="19266" y="165774"/>
                    </a:cubicBezTo>
                    <a:cubicBezTo>
                      <a:pt x="18282" y="169015"/>
                      <a:pt x="17595" y="172384"/>
                      <a:pt x="17595" y="175947"/>
                    </a:cubicBezTo>
                    <a:cubicBezTo>
                      <a:pt x="17595" y="195381"/>
                      <a:pt x="33350" y="211136"/>
                      <a:pt x="52784" y="211136"/>
                    </a:cubicBezTo>
                    <a:cubicBezTo>
                      <a:pt x="52787" y="211136"/>
                      <a:pt x="52791" y="211136"/>
                      <a:pt x="52795" y="211136"/>
                    </a:cubicBezTo>
                    <a:lnTo>
                      <a:pt x="281505" y="211136"/>
                    </a:lnTo>
                    <a:cubicBezTo>
                      <a:pt x="281508" y="211136"/>
                      <a:pt x="281512" y="211136"/>
                      <a:pt x="281516" y="211136"/>
                    </a:cubicBezTo>
                    <a:cubicBezTo>
                      <a:pt x="300951" y="211136"/>
                      <a:pt x="316706" y="195381"/>
                      <a:pt x="316706" y="175947"/>
                    </a:cubicBezTo>
                    <a:cubicBezTo>
                      <a:pt x="316706" y="172384"/>
                      <a:pt x="316018" y="169015"/>
                      <a:pt x="315034" y="165774"/>
                    </a:cubicBezTo>
                    <a:cubicBezTo>
                      <a:pt x="321490" y="159395"/>
                      <a:pt x="325503" y="150550"/>
                      <a:pt x="325503" y="140758"/>
                    </a:cubicBezTo>
                    <a:cubicBezTo>
                      <a:pt x="325502" y="137195"/>
                      <a:pt x="324816" y="133825"/>
                      <a:pt x="323831" y="130584"/>
                    </a:cubicBezTo>
                    <a:close/>
                  </a:path>
                </a:pathLst>
              </a:custGeom>
              <a:solidFill>
                <a:srgbClr val="623F33"/>
              </a:solidFill>
              <a:ln w="1088" cap="flat">
                <a:noFill/>
                <a:prstDash val="solid"/>
                <a:miter/>
              </a:ln>
            </p:spPr>
            <p:txBody>
              <a:bodyPr rtlCol="0" anchor="ctr"/>
              <a:lstStyle/>
              <a:p>
                <a:endParaRPr lang="en-US"/>
              </a:p>
            </p:txBody>
          </p:sp>
          <p:sp>
            <p:nvSpPr>
              <p:cNvPr id="41" name="Freihandform 40">
                <a:extLst>
                  <a:ext uri="{FF2B5EF4-FFF2-40B4-BE49-F238E27FC236}">
                    <a16:creationId xmlns:a16="http://schemas.microsoft.com/office/drawing/2014/main" id="{2CC3E48F-E60F-AD4B-7307-7AEEB3715510}"/>
                  </a:ext>
                </a:extLst>
              </p:cNvPr>
              <p:cNvSpPr/>
              <p:nvPr/>
            </p:nvSpPr>
            <p:spPr>
              <a:xfrm>
                <a:off x="1113480" y="1011499"/>
                <a:ext cx="339918" cy="163006"/>
              </a:xfrm>
              <a:custGeom>
                <a:avLst/>
                <a:gdLst>
                  <a:gd name="connsiteX0" fmla="*/ 266241 w 339918"/>
                  <a:gd name="connsiteY0" fmla="*/ 163007 h 163006"/>
                  <a:gd name="connsiteX1" fmla="*/ 266241 w 339918"/>
                  <a:gd name="connsiteY1" fmla="*/ 119020 h 163006"/>
                  <a:gd name="connsiteX2" fmla="*/ 339918 w 339918"/>
                  <a:gd name="connsiteY2" fmla="*/ 119020 h 163006"/>
                  <a:gd name="connsiteX3" fmla="*/ 330572 w 339918"/>
                  <a:gd name="connsiteY3" fmla="*/ 44255 h 163006"/>
                  <a:gd name="connsiteX4" fmla="*/ 306782 w 339918"/>
                  <a:gd name="connsiteY4" fmla="*/ 15236 h 163006"/>
                  <a:gd name="connsiteX5" fmla="*/ 263843 w 339918"/>
                  <a:gd name="connsiteY5" fmla="*/ 922 h 163006"/>
                  <a:gd name="connsiteX6" fmla="*/ 243729 w 339918"/>
                  <a:gd name="connsiteY6" fmla="*/ 7747 h 163006"/>
                  <a:gd name="connsiteX7" fmla="*/ 169471 w 339918"/>
                  <a:gd name="connsiteY7" fmla="*/ 48640 h 163006"/>
                  <a:gd name="connsiteX8" fmla="*/ 95210 w 339918"/>
                  <a:gd name="connsiteY8" fmla="*/ 7746 h 163006"/>
                  <a:gd name="connsiteX9" fmla="*/ 75096 w 339918"/>
                  <a:gd name="connsiteY9" fmla="*/ 921 h 163006"/>
                  <a:gd name="connsiteX10" fmla="*/ 32158 w 339918"/>
                  <a:gd name="connsiteY10" fmla="*/ 15235 h 163006"/>
                  <a:gd name="connsiteX11" fmla="*/ 8367 w 339918"/>
                  <a:gd name="connsiteY11" fmla="*/ 44254 h 163006"/>
                  <a:gd name="connsiteX12" fmla="*/ 0 w 339918"/>
                  <a:gd name="connsiteY12" fmla="*/ 111193 h 163006"/>
                  <a:gd name="connsiteX13" fmla="*/ 72700 w 339918"/>
                  <a:gd name="connsiteY13" fmla="*/ 119019 h 163006"/>
                  <a:gd name="connsiteX14" fmla="*/ 72700 w 339918"/>
                  <a:gd name="connsiteY14" fmla="*/ 163006 h 163006"/>
                  <a:gd name="connsiteX15" fmla="*/ 266242 w 339918"/>
                  <a:gd name="connsiteY15" fmla="*/ 163006 h 163006"/>
                  <a:gd name="connsiteX16" fmla="*/ 266242 w 339918"/>
                  <a:gd name="connsiteY16" fmla="*/ 163007 h 163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9918" h="163006">
                    <a:moveTo>
                      <a:pt x="266241" y="163007"/>
                    </a:moveTo>
                    <a:lnTo>
                      <a:pt x="266241" y="119020"/>
                    </a:lnTo>
                    <a:lnTo>
                      <a:pt x="339918" y="119020"/>
                    </a:lnTo>
                    <a:lnTo>
                      <a:pt x="330572" y="44255"/>
                    </a:lnTo>
                    <a:cubicBezTo>
                      <a:pt x="328891" y="30808"/>
                      <a:pt x="319638" y="19521"/>
                      <a:pt x="306782" y="15236"/>
                    </a:cubicBezTo>
                    <a:lnTo>
                      <a:pt x="263843" y="922"/>
                    </a:lnTo>
                    <a:cubicBezTo>
                      <a:pt x="256366" y="-1571"/>
                      <a:pt x="247953" y="1092"/>
                      <a:pt x="243729" y="7747"/>
                    </a:cubicBezTo>
                    <a:cubicBezTo>
                      <a:pt x="228136" y="32318"/>
                      <a:pt x="200727" y="48640"/>
                      <a:pt x="169471" y="48640"/>
                    </a:cubicBezTo>
                    <a:cubicBezTo>
                      <a:pt x="138215" y="48640"/>
                      <a:pt x="110805" y="32317"/>
                      <a:pt x="95210" y="7746"/>
                    </a:cubicBezTo>
                    <a:cubicBezTo>
                      <a:pt x="90987" y="1091"/>
                      <a:pt x="82574" y="-1572"/>
                      <a:pt x="75096" y="921"/>
                    </a:cubicBezTo>
                    <a:lnTo>
                      <a:pt x="32158" y="15235"/>
                    </a:lnTo>
                    <a:cubicBezTo>
                      <a:pt x="19301" y="19520"/>
                      <a:pt x="10049" y="30807"/>
                      <a:pt x="8367" y="44254"/>
                    </a:cubicBezTo>
                    <a:lnTo>
                      <a:pt x="0" y="111193"/>
                    </a:lnTo>
                    <a:lnTo>
                      <a:pt x="72700" y="119019"/>
                    </a:lnTo>
                    <a:lnTo>
                      <a:pt x="72700" y="163006"/>
                    </a:lnTo>
                    <a:lnTo>
                      <a:pt x="266242" y="163006"/>
                    </a:lnTo>
                    <a:lnTo>
                      <a:pt x="266242" y="163007"/>
                    </a:lnTo>
                    <a:close/>
                  </a:path>
                </a:pathLst>
              </a:custGeom>
              <a:solidFill>
                <a:srgbClr val="97CCD2"/>
              </a:solidFill>
              <a:ln w="1088" cap="flat">
                <a:noFill/>
                <a:prstDash val="solid"/>
                <a:miter/>
              </a:ln>
            </p:spPr>
            <p:txBody>
              <a:bodyPr rtlCol="0" anchor="ctr"/>
              <a:lstStyle/>
              <a:p>
                <a:endParaRPr lang="en-US" dirty="0"/>
              </a:p>
            </p:txBody>
          </p:sp>
          <p:sp>
            <p:nvSpPr>
              <p:cNvPr id="42" name="Freihandform 41">
                <a:extLst>
                  <a:ext uri="{FF2B5EF4-FFF2-40B4-BE49-F238E27FC236}">
                    <a16:creationId xmlns:a16="http://schemas.microsoft.com/office/drawing/2014/main" id="{16C94966-7337-6252-27C6-0AB3FA7E1F84}"/>
                  </a:ext>
                </a:extLst>
              </p:cNvPr>
              <p:cNvSpPr/>
              <p:nvPr/>
            </p:nvSpPr>
            <p:spPr>
              <a:xfrm>
                <a:off x="1221349" y="942841"/>
                <a:ext cx="114384" cy="68777"/>
              </a:xfrm>
              <a:custGeom>
                <a:avLst/>
                <a:gdLst>
                  <a:gd name="connsiteX0" fmla="*/ 114384 w 114384"/>
                  <a:gd name="connsiteY0" fmla="*/ 23460 h 68777"/>
                  <a:gd name="connsiteX1" fmla="*/ 8816 w 114384"/>
                  <a:gd name="connsiteY1" fmla="*/ 0 h 68777"/>
                  <a:gd name="connsiteX2" fmla="*/ 8816 w 114384"/>
                  <a:gd name="connsiteY2" fmla="*/ 51833 h 68777"/>
                  <a:gd name="connsiteX3" fmla="*/ 0 w 114384"/>
                  <a:gd name="connsiteY3" fmla="*/ 66853 h 68777"/>
                  <a:gd name="connsiteX4" fmla="*/ 114384 w 114384"/>
                  <a:gd name="connsiteY4" fmla="*/ 23460 h 68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84" h="68777">
                    <a:moveTo>
                      <a:pt x="114384" y="23460"/>
                    </a:moveTo>
                    <a:lnTo>
                      <a:pt x="8816" y="0"/>
                    </a:lnTo>
                    <a:lnTo>
                      <a:pt x="8816" y="51833"/>
                    </a:lnTo>
                    <a:cubicBezTo>
                      <a:pt x="8816" y="58166"/>
                      <a:pt x="5312" y="63743"/>
                      <a:pt x="0" y="66853"/>
                    </a:cubicBezTo>
                    <a:cubicBezTo>
                      <a:pt x="73781" y="79768"/>
                      <a:pt x="114384" y="23460"/>
                      <a:pt x="114384" y="23460"/>
                    </a:cubicBezTo>
                    <a:close/>
                  </a:path>
                </a:pathLst>
              </a:custGeom>
              <a:solidFill>
                <a:srgbClr val="A46D4D"/>
              </a:solidFill>
              <a:ln w="1088" cap="flat">
                <a:noFill/>
                <a:prstDash val="solid"/>
                <a:miter/>
              </a:ln>
            </p:spPr>
            <p:txBody>
              <a:bodyPr rtlCol="0" anchor="ctr"/>
              <a:lstStyle/>
              <a:p>
                <a:endParaRPr lang="en-US"/>
              </a:p>
            </p:txBody>
          </p:sp>
          <p:sp>
            <p:nvSpPr>
              <p:cNvPr id="43" name="Freihandform 42">
                <a:extLst>
                  <a:ext uri="{FF2B5EF4-FFF2-40B4-BE49-F238E27FC236}">
                    <a16:creationId xmlns:a16="http://schemas.microsoft.com/office/drawing/2014/main" id="{F613A5A9-7A69-C0F5-A862-A010CDF726EC}"/>
                  </a:ext>
                </a:extLst>
              </p:cNvPr>
              <p:cNvSpPr/>
              <p:nvPr/>
            </p:nvSpPr>
            <p:spPr>
              <a:xfrm>
                <a:off x="1133395" y="761029"/>
                <a:ext cx="299109" cy="219933"/>
              </a:xfrm>
              <a:custGeom>
                <a:avLst/>
                <a:gdLst>
                  <a:gd name="connsiteX0" fmla="*/ 272718 w 299109"/>
                  <a:gd name="connsiteY0" fmla="*/ 79176 h 219933"/>
                  <a:gd name="connsiteX1" fmla="*/ 272718 w 299109"/>
                  <a:gd name="connsiteY1" fmla="*/ 52784 h 219933"/>
                  <a:gd name="connsiteX2" fmla="*/ 228731 w 299109"/>
                  <a:gd name="connsiteY2" fmla="*/ 0 h 219933"/>
                  <a:gd name="connsiteX3" fmla="*/ 70379 w 299109"/>
                  <a:gd name="connsiteY3" fmla="*/ 0 h 219933"/>
                  <a:gd name="connsiteX4" fmla="*/ 26392 w 299109"/>
                  <a:gd name="connsiteY4" fmla="*/ 52784 h 219933"/>
                  <a:gd name="connsiteX5" fmla="*/ 26392 w 299109"/>
                  <a:gd name="connsiteY5" fmla="*/ 79176 h 219933"/>
                  <a:gd name="connsiteX6" fmla="*/ 0 w 299109"/>
                  <a:gd name="connsiteY6" fmla="*/ 105568 h 219933"/>
                  <a:gd name="connsiteX7" fmla="*/ 26392 w 299109"/>
                  <a:gd name="connsiteY7" fmla="*/ 131960 h 219933"/>
                  <a:gd name="connsiteX8" fmla="*/ 26392 w 299109"/>
                  <a:gd name="connsiteY8" fmla="*/ 140758 h 219933"/>
                  <a:gd name="connsiteX9" fmla="*/ 58874 w 299109"/>
                  <a:gd name="connsiteY9" fmla="*/ 189482 h 219933"/>
                  <a:gd name="connsiteX10" fmla="*/ 115717 w 299109"/>
                  <a:gd name="connsiteY10" fmla="*/ 213166 h 219933"/>
                  <a:gd name="connsiteX11" fmla="*/ 149555 w 299109"/>
                  <a:gd name="connsiteY11" fmla="*/ 219934 h 219933"/>
                  <a:gd name="connsiteX12" fmla="*/ 149555 w 299109"/>
                  <a:gd name="connsiteY12" fmla="*/ 219934 h 219933"/>
                  <a:gd name="connsiteX13" fmla="*/ 183391 w 299109"/>
                  <a:gd name="connsiteY13" fmla="*/ 213166 h 219933"/>
                  <a:gd name="connsiteX14" fmla="*/ 240237 w 299109"/>
                  <a:gd name="connsiteY14" fmla="*/ 189481 h 219933"/>
                  <a:gd name="connsiteX15" fmla="*/ 272718 w 299109"/>
                  <a:gd name="connsiteY15" fmla="*/ 140758 h 219933"/>
                  <a:gd name="connsiteX16" fmla="*/ 272718 w 299109"/>
                  <a:gd name="connsiteY16" fmla="*/ 131960 h 219933"/>
                  <a:gd name="connsiteX17" fmla="*/ 299110 w 299109"/>
                  <a:gd name="connsiteY17" fmla="*/ 105568 h 219933"/>
                  <a:gd name="connsiteX18" fmla="*/ 272718 w 299109"/>
                  <a:gd name="connsiteY18" fmla="*/ 79176 h 219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9109" h="219933">
                    <a:moveTo>
                      <a:pt x="272718" y="79176"/>
                    </a:moveTo>
                    <a:lnTo>
                      <a:pt x="272718" y="52784"/>
                    </a:lnTo>
                    <a:cubicBezTo>
                      <a:pt x="272718" y="28491"/>
                      <a:pt x="253024" y="0"/>
                      <a:pt x="228731" y="0"/>
                    </a:cubicBezTo>
                    <a:lnTo>
                      <a:pt x="70379" y="0"/>
                    </a:lnTo>
                    <a:cubicBezTo>
                      <a:pt x="46085" y="0"/>
                      <a:pt x="26392" y="28491"/>
                      <a:pt x="26392" y="52784"/>
                    </a:cubicBezTo>
                    <a:lnTo>
                      <a:pt x="26392" y="79176"/>
                    </a:lnTo>
                    <a:cubicBezTo>
                      <a:pt x="11816" y="79176"/>
                      <a:pt x="0" y="90993"/>
                      <a:pt x="0" y="105568"/>
                    </a:cubicBezTo>
                    <a:cubicBezTo>
                      <a:pt x="0" y="120144"/>
                      <a:pt x="11816" y="131960"/>
                      <a:pt x="26392" y="131960"/>
                    </a:cubicBezTo>
                    <a:lnTo>
                      <a:pt x="26392" y="140758"/>
                    </a:lnTo>
                    <a:cubicBezTo>
                      <a:pt x="26392" y="162066"/>
                      <a:pt x="39204" y="181285"/>
                      <a:pt x="58874" y="189482"/>
                    </a:cubicBezTo>
                    <a:lnTo>
                      <a:pt x="115717" y="213166"/>
                    </a:lnTo>
                    <a:cubicBezTo>
                      <a:pt x="126440" y="217634"/>
                      <a:pt x="137940" y="219934"/>
                      <a:pt x="149555" y="219934"/>
                    </a:cubicBezTo>
                    <a:lnTo>
                      <a:pt x="149555" y="219934"/>
                    </a:lnTo>
                    <a:cubicBezTo>
                      <a:pt x="161170" y="219934"/>
                      <a:pt x="172669" y="217633"/>
                      <a:pt x="183391" y="213166"/>
                    </a:cubicBezTo>
                    <a:lnTo>
                      <a:pt x="240237" y="189481"/>
                    </a:lnTo>
                    <a:cubicBezTo>
                      <a:pt x="259905" y="181286"/>
                      <a:pt x="272718" y="162067"/>
                      <a:pt x="272718" y="140758"/>
                    </a:cubicBezTo>
                    <a:lnTo>
                      <a:pt x="272718" y="131960"/>
                    </a:lnTo>
                    <a:cubicBezTo>
                      <a:pt x="287294" y="131960"/>
                      <a:pt x="299110" y="120144"/>
                      <a:pt x="299110" y="105568"/>
                    </a:cubicBezTo>
                    <a:cubicBezTo>
                      <a:pt x="299110" y="90992"/>
                      <a:pt x="287294" y="79176"/>
                      <a:pt x="272718" y="79176"/>
                    </a:cubicBezTo>
                    <a:close/>
                  </a:path>
                </a:pathLst>
              </a:custGeom>
              <a:solidFill>
                <a:srgbClr val="D29771"/>
              </a:solidFill>
              <a:ln w="1088" cap="flat">
                <a:noFill/>
                <a:prstDash val="solid"/>
                <a:miter/>
              </a:ln>
            </p:spPr>
            <p:txBody>
              <a:bodyPr rtlCol="0" anchor="ctr"/>
              <a:lstStyle/>
              <a:p>
                <a:endParaRPr lang="en-US"/>
              </a:p>
            </p:txBody>
          </p:sp>
          <p:sp>
            <p:nvSpPr>
              <p:cNvPr id="44" name="Freihandform 43">
                <a:extLst>
                  <a:ext uri="{FF2B5EF4-FFF2-40B4-BE49-F238E27FC236}">
                    <a16:creationId xmlns:a16="http://schemas.microsoft.com/office/drawing/2014/main" id="{A21991D2-6510-D168-ECD1-77CA277C9D44}"/>
                  </a:ext>
                </a:extLst>
              </p:cNvPr>
              <p:cNvSpPr/>
              <p:nvPr/>
            </p:nvSpPr>
            <p:spPr>
              <a:xfrm>
                <a:off x="1212572" y="849003"/>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5" y="26392"/>
                      <a:pt x="8797" y="26392"/>
                    </a:cubicBezTo>
                    <a:close/>
                  </a:path>
                </a:pathLst>
              </a:custGeom>
              <a:solidFill>
                <a:srgbClr val="623F33"/>
              </a:solidFill>
              <a:ln w="1088" cap="flat">
                <a:noFill/>
                <a:prstDash val="solid"/>
                <a:miter/>
              </a:ln>
            </p:spPr>
            <p:txBody>
              <a:bodyPr rtlCol="0" anchor="ctr"/>
              <a:lstStyle/>
              <a:p>
                <a:endParaRPr lang="en-US"/>
              </a:p>
            </p:txBody>
          </p:sp>
          <p:sp>
            <p:nvSpPr>
              <p:cNvPr id="45" name="Freihandform 44">
                <a:extLst>
                  <a:ext uri="{FF2B5EF4-FFF2-40B4-BE49-F238E27FC236}">
                    <a16:creationId xmlns:a16="http://schemas.microsoft.com/office/drawing/2014/main" id="{B727207E-B5E5-18CD-1427-287A71F7D537}"/>
                  </a:ext>
                </a:extLst>
              </p:cNvPr>
              <p:cNvSpPr/>
              <p:nvPr/>
            </p:nvSpPr>
            <p:spPr>
              <a:xfrm>
                <a:off x="1335734" y="849003"/>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46" name="Freihandform 45">
                <a:extLst>
                  <a:ext uri="{FF2B5EF4-FFF2-40B4-BE49-F238E27FC236}">
                    <a16:creationId xmlns:a16="http://schemas.microsoft.com/office/drawing/2014/main" id="{EB24DC20-DC1B-BE88-B2F7-07BE8FE8DE5F}"/>
                  </a:ext>
                </a:extLst>
              </p:cNvPr>
              <p:cNvSpPr/>
              <p:nvPr/>
            </p:nvSpPr>
            <p:spPr>
              <a:xfrm>
                <a:off x="1238963" y="910582"/>
                <a:ext cx="87975" cy="26634"/>
              </a:xfrm>
              <a:custGeom>
                <a:avLst/>
                <a:gdLst>
                  <a:gd name="connsiteX0" fmla="*/ 43988 w 87975"/>
                  <a:gd name="connsiteY0" fmla="*/ 26635 h 26634"/>
                  <a:gd name="connsiteX1" fmla="*/ 3850 w 87975"/>
                  <a:gd name="connsiteY1" fmla="*/ 16072 h 26634"/>
                  <a:gd name="connsiteX2" fmla="*/ 1526 w 87975"/>
                  <a:gd name="connsiteY2" fmla="*/ 3852 h 26634"/>
                  <a:gd name="connsiteX3" fmla="*/ 13747 w 87975"/>
                  <a:gd name="connsiteY3" fmla="*/ 1528 h 26634"/>
                  <a:gd name="connsiteX4" fmla="*/ 43988 w 87975"/>
                  <a:gd name="connsiteY4" fmla="*/ 9041 h 26634"/>
                  <a:gd name="connsiteX5" fmla="*/ 74228 w 87975"/>
                  <a:gd name="connsiteY5" fmla="*/ 1528 h 26634"/>
                  <a:gd name="connsiteX6" fmla="*/ 86449 w 87975"/>
                  <a:gd name="connsiteY6" fmla="*/ 3852 h 26634"/>
                  <a:gd name="connsiteX7" fmla="*/ 84125 w 87975"/>
                  <a:gd name="connsiteY7" fmla="*/ 16072 h 26634"/>
                  <a:gd name="connsiteX8" fmla="*/ 43988 w 87975"/>
                  <a:gd name="connsiteY8" fmla="*/ 26635 h 2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975" h="26634">
                    <a:moveTo>
                      <a:pt x="43988" y="26635"/>
                    </a:moveTo>
                    <a:cubicBezTo>
                      <a:pt x="28347" y="26635"/>
                      <a:pt x="13717" y="22786"/>
                      <a:pt x="3850" y="16072"/>
                    </a:cubicBezTo>
                    <a:cubicBezTo>
                      <a:pt x="-166" y="13341"/>
                      <a:pt x="-1210" y="7868"/>
                      <a:pt x="1526" y="3852"/>
                    </a:cubicBezTo>
                    <a:cubicBezTo>
                      <a:pt x="4253" y="-160"/>
                      <a:pt x="9731" y="-1205"/>
                      <a:pt x="13747" y="1528"/>
                    </a:cubicBezTo>
                    <a:cubicBezTo>
                      <a:pt x="20663" y="6231"/>
                      <a:pt x="31968" y="9041"/>
                      <a:pt x="43988" y="9041"/>
                    </a:cubicBezTo>
                    <a:cubicBezTo>
                      <a:pt x="56007" y="9041"/>
                      <a:pt x="67313" y="6231"/>
                      <a:pt x="74228" y="1528"/>
                    </a:cubicBezTo>
                    <a:cubicBezTo>
                      <a:pt x="78253" y="-1212"/>
                      <a:pt x="83717" y="-164"/>
                      <a:pt x="86449" y="3852"/>
                    </a:cubicBezTo>
                    <a:cubicBezTo>
                      <a:pt x="89185" y="7868"/>
                      <a:pt x="88141" y="13341"/>
                      <a:pt x="84125" y="16072"/>
                    </a:cubicBezTo>
                    <a:cubicBezTo>
                      <a:pt x="74259" y="22786"/>
                      <a:pt x="59628" y="26635"/>
                      <a:pt x="43988" y="26635"/>
                    </a:cubicBezTo>
                    <a:close/>
                  </a:path>
                </a:pathLst>
              </a:custGeom>
              <a:solidFill>
                <a:srgbClr val="A46D4D"/>
              </a:solidFill>
              <a:ln w="1088" cap="flat">
                <a:noFill/>
                <a:prstDash val="solid"/>
                <a:miter/>
              </a:ln>
            </p:spPr>
            <p:txBody>
              <a:bodyPr rtlCol="0" anchor="ctr"/>
              <a:lstStyle/>
              <a:p>
                <a:endParaRPr lang="en-US"/>
              </a:p>
            </p:txBody>
          </p:sp>
          <p:sp>
            <p:nvSpPr>
              <p:cNvPr id="47" name="Freihandform 46">
                <a:extLst>
                  <a:ext uri="{FF2B5EF4-FFF2-40B4-BE49-F238E27FC236}">
                    <a16:creationId xmlns:a16="http://schemas.microsoft.com/office/drawing/2014/main" id="{CDFAC8CB-0802-B524-1435-B4987B491967}"/>
                  </a:ext>
                </a:extLst>
              </p:cNvPr>
              <p:cNvSpPr/>
              <p:nvPr/>
            </p:nvSpPr>
            <p:spPr>
              <a:xfrm>
                <a:off x="1112659" y="1038330"/>
                <a:ext cx="73520" cy="98829"/>
              </a:xfrm>
              <a:custGeom>
                <a:avLst/>
                <a:gdLst>
                  <a:gd name="connsiteX0" fmla="*/ 73521 w 73520"/>
                  <a:gd name="connsiteY0" fmla="*/ 98829 h 98829"/>
                  <a:gd name="connsiteX1" fmla="*/ 73521 w 73520"/>
                  <a:gd name="connsiteY1" fmla="*/ 78919 h 98829"/>
                  <a:gd name="connsiteX2" fmla="*/ 64929 w 73520"/>
                  <a:gd name="connsiteY2" fmla="*/ 55877 h 98829"/>
                  <a:gd name="connsiteX3" fmla="*/ 16523 w 73520"/>
                  <a:gd name="connsiteY3" fmla="*/ 0 h 98829"/>
                  <a:gd name="connsiteX4" fmla="*/ 9189 w 73520"/>
                  <a:gd name="connsiteY4" fmla="*/ 17422 h 98829"/>
                  <a:gd name="connsiteX5" fmla="*/ 0 w 73520"/>
                  <a:gd name="connsiteY5" fmla="*/ 90932 h 98829"/>
                  <a:gd name="connsiteX6" fmla="*/ 73521 w 73520"/>
                  <a:gd name="connsiteY6" fmla="*/ 98829 h 9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0" h="98829">
                    <a:moveTo>
                      <a:pt x="73521" y="98829"/>
                    </a:moveTo>
                    <a:lnTo>
                      <a:pt x="73521" y="78919"/>
                    </a:lnTo>
                    <a:cubicBezTo>
                      <a:pt x="73521" y="70455"/>
                      <a:pt x="70470" y="62275"/>
                      <a:pt x="64929" y="55877"/>
                    </a:cubicBezTo>
                    <a:lnTo>
                      <a:pt x="16523" y="0"/>
                    </a:lnTo>
                    <a:cubicBezTo>
                      <a:pt x="12616" y="4945"/>
                      <a:pt x="10001" y="10920"/>
                      <a:pt x="9189" y="17422"/>
                    </a:cubicBezTo>
                    <a:lnTo>
                      <a:pt x="0" y="90932"/>
                    </a:lnTo>
                    <a:cubicBezTo>
                      <a:pt x="13991" y="91772"/>
                      <a:pt x="51208" y="96132"/>
                      <a:pt x="73521" y="98829"/>
                    </a:cubicBezTo>
                    <a:close/>
                  </a:path>
                </a:pathLst>
              </a:custGeom>
              <a:solidFill>
                <a:srgbClr val="26ABB4"/>
              </a:solidFill>
              <a:ln w="1088" cap="flat">
                <a:noFill/>
                <a:prstDash val="solid"/>
                <a:miter/>
              </a:ln>
            </p:spPr>
            <p:txBody>
              <a:bodyPr rtlCol="0" anchor="ctr"/>
              <a:lstStyle/>
              <a:p>
                <a:endParaRPr lang="en-US"/>
              </a:p>
            </p:txBody>
          </p:sp>
          <p:sp>
            <p:nvSpPr>
              <p:cNvPr id="48" name="Freihandform 47">
                <a:extLst>
                  <a:ext uri="{FF2B5EF4-FFF2-40B4-BE49-F238E27FC236}">
                    <a16:creationId xmlns:a16="http://schemas.microsoft.com/office/drawing/2014/main" id="{DBAD5BD5-530A-120C-E369-CD01AE9D014B}"/>
                  </a:ext>
                </a:extLst>
              </p:cNvPr>
              <p:cNvSpPr/>
              <p:nvPr/>
            </p:nvSpPr>
            <p:spPr>
              <a:xfrm>
                <a:off x="1107121" y="1117489"/>
                <a:ext cx="79058" cy="25787"/>
              </a:xfrm>
              <a:custGeom>
                <a:avLst/>
                <a:gdLst>
                  <a:gd name="connsiteX0" fmla="*/ 79059 w 79058"/>
                  <a:gd name="connsiteY0" fmla="*/ 8088 h 25787"/>
                  <a:gd name="connsiteX1" fmla="*/ 6551 w 79058"/>
                  <a:gd name="connsiteY1" fmla="*/ 32 h 25787"/>
                  <a:gd name="connsiteX2" fmla="*/ 830 w 79058"/>
                  <a:gd name="connsiteY2" fmla="*/ 4608 h 25787"/>
                  <a:gd name="connsiteX3" fmla="*/ 32 w 79058"/>
                  <a:gd name="connsiteY3" fmla="*/ 11795 h 25787"/>
                  <a:gd name="connsiteX4" fmla="*/ 4608 w 79058"/>
                  <a:gd name="connsiteY4" fmla="*/ 17515 h 25787"/>
                  <a:gd name="connsiteX5" fmla="*/ 79059 w 79058"/>
                  <a:gd name="connsiteY5" fmla="*/ 25787 h 25787"/>
                  <a:gd name="connsiteX6" fmla="*/ 79059 w 79058"/>
                  <a:gd name="connsiteY6" fmla="*/ 8088 h 2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058" h="25787">
                    <a:moveTo>
                      <a:pt x="79059" y="8088"/>
                    </a:moveTo>
                    <a:lnTo>
                      <a:pt x="6551" y="32"/>
                    </a:lnTo>
                    <a:cubicBezTo>
                      <a:pt x="3707" y="-284"/>
                      <a:pt x="1147" y="1765"/>
                      <a:pt x="830" y="4608"/>
                    </a:cubicBezTo>
                    <a:lnTo>
                      <a:pt x="32" y="11795"/>
                    </a:lnTo>
                    <a:cubicBezTo>
                      <a:pt x="-284" y="14638"/>
                      <a:pt x="1765" y="17199"/>
                      <a:pt x="4608" y="17515"/>
                    </a:cubicBezTo>
                    <a:lnTo>
                      <a:pt x="79059" y="25787"/>
                    </a:lnTo>
                    <a:lnTo>
                      <a:pt x="79059" y="8088"/>
                    </a:lnTo>
                    <a:close/>
                  </a:path>
                </a:pathLst>
              </a:custGeom>
              <a:solidFill>
                <a:srgbClr val="97CCD2"/>
              </a:solidFill>
              <a:ln w="1088" cap="flat">
                <a:noFill/>
                <a:prstDash val="solid"/>
                <a:miter/>
              </a:ln>
            </p:spPr>
            <p:txBody>
              <a:bodyPr rtlCol="0" anchor="ctr"/>
              <a:lstStyle/>
              <a:p>
                <a:endParaRPr lang="en-US"/>
              </a:p>
            </p:txBody>
          </p:sp>
          <p:sp>
            <p:nvSpPr>
              <p:cNvPr id="49" name="Freihandform 48">
                <a:extLst>
                  <a:ext uri="{FF2B5EF4-FFF2-40B4-BE49-F238E27FC236}">
                    <a16:creationId xmlns:a16="http://schemas.microsoft.com/office/drawing/2014/main" id="{57226A4D-C679-3DA4-65F3-FCD7641E87AA}"/>
                  </a:ext>
                </a:extLst>
              </p:cNvPr>
              <p:cNvSpPr/>
              <p:nvPr/>
            </p:nvSpPr>
            <p:spPr>
              <a:xfrm>
                <a:off x="1379720" y="1038330"/>
                <a:ext cx="73520" cy="98829"/>
              </a:xfrm>
              <a:custGeom>
                <a:avLst/>
                <a:gdLst>
                  <a:gd name="connsiteX0" fmla="*/ 0 w 73520"/>
                  <a:gd name="connsiteY0" fmla="*/ 98829 h 98829"/>
                  <a:gd name="connsiteX1" fmla="*/ 0 w 73520"/>
                  <a:gd name="connsiteY1" fmla="*/ 78919 h 98829"/>
                  <a:gd name="connsiteX2" fmla="*/ 8592 w 73520"/>
                  <a:gd name="connsiteY2" fmla="*/ 55877 h 98829"/>
                  <a:gd name="connsiteX3" fmla="*/ 56998 w 73520"/>
                  <a:gd name="connsiteY3" fmla="*/ 0 h 98829"/>
                  <a:gd name="connsiteX4" fmla="*/ 64332 w 73520"/>
                  <a:gd name="connsiteY4" fmla="*/ 17422 h 98829"/>
                  <a:gd name="connsiteX5" fmla="*/ 73521 w 73520"/>
                  <a:gd name="connsiteY5" fmla="*/ 90932 h 98829"/>
                  <a:gd name="connsiteX6" fmla="*/ 0 w 73520"/>
                  <a:gd name="connsiteY6" fmla="*/ 98829 h 9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0" h="98829">
                    <a:moveTo>
                      <a:pt x="0" y="98829"/>
                    </a:moveTo>
                    <a:lnTo>
                      <a:pt x="0" y="78919"/>
                    </a:lnTo>
                    <a:cubicBezTo>
                      <a:pt x="0" y="70455"/>
                      <a:pt x="3050" y="62275"/>
                      <a:pt x="8592" y="55877"/>
                    </a:cubicBezTo>
                    <a:lnTo>
                      <a:pt x="56998" y="0"/>
                    </a:lnTo>
                    <a:cubicBezTo>
                      <a:pt x="60904" y="4945"/>
                      <a:pt x="63519" y="10920"/>
                      <a:pt x="64332" y="17422"/>
                    </a:cubicBezTo>
                    <a:lnTo>
                      <a:pt x="73521" y="90932"/>
                    </a:lnTo>
                    <a:cubicBezTo>
                      <a:pt x="59529" y="91772"/>
                      <a:pt x="22311" y="96132"/>
                      <a:pt x="0" y="98829"/>
                    </a:cubicBezTo>
                    <a:close/>
                  </a:path>
                </a:pathLst>
              </a:custGeom>
              <a:solidFill>
                <a:srgbClr val="26ABB4"/>
              </a:solidFill>
              <a:ln w="1088" cap="flat">
                <a:noFill/>
                <a:prstDash val="solid"/>
                <a:miter/>
              </a:ln>
            </p:spPr>
            <p:txBody>
              <a:bodyPr rtlCol="0" anchor="ctr"/>
              <a:lstStyle/>
              <a:p>
                <a:endParaRPr lang="en-US"/>
              </a:p>
            </p:txBody>
          </p:sp>
          <p:sp>
            <p:nvSpPr>
              <p:cNvPr id="50" name="Freihandform 49">
                <a:extLst>
                  <a:ext uri="{FF2B5EF4-FFF2-40B4-BE49-F238E27FC236}">
                    <a16:creationId xmlns:a16="http://schemas.microsoft.com/office/drawing/2014/main" id="{35C0952B-BF75-6ABC-D1CB-4F5B318588BC}"/>
                  </a:ext>
                </a:extLst>
              </p:cNvPr>
              <p:cNvSpPr/>
              <p:nvPr/>
            </p:nvSpPr>
            <p:spPr>
              <a:xfrm>
                <a:off x="1379720" y="1117489"/>
                <a:ext cx="79058" cy="25787"/>
              </a:xfrm>
              <a:custGeom>
                <a:avLst/>
                <a:gdLst>
                  <a:gd name="connsiteX0" fmla="*/ 0 w 79058"/>
                  <a:gd name="connsiteY0" fmla="*/ 8088 h 25787"/>
                  <a:gd name="connsiteX1" fmla="*/ 72508 w 79058"/>
                  <a:gd name="connsiteY1" fmla="*/ 32 h 25787"/>
                  <a:gd name="connsiteX2" fmla="*/ 78228 w 79058"/>
                  <a:gd name="connsiteY2" fmla="*/ 4608 h 25787"/>
                  <a:gd name="connsiteX3" fmla="*/ 79027 w 79058"/>
                  <a:gd name="connsiteY3" fmla="*/ 11795 h 25787"/>
                  <a:gd name="connsiteX4" fmla="*/ 74451 w 79058"/>
                  <a:gd name="connsiteY4" fmla="*/ 17515 h 25787"/>
                  <a:gd name="connsiteX5" fmla="*/ 0 w 79058"/>
                  <a:gd name="connsiteY5" fmla="*/ 25787 h 25787"/>
                  <a:gd name="connsiteX6" fmla="*/ 0 w 79058"/>
                  <a:gd name="connsiteY6" fmla="*/ 8088 h 2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058" h="25787">
                    <a:moveTo>
                      <a:pt x="0" y="8088"/>
                    </a:moveTo>
                    <a:lnTo>
                      <a:pt x="72508" y="32"/>
                    </a:lnTo>
                    <a:cubicBezTo>
                      <a:pt x="75351" y="-284"/>
                      <a:pt x="77911" y="1765"/>
                      <a:pt x="78228" y="4608"/>
                    </a:cubicBezTo>
                    <a:lnTo>
                      <a:pt x="79027" y="11795"/>
                    </a:lnTo>
                    <a:cubicBezTo>
                      <a:pt x="79342" y="14638"/>
                      <a:pt x="77293" y="17199"/>
                      <a:pt x="74451" y="17515"/>
                    </a:cubicBezTo>
                    <a:lnTo>
                      <a:pt x="0" y="25787"/>
                    </a:lnTo>
                    <a:lnTo>
                      <a:pt x="0" y="8088"/>
                    </a:lnTo>
                    <a:close/>
                  </a:path>
                </a:pathLst>
              </a:custGeom>
              <a:solidFill>
                <a:srgbClr val="97CCD2"/>
              </a:solidFill>
              <a:ln w="1088" cap="flat">
                <a:noFill/>
                <a:prstDash val="solid"/>
                <a:miter/>
              </a:ln>
            </p:spPr>
            <p:txBody>
              <a:bodyPr rtlCol="0" anchor="ctr"/>
              <a:lstStyle/>
              <a:p>
                <a:endParaRPr lang="en-US"/>
              </a:p>
            </p:txBody>
          </p:sp>
          <p:sp>
            <p:nvSpPr>
              <p:cNvPr id="51" name="Freihandform 50">
                <a:extLst>
                  <a:ext uri="{FF2B5EF4-FFF2-40B4-BE49-F238E27FC236}">
                    <a16:creationId xmlns:a16="http://schemas.microsoft.com/office/drawing/2014/main" id="{86C5B6B1-A6DA-0E7F-2C72-BBF7286902C1}"/>
                  </a:ext>
                </a:extLst>
              </p:cNvPr>
              <p:cNvSpPr/>
              <p:nvPr/>
            </p:nvSpPr>
            <p:spPr>
              <a:xfrm>
                <a:off x="1133395" y="762129"/>
                <a:ext cx="234718" cy="215089"/>
              </a:xfrm>
              <a:custGeom>
                <a:avLst/>
                <a:gdLst>
                  <a:gd name="connsiteX0" fmla="*/ 26392 w 234718"/>
                  <a:gd name="connsiteY0" fmla="*/ 0 h 215089"/>
                  <a:gd name="connsiteX1" fmla="*/ 26392 w 234718"/>
                  <a:gd name="connsiteY1" fmla="*/ 78076 h 215089"/>
                  <a:gd name="connsiteX2" fmla="*/ 0 w 234718"/>
                  <a:gd name="connsiteY2" fmla="*/ 104468 h 215089"/>
                  <a:gd name="connsiteX3" fmla="*/ 26392 w 234718"/>
                  <a:gd name="connsiteY3" fmla="*/ 130861 h 215089"/>
                  <a:gd name="connsiteX4" fmla="*/ 26392 w 234718"/>
                  <a:gd name="connsiteY4" fmla="*/ 139658 h 215089"/>
                  <a:gd name="connsiteX5" fmla="*/ 58874 w 234718"/>
                  <a:gd name="connsiteY5" fmla="*/ 188382 h 215089"/>
                  <a:gd name="connsiteX6" fmla="*/ 115716 w 234718"/>
                  <a:gd name="connsiteY6" fmla="*/ 212067 h 215089"/>
                  <a:gd name="connsiteX7" fmla="*/ 124213 w 234718"/>
                  <a:gd name="connsiteY7" fmla="*/ 215090 h 215089"/>
                  <a:gd name="connsiteX8" fmla="*/ 72573 w 234718"/>
                  <a:gd name="connsiteY8" fmla="*/ 170144 h 215089"/>
                  <a:gd name="connsiteX9" fmla="*/ 61581 w 234718"/>
                  <a:gd name="connsiteY9" fmla="*/ 141965 h 215089"/>
                  <a:gd name="connsiteX10" fmla="*/ 61581 w 234718"/>
                  <a:gd name="connsiteY10" fmla="*/ 42637 h 215089"/>
                  <a:gd name="connsiteX11" fmla="*/ 85535 w 234718"/>
                  <a:gd name="connsiteY11" fmla="*/ 30857 h 215089"/>
                  <a:gd name="connsiteX12" fmla="*/ 101169 w 234718"/>
                  <a:gd name="connsiteY12" fmla="*/ 34090 h 215089"/>
                  <a:gd name="connsiteX13" fmla="*/ 131215 w 234718"/>
                  <a:gd name="connsiteY13" fmla="*/ 20007 h 215089"/>
                  <a:gd name="connsiteX14" fmla="*/ 149555 w 234718"/>
                  <a:gd name="connsiteY14" fmla="*/ 25292 h 215089"/>
                  <a:gd name="connsiteX15" fmla="*/ 172973 w 234718"/>
                  <a:gd name="connsiteY15" fmla="*/ 16194 h 215089"/>
                  <a:gd name="connsiteX16" fmla="*/ 197940 w 234718"/>
                  <a:gd name="connsiteY16" fmla="*/ 25292 h 215089"/>
                  <a:gd name="connsiteX17" fmla="*/ 234719 w 234718"/>
                  <a:gd name="connsiteY17" fmla="*/ 0 h 215089"/>
                  <a:gd name="connsiteX18" fmla="*/ 26392 w 234718"/>
                  <a:gd name="connsiteY18" fmla="*/ 0 h 215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4718" h="215089">
                    <a:moveTo>
                      <a:pt x="26392" y="0"/>
                    </a:moveTo>
                    <a:lnTo>
                      <a:pt x="26392" y="78076"/>
                    </a:lnTo>
                    <a:cubicBezTo>
                      <a:pt x="11816" y="78076"/>
                      <a:pt x="0" y="89892"/>
                      <a:pt x="0" y="104468"/>
                    </a:cubicBezTo>
                    <a:cubicBezTo>
                      <a:pt x="0" y="119045"/>
                      <a:pt x="11816" y="130861"/>
                      <a:pt x="26392" y="130861"/>
                    </a:cubicBezTo>
                    <a:lnTo>
                      <a:pt x="26392" y="139658"/>
                    </a:lnTo>
                    <a:cubicBezTo>
                      <a:pt x="26392" y="160967"/>
                      <a:pt x="39204" y="180186"/>
                      <a:pt x="58874" y="188382"/>
                    </a:cubicBezTo>
                    <a:lnTo>
                      <a:pt x="115716" y="212067"/>
                    </a:lnTo>
                    <a:cubicBezTo>
                      <a:pt x="118498" y="213226"/>
                      <a:pt x="121337" y="214224"/>
                      <a:pt x="124213" y="215090"/>
                    </a:cubicBezTo>
                    <a:cubicBezTo>
                      <a:pt x="99092" y="196713"/>
                      <a:pt x="82371" y="180648"/>
                      <a:pt x="72573" y="170144"/>
                    </a:cubicBezTo>
                    <a:cubicBezTo>
                      <a:pt x="65445" y="162501"/>
                      <a:pt x="61581" y="152416"/>
                      <a:pt x="61581" y="141965"/>
                    </a:cubicBezTo>
                    <a:lnTo>
                      <a:pt x="61581" y="42637"/>
                    </a:lnTo>
                    <a:cubicBezTo>
                      <a:pt x="70945" y="41594"/>
                      <a:pt x="79304" y="37268"/>
                      <a:pt x="85535" y="30857"/>
                    </a:cubicBezTo>
                    <a:cubicBezTo>
                      <a:pt x="90334" y="32924"/>
                      <a:pt x="95613" y="34090"/>
                      <a:pt x="101169" y="34090"/>
                    </a:cubicBezTo>
                    <a:cubicBezTo>
                      <a:pt x="113263" y="34090"/>
                      <a:pt x="123953" y="28552"/>
                      <a:pt x="131215" y="20007"/>
                    </a:cubicBezTo>
                    <a:cubicBezTo>
                      <a:pt x="136569" y="23299"/>
                      <a:pt x="142810" y="25292"/>
                      <a:pt x="149555" y="25292"/>
                    </a:cubicBezTo>
                    <a:cubicBezTo>
                      <a:pt x="158589" y="25292"/>
                      <a:pt x="166742" y="21789"/>
                      <a:pt x="172973" y="16194"/>
                    </a:cubicBezTo>
                    <a:cubicBezTo>
                      <a:pt x="179803" y="21793"/>
                      <a:pt x="188420" y="25292"/>
                      <a:pt x="197940" y="25292"/>
                    </a:cubicBezTo>
                    <a:cubicBezTo>
                      <a:pt x="214748" y="25292"/>
                      <a:pt x="229004" y="14785"/>
                      <a:pt x="234719" y="0"/>
                    </a:cubicBezTo>
                    <a:lnTo>
                      <a:pt x="26392" y="0"/>
                    </a:lnTo>
                    <a:close/>
                  </a:path>
                </a:pathLst>
              </a:custGeom>
              <a:solidFill>
                <a:srgbClr val="C38762"/>
              </a:solidFill>
              <a:ln w="1088" cap="flat">
                <a:noFill/>
                <a:prstDash val="solid"/>
                <a:miter/>
              </a:ln>
            </p:spPr>
            <p:txBody>
              <a:bodyPr rtlCol="0" anchor="ctr"/>
              <a:lstStyle/>
              <a:p>
                <a:endParaRPr lang="en-US"/>
              </a:p>
            </p:txBody>
          </p:sp>
          <p:sp>
            <p:nvSpPr>
              <p:cNvPr id="52" name="Freihandform 51">
                <a:extLst>
                  <a:ext uri="{FF2B5EF4-FFF2-40B4-BE49-F238E27FC236}">
                    <a16:creationId xmlns:a16="http://schemas.microsoft.com/office/drawing/2014/main" id="{1691AFE7-83BD-E5D8-67F0-61447506AF78}"/>
                  </a:ext>
                </a:extLst>
              </p:cNvPr>
              <p:cNvSpPr/>
              <p:nvPr/>
            </p:nvSpPr>
            <p:spPr>
              <a:xfrm>
                <a:off x="1133395" y="699448"/>
                <a:ext cx="299109" cy="123162"/>
              </a:xfrm>
              <a:custGeom>
                <a:avLst/>
                <a:gdLst>
                  <a:gd name="connsiteX0" fmla="*/ 272718 w 299109"/>
                  <a:gd name="connsiteY0" fmla="*/ 70379 h 123162"/>
                  <a:gd name="connsiteX1" fmla="*/ 271050 w 299109"/>
                  <a:gd name="connsiteY1" fmla="*/ 70547 h 123162"/>
                  <a:gd name="connsiteX2" fmla="*/ 272718 w 299109"/>
                  <a:gd name="connsiteY2" fmla="*/ 61581 h 123162"/>
                  <a:gd name="connsiteX3" fmla="*/ 246326 w 299109"/>
                  <a:gd name="connsiteY3" fmla="*/ 35189 h 123162"/>
                  <a:gd name="connsiteX4" fmla="*/ 237256 w 299109"/>
                  <a:gd name="connsiteY4" fmla="*/ 36889 h 123162"/>
                  <a:gd name="connsiteX5" fmla="*/ 197940 w 299109"/>
                  <a:gd name="connsiteY5" fmla="*/ 0 h 123162"/>
                  <a:gd name="connsiteX6" fmla="*/ 160089 w 299109"/>
                  <a:gd name="connsiteY6" fmla="*/ 28608 h 123162"/>
                  <a:gd name="connsiteX7" fmla="*/ 149555 w 299109"/>
                  <a:gd name="connsiteY7" fmla="*/ 26392 h 123162"/>
                  <a:gd name="connsiteX8" fmla="*/ 126651 w 299109"/>
                  <a:gd name="connsiteY8" fmla="*/ 39907 h 123162"/>
                  <a:gd name="connsiteX9" fmla="*/ 101171 w 299109"/>
                  <a:gd name="connsiteY9" fmla="*/ 26392 h 123162"/>
                  <a:gd name="connsiteX10" fmla="*/ 73009 w 299109"/>
                  <a:gd name="connsiteY10" fmla="*/ 44811 h 123162"/>
                  <a:gd name="connsiteX11" fmla="*/ 52785 w 299109"/>
                  <a:gd name="connsiteY11" fmla="*/ 35189 h 123162"/>
                  <a:gd name="connsiteX12" fmla="*/ 29879 w 299109"/>
                  <a:gd name="connsiteY12" fmla="*/ 48478 h 123162"/>
                  <a:gd name="connsiteX13" fmla="*/ 28042 w 299109"/>
                  <a:gd name="connsiteY13" fmla="*/ 48385 h 123162"/>
                  <a:gd name="connsiteX14" fmla="*/ 9897 w 299109"/>
                  <a:gd name="connsiteY14" fmla="*/ 66530 h 123162"/>
                  <a:gd name="connsiteX15" fmla="*/ 11873 w 299109"/>
                  <a:gd name="connsiteY15" fmla="*/ 74735 h 123162"/>
                  <a:gd name="connsiteX16" fmla="*/ 0 w 299109"/>
                  <a:gd name="connsiteY16" fmla="*/ 96771 h 123162"/>
                  <a:gd name="connsiteX17" fmla="*/ 26392 w 299109"/>
                  <a:gd name="connsiteY17" fmla="*/ 123163 h 123162"/>
                  <a:gd name="connsiteX18" fmla="*/ 52784 w 299109"/>
                  <a:gd name="connsiteY18" fmla="*/ 96771 h 123162"/>
                  <a:gd name="connsiteX19" fmla="*/ 51116 w 299109"/>
                  <a:gd name="connsiteY19" fmla="*/ 87805 h 123162"/>
                  <a:gd name="connsiteX20" fmla="*/ 52784 w 299109"/>
                  <a:gd name="connsiteY20" fmla="*/ 87973 h 123162"/>
                  <a:gd name="connsiteX21" fmla="*/ 75688 w 299109"/>
                  <a:gd name="connsiteY21" fmla="*/ 74459 h 123162"/>
                  <a:gd name="connsiteX22" fmla="*/ 101169 w 299109"/>
                  <a:gd name="connsiteY22" fmla="*/ 87973 h 123162"/>
                  <a:gd name="connsiteX23" fmla="*/ 129331 w 299109"/>
                  <a:gd name="connsiteY23" fmla="*/ 69554 h 123162"/>
                  <a:gd name="connsiteX24" fmla="*/ 149555 w 299109"/>
                  <a:gd name="connsiteY24" fmla="*/ 79176 h 123162"/>
                  <a:gd name="connsiteX25" fmla="*/ 170815 w 299109"/>
                  <a:gd name="connsiteY25" fmla="*/ 68297 h 123162"/>
                  <a:gd name="connsiteX26" fmla="*/ 197940 w 299109"/>
                  <a:gd name="connsiteY26" fmla="*/ 79176 h 123162"/>
                  <a:gd name="connsiteX27" fmla="*/ 221752 w 299109"/>
                  <a:gd name="connsiteY27" fmla="*/ 71031 h 123162"/>
                  <a:gd name="connsiteX28" fmla="*/ 246326 w 299109"/>
                  <a:gd name="connsiteY28" fmla="*/ 87973 h 123162"/>
                  <a:gd name="connsiteX29" fmla="*/ 247994 w 299109"/>
                  <a:gd name="connsiteY29" fmla="*/ 87805 h 123162"/>
                  <a:gd name="connsiteX30" fmla="*/ 246326 w 299109"/>
                  <a:gd name="connsiteY30" fmla="*/ 96771 h 123162"/>
                  <a:gd name="connsiteX31" fmla="*/ 272718 w 299109"/>
                  <a:gd name="connsiteY31" fmla="*/ 123163 h 123162"/>
                  <a:gd name="connsiteX32" fmla="*/ 299110 w 299109"/>
                  <a:gd name="connsiteY32" fmla="*/ 96771 h 123162"/>
                  <a:gd name="connsiteX33" fmla="*/ 272718 w 299109"/>
                  <a:gd name="connsiteY33" fmla="*/ 70379 h 123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9109" h="123162">
                    <a:moveTo>
                      <a:pt x="272718" y="70379"/>
                    </a:moveTo>
                    <a:cubicBezTo>
                      <a:pt x="272146" y="70379"/>
                      <a:pt x="271613" y="70511"/>
                      <a:pt x="271050" y="70547"/>
                    </a:cubicBezTo>
                    <a:cubicBezTo>
                      <a:pt x="272070" y="67736"/>
                      <a:pt x="272718" y="64744"/>
                      <a:pt x="272718" y="61581"/>
                    </a:cubicBezTo>
                    <a:cubicBezTo>
                      <a:pt x="272718" y="47005"/>
                      <a:pt x="260902" y="35189"/>
                      <a:pt x="246326" y="35189"/>
                    </a:cubicBezTo>
                    <a:cubicBezTo>
                      <a:pt x="243125" y="35189"/>
                      <a:pt x="240095" y="35846"/>
                      <a:pt x="237256" y="36889"/>
                    </a:cubicBezTo>
                    <a:cubicBezTo>
                      <a:pt x="235845" y="16309"/>
                      <a:pt x="218880" y="0"/>
                      <a:pt x="197940" y="0"/>
                    </a:cubicBezTo>
                    <a:cubicBezTo>
                      <a:pt x="179913" y="0"/>
                      <a:pt x="164872" y="12124"/>
                      <a:pt x="160089" y="28608"/>
                    </a:cubicBezTo>
                    <a:cubicBezTo>
                      <a:pt x="156858" y="27197"/>
                      <a:pt x="153305" y="26392"/>
                      <a:pt x="149555" y="26392"/>
                    </a:cubicBezTo>
                    <a:cubicBezTo>
                      <a:pt x="139681" y="26392"/>
                      <a:pt x="131177" y="31878"/>
                      <a:pt x="126651" y="39907"/>
                    </a:cubicBezTo>
                    <a:cubicBezTo>
                      <a:pt x="121112" y="31753"/>
                      <a:pt x="111770" y="26392"/>
                      <a:pt x="101171" y="26392"/>
                    </a:cubicBezTo>
                    <a:cubicBezTo>
                      <a:pt x="88573" y="26392"/>
                      <a:pt x="77777" y="33978"/>
                      <a:pt x="73009" y="44811"/>
                    </a:cubicBezTo>
                    <a:cubicBezTo>
                      <a:pt x="68168" y="38981"/>
                      <a:pt x="60955" y="35189"/>
                      <a:pt x="52785" y="35189"/>
                    </a:cubicBezTo>
                    <a:cubicBezTo>
                      <a:pt x="42979" y="35189"/>
                      <a:pt x="34430" y="40540"/>
                      <a:pt x="29879" y="48478"/>
                    </a:cubicBezTo>
                    <a:cubicBezTo>
                      <a:pt x="29274" y="48417"/>
                      <a:pt x="28662" y="48385"/>
                      <a:pt x="28042" y="48385"/>
                    </a:cubicBezTo>
                    <a:cubicBezTo>
                      <a:pt x="18020" y="48385"/>
                      <a:pt x="9897" y="56509"/>
                      <a:pt x="9897" y="66530"/>
                    </a:cubicBezTo>
                    <a:cubicBezTo>
                      <a:pt x="9897" y="69486"/>
                      <a:pt x="10618" y="72268"/>
                      <a:pt x="11873" y="74735"/>
                    </a:cubicBezTo>
                    <a:cubicBezTo>
                      <a:pt x="4722" y="79455"/>
                      <a:pt x="0" y="87560"/>
                      <a:pt x="0" y="96771"/>
                    </a:cubicBezTo>
                    <a:cubicBezTo>
                      <a:pt x="0" y="111347"/>
                      <a:pt x="11816" y="123163"/>
                      <a:pt x="26392" y="123163"/>
                    </a:cubicBezTo>
                    <a:cubicBezTo>
                      <a:pt x="40968" y="123163"/>
                      <a:pt x="52784" y="111347"/>
                      <a:pt x="52784" y="96771"/>
                    </a:cubicBezTo>
                    <a:cubicBezTo>
                      <a:pt x="52784" y="93608"/>
                      <a:pt x="52136" y="90616"/>
                      <a:pt x="51116" y="87805"/>
                    </a:cubicBezTo>
                    <a:cubicBezTo>
                      <a:pt x="51679" y="87841"/>
                      <a:pt x="52213" y="87973"/>
                      <a:pt x="52784" y="87973"/>
                    </a:cubicBezTo>
                    <a:cubicBezTo>
                      <a:pt x="62658" y="87973"/>
                      <a:pt x="71163" y="82487"/>
                      <a:pt x="75688" y="74459"/>
                    </a:cubicBezTo>
                    <a:cubicBezTo>
                      <a:pt x="81227" y="82613"/>
                      <a:pt x="90571" y="87973"/>
                      <a:pt x="101169" y="87973"/>
                    </a:cubicBezTo>
                    <a:cubicBezTo>
                      <a:pt x="113767" y="87973"/>
                      <a:pt x="124563" y="80388"/>
                      <a:pt x="129331" y="69554"/>
                    </a:cubicBezTo>
                    <a:cubicBezTo>
                      <a:pt x="134172" y="75384"/>
                      <a:pt x="141383" y="79176"/>
                      <a:pt x="149555" y="79176"/>
                    </a:cubicBezTo>
                    <a:cubicBezTo>
                      <a:pt x="158312" y="79176"/>
                      <a:pt x="166014" y="74863"/>
                      <a:pt x="170815" y="68297"/>
                    </a:cubicBezTo>
                    <a:cubicBezTo>
                      <a:pt x="177908" y="74998"/>
                      <a:pt x="187413" y="79176"/>
                      <a:pt x="197940" y="79176"/>
                    </a:cubicBezTo>
                    <a:cubicBezTo>
                      <a:pt x="206921" y="79176"/>
                      <a:pt x="215109" y="76071"/>
                      <a:pt x="221752" y="71031"/>
                    </a:cubicBezTo>
                    <a:cubicBezTo>
                      <a:pt x="225561" y="80923"/>
                      <a:pt x="235090" y="87973"/>
                      <a:pt x="246326" y="87973"/>
                    </a:cubicBezTo>
                    <a:cubicBezTo>
                      <a:pt x="246897" y="87973"/>
                      <a:pt x="247431" y="87841"/>
                      <a:pt x="247994" y="87805"/>
                    </a:cubicBezTo>
                    <a:cubicBezTo>
                      <a:pt x="246973" y="90616"/>
                      <a:pt x="246326" y="93608"/>
                      <a:pt x="246326" y="96771"/>
                    </a:cubicBezTo>
                    <a:cubicBezTo>
                      <a:pt x="246326" y="111347"/>
                      <a:pt x="258142" y="123163"/>
                      <a:pt x="272718" y="123163"/>
                    </a:cubicBezTo>
                    <a:cubicBezTo>
                      <a:pt x="287294" y="123163"/>
                      <a:pt x="299110" y="111347"/>
                      <a:pt x="299110" y="96771"/>
                    </a:cubicBezTo>
                    <a:cubicBezTo>
                      <a:pt x="299110" y="82195"/>
                      <a:pt x="287294" y="70379"/>
                      <a:pt x="272718" y="70379"/>
                    </a:cubicBezTo>
                    <a:close/>
                  </a:path>
                </a:pathLst>
              </a:custGeom>
              <a:solidFill>
                <a:srgbClr val="623F33"/>
              </a:solidFill>
              <a:ln w="1088" cap="flat">
                <a:noFill/>
                <a:prstDash val="solid"/>
                <a:miter/>
              </a:ln>
            </p:spPr>
            <p:txBody>
              <a:bodyPr rtlCol="0" anchor="ctr"/>
              <a:lstStyle/>
              <a:p>
                <a:endParaRPr lang="en-US"/>
              </a:p>
            </p:txBody>
          </p:sp>
        </p:grpSp>
        <p:grpSp>
          <p:nvGrpSpPr>
            <p:cNvPr id="17" name="Grafik 59">
              <a:extLst>
                <a:ext uri="{FF2B5EF4-FFF2-40B4-BE49-F238E27FC236}">
                  <a16:creationId xmlns:a16="http://schemas.microsoft.com/office/drawing/2014/main" id="{6EA0E35B-DE5F-E963-F619-B57195141B12}"/>
                </a:ext>
              </a:extLst>
            </p:cNvPr>
            <p:cNvGrpSpPr/>
            <p:nvPr/>
          </p:nvGrpSpPr>
          <p:grpSpPr>
            <a:xfrm>
              <a:off x="896563" y="663777"/>
              <a:ext cx="326803" cy="510246"/>
              <a:chOff x="2414340" y="662749"/>
              <a:chExt cx="329556" cy="514545"/>
            </a:xfrm>
          </p:grpSpPr>
          <p:sp>
            <p:nvSpPr>
              <p:cNvPr id="18" name="Freihandform 17">
                <a:extLst>
                  <a:ext uri="{FF2B5EF4-FFF2-40B4-BE49-F238E27FC236}">
                    <a16:creationId xmlns:a16="http://schemas.microsoft.com/office/drawing/2014/main" id="{464FBB5D-1023-FEE7-16EC-89C7768F3726}"/>
                  </a:ext>
                </a:extLst>
              </p:cNvPr>
              <p:cNvSpPr/>
              <p:nvPr/>
            </p:nvSpPr>
            <p:spPr>
              <a:xfrm>
                <a:off x="2414340" y="760334"/>
                <a:ext cx="329556" cy="416958"/>
              </a:xfrm>
              <a:custGeom>
                <a:avLst/>
                <a:gdLst>
                  <a:gd name="connsiteX0" fmla="*/ 329319 w 329556"/>
                  <a:gd name="connsiteY0" fmla="*/ 386827 h 416958"/>
                  <a:gd name="connsiteX1" fmla="*/ 326010 w 329556"/>
                  <a:gd name="connsiteY1" fmla="*/ 362005 h 416958"/>
                  <a:gd name="connsiteX2" fmla="*/ 318755 w 329556"/>
                  <a:gd name="connsiteY2" fmla="*/ 307593 h 416958"/>
                  <a:gd name="connsiteX3" fmla="*/ 294051 w 329556"/>
                  <a:gd name="connsiteY3" fmla="*/ 273500 h 416958"/>
                  <a:gd name="connsiteX4" fmla="*/ 259829 w 329556"/>
                  <a:gd name="connsiteY4" fmla="*/ 257000 h 416958"/>
                  <a:gd name="connsiteX5" fmla="*/ 250968 w 329556"/>
                  <a:gd name="connsiteY5" fmla="*/ 260110 h 416958"/>
                  <a:gd name="connsiteX6" fmla="*/ 230140 w 329556"/>
                  <a:gd name="connsiteY6" fmla="*/ 252446 h 416958"/>
                  <a:gd name="connsiteX7" fmla="*/ 218009 w 329556"/>
                  <a:gd name="connsiteY7" fmla="*/ 235613 h 416958"/>
                  <a:gd name="connsiteX8" fmla="*/ 218009 w 329556"/>
                  <a:gd name="connsiteY8" fmla="*/ 207001 h 416958"/>
                  <a:gd name="connsiteX9" fmla="*/ 256223 w 329556"/>
                  <a:gd name="connsiteY9" fmla="*/ 191078 h 416958"/>
                  <a:gd name="connsiteX10" fmla="*/ 288978 w 329556"/>
                  <a:gd name="connsiteY10" fmla="*/ 141943 h 416958"/>
                  <a:gd name="connsiteX11" fmla="*/ 288978 w 329556"/>
                  <a:gd name="connsiteY11" fmla="*/ 133072 h 416958"/>
                  <a:gd name="connsiteX12" fmla="*/ 315592 w 329556"/>
                  <a:gd name="connsiteY12" fmla="*/ 106457 h 416958"/>
                  <a:gd name="connsiteX13" fmla="*/ 288978 w 329556"/>
                  <a:gd name="connsiteY13" fmla="*/ 79843 h 416958"/>
                  <a:gd name="connsiteX14" fmla="*/ 288978 w 329556"/>
                  <a:gd name="connsiteY14" fmla="*/ 62100 h 416958"/>
                  <a:gd name="connsiteX15" fmla="*/ 244621 w 329556"/>
                  <a:gd name="connsiteY15" fmla="*/ 0 h 416958"/>
                  <a:gd name="connsiteX16" fmla="*/ 84935 w 329556"/>
                  <a:gd name="connsiteY16" fmla="*/ 0 h 416958"/>
                  <a:gd name="connsiteX17" fmla="*/ 40577 w 329556"/>
                  <a:gd name="connsiteY17" fmla="*/ 62100 h 416958"/>
                  <a:gd name="connsiteX18" fmla="*/ 40577 w 329556"/>
                  <a:gd name="connsiteY18" fmla="*/ 79843 h 416958"/>
                  <a:gd name="connsiteX19" fmla="*/ 13963 w 329556"/>
                  <a:gd name="connsiteY19" fmla="*/ 106457 h 416958"/>
                  <a:gd name="connsiteX20" fmla="*/ 40577 w 329556"/>
                  <a:gd name="connsiteY20" fmla="*/ 133072 h 416958"/>
                  <a:gd name="connsiteX21" fmla="*/ 40577 w 329556"/>
                  <a:gd name="connsiteY21" fmla="*/ 141943 h 416958"/>
                  <a:gd name="connsiteX22" fmla="*/ 73333 w 329556"/>
                  <a:gd name="connsiteY22" fmla="*/ 191078 h 416958"/>
                  <a:gd name="connsiteX23" fmla="*/ 111549 w 329556"/>
                  <a:gd name="connsiteY23" fmla="*/ 207001 h 416958"/>
                  <a:gd name="connsiteX24" fmla="*/ 111549 w 329556"/>
                  <a:gd name="connsiteY24" fmla="*/ 235612 h 416958"/>
                  <a:gd name="connsiteX25" fmla="*/ 99417 w 329556"/>
                  <a:gd name="connsiteY25" fmla="*/ 252445 h 416958"/>
                  <a:gd name="connsiteX26" fmla="*/ 78589 w 329556"/>
                  <a:gd name="connsiteY26" fmla="*/ 260109 h 416958"/>
                  <a:gd name="connsiteX27" fmla="*/ 69729 w 329556"/>
                  <a:gd name="connsiteY27" fmla="*/ 256999 h 416958"/>
                  <a:gd name="connsiteX28" fmla="*/ 35506 w 329556"/>
                  <a:gd name="connsiteY28" fmla="*/ 273499 h 416958"/>
                  <a:gd name="connsiteX29" fmla="*/ 10803 w 329556"/>
                  <a:gd name="connsiteY29" fmla="*/ 307592 h 416958"/>
                  <a:gd name="connsiteX30" fmla="*/ 4142 w 329556"/>
                  <a:gd name="connsiteY30" fmla="*/ 357546 h 416958"/>
                  <a:gd name="connsiteX31" fmla="*/ 238 w 329556"/>
                  <a:gd name="connsiteY31" fmla="*/ 386826 h 416958"/>
                  <a:gd name="connsiteX32" fmla="*/ 26619 w 329556"/>
                  <a:gd name="connsiteY32" fmla="*/ 416958 h 416958"/>
                  <a:gd name="connsiteX33" fmla="*/ 26619 w 329556"/>
                  <a:gd name="connsiteY33" fmla="*/ 416958 h 416958"/>
                  <a:gd name="connsiteX34" fmla="*/ 302937 w 329556"/>
                  <a:gd name="connsiteY34" fmla="*/ 416958 h 416958"/>
                  <a:gd name="connsiteX35" fmla="*/ 302937 w 329556"/>
                  <a:gd name="connsiteY35" fmla="*/ 416958 h 416958"/>
                  <a:gd name="connsiteX36" fmla="*/ 329319 w 329556"/>
                  <a:gd name="connsiteY36" fmla="*/ 386827 h 416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29556" h="416958">
                    <a:moveTo>
                      <a:pt x="329319" y="386827"/>
                    </a:moveTo>
                    <a:lnTo>
                      <a:pt x="326010" y="362005"/>
                    </a:lnTo>
                    <a:lnTo>
                      <a:pt x="318755" y="307593"/>
                    </a:lnTo>
                    <a:cubicBezTo>
                      <a:pt x="316782" y="292796"/>
                      <a:pt x="307498" y="279983"/>
                      <a:pt x="294051" y="273500"/>
                    </a:cubicBezTo>
                    <a:lnTo>
                      <a:pt x="259829" y="257000"/>
                    </a:lnTo>
                    <a:cubicBezTo>
                      <a:pt x="256498" y="255395"/>
                      <a:pt x="252619" y="256852"/>
                      <a:pt x="250968" y="260110"/>
                    </a:cubicBezTo>
                    <a:lnTo>
                      <a:pt x="230140" y="252446"/>
                    </a:lnTo>
                    <a:cubicBezTo>
                      <a:pt x="222895" y="250031"/>
                      <a:pt x="218009" y="243251"/>
                      <a:pt x="218009" y="235613"/>
                    </a:cubicBezTo>
                    <a:lnTo>
                      <a:pt x="218009" y="207001"/>
                    </a:lnTo>
                    <a:lnTo>
                      <a:pt x="256223" y="191078"/>
                    </a:lnTo>
                    <a:cubicBezTo>
                      <a:pt x="276058" y="182813"/>
                      <a:pt x="288978" y="163432"/>
                      <a:pt x="288978" y="141943"/>
                    </a:cubicBezTo>
                    <a:lnTo>
                      <a:pt x="288978" y="133072"/>
                    </a:lnTo>
                    <a:cubicBezTo>
                      <a:pt x="303677" y="133072"/>
                      <a:pt x="315592" y="121156"/>
                      <a:pt x="315592" y="106457"/>
                    </a:cubicBezTo>
                    <a:cubicBezTo>
                      <a:pt x="315592" y="91758"/>
                      <a:pt x="303677" y="79843"/>
                      <a:pt x="288978" y="79843"/>
                    </a:cubicBezTo>
                    <a:lnTo>
                      <a:pt x="288978" y="62100"/>
                    </a:lnTo>
                    <a:cubicBezTo>
                      <a:pt x="288978" y="37602"/>
                      <a:pt x="269118" y="0"/>
                      <a:pt x="244621" y="0"/>
                    </a:cubicBezTo>
                    <a:lnTo>
                      <a:pt x="84935" y="0"/>
                    </a:lnTo>
                    <a:cubicBezTo>
                      <a:pt x="60437" y="0"/>
                      <a:pt x="40577" y="37602"/>
                      <a:pt x="40577" y="62100"/>
                    </a:cubicBezTo>
                    <a:lnTo>
                      <a:pt x="40577" y="79843"/>
                    </a:lnTo>
                    <a:cubicBezTo>
                      <a:pt x="25878" y="79843"/>
                      <a:pt x="13963" y="91758"/>
                      <a:pt x="13963" y="106457"/>
                    </a:cubicBezTo>
                    <a:cubicBezTo>
                      <a:pt x="13963" y="121156"/>
                      <a:pt x="25878" y="133072"/>
                      <a:pt x="40577" y="133072"/>
                    </a:cubicBezTo>
                    <a:lnTo>
                      <a:pt x="40577" y="141943"/>
                    </a:lnTo>
                    <a:cubicBezTo>
                      <a:pt x="40577" y="163431"/>
                      <a:pt x="53498" y="182812"/>
                      <a:pt x="73333" y="191078"/>
                    </a:cubicBezTo>
                    <a:lnTo>
                      <a:pt x="111549" y="207001"/>
                    </a:lnTo>
                    <a:lnTo>
                      <a:pt x="111549" y="235612"/>
                    </a:lnTo>
                    <a:cubicBezTo>
                      <a:pt x="111549" y="243250"/>
                      <a:pt x="106662" y="250030"/>
                      <a:pt x="99417" y="252445"/>
                    </a:cubicBezTo>
                    <a:lnTo>
                      <a:pt x="78589" y="260109"/>
                    </a:lnTo>
                    <a:cubicBezTo>
                      <a:pt x="76938" y="256851"/>
                      <a:pt x="73059" y="255395"/>
                      <a:pt x="69729" y="256999"/>
                    </a:cubicBezTo>
                    <a:lnTo>
                      <a:pt x="35506" y="273499"/>
                    </a:lnTo>
                    <a:cubicBezTo>
                      <a:pt x="22059" y="279983"/>
                      <a:pt x="12775" y="292794"/>
                      <a:pt x="10803" y="307592"/>
                    </a:cubicBezTo>
                    <a:lnTo>
                      <a:pt x="4142" y="357546"/>
                    </a:lnTo>
                    <a:lnTo>
                      <a:pt x="238" y="386826"/>
                    </a:lnTo>
                    <a:cubicBezTo>
                      <a:pt x="-1889" y="402782"/>
                      <a:pt x="10523" y="416958"/>
                      <a:pt x="26619" y="416958"/>
                    </a:cubicBezTo>
                    <a:lnTo>
                      <a:pt x="26619" y="416958"/>
                    </a:lnTo>
                    <a:lnTo>
                      <a:pt x="302937" y="416958"/>
                    </a:lnTo>
                    <a:lnTo>
                      <a:pt x="302937" y="416958"/>
                    </a:lnTo>
                    <a:cubicBezTo>
                      <a:pt x="319033" y="416958"/>
                      <a:pt x="331446" y="402782"/>
                      <a:pt x="329319" y="386827"/>
                    </a:cubicBezTo>
                    <a:close/>
                  </a:path>
                </a:pathLst>
              </a:custGeom>
              <a:solidFill>
                <a:srgbClr val="FFD7A3"/>
              </a:solidFill>
              <a:ln w="1109" cap="flat">
                <a:noFill/>
                <a:prstDash val="solid"/>
                <a:miter/>
              </a:ln>
            </p:spPr>
            <p:txBody>
              <a:bodyPr rtlCol="0" anchor="ctr"/>
              <a:lstStyle/>
              <a:p>
                <a:endParaRPr lang="en-US"/>
              </a:p>
            </p:txBody>
          </p:sp>
          <p:sp>
            <p:nvSpPr>
              <p:cNvPr id="19" name="Freihandform 18">
                <a:extLst>
                  <a:ext uri="{FF2B5EF4-FFF2-40B4-BE49-F238E27FC236}">
                    <a16:creationId xmlns:a16="http://schemas.microsoft.com/office/drawing/2014/main" id="{858A8CEC-6DF0-DAD0-079D-E0FFEFB07BB1}"/>
                  </a:ext>
                </a:extLst>
              </p:cNvPr>
              <p:cNvSpPr/>
              <p:nvPr/>
            </p:nvSpPr>
            <p:spPr>
              <a:xfrm>
                <a:off x="2517292" y="966596"/>
                <a:ext cx="115053" cy="46414"/>
              </a:xfrm>
              <a:custGeom>
                <a:avLst/>
                <a:gdLst>
                  <a:gd name="connsiteX0" fmla="*/ 115054 w 115053"/>
                  <a:gd name="connsiteY0" fmla="*/ 0 h 46414"/>
                  <a:gd name="connsiteX1" fmla="*/ 8596 w 115053"/>
                  <a:gd name="connsiteY1" fmla="*/ 0 h 46414"/>
                  <a:gd name="connsiteX2" fmla="*/ 8596 w 115053"/>
                  <a:gd name="connsiteY2" fmla="*/ 29352 h 46414"/>
                  <a:gd name="connsiteX3" fmla="*/ 0 w 115053"/>
                  <a:gd name="connsiteY3" fmla="*/ 44546 h 46414"/>
                  <a:gd name="connsiteX4" fmla="*/ 115054 w 115053"/>
                  <a:gd name="connsiteY4" fmla="*/ 0 h 46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53" h="46414">
                    <a:moveTo>
                      <a:pt x="115054" y="0"/>
                    </a:moveTo>
                    <a:lnTo>
                      <a:pt x="8596" y="0"/>
                    </a:lnTo>
                    <a:lnTo>
                      <a:pt x="8596" y="29352"/>
                    </a:lnTo>
                    <a:cubicBezTo>
                      <a:pt x="8596" y="35665"/>
                      <a:pt x="5251" y="41386"/>
                      <a:pt x="0" y="44546"/>
                    </a:cubicBezTo>
                    <a:cubicBezTo>
                      <a:pt x="74215" y="57367"/>
                      <a:pt x="115054" y="0"/>
                      <a:pt x="115054" y="0"/>
                    </a:cubicBezTo>
                    <a:close/>
                  </a:path>
                </a:pathLst>
              </a:custGeom>
              <a:solidFill>
                <a:srgbClr val="FDC88E"/>
              </a:solidFill>
              <a:ln w="1109" cap="flat">
                <a:noFill/>
                <a:prstDash val="solid"/>
                <a:miter/>
              </a:ln>
            </p:spPr>
            <p:txBody>
              <a:bodyPr rtlCol="0" anchor="ctr"/>
              <a:lstStyle/>
              <a:p>
                <a:endParaRPr lang="en-US"/>
              </a:p>
            </p:txBody>
          </p:sp>
          <p:sp>
            <p:nvSpPr>
              <p:cNvPr id="20" name="Freihandform 19">
                <a:extLst>
                  <a:ext uri="{FF2B5EF4-FFF2-40B4-BE49-F238E27FC236}">
                    <a16:creationId xmlns:a16="http://schemas.microsoft.com/office/drawing/2014/main" id="{A49C7A01-3AE8-FCD3-B536-F743620BE728}"/>
                  </a:ext>
                </a:extLst>
              </p:cNvPr>
              <p:cNvSpPr/>
              <p:nvPr/>
            </p:nvSpPr>
            <p:spPr>
              <a:xfrm>
                <a:off x="2464974" y="1016543"/>
                <a:ext cx="228367" cy="95322"/>
              </a:xfrm>
              <a:custGeom>
                <a:avLst/>
                <a:gdLst>
                  <a:gd name="connsiteX0" fmla="*/ 189736 w 228367"/>
                  <a:gd name="connsiteY0" fmla="*/ 0 h 95322"/>
                  <a:gd name="connsiteX1" fmla="*/ 114143 w 228367"/>
                  <a:gd name="connsiteY1" fmla="*/ 54292 h 95322"/>
                  <a:gd name="connsiteX2" fmla="*/ 38551 w 228367"/>
                  <a:gd name="connsiteY2" fmla="*/ 0 h 95322"/>
                  <a:gd name="connsiteX3" fmla="*/ 0 w 228367"/>
                  <a:gd name="connsiteY3" fmla="*/ 14293 h 95322"/>
                  <a:gd name="connsiteX4" fmla="*/ 114143 w 228367"/>
                  <a:gd name="connsiteY4" fmla="*/ 95323 h 95322"/>
                  <a:gd name="connsiteX5" fmla="*/ 228368 w 228367"/>
                  <a:gd name="connsiteY5" fmla="*/ 14062 h 95322"/>
                  <a:gd name="connsiteX6" fmla="*/ 189736 w 228367"/>
                  <a:gd name="connsiteY6" fmla="*/ 0 h 95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367" h="95322">
                    <a:moveTo>
                      <a:pt x="189736" y="0"/>
                    </a:moveTo>
                    <a:cubicBezTo>
                      <a:pt x="179072" y="31549"/>
                      <a:pt x="149293" y="54292"/>
                      <a:pt x="114143" y="54292"/>
                    </a:cubicBezTo>
                    <a:cubicBezTo>
                      <a:pt x="78994" y="54292"/>
                      <a:pt x="49215" y="31548"/>
                      <a:pt x="38551" y="0"/>
                    </a:cubicBezTo>
                    <a:lnTo>
                      <a:pt x="0" y="14293"/>
                    </a:lnTo>
                    <a:cubicBezTo>
                      <a:pt x="16468" y="61471"/>
                      <a:pt x="61349" y="95323"/>
                      <a:pt x="114143" y="95323"/>
                    </a:cubicBezTo>
                    <a:cubicBezTo>
                      <a:pt x="167024" y="95323"/>
                      <a:pt x="211967" y="61362"/>
                      <a:pt x="228368" y="14062"/>
                    </a:cubicBezTo>
                    <a:lnTo>
                      <a:pt x="189736" y="0"/>
                    </a:lnTo>
                    <a:close/>
                  </a:path>
                </a:pathLst>
              </a:custGeom>
              <a:solidFill>
                <a:srgbClr val="26ABB4"/>
              </a:solidFill>
              <a:ln w="1109" cap="flat">
                <a:noFill/>
                <a:prstDash val="solid"/>
                <a:miter/>
              </a:ln>
            </p:spPr>
            <p:txBody>
              <a:bodyPr rtlCol="0" anchor="ctr"/>
              <a:lstStyle/>
              <a:p>
                <a:endParaRPr lang="en-US"/>
              </a:p>
            </p:txBody>
          </p:sp>
          <p:sp>
            <p:nvSpPr>
              <p:cNvPr id="21" name="Freihandform 20">
                <a:extLst>
                  <a:ext uri="{FF2B5EF4-FFF2-40B4-BE49-F238E27FC236}">
                    <a16:creationId xmlns:a16="http://schemas.microsoft.com/office/drawing/2014/main" id="{83BEAC62-1B6C-C157-90EB-8E28F276AA22}"/>
                  </a:ext>
                </a:extLst>
              </p:cNvPr>
              <p:cNvSpPr/>
              <p:nvPr/>
            </p:nvSpPr>
            <p:spPr>
              <a:xfrm>
                <a:off x="2414341" y="1016677"/>
                <a:ext cx="329554" cy="160615"/>
              </a:xfrm>
              <a:custGeom>
                <a:avLst/>
                <a:gdLst>
                  <a:gd name="connsiteX0" fmla="*/ 329316 w 329554"/>
                  <a:gd name="connsiteY0" fmla="*/ 130485 h 160615"/>
                  <a:gd name="connsiteX1" fmla="*/ 318753 w 329554"/>
                  <a:gd name="connsiteY1" fmla="*/ 51251 h 160615"/>
                  <a:gd name="connsiteX2" fmla="*/ 294049 w 329554"/>
                  <a:gd name="connsiteY2" fmla="*/ 17158 h 160615"/>
                  <a:gd name="connsiteX3" fmla="*/ 259826 w 329554"/>
                  <a:gd name="connsiteY3" fmla="*/ 658 h 160615"/>
                  <a:gd name="connsiteX4" fmla="*/ 250796 w 329554"/>
                  <a:gd name="connsiteY4" fmla="*/ 4106 h 160615"/>
                  <a:gd name="connsiteX5" fmla="*/ 164777 w 329554"/>
                  <a:gd name="connsiteY5" fmla="*/ 89647 h 160615"/>
                  <a:gd name="connsiteX6" fmla="*/ 78758 w 329554"/>
                  <a:gd name="connsiteY6" fmla="*/ 4105 h 160615"/>
                  <a:gd name="connsiteX7" fmla="*/ 69728 w 329554"/>
                  <a:gd name="connsiteY7" fmla="*/ 657 h 160615"/>
                  <a:gd name="connsiteX8" fmla="*/ 35505 w 329554"/>
                  <a:gd name="connsiteY8" fmla="*/ 17157 h 160615"/>
                  <a:gd name="connsiteX9" fmla="*/ 10801 w 329554"/>
                  <a:gd name="connsiteY9" fmla="*/ 51250 h 160615"/>
                  <a:gd name="connsiteX10" fmla="*/ 238 w 329554"/>
                  <a:gd name="connsiteY10" fmla="*/ 130484 h 160615"/>
                  <a:gd name="connsiteX11" fmla="*/ 26619 w 329554"/>
                  <a:gd name="connsiteY11" fmla="*/ 160616 h 160615"/>
                  <a:gd name="connsiteX12" fmla="*/ 302937 w 329554"/>
                  <a:gd name="connsiteY12" fmla="*/ 160616 h 160615"/>
                  <a:gd name="connsiteX13" fmla="*/ 329316 w 329554"/>
                  <a:gd name="connsiteY13" fmla="*/ 130485 h 160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9554" h="160615">
                    <a:moveTo>
                      <a:pt x="329316" y="130485"/>
                    </a:moveTo>
                    <a:lnTo>
                      <a:pt x="318753" y="51251"/>
                    </a:lnTo>
                    <a:cubicBezTo>
                      <a:pt x="316780" y="36453"/>
                      <a:pt x="307496" y="23642"/>
                      <a:pt x="294049" y="17158"/>
                    </a:cubicBezTo>
                    <a:lnTo>
                      <a:pt x="259826" y="658"/>
                    </a:lnTo>
                    <a:cubicBezTo>
                      <a:pt x="256381" y="-1003"/>
                      <a:pt x="252341" y="607"/>
                      <a:pt x="250796" y="4106"/>
                    </a:cubicBezTo>
                    <a:cubicBezTo>
                      <a:pt x="228357" y="54924"/>
                      <a:pt x="189913" y="78555"/>
                      <a:pt x="164777" y="89647"/>
                    </a:cubicBezTo>
                    <a:cubicBezTo>
                      <a:pt x="139640" y="78556"/>
                      <a:pt x="101196" y="54924"/>
                      <a:pt x="78758" y="4105"/>
                    </a:cubicBezTo>
                    <a:cubicBezTo>
                      <a:pt x="77213" y="606"/>
                      <a:pt x="73173" y="-1003"/>
                      <a:pt x="69728" y="657"/>
                    </a:cubicBezTo>
                    <a:lnTo>
                      <a:pt x="35505" y="17157"/>
                    </a:lnTo>
                    <a:cubicBezTo>
                      <a:pt x="22058" y="23641"/>
                      <a:pt x="12774" y="36452"/>
                      <a:pt x="10801" y="51250"/>
                    </a:cubicBezTo>
                    <a:lnTo>
                      <a:pt x="238" y="130484"/>
                    </a:lnTo>
                    <a:cubicBezTo>
                      <a:pt x="-1889" y="146438"/>
                      <a:pt x="10522" y="160616"/>
                      <a:pt x="26619" y="160616"/>
                    </a:cubicBezTo>
                    <a:lnTo>
                      <a:pt x="302937" y="160616"/>
                    </a:lnTo>
                    <a:cubicBezTo>
                      <a:pt x="319032" y="160617"/>
                      <a:pt x="331444" y="146439"/>
                      <a:pt x="329316" y="130485"/>
                    </a:cubicBezTo>
                    <a:close/>
                  </a:path>
                </a:pathLst>
              </a:custGeom>
              <a:solidFill>
                <a:srgbClr val="97CCD2"/>
              </a:solidFill>
              <a:ln w="1109" cap="flat">
                <a:noFill/>
                <a:prstDash val="solid"/>
                <a:miter/>
              </a:ln>
            </p:spPr>
            <p:txBody>
              <a:bodyPr rtlCol="0" anchor="ctr"/>
              <a:lstStyle/>
              <a:p>
                <a:endParaRPr lang="en-US"/>
              </a:p>
            </p:txBody>
          </p:sp>
          <p:sp>
            <p:nvSpPr>
              <p:cNvPr id="22" name="Freihandform 21">
                <a:extLst>
                  <a:ext uri="{FF2B5EF4-FFF2-40B4-BE49-F238E27FC236}">
                    <a16:creationId xmlns:a16="http://schemas.microsoft.com/office/drawing/2014/main" id="{2C48BCA0-75BA-64F4-9072-8559BBD1FF29}"/>
                  </a:ext>
                </a:extLst>
              </p:cNvPr>
              <p:cNvSpPr/>
              <p:nvPr/>
            </p:nvSpPr>
            <p:spPr>
              <a:xfrm>
                <a:off x="2477989" y="1016677"/>
                <a:ext cx="202260" cy="104354"/>
              </a:xfrm>
              <a:custGeom>
                <a:avLst/>
                <a:gdLst>
                  <a:gd name="connsiteX0" fmla="*/ 106791 w 202260"/>
                  <a:gd name="connsiteY0" fmla="*/ 101692 h 104354"/>
                  <a:gd name="connsiteX1" fmla="*/ 202260 w 202260"/>
                  <a:gd name="connsiteY1" fmla="*/ 3590 h 104354"/>
                  <a:gd name="connsiteX2" fmla="*/ 196179 w 202260"/>
                  <a:gd name="connsiteY2" fmla="*/ 658 h 104354"/>
                  <a:gd name="connsiteX3" fmla="*/ 187149 w 202260"/>
                  <a:gd name="connsiteY3" fmla="*/ 4106 h 104354"/>
                  <a:gd name="connsiteX4" fmla="*/ 101129 w 202260"/>
                  <a:gd name="connsiteY4" fmla="*/ 89647 h 104354"/>
                  <a:gd name="connsiteX5" fmla="*/ 15110 w 202260"/>
                  <a:gd name="connsiteY5" fmla="*/ 4105 h 104354"/>
                  <a:gd name="connsiteX6" fmla="*/ 6080 w 202260"/>
                  <a:gd name="connsiteY6" fmla="*/ 657 h 104354"/>
                  <a:gd name="connsiteX7" fmla="*/ 0 w 202260"/>
                  <a:gd name="connsiteY7" fmla="*/ 3589 h 104354"/>
                  <a:gd name="connsiteX8" fmla="*/ 95468 w 202260"/>
                  <a:gd name="connsiteY8" fmla="*/ 101690 h 104354"/>
                  <a:gd name="connsiteX9" fmla="*/ 101129 w 202260"/>
                  <a:gd name="connsiteY9" fmla="*/ 104354 h 104354"/>
                  <a:gd name="connsiteX10" fmla="*/ 106791 w 202260"/>
                  <a:gd name="connsiteY10" fmla="*/ 101692 h 104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260" h="104354">
                    <a:moveTo>
                      <a:pt x="106791" y="101692"/>
                    </a:moveTo>
                    <a:cubicBezTo>
                      <a:pt x="149652" y="81540"/>
                      <a:pt x="182449" y="47625"/>
                      <a:pt x="202260" y="3590"/>
                    </a:cubicBezTo>
                    <a:lnTo>
                      <a:pt x="196179" y="658"/>
                    </a:lnTo>
                    <a:cubicBezTo>
                      <a:pt x="192733" y="-1003"/>
                      <a:pt x="188694" y="607"/>
                      <a:pt x="187149" y="4106"/>
                    </a:cubicBezTo>
                    <a:cubicBezTo>
                      <a:pt x="164710" y="54924"/>
                      <a:pt x="126265" y="78555"/>
                      <a:pt x="101129" y="89647"/>
                    </a:cubicBezTo>
                    <a:cubicBezTo>
                      <a:pt x="75993" y="78556"/>
                      <a:pt x="37548" y="54924"/>
                      <a:pt x="15110" y="4105"/>
                    </a:cubicBezTo>
                    <a:cubicBezTo>
                      <a:pt x="13566" y="606"/>
                      <a:pt x="9526" y="-1003"/>
                      <a:pt x="6080" y="657"/>
                    </a:cubicBezTo>
                    <a:lnTo>
                      <a:pt x="0" y="3589"/>
                    </a:lnTo>
                    <a:cubicBezTo>
                      <a:pt x="19811" y="47623"/>
                      <a:pt x="52607" y="81539"/>
                      <a:pt x="95468" y="101690"/>
                    </a:cubicBezTo>
                    <a:lnTo>
                      <a:pt x="101129" y="104354"/>
                    </a:lnTo>
                    <a:lnTo>
                      <a:pt x="106791" y="101692"/>
                    </a:lnTo>
                    <a:close/>
                  </a:path>
                </a:pathLst>
              </a:custGeom>
              <a:solidFill>
                <a:srgbClr val="D0E8EA"/>
              </a:solidFill>
              <a:ln w="1109" cap="flat">
                <a:noFill/>
                <a:prstDash val="solid"/>
                <a:miter/>
              </a:ln>
            </p:spPr>
            <p:txBody>
              <a:bodyPr rtlCol="0" anchor="ctr"/>
              <a:lstStyle/>
              <a:p>
                <a:endParaRPr lang="en-US"/>
              </a:p>
            </p:txBody>
          </p:sp>
          <p:sp>
            <p:nvSpPr>
              <p:cNvPr id="23" name="Freihandform 22">
                <a:extLst>
                  <a:ext uri="{FF2B5EF4-FFF2-40B4-BE49-F238E27FC236}">
                    <a16:creationId xmlns:a16="http://schemas.microsoft.com/office/drawing/2014/main" id="{5C46A87C-155A-33F8-C227-CC4C56D6E361}"/>
                  </a:ext>
                </a:extLst>
              </p:cNvPr>
              <p:cNvSpPr/>
              <p:nvPr/>
            </p:nvSpPr>
            <p:spPr>
              <a:xfrm>
                <a:off x="2414340" y="1055962"/>
                <a:ext cx="67191" cy="121331"/>
              </a:xfrm>
              <a:custGeom>
                <a:avLst/>
                <a:gdLst>
                  <a:gd name="connsiteX0" fmla="*/ 67192 w 67191"/>
                  <a:gd name="connsiteY0" fmla="*/ 83322 h 121331"/>
                  <a:gd name="connsiteX1" fmla="*/ 57848 w 67191"/>
                  <a:gd name="connsiteY1" fmla="*/ 56089 h 121331"/>
                  <a:gd name="connsiteX2" fmla="*/ 14224 w 67191"/>
                  <a:gd name="connsiteY2" fmla="*/ 0 h 121331"/>
                  <a:gd name="connsiteX3" fmla="*/ 10801 w 67191"/>
                  <a:gd name="connsiteY3" fmla="*/ 11965 h 121331"/>
                  <a:gd name="connsiteX4" fmla="*/ 238 w 67191"/>
                  <a:gd name="connsiteY4" fmla="*/ 91200 h 121331"/>
                  <a:gd name="connsiteX5" fmla="*/ 26619 w 67191"/>
                  <a:gd name="connsiteY5" fmla="*/ 121331 h 121331"/>
                  <a:gd name="connsiteX6" fmla="*/ 67192 w 67191"/>
                  <a:gd name="connsiteY6" fmla="*/ 121331 h 121331"/>
                  <a:gd name="connsiteX7" fmla="*/ 67192 w 67191"/>
                  <a:gd name="connsiteY7" fmla="*/ 83322 h 12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91" h="121331">
                    <a:moveTo>
                      <a:pt x="67192" y="83322"/>
                    </a:moveTo>
                    <a:cubicBezTo>
                      <a:pt x="67192" y="73458"/>
                      <a:pt x="63904" y="63876"/>
                      <a:pt x="57848" y="56089"/>
                    </a:cubicBezTo>
                    <a:lnTo>
                      <a:pt x="14224" y="0"/>
                    </a:lnTo>
                    <a:cubicBezTo>
                      <a:pt x="12564" y="3774"/>
                      <a:pt x="11360" y="7775"/>
                      <a:pt x="10801" y="11965"/>
                    </a:cubicBezTo>
                    <a:lnTo>
                      <a:pt x="238" y="91200"/>
                    </a:lnTo>
                    <a:cubicBezTo>
                      <a:pt x="-1889" y="107154"/>
                      <a:pt x="10522" y="121331"/>
                      <a:pt x="26619" y="121331"/>
                    </a:cubicBezTo>
                    <a:lnTo>
                      <a:pt x="67192" y="121331"/>
                    </a:lnTo>
                    <a:lnTo>
                      <a:pt x="67192" y="83322"/>
                    </a:lnTo>
                    <a:close/>
                  </a:path>
                </a:pathLst>
              </a:custGeom>
              <a:solidFill>
                <a:srgbClr val="26ABB4"/>
              </a:solidFill>
              <a:ln w="1109" cap="flat">
                <a:noFill/>
                <a:prstDash val="solid"/>
                <a:miter/>
              </a:ln>
            </p:spPr>
            <p:txBody>
              <a:bodyPr rtlCol="0" anchor="ctr"/>
              <a:lstStyle/>
              <a:p>
                <a:endParaRPr lang="en-US"/>
              </a:p>
            </p:txBody>
          </p:sp>
          <p:sp>
            <p:nvSpPr>
              <p:cNvPr id="24" name="Freihandform 23">
                <a:extLst>
                  <a:ext uri="{FF2B5EF4-FFF2-40B4-BE49-F238E27FC236}">
                    <a16:creationId xmlns:a16="http://schemas.microsoft.com/office/drawing/2014/main" id="{B42AC57A-4FF2-3318-A7CD-693451F28123}"/>
                  </a:ext>
                </a:extLst>
              </p:cNvPr>
              <p:cNvSpPr/>
              <p:nvPr/>
            </p:nvSpPr>
            <p:spPr>
              <a:xfrm>
                <a:off x="2676703" y="1055962"/>
                <a:ext cx="67191" cy="121331"/>
              </a:xfrm>
              <a:custGeom>
                <a:avLst/>
                <a:gdLst>
                  <a:gd name="connsiteX0" fmla="*/ 0 w 67191"/>
                  <a:gd name="connsiteY0" fmla="*/ 83322 h 121331"/>
                  <a:gd name="connsiteX1" fmla="*/ 9344 w 67191"/>
                  <a:gd name="connsiteY1" fmla="*/ 56089 h 121331"/>
                  <a:gd name="connsiteX2" fmla="*/ 52968 w 67191"/>
                  <a:gd name="connsiteY2" fmla="*/ 0 h 121331"/>
                  <a:gd name="connsiteX3" fmla="*/ 56390 w 67191"/>
                  <a:gd name="connsiteY3" fmla="*/ 11965 h 121331"/>
                  <a:gd name="connsiteX4" fmla="*/ 66954 w 67191"/>
                  <a:gd name="connsiteY4" fmla="*/ 91200 h 121331"/>
                  <a:gd name="connsiteX5" fmla="*/ 40572 w 67191"/>
                  <a:gd name="connsiteY5" fmla="*/ 121331 h 121331"/>
                  <a:gd name="connsiteX6" fmla="*/ 0 w 67191"/>
                  <a:gd name="connsiteY6" fmla="*/ 121331 h 121331"/>
                  <a:gd name="connsiteX7" fmla="*/ 0 w 67191"/>
                  <a:gd name="connsiteY7" fmla="*/ 83322 h 12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91" h="121331">
                    <a:moveTo>
                      <a:pt x="0" y="83322"/>
                    </a:moveTo>
                    <a:cubicBezTo>
                      <a:pt x="0" y="73458"/>
                      <a:pt x="3288" y="63876"/>
                      <a:pt x="9344" y="56089"/>
                    </a:cubicBezTo>
                    <a:lnTo>
                      <a:pt x="52968" y="0"/>
                    </a:lnTo>
                    <a:cubicBezTo>
                      <a:pt x="54628" y="3774"/>
                      <a:pt x="55831" y="7775"/>
                      <a:pt x="56390" y="11965"/>
                    </a:cubicBezTo>
                    <a:lnTo>
                      <a:pt x="66954" y="91200"/>
                    </a:lnTo>
                    <a:cubicBezTo>
                      <a:pt x="69081" y="107154"/>
                      <a:pt x="56670" y="121331"/>
                      <a:pt x="40572" y="121331"/>
                    </a:cubicBezTo>
                    <a:lnTo>
                      <a:pt x="0" y="121331"/>
                    </a:lnTo>
                    <a:lnTo>
                      <a:pt x="0" y="83322"/>
                    </a:lnTo>
                    <a:close/>
                  </a:path>
                </a:pathLst>
              </a:custGeom>
              <a:solidFill>
                <a:srgbClr val="26ABB4"/>
              </a:solidFill>
              <a:ln w="1109" cap="flat">
                <a:noFill/>
                <a:prstDash val="solid"/>
                <a:miter/>
              </a:ln>
            </p:spPr>
            <p:txBody>
              <a:bodyPr rtlCol="0" anchor="ctr"/>
              <a:lstStyle/>
              <a:p>
                <a:endParaRPr lang="en-US"/>
              </a:p>
            </p:txBody>
          </p:sp>
          <p:sp>
            <p:nvSpPr>
              <p:cNvPr id="25" name="Freihandform 24">
                <a:extLst>
                  <a:ext uri="{FF2B5EF4-FFF2-40B4-BE49-F238E27FC236}">
                    <a16:creationId xmlns:a16="http://schemas.microsoft.com/office/drawing/2014/main" id="{087D64CC-D3A9-3C8D-573B-A6C5FCAE9126}"/>
                  </a:ext>
                </a:extLst>
              </p:cNvPr>
              <p:cNvSpPr/>
              <p:nvPr/>
            </p:nvSpPr>
            <p:spPr>
              <a:xfrm>
                <a:off x="2685557" y="884535"/>
                <a:ext cx="35504" cy="106457"/>
              </a:xfrm>
              <a:custGeom>
                <a:avLst/>
                <a:gdLst>
                  <a:gd name="connsiteX0" fmla="*/ 26624 w 35504"/>
                  <a:gd name="connsiteY0" fmla="*/ 0 h 106457"/>
                  <a:gd name="connsiteX1" fmla="*/ 8881 w 35504"/>
                  <a:gd name="connsiteY1" fmla="*/ 0 h 106457"/>
                  <a:gd name="connsiteX2" fmla="*/ 9 w 35504"/>
                  <a:gd name="connsiteY2" fmla="*/ 53228 h 106457"/>
                  <a:gd name="connsiteX3" fmla="*/ 8881 w 35504"/>
                  <a:gd name="connsiteY3" fmla="*/ 106457 h 106457"/>
                  <a:gd name="connsiteX4" fmla="*/ 26624 w 35504"/>
                  <a:gd name="connsiteY4" fmla="*/ 106457 h 106457"/>
                  <a:gd name="connsiteX5" fmla="*/ 35495 w 35504"/>
                  <a:gd name="connsiteY5" fmla="*/ 53228 h 106457"/>
                  <a:gd name="connsiteX6" fmla="*/ 26624 w 35504"/>
                  <a:gd name="connsiteY6" fmla="*/ 0 h 10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4" h="106457">
                    <a:moveTo>
                      <a:pt x="26624" y="0"/>
                    </a:moveTo>
                    <a:lnTo>
                      <a:pt x="8881" y="0"/>
                    </a:lnTo>
                    <a:cubicBezTo>
                      <a:pt x="8881" y="0"/>
                      <a:pt x="431" y="23388"/>
                      <a:pt x="9" y="53228"/>
                    </a:cubicBezTo>
                    <a:cubicBezTo>
                      <a:pt x="-227" y="69940"/>
                      <a:pt x="4103" y="88676"/>
                      <a:pt x="8881" y="106457"/>
                    </a:cubicBezTo>
                    <a:lnTo>
                      <a:pt x="26624" y="106457"/>
                    </a:lnTo>
                    <a:cubicBezTo>
                      <a:pt x="31401" y="88675"/>
                      <a:pt x="35731" y="69939"/>
                      <a:pt x="35495" y="53228"/>
                    </a:cubicBezTo>
                    <a:cubicBezTo>
                      <a:pt x="35074" y="23390"/>
                      <a:pt x="26624" y="0"/>
                      <a:pt x="26624" y="0"/>
                    </a:cubicBezTo>
                    <a:close/>
                  </a:path>
                </a:pathLst>
              </a:custGeom>
              <a:solidFill>
                <a:srgbClr val="FFC85C"/>
              </a:solidFill>
              <a:ln w="1109" cap="flat">
                <a:noFill/>
                <a:prstDash val="solid"/>
                <a:miter/>
              </a:ln>
            </p:spPr>
            <p:txBody>
              <a:bodyPr rtlCol="0" anchor="ctr"/>
              <a:lstStyle/>
              <a:p>
                <a:endParaRPr lang="en-US"/>
              </a:p>
            </p:txBody>
          </p:sp>
          <p:sp>
            <p:nvSpPr>
              <p:cNvPr id="26" name="Freihandform 25">
                <a:extLst>
                  <a:ext uri="{FF2B5EF4-FFF2-40B4-BE49-F238E27FC236}">
                    <a16:creationId xmlns:a16="http://schemas.microsoft.com/office/drawing/2014/main" id="{97A473AE-6FCA-9A4C-D0CE-8020D7623822}"/>
                  </a:ext>
                </a:extLst>
              </p:cNvPr>
              <p:cNvSpPr/>
              <p:nvPr/>
            </p:nvSpPr>
            <p:spPr>
              <a:xfrm>
                <a:off x="2437165" y="884535"/>
                <a:ext cx="35504" cy="106457"/>
              </a:xfrm>
              <a:custGeom>
                <a:avLst/>
                <a:gdLst>
                  <a:gd name="connsiteX0" fmla="*/ 26624 w 35504"/>
                  <a:gd name="connsiteY0" fmla="*/ 0 h 106457"/>
                  <a:gd name="connsiteX1" fmla="*/ 8881 w 35504"/>
                  <a:gd name="connsiteY1" fmla="*/ 0 h 106457"/>
                  <a:gd name="connsiteX2" fmla="*/ 9 w 35504"/>
                  <a:gd name="connsiteY2" fmla="*/ 53228 h 106457"/>
                  <a:gd name="connsiteX3" fmla="*/ 8881 w 35504"/>
                  <a:gd name="connsiteY3" fmla="*/ 106457 h 106457"/>
                  <a:gd name="connsiteX4" fmla="*/ 26624 w 35504"/>
                  <a:gd name="connsiteY4" fmla="*/ 106457 h 106457"/>
                  <a:gd name="connsiteX5" fmla="*/ 35495 w 35504"/>
                  <a:gd name="connsiteY5" fmla="*/ 53228 h 106457"/>
                  <a:gd name="connsiteX6" fmla="*/ 26624 w 35504"/>
                  <a:gd name="connsiteY6" fmla="*/ 0 h 10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4" h="106457">
                    <a:moveTo>
                      <a:pt x="26624" y="0"/>
                    </a:moveTo>
                    <a:lnTo>
                      <a:pt x="8881" y="0"/>
                    </a:lnTo>
                    <a:cubicBezTo>
                      <a:pt x="8881" y="0"/>
                      <a:pt x="431" y="23388"/>
                      <a:pt x="9" y="53228"/>
                    </a:cubicBezTo>
                    <a:cubicBezTo>
                      <a:pt x="-227" y="69940"/>
                      <a:pt x="4103" y="88676"/>
                      <a:pt x="8881" y="106457"/>
                    </a:cubicBezTo>
                    <a:lnTo>
                      <a:pt x="26624" y="106457"/>
                    </a:lnTo>
                    <a:cubicBezTo>
                      <a:pt x="31401" y="88675"/>
                      <a:pt x="35731" y="69939"/>
                      <a:pt x="35495" y="53228"/>
                    </a:cubicBezTo>
                    <a:cubicBezTo>
                      <a:pt x="35074" y="23390"/>
                      <a:pt x="26624" y="0"/>
                      <a:pt x="26624" y="0"/>
                    </a:cubicBezTo>
                    <a:close/>
                  </a:path>
                </a:pathLst>
              </a:custGeom>
              <a:solidFill>
                <a:srgbClr val="F6B45E"/>
              </a:solidFill>
              <a:ln w="1109" cap="flat">
                <a:noFill/>
                <a:prstDash val="solid"/>
                <a:miter/>
              </a:ln>
            </p:spPr>
            <p:txBody>
              <a:bodyPr rtlCol="0" anchor="ctr"/>
              <a:lstStyle/>
              <a:p>
                <a:endParaRPr lang="en-US"/>
              </a:p>
            </p:txBody>
          </p:sp>
          <p:sp>
            <p:nvSpPr>
              <p:cNvPr id="27" name="Freihandform 26">
                <a:extLst>
                  <a:ext uri="{FF2B5EF4-FFF2-40B4-BE49-F238E27FC236}">
                    <a16:creationId xmlns:a16="http://schemas.microsoft.com/office/drawing/2014/main" id="{15C29F85-13F5-B238-C2BA-48F3B1A16B8F}"/>
                  </a:ext>
                </a:extLst>
              </p:cNvPr>
              <p:cNvSpPr/>
              <p:nvPr/>
            </p:nvSpPr>
            <p:spPr>
              <a:xfrm>
                <a:off x="2428303" y="760334"/>
                <a:ext cx="301629" cy="221786"/>
              </a:xfrm>
              <a:custGeom>
                <a:avLst/>
                <a:gdLst>
                  <a:gd name="connsiteX0" fmla="*/ 275015 w 301629"/>
                  <a:gd name="connsiteY0" fmla="*/ 79843 h 221786"/>
                  <a:gd name="connsiteX1" fmla="*/ 275015 w 301629"/>
                  <a:gd name="connsiteY1" fmla="*/ 62100 h 221786"/>
                  <a:gd name="connsiteX2" fmla="*/ 230658 w 301629"/>
                  <a:gd name="connsiteY2" fmla="*/ 0 h 221786"/>
                  <a:gd name="connsiteX3" fmla="*/ 70972 w 301629"/>
                  <a:gd name="connsiteY3" fmla="*/ 0 h 221786"/>
                  <a:gd name="connsiteX4" fmla="*/ 26614 w 301629"/>
                  <a:gd name="connsiteY4" fmla="*/ 62100 h 221786"/>
                  <a:gd name="connsiteX5" fmla="*/ 26614 w 301629"/>
                  <a:gd name="connsiteY5" fmla="*/ 79843 h 221786"/>
                  <a:gd name="connsiteX6" fmla="*/ 0 w 301629"/>
                  <a:gd name="connsiteY6" fmla="*/ 106457 h 221786"/>
                  <a:gd name="connsiteX7" fmla="*/ 26614 w 301629"/>
                  <a:gd name="connsiteY7" fmla="*/ 133072 h 221786"/>
                  <a:gd name="connsiteX8" fmla="*/ 26614 w 301629"/>
                  <a:gd name="connsiteY8" fmla="*/ 141943 h 221786"/>
                  <a:gd name="connsiteX9" fmla="*/ 59370 w 301629"/>
                  <a:gd name="connsiteY9" fmla="*/ 191078 h 221786"/>
                  <a:gd name="connsiteX10" fmla="*/ 116692 w 301629"/>
                  <a:gd name="connsiteY10" fmla="*/ 214962 h 221786"/>
                  <a:gd name="connsiteX11" fmla="*/ 150814 w 301629"/>
                  <a:gd name="connsiteY11" fmla="*/ 221786 h 221786"/>
                  <a:gd name="connsiteX12" fmla="*/ 150814 w 301629"/>
                  <a:gd name="connsiteY12" fmla="*/ 221786 h 221786"/>
                  <a:gd name="connsiteX13" fmla="*/ 184934 w 301629"/>
                  <a:gd name="connsiteY13" fmla="*/ 214962 h 221786"/>
                  <a:gd name="connsiteX14" fmla="*/ 242259 w 301629"/>
                  <a:gd name="connsiteY14" fmla="*/ 191077 h 221786"/>
                  <a:gd name="connsiteX15" fmla="*/ 275015 w 301629"/>
                  <a:gd name="connsiteY15" fmla="*/ 141943 h 221786"/>
                  <a:gd name="connsiteX16" fmla="*/ 275015 w 301629"/>
                  <a:gd name="connsiteY16" fmla="*/ 133072 h 221786"/>
                  <a:gd name="connsiteX17" fmla="*/ 301629 w 301629"/>
                  <a:gd name="connsiteY17" fmla="*/ 106457 h 221786"/>
                  <a:gd name="connsiteX18" fmla="*/ 275015 w 301629"/>
                  <a:gd name="connsiteY18" fmla="*/ 79843 h 22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1629" h="221786">
                    <a:moveTo>
                      <a:pt x="275015" y="79843"/>
                    </a:moveTo>
                    <a:lnTo>
                      <a:pt x="275015" y="62100"/>
                    </a:lnTo>
                    <a:cubicBezTo>
                      <a:pt x="275015" y="37602"/>
                      <a:pt x="255155" y="0"/>
                      <a:pt x="230658" y="0"/>
                    </a:cubicBezTo>
                    <a:lnTo>
                      <a:pt x="70972" y="0"/>
                    </a:lnTo>
                    <a:cubicBezTo>
                      <a:pt x="46474" y="0"/>
                      <a:pt x="26614" y="37602"/>
                      <a:pt x="26614" y="62100"/>
                    </a:cubicBezTo>
                    <a:lnTo>
                      <a:pt x="26614" y="79843"/>
                    </a:lnTo>
                    <a:cubicBezTo>
                      <a:pt x="11915" y="79843"/>
                      <a:pt x="0" y="91758"/>
                      <a:pt x="0" y="106457"/>
                    </a:cubicBezTo>
                    <a:cubicBezTo>
                      <a:pt x="0" y="121156"/>
                      <a:pt x="11915" y="133072"/>
                      <a:pt x="26614" y="133072"/>
                    </a:cubicBezTo>
                    <a:lnTo>
                      <a:pt x="26614" y="141943"/>
                    </a:lnTo>
                    <a:cubicBezTo>
                      <a:pt x="26614" y="163431"/>
                      <a:pt x="39535" y="182812"/>
                      <a:pt x="59370" y="191078"/>
                    </a:cubicBezTo>
                    <a:lnTo>
                      <a:pt x="116692" y="214962"/>
                    </a:lnTo>
                    <a:cubicBezTo>
                      <a:pt x="127504" y="219467"/>
                      <a:pt x="139101" y="221786"/>
                      <a:pt x="150814" y="221786"/>
                    </a:cubicBezTo>
                    <a:lnTo>
                      <a:pt x="150814" y="221786"/>
                    </a:lnTo>
                    <a:cubicBezTo>
                      <a:pt x="162526" y="221786"/>
                      <a:pt x="174122" y="219467"/>
                      <a:pt x="184934" y="214962"/>
                    </a:cubicBezTo>
                    <a:lnTo>
                      <a:pt x="242259" y="191077"/>
                    </a:lnTo>
                    <a:cubicBezTo>
                      <a:pt x="262095" y="182813"/>
                      <a:pt x="275015" y="163432"/>
                      <a:pt x="275015" y="141943"/>
                    </a:cubicBezTo>
                    <a:lnTo>
                      <a:pt x="275015" y="133072"/>
                    </a:lnTo>
                    <a:cubicBezTo>
                      <a:pt x="289714" y="133072"/>
                      <a:pt x="301629" y="121156"/>
                      <a:pt x="301629" y="106457"/>
                    </a:cubicBezTo>
                    <a:cubicBezTo>
                      <a:pt x="301629" y="91758"/>
                      <a:pt x="289714" y="79843"/>
                      <a:pt x="275015" y="79843"/>
                    </a:cubicBezTo>
                    <a:close/>
                  </a:path>
                </a:pathLst>
              </a:custGeom>
              <a:solidFill>
                <a:srgbClr val="FFE1B2"/>
              </a:solidFill>
              <a:ln w="1109" cap="flat">
                <a:noFill/>
                <a:prstDash val="solid"/>
                <a:miter/>
              </a:ln>
            </p:spPr>
            <p:txBody>
              <a:bodyPr rtlCol="0" anchor="ctr"/>
              <a:lstStyle/>
              <a:p>
                <a:endParaRPr lang="en-US"/>
              </a:p>
            </p:txBody>
          </p:sp>
          <p:sp>
            <p:nvSpPr>
              <p:cNvPr id="28" name="Freihandform 27">
                <a:extLst>
                  <a:ext uri="{FF2B5EF4-FFF2-40B4-BE49-F238E27FC236}">
                    <a16:creationId xmlns:a16="http://schemas.microsoft.com/office/drawing/2014/main" id="{E28825CB-C30A-4887-88FB-E77130E00E4C}"/>
                  </a:ext>
                </a:extLst>
              </p:cNvPr>
              <p:cNvSpPr/>
              <p:nvPr/>
            </p:nvSpPr>
            <p:spPr>
              <a:xfrm>
                <a:off x="2508146" y="849049"/>
                <a:ext cx="17742" cy="26614"/>
              </a:xfrm>
              <a:custGeom>
                <a:avLst/>
                <a:gdLst>
                  <a:gd name="connsiteX0" fmla="*/ 8871 w 17742"/>
                  <a:gd name="connsiteY0" fmla="*/ 26614 h 26614"/>
                  <a:gd name="connsiteX1" fmla="*/ 8871 w 17742"/>
                  <a:gd name="connsiteY1" fmla="*/ 26614 h 26614"/>
                  <a:gd name="connsiteX2" fmla="*/ 0 w 17742"/>
                  <a:gd name="connsiteY2" fmla="*/ 17743 h 26614"/>
                  <a:gd name="connsiteX3" fmla="*/ 0 w 17742"/>
                  <a:gd name="connsiteY3" fmla="*/ 8871 h 26614"/>
                  <a:gd name="connsiteX4" fmla="*/ 8871 w 17742"/>
                  <a:gd name="connsiteY4" fmla="*/ 0 h 26614"/>
                  <a:gd name="connsiteX5" fmla="*/ 8871 w 17742"/>
                  <a:gd name="connsiteY5" fmla="*/ 0 h 26614"/>
                  <a:gd name="connsiteX6" fmla="*/ 17743 w 17742"/>
                  <a:gd name="connsiteY6" fmla="*/ 8871 h 26614"/>
                  <a:gd name="connsiteX7" fmla="*/ 17743 w 17742"/>
                  <a:gd name="connsiteY7" fmla="*/ 17743 h 26614"/>
                  <a:gd name="connsiteX8" fmla="*/ 8871 w 17742"/>
                  <a:gd name="connsiteY8" fmla="*/ 26614 h 26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2" h="26614">
                    <a:moveTo>
                      <a:pt x="8871" y="26614"/>
                    </a:moveTo>
                    <a:lnTo>
                      <a:pt x="8871" y="26614"/>
                    </a:lnTo>
                    <a:cubicBezTo>
                      <a:pt x="3992" y="26614"/>
                      <a:pt x="0" y="22622"/>
                      <a:pt x="0" y="17743"/>
                    </a:cubicBezTo>
                    <a:lnTo>
                      <a:pt x="0" y="8871"/>
                    </a:lnTo>
                    <a:cubicBezTo>
                      <a:pt x="0" y="3992"/>
                      <a:pt x="3992" y="0"/>
                      <a:pt x="8871" y="0"/>
                    </a:cubicBezTo>
                    <a:lnTo>
                      <a:pt x="8871" y="0"/>
                    </a:lnTo>
                    <a:cubicBezTo>
                      <a:pt x="13751" y="0"/>
                      <a:pt x="17743" y="3992"/>
                      <a:pt x="17743" y="8871"/>
                    </a:cubicBezTo>
                    <a:lnTo>
                      <a:pt x="17743" y="17743"/>
                    </a:lnTo>
                    <a:cubicBezTo>
                      <a:pt x="17743" y="22622"/>
                      <a:pt x="13751" y="26614"/>
                      <a:pt x="8871" y="26614"/>
                    </a:cubicBezTo>
                    <a:close/>
                  </a:path>
                </a:pathLst>
              </a:custGeom>
              <a:solidFill>
                <a:srgbClr val="623F33"/>
              </a:solidFill>
              <a:ln w="1109" cap="flat">
                <a:noFill/>
                <a:prstDash val="solid"/>
                <a:miter/>
              </a:ln>
            </p:spPr>
            <p:txBody>
              <a:bodyPr rtlCol="0" anchor="ctr"/>
              <a:lstStyle/>
              <a:p>
                <a:endParaRPr lang="en-US"/>
              </a:p>
            </p:txBody>
          </p:sp>
          <p:sp>
            <p:nvSpPr>
              <p:cNvPr id="29" name="Freihandform 28">
                <a:extLst>
                  <a:ext uri="{FF2B5EF4-FFF2-40B4-BE49-F238E27FC236}">
                    <a16:creationId xmlns:a16="http://schemas.microsoft.com/office/drawing/2014/main" id="{289B8B29-2EF8-78EE-64A6-E780B1780BE6}"/>
                  </a:ext>
                </a:extLst>
              </p:cNvPr>
              <p:cNvSpPr/>
              <p:nvPr/>
            </p:nvSpPr>
            <p:spPr>
              <a:xfrm>
                <a:off x="2632346" y="849049"/>
                <a:ext cx="17742" cy="26614"/>
              </a:xfrm>
              <a:custGeom>
                <a:avLst/>
                <a:gdLst>
                  <a:gd name="connsiteX0" fmla="*/ 8871 w 17742"/>
                  <a:gd name="connsiteY0" fmla="*/ 26614 h 26614"/>
                  <a:gd name="connsiteX1" fmla="*/ 8871 w 17742"/>
                  <a:gd name="connsiteY1" fmla="*/ 26614 h 26614"/>
                  <a:gd name="connsiteX2" fmla="*/ 0 w 17742"/>
                  <a:gd name="connsiteY2" fmla="*/ 17743 h 26614"/>
                  <a:gd name="connsiteX3" fmla="*/ 0 w 17742"/>
                  <a:gd name="connsiteY3" fmla="*/ 8871 h 26614"/>
                  <a:gd name="connsiteX4" fmla="*/ 8871 w 17742"/>
                  <a:gd name="connsiteY4" fmla="*/ 0 h 26614"/>
                  <a:gd name="connsiteX5" fmla="*/ 8871 w 17742"/>
                  <a:gd name="connsiteY5" fmla="*/ 0 h 26614"/>
                  <a:gd name="connsiteX6" fmla="*/ 17743 w 17742"/>
                  <a:gd name="connsiteY6" fmla="*/ 8871 h 26614"/>
                  <a:gd name="connsiteX7" fmla="*/ 17743 w 17742"/>
                  <a:gd name="connsiteY7" fmla="*/ 17743 h 26614"/>
                  <a:gd name="connsiteX8" fmla="*/ 8871 w 17742"/>
                  <a:gd name="connsiteY8" fmla="*/ 26614 h 26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2" h="26614">
                    <a:moveTo>
                      <a:pt x="8871" y="26614"/>
                    </a:moveTo>
                    <a:lnTo>
                      <a:pt x="8871" y="26614"/>
                    </a:lnTo>
                    <a:cubicBezTo>
                      <a:pt x="3992" y="26614"/>
                      <a:pt x="0" y="22622"/>
                      <a:pt x="0" y="17743"/>
                    </a:cubicBezTo>
                    <a:lnTo>
                      <a:pt x="0" y="8871"/>
                    </a:lnTo>
                    <a:cubicBezTo>
                      <a:pt x="0" y="3992"/>
                      <a:pt x="3992" y="0"/>
                      <a:pt x="8871" y="0"/>
                    </a:cubicBezTo>
                    <a:lnTo>
                      <a:pt x="8871" y="0"/>
                    </a:lnTo>
                    <a:cubicBezTo>
                      <a:pt x="13751" y="0"/>
                      <a:pt x="17743" y="3992"/>
                      <a:pt x="17743" y="8871"/>
                    </a:cubicBezTo>
                    <a:lnTo>
                      <a:pt x="17743" y="17743"/>
                    </a:lnTo>
                    <a:cubicBezTo>
                      <a:pt x="17743" y="22622"/>
                      <a:pt x="13751" y="26614"/>
                      <a:pt x="8871" y="26614"/>
                    </a:cubicBezTo>
                    <a:close/>
                  </a:path>
                </a:pathLst>
              </a:custGeom>
              <a:solidFill>
                <a:srgbClr val="623F33"/>
              </a:solidFill>
              <a:ln w="1109" cap="flat">
                <a:noFill/>
                <a:prstDash val="solid"/>
                <a:miter/>
              </a:ln>
            </p:spPr>
            <p:txBody>
              <a:bodyPr rtlCol="0" anchor="ctr"/>
              <a:lstStyle/>
              <a:p>
                <a:endParaRPr lang="en-US"/>
              </a:p>
            </p:txBody>
          </p:sp>
          <p:sp>
            <p:nvSpPr>
              <p:cNvPr id="30" name="Freihandform 29">
                <a:extLst>
                  <a:ext uri="{FF2B5EF4-FFF2-40B4-BE49-F238E27FC236}">
                    <a16:creationId xmlns:a16="http://schemas.microsoft.com/office/drawing/2014/main" id="{1E63D56B-7308-3764-497C-299908764542}"/>
                  </a:ext>
                </a:extLst>
              </p:cNvPr>
              <p:cNvSpPr/>
              <p:nvPr/>
            </p:nvSpPr>
            <p:spPr>
              <a:xfrm>
                <a:off x="2534759" y="911147"/>
                <a:ext cx="88716" cy="26858"/>
              </a:xfrm>
              <a:custGeom>
                <a:avLst/>
                <a:gdLst>
                  <a:gd name="connsiteX0" fmla="*/ 44359 w 88716"/>
                  <a:gd name="connsiteY0" fmla="*/ 26859 h 26858"/>
                  <a:gd name="connsiteX1" fmla="*/ 3883 w 88716"/>
                  <a:gd name="connsiteY1" fmla="*/ 16208 h 26858"/>
                  <a:gd name="connsiteX2" fmla="*/ 1539 w 88716"/>
                  <a:gd name="connsiteY2" fmla="*/ 3884 h 26858"/>
                  <a:gd name="connsiteX3" fmla="*/ 13863 w 88716"/>
                  <a:gd name="connsiteY3" fmla="*/ 1541 h 26858"/>
                  <a:gd name="connsiteX4" fmla="*/ 44359 w 88716"/>
                  <a:gd name="connsiteY4" fmla="*/ 9117 h 26858"/>
                  <a:gd name="connsiteX5" fmla="*/ 74854 w 88716"/>
                  <a:gd name="connsiteY5" fmla="*/ 1541 h 26858"/>
                  <a:gd name="connsiteX6" fmla="*/ 87178 w 88716"/>
                  <a:gd name="connsiteY6" fmla="*/ 3884 h 26858"/>
                  <a:gd name="connsiteX7" fmla="*/ 84835 w 88716"/>
                  <a:gd name="connsiteY7" fmla="*/ 16208 h 26858"/>
                  <a:gd name="connsiteX8" fmla="*/ 44359 w 88716"/>
                  <a:gd name="connsiteY8" fmla="*/ 26859 h 26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716" h="26858">
                    <a:moveTo>
                      <a:pt x="44359" y="26859"/>
                    </a:moveTo>
                    <a:cubicBezTo>
                      <a:pt x="28586" y="26859"/>
                      <a:pt x="13833" y="22978"/>
                      <a:pt x="3883" y="16208"/>
                    </a:cubicBezTo>
                    <a:cubicBezTo>
                      <a:pt x="-167" y="13453"/>
                      <a:pt x="-1221" y="7934"/>
                      <a:pt x="1539" y="3884"/>
                    </a:cubicBezTo>
                    <a:cubicBezTo>
                      <a:pt x="4290" y="-161"/>
                      <a:pt x="9813" y="-1215"/>
                      <a:pt x="13863" y="1541"/>
                    </a:cubicBezTo>
                    <a:cubicBezTo>
                      <a:pt x="20837" y="6284"/>
                      <a:pt x="32238" y="9117"/>
                      <a:pt x="44359" y="9117"/>
                    </a:cubicBezTo>
                    <a:cubicBezTo>
                      <a:pt x="56479" y="9117"/>
                      <a:pt x="67880" y="6284"/>
                      <a:pt x="74854" y="1541"/>
                    </a:cubicBezTo>
                    <a:cubicBezTo>
                      <a:pt x="78913" y="-1223"/>
                      <a:pt x="84423" y="-166"/>
                      <a:pt x="87178" y="3884"/>
                    </a:cubicBezTo>
                    <a:cubicBezTo>
                      <a:pt x="89937" y="7934"/>
                      <a:pt x="88884" y="13453"/>
                      <a:pt x="84835" y="16208"/>
                    </a:cubicBezTo>
                    <a:cubicBezTo>
                      <a:pt x="74885" y="22978"/>
                      <a:pt x="60131" y="26859"/>
                      <a:pt x="44359" y="26859"/>
                    </a:cubicBezTo>
                    <a:close/>
                  </a:path>
                </a:pathLst>
              </a:custGeom>
              <a:solidFill>
                <a:srgbClr val="E4B07B"/>
              </a:solidFill>
              <a:ln w="1109" cap="flat">
                <a:noFill/>
                <a:prstDash val="solid"/>
                <a:miter/>
              </a:ln>
            </p:spPr>
            <p:txBody>
              <a:bodyPr rtlCol="0" anchor="ctr"/>
              <a:lstStyle/>
              <a:p>
                <a:endParaRPr lang="en-US"/>
              </a:p>
            </p:txBody>
          </p:sp>
          <p:sp>
            <p:nvSpPr>
              <p:cNvPr id="31" name="Freihandform 30">
                <a:extLst>
                  <a:ext uri="{FF2B5EF4-FFF2-40B4-BE49-F238E27FC236}">
                    <a16:creationId xmlns:a16="http://schemas.microsoft.com/office/drawing/2014/main" id="{EA563294-63F1-D7B2-27BB-572A2054B54F}"/>
                  </a:ext>
                </a:extLst>
              </p:cNvPr>
              <p:cNvSpPr/>
              <p:nvPr/>
            </p:nvSpPr>
            <p:spPr>
              <a:xfrm>
                <a:off x="2428303" y="757008"/>
                <a:ext cx="163012" cy="221337"/>
              </a:xfrm>
              <a:custGeom>
                <a:avLst/>
                <a:gdLst>
                  <a:gd name="connsiteX0" fmla="*/ 163013 w 163012"/>
                  <a:gd name="connsiteY0" fmla="*/ 0 h 221337"/>
                  <a:gd name="connsiteX1" fmla="*/ 143052 w 163012"/>
                  <a:gd name="connsiteY1" fmla="*/ 0 h 221337"/>
                  <a:gd name="connsiteX2" fmla="*/ 26617 w 163012"/>
                  <a:gd name="connsiteY2" fmla="*/ 83170 h 221337"/>
                  <a:gd name="connsiteX3" fmla="*/ 26614 w 163012"/>
                  <a:gd name="connsiteY3" fmla="*/ 83170 h 221337"/>
                  <a:gd name="connsiteX4" fmla="*/ 26614 w 163012"/>
                  <a:gd name="connsiteY4" fmla="*/ 83170 h 221337"/>
                  <a:gd name="connsiteX5" fmla="*/ 0 w 163012"/>
                  <a:gd name="connsiteY5" fmla="*/ 109784 h 221337"/>
                  <a:gd name="connsiteX6" fmla="*/ 26614 w 163012"/>
                  <a:gd name="connsiteY6" fmla="*/ 136399 h 221337"/>
                  <a:gd name="connsiteX7" fmla="*/ 26614 w 163012"/>
                  <a:gd name="connsiteY7" fmla="*/ 145270 h 221337"/>
                  <a:gd name="connsiteX8" fmla="*/ 59370 w 163012"/>
                  <a:gd name="connsiteY8" fmla="*/ 194405 h 221337"/>
                  <a:gd name="connsiteX9" fmla="*/ 116691 w 163012"/>
                  <a:gd name="connsiteY9" fmla="*/ 218289 h 221337"/>
                  <a:gd name="connsiteX10" fmla="*/ 125259 w 163012"/>
                  <a:gd name="connsiteY10" fmla="*/ 221337 h 221337"/>
                  <a:gd name="connsiteX11" fmla="*/ 73184 w 163012"/>
                  <a:gd name="connsiteY11" fmla="*/ 176013 h 221337"/>
                  <a:gd name="connsiteX12" fmla="*/ 62100 w 163012"/>
                  <a:gd name="connsiteY12" fmla="*/ 147597 h 221337"/>
                  <a:gd name="connsiteX13" fmla="*/ 62100 w 163012"/>
                  <a:gd name="connsiteY13" fmla="*/ 98015 h 221337"/>
                  <a:gd name="connsiteX14" fmla="*/ 163013 w 163012"/>
                  <a:gd name="connsiteY14" fmla="*/ 0 h 22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3012" h="221337">
                    <a:moveTo>
                      <a:pt x="163013" y="0"/>
                    </a:moveTo>
                    <a:lnTo>
                      <a:pt x="143052" y="0"/>
                    </a:lnTo>
                    <a:cubicBezTo>
                      <a:pt x="143052" y="0"/>
                      <a:pt x="158207" y="58404"/>
                      <a:pt x="26617" y="83170"/>
                    </a:cubicBezTo>
                    <a:lnTo>
                      <a:pt x="26614" y="83170"/>
                    </a:lnTo>
                    <a:lnTo>
                      <a:pt x="26614" y="83170"/>
                    </a:lnTo>
                    <a:cubicBezTo>
                      <a:pt x="11915" y="83170"/>
                      <a:pt x="0" y="95085"/>
                      <a:pt x="0" y="109784"/>
                    </a:cubicBezTo>
                    <a:cubicBezTo>
                      <a:pt x="0" y="124483"/>
                      <a:pt x="11915" y="136399"/>
                      <a:pt x="26614" y="136399"/>
                    </a:cubicBezTo>
                    <a:lnTo>
                      <a:pt x="26614" y="145270"/>
                    </a:lnTo>
                    <a:cubicBezTo>
                      <a:pt x="26614" y="166758"/>
                      <a:pt x="39535" y="186140"/>
                      <a:pt x="59370" y="194405"/>
                    </a:cubicBezTo>
                    <a:lnTo>
                      <a:pt x="116691" y="218289"/>
                    </a:lnTo>
                    <a:cubicBezTo>
                      <a:pt x="119496" y="219457"/>
                      <a:pt x="122359" y="220464"/>
                      <a:pt x="125259" y="221337"/>
                    </a:cubicBezTo>
                    <a:cubicBezTo>
                      <a:pt x="99927" y="202806"/>
                      <a:pt x="83064" y="186605"/>
                      <a:pt x="73184" y="176013"/>
                    </a:cubicBezTo>
                    <a:cubicBezTo>
                      <a:pt x="65996" y="168306"/>
                      <a:pt x="62100" y="158136"/>
                      <a:pt x="62100" y="147597"/>
                    </a:cubicBezTo>
                    <a:lnTo>
                      <a:pt x="62100" y="98015"/>
                    </a:lnTo>
                    <a:cubicBezTo>
                      <a:pt x="87021" y="89317"/>
                      <a:pt x="163013" y="58219"/>
                      <a:pt x="163013" y="0"/>
                    </a:cubicBezTo>
                    <a:close/>
                  </a:path>
                </a:pathLst>
              </a:custGeom>
              <a:solidFill>
                <a:srgbClr val="FFD7A3"/>
              </a:solidFill>
              <a:ln w="1109" cap="flat">
                <a:noFill/>
                <a:prstDash val="solid"/>
                <a:miter/>
              </a:ln>
            </p:spPr>
            <p:txBody>
              <a:bodyPr rtlCol="0" anchor="ctr"/>
              <a:lstStyle/>
              <a:p>
                <a:endParaRPr lang="en-US"/>
              </a:p>
            </p:txBody>
          </p:sp>
          <p:sp>
            <p:nvSpPr>
              <p:cNvPr id="32" name="Freihandform 31">
                <a:extLst>
                  <a:ext uri="{FF2B5EF4-FFF2-40B4-BE49-F238E27FC236}">
                    <a16:creationId xmlns:a16="http://schemas.microsoft.com/office/drawing/2014/main" id="{C5435C65-410A-E073-1FD3-1791317C8311}"/>
                  </a:ext>
                </a:extLst>
              </p:cNvPr>
              <p:cNvSpPr/>
              <p:nvPr/>
            </p:nvSpPr>
            <p:spPr>
              <a:xfrm>
                <a:off x="2437174" y="990992"/>
                <a:ext cx="35485" cy="17742"/>
              </a:xfrm>
              <a:custGeom>
                <a:avLst/>
                <a:gdLst>
                  <a:gd name="connsiteX0" fmla="*/ 26614 w 35485"/>
                  <a:gd name="connsiteY0" fmla="*/ 17743 h 17742"/>
                  <a:gd name="connsiteX1" fmla="*/ 8871 w 35485"/>
                  <a:gd name="connsiteY1" fmla="*/ 17743 h 17742"/>
                  <a:gd name="connsiteX2" fmla="*/ 0 w 35485"/>
                  <a:gd name="connsiteY2" fmla="*/ 8871 h 17742"/>
                  <a:gd name="connsiteX3" fmla="*/ 0 w 35485"/>
                  <a:gd name="connsiteY3" fmla="*/ 8871 h 17742"/>
                  <a:gd name="connsiteX4" fmla="*/ 8871 w 35485"/>
                  <a:gd name="connsiteY4" fmla="*/ 0 h 17742"/>
                  <a:gd name="connsiteX5" fmla="*/ 26614 w 35485"/>
                  <a:gd name="connsiteY5" fmla="*/ 0 h 17742"/>
                  <a:gd name="connsiteX6" fmla="*/ 35486 w 35485"/>
                  <a:gd name="connsiteY6" fmla="*/ 8871 h 17742"/>
                  <a:gd name="connsiteX7" fmla="*/ 35486 w 35485"/>
                  <a:gd name="connsiteY7" fmla="*/ 8871 h 17742"/>
                  <a:gd name="connsiteX8" fmla="*/ 26614 w 35485"/>
                  <a:gd name="connsiteY8" fmla="*/ 17743 h 1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85" h="17742">
                    <a:moveTo>
                      <a:pt x="26614" y="17743"/>
                    </a:moveTo>
                    <a:lnTo>
                      <a:pt x="8871" y="17743"/>
                    </a:lnTo>
                    <a:cubicBezTo>
                      <a:pt x="3972" y="17743"/>
                      <a:pt x="0" y="13771"/>
                      <a:pt x="0" y="8871"/>
                    </a:cubicBezTo>
                    <a:lnTo>
                      <a:pt x="0" y="8871"/>
                    </a:lnTo>
                    <a:cubicBezTo>
                      <a:pt x="0" y="3972"/>
                      <a:pt x="3972" y="0"/>
                      <a:pt x="8871" y="0"/>
                    </a:cubicBezTo>
                    <a:lnTo>
                      <a:pt x="26614" y="0"/>
                    </a:lnTo>
                    <a:cubicBezTo>
                      <a:pt x="31514" y="0"/>
                      <a:pt x="35486" y="3972"/>
                      <a:pt x="35486" y="8871"/>
                    </a:cubicBezTo>
                    <a:lnTo>
                      <a:pt x="35486" y="8871"/>
                    </a:lnTo>
                    <a:cubicBezTo>
                      <a:pt x="35486" y="13772"/>
                      <a:pt x="31514" y="17743"/>
                      <a:pt x="26614" y="17743"/>
                    </a:cubicBezTo>
                    <a:close/>
                  </a:path>
                </a:pathLst>
              </a:custGeom>
              <a:solidFill>
                <a:srgbClr val="00A1B4"/>
              </a:solidFill>
              <a:ln w="1109" cap="flat">
                <a:noFill/>
                <a:prstDash val="solid"/>
                <a:miter/>
              </a:ln>
            </p:spPr>
            <p:txBody>
              <a:bodyPr rtlCol="0" anchor="ctr"/>
              <a:lstStyle/>
              <a:p>
                <a:endParaRPr lang="en-US"/>
              </a:p>
            </p:txBody>
          </p:sp>
          <p:sp>
            <p:nvSpPr>
              <p:cNvPr id="33" name="Freihandform 32">
                <a:extLst>
                  <a:ext uri="{FF2B5EF4-FFF2-40B4-BE49-F238E27FC236}">
                    <a16:creationId xmlns:a16="http://schemas.microsoft.com/office/drawing/2014/main" id="{45B34858-A5FE-14F8-C18D-F068379088D2}"/>
                  </a:ext>
                </a:extLst>
              </p:cNvPr>
              <p:cNvSpPr/>
              <p:nvPr/>
            </p:nvSpPr>
            <p:spPr>
              <a:xfrm>
                <a:off x="2441177" y="1008735"/>
                <a:ext cx="27480" cy="62100"/>
              </a:xfrm>
              <a:custGeom>
                <a:avLst/>
                <a:gdLst>
                  <a:gd name="connsiteX0" fmla="*/ 22612 w 27480"/>
                  <a:gd name="connsiteY0" fmla="*/ 0 h 62100"/>
                  <a:gd name="connsiteX1" fmla="*/ 13740 w 27480"/>
                  <a:gd name="connsiteY1" fmla="*/ 62100 h 62100"/>
                  <a:gd name="connsiteX2" fmla="*/ 4869 w 27480"/>
                  <a:gd name="connsiteY2" fmla="*/ 0 h 62100"/>
                </a:gdLst>
                <a:ahLst/>
                <a:cxnLst>
                  <a:cxn ang="0">
                    <a:pos x="connsiteX0" y="connsiteY0"/>
                  </a:cxn>
                  <a:cxn ang="0">
                    <a:pos x="connsiteX1" y="connsiteY1"/>
                  </a:cxn>
                  <a:cxn ang="0">
                    <a:pos x="connsiteX2" y="connsiteY2"/>
                  </a:cxn>
                </a:cxnLst>
                <a:rect l="l" t="t" r="r" b="b"/>
                <a:pathLst>
                  <a:path w="27480" h="62100">
                    <a:moveTo>
                      <a:pt x="22612" y="0"/>
                    </a:moveTo>
                    <a:cubicBezTo>
                      <a:pt x="22612" y="0"/>
                      <a:pt x="38137" y="26614"/>
                      <a:pt x="13740" y="62100"/>
                    </a:cubicBezTo>
                    <a:cubicBezTo>
                      <a:pt x="-10656" y="26614"/>
                      <a:pt x="4869" y="0"/>
                      <a:pt x="4869" y="0"/>
                    </a:cubicBezTo>
                  </a:path>
                </a:pathLst>
              </a:custGeom>
              <a:solidFill>
                <a:srgbClr val="F6B45E"/>
              </a:solidFill>
              <a:ln w="1109" cap="flat">
                <a:noFill/>
                <a:prstDash val="solid"/>
                <a:miter/>
              </a:ln>
            </p:spPr>
            <p:txBody>
              <a:bodyPr rtlCol="0" anchor="ctr"/>
              <a:lstStyle/>
              <a:p>
                <a:endParaRPr lang="en-US"/>
              </a:p>
            </p:txBody>
          </p:sp>
          <p:sp>
            <p:nvSpPr>
              <p:cNvPr id="34" name="Freihandform 33">
                <a:extLst>
                  <a:ext uri="{FF2B5EF4-FFF2-40B4-BE49-F238E27FC236}">
                    <a16:creationId xmlns:a16="http://schemas.microsoft.com/office/drawing/2014/main" id="{7A187EC4-C6AC-707B-4D5F-9C151ACA6C64}"/>
                  </a:ext>
                </a:extLst>
              </p:cNvPr>
              <p:cNvSpPr/>
              <p:nvPr/>
            </p:nvSpPr>
            <p:spPr>
              <a:xfrm>
                <a:off x="2685566" y="990992"/>
                <a:ext cx="35485" cy="17742"/>
              </a:xfrm>
              <a:custGeom>
                <a:avLst/>
                <a:gdLst>
                  <a:gd name="connsiteX0" fmla="*/ 8871 w 35485"/>
                  <a:gd name="connsiteY0" fmla="*/ 17743 h 17742"/>
                  <a:gd name="connsiteX1" fmla="*/ 26614 w 35485"/>
                  <a:gd name="connsiteY1" fmla="*/ 17743 h 17742"/>
                  <a:gd name="connsiteX2" fmla="*/ 35486 w 35485"/>
                  <a:gd name="connsiteY2" fmla="*/ 8871 h 17742"/>
                  <a:gd name="connsiteX3" fmla="*/ 35486 w 35485"/>
                  <a:gd name="connsiteY3" fmla="*/ 8871 h 17742"/>
                  <a:gd name="connsiteX4" fmla="*/ 26614 w 35485"/>
                  <a:gd name="connsiteY4" fmla="*/ 0 h 17742"/>
                  <a:gd name="connsiteX5" fmla="*/ 8871 w 35485"/>
                  <a:gd name="connsiteY5" fmla="*/ 0 h 17742"/>
                  <a:gd name="connsiteX6" fmla="*/ 0 w 35485"/>
                  <a:gd name="connsiteY6" fmla="*/ 8871 h 17742"/>
                  <a:gd name="connsiteX7" fmla="*/ 0 w 35485"/>
                  <a:gd name="connsiteY7" fmla="*/ 8871 h 17742"/>
                  <a:gd name="connsiteX8" fmla="*/ 8871 w 35485"/>
                  <a:gd name="connsiteY8" fmla="*/ 17743 h 1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85" h="17742">
                    <a:moveTo>
                      <a:pt x="8871" y="17743"/>
                    </a:moveTo>
                    <a:lnTo>
                      <a:pt x="26614" y="17743"/>
                    </a:lnTo>
                    <a:cubicBezTo>
                      <a:pt x="31514" y="17743"/>
                      <a:pt x="35486" y="13771"/>
                      <a:pt x="35486" y="8871"/>
                    </a:cubicBezTo>
                    <a:lnTo>
                      <a:pt x="35486" y="8871"/>
                    </a:lnTo>
                    <a:cubicBezTo>
                      <a:pt x="35486" y="3972"/>
                      <a:pt x="31514" y="0"/>
                      <a:pt x="26614" y="0"/>
                    </a:cubicBezTo>
                    <a:lnTo>
                      <a:pt x="8871" y="0"/>
                    </a:lnTo>
                    <a:cubicBezTo>
                      <a:pt x="3972" y="0"/>
                      <a:pt x="0" y="3972"/>
                      <a:pt x="0" y="8871"/>
                    </a:cubicBezTo>
                    <a:lnTo>
                      <a:pt x="0" y="8871"/>
                    </a:lnTo>
                    <a:cubicBezTo>
                      <a:pt x="0" y="13772"/>
                      <a:pt x="3972" y="17743"/>
                      <a:pt x="8871" y="17743"/>
                    </a:cubicBezTo>
                    <a:close/>
                  </a:path>
                </a:pathLst>
              </a:custGeom>
              <a:solidFill>
                <a:srgbClr val="26ABB4"/>
              </a:solidFill>
              <a:ln w="1109" cap="flat">
                <a:noFill/>
                <a:prstDash val="solid"/>
                <a:miter/>
              </a:ln>
            </p:spPr>
            <p:txBody>
              <a:bodyPr rtlCol="0" anchor="ctr"/>
              <a:lstStyle/>
              <a:p>
                <a:endParaRPr lang="en-US"/>
              </a:p>
            </p:txBody>
          </p:sp>
          <p:sp>
            <p:nvSpPr>
              <p:cNvPr id="35" name="Freihandform 34">
                <a:extLst>
                  <a:ext uri="{FF2B5EF4-FFF2-40B4-BE49-F238E27FC236}">
                    <a16:creationId xmlns:a16="http://schemas.microsoft.com/office/drawing/2014/main" id="{786E1C95-5CE7-245B-1E60-AE70ED46BABD}"/>
                  </a:ext>
                </a:extLst>
              </p:cNvPr>
              <p:cNvSpPr/>
              <p:nvPr/>
            </p:nvSpPr>
            <p:spPr>
              <a:xfrm>
                <a:off x="2689569" y="1008735"/>
                <a:ext cx="27480" cy="62100"/>
              </a:xfrm>
              <a:custGeom>
                <a:avLst/>
                <a:gdLst>
                  <a:gd name="connsiteX0" fmla="*/ 4869 w 27480"/>
                  <a:gd name="connsiteY0" fmla="*/ 0 h 62100"/>
                  <a:gd name="connsiteX1" fmla="*/ 13740 w 27480"/>
                  <a:gd name="connsiteY1" fmla="*/ 62100 h 62100"/>
                  <a:gd name="connsiteX2" fmla="*/ 22612 w 27480"/>
                  <a:gd name="connsiteY2" fmla="*/ 0 h 62100"/>
                </a:gdLst>
                <a:ahLst/>
                <a:cxnLst>
                  <a:cxn ang="0">
                    <a:pos x="connsiteX0" y="connsiteY0"/>
                  </a:cxn>
                  <a:cxn ang="0">
                    <a:pos x="connsiteX1" y="connsiteY1"/>
                  </a:cxn>
                  <a:cxn ang="0">
                    <a:pos x="connsiteX2" y="connsiteY2"/>
                  </a:cxn>
                </a:cxnLst>
                <a:rect l="l" t="t" r="r" b="b"/>
                <a:pathLst>
                  <a:path w="27480" h="62100">
                    <a:moveTo>
                      <a:pt x="4869" y="0"/>
                    </a:moveTo>
                    <a:cubicBezTo>
                      <a:pt x="4869" y="0"/>
                      <a:pt x="-10656" y="26614"/>
                      <a:pt x="13740" y="62100"/>
                    </a:cubicBezTo>
                    <a:cubicBezTo>
                      <a:pt x="38137" y="26614"/>
                      <a:pt x="22612" y="0"/>
                      <a:pt x="22612" y="0"/>
                    </a:cubicBezTo>
                  </a:path>
                </a:pathLst>
              </a:custGeom>
              <a:solidFill>
                <a:srgbClr val="FFC85C"/>
              </a:solidFill>
              <a:ln w="1109" cap="flat">
                <a:noFill/>
                <a:prstDash val="solid"/>
                <a:miter/>
              </a:ln>
            </p:spPr>
            <p:txBody>
              <a:bodyPr rtlCol="0" anchor="ctr"/>
              <a:lstStyle/>
              <a:p>
                <a:endParaRPr lang="en-US"/>
              </a:p>
            </p:txBody>
          </p:sp>
          <p:sp>
            <p:nvSpPr>
              <p:cNvPr id="36" name="Freihandform 35">
                <a:extLst>
                  <a:ext uri="{FF2B5EF4-FFF2-40B4-BE49-F238E27FC236}">
                    <a16:creationId xmlns:a16="http://schemas.microsoft.com/office/drawing/2014/main" id="{FE0DE919-0B2A-DA1C-AF58-F71AC51A2EFB}"/>
                  </a:ext>
                </a:extLst>
              </p:cNvPr>
              <p:cNvSpPr/>
              <p:nvPr/>
            </p:nvSpPr>
            <p:spPr>
              <a:xfrm>
                <a:off x="2450307" y="826870"/>
                <a:ext cx="257622" cy="70971"/>
              </a:xfrm>
              <a:custGeom>
                <a:avLst/>
                <a:gdLst>
                  <a:gd name="connsiteX0" fmla="*/ 253187 w 257622"/>
                  <a:gd name="connsiteY0" fmla="*/ 4397 h 70971"/>
                  <a:gd name="connsiteX1" fmla="*/ 207925 w 257622"/>
                  <a:gd name="connsiteY1" fmla="*/ 4397 h 70971"/>
                  <a:gd name="connsiteX2" fmla="*/ 207838 w 257622"/>
                  <a:gd name="connsiteY2" fmla="*/ 4406 h 70971"/>
                  <a:gd name="connsiteX3" fmla="*/ 190736 w 257622"/>
                  <a:gd name="connsiteY3" fmla="*/ 0 h 70971"/>
                  <a:gd name="connsiteX4" fmla="*/ 156487 w 257622"/>
                  <a:gd name="connsiteY4" fmla="*/ 26215 h 70971"/>
                  <a:gd name="connsiteX5" fmla="*/ 128636 w 257622"/>
                  <a:gd name="connsiteY5" fmla="*/ 8871 h 70971"/>
                  <a:gd name="connsiteX6" fmla="*/ 100785 w 257622"/>
                  <a:gd name="connsiteY6" fmla="*/ 26215 h 70971"/>
                  <a:gd name="connsiteX7" fmla="*/ 66536 w 257622"/>
                  <a:gd name="connsiteY7" fmla="*/ 0 h 70971"/>
                  <a:gd name="connsiteX8" fmla="*/ 49448 w 257622"/>
                  <a:gd name="connsiteY8" fmla="*/ 4397 h 70971"/>
                  <a:gd name="connsiteX9" fmla="*/ 4436 w 257622"/>
                  <a:gd name="connsiteY9" fmla="*/ 4397 h 70971"/>
                  <a:gd name="connsiteX10" fmla="*/ 0 w 257622"/>
                  <a:gd name="connsiteY10" fmla="*/ 8833 h 70971"/>
                  <a:gd name="connsiteX11" fmla="*/ 4436 w 257622"/>
                  <a:gd name="connsiteY11" fmla="*/ 13268 h 70971"/>
                  <a:gd name="connsiteX12" fmla="*/ 38895 w 257622"/>
                  <a:gd name="connsiteY12" fmla="*/ 13268 h 70971"/>
                  <a:gd name="connsiteX13" fmla="*/ 31050 w 257622"/>
                  <a:gd name="connsiteY13" fmla="*/ 35486 h 70971"/>
                  <a:gd name="connsiteX14" fmla="*/ 66536 w 257622"/>
                  <a:gd name="connsiteY14" fmla="*/ 70972 h 70971"/>
                  <a:gd name="connsiteX15" fmla="*/ 100934 w 257622"/>
                  <a:gd name="connsiteY15" fmla="*/ 44208 h 70971"/>
                  <a:gd name="connsiteX16" fmla="*/ 102022 w 257622"/>
                  <a:gd name="connsiteY16" fmla="*/ 44357 h 70971"/>
                  <a:gd name="connsiteX17" fmla="*/ 106457 w 257622"/>
                  <a:gd name="connsiteY17" fmla="*/ 39922 h 70971"/>
                  <a:gd name="connsiteX18" fmla="*/ 128636 w 257622"/>
                  <a:gd name="connsiteY18" fmla="*/ 17743 h 70971"/>
                  <a:gd name="connsiteX19" fmla="*/ 150815 w 257622"/>
                  <a:gd name="connsiteY19" fmla="*/ 39922 h 70971"/>
                  <a:gd name="connsiteX20" fmla="*/ 155250 w 257622"/>
                  <a:gd name="connsiteY20" fmla="*/ 44357 h 70971"/>
                  <a:gd name="connsiteX21" fmla="*/ 156338 w 257622"/>
                  <a:gd name="connsiteY21" fmla="*/ 44208 h 70971"/>
                  <a:gd name="connsiteX22" fmla="*/ 190735 w 257622"/>
                  <a:gd name="connsiteY22" fmla="*/ 70972 h 70971"/>
                  <a:gd name="connsiteX23" fmla="*/ 226221 w 257622"/>
                  <a:gd name="connsiteY23" fmla="*/ 35486 h 70971"/>
                  <a:gd name="connsiteX24" fmla="*/ 218376 w 257622"/>
                  <a:gd name="connsiteY24" fmla="*/ 13268 h 70971"/>
                  <a:gd name="connsiteX25" fmla="*/ 253187 w 257622"/>
                  <a:gd name="connsiteY25" fmla="*/ 13268 h 70971"/>
                  <a:gd name="connsiteX26" fmla="*/ 257622 w 257622"/>
                  <a:gd name="connsiteY26" fmla="*/ 8833 h 70971"/>
                  <a:gd name="connsiteX27" fmla="*/ 253187 w 257622"/>
                  <a:gd name="connsiteY27" fmla="*/ 4397 h 70971"/>
                  <a:gd name="connsiteX28" fmla="*/ 66535 w 257622"/>
                  <a:gd name="connsiteY28" fmla="*/ 62100 h 70971"/>
                  <a:gd name="connsiteX29" fmla="*/ 39920 w 257622"/>
                  <a:gd name="connsiteY29" fmla="*/ 35486 h 70971"/>
                  <a:gd name="connsiteX30" fmla="*/ 66535 w 257622"/>
                  <a:gd name="connsiteY30" fmla="*/ 8871 h 70971"/>
                  <a:gd name="connsiteX31" fmla="*/ 93149 w 257622"/>
                  <a:gd name="connsiteY31" fmla="*/ 35486 h 70971"/>
                  <a:gd name="connsiteX32" fmla="*/ 66535 w 257622"/>
                  <a:gd name="connsiteY32" fmla="*/ 62100 h 70971"/>
                  <a:gd name="connsiteX33" fmla="*/ 190735 w 257622"/>
                  <a:gd name="connsiteY33" fmla="*/ 62100 h 70971"/>
                  <a:gd name="connsiteX34" fmla="*/ 164121 w 257622"/>
                  <a:gd name="connsiteY34" fmla="*/ 35486 h 70971"/>
                  <a:gd name="connsiteX35" fmla="*/ 190735 w 257622"/>
                  <a:gd name="connsiteY35" fmla="*/ 8871 h 70971"/>
                  <a:gd name="connsiteX36" fmla="*/ 217349 w 257622"/>
                  <a:gd name="connsiteY36" fmla="*/ 35486 h 70971"/>
                  <a:gd name="connsiteX37" fmla="*/ 190735 w 257622"/>
                  <a:gd name="connsiteY37" fmla="*/ 62100 h 7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57622" h="70971">
                    <a:moveTo>
                      <a:pt x="253187" y="4397"/>
                    </a:moveTo>
                    <a:lnTo>
                      <a:pt x="207925" y="4397"/>
                    </a:lnTo>
                    <a:cubicBezTo>
                      <a:pt x="207895" y="4397"/>
                      <a:pt x="207868" y="4405"/>
                      <a:pt x="207838" y="4406"/>
                    </a:cubicBezTo>
                    <a:cubicBezTo>
                      <a:pt x="202762" y="1601"/>
                      <a:pt x="196933" y="0"/>
                      <a:pt x="190736" y="0"/>
                    </a:cubicBezTo>
                    <a:cubicBezTo>
                      <a:pt x="174377" y="0"/>
                      <a:pt x="160574" y="11131"/>
                      <a:pt x="156487" y="26215"/>
                    </a:cubicBezTo>
                    <a:cubicBezTo>
                      <a:pt x="151415" y="15951"/>
                      <a:pt x="140838" y="8871"/>
                      <a:pt x="128636" y="8871"/>
                    </a:cubicBezTo>
                    <a:cubicBezTo>
                      <a:pt x="116434" y="8871"/>
                      <a:pt x="105857" y="15951"/>
                      <a:pt x="100785" y="26215"/>
                    </a:cubicBezTo>
                    <a:cubicBezTo>
                      <a:pt x="96698" y="11131"/>
                      <a:pt x="82895" y="0"/>
                      <a:pt x="66536" y="0"/>
                    </a:cubicBezTo>
                    <a:cubicBezTo>
                      <a:pt x="60345" y="0"/>
                      <a:pt x="54521" y="1598"/>
                      <a:pt x="49448" y="4397"/>
                    </a:cubicBezTo>
                    <a:lnTo>
                      <a:pt x="4436" y="4397"/>
                    </a:lnTo>
                    <a:cubicBezTo>
                      <a:pt x="1984" y="4397"/>
                      <a:pt x="0" y="6381"/>
                      <a:pt x="0" y="8833"/>
                    </a:cubicBezTo>
                    <a:cubicBezTo>
                      <a:pt x="0" y="11284"/>
                      <a:pt x="1984" y="13268"/>
                      <a:pt x="4436" y="13268"/>
                    </a:cubicBezTo>
                    <a:lnTo>
                      <a:pt x="38895" y="13268"/>
                    </a:lnTo>
                    <a:cubicBezTo>
                      <a:pt x="33993" y="19354"/>
                      <a:pt x="31050" y="27081"/>
                      <a:pt x="31050" y="35486"/>
                    </a:cubicBezTo>
                    <a:cubicBezTo>
                      <a:pt x="31050" y="55053"/>
                      <a:pt x="46970" y="70972"/>
                      <a:pt x="66536" y="70972"/>
                    </a:cubicBezTo>
                    <a:cubicBezTo>
                      <a:pt x="83093" y="70972"/>
                      <a:pt x="97037" y="59571"/>
                      <a:pt x="100934" y="44208"/>
                    </a:cubicBezTo>
                    <a:cubicBezTo>
                      <a:pt x="101283" y="44296"/>
                      <a:pt x="101644" y="44357"/>
                      <a:pt x="102022" y="44357"/>
                    </a:cubicBezTo>
                    <a:cubicBezTo>
                      <a:pt x="104474" y="44357"/>
                      <a:pt x="106457" y="42373"/>
                      <a:pt x="106457" y="39922"/>
                    </a:cubicBezTo>
                    <a:cubicBezTo>
                      <a:pt x="106457" y="27693"/>
                      <a:pt x="116408" y="17743"/>
                      <a:pt x="128636" y="17743"/>
                    </a:cubicBezTo>
                    <a:cubicBezTo>
                      <a:pt x="140864" y="17743"/>
                      <a:pt x="150815" y="27693"/>
                      <a:pt x="150815" y="39922"/>
                    </a:cubicBezTo>
                    <a:cubicBezTo>
                      <a:pt x="150815" y="42373"/>
                      <a:pt x="152799" y="44357"/>
                      <a:pt x="155250" y="44357"/>
                    </a:cubicBezTo>
                    <a:cubicBezTo>
                      <a:pt x="155627" y="44357"/>
                      <a:pt x="155988" y="44296"/>
                      <a:pt x="156338" y="44208"/>
                    </a:cubicBezTo>
                    <a:cubicBezTo>
                      <a:pt x="160234" y="59571"/>
                      <a:pt x="174178" y="70972"/>
                      <a:pt x="190735" y="70972"/>
                    </a:cubicBezTo>
                    <a:cubicBezTo>
                      <a:pt x="210302" y="70972"/>
                      <a:pt x="226221" y="55053"/>
                      <a:pt x="226221" y="35486"/>
                    </a:cubicBezTo>
                    <a:cubicBezTo>
                      <a:pt x="226221" y="27081"/>
                      <a:pt x="223278" y="19354"/>
                      <a:pt x="218376" y="13268"/>
                    </a:cubicBezTo>
                    <a:lnTo>
                      <a:pt x="253187" y="13268"/>
                    </a:lnTo>
                    <a:cubicBezTo>
                      <a:pt x="255639" y="13268"/>
                      <a:pt x="257622" y="11284"/>
                      <a:pt x="257622" y="8833"/>
                    </a:cubicBezTo>
                    <a:cubicBezTo>
                      <a:pt x="257622" y="6381"/>
                      <a:pt x="255639" y="4397"/>
                      <a:pt x="253187" y="4397"/>
                    </a:cubicBezTo>
                    <a:close/>
                    <a:moveTo>
                      <a:pt x="66535" y="62100"/>
                    </a:moveTo>
                    <a:cubicBezTo>
                      <a:pt x="51859" y="62100"/>
                      <a:pt x="39920" y="50161"/>
                      <a:pt x="39920" y="35486"/>
                    </a:cubicBezTo>
                    <a:cubicBezTo>
                      <a:pt x="39920" y="20810"/>
                      <a:pt x="51859" y="8871"/>
                      <a:pt x="66535" y="8871"/>
                    </a:cubicBezTo>
                    <a:cubicBezTo>
                      <a:pt x="81210" y="8871"/>
                      <a:pt x="93149" y="20810"/>
                      <a:pt x="93149" y="35486"/>
                    </a:cubicBezTo>
                    <a:cubicBezTo>
                      <a:pt x="93149" y="50161"/>
                      <a:pt x="81210" y="62100"/>
                      <a:pt x="66535" y="62100"/>
                    </a:cubicBezTo>
                    <a:close/>
                    <a:moveTo>
                      <a:pt x="190735" y="62100"/>
                    </a:moveTo>
                    <a:cubicBezTo>
                      <a:pt x="176059" y="62100"/>
                      <a:pt x="164121" y="50161"/>
                      <a:pt x="164121" y="35486"/>
                    </a:cubicBezTo>
                    <a:cubicBezTo>
                      <a:pt x="164121" y="20810"/>
                      <a:pt x="176059" y="8871"/>
                      <a:pt x="190735" y="8871"/>
                    </a:cubicBezTo>
                    <a:cubicBezTo>
                      <a:pt x="205411" y="8871"/>
                      <a:pt x="217349" y="20810"/>
                      <a:pt x="217349" y="35486"/>
                    </a:cubicBezTo>
                    <a:cubicBezTo>
                      <a:pt x="217349" y="50161"/>
                      <a:pt x="205411" y="62100"/>
                      <a:pt x="190735" y="62100"/>
                    </a:cubicBezTo>
                    <a:close/>
                  </a:path>
                </a:pathLst>
              </a:custGeom>
              <a:solidFill>
                <a:srgbClr val="734A3E"/>
              </a:solidFill>
              <a:ln w="1109" cap="flat">
                <a:noFill/>
                <a:prstDash val="solid"/>
                <a:miter/>
              </a:ln>
            </p:spPr>
            <p:txBody>
              <a:bodyPr rtlCol="0" anchor="ctr"/>
              <a:lstStyle/>
              <a:p>
                <a:endParaRPr lang="en-US"/>
              </a:p>
            </p:txBody>
          </p:sp>
          <p:sp>
            <p:nvSpPr>
              <p:cNvPr id="37" name="Freihandform 36">
                <a:extLst>
                  <a:ext uri="{FF2B5EF4-FFF2-40B4-BE49-F238E27FC236}">
                    <a16:creationId xmlns:a16="http://schemas.microsoft.com/office/drawing/2014/main" id="{8C98A1D4-634F-BB87-3BE6-B6A630AC3DEE}"/>
                  </a:ext>
                </a:extLst>
              </p:cNvPr>
              <p:cNvSpPr/>
              <p:nvPr/>
            </p:nvSpPr>
            <p:spPr>
              <a:xfrm>
                <a:off x="2428224" y="662749"/>
                <a:ext cx="301787" cy="184143"/>
              </a:xfrm>
              <a:custGeom>
                <a:avLst/>
                <a:gdLst>
                  <a:gd name="connsiteX0" fmla="*/ 195251 w 301787"/>
                  <a:gd name="connsiteY0" fmla="*/ 0 h 184143"/>
                  <a:gd name="connsiteX1" fmla="*/ 150894 w 301787"/>
                  <a:gd name="connsiteY1" fmla="*/ 8871 h 184143"/>
                  <a:gd name="connsiteX2" fmla="*/ 106536 w 301787"/>
                  <a:gd name="connsiteY2" fmla="*/ 0 h 184143"/>
                  <a:gd name="connsiteX3" fmla="*/ 8950 w 301787"/>
                  <a:gd name="connsiteY3" fmla="*/ 184144 h 184143"/>
                  <a:gd name="connsiteX4" fmla="*/ 150894 w 301787"/>
                  <a:gd name="connsiteY4" fmla="*/ 97586 h 184143"/>
                  <a:gd name="connsiteX5" fmla="*/ 292837 w 301787"/>
                  <a:gd name="connsiteY5" fmla="*/ 184144 h 184143"/>
                  <a:gd name="connsiteX6" fmla="*/ 195251 w 301787"/>
                  <a:gd name="connsiteY6" fmla="*/ 0 h 18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787" h="184143">
                    <a:moveTo>
                      <a:pt x="195251" y="0"/>
                    </a:moveTo>
                    <a:cubicBezTo>
                      <a:pt x="166419" y="0"/>
                      <a:pt x="150894" y="8871"/>
                      <a:pt x="150894" y="8871"/>
                    </a:cubicBezTo>
                    <a:cubicBezTo>
                      <a:pt x="150894" y="8871"/>
                      <a:pt x="135368" y="0"/>
                      <a:pt x="106536" y="0"/>
                    </a:cubicBezTo>
                    <a:cubicBezTo>
                      <a:pt x="77704" y="0"/>
                      <a:pt x="-31711" y="55508"/>
                      <a:pt x="8950" y="184144"/>
                    </a:cubicBezTo>
                    <a:cubicBezTo>
                      <a:pt x="8950" y="184144"/>
                      <a:pt x="150894" y="158946"/>
                      <a:pt x="150894" y="97586"/>
                    </a:cubicBezTo>
                    <a:cubicBezTo>
                      <a:pt x="150894" y="158946"/>
                      <a:pt x="292837" y="184144"/>
                      <a:pt x="292837" y="184144"/>
                    </a:cubicBezTo>
                    <a:cubicBezTo>
                      <a:pt x="333498" y="55508"/>
                      <a:pt x="224083" y="0"/>
                      <a:pt x="195251" y="0"/>
                    </a:cubicBezTo>
                    <a:close/>
                  </a:path>
                </a:pathLst>
              </a:custGeom>
              <a:solidFill>
                <a:srgbClr val="FFC85C"/>
              </a:solidFill>
              <a:ln w="1109" cap="flat">
                <a:noFill/>
                <a:prstDash val="solid"/>
                <a:miter/>
              </a:ln>
            </p:spPr>
            <p:txBody>
              <a:bodyPr rtlCol="0" anchor="ctr"/>
              <a:lstStyle/>
              <a:p>
                <a:endParaRPr lang="en-US"/>
              </a:p>
            </p:txBody>
          </p:sp>
          <p:sp>
            <p:nvSpPr>
              <p:cNvPr id="38" name="Freihandform 37">
                <a:extLst>
                  <a:ext uri="{FF2B5EF4-FFF2-40B4-BE49-F238E27FC236}">
                    <a16:creationId xmlns:a16="http://schemas.microsoft.com/office/drawing/2014/main" id="{9C4C9543-15E5-94D6-5D48-EE70FFD7AE23}"/>
                  </a:ext>
                </a:extLst>
              </p:cNvPr>
              <p:cNvSpPr/>
              <p:nvPr/>
            </p:nvSpPr>
            <p:spPr>
              <a:xfrm>
                <a:off x="2428224" y="662749"/>
                <a:ext cx="150893" cy="184143"/>
              </a:xfrm>
              <a:custGeom>
                <a:avLst/>
                <a:gdLst>
                  <a:gd name="connsiteX0" fmla="*/ 150893 w 150893"/>
                  <a:gd name="connsiteY0" fmla="*/ 8876 h 184143"/>
                  <a:gd name="connsiteX1" fmla="*/ 150893 w 150893"/>
                  <a:gd name="connsiteY1" fmla="*/ 8871 h 184143"/>
                  <a:gd name="connsiteX2" fmla="*/ 106536 w 150893"/>
                  <a:gd name="connsiteY2" fmla="*/ 0 h 184143"/>
                  <a:gd name="connsiteX3" fmla="*/ 8950 w 150893"/>
                  <a:gd name="connsiteY3" fmla="*/ 184144 h 184143"/>
                  <a:gd name="connsiteX4" fmla="*/ 48528 w 150893"/>
                  <a:gd name="connsiteY4" fmla="*/ 174529 h 184143"/>
                  <a:gd name="connsiteX5" fmla="*/ 150893 w 150893"/>
                  <a:gd name="connsiteY5" fmla="*/ 8876 h 18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893" h="184143">
                    <a:moveTo>
                      <a:pt x="150893" y="8876"/>
                    </a:moveTo>
                    <a:lnTo>
                      <a:pt x="150893" y="8871"/>
                    </a:lnTo>
                    <a:cubicBezTo>
                      <a:pt x="150893" y="8871"/>
                      <a:pt x="135368" y="0"/>
                      <a:pt x="106536" y="0"/>
                    </a:cubicBezTo>
                    <a:cubicBezTo>
                      <a:pt x="77704" y="0"/>
                      <a:pt x="-31710" y="55508"/>
                      <a:pt x="8950" y="184144"/>
                    </a:cubicBezTo>
                    <a:cubicBezTo>
                      <a:pt x="8950" y="184144"/>
                      <a:pt x="26133" y="181086"/>
                      <a:pt x="48528" y="174529"/>
                    </a:cubicBezTo>
                    <a:cubicBezTo>
                      <a:pt x="23464" y="59181"/>
                      <a:pt x="123383" y="8965"/>
                      <a:pt x="150893" y="8876"/>
                    </a:cubicBezTo>
                    <a:close/>
                  </a:path>
                </a:pathLst>
              </a:custGeom>
              <a:solidFill>
                <a:srgbClr val="F6B45E"/>
              </a:solidFill>
              <a:ln w="1109"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3091914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usgewählte Bilder und Texte refkletieren 4">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F6ACCF9F-E5D6-32E0-6ADE-0D1E8FFA956E}"/>
              </a:ext>
            </a:extLst>
          </p:cNvPr>
          <p:cNvSpPr/>
          <p:nvPr userDrawn="1"/>
        </p:nvSpPr>
        <p:spPr>
          <a:xfrm>
            <a:off x="6281328" y="1268413"/>
            <a:ext cx="5545138" cy="46792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hteck 2">
            <a:extLst>
              <a:ext uri="{FF2B5EF4-FFF2-40B4-BE49-F238E27FC236}">
                <a16:creationId xmlns:a16="http://schemas.microsoft.com/office/drawing/2014/main" id="{0A270233-F21E-CA47-2F8A-CF26B789BB13}"/>
              </a:ext>
            </a:extLst>
          </p:cNvPr>
          <p:cNvSpPr/>
          <p:nvPr userDrawn="1"/>
        </p:nvSpPr>
        <p:spPr>
          <a:xfrm>
            <a:off x="371475" y="1268413"/>
            <a:ext cx="5545138" cy="467925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Gerade Verbindung 3">
            <a:extLst>
              <a:ext uri="{FF2B5EF4-FFF2-40B4-BE49-F238E27FC236}">
                <a16:creationId xmlns:a16="http://schemas.microsoft.com/office/drawing/2014/main" id="{7CED45BD-12CC-6B26-4CCA-367CCC3C22DC}"/>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pic>
        <p:nvPicPr>
          <p:cNvPr id="5" name="Grafik 4">
            <a:extLst>
              <a:ext uri="{FF2B5EF4-FFF2-40B4-BE49-F238E27FC236}">
                <a16:creationId xmlns:a16="http://schemas.microsoft.com/office/drawing/2014/main" id="{2A73087C-7E7E-FBA9-1A69-8AE211ADE53F}"/>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16514" r="29355"/>
          <a:stretch/>
        </p:blipFill>
        <p:spPr>
          <a:xfrm>
            <a:off x="6617697" y="1808163"/>
            <a:ext cx="4872400" cy="3708399"/>
          </a:xfrm>
          <a:prstGeom prst="rect">
            <a:avLst/>
          </a:prstGeom>
        </p:spPr>
      </p:pic>
      <p:pic>
        <p:nvPicPr>
          <p:cNvPr id="6" name="Grafik 5">
            <a:extLst>
              <a:ext uri="{FF2B5EF4-FFF2-40B4-BE49-F238E27FC236}">
                <a16:creationId xmlns:a16="http://schemas.microsoft.com/office/drawing/2014/main" id="{475EF7A3-5896-A3E4-EFE4-F3359EF6AD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28224" y="1808163"/>
            <a:ext cx="4631641" cy="3708400"/>
          </a:xfrm>
          <a:prstGeom prst="rect">
            <a:avLst/>
          </a:prstGeom>
        </p:spPr>
      </p:pic>
      <p:sp>
        <p:nvSpPr>
          <p:cNvPr id="7" name="Rechteck 6">
            <a:extLst>
              <a:ext uri="{FF2B5EF4-FFF2-40B4-BE49-F238E27FC236}">
                <a16:creationId xmlns:a16="http://schemas.microsoft.com/office/drawing/2014/main" id="{E2F4DFEE-B73C-09A2-285D-9DAAAB396982}"/>
              </a:ext>
            </a:extLst>
          </p:cNvPr>
          <p:cNvSpPr/>
          <p:nvPr userDrawn="1"/>
        </p:nvSpPr>
        <p:spPr>
          <a:xfrm>
            <a:off x="2182950" y="723635"/>
            <a:ext cx="663488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indent="0" fontAlgn="base">
              <a:spcAft>
                <a:spcPct val="0"/>
              </a:spcAft>
              <a:buNone/>
            </a:pPr>
            <a:r>
              <a:rPr lang="de-DE" sz="2400" b="1" kern="0" dirty="0">
                <a:solidFill>
                  <a:schemeClr val="tx2"/>
                </a:solidFill>
                <a:latin typeface="Arial" panose="020B0604020202020204" pitchFamily="34" charset="0"/>
                <a:cs typeface="Arial" panose="020B0604020202020204" pitchFamily="34" charset="0"/>
              </a:rPr>
              <a:t>Ausgewählte Bilder und Texte reflektieren</a:t>
            </a:r>
          </a:p>
        </p:txBody>
      </p:sp>
      <p:sp>
        <p:nvSpPr>
          <p:cNvPr id="8" name="Textfeld 7">
            <a:extLst>
              <a:ext uri="{FF2B5EF4-FFF2-40B4-BE49-F238E27FC236}">
                <a16:creationId xmlns:a16="http://schemas.microsoft.com/office/drawing/2014/main" id="{2BEAE60F-54DB-AB58-945B-04EA05BFA3B8}"/>
              </a:ext>
            </a:extLst>
          </p:cNvPr>
          <p:cNvSpPr txBox="1"/>
          <p:nvPr userDrawn="1"/>
        </p:nvSpPr>
        <p:spPr>
          <a:xfrm>
            <a:off x="2716098" y="5641419"/>
            <a:ext cx="855892" cy="855892"/>
          </a:xfrm>
          <a:prstGeom prst="ellipse">
            <a:avLst/>
          </a:prstGeom>
          <a:solidFill>
            <a:schemeClr val="accent1"/>
          </a:solidFill>
          <a:ln w="57150">
            <a:noFill/>
          </a:ln>
        </p:spPr>
        <p:style>
          <a:lnRef idx="2">
            <a:schemeClr val="accent1"/>
          </a:lnRef>
          <a:fillRef idx="1">
            <a:schemeClr val="lt1"/>
          </a:fillRef>
          <a:effectRef idx="0">
            <a:schemeClr val="accent1"/>
          </a:effectRef>
          <a:fontRef idx="minor">
            <a:schemeClr val="dk1"/>
          </a:fontRef>
        </p:style>
        <p:txBody>
          <a:bodyPr wrap="square" lIns="0" tIns="0" rIns="0" bIns="0" rtlCol="0" anchor="ctr">
            <a:noAutofit/>
          </a:bodyPr>
          <a:lstStyle/>
          <a:p>
            <a:pPr algn="ctr"/>
            <a:r>
              <a:rPr lang="de-DE" sz="3200" b="1" dirty="0">
                <a:solidFill>
                  <a:schemeClr val="bg1"/>
                </a:solidFill>
                <a:latin typeface="Arial" panose="020B0604020202020204" pitchFamily="34" charset="0"/>
                <a:ea typeface="Calibri" panose="020F0502020204030204" pitchFamily="34" charset="0"/>
                <a:cs typeface="Times New Roman" panose="02020603050405020304" pitchFamily="18" charset="0"/>
              </a:rPr>
              <a:t>4A</a:t>
            </a:r>
            <a:endParaRPr lang="de-DE" sz="20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Textfeld 8">
            <a:extLst>
              <a:ext uri="{FF2B5EF4-FFF2-40B4-BE49-F238E27FC236}">
                <a16:creationId xmlns:a16="http://schemas.microsoft.com/office/drawing/2014/main" id="{C0A9943B-9B96-ADA9-0C8B-C822AFD2FED1}"/>
              </a:ext>
            </a:extLst>
          </p:cNvPr>
          <p:cNvSpPr txBox="1"/>
          <p:nvPr userDrawn="1"/>
        </p:nvSpPr>
        <p:spPr>
          <a:xfrm>
            <a:off x="8625951" y="5641419"/>
            <a:ext cx="855892" cy="855892"/>
          </a:xfrm>
          <a:prstGeom prst="ellipse">
            <a:avLst/>
          </a:prstGeom>
          <a:solidFill>
            <a:schemeClr val="accent1"/>
          </a:solidFill>
          <a:ln w="57150">
            <a:noFill/>
          </a:ln>
        </p:spPr>
        <p:style>
          <a:lnRef idx="2">
            <a:schemeClr val="accent1"/>
          </a:lnRef>
          <a:fillRef idx="1">
            <a:schemeClr val="lt1"/>
          </a:fillRef>
          <a:effectRef idx="0">
            <a:schemeClr val="accent1"/>
          </a:effectRef>
          <a:fontRef idx="minor">
            <a:schemeClr val="dk1"/>
          </a:fontRef>
        </p:style>
        <p:txBody>
          <a:bodyPr wrap="square" lIns="0" tIns="0" rIns="0" bIns="0" rtlCol="0" anchor="ctr">
            <a:noAutofit/>
          </a:bodyPr>
          <a:lstStyle/>
          <a:p>
            <a:pPr algn="ctr"/>
            <a:r>
              <a:rPr lang="de-DE" sz="3200" b="1" dirty="0">
                <a:solidFill>
                  <a:schemeClr val="bg1"/>
                </a:solidFill>
                <a:latin typeface="Arial" panose="020B0604020202020204" pitchFamily="34" charset="0"/>
                <a:ea typeface="Calibri" panose="020F0502020204030204" pitchFamily="34" charset="0"/>
                <a:cs typeface="Times New Roman" panose="02020603050405020304" pitchFamily="18" charset="0"/>
              </a:rPr>
              <a:t>4B</a:t>
            </a:r>
            <a:endParaRPr lang="de-DE" sz="20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10" name="Gruppieren 9">
            <a:extLst>
              <a:ext uri="{FF2B5EF4-FFF2-40B4-BE49-F238E27FC236}">
                <a16:creationId xmlns:a16="http://schemas.microsoft.com/office/drawing/2014/main" id="{AC176386-35F2-E424-8B6D-6F3D7D631D67}"/>
              </a:ext>
            </a:extLst>
          </p:cNvPr>
          <p:cNvGrpSpPr/>
          <p:nvPr userDrawn="1"/>
        </p:nvGrpSpPr>
        <p:grpSpPr>
          <a:xfrm>
            <a:off x="742950" y="368301"/>
            <a:ext cx="1080000" cy="1080000"/>
            <a:chOff x="742950" y="368301"/>
            <a:chExt cx="1080000" cy="1080000"/>
          </a:xfrm>
        </p:grpSpPr>
        <p:sp>
          <p:nvSpPr>
            <p:cNvPr id="12" name="Oval 11">
              <a:extLst>
                <a:ext uri="{FF2B5EF4-FFF2-40B4-BE49-F238E27FC236}">
                  <a16:creationId xmlns:a16="http://schemas.microsoft.com/office/drawing/2014/main" id="{EE525706-CAE5-E9C0-F6C9-996AEB10D140}"/>
                </a:ext>
              </a:extLst>
            </p:cNvPr>
            <p:cNvSpPr/>
            <p:nvPr/>
          </p:nvSpPr>
          <p:spPr>
            <a:xfrm>
              <a:off x="742950" y="368301"/>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dirty="0">
                <a:latin typeface="Arial" panose="020B0604020202020204" pitchFamily="34" charset="0"/>
                <a:cs typeface="Arial" panose="020B0604020202020204" pitchFamily="34" charset="0"/>
              </a:endParaRPr>
            </a:p>
          </p:txBody>
        </p:sp>
        <p:pic>
          <p:nvPicPr>
            <p:cNvPr id="13" name="Grafik 12">
              <a:extLst>
                <a:ext uri="{FF2B5EF4-FFF2-40B4-BE49-F238E27FC236}">
                  <a16:creationId xmlns:a16="http://schemas.microsoft.com/office/drawing/2014/main" id="{C616D2B6-0F73-6A17-6877-CB2085D342BA}"/>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1349632" y="638301"/>
              <a:ext cx="386490" cy="386492"/>
            </a:xfrm>
            <a:prstGeom prst="rect">
              <a:avLst/>
            </a:prstGeom>
          </p:spPr>
        </p:pic>
        <p:grpSp>
          <p:nvGrpSpPr>
            <p:cNvPr id="14" name="Grafik 3">
              <a:extLst>
                <a:ext uri="{FF2B5EF4-FFF2-40B4-BE49-F238E27FC236}">
                  <a16:creationId xmlns:a16="http://schemas.microsoft.com/office/drawing/2014/main" id="{772BE9C4-BE29-A2DC-1560-233D057C9D88}"/>
                </a:ext>
              </a:extLst>
            </p:cNvPr>
            <p:cNvGrpSpPr/>
            <p:nvPr/>
          </p:nvGrpSpPr>
          <p:grpSpPr>
            <a:xfrm>
              <a:off x="1138687" y="667048"/>
              <a:ext cx="351657" cy="510247"/>
              <a:chOff x="1107121" y="664259"/>
              <a:chExt cx="351657" cy="510247"/>
            </a:xfrm>
          </p:grpSpPr>
          <p:sp>
            <p:nvSpPr>
              <p:cNvPr id="37" name="Freihandform 36">
                <a:extLst>
                  <a:ext uri="{FF2B5EF4-FFF2-40B4-BE49-F238E27FC236}">
                    <a16:creationId xmlns:a16="http://schemas.microsoft.com/office/drawing/2014/main" id="{36C91E62-DBE1-8AA5-AE0C-F48BAEA9B146}"/>
                  </a:ext>
                </a:extLst>
              </p:cNvPr>
              <p:cNvSpPr/>
              <p:nvPr/>
            </p:nvSpPr>
            <p:spPr>
              <a:xfrm>
                <a:off x="1107121" y="664259"/>
                <a:ext cx="351656" cy="510246"/>
              </a:xfrm>
              <a:custGeom>
                <a:avLst/>
                <a:gdLst>
                  <a:gd name="connsiteX0" fmla="*/ 351625 w 351656"/>
                  <a:gd name="connsiteY0" fmla="*/ 465025 h 510246"/>
                  <a:gd name="connsiteX1" fmla="*/ 350826 w 351656"/>
                  <a:gd name="connsiteY1" fmla="*/ 457838 h 510246"/>
                  <a:gd name="connsiteX2" fmla="*/ 345107 w 351656"/>
                  <a:gd name="connsiteY2" fmla="*/ 453261 h 510246"/>
                  <a:gd name="connsiteX3" fmla="*/ 344659 w 351656"/>
                  <a:gd name="connsiteY3" fmla="*/ 453311 h 510246"/>
                  <a:gd name="connsiteX4" fmla="*/ 336932 w 351656"/>
                  <a:gd name="connsiteY4" fmla="*/ 391494 h 510246"/>
                  <a:gd name="connsiteX5" fmla="*/ 313142 w 351656"/>
                  <a:gd name="connsiteY5" fmla="*/ 362475 h 510246"/>
                  <a:gd name="connsiteX6" fmla="*/ 270203 w 351656"/>
                  <a:gd name="connsiteY6" fmla="*/ 348162 h 510246"/>
                  <a:gd name="connsiteX7" fmla="*/ 253291 w 351656"/>
                  <a:gd name="connsiteY7" fmla="*/ 351322 h 510246"/>
                  <a:gd name="connsiteX8" fmla="*/ 240643 w 351656"/>
                  <a:gd name="connsiteY8" fmla="*/ 347106 h 510246"/>
                  <a:gd name="connsiteX9" fmla="*/ 228612 w 351656"/>
                  <a:gd name="connsiteY9" fmla="*/ 330414 h 510246"/>
                  <a:gd name="connsiteX10" fmla="*/ 228612 w 351656"/>
                  <a:gd name="connsiteY10" fmla="*/ 302040 h 510246"/>
                  <a:gd name="connsiteX11" fmla="*/ 266508 w 351656"/>
                  <a:gd name="connsiteY11" fmla="*/ 286250 h 510246"/>
                  <a:gd name="connsiteX12" fmla="*/ 298991 w 351656"/>
                  <a:gd name="connsiteY12" fmla="*/ 237528 h 510246"/>
                  <a:gd name="connsiteX13" fmla="*/ 298991 w 351656"/>
                  <a:gd name="connsiteY13" fmla="*/ 228731 h 510246"/>
                  <a:gd name="connsiteX14" fmla="*/ 325383 w 351656"/>
                  <a:gd name="connsiteY14" fmla="*/ 202339 h 510246"/>
                  <a:gd name="connsiteX15" fmla="*/ 322393 w 351656"/>
                  <a:gd name="connsiteY15" fmla="*/ 190141 h 510246"/>
                  <a:gd name="connsiteX16" fmla="*/ 325383 w 351656"/>
                  <a:gd name="connsiteY16" fmla="*/ 175947 h 510246"/>
                  <a:gd name="connsiteX17" fmla="*/ 323712 w 351656"/>
                  <a:gd name="connsiteY17" fmla="*/ 165774 h 510246"/>
                  <a:gd name="connsiteX18" fmla="*/ 334181 w 351656"/>
                  <a:gd name="connsiteY18" fmla="*/ 140758 h 510246"/>
                  <a:gd name="connsiteX19" fmla="*/ 332509 w 351656"/>
                  <a:gd name="connsiteY19" fmla="*/ 130584 h 510246"/>
                  <a:gd name="connsiteX20" fmla="*/ 342978 w 351656"/>
                  <a:gd name="connsiteY20" fmla="*/ 105568 h 510246"/>
                  <a:gd name="connsiteX21" fmla="*/ 315099 w 351656"/>
                  <a:gd name="connsiteY21" fmla="*/ 71161 h 510246"/>
                  <a:gd name="connsiteX22" fmla="*/ 316586 w 351656"/>
                  <a:gd name="connsiteY22" fmla="*/ 61581 h 510246"/>
                  <a:gd name="connsiteX23" fmla="*/ 281396 w 351656"/>
                  <a:gd name="connsiteY23" fmla="*/ 26392 h 510246"/>
                  <a:gd name="connsiteX24" fmla="*/ 261698 w 351656"/>
                  <a:gd name="connsiteY24" fmla="*/ 32420 h 510246"/>
                  <a:gd name="connsiteX25" fmla="*/ 228612 w 351656"/>
                  <a:gd name="connsiteY25" fmla="*/ 8797 h 510246"/>
                  <a:gd name="connsiteX26" fmla="*/ 205958 w 351656"/>
                  <a:gd name="connsiteY26" fmla="*/ 17265 h 510246"/>
                  <a:gd name="connsiteX27" fmla="*/ 175829 w 351656"/>
                  <a:gd name="connsiteY27" fmla="*/ 0 h 510246"/>
                  <a:gd name="connsiteX28" fmla="*/ 145700 w 351656"/>
                  <a:gd name="connsiteY28" fmla="*/ 17265 h 510246"/>
                  <a:gd name="connsiteX29" fmla="*/ 123045 w 351656"/>
                  <a:gd name="connsiteY29" fmla="*/ 8797 h 510246"/>
                  <a:gd name="connsiteX30" fmla="*/ 89960 w 351656"/>
                  <a:gd name="connsiteY30" fmla="*/ 32420 h 510246"/>
                  <a:gd name="connsiteX31" fmla="*/ 70261 w 351656"/>
                  <a:gd name="connsiteY31" fmla="*/ 26392 h 510246"/>
                  <a:gd name="connsiteX32" fmla="*/ 35072 w 351656"/>
                  <a:gd name="connsiteY32" fmla="*/ 61581 h 510246"/>
                  <a:gd name="connsiteX33" fmla="*/ 36559 w 351656"/>
                  <a:gd name="connsiteY33" fmla="*/ 71161 h 510246"/>
                  <a:gd name="connsiteX34" fmla="*/ 8679 w 351656"/>
                  <a:gd name="connsiteY34" fmla="*/ 105568 h 510246"/>
                  <a:gd name="connsiteX35" fmla="*/ 19148 w 351656"/>
                  <a:gd name="connsiteY35" fmla="*/ 130584 h 510246"/>
                  <a:gd name="connsiteX36" fmla="*/ 17476 w 351656"/>
                  <a:gd name="connsiteY36" fmla="*/ 140758 h 510246"/>
                  <a:gd name="connsiteX37" fmla="*/ 27945 w 351656"/>
                  <a:gd name="connsiteY37" fmla="*/ 165774 h 510246"/>
                  <a:gd name="connsiteX38" fmla="*/ 26273 w 351656"/>
                  <a:gd name="connsiteY38" fmla="*/ 175947 h 510246"/>
                  <a:gd name="connsiteX39" fmla="*/ 29263 w 351656"/>
                  <a:gd name="connsiteY39" fmla="*/ 190141 h 510246"/>
                  <a:gd name="connsiteX40" fmla="*/ 26273 w 351656"/>
                  <a:gd name="connsiteY40" fmla="*/ 202339 h 510246"/>
                  <a:gd name="connsiteX41" fmla="*/ 52665 w 351656"/>
                  <a:gd name="connsiteY41" fmla="*/ 228731 h 510246"/>
                  <a:gd name="connsiteX42" fmla="*/ 52665 w 351656"/>
                  <a:gd name="connsiteY42" fmla="*/ 237528 h 510246"/>
                  <a:gd name="connsiteX43" fmla="*/ 85147 w 351656"/>
                  <a:gd name="connsiteY43" fmla="*/ 286252 h 510246"/>
                  <a:gd name="connsiteX44" fmla="*/ 123044 w 351656"/>
                  <a:gd name="connsiteY44" fmla="*/ 302043 h 510246"/>
                  <a:gd name="connsiteX45" fmla="*/ 123044 w 351656"/>
                  <a:gd name="connsiteY45" fmla="*/ 330415 h 510246"/>
                  <a:gd name="connsiteX46" fmla="*/ 111014 w 351656"/>
                  <a:gd name="connsiteY46" fmla="*/ 347107 h 510246"/>
                  <a:gd name="connsiteX47" fmla="*/ 98366 w 351656"/>
                  <a:gd name="connsiteY47" fmla="*/ 351323 h 510246"/>
                  <a:gd name="connsiteX48" fmla="*/ 81454 w 351656"/>
                  <a:gd name="connsiteY48" fmla="*/ 348163 h 510246"/>
                  <a:gd name="connsiteX49" fmla="*/ 38515 w 351656"/>
                  <a:gd name="connsiteY49" fmla="*/ 362476 h 510246"/>
                  <a:gd name="connsiteX50" fmla="*/ 14725 w 351656"/>
                  <a:gd name="connsiteY50" fmla="*/ 391495 h 510246"/>
                  <a:gd name="connsiteX51" fmla="*/ 6997 w 351656"/>
                  <a:gd name="connsiteY51" fmla="*/ 453312 h 510246"/>
                  <a:gd name="connsiteX52" fmla="*/ 6550 w 351656"/>
                  <a:gd name="connsiteY52" fmla="*/ 453262 h 510246"/>
                  <a:gd name="connsiteX53" fmla="*/ 830 w 351656"/>
                  <a:gd name="connsiteY53" fmla="*/ 457839 h 510246"/>
                  <a:gd name="connsiteX54" fmla="*/ 32 w 351656"/>
                  <a:gd name="connsiteY54" fmla="*/ 465027 h 510246"/>
                  <a:gd name="connsiteX55" fmla="*/ 4608 w 351656"/>
                  <a:gd name="connsiteY55" fmla="*/ 470746 h 510246"/>
                  <a:gd name="connsiteX56" fmla="*/ 17476 w 351656"/>
                  <a:gd name="connsiteY56" fmla="*/ 472176 h 510246"/>
                  <a:gd name="connsiteX57" fmla="*/ 17476 w 351656"/>
                  <a:gd name="connsiteY57" fmla="*/ 492651 h 510246"/>
                  <a:gd name="connsiteX58" fmla="*/ 35071 w 351656"/>
                  <a:gd name="connsiteY58" fmla="*/ 510246 h 510246"/>
                  <a:gd name="connsiteX59" fmla="*/ 79058 w 351656"/>
                  <a:gd name="connsiteY59" fmla="*/ 510246 h 510246"/>
                  <a:gd name="connsiteX60" fmla="*/ 272599 w 351656"/>
                  <a:gd name="connsiteY60" fmla="*/ 510246 h 510246"/>
                  <a:gd name="connsiteX61" fmla="*/ 316586 w 351656"/>
                  <a:gd name="connsiteY61" fmla="*/ 510246 h 510246"/>
                  <a:gd name="connsiteX62" fmla="*/ 334181 w 351656"/>
                  <a:gd name="connsiteY62" fmla="*/ 492651 h 510246"/>
                  <a:gd name="connsiteX63" fmla="*/ 334181 w 351656"/>
                  <a:gd name="connsiteY63" fmla="*/ 472174 h 510246"/>
                  <a:gd name="connsiteX64" fmla="*/ 347049 w 351656"/>
                  <a:gd name="connsiteY64" fmla="*/ 470745 h 510246"/>
                  <a:gd name="connsiteX65" fmla="*/ 351625 w 351656"/>
                  <a:gd name="connsiteY65" fmla="*/ 465025 h 510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51656" h="510246">
                    <a:moveTo>
                      <a:pt x="351625" y="465025"/>
                    </a:moveTo>
                    <a:lnTo>
                      <a:pt x="350826" y="457838"/>
                    </a:lnTo>
                    <a:cubicBezTo>
                      <a:pt x="350511" y="454995"/>
                      <a:pt x="347949" y="452946"/>
                      <a:pt x="345107" y="453261"/>
                    </a:cubicBezTo>
                    <a:lnTo>
                      <a:pt x="344659" y="453311"/>
                    </a:lnTo>
                    <a:lnTo>
                      <a:pt x="336932" y="391494"/>
                    </a:lnTo>
                    <a:cubicBezTo>
                      <a:pt x="335251" y="378047"/>
                      <a:pt x="325998" y="366760"/>
                      <a:pt x="313142" y="362475"/>
                    </a:cubicBezTo>
                    <a:lnTo>
                      <a:pt x="270203" y="348162"/>
                    </a:lnTo>
                    <a:cubicBezTo>
                      <a:pt x="264307" y="346195"/>
                      <a:pt x="257838" y="347447"/>
                      <a:pt x="253291" y="351322"/>
                    </a:cubicBezTo>
                    <a:lnTo>
                      <a:pt x="240643" y="347106"/>
                    </a:lnTo>
                    <a:cubicBezTo>
                      <a:pt x="233458" y="344711"/>
                      <a:pt x="228612" y="337987"/>
                      <a:pt x="228612" y="330414"/>
                    </a:cubicBezTo>
                    <a:lnTo>
                      <a:pt x="228612" y="302040"/>
                    </a:lnTo>
                    <a:lnTo>
                      <a:pt x="266508" y="286250"/>
                    </a:lnTo>
                    <a:cubicBezTo>
                      <a:pt x="286179" y="278057"/>
                      <a:pt x="298991" y="258838"/>
                      <a:pt x="298991" y="237528"/>
                    </a:cubicBezTo>
                    <a:lnTo>
                      <a:pt x="298991" y="228731"/>
                    </a:lnTo>
                    <a:cubicBezTo>
                      <a:pt x="313567" y="228731"/>
                      <a:pt x="325383" y="216915"/>
                      <a:pt x="325383" y="202339"/>
                    </a:cubicBezTo>
                    <a:cubicBezTo>
                      <a:pt x="325383" y="197937"/>
                      <a:pt x="324300" y="193790"/>
                      <a:pt x="322393" y="190141"/>
                    </a:cubicBezTo>
                    <a:cubicBezTo>
                      <a:pt x="324311" y="185798"/>
                      <a:pt x="325383" y="180999"/>
                      <a:pt x="325383" y="175947"/>
                    </a:cubicBezTo>
                    <a:cubicBezTo>
                      <a:pt x="325383" y="172384"/>
                      <a:pt x="324696" y="169015"/>
                      <a:pt x="323712" y="165774"/>
                    </a:cubicBezTo>
                    <a:cubicBezTo>
                      <a:pt x="330168" y="159395"/>
                      <a:pt x="334181" y="150550"/>
                      <a:pt x="334181" y="140758"/>
                    </a:cubicBezTo>
                    <a:cubicBezTo>
                      <a:pt x="334181" y="137195"/>
                      <a:pt x="333493" y="133825"/>
                      <a:pt x="332509" y="130584"/>
                    </a:cubicBezTo>
                    <a:cubicBezTo>
                      <a:pt x="338966" y="124205"/>
                      <a:pt x="342978" y="115361"/>
                      <a:pt x="342978" y="105568"/>
                    </a:cubicBezTo>
                    <a:cubicBezTo>
                      <a:pt x="342978" y="88643"/>
                      <a:pt x="331021" y="74529"/>
                      <a:pt x="315099" y="71161"/>
                    </a:cubicBezTo>
                    <a:cubicBezTo>
                      <a:pt x="315971" y="68096"/>
                      <a:pt x="316586" y="64926"/>
                      <a:pt x="316586" y="61581"/>
                    </a:cubicBezTo>
                    <a:cubicBezTo>
                      <a:pt x="316586" y="42147"/>
                      <a:pt x="300831" y="26392"/>
                      <a:pt x="281396" y="26392"/>
                    </a:cubicBezTo>
                    <a:cubicBezTo>
                      <a:pt x="274098" y="26392"/>
                      <a:pt x="267320" y="28616"/>
                      <a:pt x="261698" y="32420"/>
                    </a:cubicBezTo>
                    <a:cubicBezTo>
                      <a:pt x="256896" y="18700"/>
                      <a:pt x="243973" y="8797"/>
                      <a:pt x="228612" y="8797"/>
                    </a:cubicBezTo>
                    <a:cubicBezTo>
                      <a:pt x="219935" y="8797"/>
                      <a:pt x="212094" y="12058"/>
                      <a:pt x="205958" y="17265"/>
                    </a:cubicBezTo>
                    <a:cubicBezTo>
                      <a:pt x="199821" y="6969"/>
                      <a:pt x="188687" y="0"/>
                      <a:pt x="175829" y="0"/>
                    </a:cubicBezTo>
                    <a:cubicBezTo>
                      <a:pt x="162972" y="0"/>
                      <a:pt x="151839" y="6969"/>
                      <a:pt x="145700" y="17265"/>
                    </a:cubicBezTo>
                    <a:cubicBezTo>
                      <a:pt x="139563" y="12058"/>
                      <a:pt x="131723" y="8797"/>
                      <a:pt x="123045" y="8797"/>
                    </a:cubicBezTo>
                    <a:cubicBezTo>
                      <a:pt x="107685" y="8797"/>
                      <a:pt x="94762" y="18700"/>
                      <a:pt x="89960" y="32420"/>
                    </a:cubicBezTo>
                    <a:cubicBezTo>
                      <a:pt x="84337" y="28616"/>
                      <a:pt x="77559" y="26392"/>
                      <a:pt x="70261" y="26392"/>
                    </a:cubicBezTo>
                    <a:cubicBezTo>
                      <a:pt x="50827" y="26392"/>
                      <a:pt x="35072" y="42147"/>
                      <a:pt x="35072" y="61581"/>
                    </a:cubicBezTo>
                    <a:cubicBezTo>
                      <a:pt x="35072" y="64926"/>
                      <a:pt x="35688" y="68096"/>
                      <a:pt x="36559" y="71161"/>
                    </a:cubicBezTo>
                    <a:cubicBezTo>
                      <a:pt x="20635" y="74529"/>
                      <a:pt x="8679" y="88643"/>
                      <a:pt x="8679" y="105568"/>
                    </a:cubicBezTo>
                    <a:cubicBezTo>
                      <a:pt x="8679" y="115361"/>
                      <a:pt x="12691" y="124205"/>
                      <a:pt x="19148" y="130584"/>
                    </a:cubicBezTo>
                    <a:cubicBezTo>
                      <a:pt x="18163" y="133825"/>
                      <a:pt x="17476" y="137195"/>
                      <a:pt x="17476" y="140758"/>
                    </a:cubicBezTo>
                    <a:cubicBezTo>
                      <a:pt x="17476" y="150550"/>
                      <a:pt x="21489" y="159395"/>
                      <a:pt x="27945" y="165774"/>
                    </a:cubicBezTo>
                    <a:cubicBezTo>
                      <a:pt x="26961" y="169015"/>
                      <a:pt x="26273" y="172384"/>
                      <a:pt x="26273" y="175947"/>
                    </a:cubicBezTo>
                    <a:cubicBezTo>
                      <a:pt x="26273" y="180999"/>
                      <a:pt x="27346" y="185798"/>
                      <a:pt x="29263" y="190141"/>
                    </a:cubicBezTo>
                    <a:cubicBezTo>
                      <a:pt x="27358" y="193790"/>
                      <a:pt x="26273" y="197937"/>
                      <a:pt x="26273" y="202339"/>
                    </a:cubicBezTo>
                    <a:cubicBezTo>
                      <a:pt x="26273" y="216915"/>
                      <a:pt x="38089" y="228731"/>
                      <a:pt x="52665" y="228731"/>
                    </a:cubicBezTo>
                    <a:lnTo>
                      <a:pt x="52665" y="237528"/>
                    </a:lnTo>
                    <a:cubicBezTo>
                      <a:pt x="52665" y="258837"/>
                      <a:pt x="65478" y="278055"/>
                      <a:pt x="85147" y="286252"/>
                    </a:cubicBezTo>
                    <a:lnTo>
                      <a:pt x="123044" y="302043"/>
                    </a:lnTo>
                    <a:lnTo>
                      <a:pt x="123044" y="330415"/>
                    </a:lnTo>
                    <a:cubicBezTo>
                      <a:pt x="123044" y="337989"/>
                      <a:pt x="118198" y="344712"/>
                      <a:pt x="111014" y="347107"/>
                    </a:cubicBezTo>
                    <a:lnTo>
                      <a:pt x="98366" y="351323"/>
                    </a:lnTo>
                    <a:cubicBezTo>
                      <a:pt x="93818" y="347448"/>
                      <a:pt x="87350" y="346196"/>
                      <a:pt x="81454" y="348163"/>
                    </a:cubicBezTo>
                    <a:lnTo>
                      <a:pt x="38515" y="362476"/>
                    </a:lnTo>
                    <a:cubicBezTo>
                      <a:pt x="25659" y="366761"/>
                      <a:pt x="16406" y="378048"/>
                      <a:pt x="14725" y="391495"/>
                    </a:cubicBezTo>
                    <a:lnTo>
                      <a:pt x="6997" y="453312"/>
                    </a:lnTo>
                    <a:lnTo>
                      <a:pt x="6550" y="453262"/>
                    </a:lnTo>
                    <a:cubicBezTo>
                      <a:pt x="3707" y="452947"/>
                      <a:pt x="1146" y="454995"/>
                      <a:pt x="830" y="457839"/>
                    </a:cubicBezTo>
                    <a:lnTo>
                      <a:pt x="32" y="465027"/>
                    </a:lnTo>
                    <a:cubicBezTo>
                      <a:pt x="-284" y="467869"/>
                      <a:pt x="1765" y="470430"/>
                      <a:pt x="4608" y="470746"/>
                    </a:cubicBezTo>
                    <a:lnTo>
                      <a:pt x="17476" y="472176"/>
                    </a:lnTo>
                    <a:lnTo>
                      <a:pt x="17476" y="492651"/>
                    </a:lnTo>
                    <a:cubicBezTo>
                      <a:pt x="17476" y="502368"/>
                      <a:pt x="25354" y="510246"/>
                      <a:pt x="35071" y="510246"/>
                    </a:cubicBezTo>
                    <a:lnTo>
                      <a:pt x="79058" y="510246"/>
                    </a:lnTo>
                    <a:lnTo>
                      <a:pt x="272599" y="510246"/>
                    </a:lnTo>
                    <a:lnTo>
                      <a:pt x="316586" y="510246"/>
                    </a:lnTo>
                    <a:cubicBezTo>
                      <a:pt x="326304" y="510246"/>
                      <a:pt x="334181" y="502368"/>
                      <a:pt x="334181" y="492651"/>
                    </a:cubicBezTo>
                    <a:lnTo>
                      <a:pt x="334181" y="472174"/>
                    </a:lnTo>
                    <a:lnTo>
                      <a:pt x="347049" y="470745"/>
                    </a:lnTo>
                    <a:cubicBezTo>
                      <a:pt x="349891" y="470429"/>
                      <a:pt x="351941" y="467868"/>
                      <a:pt x="351625" y="465025"/>
                    </a:cubicBezTo>
                    <a:close/>
                  </a:path>
                </a:pathLst>
              </a:custGeom>
              <a:solidFill>
                <a:srgbClr val="C38762"/>
              </a:solidFill>
              <a:ln w="1088" cap="flat">
                <a:noFill/>
                <a:prstDash val="solid"/>
                <a:miter/>
              </a:ln>
            </p:spPr>
            <p:txBody>
              <a:bodyPr rtlCol="0" anchor="ctr"/>
              <a:lstStyle/>
              <a:p>
                <a:endParaRPr lang="en-US"/>
              </a:p>
            </p:txBody>
          </p:sp>
          <p:sp>
            <p:nvSpPr>
              <p:cNvPr id="38" name="Freihandform 37">
                <a:extLst>
                  <a:ext uri="{FF2B5EF4-FFF2-40B4-BE49-F238E27FC236}">
                    <a16:creationId xmlns:a16="http://schemas.microsoft.com/office/drawing/2014/main" id="{753F5955-9636-EBD5-473F-3E5B7066400E}"/>
                  </a:ext>
                </a:extLst>
              </p:cNvPr>
              <p:cNvSpPr/>
              <p:nvPr/>
            </p:nvSpPr>
            <p:spPr>
              <a:xfrm>
                <a:off x="1115800" y="664259"/>
                <a:ext cx="334299" cy="211136"/>
              </a:xfrm>
              <a:custGeom>
                <a:avLst/>
                <a:gdLst>
                  <a:gd name="connsiteX0" fmla="*/ 323831 w 334299"/>
                  <a:gd name="connsiteY0" fmla="*/ 130584 h 211136"/>
                  <a:gd name="connsiteX1" fmla="*/ 334299 w 334299"/>
                  <a:gd name="connsiteY1" fmla="*/ 105568 h 211136"/>
                  <a:gd name="connsiteX2" fmla="*/ 306420 w 334299"/>
                  <a:gd name="connsiteY2" fmla="*/ 71161 h 211136"/>
                  <a:gd name="connsiteX3" fmla="*/ 307907 w 334299"/>
                  <a:gd name="connsiteY3" fmla="*/ 61581 h 211136"/>
                  <a:gd name="connsiteX4" fmla="*/ 272718 w 334299"/>
                  <a:gd name="connsiteY4" fmla="*/ 26392 h 211136"/>
                  <a:gd name="connsiteX5" fmla="*/ 253019 w 334299"/>
                  <a:gd name="connsiteY5" fmla="*/ 32420 h 211136"/>
                  <a:gd name="connsiteX6" fmla="*/ 219934 w 334299"/>
                  <a:gd name="connsiteY6" fmla="*/ 8797 h 211136"/>
                  <a:gd name="connsiteX7" fmla="*/ 197279 w 334299"/>
                  <a:gd name="connsiteY7" fmla="*/ 17265 h 211136"/>
                  <a:gd name="connsiteX8" fmla="*/ 167151 w 334299"/>
                  <a:gd name="connsiteY8" fmla="*/ 0 h 211136"/>
                  <a:gd name="connsiteX9" fmla="*/ 137021 w 334299"/>
                  <a:gd name="connsiteY9" fmla="*/ 17265 h 211136"/>
                  <a:gd name="connsiteX10" fmla="*/ 114367 w 334299"/>
                  <a:gd name="connsiteY10" fmla="*/ 8797 h 211136"/>
                  <a:gd name="connsiteX11" fmla="*/ 81281 w 334299"/>
                  <a:gd name="connsiteY11" fmla="*/ 32420 h 211136"/>
                  <a:gd name="connsiteX12" fmla="*/ 61583 w 334299"/>
                  <a:gd name="connsiteY12" fmla="*/ 26392 h 211136"/>
                  <a:gd name="connsiteX13" fmla="*/ 26393 w 334299"/>
                  <a:gd name="connsiteY13" fmla="*/ 61581 h 211136"/>
                  <a:gd name="connsiteX14" fmla="*/ 27880 w 334299"/>
                  <a:gd name="connsiteY14" fmla="*/ 71161 h 211136"/>
                  <a:gd name="connsiteX15" fmla="*/ 0 w 334299"/>
                  <a:gd name="connsiteY15" fmla="*/ 105568 h 211136"/>
                  <a:gd name="connsiteX16" fmla="*/ 10469 w 334299"/>
                  <a:gd name="connsiteY16" fmla="*/ 130584 h 211136"/>
                  <a:gd name="connsiteX17" fmla="*/ 8797 w 334299"/>
                  <a:gd name="connsiteY17" fmla="*/ 140758 h 211136"/>
                  <a:gd name="connsiteX18" fmla="*/ 19266 w 334299"/>
                  <a:gd name="connsiteY18" fmla="*/ 165774 h 211136"/>
                  <a:gd name="connsiteX19" fmla="*/ 17595 w 334299"/>
                  <a:gd name="connsiteY19" fmla="*/ 175947 h 211136"/>
                  <a:gd name="connsiteX20" fmla="*/ 52784 w 334299"/>
                  <a:gd name="connsiteY20" fmla="*/ 211136 h 211136"/>
                  <a:gd name="connsiteX21" fmla="*/ 52795 w 334299"/>
                  <a:gd name="connsiteY21" fmla="*/ 211136 h 211136"/>
                  <a:gd name="connsiteX22" fmla="*/ 281505 w 334299"/>
                  <a:gd name="connsiteY22" fmla="*/ 211136 h 211136"/>
                  <a:gd name="connsiteX23" fmla="*/ 281516 w 334299"/>
                  <a:gd name="connsiteY23" fmla="*/ 211136 h 211136"/>
                  <a:gd name="connsiteX24" fmla="*/ 316706 w 334299"/>
                  <a:gd name="connsiteY24" fmla="*/ 175947 h 211136"/>
                  <a:gd name="connsiteX25" fmla="*/ 315034 w 334299"/>
                  <a:gd name="connsiteY25" fmla="*/ 165774 h 211136"/>
                  <a:gd name="connsiteX26" fmla="*/ 325503 w 334299"/>
                  <a:gd name="connsiteY26" fmla="*/ 140758 h 211136"/>
                  <a:gd name="connsiteX27" fmla="*/ 323831 w 334299"/>
                  <a:gd name="connsiteY27" fmla="*/ 130584 h 211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4299" h="211136">
                    <a:moveTo>
                      <a:pt x="323831" y="130584"/>
                    </a:moveTo>
                    <a:cubicBezTo>
                      <a:pt x="330288" y="124205"/>
                      <a:pt x="334299" y="115361"/>
                      <a:pt x="334299" y="105568"/>
                    </a:cubicBezTo>
                    <a:cubicBezTo>
                      <a:pt x="334299" y="88643"/>
                      <a:pt x="322342" y="74529"/>
                      <a:pt x="306420" y="71161"/>
                    </a:cubicBezTo>
                    <a:cubicBezTo>
                      <a:pt x="307292" y="68096"/>
                      <a:pt x="307907" y="64926"/>
                      <a:pt x="307907" y="61581"/>
                    </a:cubicBezTo>
                    <a:cubicBezTo>
                      <a:pt x="307907" y="42147"/>
                      <a:pt x="292152" y="26392"/>
                      <a:pt x="272718" y="26392"/>
                    </a:cubicBezTo>
                    <a:cubicBezTo>
                      <a:pt x="265419" y="26392"/>
                      <a:pt x="258641" y="28616"/>
                      <a:pt x="253019" y="32420"/>
                    </a:cubicBezTo>
                    <a:cubicBezTo>
                      <a:pt x="248217" y="18700"/>
                      <a:pt x="235294" y="8797"/>
                      <a:pt x="219934" y="8797"/>
                    </a:cubicBezTo>
                    <a:cubicBezTo>
                      <a:pt x="211256" y="8797"/>
                      <a:pt x="203416" y="12058"/>
                      <a:pt x="197279" y="17265"/>
                    </a:cubicBezTo>
                    <a:cubicBezTo>
                      <a:pt x="191142" y="6969"/>
                      <a:pt x="180008" y="0"/>
                      <a:pt x="167151" y="0"/>
                    </a:cubicBezTo>
                    <a:cubicBezTo>
                      <a:pt x="154293" y="0"/>
                      <a:pt x="143160" y="6969"/>
                      <a:pt x="137021" y="17265"/>
                    </a:cubicBezTo>
                    <a:cubicBezTo>
                      <a:pt x="130885" y="12058"/>
                      <a:pt x="123044" y="8797"/>
                      <a:pt x="114367" y="8797"/>
                    </a:cubicBezTo>
                    <a:cubicBezTo>
                      <a:pt x="99006" y="8797"/>
                      <a:pt x="86083" y="18700"/>
                      <a:pt x="81281" y="32420"/>
                    </a:cubicBezTo>
                    <a:cubicBezTo>
                      <a:pt x="75658" y="28616"/>
                      <a:pt x="68880" y="26392"/>
                      <a:pt x="61583" y="26392"/>
                    </a:cubicBezTo>
                    <a:cubicBezTo>
                      <a:pt x="42148" y="26392"/>
                      <a:pt x="26393" y="42147"/>
                      <a:pt x="26393" y="61581"/>
                    </a:cubicBezTo>
                    <a:cubicBezTo>
                      <a:pt x="26393" y="64926"/>
                      <a:pt x="27009" y="68096"/>
                      <a:pt x="27880" y="71161"/>
                    </a:cubicBezTo>
                    <a:cubicBezTo>
                      <a:pt x="11957" y="74529"/>
                      <a:pt x="0" y="88643"/>
                      <a:pt x="0" y="105568"/>
                    </a:cubicBezTo>
                    <a:cubicBezTo>
                      <a:pt x="0" y="115361"/>
                      <a:pt x="4013" y="124205"/>
                      <a:pt x="10469" y="130584"/>
                    </a:cubicBezTo>
                    <a:cubicBezTo>
                      <a:pt x="9485" y="133825"/>
                      <a:pt x="8797" y="137195"/>
                      <a:pt x="8797" y="140758"/>
                    </a:cubicBezTo>
                    <a:cubicBezTo>
                      <a:pt x="8797" y="150550"/>
                      <a:pt x="12810" y="159395"/>
                      <a:pt x="19266" y="165774"/>
                    </a:cubicBezTo>
                    <a:cubicBezTo>
                      <a:pt x="18282" y="169015"/>
                      <a:pt x="17595" y="172384"/>
                      <a:pt x="17595" y="175947"/>
                    </a:cubicBezTo>
                    <a:cubicBezTo>
                      <a:pt x="17595" y="195381"/>
                      <a:pt x="33350" y="211136"/>
                      <a:pt x="52784" y="211136"/>
                    </a:cubicBezTo>
                    <a:cubicBezTo>
                      <a:pt x="52787" y="211136"/>
                      <a:pt x="52791" y="211136"/>
                      <a:pt x="52795" y="211136"/>
                    </a:cubicBezTo>
                    <a:lnTo>
                      <a:pt x="281505" y="211136"/>
                    </a:lnTo>
                    <a:cubicBezTo>
                      <a:pt x="281508" y="211136"/>
                      <a:pt x="281512" y="211136"/>
                      <a:pt x="281516" y="211136"/>
                    </a:cubicBezTo>
                    <a:cubicBezTo>
                      <a:pt x="300951" y="211136"/>
                      <a:pt x="316706" y="195381"/>
                      <a:pt x="316706" y="175947"/>
                    </a:cubicBezTo>
                    <a:cubicBezTo>
                      <a:pt x="316706" y="172384"/>
                      <a:pt x="316018" y="169015"/>
                      <a:pt x="315034" y="165774"/>
                    </a:cubicBezTo>
                    <a:cubicBezTo>
                      <a:pt x="321490" y="159395"/>
                      <a:pt x="325503" y="150550"/>
                      <a:pt x="325503" y="140758"/>
                    </a:cubicBezTo>
                    <a:cubicBezTo>
                      <a:pt x="325502" y="137195"/>
                      <a:pt x="324816" y="133825"/>
                      <a:pt x="323831" y="130584"/>
                    </a:cubicBezTo>
                    <a:close/>
                  </a:path>
                </a:pathLst>
              </a:custGeom>
              <a:solidFill>
                <a:srgbClr val="623F33"/>
              </a:solidFill>
              <a:ln w="1088" cap="flat">
                <a:noFill/>
                <a:prstDash val="solid"/>
                <a:miter/>
              </a:ln>
            </p:spPr>
            <p:txBody>
              <a:bodyPr rtlCol="0" anchor="ctr"/>
              <a:lstStyle/>
              <a:p>
                <a:endParaRPr lang="en-US"/>
              </a:p>
            </p:txBody>
          </p:sp>
          <p:sp>
            <p:nvSpPr>
              <p:cNvPr id="39" name="Freihandform 38">
                <a:extLst>
                  <a:ext uri="{FF2B5EF4-FFF2-40B4-BE49-F238E27FC236}">
                    <a16:creationId xmlns:a16="http://schemas.microsoft.com/office/drawing/2014/main" id="{EF4879F1-EDE7-E371-139C-CB8800A0DDC1}"/>
                  </a:ext>
                </a:extLst>
              </p:cNvPr>
              <p:cNvSpPr/>
              <p:nvPr/>
            </p:nvSpPr>
            <p:spPr>
              <a:xfrm>
                <a:off x="1113480" y="1011499"/>
                <a:ext cx="339918" cy="163006"/>
              </a:xfrm>
              <a:custGeom>
                <a:avLst/>
                <a:gdLst>
                  <a:gd name="connsiteX0" fmla="*/ 266241 w 339918"/>
                  <a:gd name="connsiteY0" fmla="*/ 163007 h 163006"/>
                  <a:gd name="connsiteX1" fmla="*/ 266241 w 339918"/>
                  <a:gd name="connsiteY1" fmla="*/ 119020 h 163006"/>
                  <a:gd name="connsiteX2" fmla="*/ 339918 w 339918"/>
                  <a:gd name="connsiteY2" fmla="*/ 119020 h 163006"/>
                  <a:gd name="connsiteX3" fmla="*/ 330572 w 339918"/>
                  <a:gd name="connsiteY3" fmla="*/ 44255 h 163006"/>
                  <a:gd name="connsiteX4" fmla="*/ 306782 w 339918"/>
                  <a:gd name="connsiteY4" fmla="*/ 15236 h 163006"/>
                  <a:gd name="connsiteX5" fmla="*/ 263843 w 339918"/>
                  <a:gd name="connsiteY5" fmla="*/ 922 h 163006"/>
                  <a:gd name="connsiteX6" fmla="*/ 243729 w 339918"/>
                  <a:gd name="connsiteY6" fmla="*/ 7747 h 163006"/>
                  <a:gd name="connsiteX7" fmla="*/ 169471 w 339918"/>
                  <a:gd name="connsiteY7" fmla="*/ 48640 h 163006"/>
                  <a:gd name="connsiteX8" fmla="*/ 95210 w 339918"/>
                  <a:gd name="connsiteY8" fmla="*/ 7746 h 163006"/>
                  <a:gd name="connsiteX9" fmla="*/ 75096 w 339918"/>
                  <a:gd name="connsiteY9" fmla="*/ 921 h 163006"/>
                  <a:gd name="connsiteX10" fmla="*/ 32158 w 339918"/>
                  <a:gd name="connsiteY10" fmla="*/ 15235 h 163006"/>
                  <a:gd name="connsiteX11" fmla="*/ 8367 w 339918"/>
                  <a:gd name="connsiteY11" fmla="*/ 44254 h 163006"/>
                  <a:gd name="connsiteX12" fmla="*/ 0 w 339918"/>
                  <a:gd name="connsiteY12" fmla="*/ 111193 h 163006"/>
                  <a:gd name="connsiteX13" fmla="*/ 72700 w 339918"/>
                  <a:gd name="connsiteY13" fmla="*/ 119019 h 163006"/>
                  <a:gd name="connsiteX14" fmla="*/ 72700 w 339918"/>
                  <a:gd name="connsiteY14" fmla="*/ 163006 h 163006"/>
                  <a:gd name="connsiteX15" fmla="*/ 266242 w 339918"/>
                  <a:gd name="connsiteY15" fmla="*/ 163006 h 163006"/>
                  <a:gd name="connsiteX16" fmla="*/ 266242 w 339918"/>
                  <a:gd name="connsiteY16" fmla="*/ 163007 h 163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9918" h="163006">
                    <a:moveTo>
                      <a:pt x="266241" y="163007"/>
                    </a:moveTo>
                    <a:lnTo>
                      <a:pt x="266241" y="119020"/>
                    </a:lnTo>
                    <a:lnTo>
                      <a:pt x="339918" y="119020"/>
                    </a:lnTo>
                    <a:lnTo>
                      <a:pt x="330572" y="44255"/>
                    </a:lnTo>
                    <a:cubicBezTo>
                      <a:pt x="328891" y="30808"/>
                      <a:pt x="319638" y="19521"/>
                      <a:pt x="306782" y="15236"/>
                    </a:cubicBezTo>
                    <a:lnTo>
                      <a:pt x="263843" y="922"/>
                    </a:lnTo>
                    <a:cubicBezTo>
                      <a:pt x="256366" y="-1571"/>
                      <a:pt x="247953" y="1092"/>
                      <a:pt x="243729" y="7747"/>
                    </a:cubicBezTo>
                    <a:cubicBezTo>
                      <a:pt x="228136" y="32318"/>
                      <a:pt x="200727" y="48640"/>
                      <a:pt x="169471" y="48640"/>
                    </a:cubicBezTo>
                    <a:cubicBezTo>
                      <a:pt x="138215" y="48640"/>
                      <a:pt x="110805" y="32317"/>
                      <a:pt x="95210" y="7746"/>
                    </a:cubicBezTo>
                    <a:cubicBezTo>
                      <a:pt x="90987" y="1091"/>
                      <a:pt x="82574" y="-1572"/>
                      <a:pt x="75096" y="921"/>
                    </a:cubicBezTo>
                    <a:lnTo>
                      <a:pt x="32158" y="15235"/>
                    </a:lnTo>
                    <a:cubicBezTo>
                      <a:pt x="19301" y="19520"/>
                      <a:pt x="10049" y="30807"/>
                      <a:pt x="8367" y="44254"/>
                    </a:cubicBezTo>
                    <a:lnTo>
                      <a:pt x="0" y="111193"/>
                    </a:lnTo>
                    <a:lnTo>
                      <a:pt x="72700" y="119019"/>
                    </a:lnTo>
                    <a:lnTo>
                      <a:pt x="72700" y="163006"/>
                    </a:lnTo>
                    <a:lnTo>
                      <a:pt x="266242" y="163006"/>
                    </a:lnTo>
                    <a:lnTo>
                      <a:pt x="266242" y="163007"/>
                    </a:lnTo>
                    <a:close/>
                  </a:path>
                </a:pathLst>
              </a:custGeom>
              <a:solidFill>
                <a:srgbClr val="97CCD2"/>
              </a:solidFill>
              <a:ln w="1088" cap="flat">
                <a:noFill/>
                <a:prstDash val="solid"/>
                <a:miter/>
              </a:ln>
            </p:spPr>
            <p:txBody>
              <a:bodyPr rtlCol="0" anchor="ctr"/>
              <a:lstStyle/>
              <a:p>
                <a:endParaRPr lang="en-US" dirty="0"/>
              </a:p>
            </p:txBody>
          </p:sp>
          <p:sp>
            <p:nvSpPr>
              <p:cNvPr id="40" name="Freihandform 39">
                <a:extLst>
                  <a:ext uri="{FF2B5EF4-FFF2-40B4-BE49-F238E27FC236}">
                    <a16:creationId xmlns:a16="http://schemas.microsoft.com/office/drawing/2014/main" id="{2F5788CD-DAA4-B494-7D24-751CD9DDF644}"/>
                  </a:ext>
                </a:extLst>
              </p:cNvPr>
              <p:cNvSpPr/>
              <p:nvPr/>
            </p:nvSpPr>
            <p:spPr>
              <a:xfrm>
                <a:off x="1221349" y="942841"/>
                <a:ext cx="114384" cy="68777"/>
              </a:xfrm>
              <a:custGeom>
                <a:avLst/>
                <a:gdLst>
                  <a:gd name="connsiteX0" fmla="*/ 114384 w 114384"/>
                  <a:gd name="connsiteY0" fmla="*/ 23460 h 68777"/>
                  <a:gd name="connsiteX1" fmla="*/ 8816 w 114384"/>
                  <a:gd name="connsiteY1" fmla="*/ 0 h 68777"/>
                  <a:gd name="connsiteX2" fmla="*/ 8816 w 114384"/>
                  <a:gd name="connsiteY2" fmla="*/ 51833 h 68777"/>
                  <a:gd name="connsiteX3" fmla="*/ 0 w 114384"/>
                  <a:gd name="connsiteY3" fmla="*/ 66853 h 68777"/>
                  <a:gd name="connsiteX4" fmla="*/ 114384 w 114384"/>
                  <a:gd name="connsiteY4" fmla="*/ 23460 h 68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84" h="68777">
                    <a:moveTo>
                      <a:pt x="114384" y="23460"/>
                    </a:moveTo>
                    <a:lnTo>
                      <a:pt x="8816" y="0"/>
                    </a:lnTo>
                    <a:lnTo>
                      <a:pt x="8816" y="51833"/>
                    </a:lnTo>
                    <a:cubicBezTo>
                      <a:pt x="8816" y="58166"/>
                      <a:pt x="5312" y="63743"/>
                      <a:pt x="0" y="66853"/>
                    </a:cubicBezTo>
                    <a:cubicBezTo>
                      <a:pt x="73781" y="79768"/>
                      <a:pt x="114384" y="23460"/>
                      <a:pt x="114384" y="23460"/>
                    </a:cubicBezTo>
                    <a:close/>
                  </a:path>
                </a:pathLst>
              </a:custGeom>
              <a:solidFill>
                <a:srgbClr val="A46D4D"/>
              </a:solidFill>
              <a:ln w="1088" cap="flat">
                <a:noFill/>
                <a:prstDash val="solid"/>
                <a:miter/>
              </a:ln>
            </p:spPr>
            <p:txBody>
              <a:bodyPr rtlCol="0" anchor="ctr"/>
              <a:lstStyle/>
              <a:p>
                <a:endParaRPr lang="en-US"/>
              </a:p>
            </p:txBody>
          </p:sp>
          <p:sp>
            <p:nvSpPr>
              <p:cNvPr id="41" name="Freihandform 40">
                <a:extLst>
                  <a:ext uri="{FF2B5EF4-FFF2-40B4-BE49-F238E27FC236}">
                    <a16:creationId xmlns:a16="http://schemas.microsoft.com/office/drawing/2014/main" id="{30D25D15-2EC5-8800-D56E-7BC5DC224843}"/>
                  </a:ext>
                </a:extLst>
              </p:cNvPr>
              <p:cNvSpPr/>
              <p:nvPr/>
            </p:nvSpPr>
            <p:spPr>
              <a:xfrm>
                <a:off x="1133395" y="761029"/>
                <a:ext cx="299109" cy="219933"/>
              </a:xfrm>
              <a:custGeom>
                <a:avLst/>
                <a:gdLst>
                  <a:gd name="connsiteX0" fmla="*/ 272718 w 299109"/>
                  <a:gd name="connsiteY0" fmla="*/ 79176 h 219933"/>
                  <a:gd name="connsiteX1" fmla="*/ 272718 w 299109"/>
                  <a:gd name="connsiteY1" fmla="*/ 52784 h 219933"/>
                  <a:gd name="connsiteX2" fmla="*/ 228731 w 299109"/>
                  <a:gd name="connsiteY2" fmla="*/ 0 h 219933"/>
                  <a:gd name="connsiteX3" fmla="*/ 70379 w 299109"/>
                  <a:gd name="connsiteY3" fmla="*/ 0 h 219933"/>
                  <a:gd name="connsiteX4" fmla="*/ 26392 w 299109"/>
                  <a:gd name="connsiteY4" fmla="*/ 52784 h 219933"/>
                  <a:gd name="connsiteX5" fmla="*/ 26392 w 299109"/>
                  <a:gd name="connsiteY5" fmla="*/ 79176 h 219933"/>
                  <a:gd name="connsiteX6" fmla="*/ 0 w 299109"/>
                  <a:gd name="connsiteY6" fmla="*/ 105568 h 219933"/>
                  <a:gd name="connsiteX7" fmla="*/ 26392 w 299109"/>
                  <a:gd name="connsiteY7" fmla="*/ 131960 h 219933"/>
                  <a:gd name="connsiteX8" fmla="*/ 26392 w 299109"/>
                  <a:gd name="connsiteY8" fmla="*/ 140758 h 219933"/>
                  <a:gd name="connsiteX9" fmla="*/ 58874 w 299109"/>
                  <a:gd name="connsiteY9" fmla="*/ 189482 h 219933"/>
                  <a:gd name="connsiteX10" fmla="*/ 115717 w 299109"/>
                  <a:gd name="connsiteY10" fmla="*/ 213166 h 219933"/>
                  <a:gd name="connsiteX11" fmla="*/ 149555 w 299109"/>
                  <a:gd name="connsiteY11" fmla="*/ 219934 h 219933"/>
                  <a:gd name="connsiteX12" fmla="*/ 149555 w 299109"/>
                  <a:gd name="connsiteY12" fmla="*/ 219934 h 219933"/>
                  <a:gd name="connsiteX13" fmla="*/ 183391 w 299109"/>
                  <a:gd name="connsiteY13" fmla="*/ 213166 h 219933"/>
                  <a:gd name="connsiteX14" fmla="*/ 240237 w 299109"/>
                  <a:gd name="connsiteY14" fmla="*/ 189481 h 219933"/>
                  <a:gd name="connsiteX15" fmla="*/ 272718 w 299109"/>
                  <a:gd name="connsiteY15" fmla="*/ 140758 h 219933"/>
                  <a:gd name="connsiteX16" fmla="*/ 272718 w 299109"/>
                  <a:gd name="connsiteY16" fmla="*/ 131960 h 219933"/>
                  <a:gd name="connsiteX17" fmla="*/ 299110 w 299109"/>
                  <a:gd name="connsiteY17" fmla="*/ 105568 h 219933"/>
                  <a:gd name="connsiteX18" fmla="*/ 272718 w 299109"/>
                  <a:gd name="connsiteY18" fmla="*/ 79176 h 219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9109" h="219933">
                    <a:moveTo>
                      <a:pt x="272718" y="79176"/>
                    </a:moveTo>
                    <a:lnTo>
                      <a:pt x="272718" y="52784"/>
                    </a:lnTo>
                    <a:cubicBezTo>
                      <a:pt x="272718" y="28491"/>
                      <a:pt x="253024" y="0"/>
                      <a:pt x="228731" y="0"/>
                    </a:cubicBezTo>
                    <a:lnTo>
                      <a:pt x="70379" y="0"/>
                    </a:lnTo>
                    <a:cubicBezTo>
                      <a:pt x="46085" y="0"/>
                      <a:pt x="26392" y="28491"/>
                      <a:pt x="26392" y="52784"/>
                    </a:cubicBezTo>
                    <a:lnTo>
                      <a:pt x="26392" y="79176"/>
                    </a:lnTo>
                    <a:cubicBezTo>
                      <a:pt x="11816" y="79176"/>
                      <a:pt x="0" y="90993"/>
                      <a:pt x="0" y="105568"/>
                    </a:cubicBezTo>
                    <a:cubicBezTo>
                      <a:pt x="0" y="120144"/>
                      <a:pt x="11816" y="131960"/>
                      <a:pt x="26392" y="131960"/>
                    </a:cubicBezTo>
                    <a:lnTo>
                      <a:pt x="26392" y="140758"/>
                    </a:lnTo>
                    <a:cubicBezTo>
                      <a:pt x="26392" y="162066"/>
                      <a:pt x="39204" y="181285"/>
                      <a:pt x="58874" y="189482"/>
                    </a:cubicBezTo>
                    <a:lnTo>
                      <a:pt x="115717" y="213166"/>
                    </a:lnTo>
                    <a:cubicBezTo>
                      <a:pt x="126440" y="217634"/>
                      <a:pt x="137940" y="219934"/>
                      <a:pt x="149555" y="219934"/>
                    </a:cubicBezTo>
                    <a:lnTo>
                      <a:pt x="149555" y="219934"/>
                    </a:lnTo>
                    <a:cubicBezTo>
                      <a:pt x="161170" y="219934"/>
                      <a:pt x="172669" y="217633"/>
                      <a:pt x="183391" y="213166"/>
                    </a:cubicBezTo>
                    <a:lnTo>
                      <a:pt x="240237" y="189481"/>
                    </a:lnTo>
                    <a:cubicBezTo>
                      <a:pt x="259905" y="181286"/>
                      <a:pt x="272718" y="162067"/>
                      <a:pt x="272718" y="140758"/>
                    </a:cubicBezTo>
                    <a:lnTo>
                      <a:pt x="272718" y="131960"/>
                    </a:lnTo>
                    <a:cubicBezTo>
                      <a:pt x="287294" y="131960"/>
                      <a:pt x="299110" y="120144"/>
                      <a:pt x="299110" y="105568"/>
                    </a:cubicBezTo>
                    <a:cubicBezTo>
                      <a:pt x="299110" y="90992"/>
                      <a:pt x="287294" y="79176"/>
                      <a:pt x="272718" y="79176"/>
                    </a:cubicBezTo>
                    <a:close/>
                  </a:path>
                </a:pathLst>
              </a:custGeom>
              <a:solidFill>
                <a:srgbClr val="D29771"/>
              </a:solidFill>
              <a:ln w="1088" cap="flat">
                <a:noFill/>
                <a:prstDash val="solid"/>
                <a:miter/>
              </a:ln>
            </p:spPr>
            <p:txBody>
              <a:bodyPr rtlCol="0" anchor="ctr"/>
              <a:lstStyle/>
              <a:p>
                <a:endParaRPr lang="en-US"/>
              </a:p>
            </p:txBody>
          </p:sp>
          <p:sp>
            <p:nvSpPr>
              <p:cNvPr id="42" name="Freihandform 41">
                <a:extLst>
                  <a:ext uri="{FF2B5EF4-FFF2-40B4-BE49-F238E27FC236}">
                    <a16:creationId xmlns:a16="http://schemas.microsoft.com/office/drawing/2014/main" id="{B984EDD8-632F-6F4D-7E98-07CA1C06238B}"/>
                  </a:ext>
                </a:extLst>
              </p:cNvPr>
              <p:cNvSpPr/>
              <p:nvPr/>
            </p:nvSpPr>
            <p:spPr>
              <a:xfrm>
                <a:off x="1212572" y="849003"/>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5" y="26392"/>
                      <a:pt x="8797" y="26392"/>
                    </a:cubicBezTo>
                    <a:close/>
                  </a:path>
                </a:pathLst>
              </a:custGeom>
              <a:solidFill>
                <a:srgbClr val="623F33"/>
              </a:solidFill>
              <a:ln w="1088" cap="flat">
                <a:noFill/>
                <a:prstDash val="solid"/>
                <a:miter/>
              </a:ln>
            </p:spPr>
            <p:txBody>
              <a:bodyPr rtlCol="0" anchor="ctr"/>
              <a:lstStyle/>
              <a:p>
                <a:endParaRPr lang="en-US"/>
              </a:p>
            </p:txBody>
          </p:sp>
          <p:sp>
            <p:nvSpPr>
              <p:cNvPr id="43" name="Freihandform 42">
                <a:extLst>
                  <a:ext uri="{FF2B5EF4-FFF2-40B4-BE49-F238E27FC236}">
                    <a16:creationId xmlns:a16="http://schemas.microsoft.com/office/drawing/2014/main" id="{46463055-F9F6-A632-AD82-35279E944DE3}"/>
                  </a:ext>
                </a:extLst>
              </p:cNvPr>
              <p:cNvSpPr/>
              <p:nvPr/>
            </p:nvSpPr>
            <p:spPr>
              <a:xfrm>
                <a:off x="1335734" y="849003"/>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44" name="Freihandform 43">
                <a:extLst>
                  <a:ext uri="{FF2B5EF4-FFF2-40B4-BE49-F238E27FC236}">
                    <a16:creationId xmlns:a16="http://schemas.microsoft.com/office/drawing/2014/main" id="{66B23538-3D5D-0AF6-0CBC-8307E85A4AB4}"/>
                  </a:ext>
                </a:extLst>
              </p:cNvPr>
              <p:cNvSpPr/>
              <p:nvPr/>
            </p:nvSpPr>
            <p:spPr>
              <a:xfrm>
                <a:off x="1238963" y="910582"/>
                <a:ext cx="87975" cy="26634"/>
              </a:xfrm>
              <a:custGeom>
                <a:avLst/>
                <a:gdLst>
                  <a:gd name="connsiteX0" fmla="*/ 43988 w 87975"/>
                  <a:gd name="connsiteY0" fmla="*/ 26635 h 26634"/>
                  <a:gd name="connsiteX1" fmla="*/ 3850 w 87975"/>
                  <a:gd name="connsiteY1" fmla="*/ 16072 h 26634"/>
                  <a:gd name="connsiteX2" fmla="*/ 1526 w 87975"/>
                  <a:gd name="connsiteY2" fmla="*/ 3852 h 26634"/>
                  <a:gd name="connsiteX3" fmla="*/ 13747 w 87975"/>
                  <a:gd name="connsiteY3" fmla="*/ 1528 h 26634"/>
                  <a:gd name="connsiteX4" fmla="*/ 43988 w 87975"/>
                  <a:gd name="connsiteY4" fmla="*/ 9041 h 26634"/>
                  <a:gd name="connsiteX5" fmla="*/ 74228 w 87975"/>
                  <a:gd name="connsiteY5" fmla="*/ 1528 h 26634"/>
                  <a:gd name="connsiteX6" fmla="*/ 86449 w 87975"/>
                  <a:gd name="connsiteY6" fmla="*/ 3852 h 26634"/>
                  <a:gd name="connsiteX7" fmla="*/ 84125 w 87975"/>
                  <a:gd name="connsiteY7" fmla="*/ 16072 h 26634"/>
                  <a:gd name="connsiteX8" fmla="*/ 43988 w 87975"/>
                  <a:gd name="connsiteY8" fmla="*/ 26635 h 2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975" h="26634">
                    <a:moveTo>
                      <a:pt x="43988" y="26635"/>
                    </a:moveTo>
                    <a:cubicBezTo>
                      <a:pt x="28347" y="26635"/>
                      <a:pt x="13717" y="22786"/>
                      <a:pt x="3850" y="16072"/>
                    </a:cubicBezTo>
                    <a:cubicBezTo>
                      <a:pt x="-166" y="13341"/>
                      <a:pt x="-1210" y="7868"/>
                      <a:pt x="1526" y="3852"/>
                    </a:cubicBezTo>
                    <a:cubicBezTo>
                      <a:pt x="4253" y="-160"/>
                      <a:pt x="9731" y="-1205"/>
                      <a:pt x="13747" y="1528"/>
                    </a:cubicBezTo>
                    <a:cubicBezTo>
                      <a:pt x="20663" y="6231"/>
                      <a:pt x="31968" y="9041"/>
                      <a:pt x="43988" y="9041"/>
                    </a:cubicBezTo>
                    <a:cubicBezTo>
                      <a:pt x="56007" y="9041"/>
                      <a:pt x="67313" y="6231"/>
                      <a:pt x="74228" y="1528"/>
                    </a:cubicBezTo>
                    <a:cubicBezTo>
                      <a:pt x="78253" y="-1212"/>
                      <a:pt x="83717" y="-164"/>
                      <a:pt x="86449" y="3852"/>
                    </a:cubicBezTo>
                    <a:cubicBezTo>
                      <a:pt x="89185" y="7868"/>
                      <a:pt x="88141" y="13341"/>
                      <a:pt x="84125" y="16072"/>
                    </a:cubicBezTo>
                    <a:cubicBezTo>
                      <a:pt x="74259" y="22786"/>
                      <a:pt x="59628" y="26635"/>
                      <a:pt x="43988" y="26635"/>
                    </a:cubicBezTo>
                    <a:close/>
                  </a:path>
                </a:pathLst>
              </a:custGeom>
              <a:solidFill>
                <a:srgbClr val="A46D4D"/>
              </a:solidFill>
              <a:ln w="1088" cap="flat">
                <a:noFill/>
                <a:prstDash val="solid"/>
                <a:miter/>
              </a:ln>
            </p:spPr>
            <p:txBody>
              <a:bodyPr rtlCol="0" anchor="ctr"/>
              <a:lstStyle/>
              <a:p>
                <a:endParaRPr lang="en-US"/>
              </a:p>
            </p:txBody>
          </p:sp>
          <p:sp>
            <p:nvSpPr>
              <p:cNvPr id="45" name="Freihandform 44">
                <a:extLst>
                  <a:ext uri="{FF2B5EF4-FFF2-40B4-BE49-F238E27FC236}">
                    <a16:creationId xmlns:a16="http://schemas.microsoft.com/office/drawing/2014/main" id="{8DCE6800-0C15-9FF6-8C84-FD79610DF9A9}"/>
                  </a:ext>
                </a:extLst>
              </p:cNvPr>
              <p:cNvSpPr/>
              <p:nvPr/>
            </p:nvSpPr>
            <p:spPr>
              <a:xfrm>
                <a:off x="1112659" y="1038330"/>
                <a:ext cx="73520" cy="98829"/>
              </a:xfrm>
              <a:custGeom>
                <a:avLst/>
                <a:gdLst>
                  <a:gd name="connsiteX0" fmla="*/ 73521 w 73520"/>
                  <a:gd name="connsiteY0" fmla="*/ 98829 h 98829"/>
                  <a:gd name="connsiteX1" fmla="*/ 73521 w 73520"/>
                  <a:gd name="connsiteY1" fmla="*/ 78919 h 98829"/>
                  <a:gd name="connsiteX2" fmla="*/ 64929 w 73520"/>
                  <a:gd name="connsiteY2" fmla="*/ 55877 h 98829"/>
                  <a:gd name="connsiteX3" fmla="*/ 16523 w 73520"/>
                  <a:gd name="connsiteY3" fmla="*/ 0 h 98829"/>
                  <a:gd name="connsiteX4" fmla="*/ 9189 w 73520"/>
                  <a:gd name="connsiteY4" fmla="*/ 17422 h 98829"/>
                  <a:gd name="connsiteX5" fmla="*/ 0 w 73520"/>
                  <a:gd name="connsiteY5" fmla="*/ 90932 h 98829"/>
                  <a:gd name="connsiteX6" fmla="*/ 73521 w 73520"/>
                  <a:gd name="connsiteY6" fmla="*/ 98829 h 9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0" h="98829">
                    <a:moveTo>
                      <a:pt x="73521" y="98829"/>
                    </a:moveTo>
                    <a:lnTo>
                      <a:pt x="73521" y="78919"/>
                    </a:lnTo>
                    <a:cubicBezTo>
                      <a:pt x="73521" y="70455"/>
                      <a:pt x="70470" y="62275"/>
                      <a:pt x="64929" y="55877"/>
                    </a:cubicBezTo>
                    <a:lnTo>
                      <a:pt x="16523" y="0"/>
                    </a:lnTo>
                    <a:cubicBezTo>
                      <a:pt x="12616" y="4945"/>
                      <a:pt x="10001" y="10920"/>
                      <a:pt x="9189" y="17422"/>
                    </a:cubicBezTo>
                    <a:lnTo>
                      <a:pt x="0" y="90932"/>
                    </a:lnTo>
                    <a:cubicBezTo>
                      <a:pt x="13991" y="91772"/>
                      <a:pt x="51208" y="96132"/>
                      <a:pt x="73521" y="98829"/>
                    </a:cubicBezTo>
                    <a:close/>
                  </a:path>
                </a:pathLst>
              </a:custGeom>
              <a:solidFill>
                <a:srgbClr val="26ABB4"/>
              </a:solidFill>
              <a:ln w="1088" cap="flat">
                <a:noFill/>
                <a:prstDash val="solid"/>
                <a:miter/>
              </a:ln>
            </p:spPr>
            <p:txBody>
              <a:bodyPr rtlCol="0" anchor="ctr"/>
              <a:lstStyle/>
              <a:p>
                <a:endParaRPr lang="en-US"/>
              </a:p>
            </p:txBody>
          </p:sp>
          <p:sp>
            <p:nvSpPr>
              <p:cNvPr id="46" name="Freihandform 45">
                <a:extLst>
                  <a:ext uri="{FF2B5EF4-FFF2-40B4-BE49-F238E27FC236}">
                    <a16:creationId xmlns:a16="http://schemas.microsoft.com/office/drawing/2014/main" id="{E9CAF7F2-5331-ACCD-BB2C-C254712D3A69}"/>
                  </a:ext>
                </a:extLst>
              </p:cNvPr>
              <p:cNvSpPr/>
              <p:nvPr/>
            </p:nvSpPr>
            <p:spPr>
              <a:xfrm>
                <a:off x="1107121" y="1117489"/>
                <a:ext cx="79058" cy="25787"/>
              </a:xfrm>
              <a:custGeom>
                <a:avLst/>
                <a:gdLst>
                  <a:gd name="connsiteX0" fmla="*/ 79059 w 79058"/>
                  <a:gd name="connsiteY0" fmla="*/ 8088 h 25787"/>
                  <a:gd name="connsiteX1" fmla="*/ 6551 w 79058"/>
                  <a:gd name="connsiteY1" fmla="*/ 32 h 25787"/>
                  <a:gd name="connsiteX2" fmla="*/ 830 w 79058"/>
                  <a:gd name="connsiteY2" fmla="*/ 4608 h 25787"/>
                  <a:gd name="connsiteX3" fmla="*/ 32 w 79058"/>
                  <a:gd name="connsiteY3" fmla="*/ 11795 h 25787"/>
                  <a:gd name="connsiteX4" fmla="*/ 4608 w 79058"/>
                  <a:gd name="connsiteY4" fmla="*/ 17515 h 25787"/>
                  <a:gd name="connsiteX5" fmla="*/ 79059 w 79058"/>
                  <a:gd name="connsiteY5" fmla="*/ 25787 h 25787"/>
                  <a:gd name="connsiteX6" fmla="*/ 79059 w 79058"/>
                  <a:gd name="connsiteY6" fmla="*/ 8088 h 2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058" h="25787">
                    <a:moveTo>
                      <a:pt x="79059" y="8088"/>
                    </a:moveTo>
                    <a:lnTo>
                      <a:pt x="6551" y="32"/>
                    </a:lnTo>
                    <a:cubicBezTo>
                      <a:pt x="3707" y="-284"/>
                      <a:pt x="1147" y="1765"/>
                      <a:pt x="830" y="4608"/>
                    </a:cubicBezTo>
                    <a:lnTo>
                      <a:pt x="32" y="11795"/>
                    </a:lnTo>
                    <a:cubicBezTo>
                      <a:pt x="-284" y="14638"/>
                      <a:pt x="1765" y="17199"/>
                      <a:pt x="4608" y="17515"/>
                    </a:cubicBezTo>
                    <a:lnTo>
                      <a:pt x="79059" y="25787"/>
                    </a:lnTo>
                    <a:lnTo>
                      <a:pt x="79059" y="8088"/>
                    </a:lnTo>
                    <a:close/>
                  </a:path>
                </a:pathLst>
              </a:custGeom>
              <a:solidFill>
                <a:srgbClr val="97CCD2"/>
              </a:solidFill>
              <a:ln w="1088" cap="flat">
                <a:noFill/>
                <a:prstDash val="solid"/>
                <a:miter/>
              </a:ln>
            </p:spPr>
            <p:txBody>
              <a:bodyPr rtlCol="0" anchor="ctr"/>
              <a:lstStyle/>
              <a:p>
                <a:endParaRPr lang="en-US"/>
              </a:p>
            </p:txBody>
          </p:sp>
          <p:sp>
            <p:nvSpPr>
              <p:cNvPr id="47" name="Freihandform 46">
                <a:extLst>
                  <a:ext uri="{FF2B5EF4-FFF2-40B4-BE49-F238E27FC236}">
                    <a16:creationId xmlns:a16="http://schemas.microsoft.com/office/drawing/2014/main" id="{1FEE3635-DD00-741C-6644-37B45BF0668F}"/>
                  </a:ext>
                </a:extLst>
              </p:cNvPr>
              <p:cNvSpPr/>
              <p:nvPr/>
            </p:nvSpPr>
            <p:spPr>
              <a:xfrm>
                <a:off x="1379720" y="1038330"/>
                <a:ext cx="73520" cy="98829"/>
              </a:xfrm>
              <a:custGeom>
                <a:avLst/>
                <a:gdLst>
                  <a:gd name="connsiteX0" fmla="*/ 0 w 73520"/>
                  <a:gd name="connsiteY0" fmla="*/ 98829 h 98829"/>
                  <a:gd name="connsiteX1" fmla="*/ 0 w 73520"/>
                  <a:gd name="connsiteY1" fmla="*/ 78919 h 98829"/>
                  <a:gd name="connsiteX2" fmla="*/ 8592 w 73520"/>
                  <a:gd name="connsiteY2" fmla="*/ 55877 h 98829"/>
                  <a:gd name="connsiteX3" fmla="*/ 56998 w 73520"/>
                  <a:gd name="connsiteY3" fmla="*/ 0 h 98829"/>
                  <a:gd name="connsiteX4" fmla="*/ 64332 w 73520"/>
                  <a:gd name="connsiteY4" fmla="*/ 17422 h 98829"/>
                  <a:gd name="connsiteX5" fmla="*/ 73521 w 73520"/>
                  <a:gd name="connsiteY5" fmla="*/ 90932 h 98829"/>
                  <a:gd name="connsiteX6" fmla="*/ 0 w 73520"/>
                  <a:gd name="connsiteY6" fmla="*/ 98829 h 9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0" h="98829">
                    <a:moveTo>
                      <a:pt x="0" y="98829"/>
                    </a:moveTo>
                    <a:lnTo>
                      <a:pt x="0" y="78919"/>
                    </a:lnTo>
                    <a:cubicBezTo>
                      <a:pt x="0" y="70455"/>
                      <a:pt x="3050" y="62275"/>
                      <a:pt x="8592" y="55877"/>
                    </a:cubicBezTo>
                    <a:lnTo>
                      <a:pt x="56998" y="0"/>
                    </a:lnTo>
                    <a:cubicBezTo>
                      <a:pt x="60904" y="4945"/>
                      <a:pt x="63519" y="10920"/>
                      <a:pt x="64332" y="17422"/>
                    </a:cubicBezTo>
                    <a:lnTo>
                      <a:pt x="73521" y="90932"/>
                    </a:lnTo>
                    <a:cubicBezTo>
                      <a:pt x="59529" y="91772"/>
                      <a:pt x="22311" y="96132"/>
                      <a:pt x="0" y="98829"/>
                    </a:cubicBezTo>
                    <a:close/>
                  </a:path>
                </a:pathLst>
              </a:custGeom>
              <a:solidFill>
                <a:srgbClr val="26ABB4"/>
              </a:solidFill>
              <a:ln w="1088" cap="flat">
                <a:noFill/>
                <a:prstDash val="solid"/>
                <a:miter/>
              </a:ln>
            </p:spPr>
            <p:txBody>
              <a:bodyPr rtlCol="0" anchor="ctr"/>
              <a:lstStyle/>
              <a:p>
                <a:endParaRPr lang="en-US"/>
              </a:p>
            </p:txBody>
          </p:sp>
          <p:sp>
            <p:nvSpPr>
              <p:cNvPr id="48" name="Freihandform 47">
                <a:extLst>
                  <a:ext uri="{FF2B5EF4-FFF2-40B4-BE49-F238E27FC236}">
                    <a16:creationId xmlns:a16="http://schemas.microsoft.com/office/drawing/2014/main" id="{5503916F-DC6E-77EB-03FE-05322A677F9C}"/>
                  </a:ext>
                </a:extLst>
              </p:cNvPr>
              <p:cNvSpPr/>
              <p:nvPr/>
            </p:nvSpPr>
            <p:spPr>
              <a:xfrm>
                <a:off x="1379720" y="1117489"/>
                <a:ext cx="79058" cy="25787"/>
              </a:xfrm>
              <a:custGeom>
                <a:avLst/>
                <a:gdLst>
                  <a:gd name="connsiteX0" fmla="*/ 0 w 79058"/>
                  <a:gd name="connsiteY0" fmla="*/ 8088 h 25787"/>
                  <a:gd name="connsiteX1" fmla="*/ 72508 w 79058"/>
                  <a:gd name="connsiteY1" fmla="*/ 32 h 25787"/>
                  <a:gd name="connsiteX2" fmla="*/ 78228 w 79058"/>
                  <a:gd name="connsiteY2" fmla="*/ 4608 h 25787"/>
                  <a:gd name="connsiteX3" fmla="*/ 79027 w 79058"/>
                  <a:gd name="connsiteY3" fmla="*/ 11795 h 25787"/>
                  <a:gd name="connsiteX4" fmla="*/ 74451 w 79058"/>
                  <a:gd name="connsiteY4" fmla="*/ 17515 h 25787"/>
                  <a:gd name="connsiteX5" fmla="*/ 0 w 79058"/>
                  <a:gd name="connsiteY5" fmla="*/ 25787 h 25787"/>
                  <a:gd name="connsiteX6" fmla="*/ 0 w 79058"/>
                  <a:gd name="connsiteY6" fmla="*/ 8088 h 2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058" h="25787">
                    <a:moveTo>
                      <a:pt x="0" y="8088"/>
                    </a:moveTo>
                    <a:lnTo>
                      <a:pt x="72508" y="32"/>
                    </a:lnTo>
                    <a:cubicBezTo>
                      <a:pt x="75351" y="-284"/>
                      <a:pt x="77911" y="1765"/>
                      <a:pt x="78228" y="4608"/>
                    </a:cubicBezTo>
                    <a:lnTo>
                      <a:pt x="79027" y="11795"/>
                    </a:lnTo>
                    <a:cubicBezTo>
                      <a:pt x="79342" y="14638"/>
                      <a:pt x="77293" y="17199"/>
                      <a:pt x="74451" y="17515"/>
                    </a:cubicBezTo>
                    <a:lnTo>
                      <a:pt x="0" y="25787"/>
                    </a:lnTo>
                    <a:lnTo>
                      <a:pt x="0" y="8088"/>
                    </a:lnTo>
                    <a:close/>
                  </a:path>
                </a:pathLst>
              </a:custGeom>
              <a:solidFill>
                <a:srgbClr val="97CCD2"/>
              </a:solidFill>
              <a:ln w="1088" cap="flat">
                <a:noFill/>
                <a:prstDash val="solid"/>
                <a:miter/>
              </a:ln>
            </p:spPr>
            <p:txBody>
              <a:bodyPr rtlCol="0" anchor="ctr"/>
              <a:lstStyle/>
              <a:p>
                <a:endParaRPr lang="en-US"/>
              </a:p>
            </p:txBody>
          </p:sp>
          <p:sp>
            <p:nvSpPr>
              <p:cNvPr id="49" name="Freihandform 48">
                <a:extLst>
                  <a:ext uri="{FF2B5EF4-FFF2-40B4-BE49-F238E27FC236}">
                    <a16:creationId xmlns:a16="http://schemas.microsoft.com/office/drawing/2014/main" id="{A88381F2-5837-4089-5DFD-0A791A820080}"/>
                  </a:ext>
                </a:extLst>
              </p:cNvPr>
              <p:cNvSpPr/>
              <p:nvPr/>
            </p:nvSpPr>
            <p:spPr>
              <a:xfrm>
                <a:off x="1133395" y="762129"/>
                <a:ext cx="234718" cy="215089"/>
              </a:xfrm>
              <a:custGeom>
                <a:avLst/>
                <a:gdLst>
                  <a:gd name="connsiteX0" fmla="*/ 26392 w 234718"/>
                  <a:gd name="connsiteY0" fmla="*/ 0 h 215089"/>
                  <a:gd name="connsiteX1" fmla="*/ 26392 w 234718"/>
                  <a:gd name="connsiteY1" fmla="*/ 78076 h 215089"/>
                  <a:gd name="connsiteX2" fmla="*/ 0 w 234718"/>
                  <a:gd name="connsiteY2" fmla="*/ 104468 h 215089"/>
                  <a:gd name="connsiteX3" fmla="*/ 26392 w 234718"/>
                  <a:gd name="connsiteY3" fmla="*/ 130861 h 215089"/>
                  <a:gd name="connsiteX4" fmla="*/ 26392 w 234718"/>
                  <a:gd name="connsiteY4" fmla="*/ 139658 h 215089"/>
                  <a:gd name="connsiteX5" fmla="*/ 58874 w 234718"/>
                  <a:gd name="connsiteY5" fmla="*/ 188382 h 215089"/>
                  <a:gd name="connsiteX6" fmla="*/ 115716 w 234718"/>
                  <a:gd name="connsiteY6" fmla="*/ 212067 h 215089"/>
                  <a:gd name="connsiteX7" fmla="*/ 124213 w 234718"/>
                  <a:gd name="connsiteY7" fmla="*/ 215090 h 215089"/>
                  <a:gd name="connsiteX8" fmla="*/ 72573 w 234718"/>
                  <a:gd name="connsiteY8" fmla="*/ 170144 h 215089"/>
                  <a:gd name="connsiteX9" fmla="*/ 61581 w 234718"/>
                  <a:gd name="connsiteY9" fmla="*/ 141965 h 215089"/>
                  <a:gd name="connsiteX10" fmla="*/ 61581 w 234718"/>
                  <a:gd name="connsiteY10" fmla="*/ 42637 h 215089"/>
                  <a:gd name="connsiteX11" fmla="*/ 85535 w 234718"/>
                  <a:gd name="connsiteY11" fmla="*/ 30857 h 215089"/>
                  <a:gd name="connsiteX12" fmla="*/ 101169 w 234718"/>
                  <a:gd name="connsiteY12" fmla="*/ 34090 h 215089"/>
                  <a:gd name="connsiteX13" fmla="*/ 131215 w 234718"/>
                  <a:gd name="connsiteY13" fmla="*/ 20007 h 215089"/>
                  <a:gd name="connsiteX14" fmla="*/ 149555 w 234718"/>
                  <a:gd name="connsiteY14" fmla="*/ 25292 h 215089"/>
                  <a:gd name="connsiteX15" fmla="*/ 172973 w 234718"/>
                  <a:gd name="connsiteY15" fmla="*/ 16194 h 215089"/>
                  <a:gd name="connsiteX16" fmla="*/ 197940 w 234718"/>
                  <a:gd name="connsiteY16" fmla="*/ 25292 h 215089"/>
                  <a:gd name="connsiteX17" fmla="*/ 234719 w 234718"/>
                  <a:gd name="connsiteY17" fmla="*/ 0 h 215089"/>
                  <a:gd name="connsiteX18" fmla="*/ 26392 w 234718"/>
                  <a:gd name="connsiteY18" fmla="*/ 0 h 215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4718" h="215089">
                    <a:moveTo>
                      <a:pt x="26392" y="0"/>
                    </a:moveTo>
                    <a:lnTo>
                      <a:pt x="26392" y="78076"/>
                    </a:lnTo>
                    <a:cubicBezTo>
                      <a:pt x="11816" y="78076"/>
                      <a:pt x="0" y="89892"/>
                      <a:pt x="0" y="104468"/>
                    </a:cubicBezTo>
                    <a:cubicBezTo>
                      <a:pt x="0" y="119045"/>
                      <a:pt x="11816" y="130861"/>
                      <a:pt x="26392" y="130861"/>
                    </a:cubicBezTo>
                    <a:lnTo>
                      <a:pt x="26392" y="139658"/>
                    </a:lnTo>
                    <a:cubicBezTo>
                      <a:pt x="26392" y="160967"/>
                      <a:pt x="39204" y="180186"/>
                      <a:pt x="58874" y="188382"/>
                    </a:cubicBezTo>
                    <a:lnTo>
                      <a:pt x="115716" y="212067"/>
                    </a:lnTo>
                    <a:cubicBezTo>
                      <a:pt x="118498" y="213226"/>
                      <a:pt x="121337" y="214224"/>
                      <a:pt x="124213" y="215090"/>
                    </a:cubicBezTo>
                    <a:cubicBezTo>
                      <a:pt x="99092" y="196713"/>
                      <a:pt x="82371" y="180648"/>
                      <a:pt x="72573" y="170144"/>
                    </a:cubicBezTo>
                    <a:cubicBezTo>
                      <a:pt x="65445" y="162501"/>
                      <a:pt x="61581" y="152416"/>
                      <a:pt x="61581" y="141965"/>
                    </a:cubicBezTo>
                    <a:lnTo>
                      <a:pt x="61581" y="42637"/>
                    </a:lnTo>
                    <a:cubicBezTo>
                      <a:pt x="70945" y="41594"/>
                      <a:pt x="79304" y="37268"/>
                      <a:pt x="85535" y="30857"/>
                    </a:cubicBezTo>
                    <a:cubicBezTo>
                      <a:pt x="90334" y="32924"/>
                      <a:pt x="95613" y="34090"/>
                      <a:pt x="101169" y="34090"/>
                    </a:cubicBezTo>
                    <a:cubicBezTo>
                      <a:pt x="113263" y="34090"/>
                      <a:pt x="123953" y="28552"/>
                      <a:pt x="131215" y="20007"/>
                    </a:cubicBezTo>
                    <a:cubicBezTo>
                      <a:pt x="136569" y="23299"/>
                      <a:pt x="142810" y="25292"/>
                      <a:pt x="149555" y="25292"/>
                    </a:cubicBezTo>
                    <a:cubicBezTo>
                      <a:pt x="158589" y="25292"/>
                      <a:pt x="166742" y="21789"/>
                      <a:pt x="172973" y="16194"/>
                    </a:cubicBezTo>
                    <a:cubicBezTo>
                      <a:pt x="179803" y="21793"/>
                      <a:pt x="188420" y="25292"/>
                      <a:pt x="197940" y="25292"/>
                    </a:cubicBezTo>
                    <a:cubicBezTo>
                      <a:pt x="214748" y="25292"/>
                      <a:pt x="229004" y="14785"/>
                      <a:pt x="234719" y="0"/>
                    </a:cubicBezTo>
                    <a:lnTo>
                      <a:pt x="26392" y="0"/>
                    </a:lnTo>
                    <a:close/>
                  </a:path>
                </a:pathLst>
              </a:custGeom>
              <a:solidFill>
                <a:srgbClr val="C38762"/>
              </a:solidFill>
              <a:ln w="1088" cap="flat">
                <a:noFill/>
                <a:prstDash val="solid"/>
                <a:miter/>
              </a:ln>
            </p:spPr>
            <p:txBody>
              <a:bodyPr rtlCol="0" anchor="ctr"/>
              <a:lstStyle/>
              <a:p>
                <a:endParaRPr lang="en-US"/>
              </a:p>
            </p:txBody>
          </p:sp>
          <p:sp>
            <p:nvSpPr>
              <p:cNvPr id="50" name="Freihandform 49">
                <a:extLst>
                  <a:ext uri="{FF2B5EF4-FFF2-40B4-BE49-F238E27FC236}">
                    <a16:creationId xmlns:a16="http://schemas.microsoft.com/office/drawing/2014/main" id="{79ED74DF-5580-9B55-F196-65BE2F0EA94B}"/>
                  </a:ext>
                </a:extLst>
              </p:cNvPr>
              <p:cNvSpPr/>
              <p:nvPr/>
            </p:nvSpPr>
            <p:spPr>
              <a:xfrm>
                <a:off x="1133395" y="699448"/>
                <a:ext cx="299109" cy="123162"/>
              </a:xfrm>
              <a:custGeom>
                <a:avLst/>
                <a:gdLst>
                  <a:gd name="connsiteX0" fmla="*/ 272718 w 299109"/>
                  <a:gd name="connsiteY0" fmla="*/ 70379 h 123162"/>
                  <a:gd name="connsiteX1" fmla="*/ 271050 w 299109"/>
                  <a:gd name="connsiteY1" fmla="*/ 70547 h 123162"/>
                  <a:gd name="connsiteX2" fmla="*/ 272718 w 299109"/>
                  <a:gd name="connsiteY2" fmla="*/ 61581 h 123162"/>
                  <a:gd name="connsiteX3" fmla="*/ 246326 w 299109"/>
                  <a:gd name="connsiteY3" fmla="*/ 35189 h 123162"/>
                  <a:gd name="connsiteX4" fmla="*/ 237256 w 299109"/>
                  <a:gd name="connsiteY4" fmla="*/ 36889 h 123162"/>
                  <a:gd name="connsiteX5" fmla="*/ 197940 w 299109"/>
                  <a:gd name="connsiteY5" fmla="*/ 0 h 123162"/>
                  <a:gd name="connsiteX6" fmla="*/ 160089 w 299109"/>
                  <a:gd name="connsiteY6" fmla="*/ 28608 h 123162"/>
                  <a:gd name="connsiteX7" fmla="*/ 149555 w 299109"/>
                  <a:gd name="connsiteY7" fmla="*/ 26392 h 123162"/>
                  <a:gd name="connsiteX8" fmla="*/ 126651 w 299109"/>
                  <a:gd name="connsiteY8" fmla="*/ 39907 h 123162"/>
                  <a:gd name="connsiteX9" fmla="*/ 101171 w 299109"/>
                  <a:gd name="connsiteY9" fmla="*/ 26392 h 123162"/>
                  <a:gd name="connsiteX10" fmla="*/ 73009 w 299109"/>
                  <a:gd name="connsiteY10" fmla="*/ 44811 h 123162"/>
                  <a:gd name="connsiteX11" fmla="*/ 52785 w 299109"/>
                  <a:gd name="connsiteY11" fmla="*/ 35189 h 123162"/>
                  <a:gd name="connsiteX12" fmla="*/ 29879 w 299109"/>
                  <a:gd name="connsiteY12" fmla="*/ 48478 h 123162"/>
                  <a:gd name="connsiteX13" fmla="*/ 28042 w 299109"/>
                  <a:gd name="connsiteY13" fmla="*/ 48385 h 123162"/>
                  <a:gd name="connsiteX14" fmla="*/ 9897 w 299109"/>
                  <a:gd name="connsiteY14" fmla="*/ 66530 h 123162"/>
                  <a:gd name="connsiteX15" fmla="*/ 11873 w 299109"/>
                  <a:gd name="connsiteY15" fmla="*/ 74735 h 123162"/>
                  <a:gd name="connsiteX16" fmla="*/ 0 w 299109"/>
                  <a:gd name="connsiteY16" fmla="*/ 96771 h 123162"/>
                  <a:gd name="connsiteX17" fmla="*/ 26392 w 299109"/>
                  <a:gd name="connsiteY17" fmla="*/ 123163 h 123162"/>
                  <a:gd name="connsiteX18" fmla="*/ 52784 w 299109"/>
                  <a:gd name="connsiteY18" fmla="*/ 96771 h 123162"/>
                  <a:gd name="connsiteX19" fmla="*/ 51116 w 299109"/>
                  <a:gd name="connsiteY19" fmla="*/ 87805 h 123162"/>
                  <a:gd name="connsiteX20" fmla="*/ 52784 w 299109"/>
                  <a:gd name="connsiteY20" fmla="*/ 87973 h 123162"/>
                  <a:gd name="connsiteX21" fmla="*/ 75688 w 299109"/>
                  <a:gd name="connsiteY21" fmla="*/ 74459 h 123162"/>
                  <a:gd name="connsiteX22" fmla="*/ 101169 w 299109"/>
                  <a:gd name="connsiteY22" fmla="*/ 87973 h 123162"/>
                  <a:gd name="connsiteX23" fmla="*/ 129331 w 299109"/>
                  <a:gd name="connsiteY23" fmla="*/ 69554 h 123162"/>
                  <a:gd name="connsiteX24" fmla="*/ 149555 w 299109"/>
                  <a:gd name="connsiteY24" fmla="*/ 79176 h 123162"/>
                  <a:gd name="connsiteX25" fmla="*/ 170815 w 299109"/>
                  <a:gd name="connsiteY25" fmla="*/ 68297 h 123162"/>
                  <a:gd name="connsiteX26" fmla="*/ 197940 w 299109"/>
                  <a:gd name="connsiteY26" fmla="*/ 79176 h 123162"/>
                  <a:gd name="connsiteX27" fmla="*/ 221752 w 299109"/>
                  <a:gd name="connsiteY27" fmla="*/ 71031 h 123162"/>
                  <a:gd name="connsiteX28" fmla="*/ 246326 w 299109"/>
                  <a:gd name="connsiteY28" fmla="*/ 87973 h 123162"/>
                  <a:gd name="connsiteX29" fmla="*/ 247994 w 299109"/>
                  <a:gd name="connsiteY29" fmla="*/ 87805 h 123162"/>
                  <a:gd name="connsiteX30" fmla="*/ 246326 w 299109"/>
                  <a:gd name="connsiteY30" fmla="*/ 96771 h 123162"/>
                  <a:gd name="connsiteX31" fmla="*/ 272718 w 299109"/>
                  <a:gd name="connsiteY31" fmla="*/ 123163 h 123162"/>
                  <a:gd name="connsiteX32" fmla="*/ 299110 w 299109"/>
                  <a:gd name="connsiteY32" fmla="*/ 96771 h 123162"/>
                  <a:gd name="connsiteX33" fmla="*/ 272718 w 299109"/>
                  <a:gd name="connsiteY33" fmla="*/ 70379 h 123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9109" h="123162">
                    <a:moveTo>
                      <a:pt x="272718" y="70379"/>
                    </a:moveTo>
                    <a:cubicBezTo>
                      <a:pt x="272146" y="70379"/>
                      <a:pt x="271613" y="70511"/>
                      <a:pt x="271050" y="70547"/>
                    </a:cubicBezTo>
                    <a:cubicBezTo>
                      <a:pt x="272070" y="67736"/>
                      <a:pt x="272718" y="64744"/>
                      <a:pt x="272718" y="61581"/>
                    </a:cubicBezTo>
                    <a:cubicBezTo>
                      <a:pt x="272718" y="47005"/>
                      <a:pt x="260902" y="35189"/>
                      <a:pt x="246326" y="35189"/>
                    </a:cubicBezTo>
                    <a:cubicBezTo>
                      <a:pt x="243125" y="35189"/>
                      <a:pt x="240095" y="35846"/>
                      <a:pt x="237256" y="36889"/>
                    </a:cubicBezTo>
                    <a:cubicBezTo>
                      <a:pt x="235845" y="16309"/>
                      <a:pt x="218880" y="0"/>
                      <a:pt x="197940" y="0"/>
                    </a:cubicBezTo>
                    <a:cubicBezTo>
                      <a:pt x="179913" y="0"/>
                      <a:pt x="164872" y="12124"/>
                      <a:pt x="160089" y="28608"/>
                    </a:cubicBezTo>
                    <a:cubicBezTo>
                      <a:pt x="156858" y="27197"/>
                      <a:pt x="153305" y="26392"/>
                      <a:pt x="149555" y="26392"/>
                    </a:cubicBezTo>
                    <a:cubicBezTo>
                      <a:pt x="139681" y="26392"/>
                      <a:pt x="131177" y="31878"/>
                      <a:pt x="126651" y="39907"/>
                    </a:cubicBezTo>
                    <a:cubicBezTo>
                      <a:pt x="121112" y="31753"/>
                      <a:pt x="111770" y="26392"/>
                      <a:pt x="101171" y="26392"/>
                    </a:cubicBezTo>
                    <a:cubicBezTo>
                      <a:pt x="88573" y="26392"/>
                      <a:pt x="77777" y="33978"/>
                      <a:pt x="73009" y="44811"/>
                    </a:cubicBezTo>
                    <a:cubicBezTo>
                      <a:pt x="68168" y="38981"/>
                      <a:pt x="60955" y="35189"/>
                      <a:pt x="52785" y="35189"/>
                    </a:cubicBezTo>
                    <a:cubicBezTo>
                      <a:pt x="42979" y="35189"/>
                      <a:pt x="34430" y="40540"/>
                      <a:pt x="29879" y="48478"/>
                    </a:cubicBezTo>
                    <a:cubicBezTo>
                      <a:pt x="29274" y="48417"/>
                      <a:pt x="28662" y="48385"/>
                      <a:pt x="28042" y="48385"/>
                    </a:cubicBezTo>
                    <a:cubicBezTo>
                      <a:pt x="18020" y="48385"/>
                      <a:pt x="9897" y="56509"/>
                      <a:pt x="9897" y="66530"/>
                    </a:cubicBezTo>
                    <a:cubicBezTo>
                      <a:pt x="9897" y="69486"/>
                      <a:pt x="10618" y="72268"/>
                      <a:pt x="11873" y="74735"/>
                    </a:cubicBezTo>
                    <a:cubicBezTo>
                      <a:pt x="4722" y="79455"/>
                      <a:pt x="0" y="87560"/>
                      <a:pt x="0" y="96771"/>
                    </a:cubicBezTo>
                    <a:cubicBezTo>
                      <a:pt x="0" y="111347"/>
                      <a:pt x="11816" y="123163"/>
                      <a:pt x="26392" y="123163"/>
                    </a:cubicBezTo>
                    <a:cubicBezTo>
                      <a:pt x="40968" y="123163"/>
                      <a:pt x="52784" y="111347"/>
                      <a:pt x="52784" y="96771"/>
                    </a:cubicBezTo>
                    <a:cubicBezTo>
                      <a:pt x="52784" y="93608"/>
                      <a:pt x="52136" y="90616"/>
                      <a:pt x="51116" y="87805"/>
                    </a:cubicBezTo>
                    <a:cubicBezTo>
                      <a:pt x="51679" y="87841"/>
                      <a:pt x="52213" y="87973"/>
                      <a:pt x="52784" y="87973"/>
                    </a:cubicBezTo>
                    <a:cubicBezTo>
                      <a:pt x="62658" y="87973"/>
                      <a:pt x="71163" y="82487"/>
                      <a:pt x="75688" y="74459"/>
                    </a:cubicBezTo>
                    <a:cubicBezTo>
                      <a:pt x="81227" y="82613"/>
                      <a:pt x="90571" y="87973"/>
                      <a:pt x="101169" y="87973"/>
                    </a:cubicBezTo>
                    <a:cubicBezTo>
                      <a:pt x="113767" y="87973"/>
                      <a:pt x="124563" y="80388"/>
                      <a:pt x="129331" y="69554"/>
                    </a:cubicBezTo>
                    <a:cubicBezTo>
                      <a:pt x="134172" y="75384"/>
                      <a:pt x="141383" y="79176"/>
                      <a:pt x="149555" y="79176"/>
                    </a:cubicBezTo>
                    <a:cubicBezTo>
                      <a:pt x="158312" y="79176"/>
                      <a:pt x="166014" y="74863"/>
                      <a:pt x="170815" y="68297"/>
                    </a:cubicBezTo>
                    <a:cubicBezTo>
                      <a:pt x="177908" y="74998"/>
                      <a:pt x="187413" y="79176"/>
                      <a:pt x="197940" y="79176"/>
                    </a:cubicBezTo>
                    <a:cubicBezTo>
                      <a:pt x="206921" y="79176"/>
                      <a:pt x="215109" y="76071"/>
                      <a:pt x="221752" y="71031"/>
                    </a:cubicBezTo>
                    <a:cubicBezTo>
                      <a:pt x="225561" y="80923"/>
                      <a:pt x="235090" y="87973"/>
                      <a:pt x="246326" y="87973"/>
                    </a:cubicBezTo>
                    <a:cubicBezTo>
                      <a:pt x="246897" y="87973"/>
                      <a:pt x="247431" y="87841"/>
                      <a:pt x="247994" y="87805"/>
                    </a:cubicBezTo>
                    <a:cubicBezTo>
                      <a:pt x="246973" y="90616"/>
                      <a:pt x="246326" y="93608"/>
                      <a:pt x="246326" y="96771"/>
                    </a:cubicBezTo>
                    <a:cubicBezTo>
                      <a:pt x="246326" y="111347"/>
                      <a:pt x="258142" y="123163"/>
                      <a:pt x="272718" y="123163"/>
                    </a:cubicBezTo>
                    <a:cubicBezTo>
                      <a:pt x="287294" y="123163"/>
                      <a:pt x="299110" y="111347"/>
                      <a:pt x="299110" y="96771"/>
                    </a:cubicBezTo>
                    <a:cubicBezTo>
                      <a:pt x="299110" y="82195"/>
                      <a:pt x="287294" y="70379"/>
                      <a:pt x="272718" y="70379"/>
                    </a:cubicBezTo>
                    <a:close/>
                  </a:path>
                </a:pathLst>
              </a:custGeom>
              <a:solidFill>
                <a:srgbClr val="623F33"/>
              </a:solidFill>
              <a:ln w="1088" cap="flat">
                <a:noFill/>
                <a:prstDash val="solid"/>
                <a:miter/>
              </a:ln>
            </p:spPr>
            <p:txBody>
              <a:bodyPr rtlCol="0" anchor="ctr"/>
              <a:lstStyle/>
              <a:p>
                <a:endParaRPr lang="en-US"/>
              </a:p>
            </p:txBody>
          </p:sp>
        </p:grpSp>
        <p:grpSp>
          <p:nvGrpSpPr>
            <p:cNvPr id="15" name="Grafik 59">
              <a:extLst>
                <a:ext uri="{FF2B5EF4-FFF2-40B4-BE49-F238E27FC236}">
                  <a16:creationId xmlns:a16="http://schemas.microsoft.com/office/drawing/2014/main" id="{C42FB22D-28F8-8F01-B2F8-B0F26CAFA33C}"/>
                </a:ext>
              </a:extLst>
            </p:cNvPr>
            <p:cNvGrpSpPr/>
            <p:nvPr/>
          </p:nvGrpSpPr>
          <p:grpSpPr>
            <a:xfrm>
              <a:off x="896563" y="663777"/>
              <a:ext cx="326803" cy="510246"/>
              <a:chOff x="2414340" y="662749"/>
              <a:chExt cx="329556" cy="514545"/>
            </a:xfrm>
          </p:grpSpPr>
          <p:sp>
            <p:nvSpPr>
              <p:cNvPr id="16" name="Freihandform 15">
                <a:extLst>
                  <a:ext uri="{FF2B5EF4-FFF2-40B4-BE49-F238E27FC236}">
                    <a16:creationId xmlns:a16="http://schemas.microsoft.com/office/drawing/2014/main" id="{D5217DA1-2B5A-7187-2888-12EB45684C83}"/>
                  </a:ext>
                </a:extLst>
              </p:cNvPr>
              <p:cNvSpPr/>
              <p:nvPr/>
            </p:nvSpPr>
            <p:spPr>
              <a:xfrm>
                <a:off x="2414340" y="760334"/>
                <a:ext cx="329556" cy="416958"/>
              </a:xfrm>
              <a:custGeom>
                <a:avLst/>
                <a:gdLst>
                  <a:gd name="connsiteX0" fmla="*/ 329319 w 329556"/>
                  <a:gd name="connsiteY0" fmla="*/ 386827 h 416958"/>
                  <a:gd name="connsiteX1" fmla="*/ 326010 w 329556"/>
                  <a:gd name="connsiteY1" fmla="*/ 362005 h 416958"/>
                  <a:gd name="connsiteX2" fmla="*/ 318755 w 329556"/>
                  <a:gd name="connsiteY2" fmla="*/ 307593 h 416958"/>
                  <a:gd name="connsiteX3" fmla="*/ 294051 w 329556"/>
                  <a:gd name="connsiteY3" fmla="*/ 273500 h 416958"/>
                  <a:gd name="connsiteX4" fmla="*/ 259829 w 329556"/>
                  <a:gd name="connsiteY4" fmla="*/ 257000 h 416958"/>
                  <a:gd name="connsiteX5" fmla="*/ 250968 w 329556"/>
                  <a:gd name="connsiteY5" fmla="*/ 260110 h 416958"/>
                  <a:gd name="connsiteX6" fmla="*/ 230140 w 329556"/>
                  <a:gd name="connsiteY6" fmla="*/ 252446 h 416958"/>
                  <a:gd name="connsiteX7" fmla="*/ 218009 w 329556"/>
                  <a:gd name="connsiteY7" fmla="*/ 235613 h 416958"/>
                  <a:gd name="connsiteX8" fmla="*/ 218009 w 329556"/>
                  <a:gd name="connsiteY8" fmla="*/ 207001 h 416958"/>
                  <a:gd name="connsiteX9" fmla="*/ 256223 w 329556"/>
                  <a:gd name="connsiteY9" fmla="*/ 191078 h 416958"/>
                  <a:gd name="connsiteX10" fmla="*/ 288978 w 329556"/>
                  <a:gd name="connsiteY10" fmla="*/ 141943 h 416958"/>
                  <a:gd name="connsiteX11" fmla="*/ 288978 w 329556"/>
                  <a:gd name="connsiteY11" fmla="*/ 133072 h 416958"/>
                  <a:gd name="connsiteX12" fmla="*/ 315592 w 329556"/>
                  <a:gd name="connsiteY12" fmla="*/ 106457 h 416958"/>
                  <a:gd name="connsiteX13" fmla="*/ 288978 w 329556"/>
                  <a:gd name="connsiteY13" fmla="*/ 79843 h 416958"/>
                  <a:gd name="connsiteX14" fmla="*/ 288978 w 329556"/>
                  <a:gd name="connsiteY14" fmla="*/ 62100 h 416958"/>
                  <a:gd name="connsiteX15" fmla="*/ 244621 w 329556"/>
                  <a:gd name="connsiteY15" fmla="*/ 0 h 416958"/>
                  <a:gd name="connsiteX16" fmla="*/ 84935 w 329556"/>
                  <a:gd name="connsiteY16" fmla="*/ 0 h 416958"/>
                  <a:gd name="connsiteX17" fmla="*/ 40577 w 329556"/>
                  <a:gd name="connsiteY17" fmla="*/ 62100 h 416958"/>
                  <a:gd name="connsiteX18" fmla="*/ 40577 w 329556"/>
                  <a:gd name="connsiteY18" fmla="*/ 79843 h 416958"/>
                  <a:gd name="connsiteX19" fmla="*/ 13963 w 329556"/>
                  <a:gd name="connsiteY19" fmla="*/ 106457 h 416958"/>
                  <a:gd name="connsiteX20" fmla="*/ 40577 w 329556"/>
                  <a:gd name="connsiteY20" fmla="*/ 133072 h 416958"/>
                  <a:gd name="connsiteX21" fmla="*/ 40577 w 329556"/>
                  <a:gd name="connsiteY21" fmla="*/ 141943 h 416958"/>
                  <a:gd name="connsiteX22" fmla="*/ 73333 w 329556"/>
                  <a:gd name="connsiteY22" fmla="*/ 191078 h 416958"/>
                  <a:gd name="connsiteX23" fmla="*/ 111549 w 329556"/>
                  <a:gd name="connsiteY23" fmla="*/ 207001 h 416958"/>
                  <a:gd name="connsiteX24" fmla="*/ 111549 w 329556"/>
                  <a:gd name="connsiteY24" fmla="*/ 235612 h 416958"/>
                  <a:gd name="connsiteX25" fmla="*/ 99417 w 329556"/>
                  <a:gd name="connsiteY25" fmla="*/ 252445 h 416958"/>
                  <a:gd name="connsiteX26" fmla="*/ 78589 w 329556"/>
                  <a:gd name="connsiteY26" fmla="*/ 260109 h 416958"/>
                  <a:gd name="connsiteX27" fmla="*/ 69729 w 329556"/>
                  <a:gd name="connsiteY27" fmla="*/ 256999 h 416958"/>
                  <a:gd name="connsiteX28" fmla="*/ 35506 w 329556"/>
                  <a:gd name="connsiteY28" fmla="*/ 273499 h 416958"/>
                  <a:gd name="connsiteX29" fmla="*/ 10803 w 329556"/>
                  <a:gd name="connsiteY29" fmla="*/ 307592 h 416958"/>
                  <a:gd name="connsiteX30" fmla="*/ 4142 w 329556"/>
                  <a:gd name="connsiteY30" fmla="*/ 357546 h 416958"/>
                  <a:gd name="connsiteX31" fmla="*/ 238 w 329556"/>
                  <a:gd name="connsiteY31" fmla="*/ 386826 h 416958"/>
                  <a:gd name="connsiteX32" fmla="*/ 26619 w 329556"/>
                  <a:gd name="connsiteY32" fmla="*/ 416958 h 416958"/>
                  <a:gd name="connsiteX33" fmla="*/ 26619 w 329556"/>
                  <a:gd name="connsiteY33" fmla="*/ 416958 h 416958"/>
                  <a:gd name="connsiteX34" fmla="*/ 302937 w 329556"/>
                  <a:gd name="connsiteY34" fmla="*/ 416958 h 416958"/>
                  <a:gd name="connsiteX35" fmla="*/ 302937 w 329556"/>
                  <a:gd name="connsiteY35" fmla="*/ 416958 h 416958"/>
                  <a:gd name="connsiteX36" fmla="*/ 329319 w 329556"/>
                  <a:gd name="connsiteY36" fmla="*/ 386827 h 416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29556" h="416958">
                    <a:moveTo>
                      <a:pt x="329319" y="386827"/>
                    </a:moveTo>
                    <a:lnTo>
                      <a:pt x="326010" y="362005"/>
                    </a:lnTo>
                    <a:lnTo>
                      <a:pt x="318755" y="307593"/>
                    </a:lnTo>
                    <a:cubicBezTo>
                      <a:pt x="316782" y="292796"/>
                      <a:pt x="307498" y="279983"/>
                      <a:pt x="294051" y="273500"/>
                    </a:cubicBezTo>
                    <a:lnTo>
                      <a:pt x="259829" y="257000"/>
                    </a:lnTo>
                    <a:cubicBezTo>
                      <a:pt x="256498" y="255395"/>
                      <a:pt x="252619" y="256852"/>
                      <a:pt x="250968" y="260110"/>
                    </a:cubicBezTo>
                    <a:lnTo>
                      <a:pt x="230140" y="252446"/>
                    </a:lnTo>
                    <a:cubicBezTo>
                      <a:pt x="222895" y="250031"/>
                      <a:pt x="218009" y="243251"/>
                      <a:pt x="218009" y="235613"/>
                    </a:cubicBezTo>
                    <a:lnTo>
                      <a:pt x="218009" y="207001"/>
                    </a:lnTo>
                    <a:lnTo>
                      <a:pt x="256223" y="191078"/>
                    </a:lnTo>
                    <a:cubicBezTo>
                      <a:pt x="276058" y="182813"/>
                      <a:pt x="288978" y="163432"/>
                      <a:pt x="288978" y="141943"/>
                    </a:cubicBezTo>
                    <a:lnTo>
                      <a:pt x="288978" y="133072"/>
                    </a:lnTo>
                    <a:cubicBezTo>
                      <a:pt x="303677" y="133072"/>
                      <a:pt x="315592" y="121156"/>
                      <a:pt x="315592" y="106457"/>
                    </a:cubicBezTo>
                    <a:cubicBezTo>
                      <a:pt x="315592" y="91758"/>
                      <a:pt x="303677" y="79843"/>
                      <a:pt x="288978" y="79843"/>
                    </a:cubicBezTo>
                    <a:lnTo>
                      <a:pt x="288978" y="62100"/>
                    </a:lnTo>
                    <a:cubicBezTo>
                      <a:pt x="288978" y="37602"/>
                      <a:pt x="269118" y="0"/>
                      <a:pt x="244621" y="0"/>
                    </a:cubicBezTo>
                    <a:lnTo>
                      <a:pt x="84935" y="0"/>
                    </a:lnTo>
                    <a:cubicBezTo>
                      <a:pt x="60437" y="0"/>
                      <a:pt x="40577" y="37602"/>
                      <a:pt x="40577" y="62100"/>
                    </a:cubicBezTo>
                    <a:lnTo>
                      <a:pt x="40577" y="79843"/>
                    </a:lnTo>
                    <a:cubicBezTo>
                      <a:pt x="25878" y="79843"/>
                      <a:pt x="13963" y="91758"/>
                      <a:pt x="13963" y="106457"/>
                    </a:cubicBezTo>
                    <a:cubicBezTo>
                      <a:pt x="13963" y="121156"/>
                      <a:pt x="25878" y="133072"/>
                      <a:pt x="40577" y="133072"/>
                    </a:cubicBezTo>
                    <a:lnTo>
                      <a:pt x="40577" y="141943"/>
                    </a:lnTo>
                    <a:cubicBezTo>
                      <a:pt x="40577" y="163431"/>
                      <a:pt x="53498" y="182812"/>
                      <a:pt x="73333" y="191078"/>
                    </a:cubicBezTo>
                    <a:lnTo>
                      <a:pt x="111549" y="207001"/>
                    </a:lnTo>
                    <a:lnTo>
                      <a:pt x="111549" y="235612"/>
                    </a:lnTo>
                    <a:cubicBezTo>
                      <a:pt x="111549" y="243250"/>
                      <a:pt x="106662" y="250030"/>
                      <a:pt x="99417" y="252445"/>
                    </a:cubicBezTo>
                    <a:lnTo>
                      <a:pt x="78589" y="260109"/>
                    </a:lnTo>
                    <a:cubicBezTo>
                      <a:pt x="76938" y="256851"/>
                      <a:pt x="73059" y="255395"/>
                      <a:pt x="69729" y="256999"/>
                    </a:cubicBezTo>
                    <a:lnTo>
                      <a:pt x="35506" y="273499"/>
                    </a:lnTo>
                    <a:cubicBezTo>
                      <a:pt x="22059" y="279983"/>
                      <a:pt x="12775" y="292794"/>
                      <a:pt x="10803" y="307592"/>
                    </a:cubicBezTo>
                    <a:lnTo>
                      <a:pt x="4142" y="357546"/>
                    </a:lnTo>
                    <a:lnTo>
                      <a:pt x="238" y="386826"/>
                    </a:lnTo>
                    <a:cubicBezTo>
                      <a:pt x="-1889" y="402782"/>
                      <a:pt x="10523" y="416958"/>
                      <a:pt x="26619" y="416958"/>
                    </a:cubicBezTo>
                    <a:lnTo>
                      <a:pt x="26619" y="416958"/>
                    </a:lnTo>
                    <a:lnTo>
                      <a:pt x="302937" y="416958"/>
                    </a:lnTo>
                    <a:lnTo>
                      <a:pt x="302937" y="416958"/>
                    </a:lnTo>
                    <a:cubicBezTo>
                      <a:pt x="319033" y="416958"/>
                      <a:pt x="331446" y="402782"/>
                      <a:pt x="329319" y="386827"/>
                    </a:cubicBezTo>
                    <a:close/>
                  </a:path>
                </a:pathLst>
              </a:custGeom>
              <a:solidFill>
                <a:srgbClr val="FFD7A3"/>
              </a:solidFill>
              <a:ln w="1109" cap="flat">
                <a:noFill/>
                <a:prstDash val="solid"/>
                <a:miter/>
              </a:ln>
            </p:spPr>
            <p:txBody>
              <a:bodyPr rtlCol="0" anchor="ctr"/>
              <a:lstStyle/>
              <a:p>
                <a:endParaRPr lang="en-US"/>
              </a:p>
            </p:txBody>
          </p:sp>
          <p:sp>
            <p:nvSpPr>
              <p:cNvPr id="17" name="Freihandform 16">
                <a:extLst>
                  <a:ext uri="{FF2B5EF4-FFF2-40B4-BE49-F238E27FC236}">
                    <a16:creationId xmlns:a16="http://schemas.microsoft.com/office/drawing/2014/main" id="{8370DE79-BBC0-C3C5-9193-943DB3ADD733}"/>
                  </a:ext>
                </a:extLst>
              </p:cNvPr>
              <p:cNvSpPr/>
              <p:nvPr/>
            </p:nvSpPr>
            <p:spPr>
              <a:xfrm>
                <a:off x="2517292" y="966596"/>
                <a:ext cx="115053" cy="46414"/>
              </a:xfrm>
              <a:custGeom>
                <a:avLst/>
                <a:gdLst>
                  <a:gd name="connsiteX0" fmla="*/ 115054 w 115053"/>
                  <a:gd name="connsiteY0" fmla="*/ 0 h 46414"/>
                  <a:gd name="connsiteX1" fmla="*/ 8596 w 115053"/>
                  <a:gd name="connsiteY1" fmla="*/ 0 h 46414"/>
                  <a:gd name="connsiteX2" fmla="*/ 8596 w 115053"/>
                  <a:gd name="connsiteY2" fmla="*/ 29352 h 46414"/>
                  <a:gd name="connsiteX3" fmla="*/ 0 w 115053"/>
                  <a:gd name="connsiteY3" fmla="*/ 44546 h 46414"/>
                  <a:gd name="connsiteX4" fmla="*/ 115054 w 115053"/>
                  <a:gd name="connsiteY4" fmla="*/ 0 h 46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53" h="46414">
                    <a:moveTo>
                      <a:pt x="115054" y="0"/>
                    </a:moveTo>
                    <a:lnTo>
                      <a:pt x="8596" y="0"/>
                    </a:lnTo>
                    <a:lnTo>
                      <a:pt x="8596" y="29352"/>
                    </a:lnTo>
                    <a:cubicBezTo>
                      <a:pt x="8596" y="35665"/>
                      <a:pt x="5251" y="41386"/>
                      <a:pt x="0" y="44546"/>
                    </a:cubicBezTo>
                    <a:cubicBezTo>
                      <a:pt x="74215" y="57367"/>
                      <a:pt x="115054" y="0"/>
                      <a:pt x="115054" y="0"/>
                    </a:cubicBezTo>
                    <a:close/>
                  </a:path>
                </a:pathLst>
              </a:custGeom>
              <a:solidFill>
                <a:srgbClr val="FDC88E"/>
              </a:solidFill>
              <a:ln w="1109" cap="flat">
                <a:noFill/>
                <a:prstDash val="solid"/>
                <a:miter/>
              </a:ln>
            </p:spPr>
            <p:txBody>
              <a:bodyPr rtlCol="0" anchor="ctr"/>
              <a:lstStyle/>
              <a:p>
                <a:endParaRPr lang="en-US"/>
              </a:p>
            </p:txBody>
          </p:sp>
          <p:sp>
            <p:nvSpPr>
              <p:cNvPr id="18" name="Freihandform 17">
                <a:extLst>
                  <a:ext uri="{FF2B5EF4-FFF2-40B4-BE49-F238E27FC236}">
                    <a16:creationId xmlns:a16="http://schemas.microsoft.com/office/drawing/2014/main" id="{122767B3-1757-5499-1F73-85E6321DABCA}"/>
                  </a:ext>
                </a:extLst>
              </p:cNvPr>
              <p:cNvSpPr/>
              <p:nvPr/>
            </p:nvSpPr>
            <p:spPr>
              <a:xfrm>
                <a:off x="2464974" y="1016543"/>
                <a:ext cx="228367" cy="95322"/>
              </a:xfrm>
              <a:custGeom>
                <a:avLst/>
                <a:gdLst>
                  <a:gd name="connsiteX0" fmla="*/ 189736 w 228367"/>
                  <a:gd name="connsiteY0" fmla="*/ 0 h 95322"/>
                  <a:gd name="connsiteX1" fmla="*/ 114143 w 228367"/>
                  <a:gd name="connsiteY1" fmla="*/ 54292 h 95322"/>
                  <a:gd name="connsiteX2" fmla="*/ 38551 w 228367"/>
                  <a:gd name="connsiteY2" fmla="*/ 0 h 95322"/>
                  <a:gd name="connsiteX3" fmla="*/ 0 w 228367"/>
                  <a:gd name="connsiteY3" fmla="*/ 14293 h 95322"/>
                  <a:gd name="connsiteX4" fmla="*/ 114143 w 228367"/>
                  <a:gd name="connsiteY4" fmla="*/ 95323 h 95322"/>
                  <a:gd name="connsiteX5" fmla="*/ 228368 w 228367"/>
                  <a:gd name="connsiteY5" fmla="*/ 14062 h 95322"/>
                  <a:gd name="connsiteX6" fmla="*/ 189736 w 228367"/>
                  <a:gd name="connsiteY6" fmla="*/ 0 h 95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367" h="95322">
                    <a:moveTo>
                      <a:pt x="189736" y="0"/>
                    </a:moveTo>
                    <a:cubicBezTo>
                      <a:pt x="179072" y="31549"/>
                      <a:pt x="149293" y="54292"/>
                      <a:pt x="114143" y="54292"/>
                    </a:cubicBezTo>
                    <a:cubicBezTo>
                      <a:pt x="78994" y="54292"/>
                      <a:pt x="49215" y="31548"/>
                      <a:pt x="38551" y="0"/>
                    </a:cubicBezTo>
                    <a:lnTo>
                      <a:pt x="0" y="14293"/>
                    </a:lnTo>
                    <a:cubicBezTo>
                      <a:pt x="16468" y="61471"/>
                      <a:pt x="61349" y="95323"/>
                      <a:pt x="114143" y="95323"/>
                    </a:cubicBezTo>
                    <a:cubicBezTo>
                      <a:pt x="167024" y="95323"/>
                      <a:pt x="211967" y="61362"/>
                      <a:pt x="228368" y="14062"/>
                    </a:cubicBezTo>
                    <a:lnTo>
                      <a:pt x="189736" y="0"/>
                    </a:lnTo>
                    <a:close/>
                  </a:path>
                </a:pathLst>
              </a:custGeom>
              <a:solidFill>
                <a:srgbClr val="26ABB4"/>
              </a:solidFill>
              <a:ln w="1109" cap="flat">
                <a:noFill/>
                <a:prstDash val="solid"/>
                <a:miter/>
              </a:ln>
            </p:spPr>
            <p:txBody>
              <a:bodyPr rtlCol="0" anchor="ctr"/>
              <a:lstStyle/>
              <a:p>
                <a:endParaRPr lang="en-US"/>
              </a:p>
            </p:txBody>
          </p:sp>
          <p:sp>
            <p:nvSpPr>
              <p:cNvPr id="19" name="Freihandform 18">
                <a:extLst>
                  <a:ext uri="{FF2B5EF4-FFF2-40B4-BE49-F238E27FC236}">
                    <a16:creationId xmlns:a16="http://schemas.microsoft.com/office/drawing/2014/main" id="{16815B83-722C-6DBD-6B2C-B250C8A55A36}"/>
                  </a:ext>
                </a:extLst>
              </p:cNvPr>
              <p:cNvSpPr/>
              <p:nvPr/>
            </p:nvSpPr>
            <p:spPr>
              <a:xfrm>
                <a:off x="2414341" y="1016677"/>
                <a:ext cx="329554" cy="160615"/>
              </a:xfrm>
              <a:custGeom>
                <a:avLst/>
                <a:gdLst>
                  <a:gd name="connsiteX0" fmla="*/ 329316 w 329554"/>
                  <a:gd name="connsiteY0" fmla="*/ 130485 h 160615"/>
                  <a:gd name="connsiteX1" fmla="*/ 318753 w 329554"/>
                  <a:gd name="connsiteY1" fmla="*/ 51251 h 160615"/>
                  <a:gd name="connsiteX2" fmla="*/ 294049 w 329554"/>
                  <a:gd name="connsiteY2" fmla="*/ 17158 h 160615"/>
                  <a:gd name="connsiteX3" fmla="*/ 259826 w 329554"/>
                  <a:gd name="connsiteY3" fmla="*/ 658 h 160615"/>
                  <a:gd name="connsiteX4" fmla="*/ 250796 w 329554"/>
                  <a:gd name="connsiteY4" fmla="*/ 4106 h 160615"/>
                  <a:gd name="connsiteX5" fmla="*/ 164777 w 329554"/>
                  <a:gd name="connsiteY5" fmla="*/ 89647 h 160615"/>
                  <a:gd name="connsiteX6" fmla="*/ 78758 w 329554"/>
                  <a:gd name="connsiteY6" fmla="*/ 4105 h 160615"/>
                  <a:gd name="connsiteX7" fmla="*/ 69728 w 329554"/>
                  <a:gd name="connsiteY7" fmla="*/ 657 h 160615"/>
                  <a:gd name="connsiteX8" fmla="*/ 35505 w 329554"/>
                  <a:gd name="connsiteY8" fmla="*/ 17157 h 160615"/>
                  <a:gd name="connsiteX9" fmla="*/ 10801 w 329554"/>
                  <a:gd name="connsiteY9" fmla="*/ 51250 h 160615"/>
                  <a:gd name="connsiteX10" fmla="*/ 238 w 329554"/>
                  <a:gd name="connsiteY10" fmla="*/ 130484 h 160615"/>
                  <a:gd name="connsiteX11" fmla="*/ 26619 w 329554"/>
                  <a:gd name="connsiteY11" fmla="*/ 160616 h 160615"/>
                  <a:gd name="connsiteX12" fmla="*/ 302937 w 329554"/>
                  <a:gd name="connsiteY12" fmla="*/ 160616 h 160615"/>
                  <a:gd name="connsiteX13" fmla="*/ 329316 w 329554"/>
                  <a:gd name="connsiteY13" fmla="*/ 130485 h 160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9554" h="160615">
                    <a:moveTo>
                      <a:pt x="329316" y="130485"/>
                    </a:moveTo>
                    <a:lnTo>
                      <a:pt x="318753" y="51251"/>
                    </a:lnTo>
                    <a:cubicBezTo>
                      <a:pt x="316780" y="36453"/>
                      <a:pt x="307496" y="23642"/>
                      <a:pt x="294049" y="17158"/>
                    </a:cubicBezTo>
                    <a:lnTo>
                      <a:pt x="259826" y="658"/>
                    </a:lnTo>
                    <a:cubicBezTo>
                      <a:pt x="256381" y="-1003"/>
                      <a:pt x="252341" y="607"/>
                      <a:pt x="250796" y="4106"/>
                    </a:cubicBezTo>
                    <a:cubicBezTo>
                      <a:pt x="228357" y="54924"/>
                      <a:pt x="189913" y="78555"/>
                      <a:pt x="164777" y="89647"/>
                    </a:cubicBezTo>
                    <a:cubicBezTo>
                      <a:pt x="139640" y="78556"/>
                      <a:pt x="101196" y="54924"/>
                      <a:pt x="78758" y="4105"/>
                    </a:cubicBezTo>
                    <a:cubicBezTo>
                      <a:pt x="77213" y="606"/>
                      <a:pt x="73173" y="-1003"/>
                      <a:pt x="69728" y="657"/>
                    </a:cubicBezTo>
                    <a:lnTo>
                      <a:pt x="35505" y="17157"/>
                    </a:lnTo>
                    <a:cubicBezTo>
                      <a:pt x="22058" y="23641"/>
                      <a:pt x="12774" y="36452"/>
                      <a:pt x="10801" y="51250"/>
                    </a:cubicBezTo>
                    <a:lnTo>
                      <a:pt x="238" y="130484"/>
                    </a:lnTo>
                    <a:cubicBezTo>
                      <a:pt x="-1889" y="146438"/>
                      <a:pt x="10522" y="160616"/>
                      <a:pt x="26619" y="160616"/>
                    </a:cubicBezTo>
                    <a:lnTo>
                      <a:pt x="302937" y="160616"/>
                    </a:lnTo>
                    <a:cubicBezTo>
                      <a:pt x="319032" y="160617"/>
                      <a:pt x="331444" y="146439"/>
                      <a:pt x="329316" y="130485"/>
                    </a:cubicBezTo>
                    <a:close/>
                  </a:path>
                </a:pathLst>
              </a:custGeom>
              <a:solidFill>
                <a:srgbClr val="97CCD2"/>
              </a:solidFill>
              <a:ln w="1109" cap="flat">
                <a:noFill/>
                <a:prstDash val="solid"/>
                <a:miter/>
              </a:ln>
            </p:spPr>
            <p:txBody>
              <a:bodyPr rtlCol="0" anchor="ctr"/>
              <a:lstStyle/>
              <a:p>
                <a:endParaRPr lang="en-US"/>
              </a:p>
            </p:txBody>
          </p:sp>
          <p:sp>
            <p:nvSpPr>
              <p:cNvPr id="20" name="Freihandform 19">
                <a:extLst>
                  <a:ext uri="{FF2B5EF4-FFF2-40B4-BE49-F238E27FC236}">
                    <a16:creationId xmlns:a16="http://schemas.microsoft.com/office/drawing/2014/main" id="{C2B5D17C-8D0E-609A-47B2-E253134DB3DF}"/>
                  </a:ext>
                </a:extLst>
              </p:cNvPr>
              <p:cNvSpPr/>
              <p:nvPr/>
            </p:nvSpPr>
            <p:spPr>
              <a:xfrm>
                <a:off x="2477989" y="1016677"/>
                <a:ext cx="202260" cy="104354"/>
              </a:xfrm>
              <a:custGeom>
                <a:avLst/>
                <a:gdLst>
                  <a:gd name="connsiteX0" fmla="*/ 106791 w 202260"/>
                  <a:gd name="connsiteY0" fmla="*/ 101692 h 104354"/>
                  <a:gd name="connsiteX1" fmla="*/ 202260 w 202260"/>
                  <a:gd name="connsiteY1" fmla="*/ 3590 h 104354"/>
                  <a:gd name="connsiteX2" fmla="*/ 196179 w 202260"/>
                  <a:gd name="connsiteY2" fmla="*/ 658 h 104354"/>
                  <a:gd name="connsiteX3" fmla="*/ 187149 w 202260"/>
                  <a:gd name="connsiteY3" fmla="*/ 4106 h 104354"/>
                  <a:gd name="connsiteX4" fmla="*/ 101129 w 202260"/>
                  <a:gd name="connsiteY4" fmla="*/ 89647 h 104354"/>
                  <a:gd name="connsiteX5" fmla="*/ 15110 w 202260"/>
                  <a:gd name="connsiteY5" fmla="*/ 4105 h 104354"/>
                  <a:gd name="connsiteX6" fmla="*/ 6080 w 202260"/>
                  <a:gd name="connsiteY6" fmla="*/ 657 h 104354"/>
                  <a:gd name="connsiteX7" fmla="*/ 0 w 202260"/>
                  <a:gd name="connsiteY7" fmla="*/ 3589 h 104354"/>
                  <a:gd name="connsiteX8" fmla="*/ 95468 w 202260"/>
                  <a:gd name="connsiteY8" fmla="*/ 101690 h 104354"/>
                  <a:gd name="connsiteX9" fmla="*/ 101129 w 202260"/>
                  <a:gd name="connsiteY9" fmla="*/ 104354 h 104354"/>
                  <a:gd name="connsiteX10" fmla="*/ 106791 w 202260"/>
                  <a:gd name="connsiteY10" fmla="*/ 101692 h 104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260" h="104354">
                    <a:moveTo>
                      <a:pt x="106791" y="101692"/>
                    </a:moveTo>
                    <a:cubicBezTo>
                      <a:pt x="149652" y="81540"/>
                      <a:pt x="182449" y="47625"/>
                      <a:pt x="202260" y="3590"/>
                    </a:cubicBezTo>
                    <a:lnTo>
                      <a:pt x="196179" y="658"/>
                    </a:lnTo>
                    <a:cubicBezTo>
                      <a:pt x="192733" y="-1003"/>
                      <a:pt x="188694" y="607"/>
                      <a:pt x="187149" y="4106"/>
                    </a:cubicBezTo>
                    <a:cubicBezTo>
                      <a:pt x="164710" y="54924"/>
                      <a:pt x="126265" y="78555"/>
                      <a:pt x="101129" y="89647"/>
                    </a:cubicBezTo>
                    <a:cubicBezTo>
                      <a:pt x="75993" y="78556"/>
                      <a:pt x="37548" y="54924"/>
                      <a:pt x="15110" y="4105"/>
                    </a:cubicBezTo>
                    <a:cubicBezTo>
                      <a:pt x="13566" y="606"/>
                      <a:pt x="9526" y="-1003"/>
                      <a:pt x="6080" y="657"/>
                    </a:cubicBezTo>
                    <a:lnTo>
                      <a:pt x="0" y="3589"/>
                    </a:lnTo>
                    <a:cubicBezTo>
                      <a:pt x="19811" y="47623"/>
                      <a:pt x="52607" y="81539"/>
                      <a:pt x="95468" y="101690"/>
                    </a:cubicBezTo>
                    <a:lnTo>
                      <a:pt x="101129" y="104354"/>
                    </a:lnTo>
                    <a:lnTo>
                      <a:pt x="106791" y="101692"/>
                    </a:lnTo>
                    <a:close/>
                  </a:path>
                </a:pathLst>
              </a:custGeom>
              <a:solidFill>
                <a:srgbClr val="D0E8EA"/>
              </a:solidFill>
              <a:ln w="1109" cap="flat">
                <a:noFill/>
                <a:prstDash val="solid"/>
                <a:miter/>
              </a:ln>
            </p:spPr>
            <p:txBody>
              <a:bodyPr rtlCol="0" anchor="ctr"/>
              <a:lstStyle/>
              <a:p>
                <a:endParaRPr lang="en-US"/>
              </a:p>
            </p:txBody>
          </p:sp>
          <p:sp>
            <p:nvSpPr>
              <p:cNvPr id="21" name="Freihandform 20">
                <a:extLst>
                  <a:ext uri="{FF2B5EF4-FFF2-40B4-BE49-F238E27FC236}">
                    <a16:creationId xmlns:a16="http://schemas.microsoft.com/office/drawing/2014/main" id="{79B97942-8112-D804-E95D-A16AA4FF22C5}"/>
                  </a:ext>
                </a:extLst>
              </p:cNvPr>
              <p:cNvSpPr/>
              <p:nvPr/>
            </p:nvSpPr>
            <p:spPr>
              <a:xfrm>
                <a:off x="2414340" y="1055962"/>
                <a:ext cx="67191" cy="121331"/>
              </a:xfrm>
              <a:custGeom>
                <a:avLst/>
                <a:gdLst>
                  <a:gd name="connsiteX0" fmla="*/ 67192 w 67191"/>
                  <a:gd name="connsiteY0" fmla="*/ 83322 h 121331"/>
                  <a:gd name="connsiteX1" fmla="*/ 57848 w 67191"/>
                  <a:gd name="connsiteY1" fmla="*/ 56089 h 121331"/>
                  <a:gd name="connsiteX2" fmla="*/ 14224 w 67191"/>
                  <a:gd name="connsiteY2" fmla="*/ 0 h 121331"/>
                  <a:gd name="connsiteX3" fmla="*/ 10801 w 67191"/>
                  <a:gd name="connsiteY3" fmla="*/ 11965 h 121331"/>
                  <a:gd name="connsiteX4" fmla="*/ 238 w 67191"/>
                  <a:gd name="connsiteY4" fmla="*/ 91200 h 121331"/>
                  <a:gd name="connsiteX5" fmla="*/ 26619 w 67191"/>
                  <a:gd name="connsiteY5" fmla="*/ 121331 h 121331"/>
                  <a:gd name="connsiteX6" fmla="*/ 67192 w 67191"/>
                  <a:gd name="connsiteY6" fmla="*/ 121331 h 121331"/>
                  <a:gd name="connsiteX7" fmla="*/ 67192 w 67191"/>
                  <a:gd name="connsiteY7" fmla="*/ 83322 h 12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91" h="121331">
                    <a:moveTo>
                      <a:pt x="67192" y="83322"/>
                    </a:moveTo>
                    <a:cubicBezTo>
                      <a:pt x="67192" y="73458"/>
                      <a:pt x="63904" y="63876"/>
                      <a:pt x="57848" y="56089"/>
                    </a:cubicBezTo>
                    <a:lnTo>
                      <a:pt x="14224" y="0"/>
                    </a:lnTo>
                    <a:cubicBezTo>
                      <a:pt x="12564" y="3774"/>
                      <a:pt x="11360" y="7775"/>
                      <a:pt x="10801" y="11965"/>
                    </a:cubicBezTo>
                    <a:lnTo>
                      <a:pt x="238" y="91200"/>
                    </a:lnTo>
                    <a:cubicBezTo>
                      <a:pt x="-1889" y="107154"/>
                      <a:pt x="10522" y="121331"/>
                      <a:pt x="26619" y="121331"/>
                    </a:cubicBezTo>
                    <a:lnTo>
                      <a:pt x="67192" y="121331"/>
                    </a:lnTo>
                    <a:lnTo>
                      <a:pt x="67192" y="83322"/>
                    </a:lnTo>
                    <a:close/>
                  </a:path>
                </a:pathLst>
              </a:custGeom>
              <a:solidFill>
                <a:srgbClr val="26ABB4"/>
              </a:solidFill>
              <a:ln w="1109" cap="flat">
                <a:noFill/>
                <a:prstDash val="solid"/>
                <a:miter/>
              </a:ln>
            </p:spPr>
            <p:txBody>
              <a:bodyPr rtlCol="0" anchor="ctr"/>
              <a:lstStyle/>
              <a:p>
                <a:endParaRPr lang="en-US"/>
              </a:p>
            </p:txBody>
          </p:sp>
          <p:sp>
            <p:nvSpPr>
              <p:cNvPr id="22" name="Freihandform 21">
                <a:extLst>
                  <a:ext uri="{FF2B5EF4-FFF2-40B4-BE49-F238E27FC236}">
                    <a16:creationId xmlns:a16="http://schemas.microsoft.com/office/drawing/2014/main" id="{BAA31E0F-2E15-A169-3A95-F5EA29806B95}"/>
                  </a:ext>
                </a:extLst>
              </p:cNvPr>
              <p:cNvSpPr/>
              <p:nvPr/>
            </p:nvSpPr>
            <p:spPr>
              <a:xfrm>
                <a:off x="2676703" y="1055962"/>
                <a:ext cx="67191" cy="121331"/>
              </a:xfrm>
              <a:custGeom>
                <a:avLst/>
                <a:gdLst>
                  <a:gd name="connsiteX0" fmla="*/ 0 w 67191"/>
                  <a:gd name="connsiteY0" fmla="*/ 83322 h 121331"/>
                  <a:gd name="connsiteX1" fmla="*/ 9344 w 67191"/>
                  <a:gd name="connsiteY1" fmla="*/ 56089 h 121331"/>
                  <a:gd name="connsiteX2" fmla="*/ 52968 w 67191"/>
                  <a:gd name="connsiteY2" fmla="*/ 0 h 121331"/>
                  <a:gd name="connsiteX3" fmla="*/ 56390 w 67191"/>
                  <a:gd name="connsiteY3" fmla="*/ 11965 h 121331"/>
                  <a:gd name="connsiteX4" fmla="*/ 66954 w 67191"/>
                  <a:gd name="connsiteY4" fmla="*/ 91200 h 121331"/>
                  <a:gd name="connsiteX5" fmla="*/ 40572 w 67191"/>
                  <a:gd name="connsiteY5" fmla="*/ 121331 h 121331"/>
                  <a:gd name="connsiteX6" fmla="*/ 0 w 67191"/>
                  <a:gd name="connsiteY6" fmla="*/ 121331 h 121331"/>
                  <a:gd name="connsiteX7" fmla="*/ 0 w 67191"/>
                  <a:gd name="connsiteY7" fmla="*/ 83322 h 12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91" h="121331">
                    <a:moveTo>
                      <a:pt x="0" y="83322"/>
                    </a:moveTo>
                    <a:cubicBezTo>
                      <a:pt x="0" y="73458"/>
                      <a:pt x="3288" y="63876"/>
                      <a:pt x="9344" y="56089"/>
                    </a:cubicBezTo>
                    <a:lnTo>
                      <a:pt x="52968" y="0"/>
                    </a:lnTo>
                    <a:cubicBezTo>
                      <a:pt x="54628" y="3774"/>
                      <a:pt x="55831" y="7775"/>
                      <a:pt x="56390" y="11965"/>
                    </a:cubicBezTo>
                    <a:lnTo>
                      <a:pt x="66954" y="91200"/>
                    </a:lnTo>
                    <a:cubicBezTo>
                      <a:pt x="69081" y="107154"/>
                      <a:pt x="56670" y="121331"/>
                      <a:pt x="40572" y="121331"/>
                    </a:cubicBezTo>
                    <a:lnTo>
                      <a:pt x="0" y="121331"/>
                    </a:lnTo>
                    <a:lnTo>
                      <a:pt x="0" y="83322"/>
                    </a:lnTo>
                    <a:close/>
                  </a:path>
                </a:pathLst>
              </a:custGeom>
              <a:solidFill>
                <a:srgbClr val="26ABB4"/>
              </a:solidFill>
              <a:ln w="1109" cap="flat">
                <a:noFill/>
                <a:prstDash val="solid"/>
                <a:miter/>
              </a:ln>
            </p:spPr>
            <p:txBody>
              <a:bodyPr rtlCol="0" anchor="ctr"/>
              <a:lstStyle/>
              <a:p>
                <a:endParaRPr lang="en-US"/>
              </a:p>
            </p:txBody>
          </p:sp>
          <p:sp>
            <p:nvSpPr>
              <p:cNvPr id="23" name="Freihandform 22">
                <a:extLst>
                  <a:ext uri="{FF2B5EF4-FFF2-40B4-BE49-F238E27FC236}">
                    <a16:creationId xmlns:a16="http://schemas.microsoft.com/office/drawing/2014/main" id="{E3C1F949-2145-A826-8684-0778D2FC1E1C}"/>
                  </a:ext>
                </a:extLst>
              </p:cNvPr>
              <p:cNvSpPr/>
              <p:nvPr/>
            </p:nvSpPr>
            <p:spPr>
              <a:xfrm>
                <a:off x="2685557" y="884535"/>
                <a:ext cx="35504" cy="106457"/>
              </a:xfrm>
              <a:custGeom>
                <a:avLst/>
                <a:gdLst>
                  <a:gd name="connsiteX0" fmla="*/ 26624 w 35504"/>
                  <a:gd name="connsiteY0" fmla="*/ 0 h 106457"/>
                  <a:gd name="connsiteX1" fmla="*/ 8881 w 35504"/>
                  <a:gd name="connsiteY1" fmla="*/ 0 h 106457"/>
                  <a:gd name="connsiteX2" fmla="*/ 9 w 35504"/>
                  <a:gd name="connsiteY2" fmla="*/ 53228 h 106457"/>
                  <a:gd name="connsiteX3" fmla="*/ 8881 w 35504"/>
                  <a:gd name="connsiteY3" fmla="*/ 106457 h 106457"/>
                  <a:gd name="connsiteX4" fmla="*/ 26624 w 35504"/>
                  <a:gd name="connsiteY4" fmla="*/ 106457 h 106457"/>
                  <a:gd name="connsiteX5" fmla="*/ 35495 w 35504"/>
                  <a:gd name="connsiteY5" fmla="*/ 53228 h 106457"/>
                  <a:gd name="connsiteX6" fmla="*/ 26624 w 35504"/>
                  <a:gd name="connsiteY6" fmla="*/ 0 h 10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4" h="106457">
                    <a:moveTo>
                      <a:pt x="26624" y="0"/>
                    </a:moveTo>
                    <a:lnTo>
                      <a:pt x="8881" y="0"/>
                    </a:lnTo>
                    <a:cubicBezTo>
                      <a:pt x="8881" y="0"/>
                      <a:pt x="431" y="23388"/>
                      <a:pt x="9" y="53228"/>
                    </a:cubicBezTo>
                    <a:cubicBezTo>
                      <a:pt x="-227" y="69940"/>
                      <a:pt x="4103" y="88676"/>
                      <a:pt x="8881" y="106457"/>
                    </a:cubicBezTo>
                    <a:lnTo>
                      <a:pt x="26624" y="106457"/>
                    </a:lnTo>
                    <a:cubicBezTo>
                      <a:pt x="31401" y="88675"/>
                      <a:pt x="35731" y="69939"/>
                      <a:pt x="35495" y="53228"/>
                    </a:cubicBezTo>
                    <a:cubicBezTo>
                      <a:pt x="35074" y="23390"/>
                      <a:pt x="26624" y="0"/>
                      <a:pt x="26624" y="0"/>
                    </a:cubicBezTo>
                    <a:close/>
                  </a:path>
                </a:pathLst>
              </a:custGeom>
              <a:solidFill>
                <a:srgbClr val="FFC85C"/>
              </a:solidFill>
              <a:ln w="1109" cap="flat">
                <a:noFill/>
                <a:prstDash val="solid"/>
                <a:miter/>
              </a:ln>
            </p:spPr>
            <p:txBody>
              <a:bodyPr rtlCol="0" anchor="ctr"/>
              <a:lstStyle/>
              <a:p>
                <a:endParaRPr lang="en-US"/>
              </a:p>
            </p:txBody>
          </p:sp>
          <p:sp>
            <p:nvSpPr>
              <p:cNvPr id="24" name="Freihandform 23">
                <a:extLst>
                  <a:ext uri="{FF2B5EF4-FFF2-40B4-BE49-F238E27FC236}">
                    <a16:creationId xmlns:a16="http://schemas.microsoft.com/office/drawing/2014/main" id="{20E96287-7117-807C-BDCE-D9369546D0C3}"/>
                  </a:ext>
                </a:extLst>
              </p:cNvPr>
              <p:cNvSpPr/>
              <p:nvPr/>
            </p:nvSpPr>
            <p:spPr>
              <a:xfrm>
                <a:off x="2437165" y="884535"/>
                <a:ext cx="35504" cy="106457"/>
              </a:xfrm>
              <a:custGeom>
                <a:avLst/>
                <a:gdLst>
                  <a:gd name="connsiteX0" fmla="*/ 26624 w 35504"/>
                  <a:gd name="connsiteY0" fmla="*/ 0 h 106457"/>
                  <a:gd name="connsiteX1" fmla="*/ 8881 w 35504"/>
                  <a:gd name="connsiteY1" fmla="*/ 0 h 106457"/>
                  <a:gd name="connsiteX2" fmla="*/ 9 w 35504"/>
                  <a:gd name="connsiteY2" fmla="*/ 53228 h 106457"/>
                  <a:gd name="connsiteX3" fmla="*/ 8881 w 35504"/>
                  <a:gd name="connsiteY3" fmla="*/ 106457 h 106457"/>
                  <a:gd name="connsiteX4" fmla="*/ 26624 w 35504"/>
                  <a:gd name="connsiteY4" fmla="*/ 106457 h 106457"/>
                  <a:gd name="connsiteX5" fmla="*/ 35495 w 35504"/>
                  <a:gd name="connsiteY5" fmla="*/ 53228 h 106457"/>
                  <a:gd name="connsiteX6" fmla="*/ 26624 w 35504"/>
                  <a:gd name="connsiteY6" fmla="*/ 0 h 10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4" h="106457">
                    <a:moveTo>
                      <a:pt x="26624" y="0"/>
                    </a:moveTo>
                    <a:lnTo>
                      <a:pt x="8881" y="0"/>
                    </a:lnTo>
                    <a:cubicBezTo>
                      <a:pt x="8881" y="0"/>
                      <a:pt x="431" y="23388"/>
                      <a:pt x="9" y="53228"/>
                    </a:cubicBezTo>
                    <a:cubicBezTo>
                      <a:pt x="-227" y="69940"/>
                      <a:pt x="4103" y="88676"/>
                      <a:pt x="8881" y="106457"/>
                    </a:cubicBezTo>
                    <a:lnTo>
                      <a:pt x="26624" y="106457"/>
                    </a:lnTo>
                    <a:cubicBezTo>
                      <a:pt x="31401" y="88675"/>
                      <a:pt x="35731" y="69939"/>
                      <a:pt x="35495" y="53228"/>
                    </a:cubicBezTo>
                    <a:cubicBezTo>
                      <a:pt x="35074" y="23390"/>
                      <a:pt x="26624" y="0"/>
                      <a:pt x="26624" y="0"/>
                    </a:cubicBezTo>
                    <a:close/>
                  </a:path>
                </a:pathLst>
              </a:custGeom>
              <a:solidFill>
                <a:srgbClr val="F6B45E"/>
              </a:solidFill>
              <a:ln w="1109" cap="flat">
                <a:noFill/>
                <a:prstDash val="solid"/>
                <a:miter/>
              </a:ln>
            </p:spPr>
            <p:txBody>
              <a:bodyPr rtlCol="0" anchor="ctr"/>
              <a:lstStyle/>
              <a:p>
                <a:endParaRPr lang="en-US"/>
              </a:p>
            </p:txBody>
          </p:sp>
          <p:sp>
            <p:nvSpPr>
              <p:cNvPr id="25" name="Freihandform 24">
                <a:extLst>
                  <a:ext uri="{FF2B5EF4-FFF2-40B4-BE49-F238E27FC236}">
                    <a16:creationId xmlns:a16="http://schemas.microsoft.com/office/drawing/2014/main" id="{2155ECA6-FC8F-AFCF-64F2-3CA62D3B391C}"/>
                  </a:ext>
                </a:extLst>
              </p:cNvPr>
              <p:cNvSpPr/>
              <p:nvPr/>
            </p:nvSpPr>
            <p:spPr>
              <a:xfrm>
                <a:off x="2428303" y="760334"/>
                <a:ext cx="301629" cy="221786"/>
              </a:xfrm>
              <a:custGeom>
                <a:avLst/>
                <a:gdLst>
                  <a:gd name="connsiteX0" fmla="*/ 275015 w 301629"/>
                  <a:gd name="connsiteY0" fmla="*/ 79843 h 221786"/>
                  <a:gd name="connsiteX1" fmla="*/ 275015 w 301629"/>
                  <a:gd name="connsiteY1" fmla="*/ 62100 h 221786"/>
                  <a:gd name="connsiteX2" fmla="*/ 230658 w 301629"/>
                  <a:gd name="connsiteY2" fmla="*/ 0 h 221786"/>
                  <a:gd name="connsiteX3" fmla="*/ 70972 w 301629"/>
                  <a:gd name="connsiteY3" fmla="*/ 0 h 221786"/>
                  <a:gd name="connsiteX4" fmla="*/ 26614 w 301629"/>
                  <a:gd name="connsiteY4" fmla="*/ 62100 h 221786"/>
                  <a:gd name="connsiteX5" fmla="*/ 26614 w 301629"/>
                  <a:gd name="connsiteY5" fmla="*/ 79843 h 221786"/>
                  <a:gd name="connsiteX6" fmla="*/ 0 w 301629"/>
                  <a:gd name="connsiteY6" fmla="*/ 106457 h 221786"/>
                  <a:gd name="connsiteX7" fmla="*/ 26614 w 301629"/>
                  <a:gd name="connsiteY7" fmla="*/ 133072 h 221786"/>
                  <a:gd name="connsiteX8" fmla="*/ 26614 w 301629"/>
                  <a:gd name="connsiteY8" fmla="*/ 141943 h 221786"/>
                  <a:gd name="connsiteX9" fmla="*/ 59370 w 301629"/>
                  <a:gd name="connsiteY9" fmla="*/ 191078 h 221786"/>
                  <a:gd name="connsiteX10" fmla="*/ 116692 w 301629"/>
                  <a:gd name="connsiteY10" fmla="*/ 214962 h 221786"/>
                  <a:gd name="connsiteX11" fmla="*/ 150814 w 301629"/>
                  <a:gd name="connsiteY11" fmla="*/ 221786 h 221786"/>
                  <a:gd name="connsiteX12" fmla="*/ 150814 w 301629"/>
                  <a:gd name="connsiteY12" fmla="*/ 221786 h 221786"/>
                  <a:gd name="connsiteX13" fmla="*/ 184934 w 301629"/>
                  <a:gd name="connsiteY13" fmla="*/ 214962 h 221786"/>
                  <a:gd name="connsiteX14" fmla="*/ 242259 w 301629"/>
                  <a:gd name="connsiteY14" fmla="*/ 191077 h 221786"/>
                  <a:gd name="connsiteX15" fmla="*/ 275015 w 301629"/>
                  <a:gd name="connsiteY15" fmla="*/ 141943 h 221786"/>
                  <a:gd name="connsiteX16" fmla="*/ 275015 w 301629"/>
                  <a:gd name="connsiteY16" fmla="*/ 133072 h 221786"/>
                  <a:gd name="connsiteX17" fmla="*/ 301629 w 301629"/>
                  <a:gd name="connsiteY17" fmla="*/ 106457 h 221786"/>
                  <a:gd name="connsiteX18" fmla="*/ 275015 w 301629"/>
                  <a:gd name="connsiteY18" fmla="*/ 79843 h 22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1629" h="221786">
                    <a:moveTo>
                      <a:pt x="275015" y="79843"/>
                    </a:moveTo>
                    <a:lnTo>
                      <a:pt x="275015" y="62100"/>
                    </a:lnTo>
                    <a:cubicBezTo>
                      <a:pt x="275015" y="37602"/>
                      <a:pt x="255155" y="0"/>
                      <a:pt x="230658" y="0"/>
                    </a:cubicBezTo>
                    <a:lnTo>
                      <a:pt x="70972" y="0"/>
                    </a:lnTo>
                    <a:cubicBezTo>
                      <a:pt x="46474" y="0"/>
                      <a:pt x="26614" y="37602"/>
                      <a:pt x="26614" y="62100"/>
                    </a:cubicBezTo>
                    <a:lnTo>
                      <a:pt x="26614" y="79843"/>
                    </a:lnTo>
                    <a:cubicBezTo>
                      <a:pt x="11915" y="79843"/>
                      <a:pt x="0" y="91758"/>
                      <a:pt x="0" y="106457"/>
                    </a:cubicBezTo>
                    <a:cubicBezTo>
                      <a:pt x="0" y="121156"/>
                      <a:pt x="11915" y="133072"/>
                      <a:pt x="26614" y="133072"/>
                    </a:cubicBezTo>
                    <a:lnTo>
                      <a:pt x="26614" y="141943"/>
                    </a:lnTo>
                    <a:cubicBezTo>
                      <a:pt x="26614" y="163431"/>
                      <a:pt x="39535" y="182812"/>
                      <a:pt x="59370" y="191078"/>
                    </a:cubicBezTo>
                    <a:lnTo>
                      <a:pt x="116692" y="214962"/>
                    </a:lnTo>
                    <a:cubicBezTo>
                      <a:pt x="127504" y="219467"/>
                      <a:pt x="139101" y="221786"/>
                      <a:pt x="150814" y="221786"/>
                    </a:cubicBezTo>
                    <a:lnTo>
                      <a:pt x="150814" y="221786"/>
                    </a:lnTo>
                    <a:cubicBezTo>
                      <a:pt x="162526" y="221786"/>
                      <a:pt x="174122" y="219467"/>
                      <a:pt x="184934" y="214962"/>
                    </a:cubicBezTo>
                    <a:lnTo>
                      <a:pt x="242259" y="191077"/>
                    </a:lnTo>
                    <a:cubicBezTo>
                      <a:pt x="262095" y="182813"/>
                      <a:pt x="275015" y="163432"/>
                      <a:pt x="275015" y="141943"/>
                    </a:cubicBezTo>
                    <a:lnTo>
                      <a:pt x="275015" y="133072"/>
                    </a:lnTo>
                    <a:cubicBezTo>
                      <a:pt x="289714" y="133072"/>
                      <a:pt x="301629" y="121156"/>
                      <a:pt x="301629" y="106457"/>
                    </a:cubicBezTo>
                    <a:cubicBezTo>
                      <a:pt x="301629" y="91758"/>
                      <a:pt x="289714" y="79843"/>
                      <a:pt x="275015" y="79843"/>
                    </a:cubicBezTo>
                    <a:close/>
                  </a:path>
                </a:pathLst>
              </a:custGeom>
              <a:solidFill>
                <a:srgbClr val="FFE1B2"/>
              </a:solidFill>
              <a:ln w="1109" cap="flat">
                <a:noFill/>
                <a:prstDash val="solid"/>
                <a:miter/>
              </a:ln>
            </p:spPr>
            <p:txBody>
              <a:bodyPr rtlCol="0" anchor="ctr"/>
              <a:lstStyle/>
              <a:p>
                <a:endParaRPr lang="en-US"/>
              </a:p>
            </p:txBody>
          </p:sp>
          <p:sp>
            <p:nvSpPr>
              <p:cNvPr id="26" name="Freihandform 25">
                <a:extLst>
                  <a:ext uri="{FF2B5EF4-FFF2-40B4-BE49-F238E27FC236}">
                    <a16:creationId xmlns:a16="http://schemas.microsoft.com/office/drawing/2014/main" id="{DF7F35DA-1A7D-50CC-0764-ECE6D8C76343}"/>
                  </a:ext>
                </a:extLst>
              </p:cNvPr>
              <p:cNvSpPr/>
              <p:nvPr/>
            </p:nvSpPr>
            <p:spPr>
              <a:xfrm>
                <a:off x="2508146" y="849049"/>
                <a:ext cx="17742" cy="26614"/>
              </a:xfrm>
              <a:custGeom>
                <a:avLst/>
                <a:gdLst>
                  <a:gd name="connsiteX0" fmla="*/ 8871 w 17742"/>
                  <a:gd name="connsiteY0" fmla="*/ 26614 h 26614"/>
                  <a:gd name="connsiteX1" fmla="*/ 8871 w 17742"/>
                  <a:gd name="connsiteY1" fmla="*/ 26614 h 26614"/>
                  <a:gd name="connsiteX2" fmla="*/ 0 w 17742"/>
                  <a:gd name="connsiteY2" fmla="*/ 17743 h 26614"/>
                  <a:gd name="connsiteX3" fmla="*/ 0 w 17742"/>
                  <a:gd name="connsiteY3" fmla="*/ 8871 h 26614"/>
                  <a:gd name="connsiteX4" fmla="*/ 8871 w 17742"/>
                  <a:gd name="connsiteY4" fmla="*/ 0 h 26614"/>
                  <a:gd name="connsiteX5" fmla="*/ 8871 w 17742"/>
                  <a:gd name="connsiteY5" fmla="*/ 0 h 26614"/>
                  <a:gd name="connsiteX6" fmla="*/ 17743 w 17742"/>
                  <a:gd name="connsiteY6" fmla="*/ 8871 h 26614"/>
                  <a:gd name="connsiteX7" fmla="*/ 17743 w 17742"/>
                  <a:gd name="connsiteY7" fmla="*/ 17743 h 26614"/>
                  <a:gd name="connsiteX8" fmla="*/ 8871 w 17742"/>
                  <a:gd name="connsiteY8" fmla="*/ 26614 h 26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2" h="26614">
                    <a:moveTo>
                      <a:pt x="8871" y="26614"/>
                    </a:moveTo>
                    <a:lnTo>
                      <a:pt x="8871" y="26614"/>
                    </a:lnTo>
                    <a:cubicBezTo>
                      <a:pt x="3992" y="26614"/>
                      <a:pt x="0" y="22622"/>
                      <a:pt x="0" y="17743"/>
                    </a:cubicBezTo>
                    <a:lnTo>
                      <a:pt x="0" y="8871"/>
                    </a:lnTo>
                    <a:cubicBezTo>
                      <a:pt x="0" y="3992"/>
                      <a:pt x="3992" y="0"/>
                      <a:pt x="8871" y="0"/>
                    </a:cubicBezTo>
                    <a:lnTo>
                      <a:pt x="8871" y="0"/>
                    </a:lnTo>
                    <a:cubicBezTo>
                      <a:pt x="13751" y="0"/>
                      <a:pt x="17743" y="3992"/>
                      <a:pt x="17743" y="8871"/>
                    </a:cubicBezTo>
                    <a:lnTo>
                      <a:pt x="17743" y="17743"/>
                    </a:lnTo>
                    <a:cubicBezTo>
                      <a:pt x="17743" y="22622"/>
                      <a:pt x="13751" y="26614"/>
                      <a:pt x="8871" y="26614"/>
                    </a:cubicBezTo>
                    <a:close/>
                  </a:path>
                </a:pathLst>
              </a:custGeom>
              <a:solidFill>
                <a:srgbClr val="623F33"/>
              </a:solidFill>
              <a:ln w="1109" cap="flat">
                <a:noFill/>
                <a:prstDash val="solid"/>
                <a:miter/>
              </a:ln>
            </p:spPr>
            <p:txBody>
              <a:bodyPr rtlCol="0" anchor="ctr"/>
              <a:lstStyle/>
              <a:p>
                <a:endParaRPr lang="en-US"/>
              </a:p>
            </p:txBody>
          </p:sp>
          <p:sp>
            <p:nvSpPr>
              <p:cNvPr id="27" name="Freihandform 26">
                <a:extLst>
                  <a:ext uri="{FF2B5EF4-FFF2-40B4-BE49-F238E27FC236}">
                    <a16:creationId xmlns:a16="http://schemas.microsoft.com/office/drawing/2014/main" id="{A5598329-972C-2B6A-1F3A-DB448A56F26C}"/>
                  </a:ext>
                </a:extLst>
              </p:cNvPr>
              <p:cNvSpPr/>
              <p:nvPr/>
            </p:nvSpPr>
            <p:spPr>
              <a:xfrm>
                <a:off x="2632346" y="849049"/>
                <a:ext cx="17742" cy="26614"/>
              </a:xfrm>
              <a:custGeom>
                <a:avLst/>
                <a:gdLst>
                  <a:gd name="connsiteX0" fmla="*/ 8871 w 17742"/>
                  <a:gd name="connsiteY0" fmla="*/ 26614 h 26614"/>
                  <a:gd name="connsiteX1" fmla="*/ 8871 w 17742"/>
                  <a:gd name="connsiteY1" fmla="*/ 26614 h 26614"/>
                  <a:gd name="connsiteX2" fmla="*/ 0 w 17742"/>
                  <a:gd name="connsiteY2" fmla="*/ 17743 h 26614"/>
                  <a:gd name="connsiteX3" fmla="*/ 0 w 17742"/>
                  <a:gd name="connsiteY3" fmla="*/ 8871 h 26614"/>
                  <a:gd name="connsiteX4" fmla="*/ 8871 w 17742"/>
                  <a:gd name="connsiteY4" fmla="*/ 0 h 26614"/>
                  <a:gd name="connsiteX5" fmla="*/ 8871 w 17742"/>
                  <a:gd name="connsiteY5" fmla="*/ 0 h 26614"/>
                  <a:gd name="connsiteX6" fmla="*/ 17743 w 17742"/>
                  <a:gd name="connsiteY6" fmla="*/ 8871 h 26614"/>
                  <a:gd name="connsiteX7" fmla="*/ 17743 w 17742"/>
                  <a:gd name="connsiteY7" fmla="*/ 17743 h 26614"/>
                  <a:gd name="connsiteX8" fmla="*/ 8871 w 17742"/>
                  <a:gd name="connsiteY8" fmla="*/ 26614 h 26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2" h="26614">
                    <a:moveTo>
                      <a:pt x="8871" y="26614"/>
                    </a:moveTo>
                    <a:lnTo>
                      <a:pt x="8871" y="26614"/>
                    </a:lnTo>
                    <a:cubicBezTo>
                      <a:pt x="3992" y="26614"/>
                      <a:pt x="0" y="22622"/>
                      <a:pt x="0" y="17743"/>
                    </a:cubicBezTo>
                    <a:lnTo>
                      <a:pt x="0" y="8871"/>
                    </a:lnTo>
                    <a:cubicBezTo>
                      <a:pt x="0" y="3992"/>
                      <a:pt x="3992" y="0"/>
                      <a:pt x="8871" y="0"/>
                    </a:cubicBezTo>
                    <a:lnTo>
                      <a:pt x="8871" y="0"/>
                    </a:lnTo>
                    <a:cubicBezTo>
                      <a:pt x="13751" y="0"/>
                      <a:pt x="17743" y="3992"/>
                      <a:pt x="17743" y="8871"/>
                    </a:cubicBezTo>
                    <a:lnTo>
                      <a:pt x="17743" y="17743"/>
                    </a:lnTo>
                    <a:cubicBezTo>
                      <a:pt x="17743" y="22622"/>
                      <a:pt x="13751" y="26614"/>
                      <a:pt x="8871" y="26614"/>
                    </a:cubicBezTo>
                    <a:close/>
                  </a:path>
                </a:pathLst>
              </a:custGeom>
              <a:solidFill>
                <a:srgbClr val="623F33"/>
              </a:solidFill>
              <a:ln w="1109" cap="flat">
                <a:noFill/>
                <a:prstDash val="solid"/>
                <a:miter/>
              </a:ln>
            </p:spPr>
            <p:txBody>
              <a:bodyPr rtlCol="0" anchor="ctr"/>
              <a:lstStyle/>
              <a:p>
                <a:endParaRPr lang="en-US"/>
              </a:p>
            </p:txBody>
          </p:sp>
          <p:sp>
            <p:nvSpPr>
              <p:cNvPr id="28" name="Freihandform 27">
                <a:extLst>
                  <a:ext uri="{FF2B5EF4-FFF2-40B4-BE49-F238E27FC236}">
                    <a16:creationId xmlns:a16="http://schemas.microsoft.com/office/drawing/2014/main" id="{3906D13F-6745-6824-B5D8-C99E28222559}"/>
                  </a:ext>
                </a:extLst>
              </p:cNvPr>
              <p:cNvSpPr/>
              <p:nvPr/>
            </p:nvSpPr>
            <p:spPr>
              <a:xfrm>
                <a:off x="2534759" y="911147"/>
                <a:ext cx="88716" cy="26858"/>
              </a:xfrm>
              <a:custGeom>
                <a:avLst/>
                <a:gdLst>
                  <a:gd name="connsiteX0" fmla="*/ 44359 w 88716"/>
                  <a:gd name="connsiteY0" fmla="*/ 26859 h 26858"/>
                  <a:gd name="connsiteX1" fmla="*/ 3883 w 88716"/>
                  <a:gd name="connsiteY1" fmla="*/ 16208 h 26858"/>
                  <a:gd name="connsiteX2" fmla="*/ 1539 w 88716"/>
                  <a:gd name="connsiteY2" fmla="*/ 3884 h 26858"/>
                  <a:gd name="connsiteX3" fmla="*/ 13863 w 88716"/>
                  <a:gd name="connsiteY3" fmla="*/ 1541 h 26858"/>
                  <a:gd name="connsiteX4" fmla="*/ 44359 w 88716"/>
                  <a:gd name="connsiteY4" fmla="*/ 9117 h 26858"/>
                  <a:gd name="connsiteX5" fmla="*/ 74854 w 88716"/>
                  <a:gd name="connsiteY5" fmla="*/ 1541 h 26858"/>
                  <a:gd name="connsiteX6" fmla="*/ 87178 w 88716"/>
                  <a:gd name="connsiteY6" fmla="*/ 3884 h 26858"/>
                  <a:gd name="connsiteX7" fmla="*/ 84835 w 88716"/>
                  <a:gd name="connsiteY7" fmla="*/ 16208 h 26858"/>
                  <a:gd name="connsiteX8" fmla="*/ 44359 w 88716"/>
                  <a:gd name="connsiteY8" fmla="*/ 26859 h 26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716" h="26858">
                    <a:moveTo>
                      <a:pt x="44359" y="26859"/>
                    </a:moveTo>
                    <a:cubicBezTo>
                      <a:pt x="28586" y="26859"/>
                      <a:pt x="13833" y="22978"/>
                      <a:pt x="3883" y="16208"/>
                    </a:cubicBezTo>
                    <a:cubicBezTo>
                      <a:pt x="-167" y="13453"/>
                      <a:pt x="-1221" y="7934"/>
                      <a:pt x="1539" y="3884"/>
                    </a:cubicBezTo>
                    <a:cubicBezTo>
                      <a:pt x="4290" y="-161"/>
                      <a:pt x="9813" y="-1215"/>
                      <a:pt x="13863" y="1541"/>
                    </a:cubicBezTo>
                    <a:cubicBezTo>
                      <a:pt x="20837" y="6284"/>
                      <a:pt x="32238" y="9117"/>
                      <a:pt x="44359" y="9117"/>
                    </a:cubicBezTo>
                    <a:cubicBezTo>
                      <a:pt x="56479" y="9117"/>
                      <a:pt x="67880" y="6284"/>
                      <a:pt x="74854" y="1541"/>
                    </a:cubicBezTo>
                    <a:cubicBezTo>
                      <a:pt x="78913" y="-1223"/>
                      <a:pt x="84423" y="-166"/>
                      <a:pt x="87178" y="3884"/>
                    </a:cubicBezTo>
                    <a:cubicBezTo>
                      <a:pt x="89937" y="7934"/>
                      <a:pt x="88884" y="13453"/>
                      <a:pt x="84835" y="16208"/>
                    </a:cubicBezTo>
                    <a:cubicBezTo>
                      <a:pt x="74885" y="22978"/>
                      <a:pt x="60131" y="26859"/>
                      <a:pt x="44359" y="26859"/>
                    </a:cubicBezTo>
                    <a:close/>
                  </a:path>
                </a:pathLst>
              </a:custGeom>
              <a:solidFill>
                <a:srgbClr val="E4B07B"/>
              </a:solidFill>
              <a:ln w="1109" cap="flat">
                <a:noFill/>
                <a:prstDash val="solid"/>
                <a:miter/>
              </a:ln>
            </p:spPr>
            <p:txBody>
              <a:bodyPr rtlCol="0" anchor="ctr"/>
              <a:lstStyle/>
              <a:p>
                <a:endParaRPr lang="en-US"/>
              </a:p>
            </p:txBody>
          </p:sp>
          <p:sp>
            <p:nvSpPr>
              <p:cNvPr id="29" name="Freihandform 28">
                <a:extLst>
                  <a:ext uri="{FF2B5EF4-FFF2-40B4-BE49-F238E27FC236}">
                    <a16:creationId xmlns:a16="http://schemas.microsoft.com/office/drawing/2014/main" id="{164F7C36-57AE-CBA4-F45B-9A2944EFF05C}"/>
                  </a:ext>
                </a:extLst>
              </p:cNvPr>
              <p:cNvSpPr/>
              <p:nvPr/>
            </p:nvSpPr>
            <p:spPr>
              <a:xfrm>
                <a:off x="2428303" y="757008"/>
                <a:ext cx="163012" cy="221337"/>
              </a:xfrm>
              <a:custGeom>
                <a:avLst/>
                <a:gdLst>
                  <a:gd name="connsiteX0" fmla="*/ 163013 w 163012"/>
                  <a:gd name="connsiteY0" fmla="*/ 0 h 221337"/>
                  <a:gd name="connsiteX1" fmla="*/ 143052 w 163012"/>
                  <a:gd name="connsiteY1" fmla="*/ 0 h 221337"/>
                  <a:gd name="connsiteX2" fmla="*/ 26617 w 163012"/>
                  <a:gd name="connsiteY2" fmla="*/ 83170 h 221337"/>
                  <a:gd name="connsiteX3" fmla="*/ 26614 w 163012"/>
                  <a:gd name="connsiteY3" fmla="*/ 83170 h 221337"/>
                  <a:gd name="connsiteX4" fmla="*/ 26614 w 163012"/>
                  <a:gd name="connsiteY4" fmla="*/ 83170 h 221337"/>
                  <a:gd name="connsiteX5" fmla="*/ 0 w 163012"/>
                  <a:gd name="connsiteY5" fmla="*/ 109784 h 221337"/>
                  <a:gd name="connsiteX6" fmla="*/ 26614 w 163012"/>
                  <a:gd name="connsiteY6" fmla="*/ 136399 h 221337"/>
                  <a:gd name="connsiteX7" fmla="*/ 26614 w 163012"/>
                  <a:gd name="connsiteY7" fmla="*/ 145270 h 221337"/>
                  <a:gd name="connsiteX8" fmla="*/ 59370 w 163012"/>
                  <a:gd name="connsiteY8" fmla="*/ 194405 h 221337"/>
                  <a:gd name="connsiteX9" fmla="*/ 116691 w 163012"/>
                  <a:gd name="connsiteY9" fmla="*/ 218289 h 221337"/>
                  <a:gd name="connsiteX10" fmla="*/ 125259 w 163012"/>
                  <a:gd name="connsiteY10" fmla="*/ 221337 h 221337"/>
                  <a:gd name="connsiteX11" fmla="*/ 73184 w 163012"/>
                  <a:gd name="connsiteY11" fmla="*/ 176013 h 221337"/>
                  <a:gd name="connsiteX12" fmla="*/ 62100 w 163012"/>
                  <a:gd name="connsiteY12" fmla="*/ 147597 h 221337"/>
                  <a:gd name="connsiteX13" fmla="*/ 62100 w 163012"/>
                  <a:gd name="connsiteY13" fmla="*/ 98015 h 221337"/>
                  <a:gd name="connsiteX14" fmla="*/ 163013 w 163012"/>
                  <a:gd name="connsiteY14" fmla="*/ 0 h 22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3012" h="221337">
                    <a:moveTo>
                      <a:pt x="163013" y="0"/>
                    </a:moveTo>
                    <a:lnTo>
                      <a:pt x="143052" y="0"/>
                    </a:lnTo>
                    <a:cubicBezTo>
                      <a:pt x="143052" y="0"/>
                      <a:pt x="158207" y="58404"/>
                      <a:pt x="26617" y="83170"/>
                    </a:cubicBezTo>
                    <a:lnTo>
                      <a:pt x="26614" y="83170"/>
                    </a:lnTo>
                    <a:lnTo>
                      <a:pt x="26614" y="83170"/>
                    </a:lnTo>
                    <a:cubicBezTo>
                      <a:pt x="11915" y="83170"/>
                      <a:pt x="0" y="95085"/>
                      <a:pt x="0" y="109784"/>
                    </a:cubicBezTo>
                    <a:cubicBezTo>
                      <a:pt x="0" y="124483"/>
                      <a:pt x="11915" y="136399"/>
                      <a:pt x="26614" y="136399"/>
                    </a:cubicBezTo>
                    <a:lnTo>
                      <a:pt x="26614" y="145270"/>
                    </a:lnTo>
                    <a:cubicBezTo>
                      <a:pt x="26614" y="166758"/>
                      <a:pt x="39535" y="186140"/>
                      <a:pt x="59370" y="194405"/>
                    </a:cubicBezTo>
                    <a:lnTo>
                      <a:pt x="116691" y="218289"/>
                    </a:lnTo>
                    <a:cubicBezTo>
                      <a:pt x="119496" y="219457"/>
                      <a:pt x="122359" y="220464"/>
                      <a:pt x="125259" y="221337"/>
                    </a:cubicBezTo>
                    <a:cubicBezTo>
                      <a:pt x="99927" y="202806"/>
                      <a:pt x="83064" y="186605"/>
                      <a:pt x="73184" y="176013"/>
                    </a:cubicBezTo>
                    <a:cubicBezTo>
                      <a:pt x="65996" y="168306"/>
                      <a:pt x="62100" y="158136"/>
                      <a:pt x="62100" y="147597"/>
                    </a:cubicBezTo>
                    <a:lnTo>
                      <a:pt x="62100" y="98015"/>
                    </a:lnTo>
                    <a:cubicBezTo>
                      <a:pt x="87021" y="89317"/>
                      <a:pt x="163013" y="58219"/>
                      <a:pt x="163013" y="0"/>
                    </a:cubicBezTo>
                    <a:close/>
                  </a:path>
                </a:pathLst>
              </a:custGeom>
              <a:solidFill>
                <a:srgbClr val="FFD7A3"/>
              </a:solidFill>
              <a:ln w="1109" cap="flat">
                <a:noFill/>
                <a:prstDash val="solid"/>
                <a:miter/>
              </a:ln>
            </p:spPr>
            <p:txBody>
              <a:bodyPr rtlCol="0" anchor="ctr"/>
              <a:lstStyle/>
              <a:p>
                <a:endParaRPr lang="en-US"/>
              </a:p>
            </p:txBody>
          </p:sp>
          <p:sp>
            <p:nvSpPr>
              <p:cNvPr id="30" name="Freihandform 29">
                <a:extLst>
                  <a:ext uri="{FF2B5EF4-FFF2-40B4-BE49-F238E27FC236}">
                    <a16:creationId xmlns:a16="http://schemas.microsoft.com/office/drawing/2014/main" id="{2616FE31-65BE-579C-EFDC-816B8D0F461B}"/>
                  </a:ext>
                </a:extLst>
              </p:cNvPr>
              <p:cNvSpPr/>
              <p:nvPr/>
            </p:nvSpPr>
            <p:spPr>
              <a:xfrm>
                <a:off x="2437174" y="990992"/>
                <a:ext cx="35485" cy="17742"/>
              </a:xfrm>
              <a:custGeom>
                <a:avLst/>
                <a:gdLst>
                  <a:gd name="connsiteX0" fmla="*/ 26614 w 35485"/>
                  <a:gd name="connsiteY0" fmla="*/ 17743 h 17742"/>
                  <a:gd name="connsiteX1" fmla="*/ 8871 w 35485"/>
                  <a:gd name="connsiteY1" fmla="*/ 17743 h 17742"/>
                  <a:gd name="connsiteX2" fmla="*/ 0 w 35485"/>
                  <a:gd name="connsiteY2" fmla="*/ 8871 h 17742"/>
                  <a:gd name="connsiteX3" fmla="*/ 0 w 35485"/>
                  <a:gd name="connsiteY3" fmla="*/ 8871 h 17742"/>
                  <a:gd name="connsiteX4" fmla="*/ 8871 w 35485"/>
                  <a:gd name="connsiteY4" fmla="*/ 0 h 17742"/>
                  <a:gd name="connsiteX5" fmla="*/ 26614 w 35485"/>
                  <a:gd name="connsiteY5" fmla="*/ 0 h 17742"/>
                  <a:gd name="connsiteX6" fmla="*/ 35486 w 35485"/>
                  <a:gd name="connsiteY6" fmla="*/ 8871 h 17742"/>
                  <a:gd name="connsiteX7" fmla="*/ 35486 w 35485"/>
                  <a:gd name="connsiteY7" fmla="*/ 8871 h 17742"/>
                  <a:gd name="connsiteX8" fmla="*/ 26614 w 35485"/>
                  <a:gd name="connsiteY8" fmla="*/ 17743 h 1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85" h="17742">
                    <a:moveTo>
                      <a:pt x="26614" y="17743"/>
                    </a:moveTo>
                    <a:lnTo>
                      <a:pt x="8871" y="17743"/>
                    </a:lnTo>
                    <a:cubicBezTo>
                      <a:pt x="3972" y="17743"/>
                      <a:pt x="0" y="13771"/>
                      <a:pt x="0" y="8871"/>
                    </a:cubicBezTo>
                    <a:lnTo>
                      <a:pt x="0" y="8871"/>
                    </a:lnTo>
                    <a:cubicBezTo>
                      <a:pt x="0" y="3972"/>
                      <a:pt x="3972" y="0"/>
                      <a:pt x="8871" y="0"/>
                    </a:cubicBezTo>
                    <a:lnTo>
                      <a:pt x="26614" y="0"/>
                    </a:lnTo>
                    <a:cubicBezTo>
                      <a:pt x="31514" y="0"/>
                      <a:pt x="35486" y="3972"/>
                      <a:pt x="35486" y="8871"/>
                    </a:cubicBezTo>
                    <a:lnTo>
                      <a:pt x="35486" y="8871"/>
                    </a:lnTo>
                    <a:cubicBezTo>
                      <a:pt x="35486" y="13772"/>
                      <a:pt x="31514" y="17743"/>
                      <a:pt x="26614" y="17743"/>
                    </a:cubicBezTo>
                    <a:close/>
                  </a:path>
                </a:pathLst>
              </a:custGeom>
              <a:solidFill>
                <a:srgbClr val="00A1B4"/>
              </a:solidFill>
              <a:ln w="1109" cap="flat">
                <a:noFill/>
                <a:prstDash val="solid"/>
                <a:miter/>
              </a:ln>
            </p:spPr>
            <p:txBody>
              <a:bodyPr rtlCol="0" anchor="ctr"/>
              <a:lstStyle/>
              <a:p>
                <a:endParaRPr lang="en-US"/>
              </a:p>
            </p:txBody>
          </p:sp>
          <p:sp>
            <p:nvSpPr>
              <p:cNvPr id="31" name="Freihandform 30">
                <a:extLst>
                  <a:ext uri="{FF2B5EF4-FFF2-40B4-BE49-F238E27FC236}">
                    <a16:creationId xmlns:a16="http://schemas.microsoft.com/office/drawing/2014/main" id="{31F3DF7E-7AF6-CD68-B1AD-50225B219CB6}"/>
                  </a:ext>
                </a:extLst>
              </p:cNvPr>
              <p:cNvSpPr/>
              <p:nvPr/>
            </p:nvSpPr>
            <p:spPr>
              <a:xfrm>
                <a:off x="2441177" y="1008735"/>
                <a:ext cx="27480" cy="62100"/>
              </a:xfrm>
              <a:custGeom>
                <a:avLst/>
                <a:gdLst>
                  <a:gd name="connsiteX0" fmla="*/ 22612 w 27480"/>
                  <a:gd name="connsiteY0" fmla="*/ 0 h 62100"/>
                  <a:gd name="connsiteX1" fmla="*/ 13740 w 27480"/>
                  <a:gd name="connsiteY1" fmla="*/ 62100 h 62100"/>
                  <a:gd name="connsiteX2" fmla="*/ 4869 w 27480"/>
                  <a:gd name="connsiteY2" fmla="*/ 0 h 62100"/>
                </a:gdLst>
                <a:ahLst/>
                <a:cxnLst>
                  <a:cxn ang="0">
                    <a:pos x="connsiteX0" y="connsiteY0"/>
                  </a:cxn>
                  <a:cxn ang="0">
                    <a:pos x="connsiteX1" y="connsiteY1"/>
                  </a:cxn>
                  <a:cxn ang="0">
                    <a:pos x="connsiteX2" y="connsiteY2"/>
                  </a:cxn>
                </a:cxnLst>
                <a:rect l="l" t="t" r="r" b="b"/>
                <a:pathLst>
                  <a:path w="27480" h="62100">
                    <a:moveTo>
                      <a:pt x="22612" y="0"/>
                    </a:moveTo>
                    <a:cubicBezTo>
                      <a:pt x="22612" y="0"/>
                      <a:pt x="38137" y="26614"/>
                      <a:pt x="13740" y="62100"/>
                    </a:cubicBezTo>
                    <a:cubicBezTo>
                      <a:pt x="-10656" y="26614"/>
                      <a:pt x="4869" y="0"/>
                      <a:pt x="4869" y="0"/>
                    </a:cubicBezTo>
                  </a:path>
                </a:pathLst>
              </a:custGeom>
              <a:solidFill>
                <a:srgbClr val="F6B45E"/>
              </a:solidFill>
              <a:ln w="1109" cap="flat">
                <a:noFill/>
                <a:prstDash val="solid"/>
                <a:miter/>
              </a:ln>
            </p:spPr>
            <p:txBody>
              <a:bodyPr rtlCol="0" anchor="ctr"/>
              <a:lstStyle/>
              <a:p>
                <a:endParaRPr lang="en-US"/>
              </a:p>
            </p:txBody>
          </p:sp>
          <p:sp>
            <p:nvSpPr>
              <p:cNvPr id="32" name="Freihandform 31">
                <a:extLst>
                  <a:ext uri="{FF2B5EF4-FFF2-40B4-BE49-F238E27FC236}">
                    <a16:creationId xmlns:a16="http://schemas.microsoft.com/office/drawing/2014/main" id="{586BF129-BC0C-2EE7-8E44-221B516CCA4C}"/>
                  </a:ext>
                </a:extLst>
              </p:cNvPr>
              <p:cNvSpPr/>
              <p:nvPr/>
            </p:nvSpPr>
            <p:spPr>
              <a:xfrm>
                <a:off x="2685566" y="990992"/>
                <a:ext cx="35485" cy="17742"/>
              </a:xfrm>
              <a:custGeom>
                <a:avLst/>
                <a:gdLst>
                  <a:gd name="connsiteX0" fmla="*/ 8871 w 35485"/>
                  <a:gd name="connsiteY0" fmla="*/ 17743 h 17742"/>
                  <a:gd name="connsiteX1" fmla="*/ 26614 w 35485"/>
                  <a:gd name="connsiteY1" fmla="*/ 17743 h 17742"/>
                  <a:gd name="connsiteX2" fmla="*/ 35486 w 35485"/>
                  <a:gd name="connsiteY2" fmla="*/ 8871 h 17742"/>
                  <a:gd name="connsiteX3" fmla="*/ 35486 w 35485"/>
                  <a:gd name="connsiteY3" fmla="*/ 8871 h 17742"/>
                  <a:gd name="connsiteX4" fmla="*/ 26614 w 35485"/>
                  <a:gd name="connsiteY4" fmla="*/ 0 h 17742"/>
                  <a:gd name="connsiteX5" fmla="*/ 8871 w 35485"/>
                  <a:gd name="connsiteY5" fmla="*/ 0 h 17742"/>
                  <a:gd name="connsiteX6" fmla="*/ 0 w 35485"/>
                  <a:gd name="connsiteY6" fmla="*/ 8871 h 17742"/>
                  <a:gd name="connsiteX7" fmla="*/ 0 w 35485"/>
                  <a:gd name="connsiteY7" fmla="*/ 8871 h 17742"/>
                  <a:gd name="connsiteX8" fmla="*/ 8871 w 35485"/>
                  <a:gd name="connsiteY8" fmla="*/ 17743 h 1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85" h="17742">
                    <a:moveTo>
                      <a:pt x="8871" y="17743"/>
                    </a:moveTo>
                    <a:lnTo>
                      <a:pt x="26614" y="17743"/>
                    </a:lnTo>
                    <a:cubicBezTo>
                      <a:pt x="31514" y="17743"/>
                      <a:pt x="35486" y="13771"/>
                      <a:pt x="35486" y="8871"/>
                    </a:cubicBezTo>
                    <a:lnTo>
                      <a:pt x="35486" y="8871"/>
                    </a:lnTo>
                    <a:cubicBezTo>
                      <a:pt x="35486" y="3972"/>
                      <a:pt x="31514" y="0"/>
                      <a:pt x="26614" y="0"/>
                    </a:cubicBezTo>
                    <a:lnTo>
                      <a:pt x="8871" y="0"/>
                    </a:lnTo>
                    <a:cubicBezTo>
                      <a:pt x="3972" y="0"/>
                      <a:pt x="0" y="3972"/>
                      <a:pt x="0" y="8871"/>
                    </a:cubicBezTo>
                    <a:lnTo>
                      <a:pt x="0" y="8871"/>
                    </a:lnTo>
                    <a:cubicBezTo>
                      <a:pt x="0" y="13772"/>
                      <a:pt x="3972" y="17743"/>
                      <a:pt x="8871" y="17743"/>
                    </a:cubicBezTo>
                    <a:close/>
                  </a:path>
                </a:pathLst>
              </a:custGeom>
              <a:solidFill>
                <a:srgbClr val="26ABB4"/>
              </a:solidFill>
              <a:ln w="1109" cap="flat">
                <a:noFill/>
                <a:prstDash val="solid"/>
                <a:miter/>
              </a:ln>
            </p:spPr>
            <p:txBody>
              <a:bodyPr rtlCol="0" anchor="ctr"/>
              <a:lstStyle/>
              <a:p>
                <a:endParaRPr lang="en-US"/>
              </a:p>
            </p:txBody>
          </p:sp>
          <p:sp>
            <p:nvSpPr>
              <p:cNvPr id="33" name="Freihandform 32">
                <a:extLst>
                  <a:ext uri="{FF2B5EF4-FFF2-40B4-BE49-F238E27FC236}">
                    <a16:creationId xmlns:a16="http://schemas.microsoft.com/office/drawing/2014/main" id="{A5AC5856-1B2B-F1E9-3274-F1F24B4B800E}"/>
                  </a:ext>
                </a:extLst>
              </p:cNvPr>
              <p:cNvSpPr/>
              <p:nvPr/>
            </p:nvSpPr>
            <p:spPr>
              <a:xfrm>
                <a:off x="2689569" y="1008735"/>
                <a:ext cx="27480" cy="62100"/>
              </a:xfrm>
              <a:custGeom>
                <a:avLst/>
                <a:gdLst>
                  <a:gd name="connsiteX0" fmla="*/ 4869 w 27480"/>
                  <a:gd name="connsiteY0" fmla="*/ 0 h 62100"/>
                  <a:gd name="connsiteX1" fmla="*/ 13740 w 27480"/>
                  <a:gd name="connsiteY1" fmla="*/ 62100 h 62100"/>
                  <a:gd name="connsiteX2" fmla="*/ 22612 w 27480"/>
                  <a:gd name="connsiteY2" fmla="*/ 0 h 62100"/>
                </a:gdLst>
                <a:ahLst/>
                <a:cxnLst>
                  <a:cxn ang="0">
                    <a:pos x="connsiteX0" y="connsiteY0"/>
                  </a:cxn>
                  <a:cxn ang="0">
                    <a:pos x="connsiteX1" y="connsiteY1"/>
                  </a:cxn>
                  <a:cxn ang="0">
                    <a:pos x="connsiteX2" y="connsiteY2"/>
                  </a:cxn>
                </a:cxnLst>
                <a:rect l="l" t="t" r="r" b="b"/>
                <a:pathLst>
                  <a:path w="27480" h="62100">
                    <a:moveTo>
                      <a:pt x="4869" y="0"/>
                    </a:moveTo>
                    <a:cubicBezTo>
                      <a:pt x="4869" y="0"/>
                      <a:pt x="-10656" y="26614"/>
                      <a:pt x="13740" y="62100"/>
                    </a:cubicBezTo>
                    <a:cubicBezTo>
                      <a:pt x="38137" y="26614"/>
                      <a:pt x="22612" y="0"/>
                      <a:pt x="22612" y="0"/>
                    </a:cubicBezTo>
                  </a:path>
                </a:pathLst>
              </a:custGeom>
              <a:solidFill>
                <a:srgbClr val="FFC85C"/>
              </a:solidFill>
              <a:ln w="1109" cap="flat">
                <a:noFill/>
                <a:prstDash val="solid"/>
                <a:miter/>
              </a:ln>
            </p:spPr>
            <p:txBody>
              <a:bodyPr rtlCol="0" anchor="ctr"/>
              <a:lstStyle/>
              <a:p>
                <a:endParaRPr lang="en-US"/>
              </a:p>
            </p:txBody>
          </p:sp>
          <p:sp>
            <p:nvSpPr>
              <p:cNvPr id="34" name="Freihandform 33">
                <a:extLst>
                  <a:ext uri="{FF2B5EF4-FFF2-40B4-BE49-F238E27FC236}">
                    <a16:creationId xmlns:a16="http://schemas.microsoft.com/office/drawing/2014/main" id="{A25CBBA2-0AA5-4D91-45D7-8546275ECF72}"/>
                  </a:ext>
                </a:extLst>
              </p:cNvPr>
              <p:cNvSpPr/>
              <p:nvPr/>
            </p:nvSpPr>
            <p:spPr>
              <a:xfrm>
                <a:off x="2450307" y="826870"/>
                <a:ext cx="257622" cy="70971"/>
              </a:xfrm>
              <a:custGeom>
                <a:avLst/>
                <a:gdLst>
                  <a:gd name="connsiteX0" fmla="*/ 253187 w 257622"/>
                  <a:gd name="connsiteY0" fmla="*/ 4397 h 70971"/>
                  <a:gd name="connsiteX1" fmla="*/ 207925 w 257622"/>
                  <a:gd name="connsiteY1" fmla="*/ 4397 h 70971"/>
                  <a:gd name="connsiteX2" fmla="*/ 207838 w 257622"/>
                  <a:gd name="connsiteY2" fmla="*/ 4406 h 70971"/>
                  <a:gd name="connsiteX3" fmla="*/ 190736 w 257622"/>
                  <a:gd name="connsiteY3" fmla="*/ 0 h 70971"/>
                  <a:gd name="connsiteX4" fmla="*/ 156487 w 257622"/>
                  <a:gd name="connsiteY4" fmla="*/ 26215 h 70971"/>
                  <a:gd name="connsiteX5" fmla="*/ 128636 w 257622"/>
                  <a:gd name="connsiteY5" fmla="*/ 8871 h 70971"/>
                  <a:gd name="connsiteX6" fmla="*/ 100785 w 257622"/>
                  <a:gd name="connsiteY6" fmla="*/ 26215 h 70971"/>
                  <a:gd name="connsiteX7" fmla="*/ 66536 w 257622"/>
                  <a:gd name="connsiteY7" fmla="*/ 0 h 70971"/>
                  <a:gd name="connsiteX8" fmla="*/ 49448 w 257622"/>
                  <a:gd name="connsiteY8" fmla="*/ 4397 h 70971"/>
                  <a:gd name="connsiteX9" fmla="*/ 4436 w 257622"/>
                  <a:gd name="connsiteY9" fmla="*/ 4397 h 70971"/>
                  <a:gd name="connsiteX10" fmla="*/ 0 w 257622"/>
                  <a:gd name="connsiteY10" fmla="*/ 8833 h 70971"/>
                  <a:gd name="connsiteX11" fmla="*/ 4436 w 257622"/>
                  <a:gd name="connsiteY11" fmla="*/ 13268 h 70971"/>
                  <a:gd name="connsiteX12" fmla="*/ 38895 w 257622"/>
                  <a:gd name="connsiteY12" fmla="*/ 13268 h 70971"/>
                  <a:gd name="connsiteX13" fmla="*/ 31050 w 257622"/>
                  <a:gd name="connsiteY13" fmla="*/ 35486 h 70971"/>
                  <a:gd name="connsiteX14" fmla="*/ 66536 w 257622"/>
                  <a:gd name="connsiteY14" fmla="*/ 70972 h 70971"/>
                  <a:gd name="connsiteX15" fmla="*/ 100934 w 257622"/>
                  <a:gd name="connsiteY15" fmla="*/ 44208 h 70971"/>
                  <a:gd name="connsiteX16" fmla="*/ 102022 w 257622"/>
                  <a:gd name="connsiteY16" fmla="*/ 44357 h 70971"/>
                  <a:gd name="connsiteX17" fmla="*/ 106457 w 257622"/>
                  <a:gd name="connsiteY17" fmla="*/ 39922 h 70971"/>
                  <a:gd name="connsiteX18" fmla="*/ 128636 w 257622"/>
                  <a:gd name="connsiteY18" fmla="*/ 17743 h 70971"/>
                  <a:gd name="connsiteX19" fmla="*/ 150815 w 257622"/>
                  <a:gd name="connsiteY19" fmla="*/ 39922 h 70971"/>
                  <a:gd name="connsiteX20" fmla="*/ 155250 w 257622"/>
                  <a:gd name="connsiteY20" fmla="*/ 44357 h 70971"/>
                  <a:gd name="connsiteX21" fmla="*/ 156338 w 257622"/>
                  <a:gd name="connsiteY21" fmla="*/ 44208 h 70971"/>
                  <a:gd name="connsiteX22" fmla="*/ 190735 w 257622"/>
                  <a:gd name="connsiteY22" fmla="*/ 70972 h 70971"/>
                  <a:gd name="connsiteX23" fmla="*/ 226221 w 257622"/>
                  <a:gd name="connsiteY23" fmla="*/ 35486 h 70971"/>
                  <a:gd name="connsiteX24" fmla="*/ 218376 w 257622"/>
                  <a:gd name="connsiteY24" fmla="*/ 13268 h 70971"/>
                  <a:gd name="connsiteX25" fmla="*/ 253187 w 257622"/>
                  <a:gd name="connsiteY25" fmla="*/ 13268 h 70971"/>
                  <a:gd name="connsiteX26" fmla="*/ 257622 w 257622"/>
                  <a:gd name="connsiteY26" fmla="*/ 8833 h 70971"/>
                  <a:gd name="connsiteX27" fmla="*/ 253187 w 257622"/>
                  <a:gd name="connsiteY27" fmla="*/ 4397 h 70971"/>
                  <a:gd name="connsiteX28" fmla="*/ 66535 w 257622"/>
                  <a:gd name="connsiteY28" fmla="*/ 62100 h 70971"/>
                  <a:gd name="connsiteX29" fmla="*/ 39920 w 257622"/>
                  <a:gd name="connsiteY29" fmla="*/ 35486 h 70971"/>
                  <a:gd name="connsiteX30" fmla="*/ 66535 w 257622"/>
                  <a:gd name="connsiteY30" fmla="*/ 8871 h 70971"/>
                  <a:gd name="connsiteX31" fmla="*/ 93149 w 257622"/>
                  <a:gd name="connsiteY31" fmla="*/ 35486 h 70971"/>
                  <a:gd name="connsiteX32" fmla="*/ 66535 w 257622"/>
                  <a:gd name="connsiteY32" fmla="*/ 62100 h 70971"/>
                  <a:gd name="connsiteX33" fmla="*/ 190735 w 257622"/>
                  <a:gd name="connsiteY33" fmla="*/ 62100 h 70971"/>
                  <a:gd name="connsiteX34" fmla="*/ 164121 w 257622"/>
                  <a:gd name="connsiteY34" fmla="*/ 35486 h 70971"/>
                  <a:gd name="connsiteX35" fmla="*/ 190735 w 257622"/>
                  <a:gd name="connsiteY35" fmla="*/ 8871 h 70971"/>
                  <a:gd name="connsiteX36" fmla="*/ 217349 w 257622"/>
                  <a:gd name="connsiteY36" fmla="*/ 35486 h 70971"/>
                  <a:gd name="connsiteX37" fmla="*/ 190735 w 257622"/>
                  <a:gd name="connsiteY37" fmla="*/ 62100 h 7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57622" h="70971">
                    <a:moveTo>
                      <a:pt x="253187" y="4397"/>
                    </a:moveTo>
                    <a:lnTo>
                      <a:pt x="207925" y="4397"/>
                    </a:lnTo>
                    <a:cubicBezTo>
                      <a:pt x="207895" y="4397"/>
                      <a:pt x="207868" y="4405"/>
                      <a:pt x="207838" y="4406"/>
                    </a:cubicBezTo>
                    <a:cubicBezTo>
                      <a:pt x="202762" y="1601"/>
                      <a:pt x="196933" y="0"/>
                      <a:pt x="190736" y="0"/>
                    </a:cubicBezTo>
                    <a:cubicBezTo>
                      <a:pt x="174377" y="0"/>
                      <a:pt x="160574" y="11131"/>
                      <a:pt x="156487" y="26215"/>
                    </a:cubicBezTo>
                    <a:cubicBezTo>
                      <a:pt x="151415" y="15951"/>
                      <a:pt x="140838" y="8871"/>
                      <a:pt x="128636" y="8871"/>
                    </a:cubicBezTo>
                    <a:cubicBezTo>
                      <a:pt x="116434" y="8871"/>
                      <a:pt x="105857" y="15951"/>
                      <a:pt x="100785" y="26215"/>
                    </a:cubicBezTo>
                    <a:cubicBezTo>
                      <a:pt x="96698" y="11131"/>
                      <a:pt x="82895" y="0"/>
                      <a:pt x="66536" y="0"/>
                    </a:cubicBezTo>
                    <a:cubicBezTo>
                      <a:pt x="60345" y="0"/>
                      <a:pt x="54521" y="1598"/>
                      <a:pt x="49448" y="4397"/>
                    </a:cubicBezTo>
                    <a:lnTo>
                      <a:pt x="4436" y="4397"/>
                    </a:lnTo>
                    <a:cubicBezTo>
                      <a:pt x="1984" y="4397"/>
                      <a:pt x="0" y="6381"/>
                      <a:pt x="0" y="8833"/>
                    </a:cubicBezTo>
                    <a:cubicBezTo>
                      <a:pt x="0" y="11284"/>
                      <a:pt x="1984" y="13268"/>
                      <a:pt x="4436" y="13268"/>
                    </a:cubicBezTo>
                    <a:lnTo>
                      <a:pt x="38895" y="13268"/>
                    </a:lnTo>
                    <a:cubicBezTo>
                      <a:pt x="33993" y="19354"/>
                      <a:pt x="31050" y="27081"/>
                      <a:pt x="31050" y="35486"/>
                    </a:cubicBezTo>
                    <a:cubicBezTo>
                      <a:pt x="31050" y="55053"/>
                      <a:pt x="46970" y="70972"/>
                      <a:pt x="66536" y="70972"/>
                    </a:cubicBezTo>
                    <a:cubicBezTo>
                      <a:pt x="83093" y="70972"/>
                      <a:pt x="97037" y="59571"/>
                      <a:pt x="100934" y="44208"/>
                    </a:cubicBezTo>
                    <a:cubicBezTo>
                      <a:pt x="101283" y="44296"/>
                      <a:pt x="101644" y="44357"/>
                      <a:pt x="102022" y="44357"/>
                    </a:cubicBezTo>
                    <a:cubicBezTo>
                      <a:pt x="104474" y="44357"/>
                      <a:pt x="106457" y="42373"/>
                      <a:pt x="106457" y="39922"/>
                    </a:cubicBezTo>
                    <a:cubicBezTo>
                      <a:pt x="106457" y="27693"/>
                      <a:pt x="116408" y="17743"/>
                      <a:pt x="128636" y="17743"/>
                    </a:cubicBezTo>
                    <a:cubicBezTo>
                      <a:pt x="140864" y="17743"/>
                      <a:pt x="150815" y="27693"/>
                      <a:pt x="150815" y="39922"/>
                    </a:cubicBezTo>
                    <a:cubicBezTo>
                      <a:pt x="150815" y="42373"/>
                      <a:pt x="152799" y="44357"/>
                      <a:pt x="155250" y="44357"/>
                    </a:cubicBezTo>
                    <a:cubicBezTo>
                      <a:pt x="155627" y="44357"/>
                      <a:pt x="155988" y="44296"/>
                      <a:pt x="156338" y="44208"/>
                    </a:cubicBezTo>
                    <a:cubicBezTo>
                      <a:pt x="160234" y="59571"/>
                      <a:pt x="174178" y="70972"/>
                      <a:pt x="190735" y="70972"/>
                    </a:cubicBezTo>
                    <a:cubicBezTo>
                      <a:pt x="210302" y="70972"/>
                      <a:pt x="226221" y="55053"/>
                      <a:pt x="226221" y="35486"/>
                    </a:cubicBezTo>
                    <a:cubicBezTo>
                      <a:pt x="226221" y="27081"/>
                      <a:pt x="223278" y="19354"/>
                      <a:pt x="218376" y="13268"/>
                    </a:cubicBezTo>
                    <a:lnTo>
                      <a:pt x="253187" y="13268"/>
                    </a:lnTo>
                    <a:cubicBezTo>
                      <a:pt x="255639" y="13268"/>
                      <a:pt x="257622" y="11284"/>
                      <a:pt x="257622" y="8833"/>
                    </a:cubicBezTo>
                    <a:cubicBezTo>
                      <a:pt x="257622" y="6381"/>
                      <a:pt x="255639" y="4397"/>
                      <a:pt x="253187" y="4397"/>
                    </a:cubicBezTo>
                    <a:close/>
                    <a:moveTo>
                      <a:pt x="66535" y="62100"/>
                    </a:moveTo>
                    <a:cubicBezTo>
                      <a:pt x="51859" y="62100"/>
                      <a:pt x="39920" y="50161"/>
                      <a:pt x="39920" y="35486"/>
                    </a:cubicBezTo>
                    <a:cubicBezTo>
                      <a:pt x="39920" y="20810"/>
                      <a:pt x="51859" y="8871"/>
                      <a:pt x="66535" y="8871"/>
                    </a:cubicBezTo>
                    <a:cubicBezTo>
                      <a:pt x="81210" y="8871"/>
                      <a:pt x="93149" y="20810"/>
                      <a:pt x="93149" y="35486"/>
                    </a:cubicBezTo>
                    <a:cubicBezTo>
                      <a:pt x="93149" y="50161"/>
                      <a:pt x="81210" y="62100"/>
                      <a:pt x="66535" y="62100"/>
                    </a:cubicBezTo>
                    <a:close/>
                    <a:moveTo>
                      <a:pt x="190735" y="62100"/>
                    </a:moveTo>
                    <a:cubicBezTo>
                      <a:pt x="176059" y="62100"/>
                      <a:pt x="164121" y="50161"/>
                      <a:pt x="164121" y="35486"/>
                    </a:cubicBezTo>
                    <a:cubicBezTo>
                      <a:pt x="164121" y="20810"/>
                      <a:pt x="176059" y="8871"/>
                      <a:pt x="190735" y="8871"/>
                    </a:cubicBezTo>
                    <a:cubicBezTo>
                      <a:pt x="205411" y="8871"/>
                      <a:pt x="217349" y="20810"/>
                      <a:pt x="217349" y="35486"/>
                    </a:cubicBezTo>
                    <a:cubicBezTo>
                      <a:pt x="217349" y="50161"/>
                      <a:pt x="205411" y="62100"/>
                      <a:pt x="190735" y="62100"/>
                    </a:cubicBezTo>
                    <a:close/>
                  </a:path>
                </a:pathLst>
              </a:custGeom>
              <a:solidFill>
                <a:srgbClr val="734A3E"/>
              </a:solidFill>
              <a:ln w="1109" cap="flat">
                <a:noFill/>
                <a:prstDash val="solid"/>
                <a:miter/>
              </a:ln>
            </p:spPr>
            <p:txBody>
              <a:bodyPr rtlCol="0" anchor="ctr"/>
              <a:lstStyle/>
              <a:p>
                <a:endParaRPr lang="en-US"/>
              </a:p>
            </p:txBody>
          </p:sp>
          <p:sp>
            <p:nvSpPr>
              <p:cNvPr id="35" name="Freihandform 34">
                <a:extLst>
                  <a:ext uri="{FF2B5EF4-FFF2-40B4-BE49-F238E27FC236}">
                    <a16:creationId xmlns:a16="http://schemas.microsoft.com/office/drawing/2014/main" id="{72606472-94C8-67E2-3A89-A4DC45608218}"/>
                  </a:ext>
                </a:extLst>
              </p:cNvPr>
              <p:cNvSpPr/>
              <p:nvPr/>
            </p:nvSpPr>
            <p:spPr>
              <a:xfrm>
                <a:off x="2428224" y="662749"/>
                <a:ext cx="301787" cy="184143"/>
              </a:xfrm>
              <a:custGeom>
                <a:avLst/>
                <a:gdLst>
                  <a:gd name="connsiteX0" fmla="*/ 195251 w 301787"/>
                  <a:gd name="connsiteY0" fmla="*/ 0 h 184143"/>
                  <a:gd name="connsiteX1" fmla="*/ 150894 w 301787"/>
                  <a:gd name="connsiteY1" fmla="*/ 8871 h 184143"/>
                  <a:gd name="connsiteX2" fmla="*/ 106536 w 301787"/>
                  <a:gd name="connsiteY2" fmla="*/ 0 h 184143"/>
                  <a:gd name="connsiteX3" fmla="*/ 8950 w 301787"/>
                  <a:gd name="connsiteY3" fmla="*/ 184144 h 184143"/>
                  <a:gd name="connsiteX4" fmla="*/ 150894 w 301787"/>
                  <a:gd name="connsiteY4" fmla="*/ 97586 h 184143"/>
                  <a:gd name="connsiteX5" fmla="*/ 292837 w 301787"/>
                  <a:gd name="connsiteY5" fmla="*/ 184144 h 184143"/>
                  <a:gd name="connsiteX6" fmla="*/ 195251 w 301787"/>
                  <a:gd name="connsiteY6" fmla="*/ 0 h 18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787" h="184143">
                    <a:moveTo>
                      <a:pt x="195251" y="0"/>
                    </a:moveTo>
                    <a:cubicBezTo>
                      <a:pt x="166419" y="0"/>
                      <a:pt x="150894" y="8871"/>
                      <a:pt x="150894" y="8871"/>
                    </a:cubicBezTo>
                    <a:cubicBezTo>
                      <a:pt x="150894" y="8871"/>
                      <a:pt x="135368" y="0"/>
                      <a:pt x="106536" y="0"/>
                    </a:cubicBezTo>
                    <a:cubicBezTo>
                      <a:pt x="77704" y="0"/>
                      <a:pt x="-31711" y="55508"/>
                      <a:pt x="8950" y="184144"/>
                    </a:cubicBezTo>
                    <a:cubicBezTo>
                      <a:pt x="8950" y="184144"/>
                      <a:pt x="150894" y="158946"/>
                      <a:pt x="150894" y="97586"/>
                    </a:cubicBezTo>
                    <a:cubicBezTo>
                      <a:pt x="150894" y="158946"/>
                      <a:pt x="292837" y="184144"/>
                      <a:pt x="292837" y="184144"/>
                    </a:cubicBezTo>
                    <a:cubicBezTo>
                      <a:pt x="333498" y="55508"/>
                      <a:pt x="224083" y="0"/>
                      <a:pt x="195251" y="0"/>
                    </a:cubicBezTo>
                    <a:close/>
                  </a:path>
                </a:pathLst>
              </a:custGeom>
              <a:solidFill>
                <a:srgbClr val="FFC85C"/>
              </a:solidFill>
              <a:ln w="1109" cap="flat">
                <a:noFill/>
                <a:prstDash val="solid"/>
                <a:miter/>
              </a:ln>
            </p:spPr>
            <p:txBody>
              <a:bodyPr rtlCol="0" anchor="ctr"/>
              <a:lstStyle/>
              <a:p>
                <a:endParaRPr lang="en-US"/>
              </a:p>
            </p:txBody>
          </p:sp>
          <p:sp>
            <p:nvSpPr>
              <p:cNvPr id="36" name="Freihandform 35">
                <a:extLst>
                  <a:ext uri="{FF2B5EF4-FFF2-40B4-BE49-F238E27FC236}">
                    <a16:creationId xmlns:a16="http://schemas.microsoft.com/office/drawing/2014/main" id="{28A87E95-6B7D-6446-6D17-67DF94C2623E}"/>
                  </a:ext>
                </a:extLst>
              </p:cNvPr>
              <p:cNvSpPr/>
              <p:nvPr/>
            </p:nvSpPr>
            <p:spPr>
              <a:xfrm>
                <a:off x="2428224" y="662749"/>
                <a:ext cx="150893" cy="184143"/>
              </a:xfrm>
              <a:custGeom>
                <a:avLst/>
                <a:gdLst>
                  <a:gd name="connsiteX0" fmla="*/ 150893 w 150893"/>
                  <a:gd name="connsiteY0" fmla="*/ 8876 h 184143"/>
                  <a:gd name="connsiteX1" fmla="*/ 150893 w 150893"/>
                  <a:gd name="connsiteY1" fmla="*/ 8871 h 184143"/>
                  <a:gd name="connsiteX2" fmla="*/ 106536 w 150893"/>
                  <a:gd name="connsiteY2" fmla="*/ 0 h 184143"/>
                  <a:gd name="connsiteX3" fmla="*/ 8950 w 150893"/>
                  <a:gd name="connsiteY3" fmla="*/ 184144 h 184143"/>
                  <a:gd name="connsiteX4" fmla="*/ 48528 w 150893"/>
                  <a:gd name="connsiteY4" fmla="*/ 174529 h 184143"/>
                  <a:gd name="connsiteX5" fmla="*/ 150893 w 150893"/>
                  <a:gd name="connsiteY5" fmla="*/ 8876 h 18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893" h="184143">
                    <a:moveTo>
                      <a:pt x="150893" y="8876"/>
                    </a:moveTo>
                    <a:lnTo>
                      <a:pt x="150893" y="8871"/>
                    </a:lnTo>
                    <a:cubicBezTo>
                      <a:pt x="150893" y="8871"/>
                      <a:pt x="135368" y="0"/>
                      <a:pt x="106536" y="0"/>
                    </a:cubicBezTo>
                    <a:cubicBezTo>
                      <a:pt x="77704" y="0"/>
                      <a:pt x="-31710" y="55508"/>
                      <a:pt x="8950" y="184144"/>
                    </a:cubicBezTo>
                    <a:cubicBezTo>
                      <a:pt x="8950" y="184144"/>
                      <a:pt x="26133" y="181086"/>
                      <a:pt x="48528" y="174529"/>
                    </a:cubicBezTo>
                    <a:cubicBezTo>
                      <a:pt x="23464" y="59181"/>
                      <a:pt x="123383" y="8965"/>
                      <a:pt x="150893" y="8876"/>
                    </a:cubicBezTo>
                    <a:close/>
                  </a:path>
                </a:pathLst>
              </a:custGeom>
              <a:solidFill>
                <a:srgbClr val="F6B45E"/>
              </a:solidFill>
              <a:ln w="1109"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3029520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Ausgewählte Bilder und Texte refkletieren 4B">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949AA319-C578-CF36-6B57-C9ADAB5AEEC6}"/>
              </a:ext>
            </a:extLst>
          </p:cNvPr>
          <p:cNvSpPr/>
          <p:nvPr userDrawn="1"/>
        </p:nvSpPr>
        <p:spPr>
          <a:xfrm>
            <a:off x="379302" y="1268413"/>
            <a:ext cx="5545138" cy="467925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hteck 2">
            <a:extLst>
              <a:ext uri="{FF2B5EF4-FFF2-40B4-BE49-F238E27FC236}">
                <a16:creationId xmlns:a16="http://schemas.microsoft.com/office/drawing/2014/main" id="{5C2312C3-4919-0E71-F7A3-D8AD7C145330}"/>
              </a:ext>
            </a:extLst>
          </p:cNvPr>
          <p:cNvSpPr/>
          <p:nvPr userDrawn="1"/>
        </p:nvSpPr>
        <p:spPr>
          <a:xfrm>
            <a:off x="6275430" y="1268413"/>
            <a:ext cx="5545138" cy="467925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fik 3">
            <a:extLst>
              <a:ext uri="{FF2B5EF4-FFF2-40B4-BE49-F238E27FC236}">
                <a16:creationId xmlns:a16="http://schemas.microsoft.com/office/drawing/2014/main" id="{9DB472BC-8692-0886-74F8-9A4229E8A36D}"/>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16514" r="29355"/>
          <a:stretch/>
        </p:blipFill>
        <p:spPr>
          <a:xfrm>
            <a:off x="6617697" y="1808164"/>
            <a:ext cx="4872400" cy="3708399"/>
          </a:xfrm>
          <a:prstGeom prst="rect">
            <a:avLst/>
          </a:prstGeom>
        </p:spPr>
      </p:pic>
      <p:pic>
        <p:nvPicPr>
          <p:cNvPr id="5" name="Grafik 4">
            <a:extLst>
              <a:ext uri="{FF2B5EF4-FFF2-40B4-BE49-F238E27FC236}">
                <a16:creationId xmlns:a16="http://schemas.microsoft.com/office/drawing/2014/main" id="{D40EAB2B-92E3-6173-140B-D4DA966891AA}"/>
              </a:ext>
            </a:extLst>
          </p:cNvPr>
          <p:cNvPicPr>
            <a:picLocks noChangeAspect="1"/>
          </p:cNvPicPr>
          <p:nvPr userDrawn="1"/>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828223" y="1808163"/>
            <a:ext cx="4631641" cy="3708400"/>
          </a:xfrm>
          <a:prstGeom prst="rect">
            <a:avLst/>
          </a:prstGeom>
        </p:spPr>
      </p:pic>
      <p:sp>
        <p:nvSpPr>
          <p:cNvPr id="6" name="Rechteck 5">
            <a:extLst>
              <a:ext uri="{FF2B5EF4-FFF2-40B4-BE49-F238E27FC236}">
                <a16:creationId xmlns:a16="http://schemas.microsoft.com/office/drawing/2014/main" id="{A13E66DD-2787-E7C5-8FE3-D98D303824F7}"/>
              </a:ext>
            </a:extLst>
          </p:cNvPr>
          <p:cNvSpPr/>
          <p:nvPr userDrawn="1"/>
        </p:nvSpPr>
        <p:spPr>
          <a:xfrm>
            <a:off x="2182950" y="723635"/>
            <a:ext cx="663488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indent="0" fontAlgn="base">
              <a:spcAft>
                <a:spcPct val="0"/>
              </a:spcAft>
              <a:buNone/>
            </a:pPr>
            <a:r>
              <a:rPr lang="de-DE" sz="2400" b="1" kern="0" dirty="0">
                <a:solidFill>
                  <a:schemeClr val="tx2"/>
                </a:solidFill>
                <a:latin typeface="Arial" panose="020B0604020202020204" pitchFamily="34" charset="0"/>
                <a:cs typeface="Arial" panose="020B0604020202020204" pitchFamily="34" charset="0"/>
              </a:rPr>
              <a:t>Ausgewählte Bilder und Texte reflektieren</a:t>
            </a:r>
          </a:p>
        </p:txBody>
      </p:sp>
      <p:pic>
        <p:nvPicPr>
          <p:cNvPr id="7" name="Grafik 6">
            <a:extLst>
              <a:ext uri="{FF2B5EF4-FFF2-40B4-BE49-F238E27FC236}">
                <a16:creationId xmlns:a16="http://schemas.microsoft.com/office/drawing/2014/main" id="{9DB19389-6E73-9228-40C4-EDD4A13382CA}"/>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350322" y="4434742"/>
            <a:ext cx="943708" cy="943708"/>
          </a:xfrm>
          <a:prstGeom prst="rect">
            <a:avLst/>
          </a:prstGeom>
        </p:spPr>
      </p:pic>
      <p:pic>
        <p:nvPicPr>
          <p:cNvPr id="8" name="Grafik 7">
            <a:extLst>
              <a:ext uri="{FF2B5EF4-FFF2-40B4-BE49-F238E27FC236}">
                <a16:creationId xmlns:a16="http://schemas.microsoft.com/office/drawing/2014/main" id="{B8B28AE6-5D48-CAA5-1ECE-88E47136F680}"/>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6313227" y="4415460"/>
            <a:ext cx="943708" cy="943708"/>
          </a:xfrm>
          <a:prstGeom prst="rect">
            <a:avLst/>
          </a:prstGeom>
        </p:spPr>
      </p:pic>
      <p:cxnSp>
        <p:nvCxnSpPr>
          <p:cNvPr id="9" name="Gerade Verbindung 8">
            <a:extLst>
              <a:ext uri="{FF2B5EF4-FFF2-40B4-BE49-F238E27FC236}">
                <a16:creationId xmlns:a16="http://schemas.microsoft.com/office/drawing/2014/main" id="{E579CAF3-628A-2BE9-8CC5-D9C1B0596319}"/>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extfeld 9">
            <a:extLst>
              <a:ext uri="{FF2B5EF4-FFF2-40B4-BE49-F238E27FC236}">
                <a16:creationId xmlns:a16="http://schemas.microsoft.com/office/drawing/2014/main" id="{23F8AC8D-460E-9ED1-9912-D2A8024BF98A}"/>
              </a:ext>
            </a:extLst>
          </p:cNvPr>
          <p:cNvSpPr txBox="1"/>
          <p:nvPr userDrawn="1"/>
        </p:nvSpPr>
        <p:spPr>
          <a:xfrm>
            <a:off x="2716098" y="5641419"/>
            <a:ext cx="855892" cy="855892"/>
          </a:xfrm>
          <a:prstGeom prst="ellipse">
            <a:avLst/>
          </a:prstGeom>
          <a:solidFill>
            <a:srgbClr val="C00000"/>
          </a:solidFill>
          <a:ln w="57150">
            <a:noFill/>
          </a:ln>
        </p:spPr>
        <p:style>
          <a:lnRef idx="2">
            <a:schemeClr val="accent1"/>
          </a:lnRef>
          <a:fillRef idx="1">
            <a:schemeClr val="lt1"/>
          </a:fillRef>
          <a:effectRef idx="0">
            <a:schemeClr val="accent1"/>
          </a:effectRef>
          <a:fontRef idx="minor">
            <a:schemeClr val="dk1"/>
          </a:fontRef>
        </p:style>
        <p:txBody>
          <a:bodyPr wrap="square" lIns="0" tIns="0" rIns="0" bIns="0" rtlCol="0" anchor="ctr">
            <a:noAutofit/>
          </a:bodyPr>
          <a:lstStyle/>
          <a:p>
            <a:pPr algn="ctr"/>
            <a:r>
              <a:rPr lang="de-DE" sz="3200" b="1" dirty="0">
                <a:solidFill>
                  <a:schemeClr val="bg1"/>
                </a:solidFill>
                <a:latin typeface="Arial" panose="020B0604020202020204" pitchFamily="34" charset="0"/>
                <a:ea typeface="Calibri" panose="020F0502020204030204" pitchFamily="34" charset="0"/>
                <a:cs typeface="Times New Roman" panose="02020603050405020304" pitchFamily="18" charset="0"/>
              </a:rPr>
              <a:t>4A</a:t>
            </a:r>
            <a:endParaRPr lang="de-DE" sz="20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 name="Textfeld 11">
            <a:extLst>
              <a:ext uri="{FF2B5EF4-FFF2-40B4-BE49-F238E27FC236}">
                <a16:creationId xmlns:a16="http://schemas.microsoft.com/office/drawing/2014/main" id="{5CCE097C-9CB0-EA43-29B6-76B60A3C6250}"/>
              </a:ext>
            </a:extLst>
          </p:cNvPr>
          <p:cNvSpPr txBox="1"/>
          <p:nvPr userDrawn="1"/>
        </p:nvSpPr>
        <p:spPr>
          <a:xfrm>
            <a:off x="8625951" y="5641419"/>
            <a:ext cx="855892" cy="855892"/>
          </a:xfrm>
          <a:prstGeom prst="ellipse">
            <a:avLst/>
          </a:prstGeom>
          <a:solidFill>
            <a:srgbClr val="8FB22E"/>
          </a:solidFill>
          <a:ln w="57150">
            <a:noFill/>
          </a:ln>
        </p:spPr>
        <p:style>
          <a:lnRef idx="2">
            <a:schemeClr val="accent1"/>
          </a:lnRef>
          <a:fillRef idx="1">
            <a:schemeClr val="lt1"/>
          </a:fillRef>
          <a:effectRef idx="0">
            <a:schemeClr val="accent1"/>
          </a:effectRef>
          <a:fontRef idx="minor">
            <a:schemeClr val="dk1"/>
          </a:fontRef>
        </p:style>
        <p:txBody>
          <a:bodyPr wrap="square" lIns="0" tIns="0" rIns="0" bIns="0" rtlCol="0" anchor="ctr">
            <a:noAutofit/>
          </a:bodyPr>
          <a:lstStyle/>
          <a:p>
            <a:pPr algn="ctr"/>
            <a:r>
              <a:rPr lang="de-DE" sz="3200" b="1" dirty="0">
                <a:solidFill>
                  <a:schemeClr val="bg1"/>
                </a:solidFill>
                <a:latin typeface="Arial" panose="020B0604020202020204" pitchFamily="34" charset="0"/>
                <a:ea typeface="Calibri" panose="020F0502020204030204" pitchFamily="34" charset="0"/>
                <a:cs typeface="Times New Roman" panose="02020603050405020304" pitchFamily="18" charset="0"/>
              </a:rPr>
              <a:t>4B</a:t>
            </a:r>
            <a:endParaRPr lang="de-DE" sz="20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13" name="Gruppieren 12">
            <a:extLst>
              <a:ext uri="{FF2B5EF4-FFF2-40B4-BE49-F238E27FC236}">
                <a16:creationId xmlns:a16="http://schemas.microsoft.com/office/drawing/2014/main" id="{80A526E1-56DE-5217-E49B-193420928C66}"/>
              </a:ext>
            </a:extLst>
          </p:cNvPr>
          <p:cNvGrpSpPr/>
          <p:nvPr userDrawn="1"/>
        </p:nvGrpSpPr>
        <p:grpSpPr>
          <a:xfrm>
            <a:off x="742950" y="368301"/>
            <a:ext cx="1080000" cy="1080000"/>
            <a:chOff x="742950" y="368301"/>
            <a:chExt cx="1080000" cy="1080000"/>
          </a:xfrm>
        </p:grpSpPr>
        <p:sp>
          <p:nvSpPr>
            <p:cNvPr id="14" name="Oval 13">
              <a:extLst>
                <a:ext uri="{FF2B5EF4-FFF2-40B4-BE49-F238E27FC236}">
                  <a16:creationId xmlns:a16="http://schemas.microsoft.com/office/drawing/2014/main" id="{091CF0E0-F081-ACA7-AE4D-D78C31E2ECC8}"/>
                </a:ext>
              </a:extLst>
            </p:cNvPr>
            <p:cNvSpPr/>
            <p:nvPr/>
          </p:nvSpPr>
          <p:spPr>
            <a:xfrm>
              <a:off x="742950" y="368301"/>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dirty="0">
                <a:latin typeface="Arial" panose="020B0604020202020204" pitchFamily="34" charset="0"/>
                <a:cs typeface="Arial" panose="020B0604020202020204" pitchFamily="34" charset="0"/>
              </a:endParaRPr>
            </a:p>
          </p:txBody>
        </p:sp>
        <p:pic>
          <p:nvPicPr>
            <p:cNvPr id="15" name="Grafik 14">
              <a:extLst>
                <a:ext uri="{FF2B5EF4-FFF2-40B4-BE49-F238E27FC236}">
                  <a16:creationId xmlns:a16="http://schemas.microsoft.com/office/drawing/2014/main" id="{6262F904-628B-5588-870D-DF8F0ED9AF7B}"/>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1349632" y="638301"/>
              <a:ext cx="386490" cy="386492"/>
            </a:xfrm>
            <a:prstGeom prst="rect">
              <a:avLst/>
            </a:prstGeom>
          </p:spPr>
        </p:pic>
        <p:grpSp>
          <p:nvGrpSpPr>
            <p:cNvPr id="16" name="Grafik 3">
              <a:extLst>
                <a:ext uri="{FF2B5EF4-FFF2-40B4-BE49-F238E27FC236}">
                  <a16:creationId xmlns:a16="http://schemas.microsoft.com/office/drawing/2014/main" id="{FCC259A8-0532-48EE-7147-4BFF08352E38}"/>
                </a:ext>
              </a:extLst>
            </p:cNvPr>
            <p:cNvGrpSpPr/>
            <p:nvPr/>
          </p:nvGrpSpPr>
          <p:grpSpPr>
            <a:xfrm>
              <a:off x="1138687" y="667048"/>
              <a:ext cx="351657" cy="510247"/>
              <a:chOff x="1107121" y="664259"/>
              <a:chExt cx="351657" cy="510247"/>
            </a:xfrm>
          </p:grpSpPr>
          <p:sp>
            <p:nvSpPr>
              <p:cNvPr id="39" name="Freihandform 38">
                <a:extLst>
                  <a:ext uri="{FF2B5EF4-FFF2-40B4-BE49-F238E27FC236}">
                    <a16:creationId xmlns:a16="http://schemas.microsoft.com/office/drawing/2014/main" id="{BF74BC13-AC3E-CB61-0FA3-4434FF533848}"/>
                  </a:ext>
                </a:extLst>
              </p:cNvPr>
              <p:cNvSpPr/>
              <p:nvPr/>
            </p:nvSpPr>
            <p:spPr>
              <a:xfrm>
                <a:off x="1107121" y="664259"/>
                <a:ext cx="351656" cy="510246"/>
              </a:xfrm>
              <a:custGeom>
                <a:avLst/>
                <a:gdLst>
                  <a:gd name="connsiteX0" fmla="*/ 351625 w 351656"/>
                  <a:gd name="connsiteY0" fmla="*/ 465025 h 510246"/>
                  <a:gd name="connsiteX1" fmla="*/ 350826 w 351656"/>
                  <a:gd name="connsiteY1" fmla="*/ 457838 h 510246"/>
                  <a:gd name="connsiteX2" fmla="*/ 345107 w 351656"/>
                  <a:gd name="connsiteY2" fmla="*/ 453261 h 510246"/>
                  <a:gd name="connsiteX3" fmla="*/ 344659 w 351656"/>
                  <a:gd name="connsiteY3" fmla="*/ 453311 h 510246"/>
                  <a:gd name="connsiteX4" fmla="*/ 336932 w 351656"/>
                  <a:gd name="connsiteY4" fmla="*/ 391494 h 510246"/>
                  <a:gd name="connsiteX5" fmla="*/ 313142 w 351656"/>
                  <a:gd name="connsiteY5" fmla="*/ 362475 h 510246"/>
                  <a:gd name="connsiteX6" fmla="*/ 270203 w 351656"/>
                  <a:gd name="connsiteY6" fmla="*/ 348162 h 510246"/>
                  <a:gd name="connsiteX7" fmla="*/ 253291 w 351656"/>
                  <a:gd name="connsiteY7" fmla="*/ 351322 h 510246"/>
                  <a:gd name="connsiteX8" fmla="*/ 240643 w 351656"/>
                  <a:gd name="connsiteY8" fmla="*/ 347106 h 510246"/>
                  <a:gd name="connsiteX9" fmla="*/ 228612 w 351656"/>
                  <a:gd name="connsiteY9" fmla="*/ 330414 h 510246"/>
                  <a:gd name="connsiteX10" fmla="*/ 228612 w 351656"/>
                  <a:gd name="connsiteY10" fmla="*/ 302040 h 510246"/>
                  <a:gd name="connsiteX11" fmla="*/ 266508 w 351656"/>
                  <a:gd name="connsiteY11" fmla="*/ 286250 h 510246"/>
                  <a:gd name="connsiteX12" fmla="*/ 298991 w 351656"/>
                  <a:gd name="connsiteY12" fmla="*/ 237528 h 510246"/>
                  <a:gd name="connsiteX13" fmla="*/ 298991 w 351656"/>
                  <a:gd name="connsiteY13" fmla="*/ 228731 h 510246"/>
                  <a:gd name="connsiteX14" fmla="*/ 325383 w 351656"/>
                  <a:gd name="connsiteY14" fmla="*/ 202339 h 510246"/>
                  <a:gd name="connsiteX15" fmla="*/ 322393 w 351656"/>
                  <a:gd name="connsiteY15" fmla="*/ 190141 h 510246"/>
                  <a:gd name="connsiteX16" fmla="*/ 325383 w 351656"/>
                  <a:gd name="connsiteY16" fmla="*/ 175947 h 510246"/>
                  <a:gd name="connsiteX17" fmla="*/ 323712 w 351656"/>
                  <a:gd name="connsiteY17" fmla="*/ 165774 h 510246"/>
                  <a:gd name="connsiteX18" fmla="*/ 334181 w 351656"/>
                  <a:gd name="connsiteY18" fmla="*/ 140758 h 510246"/>
                  <a:gd name="connsiteX19" fmla="*/ 332509 w 351656"/>
                  <a:gd name="connsiteY19" fmla="*/ 130584 h 510246"/>
                  <a:gd name="connsiteX20" fmla="*/ 342978 w 351656"/>
                  <a:gd name="connsiteY20" fmla="*/ 105568 h 510246"/>
                  <a:gd name="connsiteX21" fmla="*/ 315099 w 351656"/>
                  <a:gd name="connsiteY21" fmla="*/ 71161 h 510246"/>
                  <a:gd name="connsiteX22" fmla="*/ 316586 w 351656"/>
                  <a:gd name="connsiteY22" fmla="*/ 61581 h 510246"/>
                  <a:gd name="connsiteX23" fmla="*/ 281396 w 351656"/>
                  <a:gd name="connsiteY23" fmla="*/ 26392 h 510246"/>
                  <a:gd name="connsiteX24" fmla="*/ 261698 w 351656"/>
                  <a:gd name="connsiteY24" fmla="*/ 32420 h 510246"/>
                  <a:gd name="connsiteX25" fmla="*/ 228612 w 351656"/>
                  <a:gd name="connsiteY25" fmla="*/ 8797 h 510246"/>
                  <a:gd name="connsiteX26" fmla="*/ 205958 w 351656"/>
                  <a:gd name="connsiteY26" fmla="*/ 17265 h 510246"/>
                  <a:gd name="connsiteX27" fmla="*/ 175829 w 351656"/>
                  <a:gd name="connsiteY27" fmla="*/ 0 h 510246"/>
                  <a:gd name="connsiteX28" fmla="*/ 145700 w 351656"/>
                  <a:gd name="connsiteY28" fmla="*/ 17265 h 510246"/>
                  <a:gd name="connsiteX29" fmla="*/ 123045 w 351656"/>
                  <a:gd name="connsiteY29" fmla="*/ 8797 h 510246"/>
                  <a:gd name="connsiteX30" fmla="*/ 89960 w 351656"/>
                  <a:gd name="connsiteY30" fmla="*/ 32420 h 510246"/>
                  <a:gd name="connsiteX31" fmla="*/ 70261 w 351656"/>
                  <a:gd name="connsiteY31" fmla="*/ 26392 h 510246"/>
                  <a:gd name="connsiteX32" fmla="*/ 35072 w 351656"/>
                  <a:gd name="connsiteY32" fmla="*/ 61581 h 510246"/>
                  <a:gd name="connsiteX33" fmla="*/ 36559 w 351656"/>
                  <a:gd name="connsiteY33" fmla="*/ 71161 h 510246"/>
                  <a:gd name="connsiteX34" fmla="*/ 8679 w 351656"/>
                  <a:gd name="connsiteY34" fmla="*/ 105568 h 510246"/>
                  <a:gd name="connsiteX35" fmla="*/ 19148 w 351656"/>
                  <a:gd name="connsiteY35" fmla="*/ 130584 h 510246"/>
                  <a:gd name="connsiteX36" fmla="*/ 17476 w 351656"/>
                  <a:gd name="connsiteY36" fmla="*/ 140758 h 510246"/>
                  <a:gd name="connsiteX37" fmla="*/ 27945 w 351656"/>
                  <a:gd name="connsiteY37" fmla="*/ 165774 h 510246"/>
                  <a:gd name="connsiteX38" fmla="*/ 26273 w 351656"/>
                  <a:gd name="connsiteY38" fmla="*/ 175947 h 510246"/>
                  <a:gd name="connsiteX39" fmla="*/ 29263 w 351656"/>
                  <a:gd name="connsiteY39" fmla="*/ 190141 h 510246"/>
                  <a:gd name="connsiteX40" fmla="*/ 26273 w 351656"/>
                  <a:gd name="connsiteY40" fmla="*/ 202339 h 510246"/>
                  <a:gd name="connsiteX41" fmla="*/ 52665 w 351656"/>
                  <a:gd name="connsiteY41" fmla="*/ 228731 h 510246"/>
                  <a:gd name="connsiteX42" fmla="*/ 52665 w 351656"/>
                  <a:gd name="connsiteY42" fmla="*/ 237528 h 510246"/>
                  <a:gd name="connsiteX43" fmla="*/ 85147 w 351656"/>
                  <a:gd name="connsiteY43" fmla="*/ 286252 h 510246"/>
                  <a:gd name="connsiteX44" fmla="*/ 123044 w 351656"/>
                  <a:gd name="connsiteY44" fmla="*/ 302043 h 510246"/>
                  <a:gd name="connsiteX45" fmla="*/ 123044 w 351656"/>
                  <a:gd name="connsiteY45" fmla="*/ 330415 h 510246"/>
                  <a:gd name="connsiteX46" fmla="*/ 111014 w 351656"/>
                  <a:gd name="connsiteY46" fmla="*/ 347107 h 510246"/>
                  <a:gd name="connsiteX47" fmla="*/ 98366 w 351656"/>
                  <a:gd name="connsiteY47" fmla="*/ 351323 h 510246"/>
                  <a:gd name="connsiteX48" fmla="*/ 81454 w 351656"/>
                  <a:gd name="connsiteY48" fmla="*/ 348163 h 510246"/>
                  <a:gd name="connsiteX49" fmla="*/ 38515 w 351656"/>
                  <a:gd name="connsiteY49" fmla="*/ 362476 h 510246"/>
                  <a:gd name="connsiteX50" fmla="*/ 14725 w 351656"/>
                  <a:gd name="connsiteY50" fmla="*/ 391495 h 510246"/>
                  <a:gd name="connsiteX51" fmla="*/ 6997 w 351656"/>
                  <a:gd name="connsiteY51" fmla="*/ 453312 h 510246"/>
                  <a:gd name="connsiteX52" fmla="*/ 6550 w 351656"/>
                  <a:gd name="connsiteY52" fmla="*/ 453262 h 510246"/>
                  <a:gd name="connsiteX53" fmla="*/ 830 w 351656"/>
                  <a:gd name="connsiteY53" fmla="*/ 457839 h 510246"/>
                  <a:gd name="connsiteX54" fmla="*/ 32 w 351656"/>
                  <a:gd name="connsiteY54" fmla="*/ 465027 h 510246"/>
                  <a:gd name="connsiteX55" fmla="*/ 4608 w 351656"/>
                  <a:gd name="connsiteY55" fmla="*/ 470746 h 510246"/>
                  <a:gd name="connsiteX56" fmla="*/ 17476 w 351656"/>
                  <a:gd name="connsiteY56" fmla="*/ 472176 h 510246"/>
                  <a:gd name="connsiteX57" fmla="*/ 17476 w 351656"/>
                  <a:gd name="connsiteY57" fmla="*/ 492651 h 510246"/>
                  <a:gd name="connsiteX58" fmla="*/ 35071 w 351656"/>
                  <a:gd name="connsiteY58" fmla="*/ 510246 h 510246"/>
                  <a:gd name="connsiteX59" fmla="*/ 79058 w 351656"/>
                  <a:gd name="connsiteY59" fmla="*/ 510246 h 510246"/>
                  <a:gd name="connsiteX60" fmla="*/ 272599 w 351656"/>
                  <a:gd name="connsiteY60" fmla="*/ 510246 h 510246"/>
                  <a:gd name="connsiteX61" fmla="*/ 316586 w 351656"/>
                  <a:gd name="connsiteY61" fmla="*/ 510246 h 510246"/>
                  <a:gd name="connsiteX62" fmla="*/ 334181 w 351656"/>
                  <a:gd name="connsiteY62" fmla="*/ 492651 h 510246"/>
                  <a:gd name="connsiteX63" fmla="*/ 334181 w 351656"/>
                  <a:gd name="connsiteY63" fmla="*/ 472174 h 510246"/>
                  <a:gd name="connsiteX64" fmla="*/ 347049 w 351656"/>
                  <a:gd name="connsiteY64" fmla="*/ 470745 h 510246"/>
                  <a:gd name="connsiteX65" fmla="*/ 351625 w 351656"/>
                  <a:gd name="connsiteY65" fmla="*/ 465025 h 510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51656" h="510246">
                    <a:moveTo>
                      <a:pt x="351625" y="465025"/>
                    </a:moveTo>
                    <a:lnTo>
                      <a:pt x="350826" y="457838"/>
                    </a:lnTo>
                    <a:cubicBezTo>
                      <a:pt x="350511" y="454995"/>
                      <a:pt x="347949" y="452946"/>
                      <a:pt x="345107" y="453261"/>
                    </a:cubicBezTo>
                    <a:lnTo>
                      <a:pt x="344659" y="453311"/>
                    </a:lnTo>
                    <a:lnTo>
                      <a:pt x="336932" y="391494"/>
                    </a:lnTo>
                    <a:cubicBezTo>
                      <a:pt x="335251" y="378047"/>
                      <a:pt x="325998" y="366760"/>
                      <a:pt x="313142" y="362475"/>
                    </a:cubicBezTo>
                    <a:lnTo>
                      <a:pt x="270203" y="348162"/>
                    </a:lnTo>
                    <a:cubicBezTo>
                      <a:pt x="264307" y="346195"/>
                      <a:pt x="257838" y="347447"/>
                      <a:pt x="253291" y="351322"/>
                    </a:cubicBezTo>
                    <a:lnTo>
                      <a:pt x="240643" y="347106"/>
                    </a:lnTo>
                    <a:cubicBezTo>
                      <a:pt x="233458" y="344711"/>
                      <a:pt x="228612" y="337987"/>
                      <a:pt x="228612" y="330414"/>
                    </a:cubicBezTo>
                    <a:lnTo>
                      <a:pt x="228612" y="302040"/>
                    </a:lnTo>
                    <a:lnTo>
                      <a:pt x="266508" y="286250"/>
                    </a:lnTo>
                    <a:cubicBezTo>
                      <a:pt x="286179" y="278057"/>
                      <a:pt x="298991" y="258838"/>
                      <a:pt x="298991" y="237528"/>
                    </a:cubicBezTo>
                    <a:lnTo>
                      <a:pt x="298991" y="228731"/>
                    </a:lnTo>
                    <a:cubicBezTo>
                      <a:pt x="313567" y="228731"/>
                      <a:pt x="325383" y="216915"/>
                      <a:pt x="325383" y="202339"/>
                    </a:cubicBezTo>
                    <a:cubicBezTo>
                      <a:pt x="325383" y="197937"/>
                      <a:pt x="324300" y="193790"/>
                      <a:pt x="322393" y="190141"/>
                    </a:cubicBezTo>
                    <a:cubicBezTo>
                      <a:pt x="324311" y="185798"/>
                      <a:pt x="325383" y="180999"/>
                      <a:pt x="325383" y="175947"/>
                    </a:cubicBezTo>
                    <a:cubicBezTo>
                      <a:pt x="325383" y="172384"/>
                      <a:pt x="324696" y="169015"/>
                      <a:pt x="323712" y="165774"/>
                    </a:cubicBezTo>
                    <a:cubicBezTo>
                      <a:pt x="330168" y="159395"/>
                      <a:pt x="334181" y="150550"/>
                      <a:pt x="334181" y="140758"/>
                    </a:cubicBezTo>
                    <a:cubicBezTo>
                      <a:pt x="334181" y="137195"/>
                      <a:pt x="333493" y="133825"/>
                      <a:pt x="332509" y="130584"/>
                    </a:cubicBezTo>
                    <a:cubicBezTo>
                      <a:pt x="338966" y="124205"/>
                      <a:pt x="342978" y="115361"/>
                      <a:pt x="342978" y="105568"/>
                    </a:cubicBezTo>
                    <a:cubicBezTo>
                      <a:pt x="342978" y="88643"/>
                      <a:pt x="331021" y="74529"/>
                      <a:pt x="315099" y="71161"/>
                    </a:cubicBezTo>
                    <a:cubicBezTo>
                      <a:pt x="315971" y="68096"/>
                      <a:pt x="316586" y="64926"/>
                      <a:pt x="316586" y="61581"/>
                    </a:cubicBezTo>
                    <a:cubicBezTo>
                      <a:pt x="316586" y="42147"/>
                      <a:pt x="300831" y="26392"/>
                      <a:pt x="281396" y="26392"/>
                    </a:cubicBezTo>
                    <a:cubicBezTo>
                      <a:pt x="274098" y="26392"/>
                      <a:pt x="267320" y="28616"/>
                      <a:pt x="261698" y="32420"/>
                    </a:cubicBezTo>
                    <a:cubicBezTo>
                      <a:pt x="256896" y="18700"/>
                      <a:pt x="243973" y="8797"/>
                      <a:pt x="228612" y="8797"/>
                    </a:cubicBezTo>
                    <a:cubicBezTo>
                      <a:pt x="219935" y="8797"/>
                      <a:pt x="212094" y="12058"/>
                      <a:pt x="205958" y="17265"/>
                    </a:cubicBezTo>
                    <a:cubicBezTo>
                      <a:pt x="199821" y="6969"/>
                      <a:pt x="188687" y="0"/>
                      <a:pt x="175829" y="0"/>
                    </a:cubicBezTo>
                    <a:cubicBezTo>
                      <a:pt x="162972" y="0"/>
                      <a:pt x="151839" y="6969"/>
                      <a:pt x="145700" y="17265"/>
                    </a:cubicBezTo>
                    <a:cubicBezTo>
                      <a:pt x="139563" y="12058"/>
                      <a:pt x="131723" y="8797"/>
                      <a:pt x="123045" y="8797"/>
                    </a:cubicBezTo>
                    <a:cubicBezTo>
                      <a:pt x="107685" y="8797"/>
                      <a:pt x="94762" y="18700"/>
                      <a:pt x="89960" y="32420"/>
                    </a:cubicBezTo>
                    <a:cubicBezTo>
                      <a:pt x="84337" y="28616"/>
                      <a:pt x="77559" y="26392"/>
                      <a:pt x="70261" y="26392"/>
                    </a:cubicBezTo>
                    <a:cubicBezTo>
                      <a:pt x="50827" y="26392"/>
                      <a:pt x="35072" y="42147"/>
                      <a:pt x="35072" y="61581"/>
                    </a:cubicBezTo>
                    <a:cubicBezTo>
                      <a:pt x="35072" y="64926"/>
                      <a:pt x="35688" y="68096"/>
                      <a:pt x="36559" y="71161"/>
                    </a:cubicBezTo>
                    <a:cubicBezTo>
                      <a:pt x="20635" y="74529"/>
                      <a:pt x="8679" y="88643"/>
                      <a:pt x="8679" y="105568"/>
                    </a:cubicBezTo>
                    <a:cubicBezTo>
                      <a:pt x="8679" y="115361"/>
                      <a:pt x="12691" y="124205"/>
                      <a:pt x="19148" y="130584"/>
                    </a:cubicBezTo>
                    <a:cubicBezTo>
                      <a:pt x="18163" y="133825"/>
                      <a:pt x="17476" y="137195"/>
                      <a:pt x="17476" y="140758"/>
                    </a:cubicBezTo>
                    <a:cubicBezTo>
                      <a:pt x="17476" y="150550"/>
                      <a:pt x="21489" y="159395"/>
                      <a:pt x="27945" y="165774"/>
                    </a:cubicBezTo>
                    <a:cubicBezTo>
                      <a:pt x="26961" y="169015"/>
                      <a:pt x="26273" y="172384"/>
                      <a:pt x="26273" y="175947"/>
                    </a:cubicBezTo>
                    <a:cubicBezTo>
                      <a:pt x="26273" y="180999"/>
                      <a:pt x="27346" y="185798"/>
                      <a:pt x="29263" y="190141"/>
                    </a:cubicBezTo>
                    <a:cubicBezTo>
                      <a:pt x="27358" y="193790"/>
                      <a:pt x="26273" y="197937"/>
                      <a:pt x="26273" y="202339"/>
                    </a:cubicBezTo>
                    <a:cubicBezTo>
                      <a:pt x="26273" y="216915"/>
                      <a:pt x="38089" y="228731"/>
                      <a:pt x="52665" y="228731"/>
                    </a:cubicBezTo>
                    <a:lnTo>
                      <a:pt x="52665" y="237528"/>
                    </a:lnTo>
                    <a:cubicBezTo>
                      <a:pt x="52665" y="258837"/>
                      <a:pt x="65478" y="278055"/>
                      <a:pt x="85147" y="286252"/>
                    </a:cubicBezTo>
                    <a:lnTo>
                      <a:pt x="123044" y="302043"/>
                    </a:lnTo>
                    <a:lnTo>
                      <a:pt x="123044" y="330415"/>
                    </a:lnTo>
                    <a:cubicBezTo>
                      <a:pt x="123044" y="337989"/>
                      <a:pt x="118198" y="344712"/>
                      <a:pt x="111014" y="347107"/>
                    </a:cubicBezTo>
                    <a:lnTo>
                      <a:pt x="98366" y="351323"/>
                    </a:lnTo>
                    <a:cubicBezTo>
                      <a:pt x="93818" y="347448"/>
                      <a:pt x="87350" y="346196"/>
                      <a:pt x="81454" y="348163"/>
                    </a:cubicBezTo>
                    <a:lnTo>
                      <a:pt x="38515" y="362476"/>
                    </a:lnTo>
                    <a:cubicBezTo>
                      <a:pt x="25659" y="366761"/>
                      <a:pt x="16406" y="378048"/>
                      <a:pt x="14725" y="391495"/>
                    </a:cubicBezTo>
                    <a:lnTo>
                      <a:pt x="6997" y="453312"/>
                    </a:lnTo>
                    <a:lnTo>
                      <a:pt x="6550" y="453262"/>
                    </a:lnTo>
                    <a:cubicBezTo>
                      <a:pt x="3707" y="452947"/>
                      <a:pt x="1146" y="454995"/>
                      <a:pt x="830" y="457839"/>
                    </a:cubicBezTo>
                    <a:lnTo>
                      <a:pt x="32" y="465027"/>
                    </a:lnTo>
                    <a:cubicBezTo>
                      <a:pt x="-284" y="467869"/>
                      <a:pt x="1765" y="470430"/>
                      <a:pt x="4608" y="470746"/>
                    </a:cubicBezTo>
                    <a:lnTo>
                      <a:pt x="17476" y="472176"/>
                    </a:lnTo>
                    <a:lnTo>
                      <a:pt x="17476" y="492651"/>
                    </a:lnTo>
                    <a:cubicBezTo>
                      <a:pt x="17476" y="502368"/>
                      <a:pt x="25354" y="510246"/>
                      <a:pt x="35071" y="510246"/>
                    </a:cubicBezTo>
                    <a:lnTo>
                      <a:pt x="79058" y="510246"/>
                    </a:lnTo>
                    <a:lnTo>
                      <a:pt x="272599" y="510246"/>
                    </a:lnTo>
                    <a:lnTo>
                      <a:pt x="316586" y="510246"/>
                    </a:lnTo>
                    <a:cubicBezTo>
                      <a:pt x="326304" y="510246"/>
                      <a:pt x="334181" y="502368"/>
                      <a:pt x="334181" y="492651"/>
                    </a:cubicBezTo>
                    <a:lnTo>
                      <a:pt x="334181" y="472174"/>
                    </a:lnTo>
                    <a:lnTo>
                      <a:pt x="347049" y="470745"/>
                    </a:lnTo>
                    <a:cubicBezTo>
                      <a:pt x="349891" y="470429"/>
                      <a:pt x="351941" y="467868"/>
                      <a:pt x="351625" y="465025"/>
                    </a:cubicBezTo>
                    <a:close/>
                  </a:path>
                </a:pathLst>
              </a:custGeom>
              <a:solidFill>
                <a:srgbClr val="C38762"/>
              </a:solidFill>
              <a:ln w="1088" cap="flat">
                <a:noFill/>
                <a:prstDash val="solid"/>
                <a:miter/>
              </a:ln>
            </p:spPr>
            <p:txBody>
              <a:bodyPr rtlCol="0" anchor="ctr"/>
              <a:lstStyle/>
              <a:p>
                <a:endParaRPr lang="en-US"/>
              </a:p>
            </p:txBody>
          </p:sp>
          <p:sp>
            <p:nvSpPr>
              <p:cNvPr id="40" name="Freihandform 39">
                <a:extLst>
                  <a:ext uri="{FF2B5EF4-FFF2-40B4-BE49-F238E27FC236}">
                    <a16:creationId xmlns:a16="http://schemas.microsoft.com/office/drawing/2014/main" id="{33D1F241-4916-C8B4-886B-5D09AA633303}"/>
                  </a:ext>
                </a:extLst>
              </p:cNvPr>
              <p:cNvSpPr/>
              <p:nvPr/>
            </p:nvSpPr>
            <p:spPr>
              <a:xfrm>
                <a:off x="1115800" y="664259"/>
                <a:ext cx="334299" cy="211136"/>
              </a:xfrm>
              <a:custGeom>
                <a:avLst/>
                <a:gdLst>
                  <a:gd name="connsiteX0" fmla="*/ 323831 w 334299"/>
                  <a:gd name="connsiteY0" fmla="*/ 130584 h 211136"/>
                  <a:gd name="connsiteX1" fmla="*/ 334299 w 334299"/>
                  <a:gd name="connsiteY1" fmla="*/ 105568 h 211136"/>
                  <a:gd name="connsiteX2" fmla="*/ 306420 w 334299"/>
                  <a:gd name="connsiteY2" fmla="*/ 71161 h 211136"/>
                  <a:gd name="connsiteX3" fmla="*/ 307907 w 334299"/>
                  <a:gd name="connsiteY3" fmla="*/ 61581 h 211136"/>
                  <a:gd name="connsiteX4" fmla="*/ 272718 w 334299"/>
                  <a:gd name="connsiteY4" fmla="*/ 26392 h 211136"/>
                  <a:gd name="connsiteX5" fmla="*/ 253019 w 334299"/>
                  <a:gd name="connsiteY5" fmla="*/ 32420 h 211136"/>
                  <a:gd name="connsiteX6" fmla="*/ 219934 w 334299"/>
                  <a:gd name="connsiteY6" fmla="*/ 8797 h 211136"/>
                  <a:gd name="connsiteX7" fmla="*/ 197279 w 334299"/>
                  <a:gd name="connsiteY7" fmla="*/ 17265 h 211136"/>
                  <a:gd name="connsiteX8" fmla="*/ 167151 w 334299"/>
                  <a:gd name="connsiteY8" fmla="*/ 0 h 211136"/>
                  <a:gd name="connsiteX9" fmla="*/ 137021 w 334299"/>
                  <a:gd name="connsiteY9" fmla="*/ 17265 h 211136"/>
                  <a:gd name="connsiteX10" fmla="*/ 114367 w 334299"/>
                  <a:gd name="connsiteY10" fmla="*/ 8797 h 211136"/>
                  <a:gd name="connsiteX11" fmla="*/ 81281 w 334299"/>
                  <a:gd name="connsiteY11" fmla="*/ 32420 h 211136"/>
                  <a:gd name="connsiteX12" fmla="*/ 61583 w 334299"/>
                  <a:gd name="connsiteY12" fmla="*/ 26392 h 211136"/>
                  <a:gd name="connsiteX13" fmla="*/ 26393 w 334299"/>
                  <a:gd name="connsiteY13" fmla="*/ 61581 h 211136"/>
                  <a:gd name="connsiteX14" fmla="*/ 27880 w 334299"/>
                  <a:gd name="connsiteY14" fmla="*/ 71161 h 211136"/>
                  <a:gd name="connsiteX15" fmla="*/ 0 w 334299"/>
                  <a:gd name="connsiteY15" fmla="*/ 105568 h 211136"/>
                  <a:gd name="connsiteX16" fmla="*/ 10469 w 334299"/>
                  <a:gd name="connsiteY16" fmla="*/ 130584 h 211136"/>
                  <a:gd name="connsiteX17" fmla="*/ 8797 w 334299"/>
                  <a:gd name="connsiteY17" fmla="*/ 140758 h 211136"/>
                  <a:gd name="connsiteX18" fmla="*/ 19266 w 334299"/>
                  <a:gd name="connsiteY18" fmla="*/ 165774 h 211136"/>
                  <a:gd name="connsiteX19" fmla="*/ 17595 w 334299"/>
                  <a:gd name="connsiteY19" fmla="*/ 175947 h 211136"/>
                  <a:gd name="connsiteX20" fmla="*/ 52784 w 334299"/>
                  <a:gd name="connsiteY20" fmla="*/ 211136 h 211136"/>
                  <a:gd name="connsiteX21" fmla="*/ 52795 w 334299"/>
                  <a:gd name="connsiteY21" fmla="*/ 211136 h 211136"/>
                  <a:gd name="connsiteX22" fmla="*/ 281505 w 334299"/>
                  <a:gd name="connsiteY22" fmla="*/ 211136 h 211136"/>
                  <a:gd name="connsiteX23" fmla="*/ 281516 w 334299"/>
                  <a:gd name="connsiteY23" fmla="*/ 211136 h 211136"/>
                  <a:gd name="connsiteX24" fmla="*/ 316706 w 334299"/>
                  <a:gd name="connsiteY24" fmla="*/ 175947 h 211136"/>
                  <a:gd name="connsiteX25" fmla="*/ 315034 w 334299"/>
                  <a:gd name="connsiteY25" fmla="*/ 165774 h 211136"/>
                  <a:gd name="connsiteX26" fmla="*/ 325503 w 334299"/>
                  <a:gd name="connsiteY26" fmla="*/ 140758 h 211136"/>
                  <a:gd name="connsiteX27" fmla="*/ 323831 w 334299"/>
                  <a:gd name="connsiteY27" fmla="*/ 130584 h 211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4299" h="211136">
                    <a:moveTo>
                      <a:pt x="323831" y="130584"/>
                    </a:moveTo>
                    <a:cubicBezTo>
                      <a:pt x="330288" y="124205"/>
                      <a:pt x="334299" y="115361"/>
                      <a:pt x="334299" y="105568"/>
                    </a:cubicBezTo>
                    <a:cubicBezTo>
                      <a:pt x="334299" y="88643"/>
                      <a:pt x="322342" y="74529"/>
                      <a:pt x="306420" y="71161"/>
                    </a:cubicBezTo>
                    <a:cubicBezTo>
                      <a:pt x="307292" y="68096"/>
                      <a:pt x="307907" y="64926"/>
                      <a:pt x="307907" y="61581"/>
                    </a:cubicBezTo>
                    <a:cubicBezTo>
                      <a:pt x="307907" y="42147"/>
                      <a:pt x="292152" y="26392"/>
                      <a:pt x="272718" y="26392"/>
                    </a:cubicBezTo>
                    <a:cubicBezTo>
                      <a:pt x="265419" y="26392"/>
                      <a:pt x="258641" y="28616"/>
                      <a:pt x="253019" y="32420"/>
                    </a:cubicBezTo>
                    <a:cubicBezTo>
                      <a:pt x="248217" y="18700"/>
                      <a:pt x="235294" y="8797"/>
                      <a:pt x="219934" y="8797"/>
                    </a:cubicBezTo>
                    <a:cubicBezTo>
                      <a:pt x="211256" y="8797"/>
                      <a:pt x="203416" y="12058"/>
                      <a:pt x="197279" y="17265"/>
                    </a:cubicBezTo>
                    <a:cubicBezTo>
                      <a:pt x="191142" y="6969"/>
                      <a:pt x="180008" y="0"/>
                      <a:pt x="167151" y="0"/>
                    </a:cubicBezTo>
                    <a:cubicBezTo>
                      <a:pt x="154293" y="0"/>
                      <a:pt x="143160" y="6969"/>
                      <a:pt x="137021" y="17265"/>
                    </a:cubicBezTo>
                    <a:cubicBezTo>
                      <a:pt x="130885" y="12058"/>
                      <a:pt x="123044" y="8797"/>
                      <a:pt x="114367" y="8797"/>
                    </a:cubicBezTo>
                    <a:cubicBezTo>
                      <a:pt x="99006" y="8797"/>
                      <a:pt x="86083" y="18700"/>
                      <a:pt x="81281" y="32420"/>
                    </a:cubicBezTo>
                    <a:cubicBezTo>
                      <a:pt x="75658" y="28616"/>
                      <a:pt x="68880" y="26392"/>
                      <a:pt x="61583" y="26392"/>
                    </a:cubicBezTo>
                    <a:cubicBezTo>
                      <a:pt x="42148" y="26392"/>
                      <a:pt x="26393" y="42147"/>
                      <a:pt x="26393" y="61581"/>
                    </a:cubicBezTo>
                    <a:cubicBezTo>
                      <a:pt x="26393" y="64926"/>
                      <a:pt x="27009" y="68096"/>
                      <a:pt x="27880" y="71161"/>
                    </a:cubicBezTo>
                    <a:cubicBezTo>
                      <a:pt x="11957" y="74529"/>
                      <a:pt x="0" y="88643"/>
                      <a:pt x="0" y="105568"/>
                    </a:cubicBezTo>
                    <a:cubicBezTo>
                      <a:pt x="0" y="115361"/>
                      <a:pt x="4013" y="124205"/>
                      <a:pt x="10469" y="130584"/>
                    </a:cubicBezTo>
                    <a:cubicBezTo>
                      <a:pt x="9485" y="133825"/>
                      <a:pt x="8797" y="137195"/>
                      <a:pt x="8797" y="140758"/>
                    </a:cubicBezTo>
                    <a:cubicBezTo>
                      <a:pt x="8797" y="150550"/>
                      <a:pt x="12810" y="159395"/>
                      <a:pt x="19266" y="165774"/>
                    </a:cubicBezTo>
                    <a:cubicBezTo>
                      <a:pt x="18282" y="169015"/>
                      <a:pt x="17595" y="172384"/>
                      <a:pt x="17595" y="175947"/>
                    </a:cubicBezTo>
                    <a:cubicBezTo>
                      <a:pt x="17595" y="195381"/>
                      <a:pt x="33350" y="211136"/>
                      <a:pt x="52784" y="211136"/>
                    </a:cubicBezTo>
                    <a:cubicBezTo>
                      <a:pt x="52787" y="211136"/>
                      <a:pt x="52791" y="211136"/>
                      <a:pt x="52795" y="211136"/>
                    </a:cubicBezTo>
                    <a:lnTo>
                      <a:pt x="281505" y="211136"/>
                    </a:lnTo>
                    <a:cubicBezTo>
                      <a:pt x="281508" y="211136"/>
                      <a:pt x="281512" y="211136"/>
                      <a:pt x="281516" y="211136"/>
                    </a:cubicBezTo>
                    <a:cubicBezTo>
                      <a:pt x="300951" y="211136"/>
                      <a:pt x="316706" y="195381"/>
                      <a:pt x="316706" y="175947"/>
                    </a:cubicBezTo>
                    <a:cubicBezTo>
                      <a:pt x="316706" y="172384"/>
                      <a:pt x="316018" y="169015"/>
                      <a:pt x="315034" y="165774"/>
                    </a:cubicBezTo>
                    <a:cubicBezTo>
                      <a:pt x="321490" y="159395"/>
                      <a:pt x="325503" y="150550"/>
                      <a:pt x="325503" y="140758"/>
                    </a:cubicBezTo>
                    <a:cubicBezTo>
                      <a:pt x="325502" y="137195"/>
                      <a:pt x="324816" y="133825"/>
                      <a:pt x="323831" y="130584"/>
                    </a:cubicBezTo>
                    <a:close/>
                  </a:path>
                </a:pathLst>
              </a:custGeom>
              <a:solidFill>
                <a:srgbClr val="623F33"/>
              </a:solidFill>
              <a:ln w="1088" cap="flat">
                <a:noFill/>
                <a:prstDash val="solid"/>
                <a:miter/>
              </a:ln>
            </p:spPr>
            <p:txBody>
              <a:bodyPr rtlCol="0" anchor="ctr"/>
              <a:lstStyle/>
              <a:p>
                <a:endParaRPr lang="en-US"/>
              </a:p>
            </p:txBody>
          </p:sp>
          <p:sp>
            <p:nvSpPr>
              <p:cNvPr id="41" name="Freihandform 40">
                <a:extLst>
                  <a:ext uri="{FF2B5EF4-FFF2-40B4-BE49-F238E27FC236}">
                    <a16:creationId xmlns:a16="http://schemas.microsoft.com/office/drawing/2014/main" id="{A72E1678-1B70-B386-A533-A2B5F3DCBB9E}"/>
                  </a:ext>
                </a:extLst>
              </p:cNvPr>
              <p:cNvSpPr/>
              <p:nvPr/>
            </p:nvSpPr>
            <p:spPr>
              <a:xfrm>
                <a:off x="1113480" y="1011499"/>
                <a:ext cx="339918" cy="163006"/>
              </a:xfrm>
              <a:custGeom>
                <a:avLst/>
                <a:gdLst>
                  <a:gd name="connsiteX0" fmla="*/ 266241 w 339918"/>
                  <a:gd name="connsiteY0" fmla="*/ 163007 h 163006"/>
                  <a:gd name="connsiteX1" fmla="*/ 266241 w 339918"/>
                  <a:gd name="connsiteY1" fmla="*/ 119020 h 163006"/>
                  <a:gd name="connsiteX2" fmla="*/ 339918 w 339918"/>
                  <a:gd name="connsiteY2" fmla="*/ 119020 h 163006"/>
                  <a:gd name="connsiteX3" fmla="*/ 330572 w 339918"/>
                  <a:gd name="connsiteY3" fmla="*/ 44255 h 163006"/>
                  <a:gd name="connsiteX4" fmla="*/ 306782 w 339918"/>
                  <a:gd name="connsiteY4" fmla="*/ 15236 h 163006"/>
                  <a:gd name="connsiteX5" fmla="*/ 263843 w 339918"/>
                  <a:gd name="connsiteY5" fmla="*/ 922 h 163006"/>
                  <a:gd name="connsiteX6" fmla="*/ 243729 w 339918"/>
                  <a:gd name="connsiteY6" fmla="*/ 7747 h 163006"/>
                  <a:gd name="connsiteX7" fmla="*/ 169471 w 339918"/>
                  <a:gd name="connsiteY7" fmla="*/ 48640 h 163006"/>
                  <a:gd name="connsiteX8" fmla="*/ 95210 w 339918"/>
                  <a:gd name="connsiteY8" fmla="*/ 7746 h 163006"/>
                  <a:gd name="connsiteX9" fmla="*/ 75096 w 339918"/>
                  <a:gd name="connsiteY9" fmla="*/ 921 h 163006"/>
                  <a:gd name="connsiteX10" fmla="*/ 32158 w 339918"/>
                  <a:gd name="connsiteY10" fmla="*/ 15235 h 163006"/>
                  <a:gd name="connsiteX11" fmla="*/ 8367 w 339918"/>
                  <a:gd name="connsiteY11" fmla="*/ 44254 h 163006"/>
                  <a:gd name="connsiteX12" fmla="*/ 0 w 339918"/>
                  <a:gd name="connsiteY12" fmla="*/ 111193 h 163006"/>
                  <a:gd name="connsiteX13" fmla="*/ 72700 w 339918"/>
                  <a:gd name="connsiteY13" fmla="*/ 119019 h 163006"/>
                  <a:gd name="connsiteX14" fmla="*/ 72700 w 339918"/>
                  <a:gd name="connsiteY14" fmla="*/ 163006 h 163006"/>
                  <a:gd name="connsiteX15" fmla="*/ 266242 w 339918"/>
                  <a:gd name="connsiteY15" fmla="*/ 163006 h 163006"/>
                  <a:gd name="connsiteX16" fmla="*/ 266242 w 339918"/>
                  <a:gd name="connsiteY16" fmla="*/ 163007 h 163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9918" h="163006">
                    <a:moveTo>
                      <a:pt x="266241" y="163007"/>
                    </a:moveTo>
                    <a:lnTo>
                      <a:pt x="266241" y="119020"/>
                    </a:lnTo>
                    <a:lnTo>
                      <a:pt x="339918" y="119020"/>
                    </a:lnTo>
                    <a:lnTo>
                      <a:pt x="330572" y="44255"/>
                    </a:lnTo>
                    <a:cubicBezTo>
                      <a:pt x="328891" y="30808"/>
                      <a:pt x="319638" y="19521"/>
                      <a:pt x="306782" y="15236"/>
                    </a:cubicBezTo>
                    <a:lnTo>
                      <a:pt x="263843" y="922"/>
                    </a:lnTo>
                    <a:cubicBezTo>
                      <a:pt x="256366" y="-1571"/>
                      <a:pt x="247953" y="1092"/>
                      <a:pt x="243729" y="7747"/>
                    </a:cubicBezTo>
                    <a:cubicBezTo>
                      <a:pt x="228136" y="32318"/>
                      <a:pt x="200727" y="48640"/>
                      <a:pt x="169471" y="48640"/>
                    </a:cubicBezTo>
                    <a:cubicBezTo>
                      <a:pt x="138215" y="48640"/>
                      <a:pt x="110805" y="32317"/>
                      <a:pt x="95210" y="7746"/>
                    </a:cubicBezTo>
                    <a:cubicBezTo>
                      <a:pt x="90987" y="1091"/>
                      <a:pt x="82574" y="-1572"/>
                      <a:pt x="75096" y="921"/>
                    </a:cubicBezTo>
                    <a:lnTo>
                      <a:pt x="32158" y="15235"/>
                    </a:lnTo>
                    <a:cubicBezTo>
                      <a:pt x="19301" y="19520"/>
                      <a:pt x="10049" y="30807"/>
                      <a:pt x="8367" y="44254"/>
                    </a:cubicBezTo>
                    <a:lnTo>
                      <a:pt x="0" y="111193"/>
                    </a:lnTo>
                    <a:lnTo>
                      <a:pt x="72700" y="119019"/>
                    </a:lnTo>
                    <a:lnTo>
                      <a:pt x="72700" y="163006"/>
                    </a:lnTo>
                    <a:lnTo>
                      <a:pt x="266242" y="163006"/>
                    </a:lnTo>
                    <a:lnTo>
                      <a:pt x="266242" y="163007"/>
                    </a:lnTo>
                    <a:close/>
                  </a:path>
                </a:pathLst>
              </a:custGeom>
              <a:solidFill>
                <a:srgbClr val="97CCD2"/>
              </a:solidFill>
              <a:ln w="1088" cap="flat">
                <a:noFill/>
                <a:prstDash val="solid"/>
                <a:miter/>
              </a:ln>
            </p:spPr>
            <p:txBody>
              <a:bodyPr rtlCol="0" anchor="ctr"/>
              <a:lstStyle/>
              <a:p>
                <a:endParaRPr lang="en-US" dirty="0"/>
              </a:p>
            </p:txBody>
          </p:sp>
          <p:sp>
            <p:nvSpPr>
              <p:cNvPr id="42" name="Freihandform 41">
                <a:extLst>
                  <a:ext uri="{FF2B5EF4-FFF2-40B4-BE49-F238E27FC236}">
                    <a16:creationId xmlns:a16="http://schemas.microsoft.com/office/drawing/2014/main" id="{97CA4296-DA28-0526-79CD-5F5327B4AB64}"/>
                  </a:ext>
                </a:extLst>
              </p:cNvPr>
              <p:cNvSpPr/>
              <p:nvPr/>
            </p:nvSpPr>
            <p:spPr>
              <a:xfrm>
                <a:off x="1221349" y="942841"/>
                <a:ext cx="114384" cy="68777"/>
              </a:xfrm>
              <a:custGeom>
                <a:avLst/>
                <a:gdLst>
                  <a:gd name="connsiteX0" fmla="*/ 114384 w 114384"/>
                  <a:gd name="connsiteY0" fmla="*/ 23460 h 68777"/>
                  <a:gd name="connsiteX1" fmla="*/ 8816 w 114384"/>
                  <a:gd name="connsiteY1" fmla="*/ 0 h 68777"/>
                  <a:gd name="connsiteX2" fmla="*/ 8816 w 114384"/>
                  <a:gd name="connsiteY2" fmla="*/ 51833 h 68777"/>
                  <a:gd name="connsiteX3" fmla="*/ 0 w 114384"/>
                  <a:gd name="connsiteY3" fmla="*/ 66853 h 68777"/>
                  <a:gd name="connsiteX4" fmla="*/ 114384 w 114384"/>
                  <a:gd name="connsiteY4" fmla="*/ 23460 h 68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84" h="68777">
                    <a:moveTo>
                      <a:pt x="114384" y="23460"/>
                    </a:moveTo>
                    <a:lnTo>
                      <a:pt x="8816" y="0"/>
                    </a:lnTo>
                    <a:lnTo>
                      <a:pt x="8816" y="51833"/>
                    </a:lnTo>
                    <a:cubicBezTo>
                      <a:pt x="8816" y="58166"/>
                      <a:pt x="5312" y="63743"/>
                      <a:pt x="0" y="66853"/>
                    </a:cubicBezTo>
                    <a:cubicBezTo>
                      <a:pt x="73781" y="79768"/>
                      <a:pt x="114384" y="23460"/>
                      <a:pt x="114384" y="23460"/>
                    </a:cubicBezTo>
                    <a:close/>
                  </a:path>
                </a:pathLst>
              </a:custGeom>
              <a:solidFill>
                <a:srgbClr val="A46D4D"/>
              </a:solidFill>
              <a:ln w="1088" cap="flat">
                <a:noFill/>
                <a:prstDash val="solid"/>
                <a:miter/>
              </a:ln>
            </p:spPr>
            <p:txBody>
              <a:bodyPr rtlCol="0" anchor="ctr"/>
              <a:lstStyle/>
              <a:p>
                <a:endParaRPr lang="en-US"/>
              </a:p>
            </p:txBody>
          </p:sp>
          <p:sp>
            <p:nvSpPr>
              <p:cNvPr id="43" name="Freihandform 42">
                <a:extLst>
                  <a:ext uri="{FF2B5EF4-FFF2-40B4-BE49-F238E27FC236}">
                    <a16:creationId xmlns:a16="http://schemas.microsoft.com/office/drawing/2014/main" id="{AB8EE403-9A47-CF8D-49CB-B881646B9A3A}"/>
                  </a:ext>
                </a:extLst>
              </p:cNvPr>
              <p:cNvSpPr/>
              <p:nvPr/>
            </p:nvSpPr>
            <p:spPr>
              <a:xfrm>
                <a:off x="1133395" y="761029"/>
                <a:ext cx="299109" cy="219933"/>
              </a:xfrm>
              <a:custGeom>
                <a:avLst/>
                <a:gdLst>
                  <a:gd name="connsiteX0" fmla="*/ 272718 w 299109"/>
                  <a:gd name="connsiteY0" fmla="*/ 79176 h 219933"/>
                  <a:gd name="connsiteX1" fmla="*/ 272718 w 299109"/>
                  <a:gd name="connsiteY1" fmla="*/ 52784 h 219933"/>
                  <a:gd name="connsiteX2" fmla="*/ 228731 w 299109"/>
                  <a:gd name="connsiteY2" fmla="*/ 0 h 219933"/>
                  <a:gd name="connsiteX3" fmla="*/ 70379 w 299109"/>
                  <a:gd name="connsiteY3" fmla="*/ 0 h 219933"/>
                  <a:gd name="connsiteX4" fmla="*/ 26392 w 299109"/>
                  <a:gd name="connsiteY4" fmla="*/ 52784 h 219933"/>
                  <a:gd name="connsiteX5" fmla="*/ 26392 w 299109"/>
                  <a:gd name="connsiteY5" fmla="*/ 79176 h 219933"/>
                  <a:gd name="connsiteX6" fmla="*/ 0 w 299109"/>
                  <a:gd name="connsiteY6" fmla="*/ 105568 h 219933"/>
                  <a:gd name="connsiteX7" fmla="*/ 26392 w 299109"/>
                  <a:gd name="connsiteY7" fmla="*/ 131960 h 219933"/>
                  <a:gd name="connsiteX8" fmla="*/ 26392 w 299109"/>
                  <a:gd name="connsiteY8" fmla="*/ 140758 h 219933"/>
                  <a:gd name="connsiteX9" fmla="*/ 58874 w 299109"/>
                  <a:gd name="connsiteY9" fmla="*/ 189482 h 219933"/>
                  <a:gd name="connsiteX10" fmla="*/ 115717 w 299109"/>
                  <a:gd name="connsiteY10" fmla="*/ 213166 h 219933"/>
                  <a:gd name="connsiteX11" fmla="*/ 149555 w 299109"/>
                  <a:gd name="connsiteY11" fmla="*/ 219934 h 219933"/>
                  <a:gd name="connsiteX12" fmla="*/ 149555 w 299109"/>
                  <a:gd name="connsiteY12" fmla="*/ 219934 h 219933"/>
                  <a:gd name="connsiteX13" fmla="*/ 183391 w 299109"/>
                  <a:gd name="connsiteY13" fmla="*/ 213166 h 219933"/>
                  <a:gd name="connsiteX14" fmla="*/ 240237 w 299109"/>
                  <a:gd name="connsiteY14" fmla="*/ 189481 h 219933"/>
                  <a:gd name="connsiteX15" fmla="*/ 272718 w 299109"/>
                  <a:gd name="connsiteY15" fmla="*/ 140758 h 219933"/>
                  <a:gd name="connsiteX16" fmla="*/ 272718 w 299109"/>
                  <a:gd name="connsiteY16" fmla="*/ 131960 h 219933"/>
                  <a:gd name="connsiteX17" fmla="*/ 299110 w 299109"/>
                  <a:gd name="connsiteY17" fmla="*/ 105568 h 219933"/>
                  <a:gd name="connsiteX18" fmla="*/ 272718 w 299109"/>
                  <a:gd name="connsiteY18" fmla="*/ 79176 h 219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9109" h="219933">
                    <a:moveTo>
                      <a:pt x="272718" y="79176"/>
                    </a:moveTo>
                    <a:lnTo>
                      <a:pt x="272718" y="52784"/>
                    </a:lnTo>
                    <a:cubicBezTo>
                      <a:pt x="272718" y="28491"/>
                      <a:pt x="253024" y="0"/>
                      <a:pt x="228731" y="0"/>
                    </a:cubicBezTo>
                    <a:lnTo>
                      <a:pt x="70379" y="0"/>
                    </a:lnTo>
                    <a:cubicBezTo>
                      <a:pt x="46085" y="0"/>
                      <a:pt x="26392" y="28491"/>
                      <a:pt x="26392" y="52784"/>
                    </a:cubicBezTo>
                    <a:lnTo>
                      <a:pt x="26392" y="79176"/>
                    </a:lnTo>
                    <a:cubicBezTo>
                      <a:pt x="11816" y="79176"/>
                      <a:pt x="0" y="90993"/>
                      <a:pt x="0" y="105568"/>
                    </a:cubicBezTo>
                    <a:cubicBezTo>
                      <a:pt x="0" y="120144"/>
                      <a:pt x="11816" y="131960"/>
                      <a:pt x="26392" y="131960"/>
                    </a:cubicBezTo>
                    <a:lnTo>
                      <a:pt x="26392" y="140758"/>
                    </a:lnTo>
                    <a:cubicBezTo>
                      <a:pt x="26392" y="162066"/>
                      <a:pt x="39204" y="181285"/>
                      <a:pt x="58874" y="189482"/>
                    </a:cubicBezTo>
                    <a:lnTo>
                      <a:pt x="115717" y="213166"/>
                    </a:lnTo>
                    <a:cubicBezTo>
                      <a:pt x="126440" y="217634"/>
                      <a:pt x="137940" y="219934"/>
                      <a:pt x="149555" y="219934"/>
                    </a:cubicBezTo>
                    <a:lnTo>
                      <a:pt x="149555" y="219934"/>
                    </a:lnTo>
                    <a:cubicBezTo>
                      <a:pt x="161170" y="219934"/>
                      <a:pt x="172669" y="217633"/>
                      <a:pt x="183391" y="213166"/>
                    </a:cubicBezTo>
                    <a:lnTo>
                      <a:pt x="240237" y="189481"/>
                    </a:lnTo>
                    <a:cubicBezTo>
                      <a:pt x="259905" y="181286"/>
                      <a:pt x="272718" y="162067"/>
                      <a:pt x="272718" y="140758"/>
                    </a:cubicBezTo>
                    <a:lnTo>
                      <a:pt x="272718" y="131960"/>
                    </a:lnTo>
                    <a:cubicBezTo>
                      <a:pt x="287294" y="131960"/>
                      <a:pt x="299110" y="120144"/>
                      <a:pt x="299110" y="105568"/>
                    </a:cubicBezTo>
                    <a:cubicBezTo>
                      <a:pt x="299110" y="90992"/>
                      <a:pt x="287294" y="79176"/>
                      <a:pt x="272718" y="79176"/>
                    </a:cubicBezTo>
                    <a:close/>
                  </a:path>
                </a:pathLst>
              </a:custGeom>
              <a:solidFill>
                <a:srgbClr val="D29771"/>
              </a:solidFill>
              <a:ln w="1088" cap="flat">
                <a:noFill/>
                <a:prstDash val="solid"/>
                <a:miter/>
              </a:ln>
            </p:spPr>
            <p:txBody>
              <a:bodyPr rtlCol="0" anchor="ctr"/>
              <a:lstStyle/>
              <a:p>
                <a:endParaRPr lang="en-US"/>
              </a:p>
            </p:txBody>
          </p:sp>
          <p:sp>
            <p:nvSpPr>
              <p:cNvPr id="44" name="Freihandform 43">
                <a:extLst>
                  <a:ext uri="{FF2B5EF4-FFF2-40B4-BE49-F238E27FC236}">
                    <a16:creationId xmlns:a16="http://schemas.microsoft.com/office/drawing/2014/main" id="{73A37055-01F4-245D-D1D3-402B3F796784}"/>
                  </a:ext>
                </a:extLst>
              </p:cNvPr>
              <p:cNvSpPr/>
              <p:nvPr/>
            </p:nvSpPr>
            <p:spPr>
              <a:xfrm>
                <a:off x="1212572" y="849003"/>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5" y="26392"/>
                      <a:pt x="8797" y="26392"/>
                    </a:cubicBezTo>
                    <a:close/>
                  </a:path>
                </a:pathLst>
              </a:custGeom>
              <a:solidFill>
                <a:srgbClr val="623F33"/>
              </a:solidFill>
              <a:ln w="1088" cap="flat">
                <a:noFill/>
                <a:prstDash val="solid"/>
                <a:miter/>
              </a:ln>
            </p:spPr>
            <p:txBody>
              <a:bodyPr rtlCol="0" anchor="ctr"/>
              <a:lstStyle/>
              <a:p>
                <a:endParaRPr lang="en-US"/>
              </a:p>
            </p:txBody>
          </p:sp>
          <p:sp>
            <p:nvSpPr>
              <p:cNvPr id="45" name="Freihandform 44">
                <a:extLst>
                  <a:ext uri="{FF2B5EF4-FFF2-40B4-BE49-F238E27FC236}">
                    <a16:creationId xmlns:a16="http://schemas.microsoft.com/office/drawing/2014/main" id="{879D3BE6-4788-A4C4-355D-7233216C4E95}"/>
                  </a:ext>
                </a:extLst>
              </p:cNvPr>
              <p:cNvSpPr/>
              <p:nvPr/>
            </p:nvSpPr>
            <p:spPr>
              <a:xfrm>
                <a:off x="1335734" y="849003"/>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46" name="Freihandform 45">
                <a:extLst>
                  <a:ext uri="{FF2B5EF4-FFF2-40B4-BE49-F238E27FC236}">
                    <a16:creationId xmlns:a16="http://schemas.microsoft.com/office/drawing/2014/main" id="{3FD99941-3D63-C022-201D-384D02293EA5}"/>
                  </a:ext>
                </a:extLst>
              </p:cNvPr>
              <p:cNvSpPr/>
              <p:nvPr/>
            </p:nvSpPr>
            <p:spPr>
              <a:xfrm>
                <a:off x="1238963" y="910582"/>
                <a:ext cx="87975" cy="26634"/>
              </a:xfrm>
              <a:custGeom>
                <a:avLst/>
                <a:gdLst>
                  <a:gd name="connsiteX0" fmla="*/ 43988 w 87975"/>
                  <a:gd name="connsiteY0" fmla="*/ 26635 h 26634"/>
                  <a:gd name="connsiteX1" fmla="*/ 3850 w 87975"/>
                  <a:gd name="connsiteY1" fmla="*/ 16072 h 26634"/>
                  <a:gd name="connsiteX2" fmla="*/ 1526 w 87975"/>
                  <a:gd name="connsiteY2" fmla="*/ 3852 h 26634"/>
                  <a:gd name="connsiteX3" fmla="*/ 13747 w 87975"/>
                  <a:gd name="connsiteY3" fmla="*/ 1528 h 26634"/>
                  <a:gd name="connsiteX4" fmla="*/ 43988 w 87975"/>
                  <a:gd name="connsiteY4" fmla="*/ 9041 h 26634"/>
                  <a:gd name="connsiteX5" fmla="*/ 74228 w 87975"/>
                  <a:gd name="connsiteY5" fmla="*/ 1528 h 26634"/>
                  <a:gd name="connsiteX6" fmla="*/ 86449 w 87975"/>
                  <a:gd name="connsiteY6" fmla="*/ 3852 h 26634"/>
                  <a:gd name="connsiteX7" fmla="*/ 84125 w 87975"/>
                  <a:gd name="connsiteY7" fmla="*/ 16072 h 26634"/>
                  <a:gd name="connsiteX8" fmla="*/ 43988 w 87975"/>
                  <a:gd name="connsiteY8" fmla="*/ 26635 h 2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975" h="26634">
                    <a:moveTo>
                      <a:pt x="43988" y="26635"/>
                    </a:moveTo>
                    <a:cubicBezTo>
                      <a:pt x="28347" y="26635"/>
                      <a:pt x="13717" y="22786"/>
                      <a:pt x="3850" y="16072"/>
                    </a:cubicBezTo>
                    <a:cubicBezTo>
                      <a:pt x="-166" y="13341"/>
                      <a:pt x="-1210" y="7868"/>
                      <a:pt x="1526" y="3852"/>
                    </a:cubicBezTo>
                    <a:cubicBezTo>
                      <a:pt x="4253" y="-160"/>
                      <a:pt x="9731" y="-1205"/>
                      <a:pt x="13747" y="1528"/>
                    </a:cubicBezTo>
                    <a:cubicBezTo>
                      <a:pt x="20663" y="6231"/>
                      <a:pt x="31968" y="9041"/>
                      <a:pt x="43988" y="9041"/>
                    </a:cubicBezTo>
                    <a:cubicBezTo>
                      <a:pt x="56007" y="9041"/>
                      <a:pt x="67313" y="6231"/>
                      <a:pt x="74228" y="1528"/>
                    </a:cubicBezTo>
                    <a:cubicBezTo>
                      <a:pt x="78253" y="-1212"/>
                      <a:pt x="83717" y="-164"/>
                      <a:pt x="86449" y="3852"/>
                    </a:cubicBezTo>
                    <a:cubicBezTo>
                      <a:pt x="89185" y="7868"/>
                      <a:pt x="88141" y="13341"/>
                      <a:pt x="84125" y="16072"/>
                    </a:cubicBezTo>
                    <a:cubicBezTo>
                      <a:pt x="74259" y="22786"/>
                      <a:pt x="59628" y="26635"/>
                      <a:pt x="43988" y="26635"/>
                    </a:cubicBezTo>
                    <a:close/>
                  </a:path>
                </a:pathLst>
              </a:custGeom>
              <a:solidFill>
                <a:srgbClr val="A46D4D"/>
              </a:solidFill>
              <a:ln w="1088" cap="flat">
                <a:noFill/>
                <a:prstDash val="solid"/>
                <a:miter/>
              </a:ln>
            </p:spPr>
            <p:txBody>
              <a:bodyPr rtlCol="0" anchor="ctr"/>
              <a:lstStyle/>
              <a:p>
                <a:endParaRPr lang="en-US"/>
              </a:p>
            </p:txBody>
          </p:sp>
          <p:sp>
            <p:nvSpPr>
              <p:cNvPr id="47" name="Freihandform 46">
                <a:extLst>
                  <a:ext uri="{FF2B5EF4-FFF2-40B4-BE49-F238E27FC236}">
                    <a16:creationId xmlns:a16="http://schemas.microsoft.com/office/drawing/2014/main" id="{4A5589A1-7049-CFD9-4695-D55922626DF4}"/>
                  </a:ext>
                </a:extLst>
              </p:cNvPr>
              <p:cNvSpPr/>
              <p:nvPr/>
            </p:nvSpPr>
            <p:spPr>
              <a:xfrm>
                <a:off x="1112659" y="1038330"/>
                <a:ext cx="73520" cy="98829"/>
              </a:xfrm>
              <a:custGeom>
                <a:avLst/>
                <a:gdLst>
                  <a:gd name="connsiteX0" fmla="*/ 73521 w 73520"/>
                  <a:gd name="connsiteY0" fmla="*/ 98829 h 98829"/>
                  <a:gd name="connsiteX1" fmla="*/ 73521 w 73520"/>
                  <a:gd name="connsiteY1" fmla="*/ 78919 h 98829"/>
                  <a:gd name="connsiteX2" fmla="*/ 64929 w 73520"/>
                  <a:gd name="connsiteY2" fmla="*/ 55877 h 98829"/>
                  <a:gd name="connsiteX3" fmla="*/ 16523 w 73520"/>
                  <a:gd name="connsiteY3" fmla="*/ 0 h 98829"/>
                  <a:gd name="connsiteX4" fmla="*/ 9189 w 73520"/>
                  <a:gd name="connsiteY4" fmla="*/ 17422 h 98829"/>
                  <a:gd name="connsiteX5" fmla="*/ 0 w 73520"/>
                  <a:gd name="connsiteY5" fmla="*/ 90932 h 98829"/>
                  <a:gd name="connsiteX6" fmla="*/ 73521 w 73520"/>
                  <a:gd name="connsiteY6" fmla="*/ 98829 h 9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0" h="98829">
                    <a:moveTo>
                      <a:pt x="73521" y="98829"/>
                    </a:moveTo>
                    <a:lnTo>
                      <a:pt x="73521" y="78919"/>
                    </a:lnTo>
                    <a:cubicBezTo>
                      <a:pt x="73521" y="70455"/>
                      <a:pt x="70470" y="62275"/>
                      <a:pt x="64929" y="55877"/>
                    </a:cubicBezTo>
                    <a:lnTo>
                      <a:pt x="16523" y="0"/>
                    </a:lnTo>
                    <a:cubicBezTo>
                      <a:pt x="12616" y="4945"/>
                      <a:pt x="10001" y="10920"/>
                      <a:pt x="9189" y="17422"/>
                    </a:cubicBezTo>
                    <a:lnTo>
                      <a:pt x="0" y="90932"/>
                    </a:lnTo>
                    <a:cubicBezTo>
                      <a:pt x="13991" y="91772"/>
                      <a:pt x="51208" y="96132"/>
                      <a:pt x="73521" y="98829"/>
                    </a:cubicBezTo>
                    <a:close/>
                  </a:path>
                </a:pathLst>
              </a:custGeom>
              <a:solidFill>
                <a:srgbClr val="26ABB4"/>
              </a:solidFill>
              <a:ln w="1088" cap="flat">
                <a:noFill/>
                <a:prstDash val="solid"/>
                <a:miter/>
              </a:ln>
            </p:spPr>
            <p:txBody>
              <a:bodyPr rtlCol="0" anchor="ctr"/>
              <a:lstStyle/>
              <a:p>
                <a:endParaRPr lang="en-US"/>
              </a:p>
            </p:txBody>
          </p:sp>
          <p:sp>
            <p:nvSpPr>
              <p:cNvPr id="48" name="Freihandform 47">
                <a:extLst>
                  <a:ext uri="{FF2B5EF4-FFF2-40B4-BE49-F238E27FC236}">
                    <a16:creationId xmlns:a16="http://schemas.microsoft.com/office/drawing/2014/main" id="{46767021-4C9A-3196-ACDE-FF28E0546DDA}"/>
                  </a:ext>
                </a:extLst>
              </p:cNvPr>
              <p:cNvSpPr/>
              <p:nvPr/>
            </p:nvSpPr>
            <p:spPr>
              <a:xfrm>
                <a:off x="1107121" y="1117489"/>
                <a:ext cx="79058" cy="25787"/>
              </a:xfrm>
              <a:custGeom>
                <a:avLst/>
                <a:gdLst>
                  <a:gd name="connsiteX0" fmla="*/ 79059 w 79058"/>
                  <a:gd name="connsiteY0" fmla="*/ 8088 h 25787"/>
                  <a:gd name="connsiteX1" fmla="*/ 6551 w 79058"/>
                  <a:gd name="connsiteY1" fmla="*/ 32 h 25787"/>
                  <a:gd name="connsiteX2" fmla="*/ 830 w 79058"/>
                  <a:gd name="connsiteY2" fmla="*/ 4608 h 25787"/>
                  <a:gd name="connsiteX3" fmla="*/ 32 w 79058"/>
                  <a:gd name="connsiteY3" fmla="*/ 11795 h 25787"/>
                  <a:gd name="connsiteX4" fmla="*/ 4608 w 79058"/>
                  <a:gd name="connsiteY4" fmla="*/ 17515 h 25787"/>
                  <a:gd name="connsiteX5" fmla="*/ 79059 w 79058"/>
                  <a:gd name="connsiteY5" fmla="*/ 25787 h 25787"/>
                  <a:gd name="connsiteX6" fmla="*/ 79059 w 79058"/>
                  <a:gd name="connsiteY6" fmla="*/ 8088 h 2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058" h="25787">
                    <a:moveTo>
                      <a:pt x="79059" y="8088"/>
                    </a:moveTo>
                    <a:lnTo>
                      <a:pt x="6551" y="32"/>
                    </a:lnTo>
                    <a:cubicBezTo>
                      <a:pt x="3707" y="-284"/>
                      <a:pt x="1147" y="1765"/>
                      <a:pt x="830" y="4608"/>
                    </a:cubicBezTo>
                    <a:lnTo>
                      <a:pt x="32" y="11795"/>
                    </a:lnTo>
                    <a:cubicBezTo>
                      <a:pt x="-284" y="14638"/>
                      <a:pt x="1765" y="17199"/>
                      <a:pt x="4608" y="17515"/>
                    </a:cubicBezTo>
                    <a:lnTo>
                      <a:pt x="79059" y="25787"/>
                    </a:lnTo>
                    <a:lnTo>
                      <a:pt x="79059" y="8088"/>
                    </a:lnTo>
                    <a:close/>
                  </a:path>
                </a:pathLst>
              </a:custGeom>
              <a:solidFill>
                <a:srgbClr val="97CCD2"/>
              </a:solidFill>
              <a:ln w="1088" cap="flat">
                <a:noFill/>
                <a:prstDash val="solid"/>
                <a:miter/>
              </a:ln>
            </p:spPr>
            <p:txBody>
              <a:bodyPr rtlCol="0" anchor="ctr"/>
              <a:lstStyle/>
              <a:p>
                <a:endParaRPr lang="en-US"/>
              </a:p>
            </p:txBody>
          </p:sp>
          <p:sp>
            <p:nvSpPr>
              <p:cNvPr id="49" name="Freihandform 48">
                <a:extLst>
                  <a:ext uri="{FF2B5EF4-FFF2-40B4-BE49-F238E27FC236}">
                    <a16:creationId xmlns:a16="http://schemas.microsoft.com/office/drawing/2014/main" id="{656C039E-33F2-07DF-65D2-EC2F5CB09A59}"/>
                  </a:ext>
                </a:extLst>
              </p:cNvPr>
              <p:cNvSpPr/>
              <p:nvPr/>
            </p:nvSpPr>
            <p:spPr>
              <a:xfrm>
                <a:off x="1379720" y="1038330"/>
                <a:ext cx="73520" cy="98829"/>
              </a:xfrm>
              <a:custGeom>
                <a:avLst/>
                <a:gdLst>
                  <a:gd name="connsiteX0" fmla="*/ 0 w 73520"/>
                  <a:gd name="connsiteY0" fmla="*/ 98829 h 98829"/>
                  <a:gd name="connsiteX1" fmla="*/ 0 w 73520"/>
                  <a:gd name="connsiteY1" fmla="*/ 78919 h 98829"/>
                  <a:gd name="connsiteX2" fmla="*/ 8592 w 73520"/>
                  <a:gd name="connsiteY2" fmla="*/ 55877 h 98829"/>
                  <a:gd name="connsiteX3" fmla="*/ 56998 w 73520"/>
                  <a:gd name="connsiteY3" fmla="*/ 0 h 98829"/>
                  <a:gd name="connsiteX4" fmla="*/ 64332 w 73520"/>
                  <a:gd name="connsiteY4" fmla="*/ 17422 h 98829"/>
                  <a:gd name="connsiteX5" fmla="*/ 73521 w 73520"/>
                  <a:gd name="connsiteY5" fmla="*/ 90932 h 98829"/>
                  <a:gd name="connsiteX6" fmla="*/ 0 w 73520"/>
                  <a:gd name="connsiteY6" fmla="*/ 98829 h 9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0" h="98829">
                    <a:moveTo>
                      <a:pt x="0" y="98829"/>
                    </a:moveTo>
                    <a:lnTo>
                      <a:pt x="0" y="78919"/>
                    </a:lnTo>
                    <a:cubicBezTo>
                      <a:pt x="0" y="70455"/>
                      <a:pt x="3050" y="62275"/>
                      <a:pt x="8592" y="55877"/>
                    </a:cubicBezTo>
                    <a:lnTo>
                      <a:pt x="56998" y="0"/>
                    </a:lnTo>
                    <a:cubicBezTo>
                      <a:pt x="60904" y="4945"/>
                      <a:pt x="63519" y="10920"/>
                      <a:pt x="64332" y="17422"/>
                    </a:cubicBezTo>
                    <a:lnTo>
                      <a:pt x="73521" y="90932"/>
                    </a:lnTo>
                    <a:cubicBezTo>
                      <a:pt x="59529" y="91772"/>
                      <a:pt x="22311" y="96132"/>
                      <a:pt x="0" y="98829"/>
                    </a:cubicBezTo>
                    <a:close/>
                  </a:path>
                </a:pathLst>
              </a:custGeom>
              <a:solidFill>
                <a:srgbClr val="26ABB4"/>
              </a:solidFill>
              <a:ln w="1088" cap="flat">
                <a:noFill/>
                <a:prstDash val="solid"/>
                <a:miter/>
              </a:ln>
            </p:spPr>
            <p:txBody>
              <a:bodyPr rtlCol="0" anchor="ctr"/>
              <a:lstStyle/>
              <a:p>
                <a:endParaRPr lang="en-US"/>
              </a:p>
            </p:txBody>
          </p:sp>
          <p:sp>
            <p:nvSpPr>
              <p:cNvPr id="50" name="Freihandform 49">
                <a:extLst>
                  <a:ext uri="{FF2B5EF4-FFF2-40B4-BE49-F238E27FC236}">
                    <a16:creationId xmlns:a16="http://schemas.microsoft.com/office/drawing/2014/main" id="{0ADD6AD6-68A7-47A5-8345-E104DDEF936C}"/>
                  </a:ext>
                </a:extLst>
              </p:cNvPr>
              <p:cNvSpPr/>
              <p:nvPr/>
            </p:nvSpPr>
            <p:spPr>
              <a:xfrm>
                <a:off x="1379720" y="1117489"/>
                <a:ext cx="79058" cy="25787"/>
              </a:xfrm>
              <a:custGeom>
                <a:avLst/>
                <a:gdLst>
                  <a:gd name="connsiteX0" fmla="*/ 0 w 79058"/>
                  <a:gd name="connsiteY0" fmla="*/ 8088 h 25787"/>
                  <a:gd name="connsiteX1" fmla="*/ 72508 w 79058"/>
                  <a:gd name="connsiteY1" fmla="*/ 32 h 25787"/>
                  <a:gd name="connsiteX2" fmla="*/ 78228 w 79058"/>
                  <a:gd name="connsiteY2" fmla="*/ 4608 h 25787"/>
                  <a:gd name="connsiteX3" fmla="*/ 79027 w 79058"/>
                  <a:gd name="connsiteY3" fmla="*/ 11795 h 25787"/>
                  <a:gd name="connsiteX4" fmla="*/ 74451 w 79058"/>
                  <a:gd name="connsiteY4" fmla="*/ 17515 h 25787"/>
                  <a:gd name="connsiteX5" fmla="*/ 0 w 79058"/>
                  <a:gd name="connsiteY5" fmla="*/ 25787 h 25787"/>
                  <a:gd name="connsiteX6" fmla="*/ 0 w 79058"/>
                  <a:gd name="connsiteY6" fmla="*/ 8088 h 2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058" h="25787">
                    <a:moveTo>
                      <a:pt x="0" y="8088"/>
                    </a:moveTo>
                    <a:lnTo>
                      <a:pt x="72508" y="32"/>
                    </a:lnTo>
                    <a:cubicBezTo>
                      <a:pt x="75351" y="-284"/>
                      <a:pt x="77911" y="1765"/>
                      <a:pt x="78228" y="4608"/>
                    </a:cubicBezTo>
                    <a:lnTo>
                      <a:pt x="79027" y="11795"/>
                    </a:lnTo>
                    <a:cubicBezTo>
                      <a:pt x="79342" y="14638"/>
                      <a:pt x="77293" y="17199"/>
                      <a:pt x="74451" y="17515"/>
                    </a:cubicBezTo>
                    <a:lnTo>
                      <a:pt x="0" y="25787"/>
                    </a:lnTo>
                    <a:lnTo>
                      <a:pt x="0" y="8088"/>
                    </a:lnTo>
                    <a:close/>
                  </a:path>
                </a:pathLst>
              </a:custGeom>
              <a:solidFill>
                <a:srgbClr val="97CCD2"/>
              </a:solidFill>
              <a:ln w="1088" cap="flat">
                <a:noFill/>
                <a:prstDash val="solid"/>
                <a:miter/>
              </a:ln>
            </p:spPr>
            <p:txBody>
              <a:bodyPr rtlCol="0" anchor="ctr"/>
              <a:lstStyle/>
              <a:p>
                <a:endParaRPr lang="en-US"/>
              </a:p>
            </p:txBody>
          </p:sp>
          <p:sp>
            <p:nvSpPr>
              <p:cNvPr id="51" name="Freihandform 50">
                <a:extLst>
                  <a:ext uri="{FF2B5EF4-FFF2-40B4-BE49-F238E27FC236}">
                    <a16:creationId xmlns:a16="http://schemas.microsoft.com/office/drawing/2014/main" id="{C2C77911-21E6-8C1F-BD64-4343F14C39CF}"/>
                  </a:ext>
                </a:extLst>
              </p:cNvPr>
              <p:cNvSpPr/>
              <p:nvPr/>
            </p:nvSpPr>
            <p:spPr>
              <a:xfrm>
                <a:off x="1133395" y="762129"/>
                <a:ext cx="234718" cy="215089"/>
              </a:xfrm>
              <a:custGeom>
                <a:avLst/>
                <a:gdLst>
                  <a:gd name="connsiteX0" fmla="*/ 26392 w 234718"/>
                  <a:gd name="connsiteY0" fmla="*/ 0 h 215089"/>
                  <a:gd name="connsiteX1" fmla="*/ 26392 w 234718"/>
                  <a:gd name="connsiteY1" fmla="*/ 78076 h 215089"/>
                  <a:gd name="connsiteX2" fmla="*/ 0 w 234718"/>
                  <a:gd name="connsiteY2" fmla="*/ 104468 h 215089"/>
                  <a:gd name="connsiteX3" fmla="*/ 26392 w 234718"/>
                  <a:gd name="connsiteY3" fmla="*/ 130861 h 215089"/>
                  <a:gd name="connsiteX4" fmla="*/ 26392 w 234718"/>
                  <a:gd name="connsiteY4" fmla="*/ 139658 h 215089"/>
                  <a:gd name="connsiteX5" fmla="*/ 58874 w 234718"/>
                  <a:gd name="connsiteY5" fmla="*/ 188382 h 215089"/>
                  <a:gd name="connsiteX6" fmla="*/ 115716 w 234718"/>
                  <a:gd name="connsiteY6" fmla="*/ 212067 h 215089"/>
                  <a:gd name="connsiteX7" fmla="*/ 124213 w 234718"/>
                  <a:gd name="connsiteY7" fmla="*/ 215090 h 215089"/>
                  <a:gd name="connsiteX8" fmla="*/ 72573 w 234718"/>
                  <a:gd name="connsiteY8" fmla="*/ 170144 h 215089"/>
                  <a:gd name="connsiteX9" fmla="*/ 61581 w 234718"/>
                  <a:gd name="connsiteY9" fmla="*/ 141965 h 215089"/>
                  <a:gd name="connsiteX10" fmla="*/ 61581 w 234718"/>
                  <a:gd name="connsiteY10" fmla="*/ 42637 h 215089"/>
                  <a:gd name="connsiteX11" fmla="*/ 85535 w 234718"/>
                  <a:gd name="connsiteY11" fmla="*/ 30857 h 215089"/>
                  <a:gd name="connsiteX12" fmla="*/ 101169 w 234718"/>
                  <a:gd name="connsiteY12" fmla="*/ 34090 h 215089"/>
                  <a:gd name="connsiteX13" fmla="*/ 131215 w 234718"/>
                  <a:gd name="connsiteY13" fmla="*/ 20007 h 215089"/>
                  <a:gd name="connsiteX14" fmla="*/ 149555 w 234718"/>
                  <a:gd name="connsiteY14" fmla="*/ 25292 h 215089"/>
                  <a:gd name="connsiteX15" fmla="*/ 172973 w 234718"/>
                  <a:gd name="connsiteY15" fmla="*/ 16194 h 215089"/>
                  <a:gd name="connsiteX16" fmla="*/ 197940 w 234718"/>
                  <a:gd name="connsiteY16" fmla="*/ 25292 h 215089"/>
                  <a:gd name="connsiteX17" fmla="*/ 234719 w 234718"/>
                  <a:gd name="connsiteY17" fmla="*/ 0 h 215089"/>
                  <a:gd name="connsiteX18" fmla="*/ 26392 w 234718"/>
                  <a:gd name="connsiteY18" fmla="*/ 0 h 215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4718" h="215089">
                    <a:moveTo>
                      <a:pt x="26392" y="0"/>
                    </a:moveTo>
                    <a:lnTo>
                      <a:pt x="26392" y="78076"/>
                    </a:lnTo>
                    <a:cubicBezTo>
                      <a:pt x="11816" y="78076"/>
                      <a:pt x="0" y="89892"/>
                      <a:pt x="0" y="104468"/>
                    </a:cubicBezTo>
                    <a:cubicBezTo>
                      <a:pt x="0" y="119045"/>
                      <a:pt x="11816" y="130861"/>
                      <a:pt x="26392" y="130861"/>
                    </a:cubicBezTo>
                    <a:lnTo>
                      <a:pt x="26392" y="139658"/>
                    </a:lnTo>
                    <a:cubicBezTo>
                      <a:pt x="26392" y="160967"/>
                      <a:pt x="39204" y="180186"/>
                      <a:pt x="58874" y="188382"/>
                    </a:cubicBezTo>
                    <a:lnTo>
                      <a:pt x="115716" y="212067"/>
                    </a:lnTo>
                    <a:cubicBezTo>
                      <a:pt x="118498" y="213226"/>
                      <a:pt x="121337" y="214224"/>
                      <a:pt x="124213" y="215090"/>
                    </a:cubicBezTo>
                    <a:cubicBezTo>
                      <a:pt x="99092" y="196713"/>
                      <a:pt x="82371" y="180648"/>
                      <a:pt x="72573" y="170144"/>
                    </a:cubicBezTo>
                    <a:cubicBezTo>
                      <a:pt x="65445" y="162501"/>
                      <a:pt x="61581" y="152416"/>
                      <a:pt x="61581" y="141965"/>
                    </a:cubicBezTo>
                    <a:lnTo>
                      <a:pt x="61581" y="42637"/>
                    </a:lnTo>
                    <a:cubicBezTo>
                      <a:pt x="70945" y="41594"/>
                      <a:pt x="79304" y="37268"/>
                      <a:pt x="85535" y="30857"/>
                    </a:cubicBezTo>
                    <a:cubicBezTo>
                      <a:pt x="90334" y="32924"/>
                      <a:pt x="95613" y="34090"/>
                      <a:pt x="101169" y="34090"/>
                    </a:cubicBezTo>
                    <a:cubicBezTo>
                      <a:pt x="113263" y="34090"/>
                      <a:pt x="123953" y="28552"/>
                      <a:pt x="131215" y="20007"/>
                    </a:cubicBezTo>
                    <a:cubicBezTo>
                      <a:pt x="136569" y="23299"/>
                      <a:pt x="142810" y="25292"/>
                      <a:pt x="149555" y="25292"/>
                    </a:cubicBezTo>
                    <a:cubicBezTo>
                      <a:pt x="158589" y="25292"/>
                      <a:pt x="166742" y="21789"/>
                      <a:pt x="172973" y="16194"/>
                    </a:cubicBezTo>
                    <a:cubicBezTo>
                      <a:pt x="179803" y="21793"/>
                      <a:pt x="188420" y="25292"/>
                      <a:pt x="197940" y="25292"/>
                    </a:cubicBezTo>
                    <a:cubicBezTo>
                      <a:pt x="214748" y="25292"/>
                      <a:pt x="229004" y="14785"/>
                      <a:pt x="234719" y="0"/>
                    </a:cubicBezTo>
                    <a:lnTo>
                      <a:pt x="26392" y="0"/>
                    </a:lnTo>
                    <a:close/>
                  </a:path>
                </a:pathLst>
              </a:custGeom>
              <a:solidFill>
                <a:srgbClr val="C38762"/>
              </a:solidFill>
              <a:ln w="1088" cap="flat">
                <a:noFill/>
                <a:prstDash val="solid"/>
                <a:miter/>
              </a:ln>
            </p:spPr>
            <p:txBody>
              <a:bodyPr rtlCol="0" anchor="ctr"/>
              <a:lstStyle/>
              <a:p>
                <a:endParaRPr lang="en-US"/>
              </a:p>
            </p:txBody>
          </p:sp>
          <p:sp>
            <p:nvSpPr>
              <p:cNvPr id="52" name="Freihandform 51">
                <a:extLst>
                  <a:ext uri="{FF2B5EF4-FFF2-40B4-BE49-F238E27FC236}">
                    <a16:creationId xmlns:a16="http://schemas.microsoft.com/office/drawing/2014/main" id="{C241B709-1594-0276-D9BC-C99FFAE844AC}"/>
                  </a:ext>
                </a:extLst>
              </p:cNvPr>
              <p:cNvSpPr/>
              <p:nvPr/>
            </p:nvSpPr>
            <p:spPr>
              <a:xfrm>
                <a:off x="1133395" y="699448"/>
                <a:ext cx="299109" cy="123162"/>
              </a:xfrm>
              <a:custGeom>
                <a:avLst/>
                <a:gdLst>
                  <a:gd name="connsiteX0" fmla="*/ 272718 w 299109"/>
                  <a:gd name="connsiteY0" fmla="*/ 70379 h 123162"/>
                  <a:gd name="connsiteX1" fmla="*/ 271050 w 299109"/>
                  <a:gd name="connsiteY1" fmla="*/ 70547 h 123162"/>
                  <a:gd name="connsiteX2" fmla="*/ 272718 w 299109"/>
                  <a:gd name="connsiteY2" fmla="*/ 61581 h 123162"/>
                  <a:gd name="connsiteX3" fmla="*/ 246326 w 299109"/>
                  <a:gd name="connsiteY3" fmla="*/ 35189 h 123162"/>
                  <a:gd name="connsiteX4" fmla="*/ 237256 w 299109"/>
                  <a:gd name="connsiteY4" fmla="*/ 36889 h 123162"/>
                  <a:gd name="connsiteX5" fmla="*/ 197940 w 299109"/>
                  <a:gd name="connsiteY5" fmla="*/ 0 h 123162"/>
                  <a:gd name="connsiteX6" fmla="*/ 160089 w 299109"/>
                  <a:gd name="connsiteY6" fmla="*/ 28608 h 123162"/>
                  <a:gd name="connsiteX7" fmla="*/ 149555 w 299109"/>
                  <a:gd name="connsiteY7" fmla="*/ 26392 h 123162"/>
                  <a:gd name="connsiteX8" fmla="*/ 126651 w 299109"/>
                  <a:gd name="connsiteY8" fmla="*/ 39907 h 123162"/>
                  <a:gd name="connsiteX9" fmla="*/ 101171 w 299109"/>
                  <a:gd name="connsiteY9" fmla="*/ 26392 h 123162"/>
                  <a:gd name="connsiteX10" fmla="*/ 73009 w 299109"/>
                  <a:gd name="connsiteY10" fmla="*/ 44811 h 123162"/>
                  <a:gd name="connsiteX11" fmla="*/ 52785 w 299109"/>
                  <a:gd name="connsiteY11" fmla="*/ 35189 h 123162"/>
                  <a:gd name="connsiteX12" fmla="*/ 29879 w 299109"/>
                  <a:gd name="connsiteY12" fmla="*/ 48478 h 123162"/>
                  <a:gd name="connsiteX13" fmla="*/ 28042 w 299109"/>
                  <a:gd name="connsiteY13" fmla="*/ 48385 h 123162"/>
                  <a:gd name="connsiteX14" fmla="*/ 9897 w 299109"/>
                  <a:gd name="connsiteY14" fmla="*/ 66530 h 123162"/>
                  <a:gd name="connsiteX15" fmla="*/ 11873 w 299109"/>
                  <a:gd name="connsiteY15" fmla="*/ 74735 h 123162"/>
                  <a:gd name="connsiteX16" fmla="*/ 0 w 299109"/>
                  <a:gd name="connsiteY16" fmla="*/ 96771 h 123162"/>
                  <a:gd name="connsiteX17" fmla="*/ 26392 w 299109"/>
                  <a:gd name="connsiteY17" fmla="*/ 123163 h 123162"/>
                  <a:gd name="connsiteX18" fmla="*/ 52784 w 299109"/>
                  <a:gd name="connsiteY18" fmla="*/ 96771 h 123162"/>
                  <a:gd name="connsiteX19" fmla="*/ 51116 w 299109"/>
                  <a:gd name="connsiteY19" fmla="*/ 87805 h 123162"/>
                  <a:gd name="connsiteX20" fmla="*/ 52784 w 299109"/>
                  <a:gd name="connsiteY20" fmla="*/ 87973 h 123162"/>
                  <a:gd name="connsiteX21" fmla="*/ 75688 w 299109"/>
                  <a:gd name="connsiteY21" fmla="*/ 74459 h 123162"/>
                  <a:gd name="connsiteX22" fmla="*/ 101169 w 299109"/>
                  <a:gd name="connsiteY22" fmla="*/ 87973 h 123162"/>
                  <a:gd name="connsiteX23" fmla="*/ 129331 w 299109"/>
                  <a:gd name="connsiteY23" fmla="*/ 69554 h 123162"/>
                  <a:gd name="connsiteX24" fmla="*/ 149555 w 299109"/>
                  <a:gd name="connsiteY24" fmla="*/ 79176 h 123162"/>
                  <a:gd name="connsiteX25" fmla="*/ 170815 w 299109"/>
                  <a:gd name="connsiteY25" fmla="*/ 68297 h 123162"/>
                  <a:gd name="connsiteX26" fmla="*/ 197940 w 299109"/>
                  <a:gd name="connsiteY26" fmla="*/ 79176 h 123162"/>
                  <a:gd name="connsiteX27" fmla="*/ 221752 w 299109"/>
                  <a:gd name="connsiteY27" fmla="*/ 71031 h 123162"/>
                  <a:gd name="connsiteX28" fmla="*/ 246326 w 299109"/>
                  <a:gd name="connsiteY28" fmla="*/ 87973 h 123162"/>
                  <a:gd name="connsiteX29" fmla="*/ 247994 w 299109"/>
                  <a:gd name="connsiteY29" fmla="*/ 87805 h 123162"/>
                  <a:gd name="connsiteX30" fmla="*/ 246326 w 299109"/>
                  <a:gd name="connsiteY30" fmla="*/ 96771 h 123162"/>
                  <a:gd name="connsiteX31" fmla="*/ 272718 w 299109"/>
                  <a:gd name="connsiteY31" fmla="*/ 123163 h 123162"/>
                  <a:gd name="connsiteX32" fmla="*/ 299110 w 299109"/>
                  <a:gd name="connsiteY32" fmla="*/ 96771 h 123162"/>
                  <a:gd name="connsiteX33" fmla="*/ 272718 w 299109"/>
                  <a:gd name="connsiteY33" fmla="*/ 70379 h 123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9109" h="123162">
                    <a:moveTo>
                      <a:pt x="272718" y="70379"/>
                    </a:moveTo>
                    <a:cubicBezTo>
                      <a:pt x="272146" y="70379"/>
                      <a:pt x="271613" y="70511"/>
                      <a:pt x="271050" y="70547"/>
                    </a:cubicBezTo>
                    <a:cubicBezTo>
                      <a:pt x="272070" y="67736"/>
                      <a:pt x="272718" y="64744"/>
                      <a:pt x="272718" y="61581"/>
                    </a:cubicBezTo>
                    <a:cubicBezTo>
                      <a:pt x="272718" y="47005"/>
                      <a:pt x="260902" y="35189"/>
                      <a:pt x="246326" y="35189"/>
                    </a:cubicBezTo>
                    <a:cubicBezTo>
                      <a:pt x="243125" y="35189"/>
                      <a:pt x="240095" y="35846"/>
                      <a:pt x="237256" y="36889"/>
                    </a:cubicBezTo>
                    <a:cubicBezTo>
                      <a:pt x="235845" y="16309"/>
                      <a:pt x="218880" y="0"/>
                      <a:pt x="197940" y="0"/>
                    </a:cubicBezTo>
                    <a:cubicBezTo>
                      <a:pt x="179913" y="0"/>
                      <a:pt x="164872" y="12124"/>
                      <a:pt x="160089" y="28608"/>
                    </a:cubicBezTo>
                    <a:cubicBezTo>
                      <a:pt x="156858" y="27197"/>
                      <a:pt x="153305" y="26392"/>
                      <a:pt x="149555" y="26392"/>
                    </a:cubicBezTo>
                    <a:cubicBezTo>
                      <a:pt x="139681" y="26392"/>
                      <a:pt x="131177" y="31878"/>
                      <a:pt x="126651" y="39907"/>
                    </a:cubicBezTo>
                    <a:cubicBezTo>
                      <a:pt x="121112" y="31753"/>
                      <a:pt x="111770" y="26392"/>
                      <a:pt x="101171" y="26392"/>
                    </a:cubicBezTo>
                    <a:cubicBezTo>
                      <a:pt x="88573" y="26392"/>
                      <a:pt x="77777" y="33978"/>
                      <a:pt x="73009" y="44811"/>
                    </a:cubicBezTo>
                    <a:cubicBezTo>
                      <a:pt x="68168" y="38981"/>
                      <a:pt x="60955" y="35189"/>
                      <a:pt x="52785" y="35189"/>
                    </a:cubicBezTo>
                    <a:cubicBezTo>
                      <a:pt x="42979" y="35189"/>
                      <a:pt x="34430" y="40540"/>
                      <a:pt x="29879" y="48478"/>
                    </a:cubicBezTo>
                    <a:cubicBezTo>
                      <a:pt x="29274" y="48417"/>
                      <a:pt x="28662" y="48385"/>
                      <a:pt x="28042" y="48385"/>
                    </a:cubicBezTo>
                    <a:cubicBezTo>
                      <a:pt x="18020" y="48385"/>
                      <a:pt x="9897" y="56509"/>
                      <a:pt x="9897" y="66530"/>
                    </a:cubicBezTo>
                    <a:cubicBezTo>
                      <a:pt x="9897" y="69486"/>
                      <a:pt x="10618" y="72268"/>
                      <a:pt x="11873" y="74735"/>
                    </a:cubicBezTo>
                    <a:cubicBezTo>
                      <a:pt x="4722" y="79455"/>
                      <a:pt x="0" y="87560"/>
                      <a:pt x="0" y="96771"/>
                    </a:cubicBezTo>
                    <a:cubicBezTo>
                      <a:pt x="0" y="111347"/>
                      <a:pt x="11816" y="123163"/>
                      <a:pt x="26392" y="123163"/>
                    </a:cubicBezTo>
                    <a:cubicBezTo>
                      <a:pt x="40968" y="123163"/>
                      <a:pt x="52784" y="111347"/>
                      <a:pt x="52784" y="96771"/>
                    </a:cubicBezTo>
                    <a:cubicBezTo>
                      <a:pt x="52784" y="93608"/>
                      <a:pt x="52136" y="90616"/>
                      <a:pt x="51116" y="87805"/>
                    </a:cubicBezTo>
                    <a:cubicBezTo>
                      <a:pt x="51679" y="87841"/>
                      <a:pt x="52213" y="87973"/>
                      <a:pt x="52784" y="87973"/>
                    </a:cubicBezTo>
                    <a:cubicBezTo>
                      <a:pt x="62658" y="87973"/>
                      <a:pt x="71163" y="82487"/>
                      <a:pt x="75688" y="74459"/>
                    </a:cubicBezTo>
                    <a:cubicBezTo>
                      <a:pt x="81227" y="82613"/>
                      <a:pt x="90571" y="87973"/>
                      <a:pt x="101169" y="87973"/>
                    </a:cubicBezTo>
                    <a:cubicBezTo>
                      <a:pt x="113767" y="87973"/>
                      <a:pt x="124563" y="80388"/>
                      <a:pt x="129331" y="69554"/>
                    </a:cubicBezTo>
                    <a:cubicBezTo>
                      <a:pt x="134172" y="75384"/>
                      <a:pt x="141383" y="79176"/>
                      <a:pt x="149555" y="79176"/>
                    </a:cubicBezTo>
                    <a:cubicBezTo>
                      <a:pt x="158312" y="79176"/>
                      <a:pt x="166014" y="74863"/>
                      <a:pt x="170815" y="68297"/>
                    </a:cubicBezTo>
                    <a:cubicBezTo>
                      <a:pt x="177908" y="74998"/>
                      <a:pt x="187413" y="79176"/>
                      <a:pt x="197940" y="79176"/>
                    </a:cubicBezTo>
                    <a:cubicBezTo>
                      <a:pt x="206921" y="79176"/>
                      <a:pt x="215109" y="76071"/>
                      <a:pt x="221752" y="71031"/>
                    </a:cubicBezTo>
                    <a:cubicBezTo>
                      <a:pt x="225561" y="80923"/>
                      <a:pt x="235090" y="87973"/>
                      <a:pt x="246326" y="87973"/>
                    </a:cubicBezTo>
                    <a:cubicBezTo>
                      <a:pt x="246897" y="87973"/>
                      <a:pt x="247431" y="87841"/>
                      <a:pt x="247994" y="87805"/>
                    </a:cubicBezTo>
                    <a:cubicBezTo>
                      <a:pt x="246973" y="90616"/>
                      <a:pt x="246326" y="93608"/>
                      <a:pt x="246326" y="96771"/>
                    </a:cubicBezTo>
                    <a:cubicBezTo>
                      <a:pt x="246326" y="111347"/>
                      <a:pt x="258142" y="123163"/>
                      <a:pt x="272718" y="123163"/>
                    </a:cubicBezTo>
                    <a:cubicBezTo>
                      <a:pt x="287294" y="123163"/>
                      <a:pt x="299110" y="111347"/>
                      <a:pt x="299110" y="96771"/>
                    </a:cubicBezTo>
                    <a:cubicBezTo>
                      <a:pt x="299110" y="82195"/>
                      <a:pt x="287294" y="70379"/>
                      <a:pt x="272718" y="70379"/>
                    </a:cubicBezTo>
                    <a:close/>
                  </a:path>
                </a:pathLst>
              </a:custGeom>
              <a:solidFill>
                <a:srgbClr val="623F33"/>
              </a:solidFill>
              <a:ln w="1088" cap="flat">
                <a:noFill/>
                <a:prstDash val="solid"/>
                <a:miter/>
              </a:ln>
            </p:spPr>
            <p:txBody>
              <a:bodyPr rtlCol="0" anchor="ctr"/>
              <a:lstStyle/>
              <a:p>
                <a:endParaRPr lang="en-US"/>
              </a:p>
            </p:txBody>
          </p:sp>
        </p:grpSp>
        <p:grpSp>
          <p:nvGrpSpPr>
            <p:cNvPr id="17" name="Grafik 59">
              <a:extLst>
                <a:ext uri="{FF2B5EF4-FFF2-40B4-BE49-F238E27FC236}">
                  <a16:creationId xmlns:a16="http://schemas.microsoft.com/office/drawing/2014/main" id="{697F8193-9CD3-A5EF-A7B6-845369619EE1}"/>
                </a:ext>
              </a:extLst>
            </p:cNvPr>
            <p:cNvGrpSpPr/>
            <p:nvPr/>
          </p:nvGrpSpPr>
          <p:grpSpPr>
            <a:xfrm>
              <a:off x="896563" y="663777"/>
              <a:ext cx="326803" cy="510246"/>
              <a:chOff x="2414340" y="662749"/>
              <a:chExt cx="329556" cy="514545"/>
            </a:xfrm>
          </p:grpSpPr>
          <p:sp>
            <p:nvSpPr>
              <p:cNvPr id="18" name="Freihandform 17">
                <a:extLst>
                  <a:ext uri="{FF2B5EF4-FFF2-40B4-BE49-F238E27FC236}">
                    <a16:creationId xmlns:a16="http://schemas.microsoft.com/office/drawing/2014/main" id="{B54EC7AA-4F4B-8932-2AD1-5498AC24C352}"/>
                  </a:ext>
                </a:extLst>
              </p:cNvPr>
              <p:cNvSpPr/>
              <p:nvPr/>
            </p:nvSpPr>
            <p:spPr>
              <a:xfrm>
                <a:off x="2414340" y="760334"/>
                <a:ext cx="329556" cy="416958"/>
              </a:xfrm>
              <a:custGeom>
                <a:avLst/>
                <a:gdLst>
                  <a:gd name="connsiteX0" fmla="*/ 329319 w 329556"/>
                  <a:gd name="connsiteY0" fmla="*/ 386827 h 416958"/>
                  <a:gd name="connsiteX1" fmla="*/ 326010 w 329556"/>
                  <a:gd name="connsiteY1" fmla="*/ 362005 h 416958"/>
                  <a:gd name="connsiteX2" fmla="*/ 318755 w 329556"/>
                  <a:gd name="connsiteY2" fmla="*/ 307593 h 416958"/>
                  <a:gd name="connsiteX3" fmla="*/ 294051 w 329556"/>
                  <a:gd name="connsiteY3" fmla="*/ 273500 h 416958"/>
                  <a:gd name="connsiteX4" fmla="*/ 259829 w 329556"/>
                  <a:gd name="connsiteY4" fmla="*/ 257000 h 416958"/>
                  <a:gd name="connsiteX5" fmla="*/ 250968 w 329556"/>
                  <a:gd name="connsiteY5" fmla="*/ 260110 h 416958"/>
                  <a:gd name="connsiteX6" fmla="*/ 230140 w 329556"/>
                  <a:gd name="connsiteY6" fmla="*/ 252446 h 416958"/>
                  <a:gd name="connsiteX7" fmla="*/ 218009 w 329556"/>
                  <a:gd name="connsiteY7" fmla="*/ 235613 h 416958"/>
                  <a:gd name="connsiteX8" fmla="*/ 218009 w 329556"/>
                  <a:gd name="connsiteY8" fmla="*/ 207001 h 416958"/>
                  <a:gd name="connsiteX9" fmla="*/ 256223 w 329556"/>
                  <a:gd name="connsiteY9" fmla="*/ 191078 h 416958"/>
                  <a:gd name="connsiteX10" fmla="*/ 288978 w 329556"/>
                  <a:gd name="connsiteY10" fmla="*/ 141943 h 416958"/>
                  <a:gd name="connsiteX11" fmla="*/ 288978 w 329556"/>
                  <a:gd name="connsiteY11" fmla="*/ 133072 h 416958"/>
                  <a:gd name="connsiteX12" fmla="*/ 315592 w 329556"/>
                  <a:gd name="connsiteY12" fmla="*/ 106457 h 416958"/>
                  <a:gd name="connsiteX13" fmla="*/ 288978 w 329556"/>
                  <a:gd name="connsiteY13" fmla="*/ 79843 h 416958"/>
                  <a:gd name="connsiteX14" fmla="*/ 288978 w 329556"/>
                  <a:gd name="connsiteY14" fmla="*/ 62100 h 416958"/>
                  <a:gd name="connsiteX15" fmla="*/ 244621 w 329556"/>
                  <a:gd name="connsiteY15" fmla="*/ 0 h 416958"/>
                  <a:gd name="connsiteX16" fmla="*/ 84935 w 329556"/>
                  <a:gd name="connsiteY16" fmla="*/ 0 h 416958"/>
                  <a:gd name="connsiteX17" fmla="*/ 40577 w 329556"/>
                  <a:gd name="connsiteY17" fmla="*/ 62100 h 416958"/>
                  <a:gd name="connsiteX18" fmla="*/ 40577 w 329556"/>
                  <a:gd name="connsiteY18" fmla="*/ 79843 h 416958"/>
                  <a:gd name="connsiteX19" fmla="*/ 13963 w 329556"/>
                  <a:gd name="connsiteY19" fmla="*/ 106457 h 416958"/>
                  <a:gd name="connsiteX20" fmla="*/ 40577 w 329556"/>
                  <a:gd name="connsiteY20" fmla="*/ 133072 h 416958"/>
                  <a:gd name="connsiteX21" fmla="*/ 40577 w 329556"/>
                  <a:gd name="connsiteY21" fmla="*/ 141943 h 416958"/>
                  <a:gd name="connsiteX22" fmla="*/ 73333 w 329556"/>
                  <a:gd name="connsiteY22" fmla="*/ 191078 h 416958"/>
                  <a:gd name="connsiteX23" fmla="*/ 111549 w 329556"/>
                  <a:gd name="connsiteY23" fmla="*/ 207001 h 416958"/>
                  <a:gd name="connsiteX24" fmla="*/ 111549 w 329556"/>
                  <a:gd name="connsiteY24" fmla="*/ 235612 h 416958"/>
                  <a:gd name="connsiteX25" fmla="*/ 99417 w 329556"/>
                  <a:gd name="connsiteY25" fmla="*/ 252445 h 416958"/>
                  <a:gd name="connsiteX26" fmla="*/ 78589 w 329556"/>
                  <a:gd name="connsiteY26" fmla="*/ 260109 h 416958"/>
                  <a:gd name="connsiteX27" fmla="*/ 69729 w 329556"/>
                  <a:gd name="connsiteY27" fmla="*/ 256999 h 416958"/>
                  <a:gd name="connsiteX28" fmla="*/ 35506 w 329556"/>
                  <a:gd name="connsiteY28" fmla="*/ 273499 h 416958"/>
                  <a:gd name="connsiteX29" fmla="*/ 10803 w 329556"/>
                  <a:gd name="connsiteY29" fmla="*/ 307592 h 416958"/>
                  <a:gd name="connsiteX30" fmla="*/ 4142 w 329556"/>
                  <a:gd name="connsiteY30" fmla="*/ 357546 h 416958"/>
                  <a:gd name="connsiteX31" fmla="*/ 238 w 329556"/>
                  <a:gd name="connsiteY31" fmla="*/ 386826 h 416958"/>
                  <a:gd name="connsiteX32" fmla="*/ 26619 w 329556"/>
                  <a:gd name="connsiteY32" fmla="*/ 416958 h 416958"/>
                  <a:gd name="connsiteX33" fmla="*/ 26619 w 329556"/>
                  <a:gd name="connsiteY33" fmla="*/ 416958 h 416958"/>
                  <a:gd name="connsiteX34" fmla="*/ 302937 w 329556"/>
                  <a:gd name="connsiteY34" fmla="*/ 416958 h 416958"/>
                  <a:gd name="connsiteX35" fmla="*/ 302937 w 329556"/>
                  <a:gd name="connsiteY35" fmla="*/ 416958 h 416958"/>
                  <a:gd name="connsiteX36" fmla="*/ 329319 w 329556"/>
                  <a:gd name="connsiteY36" fmla="*/ 386827 h 416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29556" h="416958">
                    <a:moveTo>
                      <a:pt x="329319" y="386827"/>
                    </a:moveTo>
                    <a:lnTo>
                      <a:pt x="326010" y="362005"/>
                    </a:lnTo>
                    <a:lnTo>
                      <a:pt x="318755" y="307593"/>
                    </a:lnTo>
                    <a:cubicBezTo>
                      <a:pt x="316782" y="292796"/>
                      <a:pt x="307498" y="279983"/>
                      <a:pt x="294051" y="273500"/>
                    </a:cubicBezTo>
                    <a:lnTo>
                      <a:pt x="259829" y="257000"/>
                    </a:lnTo>
                    <a:cubicBezTo>
                      <a:pt x="256498" y="255395"/>
                      <a:pt x="252619" y="256852"/>
                      <a:pt x="250968" y="260110"/>
                    </a:cubicBezTo>
                    <a:lnTo>
                      <a:pt x="230140" y="252446"/>
                    </a:lnTo>
                    <a:cubicBezTo>
                      <a:pt x="222895" y="250031"/>
                      <a:pt x="218009" y="243251"/>
                      <a:pt x="218009" y="235613"/>
                    </a:cubicBezTo>
                    <a:lnTo>
                      <a:pt x="218009" y="207001"/>
                    </a:lnTo>
                    <a:lnTo>
                      <a:pt x="256223" y="191078"/>
                    </a:lnTo>
                    <a:cubicBezTo>
                      <a:pt x="276058" y="182813"/>
                      <a:pt x="288978" y="163432"/>
                      <a:pt x="288978" y="141943"/>
                    </a:cubicBezTo>
                    <a:lnTo>
                      <a:pt x="288978" y="133072"/>
                    </a:lnTo>
                    <a:cubicBezTo>
                      <a:pt x="303677" y="133072"/>
                      <a:pt x="315592" y="121156"/>
                      <a:pt x="315592" y="106457"/>
                    </a:cubicBezTo>
                    <a:cubicBezTo>
                      <a:pt x="315592" y="91758"/>
                      <a:pt x="303677" y="79843"/>
                      <a:pt x="288978" y="79843"/>
                    </a:cubicBezTo>
                    <a:lnTo>
                      <a:pt x="288978" y="62100"/>
                    </a:lnTo>
                    <a:cubicBezTo>
                      <a:pt x="288978" y="37602"/>
                      <a:pt x="269118" y="0"/>
                      <a:pt x="244621" y="0"/>
                    </a:cubicBezTo>
                    <a:lnTo>
                      <a:pt x="84935" y="0"/>
                    </a:lnTo>
                    <a:cubicBezTo>
                      <a:pt x="60437" y="0"/>
                      <a:pt x="40577" y="37602"/>
                      <a:pt x="40577" y="62100"/>
                    </a:cubicBezTo>
                    <a:lnTo>
                      <a:pt x="40577" y="79843"/>
                    </a:lnTo>
                    <a:cubicBezTo>
                      <a:pt x="25878" y="79843"/>
                      <a:pt x="13963" y="91758"/>
                      <a:pt x="13963" y="106457"/>
                    </a:cubicBezTo>
                    <a:cubicBezTo>
                      <a:pt x="13963" y="121156"/>
                      <a:pt x="25878" y="133072"/>
                      <a:pt x="40577" y="133072"/>
                    </a:cubicBezTo>
                    <a:lnTo>
                      <a:pt x="40577" y="141943"/>
                    </a:lnTo>
                    <a:cubicBezTo>
                      <a:pt x="40577" y="163431"/>
                      <a:pt x="53498" y="182812"/>
                      <a:pt x="73333" y="191078"/>
                    </a:cubicBezTo>
                    <a:lnTo>
                      <a:pt x="111549" y="207001"/>
                    </a:lnTo>
                    <a:lnTo>
                      <a:pt x="111549" y="235612"/>
                    </a:lnTo>
                    <a:cubicBezTo>
                      <a:pt x="111549" y="243250"/>
                      <a:pt x="106662" y="250030"/>
                      <a:pt x="99417" y="252445"/>
                    </a:cubicBezTo>
                    <a:lnTo>
                      <a:pt x="78589" y="260109"/>
                    </a:lnTo>
                    <a:cubicBezTo>
                      <a:pt x="76938" y="256851"/>
                      <a:pt x="73059" y="255395"/>
                      <a:pt x="69729" y="256999"/>
                    </a:cubicBezTo>
                    <a:lnTo>
                      <a:pt x="35506" y="273499"/>
                    </a:lnTo>
                    <a:cubicBezTo>
                      <a:pt x="22059" y="279983"/>
                      <a:pt x="12775" y="292794"/>
                      <a:pt x="10803" y="307592"/>
                    </a:cubicBezTo>
                    <a:lnTo>
                      <a:pt x="4142" y="357546"/>
                    </a:lnTo>
                    <a:lnTo>
                      <a:pt x="238" y="386826"/>
                    </a:lnTo>
                    <a:cubicBezTo>
                      <a:pt x="-1889" y="402782"/>
                      <a:pt x="10523" y="416958"/>
                      <a:pt x="26619" y="416958"/>
                    </a:cubicBezTo>
                    <a:lnTo>
                      <a:pt x="26619" y="416958"/>
                    </a:lnTo>
                    <a:lnTo>
                      <a:pt x="302937" y="416958"/>
                    </a:lnTo>
                    <a:lnTo>
                      <a:pt x="302937" y="416958"/>
                    </a:lnTo>
                    <a:cubicBezTo>
                      <a:pt x="319033" y="416958"/>
                      <a:pt x="331446" y="402782"/>
                      <a:pt x="329319" y="386827"/>
                    </a:cubicBezTo>
                    <a:close/>
                  </a:path>
                </a:pathLst>
              </a:custGeom>
              <a:solidFill>
                <a:srgbClr val="FFD7A3"/>
              </a:solidFill>
              <a:ln w="1109" cap="flat">
                <a:noFill/>
                <a:prstDash val="solid"/>
                <a:miter/>
              </a:ln>
            </p:spPr>
            <p:txBody>
              <a:bodyPr rtlCol="0" anchor="ctr"/>
              <a:lstStyle/>
              <a:p>
                <a:endParaRPr lang="en-US"/>
              </a:p>
            </p:txBody>
          </p:sp>
          <p:sp>
            <p:nvSpPr>
              <p:cNvPr id="19" name="Freihandform 18">
                <a:extLst>
                  <a:ext uri="{FF2B5EF4-FFF2-40B4-BE49-F238E27FC236}">
                    <a16:creationId xmlns:a16="http://schemas.microsoft.com/office/drawing/2014/main" id="{74217173-5817-4E00-27A0-05B39BDF3554}"/>
                  </a:ext>
                </a:extLst>
              </p:cNvPr>
              <p:cNvSpPr/>
              <p:nvPr/>
            </p:nvSpPr>
            <p:spPr>
              <a:xfrm>
                <a:off x="2517292" y="966596"/>
                <a:ext cx="115053" cy="46414"/>
              </a:xfrm>
              <a:custGeom>
                <a:avLst/>
                <a:gdLst>
                  <a:gd name="connsiteX0" fmla="*/ 115054 w 115053"/>
                  <a:gd name="connsiteY0" fmla="*/ 0 h 46414"/>
                  <a:gd name="connsiteX1" fmla="*/ 8596 w 115053"/>
                  <a:gd name="connsiteY1" fmla="*/ 0 h 46414"/>
                  <a:gd name="connsiteX2" fmla="*/ 8596 w 115053"/>
                  <a:gd name="connsiteY2" fmla="*/ 29352 h 46414"/>
                  <a:gd name="connsiteX3" fmla="*/ 0 w 115053"/>
                  <a:gd name="connsiteY3" fmla="*/ 44546 h 46414"/>
                  <a:gd name="connsiteX4" fmla="*/ 115054 w 115053"/>
                  <a:gd name="connsiteY4" fmla="*/ 0 h 46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53" h="46414">
                    <a:moveTo>
                      <a:pt x="115054" y="0"/>
                    </a:moveTo>
                    <a:lnTo>
                      <a:pt x="8596" y="0"/>
                    </a:lnTo>
                    <a:lnTo>
                      <a:pt x="8596" y="29352"/>
                    </a:lnTo>
                    <a:cubicBezTo>
                      <a:pt x="8596" y="35665"/>
                      <a:pt x="5251" y="41386"/>
                      <a:pt x="0" y="44546"/>
                    </a:cubicBezTo>
                    <a:cubicBezTo>
                      <a:pt x="74215" y="57367"/>
                      <a:pt x="115054" y="0"/>
                      <a:pt x="115054" y="0"/>
                    </a:cubicBezTo>
                    <a:close/>
                  </a:path>
                </a:pathLst>
              </a:custGeom>
              <a:solidFill>
                <a:srgbClr val="FDC88E"/>
              </a:solidFill>
              <a:ln w="1109" cap="flat">
                <a:noFill/>
                <a:prstDash val="solid"/>
                <a:miter/>
              </a:ln>
            </p:spPr>
            <p:txBody>
              <a:bodyPr rtlCol="0" anchor="ctr"/>
              <a:lstStyle/>
              <a:p>
                <a:endParaRPr lang="en-US"/>
              </a:p>
            </p:txBody>
          </p:sp>
          <p:sp>
            <p:nvSpPr>
              <p:cNvPr id="20" name="Freihandform 19">
                <a:extLst>
                  <a:ext uri="{FF2B5EF4-FFF2-40B4-BE49-F238E27FC236}">
                    <a16:creationId xmlns:a16="http://schemas.microsoft.com/office/drawing/2014/main" id="{2A865C42-BA52-732F-D22B-B38032C9C2F0}"/>
                  </a:ext>
                </a:extLst>
              </p:cNvPr>
              <p:cNvSpPr/>
              <p:nvPr/>
            </p:nvSpPr>
            <p:spPr>
              <a:xfrm>
                <a:off x="2464974" y="1016543"/>
                <a:ext cx="228367" cy="95322"/>
              </a:xfrm>
              <a:custGeom>
                <a:avLst/>
                <a:gdLst>
                  <a:gd name="connsiteX0" fmla="*/ 189736 w 228367"/>
                  <a:gd name="connsiteY0" fmla="*/ 0 h 95322"/>
                  <a:gd name="connsiteX1" fmla="*/ 114143 w 228367"/>
                  <a:gd name="connsiteY1" fmla="*/ 54292 h 95322"/>
                  <a:gd name="connsiteX2" fmla="*/ 38551 w 228367"/>
                  <a:gd name="connsiteY2" fmla="*/ 0 h 95322"/>
                  <a:gd name="connsiteX3" fmla="*/ 0 w 228367"/>
                  <a:gd name="connsiteY3" fmla="*/ 14293 h 95322"/>
                  <a:gd name="connsiteX4" fmla="*/ 114143 w 228367"/>
                  <a:gd name="connsiteY4" fmla="*/ 95323 h 95322"/>
                  <a:gd name="connsiteX5" fmla="*/ 228368 w 228367"/>
                  <a:gd name="connsiteY5" fmla="*/ 14062 h 95322"/>
                  <a:gd name="connsiteX6" fmla="*/ 189736 w 228367"/>
                  <a:gd name="connsiteY6" fmla="*/ 0 h 95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367" h="95322">
                    <a:moveTo>
                      <a:pt x="189736" y="0"/>
                    </a:moveTo>
                    <a:cubicBezTo>
                      <a:pt x="179072" y="31549"/>
                      <a:pt x="149293" y="54292"/>
                      <a:pt x="114143" y="54292"/>
                    </a:cubicBezTo>
                    <a:cubicBezTo>
                      <a:pt x="78994" y="54292"/>
                      <a:pt x="49215" y="31548"/>
                      <a:pt x="38551" y="0"/>
                    </a:cubicBezTo>
                    <a:lnTo>
                      <a:pt x="0" y="14293"/>
                    </a:lnTo>
                    <a:cubicBezTo>
                      <a:pt x="16468" y="61471"/>
                      <a:pt x="61349" y="95323"/>
                      <a:pt x="114143" y="95323"/>
                    </a:cubicBezTo>
                    <a:cubicBezTo>
                      <a:pt x="167024" y="95323"/>
                      <a:pt x="211967" y="61362"/>
                      <a:pt x="228368" y="14062"/>
                    </a:cubicBezTo>
                    <a:lnTo>
                      <a:pt x="189736" y="0"/>
                    </a:lnTo>
                    <a:close/>
                  </a:path>
                </a:pathLst>
              </a:custGeom>
              <a:solidFill>
                <a:srgbClr val="26ABB4"/>
              </a:solidFill>
              <a:ln w="1109" cap="flat">
                <a:noFill/>
                <a:prstDash val="solid"/>
                <a:miter/>
              </a:ln>
            </p:spPr>
            <p:txBody>
              <a:bodyPr rtlCol="0" anchor="ctr"/>
              <a:lstStyle/>
              <a:p>
                <a:endParaRPr lang="en-US"/>
              </a:p>
            </p:txBody>
          </p:sp>
          <p:sp>
            <p:nvSpPr>
              <p:cNvPr id="21" name="Freihandform 20">
                <a:extLst>
                  <a:ext uri="{FF2B5EF4-FFF2-40B4-BE49-F238E27FC236}">
                    <a16:creationId xmlns:a16="http://schemas.microsoft.com/office/drawing/2014/main" id="{69ADC16A-3185-0D2F-1046-049BC4AFC9DB}"/>
                  </a:ext>
                </a:extLst>
              </p:cNvPr>
              <p:cNvSpPr/>
              <p:nvPr/>
            </p:nvSpPr>
            <p:spPr>
              <a:xfrm>
                <a:off x="2414341" y="1016677"/>
                <a:ext cx="329554" cy="160615"/>
              </a:xfrm>
              <a:custGeom>
                <a:avLst/>
                <a:gdLst>
                  <a:gd name="connsiteX0" fmla="*/ 329316 w 329554"/>
                  <a:gd name="connsiteY0" fmla="*/ 130485 h 160615"/>
                  <a:gd name="connsiteX1" fmla="*/ 318753 w 329554"/>
                  <a:gd name="connsiteY1" fmla="*/ 51251 h 160615"/>
                  <a:gd name="connsiteX2" fmla="*/ 294049 w 329554"/>
                  <a:gd name="connsiteY2" fmla="*/ 17158 h 160615"/>
                  <a:gd name="connsiteX3" fmla="*/ 259826 w 329554"/>
                  <a:gd name="connsiteY3" fmla="*/ 658 h 160615"/>
                  <a:gd name="connsiteX4" fmla="*/ 250796 w 329554"/>
                  <a:gd name="connsiteY4" fmla="*/ 4106 h 160615"/>
                  <a:gd name="connsiteX5" fmla="*/ 164777 w 329554"/>
                  <a:gd name="connsiteY5" fmla="*/ 89647 h 160615"/>
                  <a:gd name="connsiteX6" fmla="*/ 78758 w 329554"/>
                  <a:gd name="connsiteY6" fmla="*/ 4105 h 160615"/>
                  <a:gd name="connsiteX7" fmla="*/ 69728 w 329554"/>
                  <a:gd name="connsiteY7" fmla="*/ 657 h 160615"/>
                  <a:gd name="connsiteX8" fmla="*/ 35505 w 329554"/>
                  <a:gd name="connsiteY8" fmla="*/ 17157 h 160615"/>
                  <a:gd name="connsiteX9" fmla="*/ 10801 w 329554"/>
                  <a:gd name="connsiteY9" fmla="*/ 51250 h 160615"/>
                  <a:gd name="connsiteX10" fmla="*/ 238 w 329554"/>
                  <a:gd name="connsiteY10" fmla="*/ 130484 h 160615"/>
                  <a:gd name="connsiteX11" fmla="*/ 26619 w 329554"/>
                  <a:gd name="connsiteY11" fmla="*/ 160616 h 160615"/>
                  <a:gd name="connsiteX12" fmla="*/ 302937 w 329554"/>
                  <a:gd name="connsiteY12" fmla="*/ 160616 h 160615"/>
                  <a:gd name="connsiteX13" fmla="*/ 329316 w 329554"/>
                  <a:gd name="connsiteY13" fmla="*/ 130485 h 160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9554" h="160615">
                    <a:moveTo>
                      <a:pt x="329316" y="130485"/>
                    </a:moveTo>
                    <a:lnTo>
                      <a:pt x="318753" y="51251"/>
                    </a:lnTo>
                    <a:cubicBezTo>
                      <a:pt x="316780" y="36453"/>
                      <a:pt x="307496" y="23642"/>
                      <a:pt x="294049" y="17158"/>
                    </a:cubicBezTo>
                    <a:lnTo>
                      <a:pt x="259826" y="658"/>
                    </a:lnTo>
                    <a:cubicBezTo>
                      <a:pt x="256381" y="-1003"/>
                      <a:pt x="252341" y="607"/>
                      <a:pt x="250796" y="4106"/>
                    </a:cubicBezTo>
                    <a:cubicBezTo>
                      <a:pt x="228357" y="54924"/>
                      <a:pt x="189913" y="78555"/>
                      <a:pt x="164777" y="89647"/>
                    </a:cubicBezTo>
                    <a:cubicBezTo>
                      <a:pt x="139640" y="78556"/>
                      <a:pt x="101196" y="54924"/>
                      <a:pt x="78758" y="4105"/>
                    </a:cubicBezTo>
                    <a:cubicBezTo>
                      <a:pt x="77213" y="606"/>
                      <a:pt x="73173" y="-1003"/>
                      <a:pt x="69728" y="657"/>
                    </a:cubicBezTo>
                    <a:lnTo>
                      <a:pt x="35505" y="17157"/>
                    </a:lnTo>
                    <a:cubicBezTo>
                      <a:pt x="22058" y="23641"/>
                      <a:pt x="12774" y="36452"/>
                      <a:pt x="10801" y="51250"/>
                    </a:cubicBezTo>
                    <a:lnTo>
                      <a:pt x="238" y="130484"/>
                    </a:lnTo>
                    <a:cubicBezTo>
                      <a:pt x="-1889" y="146438"/>
                      <a:pt x="10522" y="160616"/>
                      <a:pt x="26619" y="160616"/>
                    </a:cubicBezTo>
                    <a:lnTo>
                      <a:pt x="302937" y="160616"/>
                    </a:lnTo>
                    <a:cubicBezTo>
                      <a:pt x="319032" y="160617"/>
                      <a:pt x="331444" y="146439"/>
                      <a:pt x="329316" y="130485"/>
                    </a:cubicBezTo>
                    <a:close/>
                  </a:path>
                </a:pathLst>
              </a:custGeom>
              <a:solidFill>
                <a:srgbClr val="97CCD2"/>
              </a:solidFill>
              <a:ln w="1109" cap="flat">
                <a:noFill/>
                <a:prstDash val="solid"/>
                <a:miter/>
              </a:ln>
            </p:spPr>
            <p:txBody>
              <a:bodyPr rtlCol="0" anchor="ctr"/>
              <a:lstStyle/>
              <a:p>
                <a:endParaRPr lang="en-US"/>
              </a:p>
            </p:txBody>
          </p:sp>
          <p:sp>
            <p:nvSpPr>
              <p:cNvPr id="22" name="Freihandform 21">
                <a:extLst>
                  <a:ext uri="{FF2B5EF4-FFF2-40B4-BE49-F238E27FC236}">
                    <a16:creationId xmlns:a16="http://schemas.microsoft.com/office/drawing/2014/main" id="{675FD08C-0F2B-2170-2369-0D9E57142DEA}"/>
                  </a:ext>
                </a:extLst>
              </p:cNvPr>
              <p:cNvSpPr/>
              <p:nvPr/>
            </p:nvSpPr>
            <p:spPr>
              <a:xfrm>
                <a:off x="2477989" y="1016677"/>
                <a:ext cx="202260" cy="104354"/>
              </a:xfrm>
              <a:custGeom>
                <a:avLst/>
                <a:gdLst>
                  <a:gd name="connsiteX0" fmla="*/ 106791 w 202260"/>
                  <a:gd name="connsiteY0" fmla="*/ 101692 h 104354"/>
                  <a:gd name="connsiteX1" fmla="*/ 202260 w 202260"/>
                  <a:gd name="connsiteY1" fmla="*/ 3590 h 104354"/>
                  <a:gd name="connsiteX2" fmla="*/ 196179 w 202260"/>
                  <a:gd name="connsiteY2" fmla="*/ 658 h 104354"/>
                  <a:gd name="connsiteX3" fmla="*/ 187149 w 202260"/>
                  <a:gd name="connsiteY3" fmla="*/ 4106 h 104354"/>
                  <a:gd name="connsiteX4" fmla="*/ 101129 w 202260"/>
                  <a:gd name="connsiteY4" fmla="*/ 89647 h 104354"/>
                  <a:gd name="connsiteX5" fmla="*/ 15110 w 202260"/>
                  <a:gd name="connsiteY5" fmla="*/ 4105 h 104354"/>
                  <a:gd name="connsiteX6" fmla="*/ 6080 w 202260"/>
                  <a:gd name="connsiteY6" fmla="*/ 657 h 104354"/>
                  <a:gd name="connsiteX7" fmla="*/ 0 w 202260"/>
                  <a:gd name="connsiteY7" fmla="*/ 3589 h 104354"/>
                  <a:gd name="connsiteX8" fmla="*/ 95468 w 202260"/>
                  <a:gd name="connsiteY8" fmla="*/ 101690 h 104354"/>
                  <a:gd name="connsiteX9" fmla="*/ 101129 w 202260"/>
                  <a:gd name="connsiteY9" fmla="*/ 104354 h 104354"/>
                  <a:gd name="connsiteX10" fmla="*/ 106791 w 202260"/>
                  <a:gd name="connsiteY10" fmla="*/ 101692 h 104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260" h="104354">
                    <a:moveTo>
                      <a:pt x="106791" y="101692"/>
                    </a:moveTo>
                    <a:cubicBezTo>
                      <a:pt x="149652" y="81540"/>
                      <a:pt x="182449" y="47625"/>
                      <a:pt x="202260" y="3590"/>
                    </a:cubicBezTo>
                    <a:lnTo>
                      <a:pt x="196179" y="658"/>
                    </a:lnTo>
                    <a:cubicBezTo>
                      <a:pt x="192733" y="-1003"/>
                      <a:pt x="188694" y="607"/>
                      <a:pt x="187149" y="4106"/>
                    </a:cubicBezTo>
                    <a:cubicBezTo>
                      <a:pt x="164710" y="54924"/>
                      <a:pt x="126265" y="78555"/>
                      <a:pt x="101129" y="89647"/>
                    </a:cubicBezTo>
                    <a:cubicBezTo>
                      <a:pt x="75993" y="78556"/>
                      <a:pt x="37548" y="54924"/>
                      <a:pt x="15110" y="4105"/>
                    </a:cubicBezTo>
                    <a:cubicBezTo>
                      <a:pt x="13566" y="606"/>
                      <a:pt x="9526" y="-1003"/>
                      <a:pt x="6080" y="657"/>
                    </a:cubicBezTo>
                    <a:lnTo>
                      <a:pt x="0" y="3589"/>
                    </a:lnTo>
                    <a:cubicBezTo>
                      <a:pt x="19811" y="47623"/>
                      <a:pt x="52607" y="81539"/>
                      <a:pt x="95468" y="101690"/>
                    </a:cubicBezTo>
                    <a:lnTo>
                      <a:pt x="101129" y="104354"/>
                    </a:lnTo>
                    <a:lnTo>
                      <a:pt x="106791" y="101692"/>
                    </a:lnTo>
                    <a:close/>
                  </a:path>
                </a:pathLst>
              </a:custGeom>
              <a:solidFill>
                <a:srgbClr val="D0E8EA"/>
              </a:solidFill>
              <a:ln w="1109" cap="flat">
                <a:noFill/>
                <a:prstDash val="solid"/>
                <a:miter/>
              </a:ln>
            </p:spPr>
            <p:txBody>
              <a:bodyPr rtlCol="0" anchor="ctr"/>
              <a:lstStyle/>
              <a:p>
                <a:endParaRPr lang="en-US"/>
              </a:p>
            </p:txBody>
          </p:sp>
          <p:sp>
            <p:nvSpPr>
              <p:cNvPr id="23" name="Freihandform 22">
                <a:extLst>
                  <a:ext uri="{FF2B5EF4-FFF2-40B4-BE49-F238E27FC236}">
                    <a16:creationId xmlns:a16="http://schemas.microsoft.com/office/drawing/2014/main" id="{D3F9533E-9095-0046-30C1-C74B3E3EC42E}"/>
                  </a:ext>
                </a:extLst>
              </p:cNvPr>
              <p:cNvSpPr/>
              <p:nvPr/>
            </p:nvSpPr>
            <p:spPr>
              <a:xfrm>
                <a:off x="2414340" y="1055962"/>
                <a:ext cx="67191" cy="121331"/>
              </a:xfrm>
              <a:custGeom>
                <a:avLst/>
                <a:gdLst>
                  <a:gd name="connsiteX0" fmla="*/ 67192 w 67191"/>
                  <a:gd name="connsiteY0" fmla="*/ 83322 h 121331"/>
                  <a:gd name="connsiteX1" fmla="*/ 57848 w 67191"/>
                  <a:gd name="connsiteY1" fmla="*/ 56089 h 121331"/>
                  <a:gd name="connsiteX2" fmla="*/ 14224 w 67191"/>
                  <a:gd name="connsiteY2" fmla="*/ 0 h 121331"/>
                  <a:gd name="connsiteX3" fmla="*/ 10801 w 67191"/>
                  <a:gd name="connsiteY3" fmla="*/ 11965 h 121331"/>
                  <a:gd name="connsiteX4" fmla="*/ 238 w 67191"/>
                  <a:gd name="connsiteY4" fmla="*/ 91200 h 121331"/>
                  <a:gd name="connsiteX5" fmla="*/ 26619 w 67191"/>
                  <a:gd name="connsiteY5" fmla="*/ 121331 h 121331"/>
                  <a:gd name="connsiteX6" fmla="*/ 67192 w 67191"/>
                  <a:gd name="connsiteY6" fmla="*/ 121331 h 121331"/>
                  <a:gd name="connsiteX7" fmla="*/ 67192 w 67191"/>
                  <a:gd name="connsiteY7" fmla="*/ 83322 h 12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91" h="121331">
                    <a:moveTo>
                      <a:pt x="67192" y="83322"/>
                    </a:moveTo>
                    <a:cubicBezTo>
                      <a:pt x="67192" y="73458"/>
                      <a:pt x="63904" y="63876"/>
                      <a:pt x="57848" y="56089"/>
                    </a:cubicBezTo>
                    <a:lnTo>
                      <a:pt x="14224" y="0"/>
                    </a:lnTo>
                    <a:cubicBezTo>
                      <a:pt x="12564" y="3774"/>
                      <a:pt x="11360" y="7775"/>
                      <a:pt x="10801" y="11965"/>
                    </a:cubicBezTo>
                    <a:lnTo>
                      <a:pt x="238" y="91200"/>
                    </a:lnTo>
                    <a:cubicBezTo>
                      <a:pt x="-1889" y="107154"/>
                      <a:pt x="10522" y="121331"/>
                      <a:pt x="26619" y="121331"/>
                    </a:cubicBezTo>
                    <a:lnTo>
                      <a:pt x="67192" y="121331"/>
                    </a:lnTo>
                    <a:lnTo>
                      <a:pt x="67192" y="83322"/>
                    </a:lnTo>
                    <a:close/>
                  </a:path>
                </a:pathLst>
              </a:custGeom>
              <a:solidFill>
                <a:srgbClr val="26ABB4"/>
              </a:solidFill>
              <a:ln w="1109" cap="flat">
                <a:noFill/>
                <a:prstDash val="solid"/>
                <a:miter/>
              </a:ln>
            </p:spPr>
            <p:txBody>
              <a:bodyPr rtlCol="0" anchor="ctr"/>
              <a:lstStyle/>
              <a:p>
                <a:endParaRPr lang="en-US"/>
              </a:p>
            </p:txBody>
          </p:sp>
          <p:sp>
            <p:nvSpPr>
              <p:cNvPr id="24" name="Freihandform 23">
                <a:extLst>
                  <a:ext uri="{FF2B5EF4-FFF2-40B4-BE49-F238E27FC236}">
                    <a16:creationId xmlns:a16="http://schemas.microsoft.com/office/drawing/2014/main" id="{C12FA605-24F5-80D5-A63E-974CA53594F3}"/>
                  </a:ext>
                </a:extLst>
              </p:cNvPr>
              <p:cNvSpPr/>
              <p:nvPr/>
            </p:nvSpPr>
            <p:spPr>
              <a:xfrm>
                <a:off x="2676703" y="1055962"/>
                <a:ext cx="67191" cy="121331"/>
              </a:xfrm>
              <a:custGeom>
                <a:avLst/>
                <a:gdLst>
                  <a:gd name="connsiteX0" fmla="*/ 0 w 67191"/>
                  <a:gd name="connsiteY0" fmla="*/ 83322 h 121331"/>
                  <a:gd name="connsiteX1" fmla="*/ 9344 w 67191"/>
                  <a:gd name="connsiteY1" fmla="*/ 56089 h 121331"/>
                  <a:gd name="connsiteX2" fmla="*/ 52968 w 67191"/>
                  <a:gd name="connsiteY2" fmla="*/ 0 h 121331"/>
                  <a:gd name="connsiteX3" fmla="*/ 56390 w 67191"/>
                  <a:gd name="connsiteY3" fmla="*/ 11965 h 121331"/>
                  <a:gd name="connsiteX4" fmla="*/ 66954 w 67191"/>
                  <a:gd name="connsiteY4" fmla="*/ 91200 h 121331"/>
                  <a:gd name="connsiteX5" fmla="*/ 40572 w 67191"/>
                  <a:gd name="connsiteY5" fmla="*/ 121331 h 121331"/>
                  <a:gd name="connsiteX6" fmla="*/ 0 w 67191"/>
                  <a:gd name="connsiteY6" fmla="*/ 121331 h 121331"/>
                  <a:gd name="connsiteX7" fmla="*/ 0 w 67191"/>
                  <a:gd name="connsiteY7" fmla="*/ 83322 h 12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91" h="121331">
                    <a:moveTo>
                      <a:pt x="0" y="83322"/>
                    </a:moveTo>
                    <a:cubicBezTo>
                      <a:pt x="0" y="73458"/>
                      <a:pt x="3288" y="63876"/>
                      <a:pt x="9344" y="56089"/>
                    </a:cubicBezTo>
                    <a:lnTo>
                      <a:pt x="52968" y="0"/>
                    </a:lnTo>
                    <a:cubicBezTo>
                      <a:pt x="54628" y="3774"/>
                      <a:pt x="55831" y="7775"/>
                      <a:pt x="56390" y="11965"/>
                    </a:cubicBezTo>
                    <a:lnTo>
                      <a:pt x="66954" y="91200"/>
                    </a:lnTo>
                    <a:cubicBezTo>
                      <a:pt x="69081" y="107154"/>
                      <a:pt x="56670" y="121331"/>
                      <a:pt x="40572" y="121331"/>
                    </a:cubicBezTo>
                    <a:lnTo>
                      <a:pt x="0" y="121331"/>
                    </a:lnTo>
                    <a:lnTo>
                      <a:pt x="0" y="83322"/>
                    </a:lnTo>
                    <a:close/>
                  </a:path>
                </a:pathLst>
              </a:custGeom>
              <a:solidFill>
                <a:srgbClr val="26ABB4"/>
              </a:solidFill>
              <a:ln w="1109" cap="flat">
                <a:noFill/>
                <a:prstDash val="solid"/>
                <a:miter/>
              </a:ln>
            </p:spPr>
            <p:txBody>
              <a:bodyPr rtlCol="0" anchor="ctr"/>
              <a:lstStyle/>
              <a:p>
                <a:endParaRPr lang="en-US"/>
              </a:p>
            </p:txBody>
          </p:sp>
          <p:sp>
            <p:nvSpPr>
              <p:cNvPr id="25" name="Freihandform 24">
                <a:extLst>
                  <a:ext uri="{FF2B5EF4-FFF2-40B4-BE49-F238E27FC236}">
                    <a16:creationId xmlns:a16="http://schemas.microsoft.com/office/drawing/2014/main" id="{C1893415-4D97-DF80-7181-143744A2896A}"/>
                  </a:ext>
                </a:extLst>
              </p:cNvPr>
              <p:cNvSpPr/>
              <p:nvPr/>
            </p:nvSpPr>
            <p:spPr>
              <a:xfrm>
                <a:off x="2685557" y="884535"/>
                <a:ext cx="35504" cy="106457"/>
              </a:xfrm>
              <a:custGeom>
                <a:avLst/>
                <a:gdLst>
                  <a:gd name="connsiteX0" fmla="*/ 26624 w 35504"/>
                  <a:gd name="connsiteY0" fmla="*/ 0 h 106457"/>
                  <a:gd name="connsiteX1" fmla="*/ 8881 w 35504"/>
                  <a:gd name="connsiteY1" fmla="*/ 0 h 106457"/>
                  <a:gd name="connsiteX2" fmla="*/ 9 w 35504"/>
                  <a:gd name="connsiteY2" fmla="*/ 53228 h 106457"/>
                  <a:gd name="connsiteX3" fmla="*/ 8881 w 35504"/>
                  <a:gd name="connsiteY3" fmla="*/ 106457 h 106457"/>
                  <a:gd name="connsiteX4" fmla="*/ 26624 w 35504"/>
                  <a:gd name="connsiteY4" fmla="*/ 106457 h 106457"/>
                  <a:gd name="connsiteX5" fmla="*/ 35495 w 35504"/>
                  <a:gd name="connsiteY5" fmla="*/ 53228 h 106457"/>
                  <a:gd name="connsiteX6" fmla="*/ 26624 w 35504"/>
                  <a:gd name="connsiteY6" fmla="*/ 0 h 10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4" h="106457">
                    <a:moveTo>
                      <a:pt x="26624" y="0"/>
                    </a:moveTo>
                    <a:lnTo>
                      <a:pt x="8881" y="0"/>
                    </a:lnTo>
                    <a:cubicBezTo>
                      <a:pt x="8881" y="0"/>
                      <a:pt x="431" y="23388"/>
                      <a:pt x="9" y="53228"/>
                    </a:cubicBezTo>
                    <a:cubicBezTo>
                      <a:pt x="-227" y="69940"/>
                      <a:pt x="4103" y="88676"/>
                      <a:pt x="8881" y="106457"/>
                    </a:cubicBezTo>
                    <a:lnTo>
                      <a:pt x="26624" y="106457"/>
                    </a:lnTo>
                    <a:cubicBezTo>
                      <a:pt x="31401" y="88675"/>
                      <a:pt x="35731" y="69939"/>
                      <a:pt x="35495" y="53228"/>
                    </a:cubicBezTo>
                    <a:cubicBezTo>
                      <a:pt x="35074" y="23390"/>
                      <a:pt x="26624" y="0"/>
                      <a:pt x="26624" y="0"/>
                    </a:cubicBezTo>
                    <a:close/>
                  </a:path>
                </a:pathLst>
              </a:custGeom>
              <a:solidFill>
                <a:srgbClr val="FFC85C"/>
              </a:solidFill>
              <a:ln w="1109" cap="flat">
                <a:noFill/>
                <a:prstDash val="solid"/>
                <a:miter/>
              </a:ln>
            </p:spPr>
            <p:txBody>
              <a:bodyPr rtlCol="0" anchor="ctr"/>
              <a:lstStyle/>
              <a:p>
                <a:endParaRPr lang="en-US"/>
              </a:p>
            </p:txBody>
          </p:sp>
          <p:sp>
            <p:nvSpPr>
              <p:cNvPr id="26" name="Freihandform 25">
                <a:extLst>
                  <a:ext uri="{FF2B5EF4-FFF2-40B4-BE49-F238E27FC236}">
                    <a16:creationId xmlns:a16="http://schemas.microsoft.com/office/drawing/2014/main" id="{8FB1B447-5771-AFA1-10EA-6E6AAC6984CA}"/>
                  </a:ext>
                </a:extLst>
              </p:cNvPr>
              <p:cNvSpPr/>
              <p:nvPr/>
            </p:nvSpPr>
            <p:spPr>
              <a:xfrm>
                <a:off x="2437165" y="884535"/>
                <a:ext cx="35504" cy="106457"/>
              </a:xfrm>
              <a:custGeom>
                <a:avLst/>
                <a:gdLst>
                  <a:gd name="connsiteX0" fmla="*/ 26624 w 35504"/>
                  <a:gd name="connsiteY0" fmla="*/ 0 h 106457"/>
                  <a:gd name="connsiteX1" fmla="*/ 8881 w 35504"/>
                  <a:gd name="connsiteY1" fmla="*/ 0 h 106457"/>
                  <a:gd name="connsiteX2" fmla="*/ 9 w 35504"/>
                  <a:gd name="connsiteY2" fmla="*/ 53228 h 106457"/>
                  <a:gd name="connsiteX3" fmla="*/ 8881 w 35504"/>
                  <a:gd name="connsiteY3" fmla="*/ 106457 h 106457"/>
                  <a:gd name="connsiteX4" fmla="*/ 26624 w 35504"/>
                  <a:gd name="connsiteY4" fmla="*/ 106457 h 106457"/>
                  <a:gd name="connsiteX5" fmla="*/ 35495 w 35504"/>
                  <a:gd name="connsiteY5" fmla="*/ 53228 h 106457"/>
                  <a:gd name="connsiteX6" fmla="*/ 26624 w 35504"/>
                  <a:gd name="connsiteY6" fmla="*/ 0 h 10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4" h="106457">
                    <a:moveTo>
                      <a:pt x="26624" y="0"/>
                    </a:moveTo>
                    <a:lnTo>
                      <a:pt x="8881" y="0"/>
                    </a:lnTo>
                    <a:cubicBezTo>
                      <a:pt x="8881" y="0"/>
                      <a:pt x="431" y="23388"/>
                      <a:pt x="9" y="53228"/>
                    </a:cubicBezTo>
                    <a:cubicBezTo>
                      <a:pt x="-227" y="69940"/>
                      <a:pt x="4103" y="88676"/>
                      <a:pt x="8881" y="106457"/>
                    </a:cubicBezTo>
                    <a:lnTo>
                      <a:pt x="26624" y="106457"/>
                    </a:lnTo>
                    <a:cubicBezTo>
                      <a:pt x="31401" y="88675"/>
                      <a:pt x="35731" y="69939"/>
                      <a:pt x="35495" y="53228"/>
                    </a:cubicBezTo>
                    <a:cubicBezTo>
                      <a:pt x="35074" y="23390"/>
                      <a:pt x="26624" y="0"/>
                      <a:pt x="26624" y="0"/>
                    </a:cubicBezTo>
                    <a:close/>
                  </a:path>
                </a:pathLst>
              </a:custGeom>
              <a:solidFill>
                <a:srgbClr val="F6B45E"/>
              </a:solidFill>
              <a:ln w="1109" cap="flat">
                <a:noFill/>
                <a:prstDash val="solid"/>
                <a:miter/>
              </a:ln>
            </p:spPr>
            <p:txBody>
              <a:bodyPr rtlCol="0" anchor="ctr"/>
              <a:lstStyle/>
              <a:p>
                <a:endParaRPr lang="en-US"/>
              </a:p>
            </p:txBody>
          </p:sp>
          <p:sp>
            <p:nvSpPr>
              <p:cNvPr id="27" name="Freihandform 26">
                <a:extLst>
                  <a:ext uri="{FF2B5EF4-FFF2-40B4-BE49-F238E27FC236}">
                    <a16:creationId xmlns:a16="http://schemas.microsoft.com/office/drawing/2014/main" id="{F6E0A7E2-AF65-A1A4-0B84-F835688CCE50}"/>
                  </a:ext>
                </a:extLst>
              </p:cNvPr>
              <p:cNvSpPr/>
              <p:nvPr/>
            </p:nvSpPr>
            <p:spPr>
              <a:xfrm>
                <a:off x="2428303" y="760334"/>
                <a:ext cx="301629" cy="221786"/>
              </a:xfrm>
              <a:custGeom>
                <a:avLst/>
                <a:gdLst>
                  <a:gd name="connsiteX0" fmla="*/ 275015 w 301629"/>
                  <a:gd name="connsiteY0" fmla="*/ 79843 h 221786"/>
                  <a:gd name="connsiteX1" fmla="*/ 275015 w 301629"/>
                  <a:gd name="connsiteY1" fmla="*/ 62100 h 221786"/>
                  <a:gd name="connsiteX2" fmla="*/ 230658 w 301629"/>
                  <a:gd name="connsiteY2" fmla="*/ 0 h 221786"/>
                  <a:gd name="connsiteX3" fmla="*/ 70972 w 301629"/>
                  <a:gd name="connsiteY3" fmla="*/ 0 h 221786"/>
                  <a:gd name="connsiteX4" fmla="*/ 26614 w 301629"/>
                  <a:gd name="connsiteY4" fmla="*/ 62100 h 221786"/>
                  <a:gd name="connsiteX5" fmla="*/ 26614 w 301629"/>
                  <a:gd name="connsiteY5" fmla="*/ 79843 h 221786"/>
                  <a:gd name="connsiteX6" fmla="*/ 0 w 301629"/>
                  <a:gd name="connsiteY6" fmla="*/ 106457 h 221786"/>
                  <a:gd name="connsiteX7" fmla="*/ 26614 w 301629"/>
                  <a:gd name="connsiteY7" fmla="*/ 133072 h 221786"/>
                  <a:gd name="connsiteX8" fmla="*/ 26614 w 301629"/>
                  <a:gd name="connsiteY8" fmla="*/ 141943 h 221786"/>
                  <a:gd name="connsiteX9" fmla="*/ 59370 w 301629"/>
                  <a:gd name="connsiteY9" fmla="*/ 191078 h 221786"/>
                  <a:gd name="connsiteX10" fmla="*/ 116692 w 301629"/>
                  <a:gd name="connsiteY10" fmla="*/ 214962 h 221786"/>
                  <a:gd name="connsiteX11" fmla="*/ 150814 w 301629"/>
                  <a:gd name="connsiteY11" fmla="*/ 221786 h 221786"/>
                  <a:gd name="connsiteX12" fmla="*/ 150814 w 301629"/>
                  <a:gd name="connsiteY12" fmla="*/ 221786 h 221786"/>
                  <a:gd name="connsiteX13" fmla="*/ 184934 w 301629"/>
                  <a:gd name="connsiteY13" fmla="*/ 214962 h 221786"/>
                  <a:gd name="connsiteX14" fmla="*/ 242259 w 301629"/>
                  <a:gd name="connsiteY14" fmla="*/ 191077 h 221786"/>
                  <a:gd name="connsiteX15" fmla="*/ 275015 w 301629"/>
                  <a:gd name="connsiteY15" fmla="*/ 141943 h 221786"/>
                  <a:gd name="connsiteX16" fmla="*/ 275015 w 301629"/>
                  <a:gd name="connsiteY16" fmla="*/ 133072 h 221786"/>
                  <a:gd name="connsiteX17" fmla="*/ 301629 w 301629"/>
                  <a:gd name="connsiteY17" fmla="*/ 106457 h 221786"/>
                  <a:gd name="connsiteX18" fmla="*/ 275015 w 301629"/>
                  <a:gd name="connsiteY18" fmla="*/ 79843 h 22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1629" h="221786">
                    <a:moveTo>
                      <a:pt x="275015" y="79843"/>
                    </a:moveTo>
                    <a:lnTo>
                      <a:pt x="275015" y="62100"/>
                    </a:lnTo>
                    <a:cubicBezTo>
                      <a:pt x="275015" y="37602"/>
                      <a:pt x="255155" y="0"/>
                      <a:pt x="230658" y="0"/>
                    </a:cubicBezTo>
                    <a:lnTo>
                      <a:pt x="70972" y="0"/>
                    </a:lnTo>
                    <a:cubicBezTo>
                      <a:pt x="46474" y="0"/>
                      <a:pt x="26614" y="37602"/>
                      <a:pt x="26614" y="62100"/>
                    </a:cubicBezTo>
                    <a:lnTo>
                      <a:pt x="26614" y="79843"/>
                    </a:lnTo>
                    <a:cubicBezTo>
                      <a:pt x="11915" y="79843"/>
                      <a:pt x="0" y="91758"/>
                      <a:pt x="0" y="106457"/>
                    </a:cubicBezTo>
                    <a:cubicBezTo>
                      <a:pt x="0" y="121156"/>
                      <a:pt x="11915" y="133072"/>
                      <a:pt x="26614" y="133072"/>
                    </a:cubicBezTo>
                    <a:lnTo>
                      <a:pt x="26614" y="141943"/>
                    </a:lnTo>
                    <a:cubicBezTo>
                      <a:pt x="26614" y="163431"/>
                      <a:pt x="39535" y="182812"/>
                      <a:pt x="59370" y="191078"/>
                    </a:cubicBezTo>
                    <a:lnTo>
                      <a:pt x="116692" y="214962"/>
                    </a:lnTo>
                    <a:cubicBezTo>
                      <a:pt x="127504" y="219467"/>
                      <a:pt x="139101" y="221786"/>
                      <a:pt x="150814" y="221786"/>
                    </a:cubicBezTo>
                    <a:lnTo>
                      <a:pt x="150814" y="221786"/>
                    </a:lnTo>
                    <a:cubicBezTo>
                      <a:pt x="162526" y="221786"/>
                      <a:pt x="174122" y="219467"/>
                      <a:pt x="184934" y="214962"/>
                    </a:cubicBezTo>
                    <a:lnTo>
                      <a:pt x="242259" y="191077"/>
                    </a:lnTo>
                    <a:cubicBezTo>
                      <a:pt x="262095" y="182813"/>
                      <a:pt x="275015" y="163432"/>
                      <a:pt x="275015" y="141943"/>
                    </a:cubicBezTo>
                    <a:lnTo>
                      <a:pt x="275015" y="133072"/>
                    </a:lnTo>
                    <a:cubicBezTo>
                      <a:pt x="289714" y="133072"/>
                      <a:pt x="301629" y="121156"/>
                      <a:pt x="301629" y="106457"/>
                    </a:cubicBezTo>
                    <a:cubicBezTo>
                      <a:pt x="301629" y="91758"/>
                      <a:pt x="289714" y="79843"/>
                      <a:pt x="275015" y="79843"/>
                    </a:cubicBezTo>
                    <a:close/>
                  </a:path>
                </a:pathLst>
              </a:custGeom>
              <a:solidFill>
                <a:srgbClr val="FFE1B2"/>
              </a:solidFill>
              <a:ln w="1109" cap="flat">
                <a:noFill/>
                <a:prstDash val="solid"/>
                <a:miter/>
              </a:ln>
            </p:spPr>
            <p:txBody>
              <a:bodyPr rtlCol="0" anchor="ctr"/>
              <a:lstStyle/>
              <a:p>
                <a:endParaRPr lang="en-US"/>
              </a:p>
            </p:txBody>
          </p:sp>
          <p:sp>
            <p:nvSpPr>
              <p:cNvPr id="28" name="Freihandform 27">
                <a:extLst>
                  <a:ext uri="{FF2B5EF4-FFF2-40B4-BE49-F238E27FC236}">
                    <a16:creationId xmlns:a16="http://schemas.microsoft.com/office/drawing/2014/main" id="{3B686E84-474F-33F4-15E8-10088F11368A}"/>
                  </a:ext>
                </a:extLst>
              </p:cNvPr>
              <p:cNvSpPr/>
              <p:nvPr/>
            </p:nvSpPr>
            <p:spPr>
              <a:xfrm>
                <a:off x="2508146" y="849049"/>
                <a:ext cx="17742" cy="26614"/>
              </a:xfrm>
              <a:custGeom>
                <a:avLst/>
                <a:gdLst>
                  <a:gd name="connsiteX0" fmla="*/ 8871 w 17742"/>
                  <a:gd name="connsiteY0" fmla="*/ 26614 h 26614"/>
                  <a:gd name="connsiteX1" fmla="*/ 8871 w 17742"/>
                  <a:gd name="connsiteY1" fmla="*/ 26614 h 26614"/>
                  <a:gd name="connsiteX2" fmla="*/ 0 w 17742"/>
                  <a:gd name="connsiteY2" fmla="*/ 17743 h 26614"/>
                  <a:gd name="connsiteX3" fmla="*/ 0 w 17742"/>
                  <a:gd name="connsiteY3" fmla="*/ 8871 h 26614"/>
                  <a:gd name="connsiteX4" fmla="*/ 8871 w 17742"/>
                  <a:gd name="connsiteY4" fmla="*/ 0 h 26614"/>
                  <a:gd name="connsiteX5" fmla="*/ 8871 w 17742"/>
                  <a:gd name="connsiteY5" fmla="*/ 0 h 26614"/>
                  <a:gd name="connsiteX6" fmla="*/ 17743 w 17742"/>
                  <a:gd name="connsiteY6" fmla="*/ 8871 h 26614"/>
                  <a:gd name="connsiteX7" fmla="*/ 17743 w 17742"/>
                  <a:gd name="connsiteY7" fmla="*/ 17743 h 26614"/>
                  <a:gd name="connsiteX8" fmla="*/ 8871 w 17742"/>
                  <a:gd name="connsiteY8" fmla="*/ 26614 h 26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2" h="26614">
                    <a:moveTo>
                      <a:pt x="8871" y="26614"/>
                    </a:moveTo>
                    <a:lnTo>
                      <a:pt x="8871" y="26614"/>
                    </a:lnTo>
                    <a:cubicBezTo>
                      <a:pt x="3992" y="26614"/>
                      <a:pt x="0" y="22622"/>
                      <a:pt x="0" y="17743"/>
                    </a:cubicBezTo>
                    <a:lnTo>
                      <a:pt x="0" y="8871"/>
                    </a:lnTo>
                    <a:cubicBezTo>
                      <a:pt x="0" y="3992"/>
                      <a:pt x="3992" y="0"/>
                      <a:pt x="8871" y="0"/>
                    </a:cubicBezTo>
                    <a:lnTo>
                      <a:pt x="8871" y="0"/>
                    </a:lnTo>
                    <a:cubicBezTo>
                      <a:pt x="13751" y="0"/>
                      <a:pt x="17743" y="3992"/>
                      <a:pt x="17743" y="8871"/>
                    </a:cubicBezTo>
                    <a:lnTo>
                      <a:pt x="17743" y="17743"/>
                    </a:lnTo>
                    <a:cubicBezTo>
                      <a:pt x="17743" y="22622"/>
                      <a:pt x="13751" y="26614"/>
                      <a:pt x="8871" y="26614"/>
                    </a:cubicBezTo>
                    <a:close/>
                  </a:path>
                </a:pathLst>
              </a:custGeom>
              <a:solidFill>
                <a:srgbClr val="623F33"/>
              </a:solidFill>
              <a:ln w="1109" cap="flat">
                <a:noFill/>
                <a:prstDash val="solid"/>
                <a:miter/>
              </a:ln>
            </p:spPr>
            <p:txBody>
              <a:bodyPr rtlCol="0" anchor="ctr"/>
              <a:lstStyle/>
              <a:p>
                <a:endParaRPr lang="en-US"/>
              </a:p>
            </p:txBody>
          </p:sp>
          <p:sp>
            <p:nvSpPr>
              <p:cNvPr id="29" name="Freihandform 28">
                <a:extLst>
                  <a:ext uri="{FF2B5EF4-FFF2-40B4-BE49-F238E27FC236}">
                    <a16:creationId xmlns:a16="http://schemas.microsoft.com/office/drawing/2014/main" id="{20BE01A7-C9B1-4DC2-DF07-1A20B8F3B4CB}"/>
                  </a:ext>
                </a:extLst>
              </p:cNvPr>
              <p:cNvSpPr/>
              <p:nvPr/>
            </p:nvSpPr>
            <p:spPr>
              <a:xfrm>
                <a:off x="2632346" y="849049"/>
                <a:ext cx="17742" cy="26614"/>
              </a:xfrm>
              <a:custGeom>
                <a:avLst/>
                <a:gdLst>
                  <a:gd name="connsiteX0" fmla="*/ 8871 w 17742"/>
                  <a:gd name="connsiteY0" fmla="*/ 26614 h 26614"/>
                  <a:gd name="connsiteX1" fmla="*/ 8871 w 17742"/>
                  <a:gd name="connsiteY1" fmla="*/ 26614 h 26614"/>
                  <a:gd name="connsiteX2" fmla="*/ 0 w 17742"/>
                  <a:gd name="connsiteY2" fmla="*/ 17743 h 26614"/>
                  <a:gd name="connsiteX3" fmla="*/ 0 w 17742"/>
                  <a:gd name="connsiteY3" fmla="*/ 8871 h 26614"/>
                  <a:gd name="connsiteX4" fmla="*/ 8871 w 17742"/>
                  <a:gd name="connsiteY4" fmla="*/ 0 h 26614"/>
                  <a:gd name="connsiteX5" fmla="*/ 8871 w 17742"/>
                  <a:gd name="connsiteY5" fmla="*/ 0 h 26614"/>
                  <a:gd name="connsiteX6" fmla="*/ 17743 w 17742"/>
                  <a:gd name="connsiteY6" fmla="*/ 8871 h 26614"/>
                  <a:gd name="connsiteX7" fmla="*/ 17743 w 17742"/>
                  <a:gd name="connsiteY7" fmla="*/ 17743 h 26614"/>
                  <a:gd name="connsiteX8" fmla="*/ 8871 w 17742"/>
                  <a:gd name="connsiteY8" fmla="*/ 26614 h 26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2" h="26614">
                    <a:moveTo>
                      <a:pt x="8871" y="26614"/>
                    </a:moveTo>
                    <a:lnTo>
                      <a:pt x="8871" y="26614"/>
                    </a:lnTo>
                    <a:cubicBezTo>
                      <a:pt x="3992" y="26614"/>
                      <a:pt x="0" y="22622"/>
                      <a:pt x="0" y="17743"/>
                    </a:cubicBezTo>
                    <a:lnTo>
                      <a:pt x="0" y="8871"/>
                    </a:lnTo>
                    <a:cubicBezTo>
                      <a:pt x="0" y="3992"/>
                      <a:pt x="3992" y="0"/>
                      <a:pt x="8871" y="0"/>
                    </a:cubicBezTo>
                    <a:lnTo>
                      <a:pt x="8871" y="0"/>
                    </a:lnTo>
                    <a:cubicBezTo>
                      <a:pt x="13751" y="0"/>
                      <a:pt x="17743" y="3992"/>
                      <a:pt x="17743" y="8871"/>
                    </a:cubicBezTo>
                    <a:lnTo>
                      <a:pt x="17743" y="17743"/>
                    </a:lnTo>
                    <a:cubicBezTo>
                      <a:pt x="17743" y="22622"/>
                      <a:pt x="13751" y="26614"/>
                      <a:pt x="8871" y="26614"/>
                    </a:cubicBezTo>
                    <a:close/>
                  </a:path>
                </a:pathLst>
              </a:custGeom>
              <a:solidFill>
                <a:srgbClr val="623F33"/>
              </a:solidFill>
              <a:ln w="1109" cap="flat">
                <a:noFill/>
                <a:prstDash val="solid"/>
                <a:miter/>
              </a:ln>
            </p:spPr>
            <p:txBody>
              <a:bodyPr rtlCol="0" anchor="ctr"/>
              <a:lstStyle/>
              <a:p>
                <a:endParaRPr lang="en-US"/>
              </a:p>
            </p:txBody>
          </p:sp>
          <p:sp>
            <p:nvSpPr>
              <p:cNvPr id="30" name="Freihandform 29">
                <a:extLst>
                  <a:ext uri="{FF2B5EF4-FFF2-40B4-BE49-F238E27FC236}">
                    <a16:creationId xmlns:a16="http://schemas.microsoft.com/office/drawing/2014/main" id="{983E95EA-47C7-BD02-46C6-67BC4D6AE42C}"/>
                  </a:ext>
                </a:extLst>
              </p:cNvPr>
              <p:cNvSpPr/>
              <p:nvPr/>
            </p:nvSpPr>
            <p:spPr>
              <a:xfrm>
                <a:off x="2534759" y="911147"/>
                <a:ext cx="88716" cy="26858"/>
              </a:xfrm>
              <a:custGeom>
                <a:avLst/>
                <a:gdLst>
                  <a:gd name="connsiteX0" fmla="*/ 44359 w 88716"/>
                  <a:gd name="connsiteY0" fmla="*/ 26859 h 26858"/>
                  <a:gd name="connsiteX1" fmla="*/ 3883 w 88716"/>
                  <a:gd name="connsiteY1" fmla="*/ 16208 h 26858"/>
                  <a:gd name="connsiteX2" fmla="*/ 1539 w 88716"/>
                  <a:gd name="connsiteY2" fmla="*/ 3884 h 26858"/>
                  <a:gd name="connsiteX3" fmla="*/ 13863 w 88716"/>
                  <a:gd name="connsiteY3" fmla="*/ 1541 h 26858"/>
                  <a:gd name="connsiteX4" fmla="*/ 44359 w 88716"/>
                  <a:gd name="connsiteY4" fmla="*/ 9117 h 26858"/>
                  <a:gd name="connsiteX5" fmla="*/ 74854 w 88716"/>
                  <a:gd name="connsiteY5" fmla="*/ 1541 h 26858"/>
                  <a:gd name="connsiteX6" fmla="*/ 87178 w 88716"/>
                  <a:gd name="connsiteY6" fmla="*/ 3884 h 26858"/>
                  <a:gd name="connsiteX7" fmla="*/ 84835 w 88716"/>
                  <a:gd name="connsiteY7" fmla="*/ 16208 h 26858"/>
                  <a:gd name="connsiteX8" fmla="*/ 44359 w 88716"/>
                  <a:gd name="connsiteY8" fmla="*/ 26859 h 26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716" h="26858">
                    <a:moveTo>
                      <a:pt x="44359" y="26859"/>
                    </a:moveTo>
                    <a:cubicBezTo>
                      <a:pt x="28586" y="26859"/>
                      <a:pt x="13833" y="22978"/>
                      <a:pt x="3883" y="16208"/>
                    </a:cubicBezTo>
                    <a:cubicBezTo>
                      <a:pt x="-167" y="13453"/>
                      <a:pt x="-1221" y="7934"/>
                      <a:pt x="1539" y="3884"/>
                    </a:cubicBezTo>
                    <a:cubicBezTo>
                      <a:pt x="4290" y="-161"/>
                      <a:pt x="9813" y="-1215"/>
                      <a:pt x="13863" y="1541"/>
                    </a:cubicBezTo>
                    <a:cubicBezTo>
                      <a:pt x="20837" y="6284"/>
                      <a:pt x="32238" y="9117"/>
                      <a:pt x="44359" y="9117"/>
                    </a:cubicBezTo>
                    <a:cubicBezTo>
                      <a:pt x="56479" y="9117"/>
                      <a:pt x="67880" y="6284"/>
                      <a:pt x="74854" y="1541"/>
                    </a:cubicBezTo>
                    <a:cubicBezTo>
                      <a:pt x="78913" y="-1223"/>
                      <a:pt x="84423" y="-166"/>
                      <a:pt x="87178" y="3884"/>
                    </a:cubicBezTo>
                    <a:cubicBezTo>
                      <a:pt x="89937" y="7934"/>
                      <a:pt x="88884" y="13453"/>
                      <a:pt x="84835" y="16208"/>
                    </a:cubicBezTo>
                    <a:cubicBezTo>
                      <a:pt x="74885" y="22978"/>
                      <a:pt x="60131" y="26859"/>
                      <a:pt x="44359" y="26859"/>
                    </a:cubicBezTo>
                    <a:close/>
                  </a:path>
                </a:pathLst>
              </a:custGeom>
              <a:solidFill>
                <a:srgbClr val="E4B07B"/>
              </a:solidFill>
              <a:ln w="1109" cap="flat">
                <a:noFill/>
                <a:prstDash val="solid"/>
                <a:miter/>
              </a:ln>
            </p:spPr>
            <p:txBody>
              <a:bodyPr rtlCol="0" anchor="ctr"/>
              <a:lstStyle/>
              <a:p>
                <a:endParaRPr lang="en-US"/>
              </a:p>
            </p:txBody>
          </p:sp>
          <p:sp>
            <p:nvSpPr>
              <p:cNvPr id="31" name="Freihandform 30">
                <a:extLst>
                  <a:ext uri="{FF2B5EF4-FFF2-40B4-BE49-F238E27FC236}">
                    <a16:creationId xmlns:a16="http://schemas.microsoft.com/office/drawing/2014/main" id="{3A591E0E-DCAD-8FFE-588F-973410320A03}"/>
                  </a:ext>
                </a:extLst>
              </p:cNvPr>
              <p:cNvSpPr/>
              <p:nvPr/>
            </p:nvSpPr>
            <p:spPr>
              <a:xfrm>
                <a:off x="2428303" y="757008"/>
                <a:ext cx="163012" cy="221337"/>
              </a:xfrm>
              <a:custGeom>
                <a:avLst/>
                <a:gdLst>
                  <a:gd name="connsiteX0" fmla="*/ 163013 w 163012"/>
                  <a:gd name="connsiteY0" fmla="*/ 0 h 221337"/>
                  <a:gd name="connsiteX1" fmla="*/ 143052 w 163012"/>
                  <a:gd name="connsiteY1" fmla="*/ 0 h 221337"/>
                  <a:gd name="connsiteX2" fmla="*/ 26617 w 163012"/>
                  <a:gd name="connsiteY2" fmla="*/ 83170 h 221337"/>
                  <a:gd name="connsiteX3" fmla="*/ 26614 w 163012"/>
                  <a:gd name="connsiteY3" fmla="*/ 83170 h 221337"/>
                  <a:gd name="connsiteX4" fmla="*/ 26614 w 163012"/>
                  <a:gd name="connsiteY4" fmla="*/ 83170 h 221337"/>
                  <a:gd name="connsiteX5" fmla="*/ 0 w 163012"/>
                  <a:gd name="connsiteY5" fmla="*/ 109784 h 221337"/>
                  <a:gd name="connsiteX6" fmla="*/ 26614 w 163012"/>
                  <a:gd name="connsiteY6" fmla="*/ 136399 h 221337"/>
                  <a:gd name="connsiteX7" fmla="*/ 26614 w 163012"/>
                  <a:gd name="connsiteY7" fmla="*/ 145270 h 221337"/>
                  <a:gd name="connsiteX8" fmla="*/ 59370 w 163012"/>
                  <a:gd name="connsiteY8" fmla="*/ 194405 h 221337"/>
                  <a:gd name="connsiteX9" fmla="*/ 116691 w 163012"/>
                  <a:gd name="connsiteY9" fmla="*/ 218289 h 221337"/>
                  <a:gd name="connsiteX10" fmla="*/ 125259 w 163012"/>
                  <a:gd name="connsiteY10" fmla="*/ 221337 h 221337"/>
                  <a:gd name="connsiteX11" fmla="*/ 73184 w 163012"/>
                  <a:gd name="connsiteY11" fmla="*/ 176013 h 221337"/>
                  <a:gd name="connsiteX12" fmla="*/ 62100 w 163012"/>
                  <a:gd name="connsiteY12" fmla="*/ 147597 h 221337"/>
                  <a:gd name="connsiteX13" fmla="*/ 62100 w 163012"/>
                  <a:gd name="connsiteY13" fmla="*/ 98015 h 221337"/>
                  <a:gd name="connsiteX14" fmla="*/ 163013 w 163012"/>
                  <a:gd name="connsiteY14" fmla="*/ 0 h 22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3012" h="221337">
                    <a:moveTo>
                      <a:pt x="163013" y="0"/>
                    </a:moveTo>
                    <a:lnTo>
                      <a:pt x="143052" y="0"/>
                    </a:lnTo>
                    <a:cubicBezTo>
                      <a:pt x="143052" y="0"/>
                      <a:pt x="158207" y="58404"/>
                      <a:pt x="26617" y="83170"/>
                    </a:cubicBezTo>
                    <a:lnTo>
                      <a:pt x="26614" y="83170"/>
                    </a:lnTo>
                    <a:lnTo>
                      <a:pt x="26614" y="83170"/>
                    </a:lnTo>
                    <a:cubicBezTo>
                      <a:pt x="11915" y="83170"/>
                      <a:pt x="0" y="95085"/>
                      <a:pt x="0" y="109784"/>
                    </a:cubicBezTo>
                    <a:cubicBezTo>
                      <a:pt x="0" y="124483"/>
                      <a:pt x="11915" y="136399"/>
                      <a:pt x="26614" y="136399"/>
                    </a:cubicBezTo>
                    <a:lnTo>
                      <a:pt x="26614" y="145270"/>
                    </a:lnTo>
                    <a:cubicBezTo>
                      <a:pt x="26614" y="166758"/>
                      <a:pt x="39535" y="186140"/>
                      <a:pt x="59370" y="194405"/>
                    </a:cubicBezTo>
                    <a:lnTo>
                      <a:pt x="116691" y="218289"/>
                    </a:lnTo>
                    <a:cubicBezTo>
                      <a:pt x="119496" y="219457"/>
                      <a:pt x="122359" y="220464"/>
                      <a:pt x="125259" y="221337"/>
                    </a:cubicBezTo>
                    <a:cubicBezTo>
                      <a:pt x="99927" y="202806"/>
                      <a:pt x="83064" y="186605"/>
                      <a:pt x="73184" y="176013"/>
                    </a:cubicBezTo>
                    <a:cubicBezTo>
                      <a:pt x="65996" y="168306"/>
                      <a:pt x="62100" y="158136"/>
                      <a:pt x="62100" y="147597"/>
                    </a:cubicBezTo>
                    <a:lnTo>
                      <a:pt x="62100" y="98015"/>
                    </a:lnTo>
                    <a:cubicBezTo>
                      <a:pt x="87021" y="89317"/>
                      <a:pt x="163013" y="58219"/>
                      <a:pt x="163013" y="0"/>
                    </a:cubicBezTo>
                    <a:close/>
                  </a:path>
                </a:pathLst>
              </a:custGeom>
              <a:solidFill>
                <a:srgbClr val="FFD7A3"/>
              </a:solidFill>
              <a:ln w="1109" cap="flat">
                <a:noFill/>
                <a:prstDash val="solid"/>
                <a:miter/>
              </a:ln>
            </p:spPr>
            <p:txBody>
              <a:bodyPr rtlCol="0" anchor="ctr"/>
              <a:lstStyle/>
              <a:p>
                <a:endParaRPr lang="en-US"/>
              </a:p>
            </p:txBody>
          </p:sp>
          <p:sp>
            <p:nvSpPr>
              <p:cNvPr id="32" name="Freihandform 31">
                <a:extLst>
                  <a:ext uri="{FF2B5EF4-FFF2-40B4-BE49-F238E27FC236}">
                    <a16:creationId xmlns:a16="http://schemas.microsoft.com/office/drawing/2014/main" id="{094917C6-24E6-0196-335A-203287A6DFEB}"/>
                  </a:ext>
                </a:extLst>
              </p:cNvPr>
              <p:cNvSpPr/>
              <p:nvPr/>
            </p:nvSpPr>
            <p:spPr>
              <a:xfrm>
                <a:off x="2437174" y="990992"/>
                <a:ext cx="35485" cy="17742"/>
              </a:xfrm>
              <a:custGeom>
                <a:avLst/>
                <a:gdLst>
                  <a:gd name="connsiteX0" fmla="*/ 26614 w 35485"/>
                  <a:gd name="connsiteY0" fmla="*/ 17743 h 17742"/>
                  <a:gd name="connsiteX1" fmla="*/ 8871 w 35485"/>
                  <a:gd name="connsiteY1" fmla="*/ 17743 h 17742"/>
                  <a:gd name="connsiteX2" fmla="*/ 0 w 35485"/>
                  <a:gd name="connsiteY2" fmla="*/ 8871 h 17742"/>
                  <a:gd name="connsiteX3" fmla="*/ 0 w 35485"/>
                  <a:gd name="connsiteY3" fmla="*/ 8871 h 17742"/>
                  <a:gd name="connsiteX4" fmla="*/ 8871 w 35485"/>
                  <a:gd name="connsiteY4" fmla="*/ 0 h 17742"/>
                  <a:gd name="connsiteX5" fmla="*/ 26614 w 35485"/>
                  <a:gd name="connsiteY5" fmla="*/ 0 h 17742"/>
                  <a:gd name="connsiteX6" fmla="*/ 35486 w 35485"/>
                  <a:gd name="connsiteY6" fmla="*/ 8871 h 17742"/>
                  <a:gd name="connsiteX7" fmla="*/ 35486 w 35485"/>
                  <a:gd name="connsiteY7" fmla="*/ 8871 h 17742"/>
                  <a:gd name="connsiteX8" fmla="*/ 26614 w 35485"/>
                  <a:gd name="connsiteY8" fmla="*/ 17743 h 1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85" h="17742">
                    <a:moveTo>
                      <a:pt x="26614" y="17743"/>
                    </a:moveTo>
                    <a:lnTo>
                      <a:pt x="8871" y="17743"/>
                    </a:lnTo>
                    <a:cubicBezTo>
                      <a:pt x="3972" y="17743"/>
                      <a:pt x="0" y="13771"/>
                      <a:pt x="0" y="8871"/>
                    </a:cubicBezTo>
                    <a:lnTo>
                      <a:pt x="0" y="8871"/>
                    </a:lnTo>
                    <a:cubicBezTo>
                      <a:pt x="0" y="3972"/>
                      <a:pt x="3972" y="0"/>
                      <a:pt x="8871" y="0"/>
                    </a:cubicBezTo>
                    <a:lnTo>
                      <a:pt x="26614" y="0"/>
                    </a:lnTo>
                    <a:cubicBezTo>
                      <a:pt x="31514" y="0"/>
                      <a:pt x="35486" y="3972"/>
                      <a:pt x="35486" y="8871"/>
                    </a:cubicBezTo>
                    <a:lnTo>
                      <a:pt x="35486" y="8871"/>
                    </a:lnTo>
                    <a:cubicBezTo>
                      <a:pt x="35486" y="13772"/>
                      <a:pt x="31514" y="17743"/>
                      <a:pt x="26614" y="17743"/>
                    </a:cubicBezTo>
                    <a:close/>
                  </a:path>
                </a:pathLst>
              </a:custGeom>
              <a:solidFill>
                <a:srgbClr val="00A1B4"/>
              </a:solidFill>
              <a:ln w="1109" cap="flat">
                <a:noFill/>
                <a:prstDash val="solid"/>
                <a:miter/>
              </a:ln>
            </p:spPr>
            <p:txBody>
              <a:bodyPr rtlCol="0" anchor="ctr"/>
              <a:lstStyle/>
              <a:p>
                <a:endParaRPr lang="en-US"/>
              </a:p>
            </p:txBody>
          </p:sp>
          <p:sp>
            <p:nvSpPr>
              <p:cNvPr id="33" name="Freihandform 32">
                <a:extLst>
                  <a:ext uri="{FF2B5EF4-FFF2-40B4-BE49-F238E27FC236}">
                    <a16:creationId xmlns:a16="http://schemas.microsoft.com/office/drawing/2014/main" id="{2F64730D-836E-34D2-B24C-19F0C58FFF47}"/>
                  </a:ext>
                </a:extLst>
              </p:cNvPr>
              <p:cNvSpPr/>
              <p:nvPr/>
            </p:nvSpPr>
            <p:spPr>
              <a:xfrm>
                <a:off x="2441177" y="1008735"/>
                <a:ext cx="27480" cy="62100"/>
              </a:xfrm>
              <a:custGeom>
                <a:avLst/>
                <a:gdLst>
                  <a:gd name="connsiteX0" fmla="*/ 22612 w 27480"/>
                  <a:gd name="connsiteY0" fmla="*/ 0 h 62100"/>
                  <a:gd name="connsiteX1" fmla="*/ 13740 w 27480"/>
                  <a:gd name="connsiteY1" fmla="*/ 62100 h 62100"/>
                  <a:gd name="connsiteX2" fmla="*/ 4869 w 27480"/>
                  <a:gd name="connsiteY2" fmla="*/ 0 h 62100"/>
                </a:gdLst>
                <a:ahLst/>
                <a:cxnLst>
                  <a:cxn ang="0">
                    <a:pos x="connsiteX0" y="connsiteY0"/>
                  </a:cxn>
                  <a:cxn ang="0">
                    <a:pos x="connsiteX1" y="connsiteY1"/>
                  </a:cxn>
                  <a:cxn ang="0">
                    <a:pos x="connsiteX2" y="connsiteY2"/>
                  </a:cxn>
                </a:cxnLst>
                <a:rect l="l" t="t" r="r" b="b"/>
                <a:pathLst>
                  <a:path w="27480" h="62100">
                    <a:moveTo>
                      <a:pt x="22612" y="0"/>
                    </a:moveTo>
                    <a:cubicBezTo>
                      <a:pt x="22612" y="0"/>
                      <a:pt x="38137" y="26614"/>
                      <a:pt x="13740" y="62100"/>
                    </a:cubicBezTo>
                    <a:cubicBezTo>
                      <a:pt x="-10656" y="26614"/>
                      <a:pt x="4869" y="0"/>
                      <a:pt x="4869" y="0"/>
                    </a:cubicBezTo>
                  </a:path>
                </a:pathLst>
              </a:custGeom>
              <a:solidFill>
                <a:srgbClr val="F6B45E"/>
              </a:solidFill>
              <a:ln w="1109" cap="flat">
                <a:noFill/>
                <a:prstDash val="solid"/>
                <a:miter/>
              </a:ln>
            </p:spPr>
            <p:txBody>
              <a:bodyPr rtlCol="0" anchor="ctr"/>
              <a:lstStyle/>
              <a:p>
                <a:endParaRPr lang="en-US"/>
              </a:p>
            </p:txBody>
          </p:sp>
          <p:sp>
            <p:nvSpPr>
              <p:cNvPr id="34" name="Freihandform 33">
                <a:extLst>
                  <a:ext uri="{FF2B5EF4-FFF2-40B4-BE49-F238E27FC236}">
                    <a16:creationId xmlns:a16="http://schemas.microsoft.com/office/drawing/2014/main" id="{9AB03894-41C9-812D-55E9-71F1FBC42BC0}"/>
                  </a:ext>
                </a:extLst>
              </p:cNvPr>
              <p:cNvSpPr/>
              <p:nvPr/>
            </p:nvSpPr>
            <p:spPr>
              <a:xfrm>
                <a:off x="2685566" y="990992"/>
                <a:ext cx="35485" cy="17742"/>
              </a:xfrm>
              <a:custGeom>
                <a:avLst/>
                <a:gdLst>
                  <a:gd name="connsiteX0" fmla="*/ 8871 w 35485"/>
                  <a:gd name="connsiteY0" fmla="*/ 17743 h 17742"/>
                  <a:gd name="connsiteX1" fmla="*/ 26614 w 35485"/>
                  <a:gd name="connsiteY1" fmla="*/ 17743 h 17742"/>
                  <a:gd name="connsiteX2" fmla="*/ 35486 w 35485"/>
                  <a:gd name="connsiteY2" fmla="*/ 8871 h 17742"/>
                  <a:gd name="connsiteX3" fmla="*/ 35486 w 35485"/>
                  <a:gd name="connsiteY3" fmla="*/ 8871 h 17742"/>
                  <a:gd name="connsiteX4" fmla="*/ 26614 w 35485"/>
                  <a:gd name="connsiteY4" fmla="*/ 0 h 17742"/>
                  <a:gd name="connsiteX5" fmla="*/ 8871 w 35485"/>
                  <a:gd name="connsiteY5" fmla="*/ 0 h 17742"/>
                  <a:gd name="connsiteX6" fmla="*/ 0 w 35485"/>
                  <a:gd name="connsiteY6" fmla="*/ 8871 h 17742"/>
                  <a:gd name="connsiteX7" fmla="*/ 0 w 35485"/>
                  <a:gd name="connsiteY7" fmla="*/ 8871 h 17742"/>
                  <a:gd name="connsiteX8" fmla="*/ 8871 w 35485"/>
                  <a:gd name="connsiteY8" fmla="*/ 17743 h 1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85" h="17742">
                    <a:moveTo>
                      <a:pt x="8871" y="17743"/>
                    </a:moveTo>
                    <a:lnTo>
                      <a:pt x="26614" y="17743"/>
                    </a:lnTo>
                    <a:cubicBezTo>
                      <a:pt x="31514" y="17743"/>
                      <a:pt x="35486" y="13771"/>
                      <a:pt x="35486" y="8871"/>
                    </a:cubicBezTo>
                    <a:lnTo>
                      <a:pt x="35486" y="8871"/>
                    </a:lnTo>
                    <a:cubicBezTo>
                      <a:pt x="35486" y="3972"/>
                      <a:pt x="31514" y="0"/>
                      <a:pt x="26614" y="0"/>
                    </a:cubicBezTo>
                    <a:lnTo>
                      <a:pt x="8871" y="0"/>
                    </a:lnTo>
                    <a:cubicBezTo>
                      <a:pt x="3972" y="0"/>
                      <a:pt x="0" y="3972"/>
                      <a:pt x="0" y="8871"/>
                    </a:cubicBezTo>
                    <a:lnTo>
                      <a:pt x="0" y="8871"/>
                    </a:lnTo>
                    <a:cubicBezTo>
                      <a:pt x="0" y="13772"/>
                      <a:pt x="3972" y="17743"/>
                      <a:pt x="8871" y="17743"/>
                    </a:cubicBezTo>
                    <a:close/>
                  </a:path>
                </a:pathLst>
              </a:custGeom>
              <a:solidFill>
                <a:srgbClr val="26ABB4"/>
              </a:solidFill>
              <a:ln w="1109" cap="flat">
                <a:noFill/>
                <a:prstDash val="solid"/>
                <a:miter/>
              </a:ln>
            </p:spPr>
            <p:txBody>
              <a:bodyPr rtlCol="0" anchor="ctr"/>
              <a:lstStyle/>
              <a:p>
                <a:endParaRPr lang="en-US"/>
              </a:p>
            </p:txBody>
          </p:sp>
          <p:sp>
            <p:nvSpPr>
              <p:cNvPr id="35" name="Freihandform 34">
                <a:extLst>
                  <a:ext uri="{FF2B5EF4-FFF2-40B4-BE49-F238E27FC236}">
                    <a16:creationId xmlns:a16="http://schemas.microsoft.com/office/drawing/2014/main" id="{2176D846-51A5-A268-F38A-F7BD58A26064}"/>
                  </a:ext>
                </a:extLst>
              </p:cNvPr>
              <p:cNvSpPr/>
              <p:nvPr/>
            </p:nvSpPr>
            <p:spPr>
              <a:xfrm>
                <a:off x="2689569" y="1008735"/>
                <a:ext cx="27480" cy="62100"/>
              </a:xfrm>
              <a:custGeom>
                <a:avLst/>
                <a:gdLst>
                  <a:gd name="connsiteX0" fmla="*/ 4869 w 27480"/>
                  <a:gd name="connsiteY0" fmla="*/ 0 h 62100"/>
                  <a:gd name="connsiteX1" fmla="*/ 13740 w 27480"/>
                  <a:gd name="connsiteY1" fmla="*/ 62100 h 62100"/>
                  <a:gd name="connsiteX2" fmla="*/ 22612 w 27480"/>
                  <a:gd name="connsiteY2" fmla="*/ 0 h 62100"/>
                </a:gdLst>
                <a:ahLst/>
                <a:cxnLst>
                  <a:cxn ang="0">
                    <a:pos x="connsiteX0" y="connsiteY0"/>
                  </a:cxn>
                  <a:cxn ang="0">
                    <a:pos x="connsiteX1" y="connsiteY1"/>
                  </a:cxn>
                  <a:cxn ang="0">
                    <a:pos x="connsiteX2" y="connsiteY2"/>
                  </a:cxn>
                </a:cxnLst>
                <a:rect l="l" t="t" r="r" b="b"/>
                <a:pathLst>
                  <a:path w="27480" h="62100">
                    <a:moveTo>
                      <a:pt x="4869" y="0"/>
                    </a:moveTo>
                    <a:cubicBezTo>
                      <a:pt x="4869" y="0"/>
                      <a:pt x="-10656" y="26614"/>
                      <a:pt x="13740" y="62100"/>
                    </a:cubicBezTo>
                    <a:cubicBezTo>
                      <a:pt x="38137" y="26614"/>
                      <a:pt x="22612" y="0"/>
                      <a:pt x="22612" y="0"/>
                    </a:cubicBezTo>
                  </a:path>
                </a:pathLst>
              </a:custGeom>
              <a:solidFill>
                <a:srgbClr val="FFC85C"/>
              </a:solidFill>
              <a:ln w="1109" cap="flat">
                <a:noFill/>
                <a:prstDash val="solid"/>
                <a:miter/>
              </a:ln>
            </p:spPr>
            <p:txBody>
              <a:bodyPr rtlCol="0" anchor="ctr"/>
              <a:lstStyle/>
              <a:p>
                <a:endParaRPr lang="en-US"/>
              </a:p>
            </p:txBody>
          </p:sp>
          <p:sp>
            <p:nvSpPr>
              <p:cNvPr id="36" name="Freihandform 35">
                <a:extLst>
                  <a:ext uri="{FF2B5EF4-FFF2-40B4-BE49-F238E27FC236}">
                    <a16:creationId xmlns:a16="http://schemas.microsoft.com/office/drawing/2014/main" id="{865B5266-8A53-13B2-F727-C4AEE1EA42C9}"/>
                  </a:ext>
                </a:extLst>
              </p:cNvPr>
              <p:cNvSpPr/>
              <p:nvPr/>
            </p:nvSpPr>
            <p:spPr>
              <a:xfrm>
                <a:off x="2450307" y="826870"/>
                <a:ext cx="257622" cy="70971"/>
              </a:xfrm>
              <a:custGeom>
                <a:avLst/>
                <a:gdLst>
                  <a:gd name="connsiteX0" fmla="*/ 253187 w 257622"/>
                  <a:gd name="connsiteY0" fmla="*/ 4397 h 70971"/>
                  <a:gd name="connsiteX1" fmla="*/ 207925 w 257622"/>
                  <a:gd name="connsiteY1" fmla="*/ 4397 h 70971"/>
                  <a:gd name="connsiteX2" fmla="*/ 207838 w 257622"/>
                  <a:gd name="connsiteY2" fmla="*/ 4406 h 70971"/>
                  <a:gd name="connsiteX3" fmla="*/ 190736 w 257622"/>
                  <a:gd name="connsiteY3" fmla="*/ 0 h 70971"/>
                  <a:gd name="connsiteX4" fmla="*/ 156487 w 257622"/>
                  <a:gd name="connsiteY4" fmla="*/ 26215 h 70971"/>
                  <a:gd name="connsiteX5" fmla="*/ 128636 w 257622"/>
                  <a:gd name="connsiteY5" fmla="*/ 8871 h 70971"/>
                  <a:gd name="connsiteX6" fmla="*/ 100785 w 257622"/>
                  <a:gd name="connsiteY6" fmla="*/ 26215 h 70971"/>
                  <a:gd name="connsiteX7" fmla="*/ 66536 w 257622"/>
                  <a:gd name="connsiteY7" fmla="*/ 0 h 70971"/>
                  <a:gd name="connsiteX8" fmla="*/ 49448 w 257622"/>
                  <a:gd name="connsiteY8" fmla="*/ 4397 h 70971"/>
                  <a:gd name="connsiteX9" fmla="*/ 4436 w 257622"/>
                  <a:gd name="connsiteY9" fmla="*/ 4397 h 70971"/>
                  <a:gd name="connsiteX10" fmla="*/ 0 w 257622"/>
                  <a:gd name="connsiteY10" fmla="*/ 8833 h 70971"/>
                  <a:gd name="connsiteX11" fmla="*/ 4436 w 257622"/>
                  <a:gd name="connsiteY11" fmla="*/ 13268 h 70971"/>
                  <a:gd name="connsiteX12" fmla="*/ 38895 w 257622"/>
                  <a:gd name="connsiteY12" fmla="*/ 13268 h 70971"/>
                  <a:gd name="connsiteX13" fmla="*/ 31050 w 257622"/>
                  <a:gd name="connsiteY13" fmla="*/ 35486 h 70971"/>
                  <a:gd name="connsiteX14" fmla="*/ 66536 w 257622"/>
                  <a:gd name="connsiteY14" fmla="*/ 70972 h 70971"/>
                  <a:gd name="connsiteX15" fmla="*/ 100934 w 257622"/>
                  <a:gd name="connsiteY15" fmla="*/ 44208 h 70971"/>
                  <a:gd name="connsiteX16" fmla="*/ 102022 w 257622"/>
                  <a:gd name="connsiteY16" fmla="*/ 44357 h 70971"/>
                  <a:gd name="connsiteX17" fmla="*/ 106457 w 257622"/>
                  <a:gd name="connsiteY17" fmla="*/ 39922 h 70971"/>
                  <a:gd name="connsiteX18" fmla="*/ 128636 w 257622"/>
                  <a:gd name="connsiteY18" fmla="*/ 17743 h 70971"/>
                  <a:gd name="connsiteX19" fmla="*/ 150815 w 257622"/>
                  <a:gd name="connsiteY19" fmla="*/ 39922 h 70971"/>
                  <a:gd name="connsiteX20" fmla="*/ 155250 w 257622"/>
                  <a:gd name="connsiteY20" fmla="*/ 44357 h 70971"/>
                  <a:gd name="connsiteX21" fmla="*/ 156338 w 257622"/>
                  <a:gd name="connsiteY21" fmla="*/ 44208 h 70971"/>
                  <a:gd name="connsiteX22" fmla="*/ 190735 w 257622"/>
                  <a:gd name="connsiteY22" fmla="*/ 70972 h 70971"/>
                  <a:gd name="connsiteX23" fmla="*/ 226221 w 257622"/>
                  <a:gd name="connsiteY23" fmla="*/ 35486 h 70971"/>
                  <a:gd name="connsiteX24" fmla="*/ 218376 w 257622"/>
                  <a:gd name="connsiteY24" fmla="*/ 13268 h 70971"/>
                  <a:gd name="connsiteX25" fmla="*/ 253187 w 257622"/>
                  <a:gd name="connsiteY25" fmla="*/ 13268 h 70971"/>
                  <a:gd name="connsiteX26" fmla="*/ 257622 w 257622"/>
                  <a:gd name="connsiteY26" fmla="*/ 8833 h 70971"/>
                  <a:gd name="connsiteX27" fmla="*/ 253187 w 257622"/>
                  <a:gd name="connsiteY27" fmla="*/ 4397 h 70971"/>
                  <a:gd name="connsiteX28" fmla="*/ 66535 w 257622"/>
                  <a:gd name="connsiteY28" fmla="*/ 62100 h 70971"/>
                  <a:gd name="connsiteX29" fmla="*/ 39920 w 257622"/>
                  <a:gd name="connsiteY29" fmla="*/ 35486 h 70971"/>
                  <a:gd name="connsiteX30" fmla="*/ 66535 w 257622"/>
                  <a:gd name="connsiteY30" fmla="*/ 8871 h 70971"/>
                  <a:gd name="connsiteX31" fmla="*/ 93149 w 257622"/>
                  <a:gd name="connsiteY31" fmla="*/ 35486 h 70971"/>
                  <a:gd name="connsiteX32" fmla="*/ 66535 w 257622"/>
                  <a:gd name="connsiteY32" fmla="*/ 62100 h 70971"/>
                  <a:gd name="connsiteX33" fmla="*/ 190735 w 257622"/>
                  <a:gd name="connsiteY33" fmla="*/ 62100 h 70971"/>
                  <a:gd name="connsiteX34" fmla="*/ 164121 w 257622"/>
                  <a:gd name="connsiteY34" fmla="*/ 35486 h 70971"/>
                  <a:gd name="connsiteX35" fmla="*/ 190735 w 257622"/>
                  <a:gd name="connsiteY35" fmla="*/ 8871 h 70971"/>
                  <a:gd name="connsiteX36" fmla="*/ 217349 w 257622"/>
                  <a:gd name="connsiteY36" fmla="*/ 35486 h 70971"/>
                  <a:gd name="connsiteX37" fmla="*/ 190735 w 257622"/>
                  <a:gd name="connsiteY37" fmla="*/ 62100 h 7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57622" h="70971">
                    <a:moveTo>
                      <a:pt x="253187" y="4397"/>
                    </a:moveTo>
                    <a:lnTo>
                      <a:pt x="207925" y="4397"/>
                    </a:lnTo>
                    <a:cubicBezTo>
                      <a:pt x="207895" y="4397"/>
                      <a:pt x="207868" y="4405"/>
                      <a:pt x="207838" y="4406"/>
                    </a:cubicBezTo>
                    <a:cubicBezTo>
                      <a:pt x="202762" y="1601"/>
                      <a:pt x="196933" y="0"/>
                      <a:pt x="190736" y="0"/>
                    </a:cubicBezTo>
                    <a:cubicBezTo>
                      <a:pt x="174377" y="0"/>
                      <a:pt x="160574" y="11131"/>
                      <a:pt x="156487" y="26215"/>
                    </a:cubicBezTo>
                    <a:cubicBezTo>
                      <a:pt x="151415" y="15951"/>
                      <a:pt x="140838" y="8871"/>
                      <a:pt x="128636" y="8871"/>
                    </a:cubicBezTo>
                    <a:cubicBezTo>
                      <a:pt x="116434" y="8871"/>
                      <a:pt x="105857" y="15951"/>
                      <a:pt x="100785" y="26215"/>
                    </a:cubicBezTo>
                    <a:cubicBezTo>
                      <a:pt x="96698" y="11131"/>
                      <a:pt x="82895" y="0"/>
                      <a:pt x="66536" y="0"/>
                    </a:cubicBezTo>
                    <a:cubicBezTo>
                      <a:pt x="60345" y="0"/>
                      <a:pt x="54521" y="1598"/>
                      <a:pt x="49448" y="4397"/>
                    </a:cubicBezTo>
                    <a:lnTo>
                      <a:pt x="4436" y="4397"/>
                    </a:lnTo>
                    <a:cubicBezTo>
                      <a:pt x="1984" y="4397"/>
                      <a:pt x="0" y="6381"/>
                      <a:pt x="0" y="8833"/>
                    </a:cubicBezTo>
                    <a:cubicBezTo>
                      <a:pt x="0" y="11284"/>
                      <a:pt x="1984" y="13268"/>
                      <a:pt x="4436" y="13268"/>
                    </a:cubicBezTo>
                    <a:lnTo>
                      <a:pt x="38895" y="13268"/>
                    </a:lnTo>
                    <a:cubicBezTo>
                      <a:pt x="33993" y="19354"/>
                      <a:pt x="31050" y="27081"/>
                      <a:pt x="31050" y="35486"/>
                    </a:cubicBezTo>
                    <a:cubicBezTo>
                      <a:pt x="31050" y="55053"/>
                      <a:pt x="46970" y="70972"/>
                      <a:pt x="66536" y="70972"/>
                    </a:cubicBezTo>
                    <a:cubicBezTo>
                      <a:pt x="83093" y="70972"/>
                      <a:pt x="97037" y="59571"/>
                      <a:pt x="100934" y="44208"/>
                    </a:cubicBezTo>
                    <a:cubicBezTo>
                      <a:pt x="101283" y="44296"/>
                      <a:pt x="101644" y="44357"/>
                      <a:pt x="102022" y="44357"/>
                    </a:cubicBezTo>
                    <a:cubicBezTo>
                      <a:pt x="104474" y="44357"/>
                      <a:pt x="106457" y="42373"/>
                      <a:pt x="106457" y="39922"/>
                    </a:cubicBezTo>
                    <a:cubicBezTo>
                      <a:pt x="106457" y="27693"/>
                      <a:pt x="116408" y="17743"/>
                      <a:pt x="128636" y="17743"/>
                    </a:cubicBezTo>
                    <a:cubicBezTo>
                      <a:pt x="140864" y="17743"/>
                      <a:pt x="150815" y="27693"/>
                      <a:pt x="150815" y="39922"/>
                    </a:cubicBezTo>
                    <a:cubicBezTo>
                      <a:pt x="150815" y="42373"/>
                      <a:pt x="152799" y="44357"/>
                      <a:pt x="155250" y="44357"/>
                    </a:cubicBezTo>
                    <a:cubicBezTo>
                      <a:pt x="155627" y="44357"/>
                      <a:pt x="155988" y="44296"/>
                      <a:pt x="156338" y="44208"/>
                    </a:cubicBezTo>
                    <a:cubicBezTo>
                      <a:pt x="160234" y="59571"/>
                      <a:pt x="174178" y="70972"/>
                      <a:pt x="190735" y="70972"/>
                    </a:cubicBezTo>
                    <a:cubicBezTo>
                      <a:pt x="210302" y="70972"/>
                      <a:pt x="226221" y="55053"/>
                      <a:pt x="226221" y="35486"/>
                    </a:cubicBezTo>
                    <a:cubicBezTo>
                      <a:pt x="226221" y="27081"/>
                      <a:pt x="223278" y="19354"/>
                      <a:pt x="218376" y="13268"/>
                    </a:cubicBezTo>
                    <a:lnTo>
                      <a:pt x="253187" y="13268"/>
                    </a:lnTo>
                    <a:cubicBezTo>
                      <a:pt x="255639" y="13268"/>
                      <a:pt x="257622" y="11284"/>
                      <a:pt x="257622" y="8833"/>
                    </a:cubicBezTo>
                    <a:cubicBezTo>
                      <a:pt x="257622" y="6381"/>
                      <a:pt x="255639" y="4397"/>
                      <a:pt x="253187" y="4397"/>
                    </a:cubicBezTo>
                    <a:close/>
                    <a:moveTo>
                      <a:pt x="66535" y="62100"/>
                    </a:moveTo>
                    <a:cubicBezTo>
                      <a:pt x="51859" y="62100"/>
                      <a:pt x="39920" y="50161"/>
                      <a:pt x="39920" y="35486"/>
                    </a:cubicBezTo>
                    <a:cubicBezTo>
                      <a:pt x="39920" y="20810"/>
                      <a:pt x="51859" y="8871"/>
                      <a:pt x="66535" y="8871"/>
                    </a:cubicBezTo>
                    <a:cubicBezTo>
                      <a:pt x="81210" y="8871"/>
                      <a:pt x="93149" y="20810"/>
                      <a:pt x="93149" y="35486"/>
                    </a:cubicBezTo>
                    <a:cubicBezTo>
                      <a:pt x="93149" y="50161"/>
                      <a:pt x="81210" y="62100"/>
                      <a:pt x="66535" y="62100"/>
                    </a:cubicBezTo>
                    <a:close/>
                    <a:moveTo>
                      <a:pt x="190735" y="62100"/>
                    </a:moveTo>
                    <a:cubicBezTo>
                      <a:pt x="176059" y="62100"/>
                      <a:pt x="164121" y="50161"/>
                      <a:pt x="164121" y="35486"/>
                    </a:cubicBezTo>
                    <a:cubicBezTo>
                      <a:pt x="164121" y="20810"/>
                      <a:pt x="176059" y="8871"/>
                      <a:pt x="190735" y="8871"/>
                    </a:cubicBezTo>
                    <a:cubicBezTo>
                      <a:pt x="205411" y="8871"/>
                      <a:pt x="217349" y="20810"/>
                      <a:pt x="217349" y="35486"/>
                    </a:cubicBezTo>
                    <a:cubicBezTo>
                      <a:pt x="217349" y="50161"/>
                      <a:pt x="205411" y="62100"/>
                      <a:pt x="190735" y="62100"/>
                    </a:cubicBezTo>
                    <a:close/>
                  </a:path>
                </a:pathLst>
              </a:custGeom>
              <a:solidFill>
                <a:srgbClr val="734A3E"/>
              </a:solidFill>
              <a:ln w="1109" cap="flat">
                <a:noFill/>
                <a:prstDash val="solid"/>
                <a:miter/>
              </a:ln>
            </p:spPr>
            <p:txBody>
              <a:bodyPr rtlCol="0" anchor="ctr"/>
              <a:lstStyle/>
              <a:p>
                <a:endParaRPr lang="en-US"/>
              </a:p>
            </p:txBody>
          </p:sp>
          <p:sp>
            <p:nvSpPr>
              <p:cNvPr id="37" name="Freihandform 36">
                <a:extLst>
                  <a:ext uri="{FF2B5EF4-FFF2-40B4-BE49-F238E27FC236}">
                    <a16:creationId xmlns:a16="http://schemas.microsoft.com/office/drawing/2014/main" id="{00E5C6FF-4026-BC22-FB66-13C7A7BE3310}"/>
                  </a:ext>
                </a:extLst>
              </p:cNvPr>
              <p:cNvSpPr/>
              <p:nvPr/>
            </p:nvSpPr>
            <p:spPr>
              <a:xfrm>
                <a:off x="2428224" y="662749"/>
                <a:ext cx="301787" cy="184143"/>
              </a:xfrm>
              <a:custGeom>
                <a:avLst/>
                <a:gdLst>
                  <a:gd name="connsiteX0" fmla="*/ 195251 w 301787"/>
                  <a:gd name="connsiteY0" fmla="*/ 0 h 184143"/>
                  <a:gd name="connsiteX1" fmla="*/ 150894 w 301787"/>
                  <a:gd name="connsiteY1" fmla="*/ 8871 h 184143"/>
                  <a:gd name="connsiteX2" fmla="*/ 106536 w 301787"/>
                  <a:gd name="connsiteY2" fmla="*/ 0 h 184143"/>
                  <a:gd name="connsiteX3" fmla="*/ 8950 w 301787"/>
                  <a:gd name="connsiteY3" fmla="*/ 184144 h 184143"/>
                  <a:gd name="connsiteX4" fmla="*/ 150894 w 301787"/>
                  <a:gd name="connsiteY4" fmla="*/ 97586 h 184143"/>
                  <a:gd name="connsiteX5" fmla="*/ 292837 w 301787"/>
                  <a:gd name="connsiteY5" fmla="*/ 184144 h 184143"/>
                  <a:gd name="connsiteX6" fmla="*/ 195251 w 301787"/>
                  <a:gd name="connsiteY6" fmla="*/ 0 h 18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787" h="184143">
                    <a:moveTo>
                      <a:pt x="195251" y="0"/>
                    </a:moveTo>
                    <a:cubicBezTo>
                      <a:pt x="166419" y="0"/>
                      <a:pt x="150894" y="8871"/>
                      <a:pt x="150894" y="8871"/>
                    </a:cubicBezTo>
                    <a:cubicBezTo>
                      <a:pt x="150894" y="8871"/>
                      <a:pt x="135368" y="0"/>
                      <a:pt x="106536" y="0"/>
                    </a:cubicBezTo>
                    <a:cubicBezTo>
                      <a:pt x="77704" y="0"/>
                      <a:pt x="-31711" y="55508"/>
                      <a:pt x="8950" y="184144"/>
                    </a:cubicBezTo>
                    <a:cubicBezTo>
                      <a:pt x="8950" y="184144"/>
                      <a:pt x="150894" y="158946"/>
                      <a:pt x="150894" y="97586"/>
                    </a:cubicBezTo>
                    <a:cubicBezTo>
                      <a:pt x="150894" y="158946"/>
                      <a:pt x="292837" y="184144"/>
                      <a:pt x="292837" y="184144"/>
                    </a:cubicBezTo>
                    <a:cubicBezTo>
                      <a:pt x="333498" y="55508"/>
                      <a:pt x="224083" y="0"/>
                      <a:pt x="195251" y="0"/>
                    </a:cubicBezTo>
                    <a:close/>
                  </a:path>
                </a:pathLst>
              </a:custGeom>
              <a:solidFill>
                <a:srgbClr val="FFC85C"/>
              </a:solidFill>
              <a:ln w="1109" cap="flat">
                <a:noFill/>
                <a:prstDash val="solid"/>
                <a:miter/>
              </a:ln>
            </p:spPr>
            <p:txBody>
              <a:bodyPr rtlCol="0" anchor="ctr"/>
              <a:lstStyle/>
              <a:p>
                <a:endParaRPr lang="en-US"/>
              </a:p>
            </p:txBody>
          </p:sp>
          <p:sp>
            <p:nvSpPr>
              <p:cNvPr id="38" name="Freihandform 37">
                <a:extLst>
                  <a:ext uri="{FF2B5EF4-FFF2-40B4-BE49-F238E27FC236}">
                    <a16:creationId xmlns:a16="http://schemas.microsoft.com/office/drawing/2014/main" id="{F60A69BD-B420-4121-2EB0-572972DA6DD6}"/>
                  </a:ext>
                </a:extLst>
              </p:cNvPr>
              <p:cNvSpPr/>
              <p:nvPr/>
            </p:nvSpPr>
            <p:spPr>
              <a:xfrm>
                <a:off x="2428224" y="662749"/>
                <a:ext cx="150893" cy="184143"/>
              </a:xfrm>
              <a:custGeom>
                <a:avLst/>
                <a:gdLst>
                  <a:gd name="connsiteX0" fmla="*/ 150893 w 150893"/>
                  <a:gd name="connsiteY0" fmla="*/ 8876 h 184143"/>
                  <a:gd name="connsiteX1" fmla="*/ 150893 w 150893"/>
                  <a:gd name="connsiteY1" fmla="*/ 8871 h 184143"/>
                  <a:gd name="connsiteX2" fmla="*/ 106536 w 150893"/>
                  <a:gd name="connsiteY2" fmla="*/ 0 h 184143"/>
                  <a:gd name="connsiteX3" fmla="*/ 8950 w 150893"/>
                  <a:gd name="connsiteY3" fmla="*/ 184144 h 184143"/>
                  <a:gd name="connsiteX4" fmla="*/ 48528 w 150893"/>
                  <a:gd name="connsiteY4" fmla="*/ 174529 h 184143"/>
                  <a:gd name="connsiteX5" fmla="*/ 150893 w 150893"/>
                  <a:gd name="connsiteY5" fmla="*/ 8876 h 18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893" h="184143">
                    <a:moveTo>
                      <a:pt x="150893" y="8876"/>
                    </a:moveTo>
                    <a:lnTo>
                      <a:pt x="150893" y="8871"/>
                    </a:lnTo>
                    <a:cubicBezTo>
                      <a:pt x="150893" y="8871"/>
                      <a:pt x="135368" y="0"/>
                      <a:pt x="106536" y="0"/>
                    </a:cubicBezTo>
                    <a:cubicBezTo>
                      <a:pt x="77704" y="0"/>
                      <a:pt x="-31710" y="55508"/>
                      <a:pt x="8950" y="184144"/>
                    </a:cubicBezTo>
                    <a:cubicBezTo>
                      <a:pt x="8950" y="184144"/>
                      <a:pt x="26133" y="181086"/>
                      <a:pt x="48528" y="174529"/>
                    </a:cubicBezTo>
                    <a:cubicBezTo>
                      <a:pt x="23464" y="59181"/>
                      <a:pt x="123383" y="8965"/>
                      <a:pt x="150893" y="8876"/>
                    </a:cubicBezTo>
                    <a:close/>
                  </a:path>
                </a:pathLst>
              </a:custGeom>
              <a:solidFill>
                <a:srgbClr val="F6B45E"/>
              </a:solidFill>
              <a:ln w="1109"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1567555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usgewählte Bilder und Texte refkletieren 5">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83AAFAA7-5551-0B3C-F7E6-4D1D6EDDCF37}"/>
              </a:ext>
            </a:extLst>
          </p:cNvPr>
          <p:cNvSpPr/>
          <p:nvPr userDrawn="1"/>
        </p:nvSpPr>
        <p:spPr>
          <a:xfrm>
            <a:off x="6281328" y="1268413"/>
            <a:ext cx="5545138" cy="46792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hteck 2">
            <a:extLst>
              <a:ext uri="{FF2B5EF4-FFF2-40B4-BE49-F238E27FC236}">
                <a16:creationId xmlns:a16="http://schemas.microsoft.com/office/drawing/2014/main" id="{F015519B-3D35-10CA-1BA0-4415EDFFDDF8}"/>
              </a:ext>
            </a:extLst>
          </p:cNvPr>
          <p:cNvSpPr/>
          <p:nvPr userDrawn="1"/>
        </p:nvSpPr>
        <p:spPr>
          <a:xfrm>
            <a:off x="371475" y="1268413"/>
            <a:ext cx="5545138" cy="467925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Gerade Verbindung 3">
            <a:extLst>
              <a:ext uri="{FF2B5EF4-FFF2-40B4-BE49-F238E27FC236}">
                <a16:creationId xmlns:a16="http://schemas.microsoft.com/office/drawing/2014/main" id="{829A27BC-9885-F5B4-D358-C8B2A46DA173}"/>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pic>
        <p:nvPicPr>
          <p:cNvPr id="5" name="Grafik 4">
            <a:extLst>
              <a:ext uri="{FF2B5EF4-FFF2-40B4-BE49-F238E27FC236}">
                <a16:creationId xmlns:a16="http://schemas.microsoft.com/office/drawing/2014/main" id="{01C08BD2-EA2F-17AD-AD4E-B8F71CD9A87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241650" y="1808163"/>
            <a:ext cx="3804788" cy="3708400"/>
          </a:xfrm>
          <a:prstGeom prst="rect">
            <a:avLst/>
          </a:prstGeom>
        </p:spPr>
      </p:pic>
      <p:pic>
        <p:nvPicPr>
          <p:cNvPr id="6" name="Grafik 5">
            <a:extLst>
              <a:ext uri="{FF2B5EF4-FFF2-40B4-BE49-F238E27FC236}">
                <a16:creationId xmlns:a16="http://schemas.microsoft.com/office/drawing/2014/main" id="{70130DB6-C658-BEAC-824C-82BA1483C80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151503" y="1808162"/>
            <a:ext cx="3804789" cy="3708401"/>
          </a:xfrm>
          <a:prstGeom prst="rect">
            <a:avLst/>
          </a:prstGeom>
        </p:spPr>
      </p:pic>
      <p:sp>
        <p:nvSpPr>
          <p:cNvPr id="7" name="Rechteck 6">
            <a:extLst>
              <a:ext uri="{FF2B5EF4-FFF2-40B4-BE49-F238E27FC236}">
                <a16:creationId xmlns:a16="http://schemas.microsoft.com/office/drawing/2014/main" id="{74FC1CEE-3833-C740-418A-9EE13A7FB4C0}"/>
              </a:ext>
            </a:extLst>
          </p:cNvPr>
          <p:cNvSpPr/>
          <p:nvPr userDrawn="1"/>
        </p:nvSpPr>
        <p:spPr>
          <a:xfrm>
            <a:off x="2182950" y="723635"/>
            <a:ext cx="663488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indent="0" fontAlgn="base">
              <a:spcAft>
                <a:spcPct val="0"/>
              </a:spcAft>
              <a:buNone/>
            </a:pPr>
            <a:r>
              <a:rPr lang="de-DE" sz="2400" b="1" kern="0" dirty="0">
                <a:solidFill>
                  <a:schemeClr val="tx2"/>
                </a:solidFill>
                <a:latin typeface="Arial" panose="020B0604020202020204" pitchFamily="34" charset="0"/>
                <a:cs typeface="Arial" panose="020B0604020202020204" pitchFamily="34" charset="0"/>
              </a:rPr>
              <a:t>Ausgewählte Bilder und Texte reflektieren</a:t>
            </a:r>
          </a:p>
        </p:txBody>
      </p:sp>
      <p:sp>
        <p:nvSpPr>
          <p:cNvPr id="8" name="Textfeld 7">
            <a:extLst>
              <a:ext uri="{FF2B5EF4-FFF2-40B4-BE49-F238E27FC236}">
                <a16:creationId xmlns:a16="http://schemas.microsoft.com/office/drawing/2014/main" id="{7AB2053D-FF05-75B1-EA55-C7CE3A751DDF}"/>
              </a:ext>
            </a:extLst>
          </p:cNvPr>
          <p:cNvSpPr txBox="1"/>
          <p:nvPr userDrawn="1"/>
        </p:nvSpPr>
        <p:spPr>
          <a:xfrm>
            <a:off x="2716098" y="5641419"/>
            <a:ext cx="855892" cy="855892"/>
          </a:xfrm>
          <a:prstGeom prst="ellipse">
            <a:avLst/>
          </a:prstGeom>
          <a:solidFill>
            <a:schemeClr val="accent1"/>
          </a:solidFill>
          <a:ln w="57150">
            <a:noFill/>
          </a:ln>
        </p:spPr>
        <p:style>
          <a:lnRef idx="2">
            <a:schemeClr val="accent1"/>
          </a:lnRef>
          <a:fillRef idx="1">
            <a:schemeClr val="lt1"/>
          </a:fillRef>
          <a:effectRef idx="0">
            <a:schemeClr val="accent1"/>
          </a:effectRef>
          <a:fontRef idx="minor">
            <a:schemeClr val="dk1"/>
          </a:fontRef>
        </p:style>
        <p:txBody>
          <a:bodyPr wrap="square" lIns="0" tIns="0" rIns="0" bIns="0" rtlCol="0" anchor="ctr">
            <a:noAutofit/>
          </a:bodyPr>
          <a:lstStyle/>
          <a:p>
            <a:pPr algn="ctr"/>
            <a:r>
              <a:rPr lang="de-DE" sz="3200" b="1" dirty="0">
                <a:solidFill>
                  <a:schemeClr val="bg1"/>
                </a:solidFill>
                <a:latin typeface="Arial" panose="020B0604020202020204" pitchFamily="34" charset="0"/>
                <a:ea typeface="Calibri" panose="020F0502020204030204" pitchFamily="34" charset="0"/>
                <a:cs typeface="Times New Roman" panose="02020603050405020304" pitchFamily="18" charset="0"/>
              </a:rPr>
              <a:t>5A</a:t>
            </a:r>
            <a:endParaRPr lang="de-DE" sz="20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Textfeld 8">
            <a:extLst>
              <a:ext uri="{FF2B5EF4-FFF2-40B4-BE49-F238E27FC236}">
                <a16:creationId xmlns:a16="http://schemas.microsoft.com/office/drawing/2014/main" id="{3BFBB388-7DF1-AC9B-EDAC-75B2BE5EC2E3}"/>
              </a:ext>
            </a:extLst>
          </p:cNvPr>
          <p:cNvSpPr txBox="1"/>
          <p:nvPr userDrawn="1"/>
        </p:nvSpPr>
        <p:spPr>
          <a:xfrm>
            <a:off x="8625951" y="5641419"/>
            <a:ext cx="855892" cy="855892"/>
          </a:xfrm>
          <a:prstGeom prst="ellipse">
            <a:avLst/>
          </a:prstGeom>
          <a:solidFill>
            <a:schemeClr val="accent1"/>
          </a:solidFill>
          <a:ln w="57150">
            <a:noFill/>
          </a:ln>
        </p:spPr>
        <p:style>
          <a:lnRef idx="2">
            <a:schemeClr val="accent1"/>
          </a:lnRef>
          <a:fillRef idx="1">
            <a:schemeClr val="lt1"/>
          </a:fillRef>
          <a:effectRef idx="0">
            <a:schemeClr val="accent1"/>
          </a:effectRef>
          <a:fontRef idx="minor">
            <a:schemeClr val="dk1"/>
          </a:fontRef>
        </p:style>
        <p:txBody>
          <a:bodyPr wrap="square" lIns="0" tIns="0" rIns="0" bIns="0" rtlCol="0" anchor="ctr">
            <a:noAutofit/>
          </a:bodyPr>
          <a:lstStyle/>
          <a:p>
            <a:pPr algn="ctr"/>
            <a:r>
              <a:rPr lang="de-DE" sz="3200" b="1" dirty="0">
                <a:solidFill>
                  <a:schemeClr val="bg1"/>
                </a:solidFill>
                <a:latin typeface="Arial" panose="020B0604020202020204" pitchFamily="34" charset="0"/>
                <a:ea typeface="Calibri" panose="020F0502020204030204" pitchFamily="34" charset="0"/>
                <a:cs typeface="Times New Roman" panose="02020603050405020304" pitchFamily="18" charset="0"/>
              </a:rPr>
              <a:t>5B</a:t>
            </a:r>
            <a:endParaRPr lang="de-DE" sz="20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10" name="Gruppieren 9">
            <a:extLst>
              <a:ext uri="{FF2B5EF4-FFF2-40B4-BE49-F238E27FC236}">
                <a16:creationId xmlns:a16="http://schemas.microsoft.com/office/drawing/2014/main" id="{A58416F3-133D-0F2B-0A28-53033E30E2AE}"/>
              </a:ext>
            </a:extLst>
          </p:cNvPr>
          <p:cNvGrpSpPr/>
          <p:nvPr userDrawn="1"/>
        </p:nvGrpSpPr>
        <p:grpSpPr>
          <a:xfrm>
            <a:off x="742950" y="368301"/>
            <a:ext cx="1080000" cy="1080000"/>
            <a:chOff x="742950" y="368301"/>
            <a:chExt cx="1080000" cy="1080000"/>
          </a:xfrm>
        </p:grpSpPr>
        <p:sp>
          <p:nvSpPr>
            <p:cNvPr id="12" name="Oval 11">
              <a:extLst>
                <a:ext uri="{FF2B5EF4-FFF2-40B4-BE49-F238E27FC236}">
                  <a16:creationId xmlns:a16="http://schemas.microsoft.com/office/drawing/2014/main" id="{50E5E728-7EA5-5D63-03FC-A640EF067B98}"/>
                </a:ext>
              </a:extLst>
            </p:cNvPr>
            <p:cNvSpPr/>
            <p:nvPr/>
          </p:nvSpPr>
          <p:spPr>
            <a:xfrm>
              <a:off x="742950" y="368301"/>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dirty="0">
                <a:latin typeface="Arial" panose="020B0604020202020204" pitchFamily="34" charset="0"/>
                <a:cs typeface="Arial" panose="020B0604020202020204" pitchFamily="34" charset="0"/>
              </a:endParaRPr>
            </a:p>
          </p:txBody>
        </p:sp>
        <p:pic>
          <p:nvPicPr>
            <p:cNvPr id="13" name="Grafik 12">
              <a:extLst>
                <a:ext uri="{FF2B5EF4-FFF2-40B4-BE49-F238E27FC236}">
                  <a16:creationId xmlns:a16="http://schemas.microsoft.com/office/drawing/2014/main" id="{36F02945-BA8A-DEEA-9E5E-3F528BA1B49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1349632" y="638301"/>
              <a:ext cx="386490" cy="386492"/>
            </a:xfrm>
            <a:prstGeom prst="rect">
              <a:avLst/>
            </a:prstGeom>
          </p:spPr>
        </p:pic>
        <p:grpSp>
          <p:nvGrpSpPr>
            <p:cNvPr id="14" name="Grafik 3">
              <a:extLst>
                <a:ext uri="{FF2B5EF4-FFF2-40B4-BE49-F238E27FC236}">
                  <a16:creationId xmlns:a16="http://schemas.microsoft.com/office/drawing/2014/main" id="{BAABD39C-64DC-69CD-1F1F-3C8D4CEDC253}"/>
                </a:ext>
              </a:extLst>
            </p:cNvPr>
            <p:cNvGrpSpPr/>
            <p:nvPr/>
          </p:nvGrpSpPr>
          <p:grpSpPr>
            <a:xfrm>
              <a:off x="1138687" y="667048"/>
              <a:ext cx="351657" cy="510247"/>
              <a:chOff x="1107121" y="664259"/>
              <a:chExt cx="351657" cy="510247"/>
            </a:xfrm>
          </p:grpSpPr>
          <p:sp>
            <p:nvSpPr>
              <p:cNvPr id="37" name="Freihandform 36">
                <a:extLst>
                  <a:ext uri="{FF2B5EF4-FFF2-40B4-BE49-F238E27FC236}">
                    <a16:creationId xmlns:a16="http://schemas.microsoft.com/office/drawing/2014/main" id="{8DE74078-22E1-C15F-EB6C-76392C01A4E5}"/>
                  </a:ext>
                </a:extLst>
              </p:cNvPr>
              <p:cNvSpPr/>
              <p:nvPr/>
            </p:nvSpPr>
            <p:spPr>
              <a:xfrm>
                <a:off x="1107121" y="664259"/>
                <a:ext cx="351656" cy="510246"/>
              </a:xfrm>
              <a:custGeom>
                <a:avLst/>
                <a:gdLst>
                  <a:gd name="connsiteX0" fmla="*/ 351625 w 351656"/>
                  <a:gd name="connsiteY0" fmla="*/ 465025 h 510246"/>
                  <a:gd name="connsiteX1" fmla="*/ 350826 w 351656"/>
                  <a:gd name="connsiteY1" fmla="*/ 457838 h 510246"/>
                  <a:gd name="connsiteX2" fmla="*/ 345107 w 351656"/>
                  <a:gd name="connsiteY2" fmla="*/ 453261 h 510246"/>
                  <a:gd name="connsiteX3" fmla="*/ 344659 w 351656"/>
                  <a:gd name="connsiteY3" fmla="*/ 453311 h 510246"/>
                  <a:gd name="connsiteX4" fmla="*/ 336932 w 351656"/>
                  <a:gd name="connsiteY4" fmla="*/ 391494 h 510246"/>
                  <a:gd name="connsiteX5" fmla="*/ 313142 w 351656"/>
                  <a:gd name="connsiteY5" fmla="*/ 362475 h 510246"/>
                  <a:gd name="connsiteX6" fmla="*/ 270203 w 351656"/>
                  <a:gd name="connsiteY6" fmla="*/ 348162 h 510246"/>
                  <a:gd name="connsiteX7" fmla="*/ 253291 w 351656"/>
                  <a:gd name="connsiteY7" fmla="*/ 351322 h 510246"/>
                  <a:gd name="connsiteX8" fmla="*/ 240643 w 351656"/>
                  <a:gd name="connsiteY8" fmla="*/ 347106 h 510246"/>
                  <a:gd name="connsiteX9" fmla="*/ 228612 w 351656"/>
                  <a:gd name="connsiteY9" fmla="*/ 330414 h 510246"/>
                  <a:gd name="connsiteX10" fmla="*/ 228612 w 351656"/>
                  <a:gd name="connsiteY10" fmla="*/ 302040 h 510246"/>
                  <a:gd name="connsiteX11" fmla="*/ 266508 w 351656"/>
                  <a:gd name="connsiteY11" fmla="*/ 286250 h 510246"/>
                  <a:gd name="connsiteX12" fmla="*/ 298991 w 351656"/>
                  <a:gd name="connsiteY12" fmla="*/ 237528 h 510246"/>
                  <a:gd name="connsiteX13" fmla="*/ 298991 w 351656"/>
                  <a:gd name="connsiteY13" fmla="*/ 228731 h 510246"/>
                  <a:gd name="connsiteX14" fmla="*/ 325383 w 351656"/>
                  <a:gd name="connsiteY14" fmla="*/ 202339 h 510246"/>
                  <a:gd name="connsiteX15" fmla="*/ 322393 w 351656"/>
                  <a:gd name="connsiteY15" fmla="*/ 190141 h 510246"/>
                  <a:gd name="connsiteX16" fmla="*/ 325383 w 351656"/>
                  <a:gd name="connsiteY16" fmla="*/ 175947 h 510246"/>
                  <a:gd name="connsiteX17" fmla="*/ 323712 w 351656"/>
                  <a:gd name="connsiteY17" fmla="*/ 165774 h 510246"/>
                  <a:gd name="connsiteX18" fmla="*/ 334181 w 351656"/>
                  <a:gd name="connsiteY18" fmla="*/ 140758 h 510246"/>
                  <a:gd name="connsiteX19" fmla="*/ 332509 w 351656"/>
                  <a:gd name="connsiteY19" fmla="*/ 130584 h 510246"/>
                  <a:gd name="connsiteX20" fmla="*/ 342978 w 351656"/>
                  <a:gd name="connsiteY20" fmla="*/ 105568 h 510246"/>
                  <a:gd name="connsiteX21" fmla="*/ 315099 w 351656"/>
                  <a:gd name="connsiteY21" fmla="*/ 71161 h 510246"/>
                  <a:gd name="connsiteX22" fmla="*/ 316586 w 351656"/>
                  <a:gd name="connsiteY22" fmla="*/ 61581 h 510246"/>
                  <a:gd name="connsiteX23" fmla="*/ 281396 w 351656"/>
                  <a:gd name="connsiteY23" fmla="*/ 26392 h 510246"/>
                  <a:gd name="connsiteX24" fmla="*/ 261698 w 351656"/>
                  <a:gd name="connsiteY24" fmla="*/ 32420 h 510246"/>
                  <a:gd name="connsiteX25" fmla="*/ 228612 w 351656"/>
                  <a:gd name="connsiteY25" fmla="*/ 8797 h 510246"/>
                  <a:gd name="connsiteX26" fmla="*/ 205958 w 351656"/>
                  <a:gd name="connsiteY26" fmla="*/ 17265 h 510246"/>
                  <a:gd name="connsiteX27" fmla="*/ 175829 w 351656"/>
                  <a:gd name="connsiteY27" fmla="*/ 0 h 510246"/>
                  <a:gd name="connsiteX28" fmla="*/ 145700 w 351656"/>
                  <a:gd name="connsiteY28" fmla="*/ 17265 h 510246"/>
                  <a:gd name="connsiteX29" fmla="*/ 123045 w 351656"/>
                  <a:gd name="connsiteY29" fmla="*/ 8797 h 510246"/>
                  <a:gd name="connsiteX30" fmla="*/ 89960 w 351656"/>
                  <a:gd name="connsiteY30" fmla="*/ 32420 h 510246"/>
                  <a:gd name="connsiteX31" fmla="*/ 70261 w 351656"/>
                  <a:gd name="connsiteY31" fmla="*/ 26392 h 510246"/>
                  <a:gd name="connsiteX32" fmla="*/ 35072 w 351656"/>
                  <a:gd name="connsiteY32" fmla="*/ 61581 h 510246"/>
                  <a:gd name="connsiteX33" fmla="*/ 36559 w 351656"/>
                  <a:gd name="connsiteY33" fmla="*/ 71161 h 510246"/>
                  <a:gd name="connsiteX34" fmla="*/ 8679 w 351656"/>
                  <a:gd name="connsiteY34" fmla="*/ 105568 h 510246"/>
                  <a:gd name="connsiteX35" fmla="*/ 19148 w 351656"/>
                  <a:gd name="connsiteY35" fmla="*/ 130584 h 510246"/>
                  <a:gd name="connsiteX36" fmla="*/ 17476 w 351656"/>
                  <a:gd name="connsiteY36" fmla="*/ 140758 h 510246"/>
                  <a:gd name="connsiteX37" fmla="*/ 27945 w 351656"/>
                  <a:gd name="connsiteY37" fmla="*/ 165774 h 510246"/>
                  <a:gd name="connsiteX38" fmla="*/ 26273 w 351656"/>
                  <a:gd name="connsiteY38" fmla="*/ 175947 h 510246"/>
                  <a:gd name="connsiteX39" fmla="*/ 29263 w 351656"/>
                  <a:gd name="connsiteY39" fmla="*/ 190141 h 510246"/>
                  <a:gd name="connsiteX40" fmla="*/ 26273 w 351656"/>
                  <a:gd name="connsiteY40" fmla="*/ 202339 h 510246"/>
                  <a:gd name="connsiteX41" fmla="*/ 52665 w 351656"/>
                  <a:gd name="connsiteY41" fmla="*/ 228731 h 510246"/>
                  <a:gd name="connsiteX42" fmla="*/ 52665 w 351656"/>
                  <a:gd name="connsiteY42" fmla="*/ 237528 h 510246"/>
                  <a:gd name="connsiteX43" fmla="*/ 85147 w 351656"/>
                  <a:gd name="connsiteY43" fmla="*/ 286252 h 510246"/>
                  <a:gd name="connsiteX44" fmla="*/ 123044 w 351656"/>
                  <a:gd name="connsiteY44" fmla="*/ 302043 h 510246"/>
                  <a:gd name="connsiteX45" fmla="*/ 123044 w 351656"/>
                  <a:gd name="connsiteY45" fmla="*/ 330415 h 510246"/>
                  <a:gd name="connsiteX46" fmla="*/ 111014 w 351656"/>
                  <a:gd name="connsiteY46" fmla="*/ 347107 h 510246"/>
                  <a:gd name="connsiteX47" fmla="*/ 98366 w 351656"/>
                  <a:gd name="connsiteY47" fmla="*/ 351323 h 510246"/>
                  <a:gd name="connsiteX48" fmla="*/ 81454 w 351656"/>
                  <a:gd name="connsiteY48" fmla="*/ 348163 h 510246"/>
                  <a:gd name="connsiteX49" fmla="*/ 38515 w 351656"/>
                  <a:gd name="connsiteY49" fmla="*/ 362476 h 510246"/>
                  <a:gd name="connsiteX50" fmla="*/ 14725 w 351656"/>
                  <a:gd name="connsiteY50" fmla="*/ 391495 h 510246"/>
                  <a:gd name="connsiteX51" fmla="*/ 6997 w 351656"/>
                  <a:gd name="connsiteY51" fmla="*/ 453312 h 510246"/>
                  <a:gd name="connsiteX52" fmla="*/ 6550 w 351656"/>
                  <a:gd name="connsiteY52" fmla="*/ 453262 h 510246"/>
                  <a:gd name="connsiteX53" fmla="*/ 830 w 351656"/>
                  <a:gd name="connsiteY53" fmla="*/ 457839 h 510246"/>
                  <a:gd name="connsiteX54" fmla="*/ 32 w 351656"/>
                  <a:gd name="connsiteY54" fmla="*/ 465027 h 510246"/>
                  <a:gd name="connsiteX55" fmla="*/ 4608 w 351656"/>
                  <a:gd name="connsiteY55" fmla="*/ 470746 h 510246"/>
                  <a:gd name="connsiteX56" fmla="*/ 17476 w 351656"/>
                  <a:gd name="connsiteY56" fmla="*/ 472176 h 510246"/>
                  <a:gd name="connsiteX57" fmla="*/ 17476 w 351656"/>
                  <a:gd name="connsiteY57" fmla="*/ 492651 h 510246"/>
                  <a:gd name="connsiteX58" fmla="*/ 35071 w 351656"/>
                  <a:gd name="connsiteY58" fmla="*/ 510246 h 510246"/>
                  <a:gd name="connsiteX59" fmla="*/ 79058 w 351656"/>
                  <a:gd name="connsiteY59" fmla="*/ 510246 h 510246"/>
                  <a:gd name="connsiteX60" fmla="*/ 272599 w 351656"/>
                  <a:gd name="connsiteY60" fmla="*/ 510246 h 510246"/>
                  <a:gd name="connsiteX61" fmla="*/ 316586 w 351656"/>
                  <a:gd name="connsiteY61" fmla="*/ 510246 h 510246"/>
                  <a:gd name="connsiteX62" fmla="*/ 334181 w 351656"/>
                  <a:gd name="connsiteY62" fmla="*/ 492651 h 510246"/>
                  <a:gd name="connsiteX63" fmla="*/ 334181 w 351656"/>
                  <a:gd name="connsiteY63" fmla="*/ 472174 h 510246"/>
                  <a:gd name="connsiteX64" fmla="*/ 347049 w 351656"/>
                  <a:gd name="connsiteY64" fmla="*/ 470745 h 510246"/>
                  <a:gd name="connsiteX65" fmla="*/ 351625 w 351656"/>
                  <a:gd name="connsiteY65" fmla="*/ 465025 h 510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51656" h="510246">
                    <a:moveTo>
                      <a:pt x="351625" y="465025"/>
                    </a:moveTo>
                    <a:lnTo>
                      <a:pt x="350826" y="457838"/>
                    </a:lnTo>
                    <a:cubicBezTo>
                      <a:pt x="350511" y="454995"/>
                      <a:pt x="347949" y="452946"/>
                      <a:pt x="345107" y="453261"/>
                    </a:cubicBezTo>
                    <a:lnTo>
                      <a:pt x="344659" y="453311"/>
                    </a:lnTo>
                    <a:lnTo>
                      <a:pt x="336932" y="391494"/>
                    </a:lnTo>
                    <a:cubicBezTo>
                      <a:pt x="335251" y="378047"/>
                      <a:pt x="325998" y="366760"/>
                      <a:pt x="313142" y="362475"/>
                    </a:cubicBezTo>
                    <a:lnTo>
                      <a:pt x="270203" y="348162"/>
                    </a:lnTo>
                    <a:cubicBezTo>
                      <a:pt x="264307" y="346195"/>
                      <a:pt x="257838" y="347447"/>
                      <a:pt x="253291" y="351322"/>
                    </a:cubicBezTo>
                    <a:lnTo>
                      <a:pt x="240643" y="347106"/>
                    </a:lnTo>
                    <a:cubicBezTo>
                      <a:pt x="233458" y="344711"/>
                      <a:pt x="228612" y="337987"/>
                      <a:pt x="228612" y="330414"/>
                    </a:cubicBezTo>
                    <a:lnTo>
                      <a:pt x="228612" y="302040"/>
                    </a:lnTo>
                    <a:lnTo>
                      <a:pt x="266508" y="286250"/>
                    </a:lnTo>
                    <a:cubicBezTo>
                      <a:pt x="286179" y="278057"/>
                      <a:pt x="298991" y="258838"/>
                      <a:pt x="298991" y="237528"/>
                    </a:cubicBezTo>
                    <a:lnTo>
                      <a:pt x="298991" y="228731"/>
                    </a:lnTo>
                    <a:cubicBezTo>
                      <a:pt x="313567" y="228731"/>
                      <a:pt x="325383" y="216915"/>
                      <a:pt x="325383" y="202339"/>
                    </a:cubicBezTo>
                    <a:cubicBezTo>
                      <a:pt x="325383" y="197937"/>
                      <a:pt x="324300" y="193790"/>
                      <a:pt x="322393" y="190141"/>
                    </a:cubicBezTo>
                    <a:cubicBezTo>
                      <a:pt x="324311" y="185798"/>
                      <a:pt x="325383" y="180999"/>
                      <a:pt x="325383" y="175947"/>
                    </a:cubicBezTo>
                    <a:cubicBezTo>
                      <a:pt x="325383" y="172384"/>
                      <a:pt x="324696" y="169015"/>
                      <a:pt x="323712" y="165774"/>
                    </a:cubicBezTo>
                    <a:cubicBezTo>
                      <a:pt x="330168" y="159395"/>
                      <a:pt x="334181" y="150550"/>
                      <a:pt x="334181" y="140758"/>
                    </a:cubicBezTo>
                    <a:cubicBezTo>
                      <a:pt x="334181" y="137195"/>
                      <a:pt x="333493" y="133825"/>
                      <a:pt x="332509" y="130584"/>
                    </a:cubicBezTo>
                    <a:cubicBezTo>
                      <a:pt x="338966" y="124205"/>
                      <a:pt x="342978" y="115361"/>
                      <a:pt x="342978" y="105568"/>
                    </a:cubicBezTo>
                    <a:cubicBezTo>
                      <a:pt x="342978" y="88643"/>
                      <a:pt x="331021" y="74529"/>
                      <a:pt x="315099" y="71161"/>
                    </a:cubicBezTo>
                    <a:cubicBezTo>
                      <a:pt x="315971" y="68096"/>
                      <a:pt x="316586" y="64926"/>
                      <a:pt x="316586" y="61581"/>
                    </a:cubicBezTo>
                    <a:cubicBezTo>
                      <a:pt x="316586" y="42147"/>
                      <a:pt x="300831" y="26392"/>
                      <a:pt x="281396" y="26392"/>
                    </a:cubicBezTo>
                    <a:cubicBezTo>
                      <a:pt x="274098" y="26392"/>
                      <a:pt x="267320" y="28616"/>
                      <a:pt x="261698" y="32420"/>
                    </a:cubicBezTo>
                    <a:cubicBezTo>
                      <a:pt x="256896" y="18700"/>
                      <a:pt x="243973" y="8797"/>
                      <a:pt x="228612" y="8797"/>
                    </a:cubicBezTo>
                    <a:cubicBezTo>
                      <a:pt x="219935" y="8797"/>
                      <a:pt x="212094" y="12058"/>
                      <a:pt x="205958" y="17265"/>
                    </a:cubicBezTo>
                    <a:cubicBezTo>
                      <a:pt x="199821" y="6969"/>
                      <a:pt x="188687" y="0"/>
                      <a:pt x="175829" y="0"/>
                    </a:cubicBezTo>
                    <a:cubicBezTo>
                      <a:pt x="162972" y="0"/>
                      <a:pt x="151839" y="6969"/>
                      <a:pt x="145700" y="17265"/>
                    </a:cubicBezTo>
                    <a:cubicBezTo>
                      <a:pt x="139563" y="12058"/>
                      <a:pt x="131723" y="8797"/>
                      <a:pt x="123045" y="8797"/>
                    </a:cubicBezTo>
                    <a:cubicBezTo>
                      <a:pt x="107685" y="8797"/>
                      <a:pt x="94762" y="18700"/>
                      <a:pt x="89960" y="32420"/>
                    </a:cubicBezTo>
                    <a:cubicBezTo>
                      <a:pt x="84337" y="28616"/>
                      <a:pt x="77559" y="26392"/>
                      <a:pt x="70261" y="26392"/>
                    </a:cubicBezTo>
                    <a:cubicBezTo>
                      <a:pt x="50827" y="26392"/>
                      <a:pt x="35072" y="42147"/>
                      <a:pt x="35072" y="61581"/>
                    </a:cubicBezTo>
                    <a:cubicBezTo>
                      <a:pt x="35072" y="64926"/>
                      <a:pt x="35688" y="68096"/>
                      <a:pt x="36559" y="71161"/>
                    </a:cubicBezTo>
                    <a:cubicBezTo>
                      <a:pt x="20635" y="74529"/>
                      <a:pt x="8679" y="88643"/>
                      <a:pt x="8679" y="105568"/>
                    </a:cubicBezTo>
                    <a:cubicBezTo>
                      <a:pt x="8679" y="115361"/>
                      <a:pt x="12691" y="124205"/>
                      <a:pt x="19148" y="130584"/>
                    </a:cubicBezTo>
                    <a:cubicBezTo>
                      <a:pt x="18163" y="133825"/>
                      <a:pt x="17476" y="137195"/>
                      <a:pt x="17476" y="140758"/>
                    </a:cubicBezTo>
                    <a:cubicBezTo>
                      <a:pt x="17476" y="150550"/>
                      <a:pt x="21489" y="159395"/>
                      <a:pt x="27945" y="165774"/>
                    </a:cubicBezTo>
                    <a:cubicBezTo>
                      <a:pt x="26961" y="169015"/>
                      <a:pt x="26273" y="172384"/>
                      <a:pt x="26273" y="175947"/>
                    </a:cubicBezTo>
                    <a:cubicBezTo>
                      <a:pt x="26273" y="180999"/>
                      <a:pt x="27346" y="185798"/>
                      <a:pt x="29263" y="190141"/>
                    </a:cubicBezTo>
                    <a:cubicBezTo>
                      <a:pt x="27358" y="193790"/>
                      <a:pt x="26273" y="197937"/>
                      <a:pt x="26273" y="202339"/>
                    </a:cubicBezTo>
                    <a:cubicBezTo>
                      <a:pt x="26273" y="216915"/>
                      <a:pt x="38089" y="228731"/>
                      <a:pt x="52665" y="228731"/>
                    </a:cubicBezTo>
                    <a:lnTo>
                      <a:pt x="52665" y="237528"/>
                    </a:lnTo>
                    <a:cubicBezTo>
                      <a:pt x="52665" y="258837"/>
                      <a:pt x="65478" y="278055"/>
                      <a:pt x="85147" y="286252"/>
                    </a:cubicBezTo>
                    <a:lnTo>
                      <a:pt x="123044" y="302043"/>
                    </a:lnTo>
                    <a:lnTo>
                      <a:pt x="123044" y="330415"/>
                    </a:lnTo>
                    <a:cubicBezTo>
                      <a:pt x="123044" y="337989"/>
                      <a:pt x="118198" y="344712"/>
                      <a:pt x="111014" y="347107"/>
                    </a:cubicBezTo>
                    <a:lnTo>
                      <a:pt x="98366" y="351323"/>
                    </a:lnTo>
                    <a:cubicBezTo>
                      <a:pt x="93818" y="347448"/>
                      <a:pt x="87350" y="346196"/>
                      <a:pt x="81454" y="348163"/>
                    </a:cubicBezTo>
                    <a:lnTo>
                      <a:pt x="38515" y="362476"/>
                    </a:lnTo>
                    <a:cubicBezTo>
                      <a:pt x="25659" y="366761"/>
                      <a:pt x="16406" y="378048"/>
                      <a:pt x="14725" y="391495"/>
                    </a:cubicBezTo>
                    <a:lnTo>
                      <a:pt x="6997" y="453312"/>
                    </a:lnTo>
                    <a:lnTo>
                      <a:pt x="6550" y="453262"/>
                    </a:lnTo>
                    <a:cubicBezTo>
                      <a:pt x="3707" y="452947"/>
                      <a:pt x="1146" y="454995"/>
                      <a:pt x="830" y="457839"/>
                    </a:cubicBezTo>
                    <a:lnTo>
                      <a:pt x="32" y="465027"/>
                    </a:lnTo>
                    <a:cubicBezTo>
                      <a:pt x="-284" y="467869"/>
                      <a:pt x="1765" y="470430"/>
                      <a:pt x="4608" y="470746"/>
                    </a:cubicBezTo>
                    <a:lnTo>
                      <a:pt x="17476" y="472176"/>
                    </a:lnTo>
                    <a:lnTo>
                      <a:pt x="17476" y="492651"/>
                    </a:lnTo>
                    <a:cubicBezTo>
                      <a:pt x="17476" y="502368"/>
                      <a:pt x="25354" y="510246"/>
                      <a:pt x="35071" y="510246"/>
                    </a:cubicBezTo>
                    <a:lnTo>
                      <a:pt x="79058" y="510246"/>
                    </a:lnTo>
                    <a:lnTo>
                      <a:pt x="272599" y="510246"/>
                    </a:lnTo>
                    <a:lnTo>
                      <a:pt x="316586" y="510246"/>
                    </a:lnTo>
                    <a:cubicBezTo>
                      <a:pt x="326304" y="510246"/>
                      <a:pt x="334181" y="502368"/>
                      <a:pt x="334181" y="492651"/>
                    </a:cubicBezTo>
                    <a:lnTo>
                      <a:pt x="334181" y="472174"/>
                    </a:lnTo>
                    <a:lnTo>
                      <a:pt x="347049" y="470745"/>
                    </a:lnTo>
                    <a:cubicBezTo>
                      <a:pt x="349891" y="470429"/>
                      <a:pt x="351941" y="467868"/>
                      <a:pt x="351625" y="465025"/>
                    </a:cubicBezTo>
                    <a:close/>
                  </a:path>
                </a:pathLst>
              </a:custGeom>
              <a:solidFill>
                <a:srgbClr val="C38762"/>
              </a:solidFill>
              <a:ln w="1088" cap="flat">
                <a:noFill/>
                <a:prstDash val="solid"/>
                <a:miter/>
              </a:ln>
            </p:spPr>
            <p:txBody>
              <a:bodyPr rtlCol="0" anchor="ctr"/>
              <a:lstStyle/>
              <a:p>
                <a:endParaRPr lang="en-US"/>
              </a:p>
            </p:txBody>
          </p:sp>
          <p:sp>
            <p:nvSpPr>
              <p:cNvPr id="38" name="Freihandform 37">
                <a:extLst>
                  <a:ext uri="{FF2B5EF4-FFF2-40B4-BE49-F238E27FC236}">
                    <a16:creationId xmlns:a16="http://schemas.microsoft.com/office/drawing/2014/main" id="{5E81E12D-0119-8DC3-00E1-48B66A36734F}"/>
                  </a:ext>
                </a:extLst>
              </p:cNvPr>
              <p:cNvSpPr/>
              <p:nvPr/>
            </p:nvSpPr>
            <p:spPr>
              <a:xfrm>
                <a:off x="1115800" y="664259"/>
                <a:ext cx="334299" cy="211136"/>
              </a:xfrm>
              <a:custGeom>
                <a:avLst/>
                <a:gdLst>
                  <a:gd name="connsiteX0" fmla="*/ 323831 w 334299"/>
                  <a:gd name="connsiteY0" fmla="*/ 130584 h 211136"/>
                  <a:gd name="connsiteX1" fmla="*/ 334299 w 334299"/>
                  <a:gd name="connsiteY1" fmla="*/ 105568 h 211136"/>
                  <a:gd name="connsiteX2" fmla="*/ 306420 w 334299"/>
                  <a:gd name="connsiteY2" fmla="*/ 71161 h 211136"/>
                  <a:gd name="connsiteX3" fmla="*/ 307907 w 334299"/>
                  <a:gd name="connsiteY3" fmla="*/ 61581 h 211136"/>
                  <a:gd name="connsiteX4" fmla="*/ 272718 w 334299"/>
                  <a:gd name="connsiteY4" fmla="*/ 26392 h 211136"/>
                  <a:gd name="connsiteX5" fmla="*/ 253019 w 334299"/>
                  <a:gd name="connsiteY5" fmla="*/ 32420 h 211136"/>
                  <a:gd name="connsiteX6" fmla="*/ 219934 w 334299"/>
                  <a:gd name="connsiteY6" fmla="*/ 8797 h 211136"/>
                  <a:gd name="connsiteX7" fmla="*/ 197279 w 334299"/>
                  <a:gd name="connsiteY7" fmla="*/ 17265 h 211136"/>
                  <a:gd name="connsiteX8" fmla="*/ 167151 w 334299"/>
                  <a:gd name="connsiteY8" fmla="*/ 0 h 211136"/>
                  <a:gd name="connsiteX9" fmla="*/ 137021 w 334299"/>
                  <a:gd name="connsiteY9" fmla="*/ 17265 h 211136"/>
                  <a:gd name="connsiteX10" fmla="*/ 114367 w 334299"/>
                  <a:gd name="connsiteY10" fmla="*/ 8797 h 211136"/>
                  <a:gd name="connsiteX11" fmla="*/ 81281 w 334299"/>
                  <a:gd name="connsiteY11" fmla="*/ 32420 h 211136"/>
                  <a:gd name="connsiteX12" fmla="*/ 61583 w 334299"/>
                  <a:gd name="connsiteY12" fmla="*/ 26392 h 211136"/>
                  <a:gd name="connsiteX13" fmla="*/ 26393 w 334299"/>
                  <a:gd name="connsiteY13" fmla="*/ 61581 h 211136"/>
                  <a:gd name="connsiteX14" fmla="*/ 27880 w 334299"/>
                  <a:gd name="connsiteY14" fmla="*/ 71161 h 211136"/>
                  <a:gd name="connsiteX15" fmla="*/ 0 w 334299"/>
                  <a:gd name="connsiteY15" fmla="*/ 105568 h 211136"/>
                  <a:gd name="connsiteX16" fmla="*/ 10469 w 334299"/>
                  <a:gd name="connsiteY16" fmla="*/ 130584 h 211136"/>
                  <a:gd name="connsiteX17" fmla="*/ 8797 w 334299"/>
                  <a:gd name="connsiteY17" fmla="*/ 140758 h 211136"/>
                  <a:gd name="connsiteX18" fmla="*/ 19266 w 334299"/>
                  <a:gd name="connsiteY18" fmla="*/ 165774 h 211136"/>
                  <a:gd name="connsiteX19" fmla="*/ 17595 w 334299"/>
                  <a:gd name="connsiteY19" fmla="*/ 175947 h 211136"/>
                  <a:gd name="connsiteX20" fmla="*/ 52784 w 334299"/>
                  <a:gd name="connsiteY20" fmla="*/ 211136 h 211136"/>
                  <a:gd name="connsiteX21" fmla="*/ 52795 w 334299"/>
                  <a:gd name="connsiteY21" fmla="*/ 211136 h 211136"/>
                  <a:gd name="connsiteX22" fmla="*/ 281505 w 334299"/>
                  <a:gd name="connsiteY22" fmla="*/ 211136 h 211136"/>
                  <a:gd name="connsiteX23" fmla="*/ 281516 w 334299"/>
                  <a:gd name="connsiteY23" fmla="*/ 211136 h 211136"/>
                  <a:gd name="connsiteX24" fmla="*/ 316706 w 334299"/>
                  <a:gd name="connsiteY24" fmla="*/ 175947 h 211136"/>
                  <a:gd name="connsiteX25" fmla="*/ 315034 w 334299"/>
                  <a:gd name="connsiteY25" fmla="*/ 165774 h 211136"/>
                  <a:gd name="connsiteX26" fmla="*/ 325503 w 334299"/>
                  <a:gd name="connsiteY26" fmla="*/ 140758 h 211136"/>
                  <a:gd name="connsiteX27" fmla="*/ 323831 w 334299"/>
                  <a:gd name="connsiteY27" fmla="*/ 130584 h 211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4299" h="211136">
                    <a:moveTo>
                      <a:pt x="323831" y="130584"/>
                    </a:moveTo>
                    <a:cubicBezTo>
                      <a:pt x="330288" y="124205"/>
                      <a:pt x="334299" y="115361"/>
                      <a:pt x="334299" y="105568"/>
                    </a:cubicBezTo>
                    <a:cubicBezTo>
                      <a:pt x="334299" y="88643"/>
                      <a:pt x="322342" y="74529"/>
                      <a:pt x="306420" y="71161"/>
                    </a:cubicBezTo>
                    <a:cubicBezTo>
                      <a:pt x="307292" y="68096"/>
                      <a:pt x="307907" y="64926"/>
                      <a:pt x="307907" y="61581"/>
                    </a:cubicBezTo>
                    <a:cubicBezTo>
                      <a:pt x="307907" y="42147"/>
                      <a:pt x="292152" y="26392"/>
                      <a:pt x="272718" y="26392"/>
                    </a:cubicBezTo>
                    <a:cubicBezTo>
                      <a:pt x="265419" y="26392"/>
                      <a:pt x="258641" y="28616"/>
                      <a:pt x="253019" y="32420"/>
                    </a:cubicBezTo>
                    <a:cubicBezTo>
                      <a:pt x="248217" y="18700"/>
                      <a:pt x="235294" y="8797"/>
                      <a:pt x="219934" y="8797"/>
                    </a:cubicBezTo>
                    <a:cubicBezTo>
                      <a:pt x="211256" y="8797"/>
                      <a:pt x="203416" y="12058"/>
                      <a:pt x="197279" y="17265"/>
                    </a:cubicBezTo>
                    <a:cubicBezTo>
                      <a:pt x="191142" y="6969"/>
                      <a:pt x="180008" y="0"/>
                      <a:pt x="167151" y="0"/>
                    </a:cubicBezTo>
                    <a:cubicBezTo>
                      <a:pt x="154293" y="0"/>
                      <a:pt x="143160" y="6969"/>
                      <a:pt x="137021" y="17265"/>
                    </a:cubicBezTo>
                    <a:cubicBezTo>
                      <a:pt x="130885" y="12058"/>
                      <a:pt x="123044" y="8797"/>
                      <a:pt x="114367" y="8797"/>
                    </a:cubicBezTo>
                    <a:cubicBezTo>
                      <a:pt x="99006" y="8797"/>
                      <a:pt x="86083" y="18700"/>
                      <a:pt x="81281" y="32420"/>
                    </a:cubicBezTo>
                    <a:cubicBezTo>
                      <a:pt x="75658" y="28616"/>
                      <a:pt x="68880" y="26392"/>
                      <a:pt x="61583" y="26392"/>
                    </a:cubicBezTo>
                    <a:cubicBezTo>
                      <a:pt x="42148" y="26392"/>
                      <a:pt x="26393" y="42147"/>
                      <a:pt x="26393" y="61581"/>
                    </a:cubicBezTo>
                    <a:cubicBezTo>
                      <a:pt x="26393" y="64926"/>
                      <a:pt x="27009" y="68096"/>
                      <a:pt x="27880" y="71161"/>
                    </a:cubicBezTo>
                    <a:cubicBezTo>
                      <a:pt x="11957" y="74529"/>
                      <a:pt x="0" y="88643"/>
                      <a:pt x="0" y="105568"/>
                    </a:cubicBezTo>
                    <a:cubicBezTo>
                      <a:pt x="0" y="115361"/>
                      <a:pt x="4013" y="124205"/>
                      <a:pt x="10469" y="130584"/>
                    </a:cubicBezTo>
                    <a:cubicBezTo>
                      <a:pt x="9485" y="133825"/>
                      <a:pt x="8797" y="137195"/>
                      <a:pt x="8797" y="140758"/>
                    </a:cubicBezTo>
                    <a:cubicBezTo>
                      <a:pt x="8797" y="150550"/>
                      <a:pt x="12810" y="159395"/>
                      <a:pt x="19266" y="165774"/>
                    </a:cubicBezTo>
                    <a:cubicBezTo>
                      <a:pt x="18282" y="169015"/>
                      <a:pt x="17595" y="172384"/>
                      <a:pt x="17595" y="175947"/>
                    </a:cubicBezTo>
                    <a:cubicBezTo>
                      <a:pt x="17595" y="195381"/>
                      <a:pt x="33350" y="211136"/>
                      <a:pt x="52784" y="211136"/>
                    </a:cubicBezTo>
                    <a:cubicBezTo>
                      <a:pt x="52787" y="211136"/>
                      <a:pt x="52791" y="211136"/>
                      <a:pt x="52795" y="211136"/>
                    </a:cubicBezTo>
                    <a:lnTo>
                      <a:pt x="281505" y="211136"/>
                    </a:lnTo>
                    <a:cubicBezTo>
                      <a:pt x="281508" y="211136"/>
                      <a:pt x="281512" y="211136"/>
                      <a:pt x="281516" y="211136"/>
                    </a:cubicBezTo>
                    <a:cubicBezTo>
                      <a:pt x="300951" y="211136"/>
                      <a:pt x="316706" y="195381"/>
                      <a:pt x="316706" y="175947"/>
                    </a:cubicBezTo>
                    <a:cubicBezTo>
                      <a:pt x="316706" y="172384"/>
                      <a:pt x="316018" y="169015"/>
                      <a:pt x="315034" y="165774"/>
                    </a:cubicBezTo>
                    <a:cubicBezTo>
                      <a:pt x="321490" y="159395"/>
                      <a:pt x="325503" y="150550"/>
                      <a:pt x="325503" y="140758"/>
                    </a:cubicBezTo>
                    <a:cubicBezTo>
                      <a:pt x="325502" y="137195"/>
                      <a:pt x="324816" y="133825"/>
                      <a:pt x="323831" y="130584"/>
                    </a:cubicBezTo>
                    <a:close/>
                  </a:path>
                </a:pathLst>
              </a:custGeom>
              <a:solidFill>
                <a:srgbClr val="623F33"/>
              </a:solidFill>
              <a:ln w="1088" cap="flat">
                <a:noFill/>
                <a:prstDash val="solid"/>
                <a:miter/>
              </a:ln>
            </p:spPr>
            <p:txBody>
              <a:bodyPr rtlCol="0" anchor="ctr"/>
              <a:lstStyle/>
              <a:p>
                <a:endParaRPr lang="en-US"/>
              </a:p>
            </p:txBody>
          </p:sp>
          <p:sp>
            <p:nvSpPr>
              <p:cNvPr id="39" name="Freihandform 38">
                <a:extLst>
                  <a:ext uri="{FF2B5EF4-FFF2-40B4-BE49-F238E27FC236}">
                    <a16:creationId xmlns:a16="http://schemas.microsoft.com/office/drawing/2014/main" id="{6BF62CBE-21EA-F605-69C9-799F5545F013}"/>
                  </a:ext>
                </a:extLst>
              </p:cNvPr>
              <p:cNvSpPr/>
              <p:nvPr/>
            </p:nvSpPr>
            <p:spPr>
              <a:xfrm>
                <a:off x="1113480" y="1011499"/>
                <a:ext cx="339918" cy="163006"/>
              </a:xfrm>
              <a:custGeom>
                <a:avLst/>
                <a:gdLst>
                  <a:gd name="connsiteX0" fmla="*/ 266241 w 339918"/>
                  <a:gd name="connsiteY0" fmla="*/ 163007 h 163006"/>
                  <a:gd name="connsiteX1" fmla="*/ 266241 w 339918"/>
                  <a:gd name="connsiteY1" fmla="*/ 119020 h 163006"/>
                  <a:gd name="connsiteX2" fmla="*/ 339918 w 339918"/>
                  <a:gd name="connsiteY2" fmla="*/ 119020 h 163006"/>
                  <a:gd name="connsiteX3" fmla="*/ 330572 w 339918"/>
                  <a:gd name="connsiteY3" fmla="*/ 44255 h 163006"/>
                  <a:gd name="connsiteX4" fmla="*/ 306782 w 339918"/>
                  <a:gd name="connsiteY4" fmla="*/ 15236 h 163006"/>
                  <a:gd name="connsiteX5" fmla="*/ 263843 w 339918"/>
                  <a:gd name="connsiteY5" fmla="*/ 922 h 163006"/>
                  <a:gd name="connsiteX6" fmla="*/ 243729 w 339918"/>
                  <a:gd name="connsiteY6" fmla="*/ 7747 h 163006"/>
                  <a:gd name="connsiteX7" fmla="*/ 169471 w 339918"/>
                  <a:gd name="connsiteY7" fmla="*/ 48640 h 163006"/>
                  <a:gd name="connsiteX8" fmla="*/ 95210 w 339918"/>
                  <a:gd name="connsiteY8" fmla="*/ 7746 h 163006"/>
                  <a:gd name="connsiteX9" fmla="*/ 75096 w 339918"/>
                  <a:gd name="connsiteY9" fmla="*/ 921 h 163006"/>
                  <a:gd name="connsiteX10" fmla="*/ 32158 w 339918"/>
                  <a:gd name="connsiteY10" fmla="*/ 15235 h 163006"/>
                  <a:gd name="connsiteX11" fmla="*/ 8367 w 339918"/>
                  <a:gd name="connsiteY11" fmla="*/ 44254 h 163006"/>
                  <a:gd name="connsiteX12" fmla="*/ 0 w 339918"/>
                  <a:gd name="connsiteY12" fmla="*/ 111193 h 163006"/>
                  <a:gd name="connsiteX13" fmla="*/ 72700 w 339918"/>
                  <a:gd name="connsiteY13" fmla="*/ 119019 h 163006"/>
                  <a:gd name="connsiteX14" fmla="*/ 72700 w 339918"/>
                  <a:gd name="connsiteY14" fmla="*/ 163006 h 163006"/>
                  <a:gd name="connsiteX15" fmla="*/ 266242 w 339918"/>
                  <a:gd name="connsiteY15" fmla="*/ 163006 h 163006"/>
                  <a:gd name="connsiteX16" fmla="*/ 266242 w 339918"/>
                  <a:gd name="connsiteY16" fmla="*/ 163007 h 163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9918" h="163006">
                    <a:moveTo>
                      <a:pt x="266241" y="163007"/>
                    </a:moveTo>
                    <a:lnTo>
                      <a:pt x="266241" y="119020"/>
                    </a:lnTo>
                    <a:lnTo>
                      <a:pt x="339918" y="119020"/>
                    </a:lnTo>
                    <a:lnTo>
                      <a:pt x="330572" y="44255"/>
                    </a:lnTo>
                    <a:cubicBezTo>
                      <a:pt x="328891" y="30808"/>
                      <a:pt x="319638" y="19521"/>
                      <a:pt x="306782" y="15236"/>
                    </a:cubicBezTo>
                    <a:lnTo>
                      <a:pt x="263843" y="922"/>
                    </a:lnTo>
                    <a:cubicBezTo>
                      <a:pt x="256366" y="-1571"/>
                      <a:pt x="247953" y="1092"/>
                      <a:pt x="243729" y="7747"/>
                    </a:cubicBezTo>
                    <a:cubicBezTo>
                      <a:pt x="228136" y="32318"/>
                      <a:pt x="200727" y="48640"/>
                      <a:pt x="169471" y="48640"/>
                    </a:cubicBezTo>
                    <a:cubicBezTo>
                      <a:pt x="138215" y="48640"/>
                      <a:pt x="110805" y="32317"/>
                      <a:pt x="95210" y="7746"/>
                    </a:cubicBezTo>
                    <a:cubicBezTo>
                      <a:pt x="90987" y="1091"/>
                      <a:pt x="82574" y="-1572"/>
                      <a:pt x="75096" y="921"/>
                    </a:cubicBezTo>
                    <a:lnTo>
                      <a:pt x="32158" y="15235"/>
                    </a:lnTo>
                    <a:cubicBezTo>
                      <a:pt x="19301" y="19520"/>
                      <a:pt x="10049" y="30807"/>
                      <a:pt x="8367" y="44254"/>
                    </a:cubicBezTo>
                    <a:lnTo>
                      <a:pt x="0" y="111193"/>
                    </a:lnTo>
                    <a:lnTo>
                      <a:pt x="72700" y="119019"/>
                    </a:lnTo>
                    <a:lnTo>
                      <a:pt x="72700" y="163006"/>
                    </a:lnTo>
                    <a:lnTo>
                      <a:pt x="266242" y="163006"/>
                    </a:lnTo>
                    <a:lnTo>
                      <a:pt x="266242" y="163007"/>
                    </a:lnTo>
                    <a:close/>
                  </a:path>
                </a:pathLst>
              </a:custGeom>
              <a:solidFill>
                <a:srgbClr val="97CCD2"/>
              </a:solidFill>
              <a:ln w="1088" cap="flat">
                <a:noFill/>
                <a:prstDash val="solid"/>
                <a:miter/>
              </a:ln>
            </p:spPr>
            <p:txBody>
              <a:bodyPr rtlCol="0" anchor="ctr"/>
              <a:lstStyle/>
              <a:p>
                <a:endParaRPr lang="en-US" dirty="0"/>
              </a:p>
            </p:txBody>
          </p:sp>
          <p:sp>
            <p:nvSpPr>
              <p:cNvPr id="40" name="Freihandform 39">
                <a:extLst>
                  <a:ext uri="{FF2B5EF4-FFF2-40B4-BE49-F238E27FC236}">
                    <a16:creationId xmlns:a16="http://schemas.microsoft.com/office/drawing/2014/main" id="{DC0607A7-3A6C-C618-EC18-D389A8B49684}"/>
                  </a:ext>
                </a:extLst>
              </p:cNvPr>
              <p:cNvSpPr/>
              <p:nvPr/>
            </p:nvSpPr>
            <p:spPr>
              <a:xfrm>
                <a:off x="1221349" y="942841"/>
                <a:ext cx="114384" cy="68777"/>
              </a:xfrm>
              <a:custGeom>
                <a:avLst/>
                <a:gdLst>
                  <a:gd name="connsiteX0" fmla="*/ 114384 w 114384"/>
                  <a:gd name="connsiteY0" fmla="*/ 23460 h 68777"/>
                  <a:gd name="connsiteX1" fmla="*/ 8816 w 114384"/>
                  <a:gd name="connsiteY1" fmla="*/ 0 h 68777"/>
                  <a:gd name="connsiteX2" fmla="*/ 8816 w 114384"/>
                  <a:gd name="connsiteY2" fmla="*/ 51833 h 68777"/>
                  <a:gd name="connsiteX3" fmla="*/ 0 w 114384"/>
                  <a:gd name="connsiteY3" fmla="*/ 66853 h 68777"/>
                  <a:gd name="connsiteX4" fmla="*/ 114384 w 114384"/>
                  <a:gd name="connsiteY4" fmla="*/ 23460 h 68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84" h="68777">
                    <a:moveTo>
                      <a:pt x="114384" y="23460"/>
                    </a:moveTo>
                    <a:lnTo>
                      <a:pt x="8816" y="0"/>
                    </a:lnTo>
                    <a:lnTo>
                      <a:pt x="8816" y="51833"/>
                    </a:lnTo>
                    <a:cubicBezTo>
                      <a:pt x="8816" y="58166"/>
                      <a:pt x="5312" y="63743"/>
                      <a:pt x="0" y="66853"/>
                    </a:cubicBezTo>
                    <a:cubicBezTo>
                      <a:pt x="73781" y="79768"/>
                      <a:pt x="114384" y="23460"/>
                      <a:pt x="114384" y="23460"/>
                    </a:cubicBezTo>
                    <a:close/>
                  </a:path>
                </a:pathLst>
              </a:custGeom>
              <a:solidFill>
                <a:srgbClr val="A46D4D"/>
              </a:solidFill>
              <a:ln w="1088" cap="flat">
                <a:noFill/>
                <a:prstDash val="solid"/>
                <a:miter/>
              </a:ln>
            </p:spPr>
            <p:txBody>
              <a:bodyPr rtlCol="0" anchor="ctr"/>
              <a:lstStyle/>
              <a:p>
                <a:endParaRPr lang="en-US"/>
              </a:p>
            </p:txBody>
          </p:sp>
          <p:sp>
            <p:nvSpPr>
              <p:cNvPr id="41" name="Freihandform 40">
                <a:extLst>
                  <a:ext uri="{FF2B5EF4-FFF2-40B4-BE49-F238E27FC236}">
                    <a16:creationId xmlns:a16="http://schemas.microsoft.com/office/drawing/2014/main" id="{37998B56-6E19-967E-C27A-D99496B0130E}"/>
                  </a:ext>
                </a:extLst>
              </p:cNvPr>
              <p:cNvSpPr/>
              <p:nvPr/>
            </p:nvSpPr>
            <p:spPr>
              <a:xfrm>
                <a:off x="1133395" y="761029"/>
                <a:ext cx="299109" cy="219933"/>
              </a:xfrm>
              <a:custGeom>
                <a:avLst/>
                <a:gdLst>
                  <a:gd name="connsiteX0" fmla="*/ 272718 w 299109"/>
                  <a:gd name="connsiteY0" fmla="*/ 79176 h 219933"/>
                  <a:gd name="connsiteX1" fmla="*/ 272718 w 299109"/>
                  <a:gd name="connsiteY1" fmla="*/ 52784 h 219933"/>
                  <a:gd name="connsiteX2" fmla="*/ 228731 w 299109"/>
                  <a:gd name="connsiteY2" fmla="*/ 0 h 219933"/>
                  <a:gd name="connsiteX3" fmla="*/ 70379 w 299109"/>
                  <a:gd name="connsiteY3" fmla="*/ 0 h 219933"/>
                  <a:gd name="connsiteX4" fmla="*/ 26392 w 299109"/>
                  <a:gd name="connsiteY4" fmla="*/ 52784 h 219933"/>
                  <a:gd name="connsiteX5" fmla="*/ 26392 w 299109"/>
                  <a:gd name="connsiteY5" fmla="*/ 79176 h 219933"/>
                  <a:gd name="connsiteX6" fmla="*/ 0 w 299109"/>
                  <a:gd name="connsiteY6" fmla="*/ 105568 h 219933"/>
                  <a:gd name="connsiteX7" fmla="*/ 26392 w 299109"/>
                  <a:gd name="connsiteY7" fmla="*/ 131960 h 219933"/>
                  <a:gd name="connsiteX8" fmla="*/ 26392 w 299109"/>
                  <a:gd name="connsiteY8" fmla="*/ 140758 h 219933"/>
                  <a:gd name="connsiteX9" fmla="*/ 58874 w 299109"/>
                  <a:gd name="connsiteY9" fmla="*/ 189482 h 219933"/>
                  <a:gd name="connsiteX10" fmla="*/ 115717 w 299109"/>
                  <a:gd name="connsiteY10" fmla="*/ 213166 h 219933"/>
                  <a:gd name="connsiteX11" fmla="*/ 149555 w 299109"/>
                  <a:gd name="connsiteY11" fmla="*/ 219934 h 219933"/>
                  <a:gd name="connsiteX12" fmla="*/ 149555 w 299109"/>
                  <a:gd name="connsiteY12" fmla="*/ 219934 h 219933"/>
                  <a:gd name="connsiteX13" fmla="*/ 183391 w 299109"/>
                  <a:gd name="connsiteY13" fmla="*/ 213166 h 219933"/>
                  <a:gd name="connsiteX14" fmla="*/ 240237 w 299109"/>
                  <a:gd name="connsiteY14" fmla="*/ 189481 h 219933"/>
                  <a:gd name="connsiteX15" fmla="*/ 272718 w 299109"/>
                  <a:gd name="connsiteY15" fmla="*/ 140758 h 219933"/>
                  <a:gd name="connsiteX16" fmla="*/ 272718 w 299109"/>
                  <a:gd name="connsiteY16" fmla="*/ 131960 h 219933"/>
                  <a:gd name="connsiteX17" fmla="*/ 299110 w 299109"/>
                  <a:gd name="connsiteY17" fmla="*/ 105568 h 219933"/>
                  <a:gd name="connsiteX18" fmla="*/ 272718 w 299109"/>
                  <a:gd name="connsiteY18" fmla="*/ 79176 h 219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9109" h="219933">
                    <a:moveTo>
                      <a:pt x="272718" y="79176"/>
                    </a:moveTo>
                    <a:lnTo>
                      <a:pt x="272718" y="52784"/>
                    </a:lnTo>
                    <a:cubicBezTo>
                      <a:pt x="272718" y="28491"/>
                      <a:pt x="253024" y="0"/>
                      <a:pt x="228731" y="0"/>
                    </a:cubicBezTo>
                    <a:lnTo>
                      <a:pt x="70379" y="0"/>
                    </a:lnTo>
                    <a:cubicBezTo>
                      <a:pt x="46085" y="0"/>
                      <a:pt x="26392" y="28491"/>
                      <a:pt x="26392" y="52784"/>
                    </a:cubicBezTo>
                    <a:lnTo>
                      <a:pt x="26392" y="79176"/>
                    </a:lnTo>
                    <a:cubicBezTo>
                      <a:pt x="11816" y="79176"/>
                      <a:pt x="0" y="90993"/>
                      <a:pt x="0" y="105568"/>
                    </a:cubicBezTo>
                    <a:cubicBezTo>
                      <a:pt x="0" y="120144"/>
                      <a:pt x="11816" y="131960"/>
                      <a:pt x="26392" y="131960"/>
                    </a:cubicBezTo>
                    <a:lnTo>
                      <a:pt x="26392" y="140758"/>
                    </a:lnTo>
                    <a:cubicBezTo>
                      <a:pt x="26392" y="162066"/>
                      <a:pt x="39204" y="181285"/>
                      <a:pt x="58874" y="189482"/>
                    </a:cubicBezTo>
                    <a:lnTo>
                      <a:pt x="115717" y="213166"/>
                    </a:lnTo>
                    <a:cubicBezTo>
                      <a:pt x="126440" y="217634"/>
                      <a:pt x="137940" y="219934"/>
                      <a:pt x="149555" y="219934"/>
                    </a:cubicBezTo>
                    <a:lnTo>
                      <a:pt x="149555" y="219934"/>
                    </a:lnTo>
                    <a:cubicBezTo>
                      <a:pt x="161170" y="219934"/>
                      <a:pt x="172669" y="217633"/>
                      <a:pt x="183391" y="213166"/>
                    </a:cubicBezTo>
                    <a:lnTo>
                      <a:pt x="240237" y="189481"/>
                    </a:lnTo>
                    <a:cubicBezTo>
                      <a:pt x="259905" y="181286"/>
                      <a:pt x="272718" y="162067"/>
                      <a:pt x="272718" y="140758"/>
                    </a:cubicBezTo>
                    <a:lnTo>
                      <a:pt x="272718" y="131960"/>
                    </a:lnTo>
                    <a:cubicBezTo>
                      <a:pt x="287294" y="131960"/>
                      <a:pt x="299110" y="120144"/>
                      <a:pt x="299110" y="105568"/>
                    </a:cubicBezTo>
                    <a:cubicBezTo>
                      <a:pt x="299110" y="90992"/>
                      <a:pt x="287294" y="79176"/>
                      <a:pt x="272718" y="79176"/>
                    </a:cubicBezTo>
                    <a:close/>
                  </a:path>
                </a:pathLst>
              </a:custGeom>
              <a:solidFill>
                <a:srgbClr val="D29771"/>
              </a:solidFill>
              <a:ln w="1088" cap="flat">
                <a:noFill/>
                <a:prstDash val="solid"/>
                <a:miter/>
              </a:ln>
            </p:spPr>
            <p:txBody>
              <a:bodyPr rtlCol="0" anchor="ctr"/>
              <a:lstStyle/>
              <a:p>
                <a:endParaRPr lang="en-US"/>
              </a:p>
            </p:txBody>
          </p:sp>
          <p:sp>
            <p:nvSpPr>
              <p:cNvPr id="42" name="Freihandform 41">
                <a:extLst>
                  <a:ext uri="{FF2B5EF4-FFF2-40B4-BE49-F238E27FC236}">
                    <a16:creationId xmlns:a16="http://schemas.microsoft.com/office/drawing/2014/main" id="{ECF9BBA1-7BA8-AF15-40E6-3381BB9A9A54}"/>
                  </a:ext>
                </a:extLst>
              </p:cNvPr>
              <p:cNvSpPr/>
              <p:nvPr/>
            </p:nvSpPr>
            <p:spPr>
              <a:xfrm>
                <a:off x="1212572" y="849003"/>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5" y="26392"/>
                      <a:pt x="8797" y="26392"/>
                    </a:cubicBezTo>
                    <a:close/>
                  </a:path>
                </a:pathLst>
              </a:custGeom>
              <a:solidFill>
                <a:srgbClr val="623F33"/>
              </a:solidFill>
              <a:ln w="1088" cap="flat">
                <a:noFill/>
                <a:prstDash val="solid"/>
                <a:miter/>
              </a:ln>
            </p:spPr>
            <p:txBody>
              <a:bodyPr rtlCol="0" anchor="ctr"/>
              <a:lstStyle/>
              <a:p>
                <a:endParaRPr lang="en-US"/>
              </a:p>
            </p:txBody>
          </p:sp>
          <p:sp>
            <p:nvSpPr>
              <p:cNvPr id="43" name="Freihandform 42">
                <a:extLst>
                  <a:ext uri="{FF2B5EF4-FFF2-40B4-BE49-F238E27FC236}">
                    <a16:creationId xmlns:a16="http://schemas.microsoft.com/office/drawing/2014/main" id="{11B76643-A8B3-4D87-9589-849ECA9ED5F9}"/>
                  </a:ext>
                </a:extLst>
              </p:cNvPr>
              <p:cNvSpPr/>
              <p:nvPr/>
            </p:nvSpPr>
            <p:spPr>
              <a:xfrm>
                <a:off x="1335734" y="849003"/>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44" name="Freihandform 43">
                <a:extLst>
                  <a:ext uri="{FF2B5EF4-FFF2-40B4-BE49-F238E27FC236}">
                    <a16:creationId xmlns:a16="http://schemas.microsoft.com/office/drawing/2014/main" id="{8C175B3F-E9AC-56BF-813E-E89D6D158BEE}"/>
                  </a:ext>
                </a:extLst>
              </p:cNvPr>
              <p:cNvSpPr/>
              <p:nvPr/>
            </p:nvSpPr>
            <p:spPr>
              <a:xfrm>
                <a:off x="1238963" y="910582"/>
                <a:ext cx="87975" cy="26634"/>
              </a:xfrm>
              <a:custGeom>
                <a:avLst/>
                <a:gdLst>
                  <a:gd name="connsiteX0" fmla="*/ 43988 w 87975"/>
                  <a:gd name="connsiteY0" fmla="*/ 26635 h 26634"/>
                  <a:gd name="connsiteX1" fmla="*/ 3850 w 87975"/>
                  <a:gd name="connsiteY1" fmla="*/ 16072 h 26634"/>
                  <a:gd name="connsiteX2" fmla="*/ 1526 w 87975"/>
                  <a:gd name="connsiteY2" fmla="*/ 3852 h 26634"/>
                  <a:gd name="connsiteX3" fmla="*/ 13747 w 87975"/>
                  <a:gd name="connsiteY3" fmla="*/ 1528 h 26634"/>
                  <a:gd name="connsiteX4" fmla="*/ 43988 w 87975"/>
                  <a:gd name="connsiteY4" fmla="*/ 9041 h 26634"/>
                  <a:gd name="connsiteX5" fmla="*/ 74228 w 87975"/>
                  <a:gd name="connsiteY5" fmla="*/ 1528 h 26634"/>
                  <a:gd name="connsiteX6" fmla="*/ 86449 w 87975"/>
                  <a:gd name="connsiteY6" fmla="*/ 3852 h 26634"/>
                  <a:gd name="connsiteX7" fmla="*/ 84125 w 87975"/>
                  <a:gd name="connsiteY7" fmla="*/ 16072 h 26634"/>
                  <a:gd name="connsiteX8" fmla="*/ 43988 w 87975"/>
                  <a:gd name="connsiteY8" fmla="*/ 26635 h 2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975" h="26634">
                    <a:moveTo>
                      <a:pt x="43988" y="26635"/>
                    </a:moveTo>
                    <a:cubicBezTo>
                      <a:pt x="28347" y="26635"/>
                      <a:pt x="13717" y="22786"/>
                      <a:pt x="3850" y="16072"/>
                    </a:cubicBezTo>
                    <a:cubicBezTo>
                      <a:pt x="-166" y="13341"/>
                      <a:pt x="-1210" y="7868"/>
                      <a:pt x="1526" y="3852"/>
                    </a:cubicBezTo>
                    <a:cubicBezTo>
                      <a:pt x="4253" y="-160"/>
                      <a:pt x="9731" y="-1205"/>
                      <a:pt x="13747" y="1528"/>
                    </a:cubicBezTo>
                    <a:cubicBezTo>
                      <a:pt x="20663" y="6231"/>
                      <a:pt x="31968" y="9041"/>
                      <a:pt x="43988" y="9041"/>
                    </a:cubicBezTo>
                    <a:cubicBezTo>
                      <a:pt x="56007" y="9041"/>
                      <a:pt x="67313" y="6231"/>
                      <a:pt x="74228" y="1528"/>
                    </a:cubicBezTo>
                    <a:cubicBezTo>
                      <a:pt x="78253" y="-1212"/>
                      <a:pt x="83717" y="-164"/>
                      <a:pt x="86449" y="3852"/>
                    </a:cubicBezTo>
                    <a:cubicBezTo>
                      <a:pt x="89185" y="7868"/>
                      <a:pt x="88141" y="13341"/>
                      <a:pt x="84125" y="16072"/>
                    </a:cubicBezTo>
                    <a:cubicBezTo>
                      <a:pt x="74259" y="22786"/>
                      <a:pt x="59628" y="26635"/>
                      <a:pt x="43988" y="26635"/>
                    </a:cubicBezTo>
                    <a:close/>
                  </a:path>
                </a:pathLst>
              </a:custGeom>
              <a:solidFill>
                <a:srgbClr val="A46D4D"/>
              </a:solidFill>
              <a:ln w="1088" cap="flat">
                <a:noFill/>
                <a:prstDash val="solid"/>
                <a:miter/>
              </a:ln>
            </p:spPr>
            <p:txBody>
              <a:bodyPr rtlCol="0" anchor="ctr"/>
              <a:lstStyle/>
              <a:p>
                <a:endParaRPr lang="en-US"/>
              </a:p>
            </p:txBody>
          </p:sp>
          <p:sp>
            <p:nvSpPr>
              <p:cNvPr id="45" name="Freihandform 44">
                <a:extLst>
                  <a:ext uri="{FF2B5EF4-FFF2-40B4-BE49-F238E27FC236}">
                    <a16:creationId xmlns:a16="http://schemas.microsoft.com/office/drawing/2014/main" id="{CCB9423D-61E8-E4CC-00AA-CB9C52F15351}"/>
                  </a:ext>
                </a:extLst>
              </p:cNvPr>
              <p:cNvSpPr/>
              <p:nvPr/>
            </p:nvSpPr>
            <p:spPr>
              <a:xfrm>
                <a:off x="1112659" y="1038330"/>
                <a:ext cx="73520" cy="98829"/>
              </a:xfrm>
              <a:custGeom>
                <a:avLst/>
                <a:gdLst>
                  <a:gd name="connsiteX0" fmla="*/ 73521 w 73520"/>
                  <a:gd name="connsiteY0" fmla="*/ 98829 h 98829"/>
                  <a:gd name="connsiteX1" fmla="*/ 73521 w 73520"/>
                  <a:gd name="connsiteY1" fmla="*/ 78919 h 98829"/>
                  <a:gd name="connsiteX2" fmla="*/ 64929 w 73520"/>
                  <a:gd name="connsiteY2" fmla="*/ 55877 h 98829"/>
                  <a:gd name="connsiteX3" fmla="*/ 16523 w 73520"/>
                  <a:gd name="connsiteY3" fmla="*/ 0 h 98829"/>
                  <a:gd name="connsiteX4" fmla="*/ 9189 w 73520"/>
                  <a:gd name="connsiteY4" fmla="*/ 17422 h 98829"/>
                  <a:gd name="connsiteX5" fmla="*/ 0 w 73520"/>
                  <a:gd name="connsiteY5" fmla="*/ 90932 h 98829"/>
                  <a:gd name="connsiteX6" fmla="*/ 73521 w 73520"/>
                  <a:gd name="connsiteY6" fmla="*/ 98829 h 9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0" h="98829">
                    <a:moveTo>
                      <a:pt x="73521" y="98829"/>
                    </a:moveTo>
                    <a:lnTo>
                      <a:pt x="73521" y="78919"/>
                    </a:lnTo>
                    <a:cubicBezTo>
                      <a:pt x="73521" y="70455"/>
                      <a:pt x="70470" y="62275"/>
                      <a:pt x="64929" y="55877"/>
                    </a:cubicBezTo>
                    <a:lnTo>
                      <a:pt x="16523" y="0"/>
                    </a:lnTo>
                    <a:cubicBezTo>
                      <a:pt x="12616" y="4945"/>
                      <a:pt x="10001" y="10920"/>
                      <a:pt x="9189" y="17422"/>
                    </a:cubicBezTo>
                    <a:lnTo>
                      <a:pt x="0" y="90932"/>
                    </a:lnTo>
                    <a:cubicBezTo>
                      <a:pt x="13991" y="91772"/>
                      <a:pt x="51208" y="96132"/>
                      <a:pt x="73521" y="98829"/>
                    </a:cubicBezTo>
                    <a:close/>
                  </a:path>
                </a:pathLst>
              </a:custGeom>
              <a:solidFill>
                <a:srgbClr val="26ABB4"/>
              </a:solidFill>
              <a:ln w="1088" cap="flat">
                <a:noFill/>
                <a:prstDash val="solid"/>
                <a:miter/>
              </a:ln>
            </p:spPr>
            <p:txBody>
              <a:bodyPr rtlCol="0" anchor="ctr"/>
              <a:lstStyle/>
              <a:p>
                <a:endParaRPr lang="en-US"/>
              </a:p>
            </p:txBody>
          </p:sp>
          <p:sp>
            <p:nvSpPr>
              <p:cNvPr id="46" name="Freihandform 45">
                <a:extLst>
                  <a:ext uri="{FF2B5EF4-FFF2-40B4-BE49-F238E27FC236}">
                    <a16:creationId xmlns:a16="http://schemas.microsoft.com/office/drawing/2014/main" id="{D7886707-1FE6-8E8E-0CAD-0EDE8727827D}"/>
                  </a:ext>
                </a:extLst>
              </p:cNvPr>
              <p:cNvSpPr/>
              <p:nvPr/>
            </p:nvSpPr>
            <p:spPr>
              <a:xfrm>
                <a:off x="1107121" y="1117489"/>
                <a:ext cx="79058" cy="25787"/>
              </a:xfrm>
              <a:custGeom>
                <a:avLst/>
                <a:gdLst>
                  <a:gd name="connsiteX0" fmla="*/ 79059 w 79058"/>
                  <a:gd name="connsiteY0" fmla="*/ 8088 h 25787"/>
                  <a:gd name="connsiteX1" fmla="*/ 6551 w 79058"/>
                  <a:gd name="connsiteY1" fmla="*/ 32 h 25787"/>
                  <a:gd name="connsiteX2" fmla="*/ 830 w 79058"/>
                  <a:gd name="connsiteY2" fmla="*/ 4608 h 25787"/>
                  <a:gd name="connsiteX3" fmla="*/ 32 w 79058"/>
                  <a:gd name="connsiteY3" fmla="*/ 11795 h 25787"/>
                  <a:gd name="connsiteX4" fmla="*/ 4608 w 79058"/>
                  <a:gd name="connsiteY4" fmla="*/ 17515 h 25787"/>
                  <a:gd name="connsiteX5" fmla="*/ 79059 w 79058"/>
                  <a:gd name="connsiteY5" fmla="*/ 25787 h 25787"/>
                  <a:gd name="connsiteX6" fmla="*/ 79059 w 79058"/>
                  <a:gd name="connsiteY6" fmla="*/ 8088 h 2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058" h="25787">
                    <a:moveTo>
                      <a:pt x="79059" y="8088"/>
                    </a:moveTo>
                    <a:lnTo>
                      <a:pt x="6551" y="32"/>
                    </a:lnTo>
                    <a:cubicBezTo>
                      <a:pt x="3707" y="-284"/>
                      <a:pt x="1147" y="1765"/>
                      <a:pt x="830" y="4608"/>
                    </a:cubicBezTo>
                    <a:lnTo>
                      <a:pt x="32" y="11795"/>
                    </a:lnTo>
                    <a:cubicBezTo>
                      <a:pt x="-284" y="14638"/>
                      <a:pt x="1765" y="17199"/>
                      <a:pt x="4608" y="17515"/>
                    </a:cubicBezTo>
                    <a:lnTo>
                      <a:pt x="79059" y="25787"/>
                    </a:lnTo>
                    <a:lnTo>
                      <a:pt x="79059" y="8088"/>
                    </a:lnTo>
                    <a:close/>
                  </a:path>
                </a:pathLst>
              </a:custGeom>
              <a:solidFill>
                <a:srgbClr val="97CCD2"/>
              </a:solidFill>
              <a:ln w="1088" cap="flat">
                <a:noFill/>
                <a:prstDash val="solid"/>
                <a:miter/>
              </a:ln>
            </p:spPr>
            <p:txBody>
              <a:bodyPr rtlCol="0" anchor="ctr"/>
              <a:lstStyle/>
              <a:p>
                <a:endParaRPr lang="en-US"/>
              </a:p>
            </p:txBody>
          </p:sp>
          <p:sp>
            <p:nvSpPr>
              <p:cNvPr id="47" name="Freihandform 46">
                <a:extLst>
                  <a:ext uri="{FF2B5EF4-FFF2-40B4-BE49-F238E27FC236}">
                    <a16:creationId xmlns:a16="http://schemas.microsoft.com/office/drawing/2014/main" id="{40EB8F2C-5A19-9BE6-0F6D-C091D6D0C1BF}"/>
                  </a:ext>
                </a:extLst>
              </p:cNvPr>
              <p:cNvSpPr/>
              <p:nvPr/>
            </p:nvSpPr>
            <p:spPr>
              <a:xfrm>
                <a:off x="1379720" y="1038330"/>
                <a:ext cx="73520" cy="98829"/>
              </a:xfrm>
              <a:custGeom>
                <a:avLst/>
                <a:gdLst>
                  <a:gd name="connsiteX0" fmla="*/ 0 w 73520"/>
                  <a:gd name="connsiteY0" fmla="*/ 98829 h 98829"/>
                  <a:gd name="connsiteX1" fmla="*/ 0 w 73520"/>
                  <a:gd name="connsiteY1" fmla="*/ 78919 h 98829"/>
                  <a:gd name="connsiteX2" fmla="*/ 8592 w 73520"/>
                  <a:gd name="connsiteY2" fmla="*/ 55877 h 98829"/>
                  <a:gd name="connsiteX3" fmla="*/ 56998 w 73520"/>
                  <a:gd name="connsiteY3" fmla="*/ 0 h 98829"/>
                  <a:gd name="connsiteX4" fmla="*/ 64332 w 73520"/>
                  <a:gd name="connsiteY4" fmla="*/ 17422 h 98829"/>
                  <a:gd name="connsiteX5" fmla="*/ 73521 w 73520"/>
                  <a:gd name="connsiteY5" fmla="*/ 90932 h 98829"/>
                  <a:gd name="connsiteX6" fmla="*/ 0 w 73520"/>
                  <a:gd name="connsiteY6" fmla="*/ 98829 h 9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0" h="98829">
                    <a:moveTo>
                      <a:pt x="0" y="98829"/>
                    </a:moveTo>
                    <a:lnTo>
                      <a:pt x="0" y="78919"/>
                    </a:lnTo>
                    <a:cubicBezTo>
                      <a:pt x="0" y="70455"/>
                      <a:pt x="3050" y="62275"/>
                      <a:pt x="8592" y="55877"/>
                    </a:cubicBezTo>
                    <a:lnTo>
                      <a:pt x="56998" y="0"/>
                    </a:lnTo>
                    <a:cubicBezTo>
                      <a:pt x="60904" y="4945"/>
                      <a:pt x="63519" y="10920"/>
                      <a:pt x="64332" y="17422"/>
                    </a:cubicBezTo>
                    <a:lnTo>
                      <a:pt x="73521" y="90932"/>
                    </a:lnTo>
                    <a:cubicBezTo>
                      <a:pt x="59529" y="91772"/>
                      <a:pt x="22311" y="96132"/>
                      <a:pt x="0" y="98829"/>
                    </a:cubicBezTo>
                    <a:close/>
                  </a:path>
                </a:pathLst>
              </a:custGeom>
              <a:solidFill>
                <a:srgbClr val="26ABB4"/>
              </a:solidFill>
              <a:ln w="1088" cap="flat">
                <a:noFill/>
                <a:prstDash val="solid"/>
                <a:miter/>
              </a:ln>
            </p:spPr>
            <p:txBody>
              <a:bodyPr rtlCol="0" anchor="ctr"/>
              <a:lstStyle/>
              <a:p>
                <a:endParaRPr lang="en-US"/>
              </a:p>
            </p:txBody>
          </p:sp>
          <p:sp>
            <p:nvSpPr>
              <p:cNvPr id="48" name="Freihandform 47">
                <a:extLst>
                  <a:ext uri="{FF2B5EF4-FFF2-40B4-BE49-F238E27FC236}">
                    <a16:creationId xmlns:a16="http://schemas.microsoft.com/office/drawing/2014/main" id="{E51A4663-B8A6-F707-4F26-9ECCF0AA4262}"/>
                  </a:ext>
                </a:extLst>
              </p:cNvPr>
              <p:cNvSpPr/>
              <p:nvPr/>
            </p:nvSpPr>
            <p:spPr>
              <a:xfrm>
                <a:off x="1379720" y="1117489"/>
                <a:ext cx="79058" cy="25787"/>
              </a:xfrm>
              <a:custGeom>
                <a:avLst/>
                <a:gdLst>
                  <a:gd name="connsiteX0" fmla="*/ 0 w 79058"/>
                  <a:gd name="connsiteY0" fmla="*/ 8088 h 25787"/>
                  <a:gd name="connsiteX1" fmla="*/ 72508 w 79058"/>
                  <a:gd name="connsiteY1" fmla="*/ 32 h 25787"/>
                  <a:gd name="connsiteX2" fmla="*/ 78228 w 79058"/>
                  <a:gd name="connsiteY2" fmla="*/ 4608 h 25787"/>
                  <a:gd name="connsiteX3" fmla="*/ 79027 w 79058"/>
                  <a:gd name="connsiteY3" fmla="*/ 11795 h 25787"/>
                  <a:gd name="connsiteX4" fmla="*/ 74451 w 79058"/>
                  <a:gd name="connsiteY4" fmla="*/ 17515 h 25787"/>
                  <a:gd name="connsiteX5" fmla="*/ 0 w 79058"/>
                  <a:gd name="connsiteY5" fmla="*/ 25787 h 25787"/>
                  <a:gd name="connsiteX6" fmla="*/ 0 w 79058"/>
                  <a:gd name="connsiteY6" fmla="*/ 8088 h 2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058" h="25787">
                    <a:moveTo>
                      <a:pt x="0" y="8088"/>
                    </a:moveTo>
                    <a:lnTo>
                      <a:pt x="72508" y="32"/>
                    </a:lnTo>
                    <a:cubicBezTo>
                      <a:pt x="75351" y="-284"/>
                      <a:pt x="77911" y="1765"/>
                      <a:pt x="78228" y="4608"/>
                    </a:cubicBezTo>
                    <a:lnTo>
                      <a:pt x="79027" y="11795"/>
                    </a:lnTo>
                    <a:cubicBezTo>
                      <a:pt x="79342" y="14638"/>
                      <a:pt x="77293" y="17199"/>
                      <a:pt x="74451" y="17515"/>
                    </a:cubicBezTo>
                    <a:lnTo>
                      <a:pt x="0" y="25787"/>
                    </a:lnTo>
                    <a:lnTo>
                      <a:pt x="0" y="8088"/>
                    </a:lnTo>
                    <a:close/>
                  </a:path>
                </a:pathLst>
              </a:custGeom>
              <a:solidFill>
                <a:srgbClr val="97CCD2"/>
              </a:solidFill>
              <a:ln w="1088" cap="flat">
                <a:noFill/>
                <a:prstDash val="solid"/>
                <a:miter/>
              </a:ln>
            </p:spPr>
            <p:txBody>
              <a:bodyPr rtlCol="0" anchor="ctr"/>
              <a:lstStyle/>
              <a:p>
                <a:endParaRPr lang="en-US"/>
              </a:p>
            </p:txBody>
          </p:sp>
          <p:sp>
            <p:nvSpPr>
              <p:cNvPr id="49" name="Freihandform 48">
                <a:extLst>
                  <a:ext uri="{FF2B5EF4-FFF2-40B4-BE49-F238E27FC236}">
                    <a16:creationId xmlns:a16="http://schemas.microsoft.com/office/drawing/2014/main" id="{0F5CC167-B369-D920-D740-C3C6F1C4BB62}"/>
                  </a:ext>
                </a:extLst>
              </p:cNvPr>
              <p:cNvSpPr/>
              <p:nvPr/>
            </p:nvSpPr>
            <p:spPr>
              <a:xfrm>
                <a:off x="1133395" y="762129"/>
                <a:ext cx="234718" cy="215089"/>
              </a:xfrm>
              <a:custGeom>
                <a:avLst/>
                <a:gdLst>
                  <a:gd name="connsiteX0" fmla="*/ 26392 w 234718"/>
                  <a:gd name="connsiteY0" fmla="*/ 0 h 215089"/>
                  <a:gd name="connsiteX1" fmla="*/ 26392 w 234718"/>
                  <a:gd name="connsiteY1" fmla="*/ 78076 h 215089"/>
                  <a:gd name="connsiteX2" fmla="*/ 0 w 234718"/>
                  <a:gd name="connsiteY2" fmla="*/ 104468 h 215089"/>
                  <a:gd name="connsiteX3" fmla="*/ 26392 w 234718"/>
                  <a:gd name="connsiteY3" fmla="*/ 130861 h 215089"/>
                  <a:gd name="connsiteX4" fmla="*/ 26392 w 234718"/>
                  <a:gd name="connsiteY4" fmla="*/ 139658 h 215089"/>
                  <a:gd name="connsiteX5" fmla="*/ 58874 w 234718"/>
                  <a:gd name="connsiteY5" fmla="*/ 188382 h 215089"/>
                  <a:gd name="connsiteX6" fmla="*/ 115716 w 234718"/>
                  <a:gd name="connsiteY6" fmla="*/ 212067 h 215089"/>
                  <a:gd name="connsiteX7" fmla="*/ 124213 w 234718"/>
                  <a:gd name="connsiteY7" fmla="*/ 215090 h 215089"/>
                  <a:gd name="connsiteX8" fmla="*/ 72573 w 234718"/>
                  <a:gd name="connsiteY8" fmla="*/ 170144 h 215089"/>
                  <a:gd name="connsiteX9" fmla="*/ 61581 w 234718"/>
                  <a:gd name="connsiteY9" fmla="*/ 141965 h 215089"/>
                  <a:gd name="connsiteX10" fmla="*/ 61581 w 234718"/>
                  <a:gd name="connsiteY10" fmla="*/ 42637 h 215089"/>
                  <a:gd name="connsiteX11" fmla="*/ 85535 w 234718"/>
                  <a:gd name="connsiteY11" fmla="*/ 30857 h 215089"/>
                  <a:gd name="connsiteX12" fmla="*/ 101169 w 234718"/>
                  <a:gd name="connsiteY12" fmla="*/ 34090 h 215089"/>
                  <a:gd name="connsiteX13" fmla="*/ 131215 w 234718"/>
                  <a:gd name="connsiteY13" fmla="*/ 20007 h 215089"/>
                  <a:gd name="connsiteX14" fmla="*/ 149555 w 234718"/>
                  <a:gd name="connsiteY14" fmla="*/ 25292 h 215089"/>
                  <a:gd name="connsiteX15" fmla="*/ 172973 w 234718"/>
                  <a:gd name="connsiteY15" fmla="*/ 16194 h 215089"/>
                  <a:gd name="connsiteX16" fmla="*/ 197940 w 234718"/>
                  <a:gd name="connsiteY16" fmla="*/ 25292 h 215089"/>
                  <a:gd name="connsiteX17" fmla="*/ 234719 w 234718"/>
                  <a:gd name="connsiteY17" fmla="*/ 0 h 215089"/>
                  <a:gd name="connsiteX18" fmla="*/ 26392 w 234718"/>
                  <a:gd name="connsiteY18" fmla="*/ 0 h 215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4718" h="215089">
                    <a:moveTo>
                      <a:pt x="26392" y="0"/>
                    </a:moveTo>
                    <a:lnTo>
                      <a:pt x="26392" y="78076"/>
                    </a:lnTo>
                    <a:cubicBezTo>
                      <a:pt x="11816" y="78076"/>
                      <a:pt x="0" y="89892"/>
                      <a:pt x="0" y="104468"/>
                    </a:cubicBezTo>
                    <a:cubicBezTo>
                      <a:pt x="0" y="119045"/>
                      <a:pt x="11816" y="130861"/>
                      <a:pt x="26392" y="130861"/>
                    </a:cubicBezTo>
                    <a:lnTo>
                      <a:pt x="26392" y="139658"/>
                    </a:lnTo>
                    <a:cubicBezTo>
                      <a:pt x="26392" y="160967"/>
                      <a:pt x="39204" y="180186"/>
                      <a:pt x="58874" y="188382"/>
                    </a:cubicBezTo>
                    <a:lnTo>
                      <a:pt x="115716" y="212067"/>
                    </a:lnTo>
                    <a:cubicBezTo>
                      <a:pt x="118498" y="213226"/>
                      <a:pt x="121337" y="214224"/>
                      <a:pt x="124213" y="215090"/>
                    </a:cubicBezTo>
                    <a:cubicBezTo>
                      <a:pt x="99092" y="196713"/>
                      <a:pt x="82371" y="180648"/>
                      <a:pt x="72573" y="170144"/>
                    </a:cubicBezTo>
                    <a:cubicBezTo>
                      <a:pt x="65445" y="162501"/>
                      <a:pt x="61581" y="152416"/>
                      <a:pt x="61581" y="141965"/>
                    </a:cubicBezTo>
                    <a:lnTo>
                      <a:pt x="61581" y="42637"/>
                    </a:lnTo>
                    <a:cubicBezTo>
                      <a:pt x="70945" y="41594"/>
                      <a:pt x="79304" y="37268"/>
                      <a:pt x="85535" y="30857"/>
                    </a:cubicBezTo>
                    <a:cubicBezTo>
                      <a:pt x="90334" y="32924"/>
                      <a:pt x="95613" y="34090"/>
                      <a:pt x="101169" y="34090"/>
                    </a:cubicBezTo>
                    <a:cubicBezTo>
                      <a:pt x="113263" y="34090"/>
                      <a:pt x="123953" y="28552"/>
                      <a:pt x="131215" y="20007"/>
                    </a:cubicBezTo>
                    <a:cubicBezTo>
                      <a:pt x="136569" y="23299"/>
                      <a:pt x="142810" y="25292"/>
                      <a:pt x="149555" y="25292"/>
                    </a:cubicBezTo>
                    <a:cubicBezTo>
                      <a:pt x="158589" y="25292"/>
                      <a:pt x="166742" y="21789"/>
                      <a:pt x="172973" y="16194"/>
                    </a:cubicBezTo>
                    <a:cubicBezTo>
                      <a:pt x="179803" y="21793"/>
                      <a:pt x="188420" y="25292"/>
                      <a:pt x="197940" y="25292"/>
                    </a:cubicBezTo>
                    <a:cubicBezTo>
                      <a:pt x="214748" y="25292"/>
                      <a:pt x="229004" y="14785"/>
                      <a:pt x="234719" y="0"/>
                    </a:cubicBezTo>
                    <a:lnTo>
                      <a:pt x="26392" y="0"/>
                    </a:lnTo>
                    <a:close/>
                  </a:path>
                </a:pathLst>
              </a:custGeom>
              <a:solidFill>
                <a:srgbClr val="C38762"/>
              </a:solidFill>
              <a:ln w="1088" cap="flat">
                <a:noFill/>
                <a:prstDash val="solid"/>
                <a:miter/>
              </a:ln>
            </p:spPr>
            <p:txBody>
              <a:bodyPr rtlCol="0" anchor="ctr"/>
              <a:lstStyle/>
              <a:p>
                <a:endParaRPr lang="en-US"/>
              </a:p>
            </p:txBody>
          </p:sp>
          <p:sp>
            <p:nvSpPr>
              <p:cNvPr id="50" name="Freihandform 49">
                <a:extLst>
                  <a:ext uri="{FF2B5EF4-FFF2-40B4-BE49-F238E27FC236}">
                    <a16:creationId xmlns:a16="http://schemas.microsoft.com/office/drawing/2014/main" id="{FC976585-F2A6-31DD-E347-5F1D5D41D501}"/>
                  </a:ext>
                </a:extLst>
              </p:cNvPr>
              <p:cNvSpPr/>
              <p:nvPr/>
            </p:nvSpPr>
            <p:spPr>
              <a:xfrm>
                <a:off x="1133395" y="699448"/>
                <a:ext cx="299109" cy="123162"/>
              </a:xfrm>
              <a:custGeom>
                <a:avLst/>
                <a:gdLst>
                  <a:gd name="connsiteX0" fmla="*/ 272718 w 299109"/>
                  <a:gd name="connsiteY0" fmla="*/ 70379 h 123162"/>
                  <a:gd name="connsiteX1" fmla="*/ 271050 w 299109"/>
                  <a:gd name="connsiteY1" fmla="*/ 70547 h 123162"/>
                  <a:gd name="connsiteX2" fmla="*/ 272718 w 299109"/>
                  <a:gd name="connsiteY2" fmla="*/ 61581 h 123162"/>
                  <a:gd name="connsiteX3" fmla="*/ 246326 w 299109"/>
                  <a:gd name="connsiteY3" fmla="*/ 35189 h 123162"/>
                  <a:gd name="connsiteX4" fmla="*/ 237256 w 299109"/>
                  <a:gd name="connsiteY4" fmla="*/ 36889 h 123162"/>
                  <a:gd name="connsiteX5" fmla="*/ 197940 w 299109"/>
                  <a:gd name="connsiteY5" fmla="*/ 0 h 123162"/>
                  <a:gd name="connsiteX6" fmla="*/ 160089 w 299109"/>
                  <a:gd name="connsiteY6" fmla="*/ 28608 h 123162"/>
                  <a:gd name="connsiteX7" fmla="*/ 149555 w 299109"/>
                  <a:gd name="connsiteY7" fmla="*/ 26392 h 123162"/>
                  <a:gd name="connsiteX8" fmla="*/ 126651 w 299109"/>
                  <a:gd name="connsiteY8" fmla="*/ 39907 h 123162"/>
                  <a:gd name="connsiteX9" fmla="*/ 101171 w 299109"/>
                  <a:gd name="connsiteY9" fmla="*/ 26392 h 123162"/>
                  <a:gd name="connsiteX10" fmla="*/ 73009 w 299109"/>
                  <a:gd name="connsiteY10" fmla="*/ 44811 h 123162"/>
                  <a:gd name="connsiteX11" fmla="*/ 52785 w 299109"/>
                  <a:gd name="connsiteY11" fmla="*/ 35189 h 123162"/>
                  <a:gd name="connsiteX12" fmla="*/ 29879 w 299109"/>
                  <a:gd name="connsiteY12" fmla="*/ 48478 h 123162"/>
                  <a:gd name="connsiteX13" fmla="*/ 28042 w 299109"/>
                  <a:gd name="connsiteY13" fmla="*/ 48385 h 123162"/>
                  <a:gd name="connsiteX14" fmla="*/ 9897 w 299109"/>
                  <a:gd name="connsiteY14" fmla="*/ 66530 h 123162"/>
                  <a:gd name="connsiteX15" fmla="*/ 11873 w 299109"/>
                  <a:gd name="connsiteY15" fmla="*/ 74735 h 123162"/>
                  <a:gd name="connsiteX16" fmla="*/ 0 w 299109"/>
                  <a:gd name="connsiteY16" fmla="*/ 96771 h 123162"/>
                  <a:gd name="connsiteX17" fmla="*/ 26392 w 299109"/>
                  <a:gd name="connsiteY17" fmla="*/ 123163 h 123162"/>
                  <a:gd name="connsiteX18" fmla="*/ 52784 w 299109"/>
                  <a:gd name="connsiteY18" fmla="*/ 96771 h 123162"/>
                  <a:gd name="connsiteX19" fmla="*/ 51116 w 299109"/>
                  <a:gd name="connsiteY19" fmla="*/ 87805 h 123162"/>
                  <a:gd name="connsiteX20" fmla="*/ 52784 w 299109"/>
                  <a:gd name="connsiteY20" fmla="*/ 87973 h 123162"/>
                  <a:gd name="connsiteX21" fmla="*/ 75688 w 299109"/>
                  <a:gd name="connsiteY21" fmla="*/ 74459 h 123162"/>
                  <a:gd name="connsiteX22" fmla="*/ 101169 w 299109"/>
                  <a:gd name="connsiteY22" fmla="*/ 87973 h 123162"/>
                  <a:gd name="connsiteX23" fmla="*/ 129331 w 299109"/>
                  <a:gd name="connsiteY23" fmla="*/ 69554 h 123162"/>
                  <a:gd name="connsiteX24" fmla="*/ 149555 w 299109"/>
                  <a:gd name="connsiteY24" fmla="*/ 79176 h 123162"/>
                  <a:gd name="connsiteX25" fmla="*/ 170815 w 299109"/>
                  <a:gd name="connsiteY25" fmla="*/ 68297 h 123162"/>
                  <a:gd name="connsiteX26" fmla="*/ 197940 w 299109"/>
                  <a:gd name="connsiteY26" fmla="*/ 79176 h 123162"/>
                  <a:gd name="connsiteX27" fmla="*/ 221752 w 299109"/>
                  <a:gd name="connsiteY27" fmla="*/ 71031 h 123162"/>
                  <a:gd name="connsiteX28" fmla="*/ 246326 w 299109"/>
                  <a:gd name="connsiteY28" fmla="*/ 87973 h 123162"/>
                  <a:gd name="connsiteX29" fmla="*/ 247994 w 299109"/>
                  <a:gd name="connsiteY29" fmla="*/ 87805 h 123162"/>
                  <a:gd name="connsiteX30" fmla="*/ 246326 w 299109"/>
                  <a:gd name="connsiteY30" fmla="*/ 96771 h 123162"/>
                  <a:gd name="connsiteX31" fmla="*/ 272718 w 299109"/>
                  <a:gd name="connsiteY31" fmla="*/ 123163 h 123162"/>
                  <a:gd name="connsiteX32" fmla="*/ 299110 w 299109"/>
                  <a:gd name="connsiteY32" fmla="*/ 96771 h 123162"/>
                  <a:gd name="connsiteX33" fmla="*/ 272718 w 299109"/>
                  <a:gd name="connsiteY33" fmla="*/ 70379 h 123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9109" h="123162">
                    <a:moveTo>
                      <a:pt x="272718" y="70379"/>
                    </a:moveTo>
                    <a:cubicBezTo>
                      <a:pt x="272146" y="70379"/>
                      <a:pt x="271613" y="70511"/>
                      <a:pt x="271050" y="70547"/>
                    </a:cubicBezTo>
                    <a:cubicBezTo>
                      <a:pt x="272070" y="67736"/>
                      <a:pt x="272718" y="64744"/>
                      <a:pt x="272718" y="61581"/>
                    </a:cubicBezTo>
                    <a:cubicBezTo>
                      <a:pt x="272718" y="47005"/>
                      <a:pt x="260902" y="35189"/>
                      <a:pt x="246326" y="35189"/>
                    </a:cubicBezTo>
                    <a:cubicBezTo>
                      <a:pt x="243125" y="35189"/>
                      <a:pt x="240095" y="35846"/>
                      <a:pt x="237256" y="36889"/>
                    </a:cubicBezTo>
                    <a:cubicBezTo>
                      <a:pt x="235845" y="16309"/>
                      <a:pt x="218880" y="0"/>
                      <a:pt x="197940" y="0"/>
                    </a:cubicBezTo>
                    <a:cubicBezTo>
                      <a:pt x="179913" y="0"/>
                      <a:pt x="164872" y="12124"/>
                      <a:pt x="160089" y="28608"/>
                    </a:cubicBezTo>
                    <a:cubicBezTo>
                      <a:pt x="156858" y="27197"/>
                      <a:pt x="153305" y="26392"/>
                      <a:pt x="149555" y="26392"/>
                    </a:cubicBezTo>
                    <a:cubicBezTo>
                      <a:pt x="139681" y="26392"/>
                      <a:pt x="131177" y="31878"/>
                      <a:pt x="126651" y="39907"/>
                    </a:cubicBezTo>
                    <a:cubicBezTo>
                      <a:pt x="121112" y="31753"/>
                      <a:pt x="111770" y="26392"/>
                      <a:pt x="101171" y="26392"/>
                    </a:cubicBezTo>
                    <a:cubicBezTo>
                      <a:pt x="88573" y="26392"/>
                      <a:pt x="77777" y="33978"/>
                      <a:pt x="73009" y="44811"/>
                    </a:cubicBezTo>
                    <a:cubicBezTo>
                      <a:pt x="68168" y="38981"/>
                      <a:pt x="60955" y="35189"/>
                      <a:pt x="52785" y="35189"/>
                    </a:cubicBezTo>
                    <a:cubicBezTo>
                      <a:pt x="42979" y="35189"/>
                      <a:pt x="34430" y="40540"/>
                      <a:pt x="29879" y="48478"/>
                    </a:cubicBezTo>
                    <a:cubicBezTo>
                      <a:pt x="29274" y="48417"/>
                      <a:pt x="28662" y="48385"/>
                      <a:pt x="28042" y="48385"/>
                    </a:cubicBezTo>
                    <a:cubicBezTo>
                      <a:pt x="18020" y="48385"/>
                      <a:pt x="9897" y="56509"/>
                      <a:pt x="9897" y="66530"/>
                    </a:cubicBezTo>
                    <a:cubicBezTo>
                      <a:pt x="9897" y="69486"/>
                      <a:pt x="10618" y="72268"/>
                      <a:pt x="11873" y="74735"/>
                    </a:cubicBezTo>
                    <a:cubicBezTo>
                      <a:pt x="4722" y="79455"/>
                      <a:pt x="0" y="87560"/>
                      <a:pt x="0" y="96771"/>
                    </a:cubicBezTo>
                    <a:cubicBezTo>
                      <a:pt x="0" y="111347"/>
                      <a:pt x="11816" y="123163"/>
                      <a:pt x="26392" y="123163"/>
                    </a:cubicBezTo>
                    <a:cubicBezTo>
                      <a:pt x="40968" y="123163"/>
                      <a:pt x="52784" y="111347"/>
                      <a:pt x="52784" y="96771"/>
                    </a:cubicBezTo>
                    <a:cubicBezTo>
                      <a:pt x="52784" y="93608"/>
                      <a:pt x="52136" y="90616"/>
                      <a:pt x="51116" y="87805"/>
                    </a:cubicBezTo>
                    <a:cubicBezTo>
                      <a:pt x="51679" y="87841"/>
                      <a:pt x="52213" y="87973"/>
                      <a:pt x="52784" y="87973"/>
                    </a:cubicBezTo>
                    <a:cubicBezTo>
                      <a:pt x="62658" y="87973"/>
                      <a:pt x="71163" y="82487"/>
                      <a:pt x="75688" y="74459"/>
                    </a:cubicBezTo>
                    <a:cubicBezTo>
                      <a:pt x="81227" y="82613"/>
                      <a:pt x="90571" y="87973"/>
                      <a:pt x="101169" y="87973"/>
                    </a:cubicBezTo>
                    <a:cubicBezTo>
                      <a:pt x="113767" y="87973"/>
                      <a:pt x="124563" y="80388"/>
                      <a:pt x="129331" y="69554"/>
                    </a:cubicBezTo>
                    <a:cubicBezTo>
                      <a:pt x="134172" y="75384"/>
                      <a:pt x="141383" y="79176"/>
                      <a:pt x="149555" y="79176"/>
                    </a:cubicBezTo>
                    <a:cubicBezTo>
                      <a:pt x="158312" y="79176"/>
                      <a:pt x="166014" y="74863"/>
                      <a:pt x="170815" y="68297"/>
                    </a:cubicBezTo>
                    <a:cubicBezTo>
                      <a:pt x="177908" y="74998"/>
                      <a:pt x="187413" y="79176"/>
                      <a:pt x="197940" y="79176"/>
                    </a:cubicBezTo>
                    <a:cubicBezTo>
                      <a:pt x="206921" y="79176"/>
                      <a:pt x="215109" y="76071"/>
                      <a:pt x="221752" y="71031"/>
                    </a:cubicBezTo>
                    <a:cubicBezTo>
                      <a:pt x="225561" y="80923"/>
                      <a:pt x="235090" y="87973"/>
                      <a:pt x="246326" y="87973"/>
                    </a:cubicBezTo>
                    <a:cubicBezTo>
                      <a:pt x="246897" y="87973"/>
                      <a:pt x="247431" y="87841"/>
                      <a:pt x="247994" y="87805"/>
                    </a:cubicBezTo>
                    <a:cubicBezTo>
                      <a:pt x="246973" y="90616"/>
                      <a:pt x="246326" y="93608"/>
                      <a:pt x="246326" y="96771"/>
                    </a:cubicBezTo>
                    <a:cubicBezTo>
                      <a:pt x="246326" y="111347"/>
                      <a:pt x="258142" y="123163"/>
                      <a:pt x="272718" y="123163"/>
                    </a:cubicBezTo>
                    <a:cubicBezTo>
                      <a:pt x="287294" y="123163"/>
                      <a:pt x="299110" y="111347"/>
                      <a:pt x="299110" y="96771"/>
                    </a:cubicBezTo>
                    <a:cubicBezTo>
                      <a:pt x="299110" y="82195"/>
                      <a:pt x="287294" y="70379"/>
                      <a:pt x="272718" y="70379"/>
                    </a:cubicBezTo>
                    <a:close/>
                  </a:path>
                </a:pathLst>
              </a:custGeom>
              <a:solidFill>
                <a:srgbClr val="623F33"/>
              </a:solidFill>
              <a:ln w="1088" cap="flat">
                <a:noFill/>
                <a:prstDash val="solid"/>
                <a:miter/>
              </a:ln>
            </p:spPr>
            <p:txBody>
              <a:bodyPr rtlCol="0" anchor="ctr"/>
              <a:lstStyle/>
              <a:p>
                <a:endParaRPr lang="en-US"/>
              </a:p>
            </p:txBody>
          </p:sp>
        </p:grpSp>
        <p:grpSp>
          <p:nvGrpSpPr>
            <p:cNvPr id="15" name="Grafik 59">
              <a:extLst>
                <a:ext uri="{FF2B5EF4-FFF2-40B4-BE49-F238E27FC236}">
                  <a16:creationId xmlns:a16="http://schemas.microsoft.com/office/drawing/2014/main" id="{FAC124B2-0B9C-38F3-564B-1866F610863A}"/>
                </a:ext>
              </a:extLst>
            </p:cNvPr>
            <p:cNvGrpSpPr/>
            <p:nvPr/>
          </p:nvGrpSpPr>
          <p:grpSpPr>
            <a:xfrm>
              <a:off x="896563" y="663777"/>
              <a:ext cx="326803" cy="510246"/>
              <a:chOff x="2414340" y="662749"/>
              <a:chExt cx="329556" cy="514545"/>
            </a:xfrm>
          </p:grpSpPr>
          <p:sp>
            <p:nvSpPr>
              <p:cNvPr id="16" name="Freihandform 15">
                <a:extLst>
                  <a:ext uri="{FF2B5EF4-FFF2-40B4-BE49-F238E27FC236}">
                    <a16:creationId xmlns:a16="http://schemas.microsoft.com/office/drawing/2014/main" id="{78337A31-25C7-64FD-9CA8-F93D15B78D19}"/>
                  </a:ext>
                </a:extLst>
              </p:cNvPr>
              <p:cNvSpPr/>
              <p:nvPr/>
            </p:nvSpPr>
            <p:spPr>
              <a:xfrm>
                <a:off x="2414340" y="760334"/>
                <a:ext cx="329556" cy="416958"/>
              </a:xfrm>
              <a:custGeom>
                <a:avLst/>
                <a:gdLst>
                  <a:gd name="connsiteX0" fmla="*/ 329319 w 329556"/>
                  <a:gd name="connsiteY0" fmla="*/ 386827 h 416958"/>
                  <a:gd name="connsiteX1" fmla="*/ 326010 w 329556"/>
                  <a:gd name="connsiteY1" fmla="*/ 362005 h 416958"/>
                  <a:gd name="connsiteX2" fmla="*/ 318755 w 329556"/>
                  <a:gd name="connsiteY2" fmla="*/ 307593 h 416958"/>
                  <a:gd name="connsiteX3" fmla="*/ 294051 w 329556"/>
                  <a:gd name="connsiteY3" fmla="*/ 273500 h 416958"/>
                  <a:gd name="connsiteX4" fmla="*/ 259829 w 329556"/>
                  <a:gd name="connsiteY4" fmla="*/ 257000 h 416958"/>
                  <a:gd name="connsiteX5" fmla="*/ 250968 w 329556"/>
                  <a:gd name="connsiteY5" fmla="*/ 260110 h 416958"/>
                  <a:gd name="connsiteX6" fmla="*/ 230140 w 329556"/>
                  <a:gd name="connsiteY6" fmla="*/ 252446 h 416958"/>
                  <a:gd name="connsiteX7" fmla="*/ 218009 w 329556"/>
                  <a:gd name="connsiteY7" fmla="*/ 235613 h 416958"/>
                  <a:gd name="connsiteX8" fmla="*/ 218009 w 329556"/>
                  <a:gd name="connsiteY8" fmla="*/ 207001 h 416958"/>
                  <a:gd name="connsiteX9" fmla="*/ 256223 w 329556"/>
                  <a:gd name="connsiteY9" fmla="*/ 191078 h 416958"/>
                  <a:gd name="connsiteX10" fmla="*/ 288978 w 329556"/>
                  <a:gd name="connsiteY10" fmla="*/ 141943 h 416958"/>
                  <a:gd name="connsiteX11" fmla="*/ 288978 w 329556"/>
                  <a:gd name="connsiteY11" fmla="*/ 133072 h 416958"/>
                  <a:gd name="connsiteX12" fmla="*/ 315592 w 329556"/>
                  <a:gd name="connsiteY12" fmla="*/ 106457 h 416958"/>
                  <a:gd name="connsiteX13" fmla="*/ 288978 w 329556"/>
                  <a:gd name="connsiteY13" fmla="*/ 79843 h 416958"/>
                  <a:gd name="connsiteX14" fmla="*/ 288978 w 329556"/>
                  <a:gd name="connsiteY14" fmla="*/ 62100 h 416958"/>
                  <a:gd name="connsiteX15" fmla="*/ 244621 w 329556"/>
                  <a:gd name="connsiteY15" fmla="*/ 0 h 416958"/>
                  <a:gd name="connsiteX16" fmla="*/ 84935 w 329556"/>
                  <a:gd name="connsiteY16" fmla="*/ 0 h 416958"/>
                  <a:gd name="connsiteX17" fmla="*/ 40577 w 329556"/>
                  <a:gd name="connsiteY17" fmla="*/ 62100 h 416958"/>
                  <a:gd name="connsiteX18" fmla="*/ 40577 w 329556"/>
                  <a:gd name="connsiteY18" fmla="*/ 79843 h 416958"/>
                  <a:gd name="connsiteX19" fmla="*/ 13963 w 329556"/>
                  <a:gd name="connsiteY19" fmla="*/ 106457 h 416958"/>
                  <a:gd name="connsiteX20" fmla="*/ 40577 w 329556"/>
                  <a:gd name="connsiteY20" fmla="*/ 133072 h 416958"/>
                  <a:gd name="connsiteX21" fmla="*/ 40577 w 329556"/>
                  <a:gd name="connsiteY21" fmla="*/ 141943 h 416958"/>
                  <a:gd name="connsiteX22" fmla="*/ 73333 w 329556"/>
                  <a:gd name="connsiteY22" fmla="*/ 191078 h 416958"/>
                  <a:gd name="connsiteX23" fmla="*/ 111549 w 329556"/>
                  <a:gd name="connsiteY23" fmla="*/ 207001 h 416958"/>
                  <a:gd name="connsiteX24" fmla="*/ 111549 w 329556"/>
                  <a:gd name="connsiteY24" fmla="*/ 235612 h 416958"/>
                  <a:gd name="connsiteX25" fmla="*/ 99417 w 329556"/>
                  <a:gd name="connsiteY25" fmla="*/ 252445 h 416958"/>
                  <a:gd name="connsiteX26" fmla="*/ 78589 w 329556"/>
                  <a:gd name="connsiteY26" fmla="*/ 260109 h 416958"/>
                  <a:gd name="connsiteX27" fmla="*/ 69729 w 329556"/>
                  <a:gd name="connsiteY27" fmla="*/ 256999 h 416958"/>
                  <a:gd name="connsiteX28" fmla="*/ 35506 w 329556"/>
                  <a:gd name="connsiteY28" fmla="*/ 273499 h 416958"/>
                  <a:gd name="connsiteX29" fmla="*/ 10803 w 329556"/>
                  <a:gd name="connsiteY29" fmla="*/ 307592 h 416958"/>
                  <a:gd name="connsiteX30" fmla="*/ 4142 w 329556"/>
                  <a:gd name="connsiteY30" fmla="*/ 357546 h 416958"/>
                  <a:gd name="connsiteX31" fmla="*/ 238 w 329556"/>
                  <a:gd name="connsiteY31" fmla="*/ 386826 h 416958"/>
                  <a:gd name="connsiteX32" fmla="*/ 26619 w 329556"/>
                  <a:gd name="connsiteY32" fmla="*/ 416958 h 416958"/>
                  <a:gd name="connsiteX33" fmla="*/ 26619 w 329556"/>
                  <a:gd name="connsiteY33" fmla="*/ 416958 h 416958"/>
                  <a:gd name="connsiteX34" fmla="*/ 302937 w 329556"/>
                  <a:gd name="connsiteY34" fmla="*/ 416958 h 416958"/>
                  <a:gd name="connsiteX35" fmla="*/ 302937 w 329556"/>
                  <a:gd name="connsiteY35" fmla="*/ 416958 h 416958"/>
                  <a:gd name="connsiteX36" fmla="*/ 329319 w 329556"/>
                  <a:gd name="connsiteY36" fmla="*/ 386827 h 416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29556" h="416958">
                    <a:moveTo>
                      <a:pt x="329319" y="386827"/>
                    </a:moveTo>
                    <a:lnTo>
                      <a:pt x="326010" y="362005"/>
                    </a:lnTo>
                    <a:lnTo>
                      <a:pt x="318755" y="307593"/>
                    </a:lnTo>
                    <a:cubicBezTo>
                      <a:pt x="316782" y="292796"/>
                      <a:pt x="307498" y="279983"/>
                      <a:pt x="294051" y="273500"/>
                    </a:cubicBezTo>
                    <a:lnTo>
                      <a:pt x="259829" y="257000"/>
                    </a:lnTo>
                    <a:cubicBezTo>
                      <a:pt x="256498" y="255395"/>
                      <a:pt x="252619" y="256852"/>
                      <a:pt x="250968" y="260110"/>
                    </a:cubicBezTo>
                    <a:lnTo>
                      <a:pt x="230140" y="252446"/>
                    </a:lnTo>
                    <a:cubicBezTo>
                      <a:pt x="222895" y="250031"/>
                      <a:pt x="218009" y="243251"/>
                      <a:pt x="218009" y="235613"/>
                    </a:cubicBezTo>
                    <a:lnTo>
                      <a:pt x="218009" y="207001"/>
                    </a:lnTo>
                    <a:lnTo>
                      <a:pt x="256223" y="191078"/>
                    </a:lnTo>
                    <a:cubicBezTo>
                      <a:pt x="276058" y="182813"/>
                      <a:pt x="288978" y="163432"/>
                      <a:pt x="288978" y="141943"/>
                    </a:cubicBezTo>
                    <a:lnTo>
                      <a:pt x="288978" y="133072"/>
                    </a:lnTo>
                    <a:cubicBezTo>
                      <a:pt x="303677" y="133072"/>
                      <a:pt x="315592" y="121156"/>
                      <a:pt x="315592" y="106457"/>
                    </a:cubicBezTo>
                    <a:cubicBezTo>
                      <a:pt x="315592" y="91758"/>
                      <a:pt x="303677" y="79843"/>
                      <a:pt x="288978" y="79843"/>
                    </a:cubicBezTo>
                    <a:lnTo>
                      <a:pt x="288978" y="62100"/>
                    </a:lnTo>
                    <a:cubicBezTo>
                      <a:pt x="288978" y="37602"/>
                      <a:pt x="269118" y="0"/>
                      <a:pt x="244621" y="0"/>
                    </a:cubicBezTo>
                    <a:lnTo>
                      <a:pt x="84935" y="0"/>
                    </a:lnTo>
                    <a:cubicBezTo>
                      <a:pt x="60437" y="0"/>
                      <a:pt x="40577" y="37602"/>
                      <a:pt x="40577" y="62100"/>
                    </a:cubicBezTo>
                    <a:lnTo>
                      <a:pt x="40577" y="79843"/>
                    </a:lnTo>
                    <a:cubicBezTo>
                      <a:pt x="25878" y="79843"/>
                      <a:pt x="13963" y="91758"/>
                      <a:pt x="13963" y="106457"/>
                    </a:cubicBezTo>
                    <a:cubicBezTo>
                      <a:pt x="13963" y="121156"/>
                      <a:pt x="25878" y="133072"/>
                      <a:pt x="40577" y="133072"/>
                    </a:cubicBezTo>
                    <a:lnTo>
                      <a:pt x="40577" y="141943"/>
                    </a:lnTo>
                    <a:cubicBezTo>
                      <a:pt x="40577" y="163431"/>
                      <a:pt x="53498" y="182812"/>
                      <a:pt x="73333" y="191078"/>
                    </a:cubicBezTo>
                    <a:lnTo>
                      <a:pt x="111549" y="207001"/>
                    </a:lnTo>
                    <a:lnTo>
                      <a:pt x="111549" y="235612"/>
                    </a:lnTo>
                    <a:cubicBezTo>
                      <a:pt x="111549" y="243250"/>
                      <a:pt x="106662" y="250030"/>
                      <a:pt x="99417" y="252445"/>
                    </a:cubicBezTo>
                    <a:lnTo>
                      <a:pt x="78589" y="260109"/>
                    </a:lnTo>
                    <a:cubicBezTo>
                      <a:pt x="76938" y="256851"/>
                      <a:pt x="73059" y="255395"/>
                      <a:pt x="69729" y="256999"/>
                    </a:cubicBezTo>
                    <a:lnTo>
                      <a:pt x="35506" y="273499"/>
                    </a:lnTo>
                    <a:cubicBezTo>
                      <a:pt x="22059" y="279983"/>
                      <a:pt x="12775" y="292794"/>
                      <a:pt x="10803" y="307592"/>
                    </a:cubicBezTo>
                    <a:lnTo>
                      <a:pt x="4142" y="357546"/>
                    </a:lnTo>
                    <a:lnTo>
                      <a:pt x="238" y="386826"/>
                    </a:lnTo>
                    <a:cubicBezTo>
                      <a:pt x="-1889" y="402782"/>
                      <a:pt x="10523" y="416958"/>
                      <a:pt x="26619" y="416958"/>
                    </a:cubicBezTo>
                    <a:lnTo>
                      <a:pt x="26619" y="416958"/>
                    </a:lnTo>
                    <a:lnTo>
                      <a:pt x="302937" y="416958"/>
                    </a:lnTo>
                    <a:lnTo>
                      <a:pt x="302937" y="416958"/>
                    </a:lnTo>
                    <a:cubicBezTo>
                      <a:pt x="319033" y="416958"/>
                      <a:pt x="331446" y="402782"/>
                      <a:pt x="329319" y="386827"/>
                    </a:cubicBezTo>
                    <a:close/>
                  </a:path>
                </a:pathLst>
              </a:custGeom>
              <a:solidFill>
                <a:srgbClr val="FFD7A3"/>
              </a:solidFill>
              <a:ln w="1109" cap="flat">
                <a:noFill/>
                <a:prstDash val="solid"/>
                <a:miter/>
              </a:ln>
            </p:spPr>
            <p:txBody>
              <a:bodyPr rtlCol="0" anchor="ctr"/>
              <a:lstStyle/>
              <a:p>
                <a:endParaRPr lang="en-US"/>
              </a:p>
            </p:txBody>
          </p:sp>
          <p:sp>
            <p:nvSpPr>
              <p:cNvPr id="17" name="Freihandform 16">
                <a:extLst>
                  <a:ext uri="{FF2B5EF4-FFF2-40B4-BE49-F238E27FC236}">
                    <a16:creationId xmlns:a16="http://schemas.microsoft.com/office/drawing/2014/main" id="{2E7DD6D9-AB1C-D969-193B-7E07A98B2749}"/>
                  </a:ext>
                </a:extLst>
              </p:cNvPr>
              <p:cNvSpPr/>
              <p:nvPr/>
            </p:nvSpPr>
            <p:spPr>
              <a:xfrm>
                <a:off x="2517292" y="966596"/>
                <a:ext cx="115053" cy="46414"/>
              </a:xfrm>
              <a:custGeom>
                <a:avLst/>
                <a:gdLst>
                  <a:gd name="connsiteX0" fmla="*/ 115054 w 115053"/>
                  <a:gd name="connsiteY0" fmla="*/ 0 h 46414"/>
                  <a:gd name="connsiteX1" fmla="*/ 8596 w 115053"/>
                  <a:gd name="connsiteY1" fmla="*/ 0 h 46414"/>
                  <a:gd name="connsiteX2" fmla="*/ 8596 w 115053"/>
                  <a:gd name="connsiteY2" fmla="*/ 29352 h 46414"/>
                  <a:gd name="connsiteX3" fmla="*/ 0 w 115053"/>
                  <a:gd name="connsiteY3" fmla="*/ 44546 h 46414"/>
                  <a:gd name="connsiteX4" fmla="*/ 115054 w 115053"/>
                  <a:gd name="connsiteY4" fmla="*/ 0 h 46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53" h="46414">
                    <a:moveTo>
                      <a:pt x="115054" y="0"/>
                    </a:moveTo>
                    <a:lnTo>
                      <a:pt x="8596" y="0"/>
                    </a:lnTo>
                    <a:lnTo>
                      <a:pt x="8596" y="29352"/>
                    </a:lnTo>
                    <a:cubicBezTo>
                      <a:pt x="8596" y="35665"/>
                      <a:pt x="5251" y="41386"/>
                      <a:pt x="0" y="44546"/>
                    </a:cubicBezTo>
                    <a:cubicBezTo>
                      <a:pt x="74215" y="57367"/>
                      <a:pt x="115054" y="0"/>
                      <a:pt x="115054" y="0"/>
                    </a:cubicBezTo>
                    <a:close/>
                  </a:path>
                </a:pathLst>
              </a:custGeom>
              <a:solidFill>
                <a:srgbClr val="FDC88E"/>
              </a:solidFill>
              <a:ln w="1109" cap="flat">
                <a:noFill/>
                <a:prstDash val="solid"/>
                <a:miter/>
              </a:ln>
            </p:spPr>
            <p:txBody>
              <a:bodyPr rtlCol="0" anchor="ctr"/>
              <a:lstStyle/>
              <a:p>
                <a:endParaRPr lang="en-US"/>
              </a:p>
            </p:txBody>
          </p:sp>
          <p:sp>
            <p:nvSpPr>
              <p:cNvPr id="18" name="Freihandform 17">
                <a:extLst>
                  <a:ext uri="{FF2B5EF4-FFF2-40B4-BE49-F238E27FC236}">
                    <a16:creationId xmlns:a16="http://schemas.microsoft.com/office/drawing/2014/main" id="{30A6FBB8-0E5F-812F-8373-DA25DE6E6272}"/>
                  </a:ext>
                </a:extLst>
              </p:cNvPr>
              <p:cNvSpPr/>
              <p:nvPr/>
            </p:nvSpPr>
            <p:spPr>
              <a:xfrm>
                <a:off x="2464974" y="1016543"/>
                <a:ext cx="228367" cy="95322"/>
              </a:xfrm>
              <a:custGeom>
                <a:avLst/>
                <a:gdLst>
                  <a:gd name="connsiteX0" fmla="*/ 189736 w 228367"/>
                  <a:gd name="connsiteY0" fmla="*/ 0 h 95322"/>
                  <a:gd name="connsiteX1" fmla="*/ 114143 w 228367"/>
                  <a:gd name="connsiteY1" fmla="*/ 54292 h 95322"/>
                  <a:gd name="connsiteX2" fmla="*/ 38551 w 228367"/>
                  <a:gd name="connsiteY2" fmla="*/ 0 h 95322"/>
                  <a:gd name="connsiteX3" fmla="*/ 0 w 228367"/>
                  <a:gd name="connsiteY3" fmla="*/ 14293 h 95322"/>
                  <a:gd name="connsiteX4" fmla="*/ 114143 w 228367"/>
                  <a:gd name="connsiteY4" fmla="*/ 95323 h 95322"/>
                  <a:gd name="connsiteX5" fmla="*/ 228368 w 228367"/>
                  <a:gd name="connsiteY5" fmla="*/ 14062 h 95322"/>
                  <a:gd name="connsiteX6" fmla="*/ 189736 w 228367"/>
                  <a:gd name="connsiteY6" fmla="*/ 0 h 95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367" h="95322">
                    <a:moveTo>
                      <a:pt x="189736" y="0"/>
                    </a:moveTo>
                    <a:cubicBezTo>
                      <a:pt x="179072" y="31549"/>
                      <a:pt x="149293" y="54292"/>
                      <a:pt x="114143" y="54292"/>
                    </a:cubicBezTo>
                    <a:cubicBezTo>
                      <a:pt x="78994" y="54292"/>
                      <a:pt x="49215" y="31548"/>
                      <a:pt x="38551" y="0"/>
                    </a:cubicBezTo>
                    <a:lnTo>
                      <a:pt x="0" y="14293"/>
                    </a:lnTo>
                    <a:cubicBezTo>
                      <a:pt x="16468" y="61471"/>
                      <a:pt x="61349" y="95323"/>
                      <a:pt x="114143" y="95323"/>
                    </a:cubicBezTo>
                    <a:cubicBezTo>
                      <a:pt x="167024" y="95323"/>
                      <a:pt x="211967" y="61362"/>
                      <a:pt x="228368" y="14062"/>
                    </a:cubicBezTo>
                    <a:lnTo>
                      <a:pt x="189736" y="0"/>
                    </a:lnTo>
                    <a:close/>
                  </a:path>
                </a:pathLst>
              </a:custGeom>
              <a:solidFill>
                <a:srgbClr val="26ABB4"/>
              </a:solidFill>
              <a:ln w="1109" cap="flat">
                <a:noFill/>
                <a:prstDash val="solid"/>
                <a:miter/>
              </a:ln>
            </p:spPr>
            <p:txBody>
              <a:bodyPr rtlCol="0" anchor="ctr"/>
              <a:lstStyle/>
              <a:p>
                <a:endParaRPr lang="en-US"/>
              </a:p>
            </p:txBody>
          </p:sp>
          <p:sp>
            <p:nvSpPr>
              <p:cNvPr id="19" name="Freihandform 18">
                <a:extLst>
                  <a:ext uri="{FF2B5EF4-FFF2-40B4-BE49-F238E27FC236}">
                    <a16:creationId xmlns:a16="http://schemas.microsoft.com/office/drawing/2014/main" id="{59FA46C6-F97C-9CA0-91DF-CC2713062F50}"/>
                  </a:ext>
                </a:extLst>
              </p:cNvPr>
              <p:cNvSpPr/>
              <p:nvPr/>
            </p:nvSpPr>
            <p:spPr>
              <a:xfrm>
                <a:off x="2414341" y="1016677"/>
                <a:ext cx="329554" cy="160615"/>
              </a:xfrm>
              <a:custGeom>
                <a:avLst/>
                <a:gdLst>
                  <a:gd name="connsiteX0" fmla="*/ 329316 w 329554"/>
                  <a:gd name="connsiteY0" fmla="*/ 130485 h 160615"/>
                  <a:gd name="connsiteX1" fmla="*/ 318753 w 329554"/>
                  <a:gd name="connsiteY1" fmla="*/ 51251 h 160615"/>
                  <a:gd name="connsiteX2" fmla="*/ 294049 w 329554"/>
                  <a:gd name="connsiteY2" fmla="*/ 17158 h 160615"/>
                  <a:gd name="connsiteX3" fmla="*/ 259826 w 329554"/>
                  <a:gd name="connsiteY3" fmla="*/ 658 h 160615"/>
                  <a:gd name="connsiteX4" fmla="*/ 250796 w 329554"/>
                  <a:gd name="connsiteY4" fmla="*/ 4106 h 160615"/>
                  <a:gd name="connsiteX5" fmla="*/ 164777 w 329554"/>
                  <a:gd name="connsiteY5" fmla="*/ 89647 h 160615"/>
                  <a:gd name="connsiteX6" fmla="*/ 78758 w 329554"/>
                  <a:gd name="connsiteY6" fmla="*/ 4105 h 160615"/>
                  <a:gd name="connsiteX7" fmla="*/ 69728 w 329554"/>
                  <a:gd name="connsiteY7" fmla="*/ 657 h 160615"/>
                  <a:gd name="connsiteX8" fmla="*/ 35505 w 329554"/>
                  <a:gd name="connsiteY8" fmla="*/ 17157 h 160615"/>
                  <a:gd name="connsiteX9" fmla="*/ 10801 w 329554"/>
                  <a:gd name="connsiteY9" fmla="*/ 51250 h 160615"/>
                  <a:gd name="connsiteX10" fmla="*/ 238 w 329554"/>
                  <a:gd name="connsiteY10" fmla="*/ 130484 h 160615"/>
                  <a:gd name="connsiteX11" fmla="*/ 26619 w 329554"/>
                  <a:gd name="connsiteY11" fmla="*/ 160616 h 160615"/>
                  <a:gd name="connsiteX12" fmla="*/ 302937 w 329554"/>
                  <a:gd name="connsiteY12" fmla="*/ 160616 h 160615"/>
                  <a:gd name="connsiteX13" fmla="*/ 329316 w 329554"/>
                  <a:gd name="connsiteY13" fmla="*/ 130485 h 160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9554" h="160615">
                    <a:moveTo>
                      <a:pt x="329316" y="130485"/>
                    </a:moveTo>
                    <a:lnTo>
                      <a:pt x="318753" y="51251"/>
                    </a:lnTo>
                    <a:cubicBezTo>
                      <a:pt x="316780" y="36453"/>
                      <a:pt x="307496" y="23642"/>
                      <a:pt x="294049" y="17158"/>
                    </a:cubicBezTo>
                    <a:lnTo>
                      <a:pt x="259826" y="658"/>
                    </a:lnTo>
                    <a:cubicBezTo>
                      <a:pt x="256381" y="-1003"/>
                      <a:pt x="252341" y="607"/>
                      <a:pt x="250796" y="4106"/>
                    </a:cubicBezTo>
                    <a:cubicBezTo>
                      <a:pt x="228357" y="54924"/>
                      <a:pt x="189913" y="78555"/>
                      <a:pt x="164777" y="89647"/>
                    </a:cubicBezTo>
                    <a:cubicBezTo>
                      <a:pt x="139640" y="78556"/>
                      <a:pt x="101196" y="54924"/>
                      <a:pt x="78758" y="4105"/>
                    </a:cubicBezTo>
                    <a:cubicBezTo>
                      <a:pt x="77213" y="606"/>
                      <a:pt x="73173" y="-1003"/>
                      <a:pt x="69728" y="657"/>
                    </a:cubicBezTo>
                    <a:lnTo>
                      <a:pt x="35505" y="17157"/>
                    </a:lnTo>
                    <a:cubicBezTo>
                      <a:pt x="22058" y="23641"/>
                      <a:pt x="12774" y="36452"/>
                      <a:pt x="10801" y="51250"/>
                    </a:cubicBezTo>
                    <a:lnTo>
                      <a:pt x="238" y="130484"/>
                    </a:lnTo>
                    <a:cubicBezTo>
                      <a:pt x="-1889" y="146438"/>
                      <a:pt x="10522" y="160616"/>
                      <a:pt x="26619" y="160616"/>
                    </a:cubicBezTo>
                    <a:lnTo>
                      <a:pt x="302937" y="160616"/>
                    </a:lnTo>
                    <a:cubicBezTo>
                      <a:pt x="319032" y="160617"/>
                      <a:pt x="331444" y="146439"/>
                      <a:pt x="329316" y="130485"/>
                    </a:cubicBezTo>
                    <a:close/>
                  </a:path>
                </a:pathLst>
              </a:custGeom>
              <a:solidFill>
                <a:srgbClr val="97CCD2"/>
              </a:solidFill>
              <a:ln w="1109" cap="flat">
                <a:noFill/>
                <a:prstDash val="solid"/>
                <a:miter/>
              </a:ln>
            </p:spPr>
            <p:txBody>
              <a:bodyPr rtlCol="0" anchor="ctr"/>
              <a:lstStyle/>
              <a:p>
                <a:endParaRPr lang="en-US"/>
              </a:p>
            </p:txBody>
          </p:sp>
          <p:sp>
            <p:nvSpPr>
              <p:cNvPr id="20" name="Freihandform 19">
                <a:extLst>
                  <a:ext uri="{FF2B5EF4-FFF2-40B4-BE49-F238E27FC236}">
                    <a16:creationId xmlns:a16="http://schemas.microsoft.com/office/drawing/2014/main" id="{FC46F375-DC56-811D-8E0B-43BD81C01EE8}"/>
                  </a:ext>
                </a:extLst>
              </p:cNvPr>
              <p:cNvSpPr/>
              <p:nvPr/>
            </p:nvSpPr>
            <p:spPr>
              <a:xfrm>
                <a:off x="2477989" y="1016677"/>
                <a:ext cx="202260" cy="104354"/>
              </a:xfrm>
              <a:custGeom>
                <a:avLst/>
                <a:gdLst>
                  <a:gd name="connsiteX0" fmla="*/ 106791 w 202260"/>
                  <a:gd name="connsiteY0" fmla="*/ 101692 h 104354"/>
                  <a:gd name="connsiteX1" fmla="*/ 202260 w 202260"/>
                  <a:gd name="connsiteY1" fmla="*/ 3590 h 104354"/>
                  <a:gd name="connsiteX2" fmla="*/ 196179 w 202260"/>
                  <a:gd name="connsiteY2" fmla="*/ 658 h 104354"/>
                  <a:gd name="connsiteX3" fmla="*/ 187149 w 202260"/>
                  <a:gd name="connsiteY3" fmla="*/ 4106 h 104354"/>
                  <a:gd name="connsiteX4" fmla="*/ 101129 w 202260"/>
                  <a:gd name="connsiteY4" fmla="*/ 89647 h 104354"/>
                  <a:gd name="connsiteX5" fmla="*/ 15110 w 202260"/>
                  <a:gd name="connsiteY5" fmla="*/ 4105 h 104354"/>
                  <a:gd name="connsiteX6" fmla="*/ 6080 w 202260"/>
                  <a:gd name="connsiteY6" fmla="*/ 657 h 104354"/>
                  <a:gd name="connsiteX7" fmla="*/ 0 w 202260"/>
                  <a:gd name="connsiteY7" fmla="*/ 3589 h 104354"/>
                  <a:gd name="connsiteX8" fmla="*/ 95468 w 202260"/>
                  <a:gd name="connsiteY8" fmla="*/ 101690 h 104354"/>
                  <a:gd name="connsiteX9" fmla="*/ 101129 w 202260"/>
                  <a:gd name="connsiteY9" fmla="*/ 104354 h 104354"/>
                  <a:gd name="connsiteX10" fmla="*/ 106791 w 202260"/>
                  <a:gd name="connsiteY10" fmla="*/ 101692 h 104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260" h="104354">
                    <a:moveTo>
                      <a:pt x="106791" y="101692"/>
                    </a:moveTo>
                    <a:cubicBezTo>
                      <a:pt x="149652" y="81540"/>
                      <a:pt x="182449" y="47625"/>
                      <a:pt x="202260" y="3590"/>
                    </a:cubicBezTo>
                    <a:lnTo>
                      <a:pt x="196179" y="658"/>
                    </a:lnTo>
                    <a:cubicBezTo>
                      <a:pt x="192733" y="-1003"/>
                      <a:pt x="188694" y="607"/>
                      <a:pt x="187149" y="4106"/>
                    </a:cubicBezTo>
                    <a:cubicBezTo>
                      <a:pt x="164710" y="54924"/>
                      <a:pt x="126265" y="78555"/>
                      <a:pt x="101129" y="89647"/>
                    </a:cubicBezTo>
                    <a:cubicBezTo>
                      <a:pt x="75993" y="78556"/>
                      <a:pt x="37548" y="54924"/>
                      <a:pt x="15110" y="4105"/>
                    </a:cubicBezTo>
                    <a:cubicBezTo>
                      <a:pt x="13566" y="606"/>
                      <a:pt x="9526" y="-1003"/>
                      <a:pt x="6080" y="657"/>
                    </a:cubicBezTo>
                    <a:lnTo>
                      <a:pt x="0" y="3589"/>
                    </a:lnTo>
                    <a:cubicBezTo>
                      <a:pt x="19811" y="47623"/>
                      <a:pt x="52607" y="81539"/>
                      <a:pt x="95468" y="101690"/>
                    </a:cubicBezTo>
                    <a:lnTo>
                      <a:pt x="101129" y="104354"/>
                    </a:lnTo>
                    <a:lnTo>
                      <a:pt x="106791" y="101692"/>
                    </a:lnTo>
                    <a:close/>
                  </a:path>
                </a:pathLst>
              </a:custGeom>
              <a:solidFill>
                <a:srgbClr val="D0E8EA"/>
              </a:solidFill>
              <a:ln w="1109" cap="flat">
                <a:noFill/>
                <a:prstDash val="solid"/>
                <a:miter/>
              </a:ln>
            </p:spPr>
            <p:txBody>
              <a:bodyPr rtlCol="0" anchor="ctr"/>
              <a:lstStyle/>
              <a:p>
                <a:endParaRPr lang="en-US"/>
              </a:p>
            </p:txBody>
          </p:sp>
          <p:sp>
            <p:nvSpPr>
              <p:cNvPr id="21" name="Freihandform 20">
                <a:extLst>
                  <a:ext uri="{FF2B5EF4-FFF2-40B4-BE49-F238E27FC236}">
                    <a16:creationId xmlns:a16="http://schemas.microsoft.com/office/drawing/2014/main" id="{4ED93830-9503-0DA5-688C-63B0C2FC45CA}"/>
                  </a:ext>
                </a:extLst>
              </p:cNvPr>
              <p:cNvSpPr/>
              <p:nvPr/>
            </p:nvSpPr>
            <p:spPr>
              <a:xfrm>
                <a:off x="2414340" y="1055962"/>
                <a:ext cx="67191" cy="121331"/>
              </a:xfrm>
              <a:custGeom>
                <a:avLst/>
                <a:gdLst>
                  <a:gd name="connsiteX0" fmla="*/ 67192 w 67191"/>
                  <a:gd name="connsiteY0" fmla="*/ 83322 h 121331"/>
                  <a:gd name="connsiteX1" fmla="*/ 57848 w 67191"/>
                  <a:gd name="connsiteY1" fmla="*/ 56089 h 121331"/>
                  <a:gd name="connsiteX2" fmla="*/ 14224 w 67191"/>
                  <a:gd name="connsiteY2" fmla="*/ 0 h 121331"/>
                  <a:gd name="connsiteX3" fmla="*/ 10801 w 67191"/>
                  <a:gd name="connsiteY3" fmla="*/ 11965 h 121331"/>
                  <a:gd name="connsiteX4" fmla="*/ 238 w 67191"/>
                  <a:gd name="connsiteY4" fmla="*/ 91200 h 121331"/>
                  <a:gd name="connsiteX5" fmla="*/ 26619 w 67191"/>
                  <a:gd name="connsiteY5" fmla="*/ 121331 h 121331"/>
                  <a:gd name="connsiteX6" fmla="*/ 67192 w 67191"/>
                  <a:gd name="connsiteY6" fmla="*/ 121331 h 121331"/>
                  <a:gd name="connsiteX7" fmla="*/ 67192 w 67191"/>
                  <a:gd name="connsiteY7" fmla="*/ 83322 h 12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91" h="121331">
                    <a:moveTo>
                      <a:pt x="67192" y="83322"/>
                    </a:moveTo>
                    <a:cubicBezTo>
                      <a:pt x="67192" y="73458"/>
                      <a:pt x="63904" y="63876"/>
                      <a:pt x="57848" y="56089"/>
                    </a:cubicBezTo>
                    <a:lnTo>
                      <a:pt x="14224" y="0"/>
                    </a:lnTo>
                    <a:cubicBezTo>
                      <a:pt x="12564" y="3774"/>
                      <a:pt x="11360" y="7775"/>
                      <a:pt x="10801" y="11965"/>
                    </a:cubicBezTo>
                    <a:lnTo>
                      <a:pt x="238" y="91200"/>
                    </a:lnTo>
                    <a:cubicBezTo>
                      <a:pt x="-1889" y="107154"/>
                      <a:pt x="10522" y="121331"/>
                      <a:pt x="26619" y="121331"/>
                    </a:cubicBezTo>
                    <a:lnTo>
                      <a:pt x="67192" y="121331"/>
                    </a:lnTo>
                    <a:lnTo>
                      <a:pt x="67192" y="83322"/>
                    </a:lnTo>
                    <a:close/>
                  </a:path>
                </a:pathLst>
              </a:custGeom>
              <a:solidFill>
                <a:srgbClr val="26ABB4"/>
              </a:solidFill>
              <a:ln w="1109" cap="flat">
                <a:noFill/>
                <a:prstDash val="solid"/>
                <a:miter/>
              </a:ln>
            </p:spPr>
            <p:txBody>
              <a:bodyPr rtlCol="0" anchor="ctr"/>
              <a:lstStyle/>
              <a:p>
                <a:endParaRPr lang="en-US"/>
              </a:p>
            </p:txBody>
          </p:sp>
          <p:sp>
            <p:nvSpPr>
              <p:cNvPr id="22" name="Freihandform 21">
                <a:extLst>
                  <a:ext uri="{FF2B5EF4-FFF2-40B4-BE49-F238E27FC236}">
                    <a16:creationId xmlns:a16="http://schemas.microsoft.com/office/drawing/2014/main" id="{8F133799-CCF4-3A29-0851-D1D777CCFE04}"/>
                  </a:ext>
                </a:extLst>
              </p:cNvPr>
              <p:cNvSpPr/>
              <p:nvPr/>
            </p:nvSpPr>
            <p:spPr>
              <a:xfrm>
                <a:off x="2676703" y="1055962"/>
                <a:ext cx="67191" cy="121331"/>
              </a:xfrm>
              <a:custGeom>
                <a:avLst/>
                <a:gdLst>
                  <a:gd name="connsiteX0" fmla="*/ 0 w 67191"/>
                  <a:gd name="connsiteY0" fmla="*/ 83322 h 121331"/>
                  <a:gd name="connsiteX1" fmla="*/ 9344 w 67191"/>
                  <a:gd name="connsiteY1" fmla="*/ 56089 h 121331"/>
                  <a:gd name="connsiteX2" fmla="*/ 52968 w 67191"/>
                  <a:gd name="connsiteY2" fmla="*/ 0 h 121331"/>
                  <a:gd name="connsiteX3" fmla="*/ 56390 w 67191"/>
                  <a:gd name="connsiteY3" fmla="*/ 11965 h 121331"/>
                  <a:gd name="connsiteX4" fmla="*/ 66954 w 67191"/>
                  <a:gd name="connsiteY4" fmla="*/ 91200 h 121331"/>
                  <a:gd name="connsiteX5" fmla="*/ 40572 w 67191"/>
                  <a:gd name="connsiteY5" fmla="*/ 121331 h 121331"/>
                  <a:gd name="connsiteX6" fmla="*/ 0 w 67191"/>
                  <a:gd name="connsiteY6" fmla="*/ 121331 h 121331"/>
                  <a:gd name="connsiteX7" fmla="*/ 0 w 67191"/>
                  <a:gd name="connsiteY7" fmla="*/ 83322 h 12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91" h="121331">
                    <a:moveTo>
                      <a:pt x="0" y="83322"/>
                    </a:moveTo>
                    <a:cubicBezTo>
                      <a:pt x="0" y="73458"/>
                      <a:pt x="3288" y="63876"/>
                      <a:pt x="9344" y="56089"/>
                    </a:cubicBezTo>
                    <a:lnTo>
                      <a:pt x="52968" y="0"/>
                    </a:lnTo>
                    <a:cubicBezTo>
                      <a:pt x="54628" y="3774"/>
                      <a:pt x="55831" y="7775"/>
                      <a:pt x="56390" y="11965"/>
                    </a:cubicBezTo>
                    <a:lnTo>
                      <a:pt x="66954" y="91200"/>
                    </a:lnTo>
                    <a:cubicBezTo>
                      <a:pt x="69081" y="107154"/>
                      <a:pt x="56670" y="121331"/>
                      <a:pt x="40572" y="121331"/>
                    </a:cubicBezTo>
                    <a:lnTo>
                      <a:pt x="0" y="121331"/>
                    </a:lnTo>
                    <a:lnTo>
                      <a:pt x="0" y="83322"/>
                    </a:lnTo>
                    <a:close/>
                  </a:path>
                </a:pathLst>
              </a:custGeom>
              <a:solidFill>
                <a:srgbClr val="26ABB4"/>
              </a:solidFill>
              <a:ln w="1109" cap="flat">
                <a:noFill/>
                <a:prstDash val="solid"/>
                <a:miter/>
              </a:ln>
            </p:spPr>
            <p:txBody>
              <a:bodyPr rtlCol="0" anchor="ctr"/>
              <a:lstStyle/>
              <a:p>
                <a:endParaRPr lang="en-US"/>
              </a:p>
            </p:txBody>
          </p:sp>
          <p:sp>
            <p:nvSpPr>
              <p:cNvPr id="23" name="Freihandform 22">
                <a:extLst>
                  <a:ext uri="{FF2B5EF4-FFF2-40B4-BE49-F238E27FC236}">
                    <a16:creationId xmlns:a16="http://schemas.microsoft.com/office/drawing/2014/main" id="{146ADF42-4B97-FC4D-392E-6333E27DE02F}"/>
                  </a:ext>
                </a:extLst>
              </p:cNvPr>
              <p:cNvSpPr/>
              <p:nvPr/>
            </p:nvSpPr>
            <p:spPr>
              <a:xfrm>
                <a:off x="2685557" y="884535"/>
                <a:ext cx="35504" cy="106457"/>
              </a:xfrm>
              <a:custGeom>
                <a:avLst/>
                <a:gdLst>
                  <a:gd name="connsiteX0" fmla="*/ 26624 w 35504"/>
                  <a:gd name="connsiteY0" fmla="*/ 0 h 106457"/>
                  <a:gd name="connsiteX1" fmla="*/ 8881 w 35504"/>
                  <a:gd name="connsiteY1" fmla="*/ 0 h 106457"/>
                  <a:gd name="connsiteX2" fmla="*/ 9 w 35504"/>
                  <a:gd name="connsiteY2" fmla="*/ 53228 h 106457"/>
                  <a:gd name="connsiteX3" fmla="*/ 8881 w 35504"/>
                  <a:gd name="connsiteY3" fmla="*/ 106457 h 106457"/>
                  <a:gd name="connsiteX4" fmla="*/ 26624 w 35504"/>
                  <a:gd name="connsiteY4" fmla="*/ 106457 h 106457"/>
                  <a:gd name="connsiteX5" fmla="*/ 35495 w 35504"/>
                  <a:gd name="connsiteY5" fmla="*/ 53228 h 106457"/>
                  <a:gd name="connsiteX6" fmla="*/ 26624 w 35504"/>
                  <a:gd name="connsiteY6" fmla="*/ 0 h 10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4" h="106457">
                    <a:moveTo>
                      <a:pt x="26624" y="0"/>
                    </a:moveTo>
                    <a:lnTo>
                      <a:pt x="8881" y="0"/>
                    </a:lnTo>
                    <a:cubicBezTo>
                      <a:pt x="8881" y="0"/>
                      <a:pt x="431" y="23388"/>
                      <a:pt x="9" y="53228"/>
                    </a:cubicBezTo>
                    <a:cubicBezTo>
                      <a:pt x="-227" y="69940"/>
                      <a:pt x="4103" y="88676"/>
                      <a:pt x="8881" y="106457"/>
                    </a:cubicBezTo>
                    <a:lnTo>
                      <a:pt x="26624" y="106457"/>
                    </a:lnTo>
                    <a:cubicBezTo>
                      <a:pt x="31401" y="88675"/>
                      <a:pt x="35731" y="69939"/>
                      <a:pt x="35495" y="53228"/>
                    </a:cubicBezTo>
                    <a:cubicBezTo>
                      <a:pt x="35074" y="23390"/>
                      <a:pt x="26624" y="0"/>
                      <a:pt x="26624" y="0"/>
                    </a:cubicBezTo>
                    <a:close/>
                  </a:path>
                </a:pathLst>
              </a:custGeom>
              <a:solidFill>
                <a:srgbClr val="FFC85C"/>
              </a:solidFill>
              <a:ln w="1109" cap="flat">
                <a:noFill/>
                <a:prstDash val="solid"/>
                <a:miter/>
              </a:ln>
            </p:spPr>
            <p:txBody>
              <a:bodyPr rtlCol="0" anchor="ctr"/>
              <a:lstStyle/>
              <a:p>
                <a:endParaRPr lang="en-US"/>
              </a:p>
            </p:txBody>
          </p:sp>
          <p:sp>
            <p:nvSpPr>
              <p:cNvPr id="24" name="Freihandform 23">
                <a:extLst>
                  <a:ext uri="{FF2B5EF4-FFF2-40B4-BE49-F238E27FC236}">
                    <a16:creationId xmlns:a16="http://schemas.microsoft.com/office/drawing/2014/main" id="{07D97BF9-BDCC-A74E-5672-6C4560491829}"/>
                  </a:ext>
                </a:extLst>
              </p:cNvPr>
              <p:cNvSpPr/>
              <p:nvPr/>
            </p:nvSpPr>
            <p:spPr>
              <a:xfrm>
                <a:off x="2437165" y="884535"/>
                <a:ext cx="35504" cy="106457"/>
              </a:xfrm>
              <a:custGeom>
                <a:avLst/>
                <a:gdLst>
                  <a:gd name="connsiteX0" fmla="*/ 26624 w 35504"/>
                  <a:gd name="connsiteY0" fmla="*/ 0 h 106457"/>
                  <a:gd name="connsiteX1" fmla="*/ 8881 w 35504"/>
                  <a:gd name="connsiteY1" fmla="*/ 0 h 106457"/>
                  <a:gd name="connsiteX2" fmla="*/ 9 w 35504"/>
                  <a:gd name="connsiteY2" fmla="*/ 53228 h 106457"/>
                  <a:gd name="connsiteX3" fmla="*/ 8881 w 35504"/>
                  <a:gd name="connsiteY3" fmla="*/ 106457 h 106457"/>
                  <a:gd name="connsiteX4" fmla="*/ 26624 w 35504"/>
                  <a:gd name="connsiteY4" fmla="*/ 106457 h 106457"/>
                  <a:gd name="connsiteX5" fmla="*/ 35495 w 35504"/>
                  <a:gd name="connsiteY5" fmla="*/ 53228 h 106457"/>
                  <a:gd name="connsiteX6" fmla="*/ 26624 w 35504"/>
                  <a:gd name="connsiteY6" fmla="*/ 0 h 10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4" h="106457">
                    <a:moveTo>
                      <a:pt x="26624" y="0"/>
                    </a:moveTo>
                    <a:lnTo>
                      <a:pt x="8881" y="0"/>
                    </a:lnTo>
                    <a:cubicBezTo>
                      <a:pt x="8881" y="0"/>
                      <a:pt x="431" y="23388"/>
                      <a:pt x="9" y="53228"/>
                    </a:cubicBezTo>
                    <a:cubicBezTo>
                      <a:pt x="-227" y="69940"/>
                      <a:pt x="4103" y="88676"/>
                      <a:pt x="8881" y="106457"/>
                    </a:cubicBezTo>
                    <a:lnTo>
                      <a:pt x="26624" y="106457"/>
                    </a:lnTo>
                    <a:cubicBezTo>
                      <a:pt x="31401" y="88675"/>
                      <a:pt x="35731" y="69939"/>
                      <a:pt x="35495" y="53228"/>
                    </a:cubicBezTo>
                    <a:cubicBezTo>
                      <a:pt x="35074" y="23390"/>
                      <a:pt x="26624" y="0"/>
                      <a:pt x="26624" y="0"/>
                    </a:cubicBezTo>
                    <a:close/>
                  </a:path>
                </a:pathLst>
              </a:custGeom>
              <a:solidFill>
                <a:srgbClr val="F6B45E"/>
              </a:solidFill>
              <a:ln w="1109" cap="flat">
                <a:noFill/>
                <a:prstDash val="solid"/>
                <a:miter/>
              </a:ln>
            </p:spPr>
            <p:txBody>
              <a:bodyPr rtlCol="0" anchor="ctr"/>
              <a:lstStyle/>
              <a:p>
                <a:endParaRPr lang="en-US"/>
              </a:p>
            </p:txBody>
          </p:sp>
          <p:sp>
            <p:nvSpPr>
              <p:cNvPr id="25" name="Freihandform 24">
                <a:extLst>
                  <a:ext uri="{FF2B5EF4-FFF2-40B4-BE49-F238E27FC236}">
                    <a16:creationId xmlns:a16="http://schemas.microsoft.com/office/drawing/2014/main" id="{055926F5-A92A-1A84-AD07-9500596D8DCA}"/>
                  </a:ext>
                </a:extLst>
              </p:cNvPr>
              <p:cNvSpPr/>
              <p:nvPr/>
            </p:nvSpPr>
            <p:spPr>
              <a:xfrm>
                <a:off x="2428303" y="760334"/>
                <a:ext cx="301629" cy="221786"/>
              </a:xfrm>
              <a:custGeom>
                <a:avLst/>
                <a:gdLst>
                  <a:gd name="connsiteX0" fmla="*/ 275015 w 301629"/>
                  <a:gd name="connsiteY0" fmla="*/ 79843 h 221786"/>
                  <a:gd name="connsiteX1" fmla="*/ 275015 w 301629"/>
                  <a:gd name="connsiteY1" fmla="*/ 62100 h 221786"/>
                  <a:gd name="connsiteX2" fmla="*/ 230658 w 301629"/>
                  <a:gd name="connsiteY2" fmla="*/ 0 h 221786"/>
                  <a:gd name="connsiteX3" fmla="*/ 70972 w 301629"/>
                  <a:gd name="connsiteY3" fmla="*/ 0 h 221786"/>
                  <a:gd name="connsiteX4" fmla="*/ 26614 w 301629"/>
                  <a:gd name="connsiteY4" fmla="*/ 62100 h 221786"/>
                  <a:gd name="connsiteX5" fmla="*/ 26614 w 301629"/>
                  <a:gd name="connsiteY5" fmla="*/ 79843 h 221786"/>
                  <a:gd name="connsiteX6" fmla="*/ 0 w 301629"/>
                  <a:gd name="connsiteY6" fmla="*/ 106457 h 221786"/>
                  <a:gd name="connsiteX7" fmla="*/ 26614 w 301629"/>
                  <a:gd name="connsiteY7" fmla="*/ 133072 h 221786"/>
                  <a:gd name="connsiteX8" fmla="*/ 26614 w 301629"/>
                  <a:gd name="connsiteY8" fmla="*/ 141943 h 221786"/>
                  <a:gd name="connsiteX9" fmla="*/ 59370 w 301629"/>
                  <a:gd name="connsiteY9" fmla="*/ 191078 h 221786"/>
                  <a:gd name="connsiteX10" fmla="*/ 116692 w 301629"/>
                  <a:gd name="connsiteY10" fmla="*/ 214962 h 221786"/>
                  <a:gd name="connsiteX11" fmla="*/ 150814 w 301629"/>
                  <a:gd name="connsiteY11" fmla="*/ 221786 h 221786"/>
                  <a:gd name="connsiteX12" fmla="*/ 150814 w 301629"/>
                  <a:gd name="connsiteY12" fmla="*/ 221786 h 221786"/>
                  <a:gd name="connsiteX13" fmla="*/ 184934 w 301629"/>
                  <a:gd name="connsiteY13" fmla="*/ 214962 h 221786"/>
                  <a:gd name="connsiteX14" fmla="*/ 242259 w 301629"/>
                  <a:gd name="connsiteY14" fmla="*/ 191077 h 221786"/>
                  <a:gd name="connsiteX15" fmla="*/ 275015 w 301629"/>
                  <a:gd name="connsiteY15" fmla="*/ 141943 h 221786"/>
                  <a:gd name="connsiteX16" fmla="*/ 275015 w 301629"/>
                  <a:gd name="connsiteY16" fmla="*/ 133072 h 221786"/>
                  <a:gd name="connsiteX17" fmla="*/ 301629 w 301629"/>
                  <a:gd name="connsiteY17" fmla="*/ 106457 h 221786"/>
                  <a:gd name="connsiteX18" fmla="*/ 275015 w 301629"/>
                  <a:gd name="connsiteY18" fmla="*/ 79843 h 22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1629" h="221786">
                    <a:moveTo>
                      <a:pt x="275015" y="79843"/>
                    </a:moveTo>
                    <a:lnTo>
                      <a:pt x="275015" y="62100"/>
                    </a:lnTo>
                    <a:cubicBezTo>
                      <a:pt x="275015" y="37602"/>
                      <a:pt x="255155" y="0"/>
                      <a:pt x="230658" y="0"/>
                    </a:cubicBezTo>
                    <a:lnTo>
                      <a:pt x="70972" y="0"/>
                    </a:lnTo>
                    <a:cubicBezTo>
                      <a:pt x="46474" y="0"/>
                      <a:pt x="26614" y="37602"/>
                      <a:pt x="26614" y="62100"/>
                    </a:cubicBezTo>
                    <a:lnTo>
                      <a:pt x="26614" y="79843"/>
                    </a:lnTo>
                    <a:cubicBezTo>
                      <a:pt x="11915" y="79843"/>
                      <a:pt x="0" y="91758"/>
                      <a:pt x="0" y="106457"/>
                    </a:cubicBezTo>
                    <a:cubicBezTo>
                      <a:pt x="0" y="121156"/>
                      <a:pt x="11915" y="133072"/>
                      <a:pt x="26614" y="133072"/>
                    </a:cubicBezTo>
                    <a:lnTo>
                      <a:pt x="26614" y="141943"/>
                    </a:lnTo>
                    <a:cubicBezTo>
                      <a:pt x="26614" y="163431"/>
                      <a:pt x="39535" y="182812"/>
                      <a:pt x="59370" y="191078"/>
                    </a:cubicBezTo>
                    <a:lnTo>
                      <a:pt x="116692" y="214962"/>
                    </a:lnTo>
                    <a:cubicBezTo>
                      <a:pt x="127504" y="219467"/>
                      <a:pt x="139101" y="221786"/>
                      <a:pt x="150814" y="221786"/>
                    </a:cubicBezTo>
                    <a:lnTo>
                      <a:pt x="150814" y="221786"/>
                    </a:lnTo>
                    <a:cubicBezTo>
                      <a:pt x="162526" y="221786"/>
                      <a:pt x="174122" y="219467"/>
                      <a:pt x="184934" y="214962"/>
                    </a:cubicBezTo>
                    <a:lnTo>
                      <a:pt x="242259" y="191077"/>
                    </a:lnTo>
                    <a:cubicBezTo>
                      <a:pt x="262095" y="182813"/>
                      <a:pt x="275015" y="163432"/>
                      <a:pt x="275015" y="141943"/>
                    </a:cubicBezTo>
                    <a:lnTo>
                      <a:pt x="275015" y="133072"/>
                    </a:lnTo>
                    <a:cubicBezTo>
                      <a:pt x="289714" y="133072"/>
                      <a:pt x="301629" y="121156"/>
                      <a:pt x="301629" y="106457"/>
                    </a:cubicBezTo>
                    <a:cubicBezTo>
                      <a:pt x="301629" y="91758"/>
                      <a:pt x="289714" y="79843"/>
                      <a:pt x="275015" y="79843"/>
                    </a:cubicBezTo>
                    <a:close/>
                  </a:path>
                </a:pathLst>
              </a:custGeom>
              <a:solidFill>
                <a:srgbClr val="FFE1B2"/>
              </a:solidFill>
              <a:ln w="1109" cap="flat">
                <a:noFill/>
                <a:prstDash val="solid"/>
                <a:miter/>
              </a:ln>
            </p:spPr>
            <p:txBody>
              <a:bodyPr rtlCol="0" anchor="ctr"/>
              <a:lstStyle/>
              <a:p>
                <a:endParaRPr lang="en-US"/>
              </a:p>
            </p:txBody>
          </p:sp>
          <p:sp>
            <p:nvSpPr>
              <p:cNvPr id="26" name="Freihandform 25">
                <a:extLst>
                  <a:ext uri="{FF2B5EF4-FFF2-40B4-BE49-F238E27FC236}">
                    <a16:creationId xmlns:a16="http://schemas.microsoft.com/office/drawing/2014/main" id="{0D8FBFAE-D5D7-00F0-A40F-1837479373DE}"/>
                  </a:ext>
                </a:extLst>
              </p:cNvPr>
              <p:cNvSpPr/>
              <p:nvPr/>
            </p:nvSpPr>
            <p:spPr>
              <a:xfrm>
                <a:off x="2508146" y="849049"/>
                <a:ext cx="17742" cy="26614"/>
              </a:xfrm>
              <a:custGeom>
                <a:avLst/>
                <a:gdLst>
                  <a:gd name="connsiteX0" fmla="*/ 8871 w 17742"/>
                  <a:gd name="connsiteY0" fmla="*/ 26614 h 26614"/>
                  <a:gd name="connsiteX1" fmla="*/ 8871 w 17742"/>
                  <a:gd name="connsiteY1" fmla="*/ 26614 h 26614"/>
                  <a:gd name="connsiteX2" fmla="*/ 0 w 17742"/>
                  <a:gd name="connsiteY2" fmla="*/ 17743 h 26614"/>
                  <a:gd name="connsiteX3" fmla="*/ 0 w 17742"/>
                  <a:gd name="connsiteY3" fmla="*/ 8871 h 26614"/>
                  <a:gd name="connsiteX4" fmla="*/ 8871 w 17742"/>
                  <a:gd name="connsiteY4" fmla="*/ 0 h 26614"/>
                  <a:gd name="connsiteX5" fmla="*/ 8871 w 17742"/>
                  <a:gd name="connsiteY5" fmla="*/ 0 h 26614"/>
                  <a:gd name="connsiteX6" fmla="*/ 17743 w 17742"/>
                  <a:gd name="connsiteY6" fmla="*/ 8871 h 26614"/>
                  <a:gd name="connsiteX7" fmla="*/ 17743 w 17742"/>
                  <a:gd name="connsiteY7" fmla="*/ 17743 h 26614"/>
                  <a:gd name="connsiteX8" fmla="*/ 8871 w 17742"/>
                  <a:gd name="connsiteY8" fmla="*/ 26614 h 26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2" h="26614">
                    <a:moveTo>
                      <a:pt x="8871" y="26614"/>
                    </a:moveTo>
                    <a:lnTo>
                      <a:pt x="8871" y="26614"/>
                    </a:lnTo>
                    <a:cubicBezTo>
                      <a:pt x="3992" y="26614"/>
                      <a:pt x="0" y="22622"/>
                      <a:pt x="0" y="17743"/>
                    </a:cubicBezTo>
                    <a:lnTo>
                      <a:pt x="0" y="8871"/>
                    </a:lnTo>
                    <a:cubicBezTo>
                      <a:pt x="0" y="3992"/>
                      <a:pt x="3992" y="0"/>
                      <a:pt x="8871" y="0"/>
                    </a:cubicBezTo>
                    <a:lnTo>
                      <a:pt x="8871" y="0"/>
                    </a:lnTo>
                    <a:cubicBezTo>
                      <a:pt x="13751" y="0"/>
                      <a:pt x="17743" y="3992"/>
                      <a:pt x="17743" y="8871"/>
                    </a:cubicBezTo>
                    <a:lnTo>
                      <a:pt x="17743" y="17743"/>
                    </a:lnTo>
                    <a:cubicBezTo>
                      <a:pt x="17743" y="22622"/>
                      <a:pt x="13751" y="26614"/>
                      <a:pt x="8871" y="26614"/>
                    </a:cubicBezTo>
                    <a:close/>
                  </a:path>
                </a:pathLst>
              </a:custGeom>
              <a:solidFill>
                <a:srgbClr val="623F33"/>
              </a:solidFill>
              <a:ln w="1109" cap="flat">
                <a:noFill/>
                <a:prstDash val="solid"/>
                <a:miter/>
              </a:ln>
            </p:spPr>
            <p:txBody>
              <a:bodyPr rtlCol="0" anchor="ctr"/>
              <a:lstStyle/>
              <a:p>
                <a:endParaRPr lang="en-US"/>
              </a:p>
            </p:txBody>
          </p:sp>
          <p:sp>
            <p:nvSpPr>
              <p:cNvPr id="27" name="Freihandform 26">
                <a:extLst>
                  <a:ext uri="{FF2B5EF4-FFF2-40B4-BE49-F238E27FC236}">
                    <a16:creationId xmlns:a16="http://schemas.microsoft.com/office/drawing/2014/main" id="{FE7A34B8-2372-CDB6-C298-4EC03AD9E243}"/>
                  </a:ext>
                </a:extLst>
              </p:cNvPr>
              <p:cNvSpPr/>
              <p:nvPr/>
            </p:nvSpPr>
            <p:spPr>
              <a:xfrm>
                <a:off x="2632346" y="849049"/>
                <a:ext cx="17742" cy="26614"/>
              </a:xfrm>
              <a:custGeom>
                <a:avLst/>
                <a:gdLst>
                  <a:gd name="connsiteX0" fmla="*/ 8871 w 17742"/>
                  <a:gd name="connsiteY0" fmla="*/ 26614 h 26614"/>
                  <a:gd name="connsiteX1" fmla="*/ 8871 w 17742"/>
                  <a:gd name="connsiteY1" fmla="*/ 26614 h 26614"/>
                  <a:gd name="connsiteX2" fmla="*/ 0 w 17742"/>
                  <a:gd name="connsiteY2" fmla="*/ 17743 h 26614"/>
                  <a:gd name="connsiteX3" fmla="*/ 0 w 17742"/>
                  <a:gd name="connsiteY3" fmla="*/ 8871 h 26614"/>
                  <a:gd name="connsiteX4" fmla="*/ 8871 w 17742"/>
                  <a:gd name="connsiteY4" fmla="*/ 0 h 26614"/>
                  <a:gd name="connsiteX5" fmla="*/ 8871 w 17742"/>
                  <a:gd name="connsiteY5" fmla="*/ 0 h 26614"/>
                  <a:gd name="connsiteX6" fmla="*/ 17743 w 17742"/>
                  <a:gd name="connsiteY6" fmla="*/ 8871 h 26614"/>
                  <a:gd name="connsiteX7" fmla="*/ 17743 w 17742"/>
                  <a:gd name="connsiteY7" fmla="*/ 17743 h 26614"/>
                  <a:gd name="connsiteX8" fmla="*/ 8871 w 17742"/>
                  <a:gd name="connsiteY8" fmla="*/ 26614 h 26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2" h="26614">
                    <a:moveTo>
                      <a:pt x="8871" y="26614"/>
                    </a:moveTo>
                    <a:lnTo>
                      <a:pt x="8871" y="26614"/>
                    </a:lnTo>
                    <a:cubicBezTo>
                      <a:pt x="3992" y="26614"/>
                      <a:pt x="0" y="22622"/>
                      <a:pt x="0" y="17743"/>
                    </a:cubicBezTo>
                    <a:lnTo>
                      <a:pt x="0" y="8871"/>
                    </a:lnTo>
                    <a:cubicBezTo>
                      <a:pt x="0" y="3992"/>
                      <a:pt x="3992" y="0"/>
                      <a:pt x="8871" y="0"/>
                    </a:cubicBezTo>
                    <a:lnTo>
                      <a:pt x="8871" y="0"/>
                    </a:lnTo>
                    <a:cubicBezTo>
                      <a:pt x="13751" y="0"/>
                      <a:pt x="17743" y="3992"/>
                      <a:pt x="17743" y="8871"/>
                    </a:cubicBezTo>
                    <a:lnTo>
                      <a:pt x="17743" y="17743"/>
                    </a:lnTo>
                    <a:cubicBezTo>
                      <a:pt x="17743" y="22622"/>
                      <a:pt x="13751" y="26614"/>
                      <a:pt x="8871" y="26614"/>
                    </a:cubicBezTo>
                    <a:close/>
                  </a:path>
                </a:pathLst>
              </a:custGeom>
              <a:solidFill>
                <a:srgbClr val="623F33"/>
              </a:solidFill>
              <a:ln w="1109" cap="flat">
                <a:noFill/>
                <a:prstDash val="solid"/>
                <a:miter/>
              </a:ln>
            </p:spPr>
            <p:txBody>
              <a:bodyPr rtlCol="0" anchor="ctr"/>
              <a:lstStyle/>
              <a:p>
                <a:endParaRPr lang="en-US"/>
              </a:p>
            </p:txBody>
          </p:sp>
          <p:sp>
            <p:nvSpPr>
              <p:cNvPr id="28" name="Freihandform 27">
                <a:extLst>
                  <a:ext uri="{FF2B5EF4-FFF2-40B4-BE49-F238E27FC236}">
                    <a16:creationId xmlns:a16="http://schemas.microsoft.com/office/drawing/2014/main" id="{371D339F-1F69-515B-E685-186334604718}"/>
                  </a:ext>
                </a:extLst>
              </p:cNvPr>
              <p:cNvSpPr/>
              <p:nvPr/>
            </p:nvSpPr>
            <p:spPr>
              <a:xfrm>
                <a:off x="2534759" y="911147"/>
                <a:ext cx="88716" cy="26858"/>
              </a:xfrm>
              <a:custGeom>
                <a:avLst/>
                <a:gdLst>
                  <a:gd name="connsiteX0" fmla="*/ 44359 w 88716"/>
                  <a:gd name="connsiteY0" fmla="*/ 26859 h 26858"/>
                  <a:gd name="connsiteX1" fmla="*/ 3883 w 88716"/>
                  <a:gd name="connsiteY1" fmla="*/ 16208 h 26858"/>
                  <a:gd name="connsiteX2" fmla="*/ 1539 w 88716"/>
                  <a:gd name="connsiteY2" fmla="*/ 3884 h 26858"/>
                  <a:gd name="connsiteX3" fmla="*/ 13863 w 88716"/>
                  <a:gd name="connsiteY3" fmla="*/ 1541 h 26858"/>
                  <a:gd name="connsiteX4" fmla="*/ 44359 w 88716"/>
                  <a:gd name="connsiteY4" fmla="*/ 9117 h 26858"/>
                  <a:gd name="connsiteX5" fmla="*/ 74854 w 88716"/>
                  <a:gd name="connsiteY5" fmla="*/ 1541 h 26858"/>
                  <a:gd name="connsiteX6" fmla="*/ 87178 w 88716"/>
                  <a:gd name="connsiteY6" fmla="*/ 3884 h 26858"/>
                  <a:gd name="connsiteX7" fmla="*/ 84835 w 88716"/>
                  <a:gd name="connsiteY7" fmla="*/ 16208 h 26858"/>
                  <a:gd name="connsiteX8" fmla="*/ 44359 w 88716"/>
                  <a:gd name="connsiteY8" fmla="*/ 26859 h 26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716" h="26858">
                    <a:moveTo>
                      <a:pt x="44359" y="26859"/>
                    </a:moveTo>
                    <a:cubicBezTo>
                      <a:pt x="28586" y="26859"/>
                      <a:pt x="13833" y="22978"/>
                      <a:pt x="3883" y="16208"/>
                    </a:cubicBezTo>
                    <a:cubicBezTo>
                      <a:pt x="-167" y="13453"/>
                      <a:pt x="-1221" y="7934"/>
                      <a:pt x="1539" y="3884"/>
                    </a:cubicBezTo>
                    <a:cubicBezTo>
                      <a:pt x="4290" y="-161"/>
                      <a:pt x="9813" y="-1215"/>
                      <a:pt x="13863" y="1541"/>
                    </a:cubicBezTo>
                    <a:cubicBezTo>
                      <a:pt x="20837" y="6284"/>
                      <a:pt x="32238" y="9117"/>
                      <a:pt x="44359" y="9117"/>
                    </a:cubicBezTo>
                    <a:cubicBezTo>
                      <a:pt x="56479" y="9117"/>
                      <a:pt x="67880" y="6284"/>
                      <a:pt x="74854" y="1541"/>
                    </a:cubicBezTo>
                    <a:cubicBezTo>
                      <a:pt x="78913" y="-1223"/>
                      <a:pt x="84423" y="-166"/>
                      <a:pt x="87178" y="3884"/>
                    </a:cubicBezTo>
                    <a:cubicBezTo>
                      <a:pt x="89937" y="7934"/>
                      <a:pt x="88884" y="13453"/>
                      <a:pt x="84835" y="16208"/>
                    </a:cubicBezTo>
                    <a:cubicBezTo>
                      <a:pt x="74885" y="22978"/>
                      <a:pt x="60131" y="26859"/>
                      <a:pt x="44359" y="26859"/>
                    </a:cubicBezTo>
                    <a:close/>
                  </a:path>
                </a:pathLst>
              </a:custGeom>
              <a:solidFill>
                <a:srgbClr val="E4B07B"/>
              </a:solidFill>
              <a:ln w="1109" cap="flat">
                <a:noFill/>
                <a:prstDash val="solid"/>
                <a:miter/>
              </a:ln>
            </p:spPr>
            <p:txBody>
              <a:bodyPr rtlCol="0" anchor="ctr"/>
              <a:lstStyle/>
              <a:p>
                <a:endParaRPr lang="en-US"/>
              </a:p>
            </p:txBody>
          </p:sp>
          <p:sp>
            <p:nvSpPr>
              <p:cNvPr id="29" name="Freihandform 28">
                <a:extLst>
                  <a:ext uri="{FF2B5EF4-FFF2-40B4-BE49-F238E27FC236}">
                    <a16:creationId xmlns:a16="http://schemas.microsoft.com/office/drawing/2014/main" id="{082544E2-6E76-C984-1E9E-2342D9F02A85}"/>
                  </a:ext>
                </a:extLst>
              </p:cNvPr>
              <p:cNvSpPr/>
              <p:nvPr/>
            </p:nvSpPr>
            <p:spPr>
              <a:xfrm>
                <a:off x="2428303" y="757008"/>
                <a:ext cx="163012" cy="221337"/>
              </a:xfrm>
              <a:custGeom>
                <a:avLst/>
                <a:gdLst>
                  <a:gd name="connsiteX0" fmla="*/ 163013 w 163012"/>
                  <a:gd name="connsiteY0" fmla="*/ 0 h 221337"/>
                  <a:gd name="connsiteX1" fmla="*/ 143052 w 163012"/>
                  <a:gd name="connsiteY1" fmla="*/ 0 h 221337"/>
                  <a:gd name="connsiteX2" fmla="*/ 26617 w 163012"/>
                  <a:gd name="connsiteY2" fmla="*/ 83170 h 221337"/>
                  <a:gd name="connsiteX3" fmla="*/ 26614 w 163012"/>
                  <a:gd name="connsiteY3" fmla="*/ 83170 h 221337"/>
                  <a:gd name="connsiteX4" fmla="*/ 26614 w 163012"/>
                  <a:gd name="connsiteY4" fmla="*/ 83170 h 221337"/>
                  <a:gd name="connsiteX5" fmla="*/ 0 w 163012"/>
                  <a:gd name="connsiteY5" fmla="*/ 109784 h 221337"/>
                  <a:gd name="connsiteX6" fmla="*/ 26614 w 163012"/>
                  <a:gd name="connsiteY6" fmla="*/ 136399 h 221337"/>
                  <a:gd name="connsiteX7" fmla="*/ 26614 w 163012"/>
                  <a:gd name="connsiteY7" fmla="*/ 145270 h 221337"/>
                  <a:gd name="connsiteX8" fmla="*/ 59370 w 163012"/>
                  <a:gd name="connsiteY8" fmla="*/ 194405 h 221337"/>
                  <a:gd name="connsiteX9" fmla="*/ 116691 w 163012"/>
                  <a:gd name="connsiteY9" fmla="*/ 218289 h 221337"/>
                  <a:gd name="connsiteX10" fmla="*/ 125259 w 163012"/>
                  <a:gd name="connsiteY10" fmla="*/ 221337 h 221337"/>
                  <a:gd name="connsiteX11" fmla="*/ 73184 w 163012"/>
                  <a:gd name="connsiteY11" fmla="*/ 176013 h 221337"/>
                  <a:gd name="connsiteX12" fmla="*/ 62100 w 163012"/>
                  <a:gd name="connsiteY12" fmla="*/ 147597 h 221337"/>
                  <a:gd name="connsiteX13" fmla="*/ 62100 w 163012"/>
                  <a:gd name="connsiteY13" fmla="*/ 98015 h 221337"/>
                  <a:gd name="connsiteX14" fmla="*/ 163013 w 163012"/>
                  <a:gd name="connsiteY14" fmla="*/ 0 h 22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3012" h="221337">
                    <a:moveTo>
                      <a:pt x="163013" y="0"/>
                    </a:moveTo>
                    <a:lnTo>
                      <a:pt x="143052" y="0"/>
                    </a:lnTo>
                    <a:cubicBezTo>
                      <a:pt x="143052" y="0"/>
                      <a:pt x="158207" y="58404"/>
                      <a:pt x="26617" y="83170"/>
                    </a:cubicBezTo>
                    <a:lnTo>
                      <a:pt x="26614" y="83170"/>
                    </a:lnTo>
                    <a:lnTo>
                      <a:pt x="26614" y="83170"/>
                    </a:lnTo>
                    <a:cubicBezTo>
                      <a:pt x="11915" y="83170"/>
                      <a:pt x="0" y="95085"/>
                      <a:pt x="0" y="109784"/>
                    </a:cubicBezTo>
                    <a:cubicBezTo>
                      <a:pt x="0" y="124483"/>
                      <a:pt x="11915" y="136399"/>
                      <a:pt x="26614" y="136399"/>
                    </a:cubicBezTo>
                    <a:lnTo>
                      <a:pt x="26614" y="145270"/>
                    </a:lnTo>
                    <a:cubicBezTo>
                      <a:pt x="26614" y="166758"/>
                      <a:pt x="39535" y="186140"/>
                      <a:pt x="59370" y="194405"/>
                    </a:cubicBezTo>
                    <a:lnTo>
                      <a:pt x="116691" y="218289"/>
                    </a:lnTo>
                    <a:cubicBezTo>
                      <a:pt x="119496" y="219457"/>
                      <a:pt x="122359" y="220464"/>
                      <a:pt x="125259" y="221337"/>
                    </a:cubicBezTo>
                    <a:cubicBezTo>
                      <a:pt x="99927" y="202806"/>
                      <a:pt x="83064" y="186605"/>
                      <a:pt x="73184" y="176013"/>
                    </a:cubicBezTo>
                    <a:cubicBezTo>
                      <a:pt x="65996" y="168306"/>
                      <a:pt x="62100" y="158136"/>
                      <a:pt x="62100" y="147597"/>
                    </a:cubicBezTo>
                    <a:lnTo>
                      <a:pt x="62100" y="98015"/>
                    </a:lnTo>
                    <a:cubicBezTo>
                      <a:pt x="87021" y="89317"/>
                      <a:pt x="163013" y="58219"/>
                      <a:pt x="163013" y="0"/>
                    </a:cubicBezTo>
                    <a:close/>
                  </a:path>
                </a:pathLst>
              </a:custGeom>
              <a:solidFill>
                <a:srgbClr val="FFD7A3"/>
              </a:solidFill>
              <a:ln w="1109" cap="flat">
                <a:noFill/>
                <a:prstDash val="solid"/>
                <a:miter/>
              </a:ln>
            </p:spPr>
            <p:txBody>
              <a:bodyPr rtlCol="0" anchor="ctr"/>
              <a:lstStyle/>
              <a:p>
                <a:endParaRPr lang="en-US"/>
              </a:p>
            </p:txBody>
          </p:sp>
          <p:sp>
            <p:nvSpPr>
              <p:cNvPr id="30" name="Freihandform 29">
                <a:extLst>
                  <a:ext uri="{FF2B5EF4-FFF2-40B4-BE49-F238E27FC236}">
                    <a16:creationId xmlns:a16="http://schemas.microsoft.com/office/drawing/2014/main" id="{019E63A3-CC3A-D760-3F7B-757ED8999B3F}"/>
                  </a:ext>
                </a:extLst>
              </p:cNvPr>
              <p:cNvSpPr/>
              <p:nvPr/>
            </p:nvSpPr>
            <p:spPr>
              <a:xfrm>
                <a:off x="2437174" y="990992"/>
                <a:ext cx="35485" cy="17742"/>
              </a:xfrm>
              <a:custGeom>
                <a:avLst/>
                <a:gdLst>
                  <a:gd name="connsiteX0" fmla="*/ 26614 w 35485"/>
                  <a:gd name="connsiteY0" fmla="*/ 17743 h 17742"/>
                  <a:gd name="connsiteX1" fmla="*/ 8871 w 35485"/>
                  <a:gd name="connsiteY1" fmla="*/ 17743 h 17742"/>
                  <a:gd name="connsiteX2" fmla="*/ 0 w 35485"/>
                  <a:gd name="connsiteY2" fmla="*/ 8871 h 17742"/>
                  <a:gd name="connsiteX3" fmla="*/ 0 w 35485"/>
                  <a:gd name="connsiteY3" fmla="*/ 8871 h 17742"/>
                  <a:gd name="connsiteX4" fmla="*/ 8871 w 35485"/>
                  <a:gd name="connsiteY4" fmla="*/ 0 h 17742"/>
                  <a:gd name="connsiteX5" fmla="*/ 26614 w 35485"/>
                  <a:gd name="connsiteY5" fmla="*/ 0 h 17742"/>
                  <a:gd name="connsiteX6" fmla="*/ 35486 w 35485"/>
                  <a:gd name="connsiteY6" fmla="*/ 8871 h 17742"/>
                  <a:gd name="connsiteX7" fmla="*/ 35486 w 35485"/>
                  <a:gd name="connsiteY7" fmla="*/ 8871 h 17742"/>
                  <a:gd name="connsiteX8" fmla="*/ 26614 w 35485"/>
                  <a:gd name="connsiteY8" fmla="*/ 17743 h 1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85" h="17742">
                    <a:moveTo>
                      <a:pt x="26614" y="17743"/>
                    </a:moveTo>
                    <a:lnTo>
                      <a:pt x="8871" y="17743"/>
                    </a:lnTo>
                    <a:cubicBezTo>
                      <a:pt x="3972" y="17743"/>
                      <a:pt x="0" y="13771"/>
                      <a:pt x="0" y="8871"/>
                    </a:cubicBezTo>
                    <a:lnTo>
                      <a:pt x="0" y="8871"/>
                    </a:lnTo>
                    <a:cubicBezTo>
                      <a:pt x="0" y="3972"/>
                      <a:pt x="3972" y="0"/>
                      <a:pt x="8871" y="0"/>
                    </a:cubicBezTo>
                    <a:lnTo>
                      <a:pt x="26614" y="0"/>
                    </a:lnTo>
                    <a:cubicBezTo>
                      <a:pt x="31514" y="0"/>
                      <a:pt x="35486" y="3972"/>
                      <a:pt x="35486" y="8871"/>
                    </a:cubicBezTo>
                    <a:lnTo>
                      <a:pt x="35486" y="8871"/>
                    </a:lnTo>
                    <a:cubicBezTo>
                      <a:pt x="35486" y="13772"/>
                      <a:pt x="31514" y="17743"/>
                      <a:pt x="26614" y="17743"/>
                    </a:cubicBezTo>
                    <a:close/>
                  </a:path>
                </a:pathLst>
              </a:custGeom>
              <a:solidFill>
                <a:srgbClr val="00A1B4"/>
              </a:solidFill>
              <a:ln w="1109" cap="flat">
                <a:noFill/>
                <a:prstDash val="solid"/>
                <a:miter/>
              </a:ln>
            </p:spPr>
            <p:txBody>
              <a:bodyPr rtlCol="0" anchor="ctr"/>
              <a:lstStyle/>
              <a:p>
                <a:endParaRPr lang="en-US"/>
              </a:p>
            </p:txBody>
          </p:sp>
          <p:sp>
            <p:nvSpPr>
              <p:cNvPr id="31" name="Freihandform 30">
                <a:extLst>
                  <a:ext uri="{FF2B5EF4-FFF2-40B4-BE49-F238E27FC236}">
                    <a16:creationId xmlns:a16="http://schemas.microsoft.com/office/drawing/2014/main" id="{C3205E45-2905-3FD0-3356-756C81E2A83A}"/>
                  </a:ext>
                </a:extLst>
              </p:cNvPr>
              <p:cNvSpPr/>
              <p:nvPr/>
            </p:nvSpPr>
            <p:spPr>
              <a:xfrm>
                <a:off x="2441177" y="1008735"/>
                <a:ext cx="27480" cy="62100"/>
              </a:xfrm>
              <a:custGeom>
                <a:avLst/>
                <a:gdLst>
                  <a:gd name="connsiteX0" fmla="*/ 22612 w 27480"/>
                  <a:gd name="connsiteY0" fmla="*/ 0 h 62100"/>
                  <a:gd name="connsiteX1" fmla="*/ 13740 w 27480"/>
                  <a:gd name="connsiteY1" fmla="*/ 62100 h 62100"/>
                  <a:gd name="connsiteX2" fmla="*/ 4869 w 27480"/>
                  <a:gd name="connsiteY2" fmla="*/ 0 h 62100"/>
                </a:gdLst>
                <a:ahLst/>
                <a:cxnLst>
                  <a:cxn ang="0">
                    <a:pos x="connsiteX0" y="connsiteY0"/>
                  </a:cxn>
                  <a:cxn ang="0">
                    <a:pos x="connsiteX1" y="connsiteY1"/>
                  </a:cxn>
                  <a:cxn ang="0">
                    <a:pos x="connsiteX2" y="connsiteY2"/>
                  </a:cxn>
                </a:cxnLst>
                <a:rect l="l" t="t" r="r" b="b"/>
                <a:pathLst>
                  <a:path w="27480" h="62100">
                    <a:moveTo>
                      <a:pt x="22612" y="0"/>
                    </a:moveTo>
                    <a:cubicBezTo>
                      <a:pt x="22612" y="0"/>
                      <a:pt x="38137" y="26614"/>
                      <a:pt x="13740" y="62100"/>
                    </a:cubicBezTo>
                    <a:cubicBezTo>
                      <a:pt x="-10656" y="26614"/>
                      <a:pt x="4869" y="0"/>
                      <a:pt x="4869" y="0"/>
                    </a:cubicBezTo>
                  </a:path>
                </a:pathLst>
              </a:custGeom>
              <a:solidFill>
                <a:srgbClr val="F6B45E"/>
              </a:solidFill>
              <a:ln w="1109" cap="flat">
                <a:noFill/>
                <a:prstDash val="solid"/>
                <a:miter/>
              </a:ln>
            </p:spPr>
            <p:txBody>
              <a:bodyPr rtlCol="0" anchor="ctr"/>
              <a:lstStyle/>
              <a:p>
                <a:endParaRPr lang="en-US"/>
              </a:p>
            </p:txBody>
          </p:sp>
          <p:sp>
            <p:nvSpPr>
              <p:cNvPr id="32" name="Freihandform 31">
                <a:extLst>
                  <a:ext uri="{FF2B5EF4-FFF2-40B4-BE49-F238E27FC236}">
                    <a16:creationId xmlns:a16="http://schemas.microsoft.com/office/drawing/2014/main" id="{5FD26729-AC09-992A-1D93-DDA942672314}"/>
                  </a:ext>
                </a:extLst>
              </p:cNvPr>
              <p:cNvSpPr/>
              <p:nvPr/>
            </p:nvSpPr>
            <p:spPr>
              <a:xfrm>
                <a:off x="2685566" y="990992"/>
                <a:ext cx="35485" cy="17742"/>
              </a:xfrm>
              <a:custGeom>
                <a:avLst/>
                <a:gdLst>
                  <a:gd name="connsiteX0" fmla="*/ 8871 w 35485"/>
                  <a:gd name="connsiteY0" fmla="*/ 17743 h 17742"/>
                  <a:gd name="connsiteX1" fmla="*/ 26614 w 35485"/>
                  <a:gd name="connsiteY1" fmla="*/ 17743 h 17742"/>
                  <a:gd name="connsiteX2" fmla="*/ 35486 w 35485"/>
                  <a:gd name="connsiteY2" fmla="*/ 8871 h 17742"/>
                  <a:gd name="connsiteX3" fmla="*/ 35486 w 35485"/>
                  <a:gd name="connsiteY3" fmla="*/ 8871 h 17742"/>
                  <a:gd name="connsiteX4" fmla="*/ 26614 w 35485"/>
                  <a:gd name="connsiteY4" fmla="*/ 0 h 17742"/>
                  <a:gd name="connsiteX5" fmla="*/ 8871 w 35485"/>
                  <a:gd name="connsiteY5" fmla="*/ 0 h 17742"/>
                  <a:gd name="connsiteX6" fmla="*/ 0 w 35485"/>
                  <a:gd name="connsiteY6" fmla="*/ 8871 h 17742"/>
                  <a:gd name="connsiteX7" fmla="*/ 0 w 35485"/>
                  <a:gd name="connsiteY7" fmla="*/ 8871 h 17742"/>
                  <a:gd name="connsiteX8" fmla="*/ 8871 w 35485"/>
                  <a:gd name="connsiteY8" fmla="*/ 17743 h 1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85" h="17742">
                    <a:moveTo>
                      <a:pt x="8871" y="17743"/>
                    </a:moveTo>
                    <a:lnTo>
                      <a:pt x="26614" y="17743"/>
                    </a:lnTo>
                    <a:cubicBezTo>
                      <a:pt x="31514" y="17743"/>
                      <a:pt x="35486" y="13771"/>
                      <a:pt x="35486" y="8871"/>
                    </a:cubicBezTo>
                    <a:lnTo>
                      <a:pt x="35486" y="8871"/>
                    </a:lnTo>
                    <a:cubicBezTo>
                      <a:pt x="35486" y="3972"/>
                      <a:pt x="31514" y="0"/>
                      <a:pt x="26614" y="0"/>
                    </a:cubicBezTo>
                    <a:lnTo>
                      <a:pt x="8871" y="0"/>
                    </a:lnTo>
                    <a:cubicBezTo>
                      <a:pt x="3972" y="0"/>
                      <a:pt x="0" y="3972"/>
                      <a:pt x="0" y="8871"/>
                    </a:cubicBezTo>
                    <a:lnTo>
                      <a:pt x="0" y="8871"/>
                    </a:lnTo>
                    <a:cubicBezTo>
                      <a:pt x="0" y="13772"/>
                      <a:pt x="3972" y="17743"/>
                      <a:pt x="8871" y="17743"/>
                    </a:cubicBezTo>
                    <a:close/>
                  </a:path>
                </a:pathLst>
              </a:custGeom>
              <a:solidFill>
                <a:srgbClr val="26ABB4"/>
              </a:solidFill>
              <a:ln w="1109" cap="flat">
                <a:noFill/>
                <a:prstDash val="solid"/>
                <a:miter/>
              </a:ln>
            </p:spPr>
            <p:txBody>
              <a:bodyPr rtlCol="0" anchor="ctr"/>
              <a:lstStyle/>
              <a:p>
                <a:endParaRPr lang="en-US"/>
              </a:p>
            </p:txBody>
          </p:sp>
          <p:sp>
            <p:nvSpPr>
              <p:cNvPr id="33" name="Freihandform 32">
                <a:extLst>
                  <a:ext uri="{FF2B5EF4-FFF2-40B4-BE49-F238E27FC236}">
                    <a16:creationId xmlns:a16="http://schemas.microsoft.com/office/drawing/2014/main" id="{304CC4A9-C2A6-E0F8-AD50-2B6190024D99}"/>
                  </a:ext>
                </a:extLst>
              </p:cNvPr>
              <p:cNvSpPr/>
              <p:nvPr/>
            </p:nvSpPr>
            <p:spPr>
              <a:xfrm>
                <a:off x="2689569" y="1008735"/>
                <a:ext cx="27480" cy="62100"/>
              </a:xfrm>
              <a:custGeom>
                <a:avLst/>
                <a:gdLst>
                  <a:gd name="connsiteX0" fmla="*/ 4869 w 27480"/>
                  <a:gd name="connsiteY0" fmla="*/ 0 h 62100"/>
                  <a:gd name="connsiteX1" fmla="*/ 13740 w 27480"/>
                  <a:gd name="connsiteY1" fmla="*/ 62100 h 62100"/>
                  <a:gd name="connsiteX2" fmla="*/ 22612 w 27480"/>
                  <a:gd name="connsiteY2" fmla="*/ 0 h 62100"/>
                </a:gdLst>
                <a:ahLst/>
                <a:cxnLst>
                  <a:cxn ang="0">
                    <a:pos x="connsiteX0" y="connsiteY0"/>
                  </a:cxn>
                  <a:cxn ang="0">
                    <a:pos x="connsiteX1" y="connsiteY1"/>
                  </a:cxn>
                  <a:cxn ang="0">
                    <a:pos x="connsiteX2" y="connsiteY2"/>
                  </a:cxn>
                </a:cxnLst>
                <a:rect l="l" t="t" r="r" b="b"/>
                <a:pathLst>
                  <a:path w="27480" h="62100">
                    <a:moveTo>
                      <a:pt x="4869" y="0"/>
                    </a:moveTo>
                    <a:cubicBezTo>
                      <a:pt x="4869" y="0"/>
                      <a:pt x="-10656" y="26614"/>
                      <a:pt x="13740" y="62100"/>
                    </a:cubicBezTo>
                    <a:cubicBezTo>
                      <a:pt x="38137" y="26614"/>
                      <a:pt x="22612" y="0"/>
                      <a:pt x="22612" y="0"/>
                    </a:cubicBezTo>
                  </a:path>
                </a:pathLst>
              </a:custGeom>
              <a:solidFill>
                <a:srgbClr val="FFC85C"/>
              </a:solidFill>
              <a:ln w="1109" cap="flat">
                <a:noFill/>
                <a:prstDash val="solid"/>
                <a:miter/>
              </a:ln>
            </p:spPr>
            <p:txBody>
              <a:bodyPr rtlCol="0" anchor="ctr"/>
              <a:lstStyle/>
              <a:p>
                <a:endParaRPr lang="en-US"/>
              </a:p>
            </p:txBody>
          </p:sp>
          <p:sp>
            <p:nvSpPr>
              <p:cNvPr id="34" name="Freihandform 33">
                <a:extLst>
                  <a:ext uri="{FF2B5EF4-FFF2-40B4-BE49-F238E27FC236}">
                    <a16:creationId xmlns:a16="http://schemas.microsoft.com/office/drawing/2014/main" id="{8D9D4F19-18AD-80D5-7D00-CA5E92366C28}"/>
                  </a:ext>
                </a:extLst>
              </p:cNvPr>
              <p:cNvSpPr/>
              <p:nvPr/>
            </p:nvSpPr>
            <p:spPr>
              <a:xfrm>
                <a:off x="2450307" y="826870"/>
                <a:ext cx="257622" cy="70971"/>
              </a:xfrm>
              <a:custGeom>
                <a:avLst/>
                <a:gdLst>
                  <a:gd name="connsiteX0" fmla="*/ 253187 w 257622"/>
                  <a:gd name="connsiteY0" fmla="*/ 4397 h 70971"/>
                  <a:gd name="connsiteX1" fmla="*/ 207925 w 257622"/>
                  <a:gd name="connsiteY1" fmla="*/ 4397 h 70971"/>
                  <a:gd name="connsiteX2" fmla="*/ 207838 w 257622"/>
                  <a:gd name="connsiteY2" fmla="*/ 4406 h 70971"/>
                  <a:gd name="connsiteX3" fmla="*/ 190736 w 257622"/>
                  <a:gd name="connsiteY3" fmla="*/ 0 h 70971"/>
                  <a:gd name="connsiteX4" fmla="*/ 156487 w 257622"/>
                  <a:gd name="connsiteY4" fmla="*/ 26215 h 70971"/>
                  <a:gd name="connsiteX5" fmla="*/ 128636 w 257622"/>
                  <a:gd name="connsiteY5" fmla="*/ 8871 h 70971"/>
                  <a:gd name="connsiteX6" fmla="*/ 100785 w 257622"/>
                  <a:gd name="connsiteY6" fmla="*/ 26215 h 70971"/>
                  <a:gd name="connsiteX7" fmla="*/ 66536 w 257622"/>
                  <a:gd name="connsiteY7" fmla="*/ 0 h 70971"/>
                  <a:gd name="connsiteX8" fmla="*/ 49448 w 257622"/>
                  <a:gd name="connsiteY8" fmla="*/ 4397 h 70971"/>
                  <a:gd name="connsiteX9" fmla="*/ 4436 w 257622"/>
                  <a:gd name="connsiteY9" fmla="*/ 4397 h 70971"/>
                  <a:gd name="connsiteX10" fmla="*/ 0 w 257622"/>
                  <a:gd name="connsiteY10" fmla="*/ 8833 h 70971"/>
                  <a:gd name="connsiteX11" fmla="*/ 4436 w 257622"/>
                  <a:gd name="connsiteY11" fmla="*/ 13268 h 70971"/>
                  <a:gd name="connsiteX12" fmla="*/ 38895 w 257622"/>
                  <a:gd name="connsiteY12" fmla="*/ 13268 h 70971"/>
                  <a:gd name="connsiteX13" fmla="*/ 31050 w 257622"/>
                  <a:gd name="connsiteY13" fmla="*/ 35486 h 70971"/>
                  <a:gd name="connsiteX14" fmla="*/ 66536 w 257622"/>
                  <a:gd name="connsiteY14" fmla="*/ 70972 h 70971"/>
                  <a:gd name="connsiteX15" fmla="*/ 100934 w 257622"/>
                  <a:gd name="connsiteY15" fmla="*/ 44208 h 70971"/>
                  <a:gd name="connsiteX16" fmla="*/ 102022 w 257622"/>
                  <a:gd name="connsiteY16" fmla="*/ 44357 h 70971"/>
                  <a:gd name="connsiteX17" fmla="*/ 106457 w 257622"/>
                  <a:gd name="connsiteY17" fmla="*/ 39922 h 70971"/>
                  <a:gd name="connsiteX18" fmla="*/ 128636 w 257622"/>
                  <a:gd name="connsiteY18" fmla="*/ 17743 h 70971"/>
                  <a:gd name="connsiteX19" fmla="*/ 150815 w 257622"/>
                  <a:gd name="connsiteY19" fmla="*/ 39922 h 70971"/>
                  <a:gd name="connsiteX20" fmla="*/ 155250 w 257622"/>
                  <a:gd name="connsiteY20" fmla="*/ 44357 h 70971"/>
                  <a:gd name="connsiteX21" fmla="*/ 156338 w 257622"/>
                  <a:gd name="connsiteY21" fmla="*/ 44208 h 70971"/>
                  <a:gd name="connsiteX22" fmla="*/ 190735 w 257622"/>
                  <a:gd name="connsiteY22" fmla="*/ 70972 h 70971"/>
                  <a:gd name="connsiteX23" fmla="*/ 226221 w 257622"/>
                  <a:gd name="connsiteY23" fmla="*/ 35486 h 70971"/>
                  <a:gd name="connsiteX24" fmla="*/ 218376 w 257622"/>
                  <a:gd name="connsiteY24" fmla="*/ 13268 h 70971"/>
                  <a:gd name="connsiteX25" fmla="*/ 253187 w 257622"/>
                  <a:gd name="connsiteY25" fmla="*/ 13268 h 70971"/>
                  <a:gd name="connsiteX26" fmla="*/ 257622 w 257622"/>
                  <a:gd name="connsiteY26" fmla="*/ 8833 h 70971"/>
                  <a:gd name="connsiteX27" fmla="*/ 253187 w 257622"/>
                  <a:gd name="connsiteY27" fmla="*/ 4397 h 70971"/>
                  <a:gd name="connsiteX28" fmla="*/ 66535 w 257622"/>
                  <a:gd name="connsiteY28" fmla="*/ 62100 h 70971"/>
                  <a:gd name="connsiteX29" fmla="*/ 39920 w 257622"/>
                  <a:gd name="connsiteY29" fmla="*/ 35486 h 70971"/>
                  <a:gd name="connsiteX30" fmla="*/ 66535 w 257622"/>
                  <a:gd name="connsiteY30" fmla="*/ 8871 h 70971"/>
                  <a:gd name="connsiteX31" fmla="*/ 93149 w 257622"/>
                  <a:gd name="connsiteY31" fmla="*/ 35486 h 70971"/>
                  <a:gd name="connsiteX32" fmla="*/ 66535 w 257622"/>
                  <a:gd name="connsiteY32" fmla="*/ 62100 h 70971"/>
                  <a:gd name="connsiteX33" fmla="*/ 190735 w 257622"/>
                  <a:gd name="connsiteY33" fmla="*/ 62100 h 70971"/>
                  <a:gd name="connsiteX34" fmla="*/ 164121 w 257622"/>
                  <a:gd name="connsiteY34" fmla="*/ 35486 h 70971"/>
                  <a:gd name="connsiteX35" fmla="*/ 190735 w 257622"/>
                  <a:gd name="connsiteY35" fmla="*/ 8871 h 70971"/>
                  <a:gd name="connsiteX36" fmla="*/ 217349 w 257622"/>
                  <a:gd name="connsiteY36" fmla="*/ 35486 h 70971"/>
                  <a:gd name="connsiteX37" fmla="*/ 190735 w 257622"/>
                  <a:gd name="connsiteY37" fmla="*/ 62100 h 7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57622" h="70971">
                    <a:moveTo>
                      <a:pt x="253187" y="4397"/>
                    </a:moveTo>
                    <a:lnTo>
                      <a:pt x="207925" y="4397"/>
                    </a:lnTo>
                    <a:cubicBezTo>
                      <a:pt x="207895" y="4397"/>
                      <a:pt x="207868" y="4405"/>
                      <a:pt x="207838" y="4406"/>
                    </a:cubicBezTo>
                    <a:cubicBezTo>
                      <a:pt x="202762" y="1601"/>
                      <a:pt x="196933" y="0"/>
                      <a:pt x="190736" y="0"/>
                    </a:cubicBezTo>
                    <a:cubicBezTo>
                      <a:pt x="174377" y="0"/>
                      <a:pt x="160574" y="11131"/>
                      <a:pt x="156487" y="26215"/>
                    </a:cubicBezTo>
                    <a:cubicBezTo>
                      <a:pt x="151415" y="15951"/>
                      <a:pt x="140838" y="8871"/>
                      <a:pt x="128636" y="8871"/>
                    </a:cubicBezTo>
                    <a:cubicBezTo>
                      <a:pt x="116434" y="8871"/>
                      <a:pt x="105857" y="15951"/>
                      <a:pt x="100785" y="26215"/>
                    </a:cubicBezTo>
                    <a:cubicBezTo>
                      <a:pt x="96698" y="11131"/>
                      <a:pt x="82895" y="0"/>
                      <a:pt x="66536" y="0"/>
                    </a:cubicBezTo>
                    <a:cubicBezTo>
                      <a:pt x="60345" y="0"/>
                      <a:pt x="54521" y="1598"/>
                      <a:pt x="49448" y="4397"/>
                    </a:cubicBezTo>
                    <a:lnTo>
                      <a:pt x="4436" y="4397"/>
                    </a:lnTo>
                    <a:cubicBezTo>
                      <a:pt x="1984" y="4397"/>
                      <a:pt x="0" y="6381"/>
                      <a:pt x="0" y="8833"/>
                    </a:cubicBezTo>
                    <a:cubicBezTo>
                      <a:pt x="0" y="11284"/>
                      <a:pt x="1984" y="13268"/>
                      <a:pt x="4436" y="13268"/>
                    </a:cubicBezTo>
                    <a:lnTo>
                      <a:pt x="38895" y="13268"/>
                    </a:lnTo>
                    <a:cubicBezTo>
                      <a:pt x="33993" y="19354"/>
                      <a:pt x="31050" y="27081"/>
                      <a:pt x="31050" y="35486"/>
                    </a:cubicBezTo>
                    <a:cubicBezTo>
                      <a:pt x="31050" y="55053"/>
                      <a:pt x="46970" y="70972"/>
                      <a:pt x="66536" y="70972"/>
                    </a:cubicBezTo>
                    <a:cubicBezTo>
                      <a:pt x="83093" y="70972"/>
                      <a:pt x="97037" y="59571"/>
                      <a:pt x="100934" y="44208"/>
                    </a:cubicBezTo>
                    <a:cubicBezTo>
                      <a:pt x="101283" y="44296"/>
                      <a:pt x="101644" y="44357"/>
                      <a:pt x="102022" y="44357"/>
                    </a:cubicBezTo>
                    <a:cubicBezTo>
                      <a:pt x="104474" y="44357"/>
                      <a:pt x="106457" y="42373"/>
                      <a:pt x="106457" y="39922"/>
                    </a:cubicBezTo>
                    <a:cubicBezTo>
                      <a:pt x="106457" y="27693"/>
                      <a:pt x="116408" y="17743"/>
                      <a:pt x="128636" y="17743"/>
                    </a:cubicBezTo>
                    <a:cubicBezTo>
                      <a:pt x="140864" y="17743"/>
                      <a:pt x="150815" y="27693"/>
                      <a:pt x="150815" y="39922"/>
                    </a:cubicBezTo>
                    <a:cubicBezTo>
                      <a:pt x="150815" y="42373"/>
                      <a:pt x="152799" y="44357"/>
                      <a:pt x="155250" y="44357"/>
                    </a:cubicBezTo>
                    <a:cubicBezTo>
                      <a:pt x="155627" y="44357"/>
                      <a:pt x="155988" y="44296"/>
                      <a:pt x="156338" y="44208"/>
                    </a:cubicBezTo>
                    <a:cubicBezTo>
                      <a:pt x="160234" y="59571"/>
                      <a:pt x="174178" y="70972"/>
                      <a:pt x="190735" y="70972"/>
                    </a:cubicBezTo>
                    <a:cubicBezTo>
                      <a:pt x="210302" y="70972"/>
                      <a:pt x="226221" y="55053"/>
                      <a:pt x="226221" y="35486"/>
                    </a:cubicBezTo>
                    <a:cubicBezTo>
                      <a:pt x="226221" y="27081"/>
                      <a:pt x="223278" y="19354"/>
                      <a:pt x="218376" y="13268"/>
                    </a:cubicBezTo>
                    <a:lnTo>
                      <a:pt x="253187" y="13268"/>
                    </a:lnTo>
                    <a:cubicBezTo>
                      <a:pt x="255639" y="13268"/>
                      <a:pt x="257622" y="11284"/>
                      <a:pt x="257622" y="8833"/>
                    </a:cubicBezTo>
                    <a:cubicBezTo>
                      <a:pt x="257622" y="6381"/>
                      <a:pt x="255639" y="4397"/>
                      <a:pt x="253187" y="4397"/>
                    </a:cubicBezTo>
                    <a:close/>
                    <a:moveTo>
                      <a:pt x="66535" y="62100"/>
                    </a:moveTo>
                    <a:cubicBezTo>
                      <a:pt x="51859" y="62100"/>
                      <a:pt x="39920" y="50161"/>
                      <a:pt x="39920" y="35486"/>
                    </a:cubicBezTo>
                    <a:cubicBezTo>
                      <a:pt x="39920" y="20810"/>
                      <a:pt x="51859" y="8871"/>
                      <a:pt x="66535" y="8871"/>
                    </a:cubicBezTo>
                    <a:cubicBezTo>
                      <a:pt x="81210" y="8871"/>
                      <a:pt x="93149" y="20810"/>
                      <a:pt x="93149" y="35486"/>
                    </a:cubicBezTo>
                    <a:cubicBezTo>
                      <a:pt x="93149" y="50161"/>
                      <a:pt x="81210" y="62100"/>
                      <a:pt x="66535" y="62100"/>
                    </a:cubicBezTo>
                    <a:close/>
                    <a:moveTo>
                      <a:pt x="190735" y="62100"/>
                    </a:moveTo>
                    <a:cubicBezTo>
                      <a:pt x="176059" y="62100"/>
                      <a:pt x="164121" y="50161"/>
                      <a:pt x="164121" y="35486"/>
                    </a:cubicBezTo>
                    <a:cubicBezTo>
                      <a:pt x="164121" y="20810"/>
                      <a:pt x="176059" y="8871"/>
                      <a:pt x="190735" y="8871"/>
                    </a:cubicBezTo>
                    <a:cubicBezTo>
                      <a:pt x="205411" y="8871"/>
                      <a:pt x="217349" y="20810"/>
                      <a:pt x="217349" y="35486"/>
                    </a:cubicBezTo>
                    <a:cubicBezTo>
                      <a:pt x="217349" y="50161"/>
                      <a:pt x="205411" y="62100"/>
                      <a:pt x="190735" y="62100"/>
                    </a:cubicBezTo>
                    <a:close/>
                  </a:path>
                </a:pathLst>
              </a:custGeom>
              <a:solidFill>
                <a:srgbClr val="734A3E"/>
              </a:solidFill>
              <a:ln w="1109" cap="flat">
                <a:noFill/>
                <a:prstDash val="solid"/>
                <a:miter/>
              </a:ln>
            </p:spPr>
            <p:txBody>
              <a:bodyPr rtlCol="0" anchor="ctr"/>
              <a:lstStyle/>
              <a:p>
                <a:endParaRPr lang="en-US"/>
              </a:p>
            </p:txBody>
          </p:sp>
          <p:sp>
            <p:nvSpPr>
              <p:cNvPr id="35" name="Freihandform 34">
                <a:extLst>
                  <a:ext uri="{FF2B5EF4-FFF2-40B4-BE49-F238E27FC236}">
                    <a16:creationId xmlns:a16="http://schemas.microsoft.com/office/drawing/2014/main" id="{70CCBC99-0BE4-B79A-70A8-01BCA334D809}"/>
                  </a:ext>
                </a:extLst>
              </p:cNvPr>
              <p:cNvSpPr/>
              <p:nvPr/>
            </p:nvSpPr>
            <p:spPr>
              <a:xfrm>
                <a:off x="2428224" y="662749"/>
                <a:ext cx="301787" cy="184143"/>
              </a:xfrm>
              <a:custGeom>
                <a:avLst/>
                <a:gdLst>
                  <a:gd name="connsiteX0" fmla="*/ 195251 w 301787"/>
                  <a:gd name="connsiteY0" fmla="*/ 0 h 184143"/>
                  <a:gd name="connsiteX1" fmla="*/ 150894 w 301787"/>
                  <a:gd name="connsiteY1" fmla="*/ 8871 h 184143"/>
                  <a:gd name="connsiteX2" fmla="*/ 106536 w 301787"/>
                  <a:gd name="connsiteY2" fmla="*/ 0 h 184143"/>
                  <a:gd name="connsiteX3" fmla="*/ 8950 w 301787"/>
                  <a:gd name="connsiteY3" fmla="*/ 184144 h 184143"/>
                  <a:gd name="connsiteX4" fmla="*/ 150894 w 301787"/>
                  <a:gd name="connsiteY4" fmla="*/ 97586 h 184143"/>
                  <a:gd name="connsiteX5" fmla="*/ 292837 w 301787"/>
                  <a:gd name="connsiteY5" fmla="*/ 184144 h 184143"/>
                  <a:gd name="connsiteX6" fmla="*/ 195251 w 301787"/>
                  <a:gd name="connsiteY6" fmla="*/ 0 h 18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787" h="184143">
                    <a:moveTo>
                      <a:pt x="195251" y="0"/>
                    </a:moveTo>
                    <a:cubicBezTo>
                      <a:pt x="166419" y="0"/>
                      <a:pt x="150894" y="8871"/>
                      <a:pt x="150894" y="8871"/>
                    </a:cubicBezTo>
                    <a:cubicBezTo>
                      <a:pt x="150894" y="8871"/>
                      <a:pt x="135368" y="0"/>
                      <a:pt x="106536" y="0"/>
                    </a:cubicBezTo>
                    <a:cubicBezTo>
                      <a:pt x="77704" y="0"/>
                      <a:pt x="-31711" y="55508"/>
                      <a:pt x="8950" y="184144"/>
                    </a:cubicBezTo>
                    <a:cubicBezTo>
                      <a:pt x="8950" y="184144"/>
                      <a:pt x="150894" y="158946"/>
                      <a:pt x="150894" y="97586"/>
                    </a:cubicBezTo>
                    <a:cubicBezTo>
                      <a:pt x="150894" y="158946"/>
                      <a:pt x="292837" y="184144"/>
                      <a:pt x="292837" y="184144"/>
                    </a:cubicBezTo>
                    <a:cubicBezTo>
                      <a:pt x="333498" y="55508"/>
                      <a:pt x="224083" y="0"/>
                      <a:pt x="195251" y="0"/>
                    </a:cubicBezTo>
                    <a:close/>
                  </a:path>
                </a:pathLst>
              </a:custGeom>
              <a:solidFill>
                <a:srgbClr val="FFC85C"/>
              </a:solidFill>
              <a:ln w="1109" cap="flat">
                <a:noFill/>
                <a:prstDash val="solid"/>
                <a:miter/>
              </a:ln>
            </p:spPr>
            <p:txBody>
              <a:bodyPr rtlCol="0" anchor="ctr"/>
              <a:lstStyle/>
              <a:p>
                <a:endParaRPr lang="en-US"/>
              </a:p>
            </p:txBody>
          </p:sp>
          <p:sp>
            <p:nvSpPr>
              <p:cNvPr id="36" name="Freihandform 35">
                <a:extLst>
                  <a:ext uri="{FF2B5EF4-FFF2-40B4-BE49-F238E27FC236}">
                    <a16:creationId xmlns:a16="http://schemas.microsoft.com/office/drawing/2014/main" id="{191BBBC6-AF3E-A8B0-B3B8-3247B58CD6ED}"/>
                  </a:ext>
                </a:extLst>
              </p:cNvPr>
              <p:cNvSpPr/>
              <p:nvPr/>
            </p:nvSpPr>
            <p:spPr>
              <a:xfrm>
                <a:off x="2428224" y="662749"/>
                <a:ext cx="150893" cy="184143"/>
              </a:xfrm>
              <a:custGeom>
                <a:avLst/>
                <a:gdLst>
                  <a:gd name="connsiteX0" fmla="*/ 150893 w 150893"/>
                  <a:gd name="connsiteY0" fmla="*/ 8876 h 184143"/>
                  <a:gd name="connsiteX1" fmla="*/ 150893 w 150893"/>
                  <a:gd name="connsiteY1" fmla="*/ 8871 h 184143"/>
                  <a:gd name="connsiteX2" fmla="*/ 106536 w 150893"/>
                  <a:gd name="connsiteY2" fmla="*/ 0 h 184143"/>
                  <a:gd name="connsiteX3" fmla="*/ 8950 w 150893"/>
                  <a:gd name="connsiteY3" fmla="*/ 184144 h 184143"/>
                  <a:gd name="connsiteX4" fmla="*/ 48528 w 150893"/>
                  <a:gd name="connsiteY4" fmla="*/ 174529 h 184143"/>
                  <a:gd name="connsiteX5" fmla="*/ 150893 w 150893"/>
                  <a:gd name="connsiteY5" fmla="*/ 8876 h 18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893" h="184143">
                    <a:moveTo>
                      <a:pt x="150893" y="8876"/>
                    </a:moveTo>
                    <a:lnTo>
                      <a:pt x="150893" y="8871"/>
                    </a:lnTo>
                    <a:cubicBezTo>
                      <a:pt x="150893" y="8871"/>
                      <a:pt x="135368" y="0"/>
                      <a:pt x="106536" y="0"/>
                    </a:cubicBezTo>
                    <a:cubicBezTo>
                      <a:pt x="77704" y="0"/>
                      <a:pt x="-31710" y="55508"/>
                      <a:pt x="8950" y="184144"/>
                    </a:cubicBezTo>
                    <a:cubicBezTo>
                      <a:pt x="8950" y="184144"/>
                      <a:pt x="26133" y="181086"/>
                      <a:pt x="48528" y="174529"/>
                    </a:cubicBezTo>
                    <a:cubicBezTo>
                      <a:pt x="23464" y="59181"/>
                      <a:pt x="123383" y="8965"/>
                      <a:pt x="150893" y="8876"/>
                    </a:cubicBezTo>
                    <a:close/>
                  </a:path>
                </a:pathLst>
              </a:custGeom>
              <a:solidFill>
                <a:srgbClr val="F6B45E"/>
              </a:solidFill>
              <a:ln w="1109"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451600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Geschichte &quot;Sturm im Wald&quot; 01">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41A306AC-8342-097E-F7D0-E717F73FB2B8}"/>
              </a:ext>
            </a:extLst>
          </p:cNvPr>
          <p:cNvSpPr/>
          <p:nvPr userDrawn="1"/>
        </p:nvSpPr>
        <p:spPr>
          <a:xfrm>
            <a:off x="2182950" y="723635"/>
            <a:ext cx="663488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fontAlgn="base">
              <a:spcAft>
                <a:spcPct val="0"/>
              </a:spcAft>
              <a:buNone/>
            </a:pPr>
            <a:r>
              <a:rPr lang="de-DE" sz="2400" b="1" kern="0" dirty="0">
                <a:solidFill>
                  <a:schemeClr val="tx2"/>
                </a:solidFill>
                <a:latin typeface="Arial" panose="020B0604020202020204" pitchFamily="34" charset="0"/>
                <a:cs typeface="Arial" panose="020B0604020202020204" pitchFamily="34" charset="0"/>
              </a:rPr>
              <a:t>Geschichte „Sturm im Wald“</a:t>
            </a:r>
          </a:p>
        </p:txBody>
      </p:sp>
      <p:pic>
        <p:nvPicPr>
          <p:cNvPr id="39" name="Grafik 38">
            <a:extLst>
              <a:ext uri="{FF2B5EF4-FFF2-40B4-BE49-F238E27FC236}">
                <a16:creationId xmlns:a16="http://schemas.microsoft.com/office/drawing/2014/main" id="{FAA493E5-FD69-6A0F-1E6B-7A656C1DDB8E}"/>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3018"/>
          <a:stretch/>
        </p:blipFill>
        <p:spPr>
          <a:xfrm>
            <a:off x="371475" y="1800347"/>
            <a:ext cx="11449050" cy="4689353"/>
          </a:xfrm>
          <a:prstGeom prst="rect">
            <a:avLst/>
          </a:prstGeom>
        </p:spPr>
      </p:pic>
      <p:grpSp>
        <p:nvGrpSpPr>
          <p:cNvPr id="40" name="Gruppieren 39">
            <a:extLst>
              <a:ext uri="{FF2B5EF4-FFF2-40B4-BE49-F238E27FC236}">
                <a16:creationId xmlns:a16="http://schemas.microsoft.com/office/drawing/2014/main" id="{B85A1B0B-276E-06C7-46EB-89661BADA932}"/>
              </a:ext>
            </a:extLst>
          </p:cNvPr>
          <p:cNvGrpSpPr/>
          <p:nvPr userDrawn="1"/>
        </p:nvGrpSpPr>
        <p:grpSpPr>
          <a:xfrm>
            <a:off x="742950" y="368301"/>
            <a:ext cx="1080000" cy="1080000"/>
            <a:chOff x="742950" y="368301"/>
            <a:chExt cx="1080000" cy="1080000"/>
          </a:xfrm>
        </p:grpSpPr>
        <p:sp>
          <p:nvSpPr>
            <p:cNvPr id="41" name="Oval 40">
              <a:extLst>
                <a:ext uri="{FF2B5EF4-FFF2-40B4-BE49-F238E27FC236}">
                  <a16:creationId xmlns:a16="http://schemas.microsoft.com/office/drawing/2014/main" id="{9D08B7BF-F872-2709-B470-BA1F5E86555B}"/>
                </a:ext>
              </a:extLst>
            </p:cNvPr>
            <p:cNvSpPr/>
            <p:nvPr/>
          </p:nvSpPr>
          <p:spPr>
            <a:xfrm>
              <a:off x="742950" y="368301"/>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dirty="0">
                <a:latin typeface="Arial" panose="020B0604020202020204" pitchFamily="34" charset="0"/>
                <a:cs typeface="Arial" panose="020B0604020202020204" pitchFamily="34" charset="0"/>
              </a:endParaRPr>
            </a:p>
          </p:txBody>
        </p:sp>
        <p:pic>
          <p:nvPicPr>
            <p:cNvPr id="42" name="Grafik 41">
              <a:extLst>
                <a:ext uri="{FF2B5EF4-FFF2-40B4-BE49-F238E27FC236}">
                  <a16:creationId xmlns:a16="http://schemas.microsoft.com/office/drawing/2014/main" id="{553C1CCD-B2CF-76DF-17E8-D6A645F0C7FF}"/>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1349632" y="638301"/>
              <a:ext cx="386490" cy="386492"/>
            </a:xfrm>
            <a:prstGeom prst="rect">
              <a:avLst/>
            </a:prstGeom>
          </p:spPr>
        </p:pic>
        <p:grpSp>
          <p:nvGrpSpPr>
            <p:cNvPr id="43" name="Grafik 2">
              <a:extLst>
                <a:ext uri="{FF2B5EF4-FFF2-40B4-BE49-F238E27FC236}">
                  <a16:creationId xmlns:a16="http://schemas.microsoft.com/office/drawing/2014/main" id="{47285555-17ED-6635-0F8F-1B8AE628A5C1}"/>
                </a:ext>
              </a:extLst>
            </p:cNvPr>
            <p:cNvGrpSpPr/>
            <p:nvPr/>
          </p:nvGrpSpPr>
          <p:grpSpPr>
            <a:xfrm>
              <a:off x="1138687" y="694641"/>
              <a:ext cx="326240" cy="482654"/>
              <a:chOff x="4602328" y="1219200"/>
              <a:chExt cx="2987353" cy="4419609"/>
            </a:xfrm>
          </p:grpSpPr>
          <p:sp>
            <p:nvSpPr>
              <p:cNvPr id="62" name="Freihandform 61">
                <a:extLst>
                  <a:ext uri="{FF2B5EF4-FFF2-40B4-BE49-F238E27FC236}">
                    <a16:creationId xmlns:a16="http://schemas.microsoft.com/office/drawing/2014/main" id="{253AD958-2A31-E351-4295-1079A7B35B58}"/>
                  </a:ext>
                </a:extLst>
              </p:cNvPr>
              <p:cNvSpPr/>
              <p:nvPr/>
            </p:nvSpPr>
            <p:spPr>
              <a:xfrm>
                <a:off x="4602328" y="1219200"/>
                <a:ext cx="2987353" cy="4419600"/>
              </a:xfrm>
              <a:custGeom>
                <a:avLst/>
                <a:gdLst>
                  <a:gd name="connsiteX0" fmla="*/ 2985554 w 2987353"/>
                  <a:gd name="connsiteY0" fmla="*/ 4162644 h 4419600"/>
                  <a:gd name="connsiteX1" fmla="*/ 2889104 w 2987353"/>
                  <a:gd name="connsiteY1" fmla="*/ 3391005 h 4419600"/>
                  <a:gd name="connsiteX2" fmla="*/ 2683049 w 2987353"/>
                  <a:gd name="connsiteY2" fmla="*/ 3139650 h 4419600"/>
                  <a:gd name="connsiteX3" fmla="*/ 2311127 w 2987353"/>
                  <a:gd name="connsiteY3" fmla="*/ 3015672 h 4419600"/>
                  <a:gd name="connsiteX4" fmla="*/ 2164642 w 2987353"/>
                  <a:gd name="connsiteY4" fmla="*/ 3043047 h 4419600"/>
                  <a:gd name="connsiteX5" fmla="*/ 2055085 w 2987353"/>
                  <a:gd name="connsiteY5" fmla="*/ 3006528 h 4419600"/>
                  <a:gd name="connsiteX6" fmla="*/ 1950882 w 2987353"/>
                  <a:gd name="connsiteY6" fmla="*/ 2861948 h 4419600"/>
                  <a:gd name="connsiteX7" fmla="*/ 1950882 w 2987353"/>
                  <a:gd name="connsiteY7" fmla="*/ 2616184 h 4419600"/>
                  <a:gd name="connsiteX8" fmla="*/ 2279123 w 2987353"/>
                  <a:gd name="connsiteY8" fmla="*/ 2479415 h 4419600"/>
                  <a:gd name="connsiteX9" fmla="*/ 2560472 w 2987353"/>
                  <a:gd name="connsiteY9" fmla="*/ 2057400 h 4419600"/>
                  <a:gd name="connsiteX10" fmla="*/ 2560472 w 2987353"/>
                  <a:gd name="connsiteY10" fmla="*/ 1981200 h 4419600"/>
                  <a:gd name="connsiteX11" fmla="*/ 2789072 w 2987353"/>
                  <a:gd name="connsiteY11" fmla="*/ 1752600 h 4419600"/>
                  <a:gd name="connsiteX12" fmla="*/ 2733751 w 2987353"/>
                  <a:gd name="connsiteY12" fmla="*/ 1603581 h 4419600"/>
                  <a:gd name="connsiteX13" fmla="*/ 2789072 w 2987353"/>
                  <a:gd name="connsiteY13" fmla="*/ 304800 h 4419600"/>
                  <a:gd name="connsiteX14" fmla="*/ 2865272 w 2987353"/>
                  <a:gd name="connsiteY14" fmla="*/ 0 h 4419600"/>
                  <a:gd name="connsiteX15" fmla="*/ 1646072 w 2987353"/>
                  <a:gd name="connsiteY15" fmla="*/ 152400 h 4419600"/>
                  <a:gd name="connsiteX16" fmla="*/ 1798472 w 2987353"/>
                  <a:gd name="connsiteY16" fmla="*/ 0 h 4419600"/>
                  <a:gd name="connsiteX17" fmla="*/ 503139 w 2987353"/>
                  <a:gd name="connsiteY17" fmla="*/ 380933 h 4419600"/>
                  <a:gd name="connsiteX18" fmla="*/ 503072 w 2987353"/>
                  <a:gd name="connsiteY18" fmla="*/ 381000 h 4419600"/>
                  <a:gd name="connsiteX19" fmla="*/ 122072 w 2987353"/>
                  <a:gd name="connsiteY19" fmla="*/ 838200 h 4419600"/>
                  <a:gd name="connsiteX20" fmla="*/ 256403 w 2987353"/>
                  <a:gd name="connsiteY20" fmla="*/ 1600343 h 4419600"/>
                  <a:gd name="connsiteX21" fmla="*/ 198272 w 2987353"/>
                  <a:gd name="connsiteY21" fmla="*/ 1752600 h 4419600"/>
                  <a:gd name="connsiteX22" fmla="*/ 426872 w 2987353"/>
                  <a:gd name="connsiteY22" fmla="*/ 1981200 h 4419600"/>
                  <a:gd name="connsiteX23" fmla="*/ 426872 w 2987353"/>
                  <a:gd name="connsiteY23" fmla="*/ 2057400 h 4419600"/>
                  <a:gd name="connsiteX24" fmla="*/ 708221 w 2987353"/>
                  <a:gd name="connsiteY24" fmla="*/ 2479434 h 4419600"/>
                  <a:gd name="connsiteX25" fmla="*/ 1036472 w 2987353"/>
                  <a:gd name="connsiteY25" fmla="*/ 2616203 h 4419600"/>
                  <a:gd name="connsiteX26" fmla="*/ 1036472 w 2987353"/>
                  <a:gd name="connsiteY26" fmla="*/ 2861958 h 4419600"/>
                  <a:gd name="connsiteX27" fmla="*/ 932268 w 2987353"/>
                  <a:gd name="connsiteY27" fmla="*/ 3006538 h 4419600"/>
                  <a:gd name="connsiteX28" fmla="*/ 822712 w 2987353"/>
                  <a:gd name="connsiteY28" fmla="*/ 3043057 h 4419600"/>
                  <a:gd name="connsiteX29" fmla="*/ 676227 w 2987353"/>
                  <a:gd name="connsiteY29" fmla="*/ 3015682 h 4419600"/>
                  <a:gd name="connsiteX30" fmla="*/ 304304 w 2987353"/>
                  <a:gd name="connsiteY30" fmla="*/ 3139659 h 4419600"/>
                  <a:gd name="connsiteX31" fmla="*/ 98250 w 2987353"/>
                  <a:gd name="connsiteY31" fmla="*/ 3391014 h 4419600"/>
                  <a:gd name="connsiteX32" fmla="*/ 1800 w 2987353"/>
                  <a:gd name="connsiteY32" fmla="*/ 4162654 h 4419600"/>
                  <a:gd name="connsiteX33" fmla="*/ 228628 w 2987353"/>
                  <a:gd name="connsiteY33" fmla="*/ 4419600 h 4419600"/>
                  <a:gd name="connsiteX34" fmla="*/ 230771 w 2987353"/>
                  <a:gd name="connsiteY34" fmla="*/ 4419600 h 4419600"/>
                  <a:gd name="connsiteX35" fmla="*/ 2756573 w 2987353"/>
                  <a:gd name="connsiteY35" fmla="*/ 4419600 h 4419600"/>
                  <a:gd name="connsiteX36" fmla="*/ 2758716 w 2987353"/>
                  <a:gd name="connsiteY36" fmla="*/ 4419600 h 4419600"/>
                  <a:gd name="connsiteX37" fmla="*/ 2985554 w 2987353"/>
                  <a:gd name="connsiteY37" fmla="*/ 4162644 h 4419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987353" h="4419600">
                    <a:moveTo>
                      <a:pt x="2985554" y="4162644"/>
                    </a:moveTo>
                    <a:lnTo>
                      <a:pt x="2889104" y="3391005"/>
                    </a:lnTo>
                    <a:cubicBezTo>
                      <a:pt x="2874540" y="3274533"/>
                      <a:pt x="2794397" y="3176769"/>
                      <a:pt x="2683049" y="3139650"/>
                    </a:cubicBezTo>
                    <a:lnTo>
                      <a:pt x="2311127" y="3015672"/>
                    </a:lnTo>
                    <a:cubicBezTo>
                      <a:pt x="2260054" y="2998642"/>
                      <a:pt x="2204028" y="3009491"/>
                      <a:pt x="2164642" y="3043047"/>
                    </a:cubicBezTo>
                    <a:lnTo>
                      <a:pt x="2055085" y="3006528"/>
                    </a:lnTo>
                    <a:cubicBezTo>
                      <a:pt x="1992858" y="2985783"/>
                      <a:pt x="1950882" y="2927547"/>
                      <a:pt x="1950882" y="2861948"/>
                    </a:cubicBezTo>
                    <a:lnTo>
                      <a:pt x="1950882" y="2616184"/>
                    </a:lnTo>
                    <a:lnTo>
                      <a:pt x="2279123" y="2479415"/>
                    </a:lnTo>
                    <a:cubicBezTo>
                      <a:pt x="2449496" y="2408444"/>
                      <a:pt x="2560472" y="2241976"/>
                      <a:pt x="2560472" y="2057400"/>
                    </a:cubicBezTo>
                    <a:lnTo>
                      <a:pt x="2560472" y="1981200"/>
                    </a:lnTo>
                    <a:cubicBezTo>
                      <a:pt x="2686726" y="1981200"/>
                      <a:pt x="2789072" y="1878854"/>
                      <a:pt x="2789072" y="1752600"/>
                    </a:cubicBezTo>
                    <a:cubicBezTo>
                      <a:pt x="2789072" y="1695650"/>
                      <a:pt x="2768203" y="1643606"/>
                      <a:pt x="2733751" y="1603581"/>
                    </a:cubicBezTo>
                    <a:cubicBezTo>
                      <a:pt x="2798435" y="1368142"/>
                      <a:pt x="2980239" y="623402"/>
                      <a:pt x="2789072" y="304800"/>
                    </a:cubicBezTo>
                    <a:lnTo>
                      <a:pt x="2865272" y="0"/>
                    </a:lnTo>
                    <a:cubicBezTo>
                      <a:pt x="2865272" y="0"/>
                      <a:pt x="2065172" y="19050"/>
                      <a:pt x="1646072" y="152400"/>
                    </a:cubicBezTo>
                    <a:lnTo>
                      <a:pt x="1798472" y="0"/>
                    </a:lnTo>
                    <a:cubicBezTo>
                      <a:pt x="1798472" y="0"/>
                      <a:pt x="726910" y="0"/>
                      <a:pt x="503139" y="380933"/>
                    </a:cubicBezTo>
                    <a:lnTo>
                      <a:pt x="503072" y="381000"/>
                    </a:lnTo>
                    <a:cubicBezTo>
                      <a:pt x="503072" y="381000"/>
                      <a:pt x="122072" y="377828"/>
                      <a:pt x="122072" y="838200"/>
                    </a:cubicBezTo>
                    <a:cubicBezTo>
                      <a:pt x="122072" y="1006697"/>
                      <a:pt x="216055" y="1427436"/>
                      <a:pt x="256403" y="1600343"/>
                    </a:cubicBezTo>
                    <a:cubicBezTo>
                      <a:pt x="220275" y="1640767"/>
                      <a:pt x="198272" y="1694107"/>
                      <a:pt x="198272" y="1752600"/>
                    </a:cubicBezTo>
                    <a:cubicBezTo>
                      <a:pt x="198272" y="1878854"/>
                      <a:pt x="300618" y="1981200"/>
                      <a:pt x="426872" y="1981200"/>
                    </a:cubicBezTo>
                    <a:lnTo>
                      <a:pt x="426872" y="2057400"/>
                    </a:lnTo>
                    <a:cubicBezTo>
                      <a:pt x="426872" y="2241966"/>
                      <a:pt x="537848" y="2408435"/>
                      <a:pt x="708221" y="2479434"/>
                    </a:cubicBezTo>
                    <a:lnTo>
                      <a:pt x="1036472" y="2616203"/>
                    </a:lnTo>
                    <a:lnTo>
                      <a:pt x="1036472" y="2861958"/>
                    </a:lnTo>
                    <a:cubicBezTo>
                      <a:pt x="1036472" y="2927557"/>
                      <a:pt x="994495" y="2985792"/>
                      <a:pt x="932268" y="3006538"/>
                    </a:cubicBezTo>
                    <a:lnTo>
                      <a:pt x="822712" y="3043057"/>
                    </a:lnTo>
                    <a:cubicBezTo>
                      <a:pt x="783326" y="3009500"/>
                      <a:pt x="727300" y="2998651"/>
                      <a:pt x="676227" y="3015682"/>
                    </a:cubicBezTo>
                    <a:lnTo>
                      <a:pt x="304304" y="3139659"/>
                    </a:lnTo>
                    <a:cubicBezTo>
                      <a:pt x="192948" y="3176778"/>
                      <a:pt x="112804" y="3274543"/>
                      <a:pt x="98250" y="3391014"/>
                    </a:cubicBezTo>
                    <a:lnTo>
                      <a:pt x="1800" y="4162654"/>
                    </a:lnTo>
                    <a:cubicBezTo>
                      <a:pt x="-15259" y="4299090"/>
                      <a:pt x="91125" y="4419600"/>
                      <a:pt x="228628" y="4419600"/>
                    </a:cubicBezTo>
                    <a:lnTo>
                      <a:pt x="230771" y="4419600"/>
                    </a:lnTo>
                    <a:lnTo>
                      <a:pt x="2756573" y="4419600"/>
                    </a:lnTo>
                    <a:lnTo>
                      <a:pt x="2758716" y="4419600"/>
                    </a:lnTo>
                    <a:cubicBezTo>
                      <a:pt x="2896219" y="4419600"/>
                      <a:pt x="3002613" y="4299090"/>
                      <a:pt x="2985554" y="4162644"/>
                    </a:cubicBezTo>
                    <a:close/>
                  </a:path>
                </a:pathLst>
              </a:custGeom>
              <a:solidFill>
                <a:srgbClr val="FFD7A3"/>
              </a:solidFill>
              <a:ln w="9525" cap="flat">
                <a:noFill/>
                <a:prstDash val="solid"/>
                <a:miter/>
              </a:ln>
            </p:spPr>
            <p:txBody>
              <a:bodyPr rtlCol="0" anchor="ctr"/>
              <a:lstStyle/>
              <a:p>
                <a:endParaRPr lang="en-US"/>
              </a:p>
            </p:txBody>
          </p:sp>
          <p:sp>
            <p:nvSpPr>
              <p:cNvPr id="63" name="Freihandform 62">
                <a:extLst>
                  <a:ext uri="{FF2B5EF4-FFF2-40B4-BE49-F238E27FC236}">
                    <a16:creationId xmlns:a16="http://schemas.microsoft.com/office/drawing/2014/main" id="{0F3F7FE6-1718-41B3-F4FC-71CD3DBDF10F}"/>
                  </a:ext>
                </a:extLst>
              </p:cNvPr>
              <p:cNvSpPr/>
              <p:nvPr/>
            </p:nvSpPr>
            <p:spPr>
              <a:xfrm>
                <a:off x="5562438" y="3835403"/>
                <a:ext cx="990761" cy="392533"/>
              </a:xfrm>
              <a:custGeom>
                <a:avLst/>
                <a:gdLst>
                  <a:gd name="connsiteX0" fmla="*/ 990762 w 990761"/>
                  <a:gd name="connsiteY0" fmla="*/ 0 h 392533"/>
                  <a:gd name="connsiteX1" fmla="*/ 76362 w 990761"/>
                  <a:gd name="connsiteY1" fmla="*/ 10 h 392533"/>
                  <a:gd name="connsiteX2" fmla="*/ 76362 w 990761"/>
                  <a:gd name="connsiteY2" fmla="*/ 245764 h 392533"/>
                  <a:gd name="connsiteX3" fmla="*/ 0 w 990761"/>
                  <a:gd name="connsiteY3" fmla="*/ 375866 h 392533"/>
                  <a:gd name="connsiteX4" fmla="*/ 990762 w 990761"/>
                  <a:gd name="connsiteY4" fmla="*/ 0 h 3925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761" h="392533">
                    <a:moveTo>
                      <a:pt x="990762" y="0"/>
                    </a:moveTo>
                    <a:lnTo>
                      <a:pt x="76362" y="10"/>
                    </a:lnTo>
                    <a:lnTo>
                      <a:pt x="76362" y="245764"/>
                    </a:lnTo>
                    <a:cubicBezTo>
                      <a:pt x="76362" y="300619"/>
                      <a:pt x="46015" y="348929"/>
                      <a:pt x="0" y="375866"/>
                    </a:cubicBezTo>
                    <a:cubicBezTo>
                      <a:pt x="639070" y="487718"/>
                      <a:pt x="990762" y="0"/>
                      <a:pt x="990762" y="0"/>
                    </a:cubicBezTo>
                    <a:close/>
                  </a:path>
                </a:pathLst>
              </a:custGeom>
              <a:solidFill>
                <a:srgbClr val="FDC88E"/>
              </a:solidFill>
              <a:ln w="9525" cap="flat">
                <a:noFill/>
                <a:prstDash val="solid"/>
                <a:miter/>
              </a:ln>
            </p:spPr>
            <p:txBody>
              <a:bodyPr rtlCol="0" anchor="ctr"/>
              <a:lstStyle/>
              <a:p>
                <a:endParaRPr lang="en-US"/>
              </a:p>
            </p:txBody>
          </p:sp>
          <p:sp>
            <p:nvSpPr>
              <p:cNvPr id="64" name="Freihandform 63">
                <a:extLst>
                  <a:ext uri="{FF2B5EF4-FFF2-40B4-BE49-F238E27FC236}">
                    <a16:creationId xmlns:a16="http://schemas.microsoft.com/office/drawing/2014/main" id="{B13D7F67-6D48-E743-C0DC-6773260BFF41}"/>
                  </a:ext>
                </a:extLst>
              </p:cNvPr>
              <p:cNvSpPr/>
              <p:nvPr/>
            </p:nvSpPr>
            <p:spPr>
              <a:xfrm>
                <a:off x="4724400" y="1219200"/>
                <a:ext cx="2752016" cy="1676400"/>
              </a:xfrm>
              <a:custGeom>
                <a:avLst/>
                <a:gdLst>
                  <a:gd name="connsiteX0" fmla="*/ 152400 w 2752016"/>
                  <a:gd name="connsiteY0" fmla="*/ 1676400 h 1676400"/>
                  <a:gd name="connsiteX1" fmla="*/ 0 w 2752016"/>
                  <a:gd name="connsiteY1" fmla="*/ 838200 h 1676400"/>
                  <a:gd name="connsiteX2" fmla="*/ 381000 w 2752016"/>
                  <a:gd name="connsiteY2" fmla="*/ 381000 h 1676400"/>
                  <a:gd name="connsiteX3" fmla="*/ 381067 w 2752016"/>
                  <a:gd name="connsiteY3" fmla="*/ 380933 h 1676400"/>
                  <a:gd name="connsiteX4" fmla="*/ 1676400 w 2752016"/>
                  <a:gd name="connsiteY4" fmla="*/ 0 h 1676400"/>
                  <a:gd name="connsiteX5" fmla="*/ 1524000 w 2752016"/>
                  <a:gd name="connsiteY5" fmla="*/ 152400 h 1676400"/>
                  <a:gd name="connsiteX6" fmla="*/ 2743200 w 2752016"/>
                  <a:gd name="connsiteY6" fmla="*/ 0 h 1676400"/>
                  <a:gd name="connsiteX7" fmla="*/ 2667000 w 2752016"/>
                  <a:gd name="connsiteY7" fmla="*/ 304800 h 1676400"/>
                  <a:gd name="connsiteX8" fmla="*/ 2590800 w 2752016"/>
                  <a:gd name="connsiteY8" fmla="*/ 1676400 h 1676400"/>
                  <a:gd name="connsiteX9" fmla="*/ 152400 w 2752016"/>
                  <a:gd name="connsiteY9" fmla="*/ 1676400 h 167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52016" h="1676400">
                    <a:moveTo>
                      <a:pt x="152400" y="1676400"/>
                    </a:moveTo>
                    <a:cubicBezTo>
                      <a:pt x="152400" y="1676400"/>
                      <a:pt x="0" y="1052760"/>
                      <a:pt x="0" y="838200"/>
                    </a:cubicBezTo>
                    <a:cubicBezTo>
                      <a:pt x="0" y="377828"/>
                      <a:pt x="381000" y="381000"/>
                      <a:pt x="381000" y="381000"/>
                    </a:cubicBezTo>
                    <a:lnTo>
                      <a:pt x="381067" y="380933"/>
                    </a:lnTo>
                    <a:cubicBezTo>
                      <a:pt x="604838" y="0"/>
                      <a:pt x="1676400" y="0"/>
                      <a:pt x="1676400" y="0"/>
                    </a:cubicBezTo>
                    <a:lnTo>
                      <a:pt x="1524000" y="152400"/>
                    </a:lnTo>
                    <a:cubicBezTo>
                      <a:pt x="1943100" y="19050"/>
                      <a:pt x="2743200" y="0"/>
                      <a:pt x="2743200" y="0"/>
                    </a:cubicBezTo>
                    <a:lnTo>
                      <a:pt x="2667000" y="304800"/>
                    </a:lnTo>
                    <a:cubicBezTo>
                      <a:pt x="2895600" y="685800"/>
                      <a:pt x="2590800" y="1676400"/>
                      <a:pt x="2590800" y="1676400"/>
                    </a:cubicBezTo>
                    <a:lnTo>
                      <a:pt x="152400" y="1676400"/>
                    </a:lnTo>
                    <a:close/>
                  </a:path>
                </a:pathLst>
              </a:custGeom>
              <a:solidFill>
                <a:srgbClr val="734A3E"/>
              </a:solidFill>
              <a:ln w="9525" cap="flat">
                <a:noFill/>
                <a:prstDash val="solid"/>
                <a:miter/>
              </a:ln>
            </p:spPr>
            <p:txBody>
              <a:bodyPr rtlCol="0" anchor="ctr"/>
              <a:lstStyle/>
              <a:p>
                <a:endParaRPr lang="en-US"/>
              </a:p>
            </p:txBody>
          </p:sp>
          <p:sp>
            <p:nvSpPr>
              <p:cNvPr id="65" name="Freihandform 64">
                <a:extLst>
                  <a:ext uri="{FF2B5EF4-FFF2-40B4-BE49-F238E27FC236}">
                    <a16:creationId xmlns:a16="http://schemas.microsoft.com/office/drawing/2014/main" id="{BDDC0E26-2849-95A9-8334-DDC58EBA325F}"/>
                  </a:ext>
                </a:extLst>
              </p:cNvPr>
              <p:cNvSpPr/>
              <p:nvPr/>
            </p:nvSpPr>
            <p:spPr>
              <a:xfrm>
                <a:off x="4724400" y="1219200"/>
                <a:ext cx="2743200" cy="1676400"/>
              </a:xfrm>
              <a:custGeom>
                <a:avLst/>
                <a:gdLst>
                  <a:gd name="connsiteX0" fmla="*/ 1676400 w 2743200"/>
                  <a:gd name="connsiteY0" fmla="*/ 0 h 1676400"/>
                  <a:gd name="connsiteX1" fmla="*/ 381067 w 2743200"/>
                  <a:gd name="connsiteY1" fmla="*/ 380933 h 1676400"/>
                  <a:gd name="connsiteX2" fmla="*/ 381000 w 2743200"/>
                  <a:gd name="connsiteY2" fmla="*/ 381000 h 1676400"/>
                  <a:gd name="connsiteX3" fmla="*/ 0 w 2743200"/>
                  <a:gd name="connsiteY3" fmla="*/ 838200 h 1676400"/>
                  <a:gd name="connsiteX4" fmla="*/ 152400 w 2743200"/>
                  <a:gd name="connsiteY4" fmla="*/ 1676400 h 1676400"/>
                  <a:gd name="connsiteX5" fmla="*/ 2743200 w 2743200"/>
                  <a:gd name="connsiteY5" fmla="*/ 0 h 1676400"/>
                  <a:gd name="connsiteX6" fmla="*/ 1524000 w 2743200"/>
                  <a:gd name="connsiteY6" fmla="*/ 152400 h 1676400"/>
                  <a:gd name="connsiteX7" fmla="*/ 1676400 w 2743200"/>
                  <a:gd name="connsiteY7" fmla="*/ 0 h 167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43200" h="1676400">
                    <a:moveTo>
                      <a:pt x="1676400" y="0"/>
                    </a:moveTo>
                    <a:cubicBezTo>
                      <a:pt x="1676400" y="0"/>
                      <a:pt x="604838" y="0"/>
                      <a:pt x="381067" y="380933"/>
                    </a:cubicBezTo>
                    <a:lnTo>
                      <a:pt x="381000" y="381000"/>
                    </a:lnTo>
                    <a:cubicBezTo>
                      <a:pt x="381000" y="381000"/>
                      <a:pt x="0" y="377828"/>
                      <a:pt x="0" y="838200"/>
                    </a:cubicBezTo>
                    <a:cubicBezTo>
                      <a:pt x="0" y="1052760"/>
                      <a:pt x="152400" y="1676400"/>
                      <a:pt x="152400" y="1676400"/>
                    </a:cubicBezTo>
                    <a:cubicBezTo>
                      <a:pt x="152400" y="1676400"/>
                      <a:pt x="1736732" y="968378"/>
                      <a:pt x="2743200" y="0"/>
                    </a:cubicBezTo>
                    <a:cubicBezTo>
                      <a:pt x="2743200" y="0"/>
                      <a:pt x="1943100" y="19050"/>
                      <a:pt x="1524000" y="152400"/>
                    </a:cubicBezTo>
                    <a:lnTo>
                      <a:pt x="1676400" y="0"/>
                    </a:lnTo>
                    <a:close/>
                  </a:path>
                </a:pathLst>
              </a:custGeom>
              <a:solidFill>
                <a:srgbClr val="623F33"/>
              </a:solidFill>
              <a:ln w="9525" cap="flat">
                <a:noFill/>
                <a:prstDash val="solid"/>
                <a:miter/>
              </a:ln>
            </p:spPr>
            <p:txBody>
              <a:bodyPr rtlCol="0" anchor="ctr"/>
              <a:lstStyle/>
              <a:p>
                <a:endParaRPr lang="en-US" dirty="0"/>
              </a:p>
            </p:txBody>
          </p:sp>
          <p:sp>
            <p:nvSpPr>
              <p:cNvPr id="66" name="Freihandform 65">
                <a:extLst>
                  <a:ext uri="{FF2B5EF4-FFF2-40B4-BE49-F238E27FC236}">
                    <a16:creationId xmlns:a16="http://schemas.microsoft.com/office/drawing/2014/main" id="{C359DA39-B157-7EB7-B494-4232B80DC618}"/>
                  </a:ext>
                </a:extLst>
              </p:cNvPr>
              <p:cNvSpPr/>
              <p:nvPr/>
            </p:nvSpPr>
            <p:spPr>
              <a:xfrm>
                <a:off x="4800600" y="2209800"/>
                <a:ext cx="2590800" cy="1752600"/>
              </a:xfrm>
              <a:custGeom>
                <a:avLst/>
                <a:gdLst>
                  <a:gd name="connsiteX0" fmla="*/ 2362200 w 2590800"/>
                  <a:gd name="connsiteY0" fmla="*/ 533400 h 1752600"/>
                  <a:gd name="connsiteX1" fmla="*/ 2362200 w 2590800"/>
                  <a:gd name="connsiteY1" fmla="*/ 381000 h 1752600"/>
                  <a:gd name="connsiteX2" fmla="*/ 1981200 w 2590800"/>
                  <a:gd name="connsiteY2" fmla="*/ 0 h 1752600"/>
                  <a:gd name="connsiteX3" fmla="*/ 609600 w 2590800"/>
                  <a:gd name="connsiteY3" fmla="*/ 0 h 1752600"/>
                  <a:gd name="connsiteX4" fmla="*/ 228600 w 2590800"/>
                  <a:gd name="connsiteY4" fmla="*/ 381000 h 1752600"/>
                  <a:gd name="connsiteX5" fmla="*/ 228600 w 2590800"/>
                  <a:gd name="connsiteY5" fmla="*/ 533400 h 1752600"/>
                  <a:gd name="connsiteX6" fmla="*/ 0 w 2590800"/>
                  <a:gd name="connsiteY6" fmla="*/ 762000 h 1752600"/>
                  <a:gd name="connsiteX7" fmla="*/ 228600 w 2590800"/>
                  <a:gd name="connsiteY7" fmla="*/ 990600 h 1752600"/>
                  <a:gd name="connsiteX8" fmla="*/ 228600 w 2590800"/>
                  <a:gd name="connsiteY8" fmla="*/ 1066800 h 1752600"/>
                  <a:gd name="connsiteX9" fmla="*/ 509949 w 2590800"/>
                  <a:gd name="connsiteY9" fmla="*/ 1488834 h 1752600"/>
                  <a:gd name="connsiteX10" fmla="*/ 1002306 w 2590800"/>
                  <a:gd name="connsiteY10" fmla="*/ 1693983 h 1752600"/>
                  <a:gd name="connsiteX11" fmla="*/ 1295390 w 2590800"/>
                  <a:gd name="connsiteY11" fmla="*/ 1752600 h 1752600"/>
                  <a:gd name="connsiteX12" fmla="*/ 1295390 w 2590800"/>
                  <a:gd name="connsiteY12" fmla="*/ 1752600 h 1752600"/>
                  <a:gd name="connsiteX13" fmla="*/ 1588465 w 2590800"/>
                  <a:gd name="connsiteY13" fmla="*/ 1693983 h 1752600"/>
                  <a:gd name="connsiteX14" fmla="*/ 2080851 w 2590800"/>
                  <a:gd name="connsiteY14" fmla="*/ 1488824 h 1752600"/>
                  <a:gd name="connsiteX15" fmla="*/ 2362200 w 2590800"/>
                  <a:gd name="connsiteY15" fmla="*/ 1066800 h 1752600"/>
                  <a:gd name="connsiteX16" fmla="*/ 2362200 w 2590800"/>
                  <a:gd name="connsiteY16" fmla="*/ 990600 h 1752600"/>
                  <a:gd name="connsiteX17" fmla="*/ 2590800 w 2590800"/>
                  <a:gd name="connsiteY17" fmla="*/ 762000 h 1752600"/>
                  <a:gd name="connsiteX18" fmla="*/ 2362200 w 2590800"/>
                  <a:gd name="connsiteY18" fmla="*/ 533400 h 1752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590800" h="1752600">
                    <a:moveTo>
                      <a:pt x="2362200" y="533400"/>
                    </a:moveTo>
                    <a:lnTo>
                      <a:pt x="2362200" y="381000"/>
                    </a:lnTo>
                    <a:cubicBezTo>
                      <a:pt x="2362200" y="170583"/>
                      <a:pt x="2191617" y="0"/>
                      <a:pt x="1981200" y="0"/>
                    </a:cubicBezTo>
                    <a:lnTo>
                      <a:pt x="609600" y="0"/>
                    </a:lnTo>
                    <a:cubicBezTo>
                      <a:pt x="399183" y="0"/>
                      <a:pt x="228600" y="170583"/>
                      <a:pt x="228600" y="381000"/>
                    </a:cubicBezTo>
                    <a:lnTo>
                      <a:pt x="228600" y="533400"/>
                    </a:lnTo>
                    <a:cubicBezTo>
                      <a:pt x="102346" y="533400"/>
                      <a:pt x="0" y="635746"/>
                      <a:pt x="0" y="762000"/>
                    </a:cubicBezTo>
                    <a:cubicBezTo>
                      <a:pt x="0" y="888254"/>
                      <a:pt x="102346" y="990600"/>
                      <a:pt x="228600" y="990600"/>
                    </a:cubicBezTo>
                    <a:lnTo>
                      <a:pt x="228600" y="1066800"/>
                    </a:lnTo>
                    <a:cubicBezTo>
                      <a:pt x="228600" y="1251366"/>
                      <a:pt x="339576" y="1417834"/>
                      <a:pt x="509949" y="1488834"/>
                    </a:cubicBezTo>
                    <a:lnTo>
                      <a:pt x="1002306" y="1693983"/>
                    </a:lnTo>
                    <a:cubicBezTo>
                      <a:pt x="1095175" y="1732683"/>
                      <a:pt x="1194787" y="1752600"/>
                      <a:pt x="1295390" y="1752600"/>
                    </a:cubicBezTo>
                    <a:lnTo>
                      <a:pt x="1295390" y="1752600"/>
                    </a:lnTo>
                    <a:cubicBezTo>
                      <a:pt x="1395994" y="1752600"/>
                      <a:pt x="1495597" y="1732674"/>
                      <a:pt x="1588465" y="1693983"/>
                    </a:cubicBezTo>
                    <a:lnTo>
                      <a:pt x="2080851" y="1488824"/>
                    </a:lnTo>
                    <a:cubicBezTo>
                      <a:pt x="2251224" y="1417844"/>
                      <a:pt x="2362200" y="1251376"/>
                      <a:pt x="2362200" y="1066800"/>
                    </a:cubicBezTo>
                    <a:lnTo>
                      <a:pt x="2362200" y="990600"/>
                    </a:lnTo>
                    <a:cubicBezTo>
                      <a:pt x="2488454" y="990600"/>
                      <a:pt x="2590800" y="888254"/>
                      <a:pt x="2590800" y="762000"/>
                    </a:cubicBezTo>
                    <a:cubicBezTo>
                      <a:pt x="2590800" y="635746"/>
                      <a:pt x="2488454" y="533400"/>
                      <a:pt x="2362200" y="533400"/>
                    </a:cubicBezTo>
                    <a:close/>
                  </a:path>
                </a:pathLst>
              </a:custGeom>
              <a:solidFill>
                <a:srgbClr val="FFE1B2"/>
              </a:solidFill>
              <a:ln w="9525" cap="flat">
                <a:noFill/>
                <a:prstDash val="solid"/>
                <a:miter/>
              </a:ln>
            </p:spPr>
            <p:txBody>
              <a:bodyPr rtlCol="0" anchor="ctr"/>
              <a:lstStyle/>
              <a:p>
                <a:endParaRPr lang="en-US"/>
              </a:p>
            </p:txBody>
          </p:sp>
          <p:sp>
            <p:nvSpPr>
              <p:cNvPr id="67" name="Freihandform 66">
                <a:extLst>
                  <a:ext uri="{FF2B5EF4-FFF2-40B4-BE49-F238E27FC236}">
                    <a16:creationId xmlns:a16="http://schemas.microsoft.com/office/drawing/2014/main" id="{FC916835-F6C1-1931-8F28-E75903BA2AF9}"/>
                  </a:ext>
                </a:extLst>
              </p:cNvPr>
              <p:cNvSpPr/>
              <p:nvPr/>
            </p:nvSpPr>
            <p:spPr>
              <a:xfrm>
                <a:off x="5486400" y="2819400"/>
                <a:ext cx="152400" cy="228600"/>
              </a:xfrm>
              <a:custGeom>
                <a:avLst/>
                <a:gdLst>
                  <a:gd name="connsiteX0" fmla="*/ 76200 w 152400"/>
                  <a:gd name="connsiteY0" fmla="*/ 228600 h 228600"/>
                  <a:gd name="connsiteX1" fmla="*/ 76200 w 152400"/>
                  <a:gd name="connsiteY1" fmla="*/ 228600 h 228600"/>
                  <a:gd name="connsiteX2" fmla="*/ 0 w 152400"/>
                  <a:gd name="connsiteY2" fmla="*/ 152400 h 228600"/>
                  <a:gd name="connsiteX3" fmla="*/ 0 w 152400"/>
                  <a:gd name="connsiteY3" fmla="*/ 76200 h 228600"/>
                  <a:gd name="connsiteX4" fmla="*/ 76200 w 152400"/>
                  <a:gd name="connsiteY4" fmla="*/ 0 h 228600"/>
                  <a:gd name="connsiteX5" fmla="*/ 76200 w 152400"/>
                  <a:gd name="connsiteY5" fmla="*/ 0 h 228600"/>
                  <a:gd name="connsiteX6" fmla="*/ 152400 w 152400"/>
                  <a:gd name="connsiteY6" fmla="*/ 76200 h 228600"/>
                  <a:gd name="connsiteX7" fmla="*/ 152400 w 152400"/>
                  <a:gd name="connsiteY7" fmla="*/ 152400 h 228600"/>
                  <a:gd name="connsiteX8" fmla="*/ 76200 w 152400"/>
                  <a:gd name="connsiteY8"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0" h="228600">
                    <a:moveTo>
                      <a:pt x="76200" y="228600"/>
                    </a:moveTo>
                    <a:lnTo>
                      <a:pt x="76200" y="228600"/>
                    </a:lnTo>
                    <a:cubicBezTo>
                      <a:pt x="34290" y="228600"/>
                      <a:pt x="0" y="194310"/>
                      <a:pt x="0" y="152400"/>
                    </a:cubicBezTo>
                    <a:lnTo>
                      <a:pt x="0" y="76200"/>
                    </a:lnTo>
                    <a:cubicBezTo>
                      <a:pt x="0" y="34290"/>
                      <a:pt x="34290" y="0"/>
                      <a:pt x="76200" y="0"/>
                    </a:cubicBezTo>
                    <a:lnTo>
                      <a:pt x="76200" y="0"/>
                    </a:lnTo>
                    <a:cubicBezTo>
                      <a:pt x="118110" y="0"/>
                      <a:pt x="152400" y="34290"/>
                      <a:pt x="152400" y="76200"/>
                    </a:cubicBezTo>
                    <a:lnTo>
                      <a:pt x="152400" y="152400"/>
                    </a:lnTo>
                    <a:cubicBezTo>
                      <a:pt x="152400" y="194310"/>
                      <a:pt x="118110" y="228600"/>
                      <a:pt x="76200" y="228600"/>
                    </a:cubicBezTo>
                    <a:close/>
                  </a:path>
                </a:pathLst>
              </a:custGeom>
              <a:solidFill>
                <a:srgbClr val="623F33"/>
              </a:solidFill>
              <a:ln w="9525" cap="flat">
                <a:noFill/>
                <a:prstDash val="solid"/>
                <a:miter/>
              </a:ln>
            </p:spPr>
            <p:txBody>
              <a:bodyPr rtlCol="0" anchor="ctr"/>
              <a:lstStyle/>
              <a:p>
                <a:endParaRPr lang="en-US"/>
              </a:p>
            </p:txBody>
          </p:sp>
          <p:sp>
            <p:nvSpPr>
              <p:cNvPr id="68" name="Freihandform 67">
                <a:extLst>
                  <a:ext uri="{FF2B5EF4-FFF2-40B4-BE49-F238E27FC236}">
                    <a16:creationId xmlns:a16="http://schemas.microsoft.com/office/drawing/2014/main" id="{431941EA-C541-FB6B-9C88-B56B3028F698}"/>
                  </a:ext>
                </a:extLst>
              </p:cNvPr>
              <p:cNvSpPr/>
              <p:nvPr/>
            </p:nvSpPr>
            <p:spPr>
              <a:xfrm>
                <a:off x="6553200" y="2819400"/>
                <a:ext cx="152400" cy="228600"/>
              </a:xfrm>
              <a:custGeom>
                <a:avLst/>
                <a:gdLst>
                  <a:gd name="connsiteX0" fmla="*/ 76200 w 152400"/>
                  <a:gd name="connsiteY0" fmla="*/ 228600 h 228600"/>
                  <a:gd name="connsiteX1" fmla="*/ 76200 w 152400"/>
                  <a:gd name="connsiteY1" fmla="*/ 228600 h 228600"/>
                  <a:gd name="connsiteX2" fmla="*/ 0 w 152400"/>
                  <a:gd name="connsiteY2" fmla="*/ 152400 h 228600"/>
                  <a:gd name="connsiteX3" fmla="*/ 0 w 152400"/>
                  <a:gd name="connsiteY3" fmla="*/ 76200 h 228600"/>
                  <a:gd name="connsiteX4" fmla="*/ 76200 w 152400"/>
                  <a:gd name="connsiteY4" fmla="*/ 0 h 228600"/>
                  <a:gd name="connsiteX5" fmla="*/ 76200 w 152400"/>
                  <a:gd name="connsiteY5" fmla="*/ 0 h 228600"/>
                  <a:gd name="connsiteX6" fmla="*/ 152400 w 152400"/>
                  <a:gd name="connsiteY6" fmla="*/ 76200 h 228600"/>
                  <a:gd name="connsiteX7" fmla="*/ 152400 w 152400"/>
                  <a:gd name="connsiteY7" fmla="*/ 152400 h 228600"/>
                  <a:gd name="connsiteX8" fmla="*/ 76200 w 152400"/>
                  <a:gd name="connsiteY8"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0" h="228600">
                    <a:moveTo>
                      <a:pt x="76200" y="228600"/>
                    </a:moveTo>
                    <a:lnTo>
                      <a:pt x="76200" y="228600"/>
                    </a:lnTo>
                    <a:cubicBezTo>
                      <a:pt x="34290" y="228600"/>
                      <a:pt x="0" y="194310"/>
                      <a:pt x="0" y="152400"/>
                    </a:cubicBezTo>
                    <a:lnTo>
                      <a:pt x="0" y="76200"/>
                    </a:lnTo>
                    <a:cubicBezTo>
                      <a:pt x="0" y="34290"/>
                      <a:pt x="34290" y="0"/>
                      <a:pt x="76200" y="0"/>
                    </a:cubicBezTo>
                    <a:lnTo>
                      <a:pt x="76200" y="0"/>
                    </a:lnTo>
                    <a:cubicBezTo>
                      <a:pt x="118110" y="0"/>
                      <a:pt x="152400" y="34290"/>
                      <a:pt x="152400" y="76200"/>
                    </a:cubicBezTo>
                    <a:lnTo>
                      <a:pt x="152400" y="152400"/>
                    </a:lnTo>
                    <a:cubicBezTo>
                      <a:pt x="152400" y="194310"/>
                      <a:pt x="118110" y="228600"/>
                      <a:pt x="76200" y="228600"/>
                    </a:cubicBezTo>
                    <a:close/>
                  </a:path>
                </a:pathLst>
              </a:custGeom>
              <a:solidFill>
                <a:srgbClr val="623F33"/>
              </a:solidFill>
              <a:ln w="9525" cap="flat">
                <a:noFill/>
                <a:prstDash val="solid"/>
                <a:miter/>
              </a:ln>
            </p:spPr>
            <p:txBody>
              <a:bodyPr rtlCol="0" anchor="ctr"/>
              <a:lstStyle/>
              <a:p>
                <a:endParaRPr lang="en-US"/>
              </a:p>
            </p:txBody>
          </p:sp>
          <p:sp>
            <p:nvSpPr>
              <p:cNvPr id="69" name="Freihandform 68">
                <a:extLst>
                  <a:ext uri="{FF2B5EF4-FFF2-40B4-BE49-F238E27FC236}">
                    <a16:creationId xmlns:a16="http://schemas.microsoft.com/office/drawing/2014/main" id="{2CEF88F4-FD00-6D7E-C934-F00E4FA75A6D}"/>
                  </a:ext>
                </a:extLst>
              </p:cNvPr>
              <p:cNvSpPr/>
              <p:nvPr/>
            </p:nvSpPr>
            <p:spPr>
              <a:xfrm>
                <a:off x="5714988" y="3352785"/>
                <a:ext cx="762018" cy="230700"/>
              </a:xfrm>
              <a:custGeom>
                <a:avLst/>
                <a:gdLst>
                  <a:gd name="connsiteX0" fmla="*/ 381012 w 762018"/>
                  <a:gd name="connsiteY0" fmla="*/ 230700 h 230700"/>
                  <a:gd name="connsiteX1" fmla="*/ 33349 w 762018"/>
                  <a:gd name="connsiteY1" fmla="*/ 139213 h 230700"/>
                  <a:gd name="connsiteX2" fmla="*/ 13223 w 762018"/>
                  <a:gd name="connsiteY2" fmla="*/ 33362 h 230700"/>
                  <a:gd name="connsiteX3" fmla="*/ 119074 w 762018"/>
                  <a:gd name="connsiteY3" fmla="*/ 13235 h 230700"/>
                  <a:gd name="connsiteX4" fmla="*/ 381012 w 762018"/>
                  <a:gd name="connsiteY4" fmla="*/ 78310 h 230700"/>
                  <a:gd name="connsiteX5" fmla="*/ 642949 w 762018"/>
                  <a:gd name="connsiteY5" fmla="*/ 13235 h 230700"/>
                  <a:gd name="connsiteX6" fmla="*/ 748800 w 762018"/>
                  <a:gd name="connsiteY6" fmla="*/ 33362 h 230700"/>
                  <a:gd name="connsiteX7" fmla="*/ 728674 w 762018"/>
                  <a:gd name="connsiteY7" fmla="*/ 139213 h 230700"/>
                  <a:gd name="connsiteX8" fmla="*/ 381012 w 762018"/>
                  <a:gd name="connsiteY8" fmla="*/ 230700 h 23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18" h="230700">
                    <a:moveTo>
                      <a:pt x="381012" y="230700"/>
                    </a:moveTo>
                    <a:cubicBezTo>
                      <a:pt x="245537" y="230700"/>
                      <a:pt x="118817" y="197363"/>
                      <a:pt x="33349" y="139213"/>
                    </a:cubicBezTo>
                    <a:cubicBezTo>
                      <a:pt x="-1436" y="115553"/>
                      <a:pt x="-10485" y="68147"/>
                      <a:pt x="13223" y="33362"/>
                    </a:cubicBezTo>
                    <a:cubicBezTo>
                      <a:pt x="36845" y="-1386"/>
                      <a:pt x="84289" y="-10434"/>
                      <a:pt x="119074" y="13235"/>
                    </a:cubicBezTo>
                    <a:cubicBezTo>
                      <a:pt x="178977" y="53974"/>
                      <a:pt x="276903" y="78310"/>
                      <a:pt x="381012" y="78310"/>
                    </a:cubicBezTo>
                    <a:cubicBezTo>
                      <a:pt x="485120" y="78310"/>
                      <a:pt x="583046" y="53974"/>
                      <a:pt x="642949" y="13235"/>
                    </a:cubicBezTo>
                    <a:cubicBezTo>
                      <a:pt x="677811" y="-10501"/>
                      <a:pt x="725140" y="-1424"/>
                      <a:pt x="748800" y="33362"/>
                    </a:cubicBezTo>
                    <a:cubicBezTo>
                      <a:pt x="772499" y="68147"/>
                      <a:pt x="763459" y="115553"/>
                      <a:pt x="728674" y="139213"/>
                    </a:cubicBezTo>
                    <a:cubicBezTo>
                      <a:pt x="643216" y="197363"/>
                      <a:pt x="516486" y="230700"/>
                      <a:pt x="381012" y="230700"/>
                    </a:cubicBezTo>
                    <a:close/>
                  </a:path>
                </a:pathLst>
              </a:custGeom>
              <a:solidFill>
                <a:srgbClr val="E4B07B"/>
              </a:solidFill>
              <a:ln w="9525" cap="flat">
                <a:noFill/>
                <a:prstDash val="solid"/>
                <a:miter/>
              </a:ln>
            </p:spPr>
            <p:txBody>
              <a:bodyPr rtlCol="0" anchor="ctr"/>
              <a:lstStyle/>
              <a:p>
                <a:endParaRPr lang="en-US"/>
              </a:p>
            </p:txBody>
          </p:sp>
          <p:sp>
            <p:nvSpPr>
              <p:cNvPr id="70" name="Freihandform 69">
                <a:extLst>
                  <a:ext uri="{FF2B5EF4-FFF2-40B4-BE49-F238E27FC236}">
                    <a16:creationId xmlns:a16="http://schemas.microsoft.com/office/drawing/2014/main" id="{629EF2B9-E65A-71AA-5F8E-288246470E25}"/>
                  </a:ext>
                </a:extLst>
              </p:cNvPr>
              <p:cNvSpPr/>
              <p:nvPr/>
            </p:nvSpPr>
            <p:spPr>
              <a:xfrm>
                <a:off x="4602328" y="4226901"/>
                <a:ext cx="2987353" cy="1411907"/>
              </a:xfrm>
              <a:custGeom>
                <a:avLst/>
                <a:gdLst>
                  <a:gd name="connsiteX0" fmla="*/ 2985554 w 2987353"/>
                  <a:gd name="connsiteY0" fmla="*/ 1154952 h 1411907"/>
                  <a:gd name="connsiteX1" fmla="*/ 2889104 w 2987353"/>
                  <a:gd name="connsiteY1" fmla="*/ 383313 h 1411907"/>
                  <a:gd name="connsiteX2" fmla="*/ 2683049 w 2987353"/>
                  <a:gd name="connsiteY2" fmla="*/ 131957 h 1411907"/>
                  <a:gd name="connsiteX3" fmla="*/ 2311126 w 2987353"/>
                  <a:gd name="connsiteY3" fmla="*/ 7980 h 1411907"/>
                  <a:gd name="connsiteX4" fmla="*/ 2136905 w 2987353"/>
                  <a:gd name="connsiteY4" fmla="*/ 67092 h 1411907"/>
                  <a:gd name="connsiteX5" fmla="*/ 1493672 w 2987353"/>
                  <a:gd name="connsiteY5" fmla="*/ 421298 h 1411907"/>
                  <a:gd name="connsiteX6" fmla="*/ 850449 w 2987353"/>
                  <a:gd name="connsiteY6" fmla="*/ 67092 h 1411907"/>
                  <a:gd name="connsiteX7" fmla="*/ 676227 w 2987353"/>
                  <a:gd name="connsiteY7" fmla="*/ 7980 h 1411907"/>
                  <a:gd name="connsiteX8" fmla="*/ 304304 w 2987353"/>
                  <a:gd name="connsiteY8" fmla="*/ 131957 h 1411907"/>
                  <a:gd name="connsiteX9" fmla="*/ 98250 w 2987353"/>
                  <a:gd name="connsiteY9" fmla="*/ 383313 h 1411907"/>
                  <a:gd name="connsiteX10" fmla="*/ 1800 w 2987353"/>
                  <a:gd name="connsiteY10" fmla="*/ 1154952 h 1411907"/>
                  <a:gd name="connsiteX11" fmla="*/ 228638 w 2987353"/>
                  <a:gd name="connsiteY11" fmla="*/ 1411908 h 1411907"/>
                  <a:gd name="connsiteX12" fmla="*/ 2758725 w 2987353"/>
                  <a:gd name="connsiteY12" fmla="*/ 1411908 h 1411907"/>
                  <a:gd name="connsiteX13" fmla="*/ 2985554 w 2987353"/>
                  <a:gd name="connsiteY13" fmla="*/ 1154952 h 1411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987353" h="1411907">
                    <a:moveTo>
                      <a:pt x="2985554" y="1154952"/>
                    </a:moveTo>
                    <a:lnTo>
                      <a:pt x="2889104" y="383313"/>
                    </a:lnTo>
                    <a:cubicBezTo>
                      <a:pt x="2874549" y="266841"/>
                      <a:pt x="2794396" y="169076"/>
                      <a:pt x="2683049" y="131957"/>
                    </a:cubicBezTo>
                    <a:lnTo>
                      <a:pt x="2311126" y="7980"/>
                    </a:lnTo>
                    <a:cubicBezTo>
                      <a:pt x="2246357" y="-13613"/>
                      <a:pt x="2173490" y="9447"/>
                      <a:pt x="2136905" y="67092"/>
                    </a:cubicBezTo>
                    <a:cubicBezTo>
                      <a:pt x="2001821" y="279919"/>
                      <a:pt x="1764411" y="421298"/>
                      <a:pt x="1493672" y="421298"/>
                    </a:cubicBezTo>
                    <a:cubicBezTo>
                      <a:pt x="1222933" y="421298"/>
                      <a:pt x="985523" y="279909"/>
                      <a:pt x="850449" y="67092"/>
                    </a:cubicBezTo>
                    <a:cubicBezTo>
                      <a:pt x="813863" y="9447"/>
                      <a:pt x="740997" y="-13613"/>
                      <a:pt x="676227" y="7980"/>
                    </a:cubicBezTo>
                    <a:lnTo>
                      <a:pt x="304304" y="131957"/>
                    </a:lnTo>
                    <a:cubicBezTo>
                      <a:pt x="192947" y="169076"/>
                      <a:pt x="112804" y="266841"/>
                      <a:pt x="98250" y="383313"/>
                    </a:cubicBezTo>
                    <a:lnTo>
                      <a:pt x="1800" y="1154952"/>
                    </a:lnTo>
                    <a:cubicBezTo>
                      <a:pt x="-15260" y="1291388"/>
                      <a:pt x="91135" y="1411908"/>
                      <a:pt x="228638" y="1411908"/>
                    </a:cubicBezTo>
                    <a:lnTo>
                      <a:pt x="2758725" y="1411908"/>
                    </a:lnTo>
                    <a:cubicBezTo>
                      <a:pt x="2896219" y="1411908"/>
                      <a:pt x="3002613" y="1291388"/>
                      <a:pt x="2985554" y="1154952"/>
                    </a:cubicBezTo>
                    <a:close/>
                  </a:path>
                </a:pathLst>
              </a:custGeom>
              <a:solidFill>
                <a:srgbClr val="97CCD2"/>
              </a:solidFill>
              <a:ln w="9525" cap="flat">
                <a:noFill/>
                <a:prstDash val="solid"/>
                <a:miter/>
              </a:ln>
            </p:spPr>
            <p:txBody>
              <a:bodyPr rtlCol="0" anchor="ctr"/>
              <a:lstStyle/>
              <a:p>
                <a:endParaRPr lang="en-US"/>
              </a:p>
            </p:txBody>
          </p:sp>
          <p:sp>
            <p:nvSpPr>
              <p:cNvPr id="71" name="Freihandform 70">
                <a:extLst>
                  <a:ext uri="{FF2B5EF4-FFF2-40B4-BE49-F238E27FC236}">
                    <a16:creationId xmlns:a16="http://schemas.microsoft.com/office/drawing/2014/main" id="{7B045F7B-862E-9121-9F62-1A3AFA87F901}"/>
                  </a:ext>
                </a:extLst>
              </p:cNvPr>
              <p:cNvSpPr/>
              <p:nvPr/>
            </p:nvSpPr>
            <p:spPr>
              <a:xfrm>
                <a:off x="4602328" y="4459300"/>
                <a:ext cx="655471" cy="1179499"/>
              </a:xfrm>
              <a:custGeom>
                <a:avLst/>
                <a:gdLst>
                  <a:gd name="connsiteX0" fmla="*/ 161772 w 655471"/>
                  <a:gd name="connsiteY0" fmla="*/ 0 h 1179499"/>
                  <a:gd name="connsiteX1" fmla="*/ 98250 w 655471"/>
                  <a:gd name="connsiteY1" fmla="*/ 150904 h 1179499"/>
                  <a:gd name="connsiteX2" fmla="*/ 1800 w 655471"/>
                  <a:gd name="connsiteY2" fmla="*/ 922544 h 1179499"/>
                  <a:gd name="connsiteX3" fmla="*/ 228638 w 655471"/>
                  <a:gd name="connsiteY3" fmla="*/ 1179500 h 1179499"/>
                  <a:gd name="connsiteX4" fmla="*/ 655472 w 655471"/>
                  <a:gd name="connsiteY4" fmla="*/ 1179500 h 1179499"/>
                  <a:gd name="connsiteX5" fmla="*/ 655472 w 655471"/>
                  <a:gd name="connsiteY5" fmla="*/ 683562 h 1179499"/>
                  <a:gd name="connsiteX6" fmla="*/ 581053 w 655471"/>
                  <a:gd name="connsiteY6" fmla="*/ 483984 h 1179499"/>
                  <a:gd name="connsiteX7" fmla="*/ 161772 w 655471"/>
                  <a:gd name="connsiteY7" fmla="*/ 0 h 1179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5471" h="1179499">
                    <a:moveTo>
                      <a:pt x="161772" y="0"/>
                    </a:moveTo>
                    <a:cubicBezTo>
                      <a:pt x="127939" y="42834"/>
                      <a:pt x="105289" y="94583"/>
                      <a:pt x="98250" y="150904"/>
                    </a:cubicBezTo>
                    <a:lnTo>
                      <a:pt x="1800" y="922544"/>
                    </a:lnTo>
                    <a:cubicBezTo>
                      <a:pt x="-15260" y="1058989"/>
                      <a:pt x="91135" y="1179500"/>
                      <a:pt x="228638" y="1179500"/>
                    </a:cubicBezTo>
                    <a:lnTo>
                      <a:pt x="655472" y="1179500"/>
                    </a:lnTo>
                    <a:lnTo>
                      <a:pt x="655472" y="683562"/>
                    </a:lnTo>
                    <a:cubicBezTo>
                      <a:pt x="655472" y="610248"/>
                      <a:pt x="629050" y="539401"/>
                      <a:pt x="581053" y="483984"/>
                    </a:cubicBezTo>
                    <a:lnTo>
                      <a:pt x="161772" y="0"/>
                    </a:lnTo>
                    <a:close/>
                  </a:path>
                </a:pathLst>
              </a:custGeom>
              <a:solidFill>
                <a:srgbClr val="26ABB4"/>
              </a:solidFill>
              <a:ln w="9525" cap="flat">
                <a:noFill/>
                <a:prstDash val="solid"/>
                <a:miter/>
              </a:ln>
            </p:spPr>
            <p:txBody>
              <a:bodyPr rtlCol="0" anchor="ctr"/>
              <a:lstStyle/>
              <a:p>
                <a:endParaRPr lang="en-US"/>
              </a:p>
            </p:txBody>
          </p:sp>
          <p:sp>
            <p:nvSpPr>
              <p:cNvPr id="72" name="Freihandform 71">
                <a:extLst>
                  <a:ext uri="{FF2B5EF4-FFF2-40B4-BE49-F238E27FC236}">
                    <a16:creationId xmlns:a16="http://schemas.microsoft.com/office/drawing/2014/main" id="{989BC526-5C41-7A4D-6249-C7F3A13EC603}"/>
                  </a:ext>
                </a:extLst>
              </p:cNvPr>
              <p:cNvSpPr/>
              <p:nvPr/>
            </p:nvSpPr>
            <p:spPr>
              <a:xfrm>
                <a:off x="6934200" y="4459300"/>
                <a:ext cx="655471" cy="1179499"/>
              </a:xfrm>
              <a:custGeom>
                <a:avLst/>
                <a:gdLst>
                  <a:gd name="connsiteX0" fmla="*/ 493700 w 655471"/>
                  <a:gd name="connsiteY0" fmla="*/ 0 h 1179499"/>
                  <a:gd name="connsiteX1" fmla="*/ 557222 w 655471"/>
                  <a:gd name="connsiteY1" fmla="*/ 150904 h 1179499"/>
                  <a:gd name="connsiteX2" fmla="*/ 653672 w 655471"/>
                  <a:gd name="connsiteY2" fmla="*/ 922544 h 1179499"/>
                  <a:gd name="connsiteX3" fmla="*/ 426834 w 655471"/>
                  <a:gd name="connsiteY3" fmla="*/ 1179500 h 1179499"/>
                  <a:gd name="connsiteX4" fmla="*/ 0 w 655471"/>
                  <a:gd name="connsiteY4" fmla="*/ 1179500 h 1179499"/>
                  <a:gd name="connsiteX5" fmla="*/ 0 w 655471"/>
                  <a:gd name="connsiteY5" fmla="*/ 683562 h 1179499"/>
                  <a:gd name="connsiteX6" fmla="*/ 74419 w 655471"/>
                  <a:gd name="connsiteY6" fmla="*/ 483984 h 1179499"/>
                  <a:gd name="connsiteX7" fmla="*/ 493700 w 655471"/>
                  <a:gd name="connsiteY7" fmla="*/ 0 h 1179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5471" h="1179499">
                    <a:moveTo>
                      <a:pt x="493700" y="0"/>
                    </a:moveTo>
                    <a:cubicBezTo>
                      <a:pt x="527533" y="42834"/>
                      <a:pt x="550183" y="94583"/>
                      <a:pt x="557222" y="150904"/>
                    </a:cubicBezTo>
                    <a:lnTo>
                      <a:pt x="653672" y="922544"/>
                    </a:lnTo>
                    <a:cubicBezTo>
                      <a:pt x="670731" y="1058989"/>
                      <a:pt x="564337" y="1179500"/>
                      <a:pt x="426834" y="1179500"/>
                    </a:cubicBezTo>
                    <a:lnTo>
                      <a:pt x="0" y="1179500"/>
                    </a:lnTo>
                    <a:lnTo>
                      <a:pt x="0" y="683562"/>
                    </a:lnTo>
                    <a:cubicBezTo>
                      <a:pt x="0" y="610248"/>
                      <a:pt x="26422" y="539401"/>
                      <a:pt x="74419" y="483984"/>
                    </a:cubicBezTo>
                    <a:lnTo>
                      <a:pt x="493700" y="0"/>
                    </a:lnTo>
                    <a:close/>
                  </a:path>
                </a:pathLst>
              </a:custGeom>
              <a:solidFill>
                <a:srgbClr val="26ABB4"/>
              </a:solidFill>
              <a:ln w="9525" cap="flat">
                <a:noFill/>
                <a:prstDash val="solid"/>
                <a:miter/>
              </a:ln>
            </p:spPr>
            <p:txBody>
              <a:bodyPr rtlCol="0" anchor="ctr"/>
              <a:lstStyle/>
              <a:p>
                <a:endParaRPr lang="en-US"/>
              </a:p>
            </p:txBody>
          </p:sp>
          <p:sp>
            <p:nvSpPr>
              <p:cNvPr id="73" name="Freihandform 72">
                <a:extLst>
                  <a:ext uri="{FF2B5EF4-FFF2-40B4-BE49-F238E27FC236}">
                    <a16:creationId xmlns:a16="http://schemas.microsoft.com/office/drawing/2014/main" id="{F4477579-6FDB-6FEB-D103-385462055A72}"/>
                  </a:ext>
                </a:extLst>
              </p:cNvPr>
              <p:cNvSpPr/>
              <p:nvPr/>
            </p:nvSpPr>
            <p:spPr>
              <a:xfrm>
                <a:off x="4800600" y="2209800"/>
                <a:ext cx="1981209" cy="1720167"/>
              </a:xfrm>
              <a:custGeom>
                <a:avLst/>
                <a:gdLst>
                  <a:gd name="connsiteX0" fmla="*/ 628612 w 1981209"/>
                  <a:gd name="connsiteY0" fmla="*/ 1330862 h 1720167"/>
                  <a:gd name="connsiteX1" fmla="*/ 533410 w 1981209"/>
                  <a:gd name="connsiteY1" fmla="*/ 1086784 h 1720167"/>
                  <a:gd name="connsiteX2" fmla="*/ 533410 w 1981209"/>
                  <a:gd name="connsiteY2" fmla="*/ 223247 h 1720167"/>
                  <a:gd name="connsiteX3" fmla="*/ 1981210 w 1981209"/>
                  <a:gd name="connsiteY3" fmla="*/ 0 h 1720167"/>
                  <a:gd name="connsiteX4" fmla="*/ 609600 w 1981209"/>
                  <a:gd name="connsiteY4" fmla="*/ 0 h 1720167"/>
                  <a:gd name="connsiteX5" fmla="*/ 533400 w 1981209"/>
                  <a:gd name="connsiteY5" fmla="*/ 8391 h 1720167"/>
                  <a:gd name="connsiteX6" fmla="*/ 533400 w 1981209"/>
                  <a:gd name="connsiteY6" fmla="*/ 7677 h 1720167"/>
                  <a:gd name="connsiteX7" fmla="*/ 228600 w 1981209"/>
                  <a:gd name="connsiteY7" fmla="*/ 381000 h 1720167"/>
                  <a:gd name="connsiteX8" fmla="*/ 228600 w 1981209"/>
                  <a:gd name="connsiteY8" fmla="*/ 533400 h 1720167"/>
                  <a:gd name="connsiteX9" fmla="*/ 0 w 1981209"/>
                  <a:gd name="connsiteY9" fmla="*/ 762000 h 1720167"/>
                  <a:gd name="connsiteX10" fmla="*/ 228600 w 1981209"/>
                  <a:gd name="connsiteY10" fmla="*/ 990600 h 1720167"/>
                  <a:gd name="connsiteX11" fmla="*/ 228600 w 1981209"/>
                  <a:gd name="connsiteY11" fmla="*/ 1066800 h 1720167"/>
                  <a:gd name="connsiteX12" fmla="*/ 509949 w 1981209"/>
                  <a:gd name="connsiteY12" fmla="*/ 1488834 h 1720167"/>
                  <a:gd name="connsiteX13" fmla="*/ 1002297 w 1981209"/>
                  <a:gd name="connsiteY13" fmla="*/ 1693983 h 1720167"/>
                  <a:gd name="connsiteX14" fmla="*/ 1075896 w 1981209"/>
                  <a:gd name="connsiteY14" fmla="*/ 1720167 h 1720167"/>
                  <a:gd name="connsiteX15" fmla="*/ 628612 w 1981209"/>
                  <a:gd name="connsiteY15" fmla="*/ 1330862 h 1720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81209" h="1720167">
                    <a:moveTo>
                      <a:pt x="628612" y="1330862"/>
                    </a:moveTo>
                    <a:cubicBezTo>
                      <a:pt x="566871" y="1264663"/>
                      <a:pt x="533410" y="1177309"/>
                      <a:pt x="533410" y="1086784"/>
                    </a:cubicBezTo>
                    <a:lnTo>
                      <a:pt x="533410" y="223247"/>
                    </a:lnTo>
                    <a:cubicBezTo>
                      <a:pt x="775945" y="205064"/>
                      <a:pt x="1540621" y="138932"/>
                      <a:pt x="1981210" y="0"/>
                    </a:cubicBezTo>
                    <a:lnTo>
                      <a:pt x="609600" y="0"/>
                    </a:lnTo>
                    <a:cubicBezTo>
                      <a:pt x="583368" y="0"/>
                      <a:pt x="557965" y="3058"/>
                      <a:pt x="533400" y="8391"/>
                    </a:cubicBezTo>
                    <a:lnTo>
                      <a:pt x="533400" y="7677"/>
                    </a:lnTo>
                    <a:cubicBezTo>
                      <a:pt x="359502" y="42986"/>
                      <a:pt x="228600" y="196682"/>
                      <a:pt x="228600" y="381000"/>
                    </a:cubicBezTo>
                    <a:lnTo>
                      <a:pt x="228600" y="533400"/>
                    </a:lnTo>
                    <a:cubicBezTo>
                      <a:pt x="102346" y="533400"/>
                      <a:pt x="0" y="635746"/>
                      <a:pt x="0" y="762000"/>
                    </a:cubicBezTo>
                    <a:cubicBezTo>
                      <a:pt x="0" y="888254"/>
                      <a:pt x="102346" y="990600"/>
                      <a:pt x="228600" y="990600"/>
                    </a:cubicBezTo>
                    <a:lnTo>
                      <a:pt x="228600" y="1066800"/>
                    </a:lnTo>
                    <a:cubicBezTo>
                      <a:pt x="228600" y="1251376"/>
                      <a:pt x="339576" y="1417844"/>
                      <a:pt x="509949" y="1488834"/>
                    </a:cubicBezTo>
                    <a:lnTo>
                      <a:pt x="1002297" y="1693983"/>
                    </a:lnTo>
                    <a:cubicBezTo>
                      <a:pt x="1026395" y="1704023"/>
                      <a:pt x="1050989" y="1712671"/>
                      <a:pt x="1075896" y="1720167"/>
                    </a:cubicBezTo>
                    <a:cubicBezTo>
                      <a:pt x="858307" y="1560986"/>
                      <a:pt x="713470" y="1421835"/>
                      <a:pt x="628612" y="1330862"/>
                    </a:cubicBezTo>
                    <a:close/>
                  </a:path>
                </a:pathLst>
              </a:custGeom>
              <a:solidFill>
                <a:srgbClr val="FFD7A3"/>
              </a:solidFill>
              <a:ln w="9525" cap="flat">
                <a:noFill/>
                <a:prstDash val="solid"/>
                <a:miter/>
              </a:ln>
            </p:spPr>
            <p:txBody>
              <a:bodyPr rtlCol="0" anchor="ctr"/>
              <a:lstStyle/>
              <a:p>
                <a:endParaRPr lang="en-US"/>
              </a:p>
            </p:txBody>
          </p:sp>
        </p:grpSp>
        <p:grpSp>
          <p:nvGrpSpPr>
            <p:cNvPr id="44" name="Grafik 28">
              <a:extLst>
                <a:ext uri="{FF2B5EF4-FFF2-40B4-BE49-F238E27FC236}">
                  <a16:creationId xmlns:a16="http://schemas.microsoft.com/office/drawing/2014/main" id="{2FBE85BA-96D3-9B57-8EC9-F633AFFF7607}"/>
                </a:ext>
              </a:extLst>
            </p:cNvPr>
            <p:cNvGrpSpPr/>
            <p:nvPr/>
          </p:nvGrpSpPr>
          <p:grpSpPr>
            <a:xfrm>
              <a:off x="884013" y="675422"/>
              <a:ext cx="326241" cy="498601"/>
              <a:chOff x="835676" y="2601517"/>
              <a:chExt cx="351022" cy="536475"/>
            </a:xfrm>
          </p:grpSpPr>
          <p:sp>
            <p:nvSpPr>
              <p:cNvPr id="45" name="Freihandform 44">
                <a:extLst>
                  <a:ext uri="{FF2B5EF4-FFF2-40B4-BE49-F238E27FC236}">
                    <a16:creationId xmlns:a16="http://schemas.microsoft.com/office/drawing/2014/main" id="{F60350F6-0DC7-F0C5-8D7C-44B80A6B788D}"/>
                  </a:ext>
                </a:extLst>
              </p:cNvPr>
              <p:cNvSpPr/>
              <p:nvPr/>
            </p:nvSpPr>
            <p:spPr>
              <a:xfrm>
                <a:off x="835676" y="2601517"/>
                <a:ext cx="342234" cy="385008"/>
              </a:xfrm>
              <a:custGeom>
                <a:avLst/>
                <a:gdLst>
                  <a:gd name="connsiteX0" fmla="*/ 175779 w 342234"/>
                  <a:gd name="connsiteY0" fmla="*/ 0 h 385008"/>
                  <a:gd name="connsiteX1" fmla="*/ 175705 w 342234"/>
                  <a:gd name="connsiteY1" fmla="*/ 0 h 385008"/>
                  <a:gd name="connsiteX2" fmla="*/ 0 w 342234"/>
                  <a:gd name="connsiteY2" fmla="*/ 157243 h 385008"/>
                  <a:gd name="connsiteX3" fmla="*/ 64747 w 342234"/>
                  <a:gd name="connsiteY3" fmla="*/ 332984 h 385008"/>
                  <a:gd name="connsiteX4" fmla="*/ 47390 w 342234"/>
                  <a:gd name="connsiteY4" fmla="*/ 385009 h 385008"/>
                  <a:gd name="connsiteX5" fmla="*/ 95905 w 342234"/>
                  <a:gd name="connsiteY5" fmla="*/ 385009 h 385008"/>
                  <a:gd name="connsiteX6" fmla="*/ 92496 w 342234"/>
                  <a:gd name="connsiteY6" fmla="*/ 332984 h 385008"/>
                  <a:gd name="connsiteX7" fmla="*/ 342234 w 342234"/>
                  <a:gd name="connsiteY7" fmla="*/ 157243 h 385008"/>
                  <a:gd name="connsiteX8" fmla="*/ 175779 w 342234"/>
                  <a:gd name="connsiteY8" fmla="*/ 0 h 38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2234" h="385008">
                    <a:moveTo>
                      <a:pt x="175779" y="0"/>
                    </a:moveTo>
                    <a:lnTo>
                      <a:pt x="175705" y="0"/>
                    </a:lnTo>
                    <a:cubicBezTo>
                      <a:pt x="86925" y="0"/>
                      <a:pt x="0" y="67059"/>
                      <a:pt x="0" y="157243"/>
                    </a:cubicBezTo>
                    <a:cubicBezTo>
                      <a:pt x="0" y="276716"/>
                      <a:pt x="64747" y="332984"/>
                      <a:pt x="64747" y="332984"/>
                    </a:cubicBezTo>
                    <a:cubicBezTo>
                      <a:pt x="64747" y="332984"/>
                      <a:pt x="51402" y="360258"/>
                      <a:pt x="47390" y="385009"/>
                    </a:cubicBezTo>
                    <a:lnTo>
                      <a:pt x="95905" y="385009"/>
                    </a:lnTo>
                    <a:cubicBezTo>
                      <a:pt x="91476" y="359110"/>
                      <a:pt x="92496" y="332984"/>
                      <a:pt x="92496" y="332984"/>
                    </a:cubicBezTo>
                    <a:cubicBezTo>
                      <a:pt x="92496" y="332984"/>
                      <a:pt x="342234" y="287508"/>
                      <a:pt x="342234" y="157243"/>
                    </a:cubicBezTo>
                    <a:cubicBezTo>
                      <a:pt x="342234" y="68463"/>
                      <a:pt x="264559" y="0"/>
                      <a:pt x="175779" y="0"/>
                    </a:cubicBezTo>
                    <a:close/>
                  </a:path>
                </a:pathLst>
              </a:custGeom>
              <a:solidFill>
                <a:srgbClr val="FF9656"/>
              </a:solidFill>
              <a:ln w="1150" cap="flat">
                <a:noFill/>
                <a:prstDash val="solid"/>
                <a:miter/>
              </a:ln>
            </p:spPr>
            <p:txBody>
              <a:bodyPr rtlCol="0" anchor="ctr"/>
              <a:lstStyle/>
              <a:p>
                <a:endParaRPr lang="en-US"/>
              </a:p>
            </p:txBody>
          </p:sp>
          <p:sp>
            <p:nvSpPr>
              <p:cNvPr id="46" name="Freihandform 45">
                <a:extLst>
                  <a:ext uri="{FF2B5EF4-FFF2-40B4-BE49-F238E27FC236}">
                    <a16:creationId xmlns:a16="http://schemas.microsoft.com/office/drawing/2014/main" id="{A4BD9412-5547-EC66-CA8F-C8F2F8F0D3D4}"/>
                  </a:ext>
                </a:extLst>
              </p:cNvPr>
              <p:cNvSpPr/>
              <p:nvPr/>
            </p:nvSpPr>
            <p:spPr>
              <a:xfrm>
                <a:off x="835676" y="2601517"/>
                <a:ext cx="253316" cy="385008"/>
              </a:xfrm>
              <a:custGeom>
                <a:avLst/>
                <a:gdLst>
                  <a:gd name="connsiteX0" fmla="*/ 253317 w 253316"/>
                  <a:gd name="connsiteY0" fmla="*/ 18405 h 385008"/>
                  <a:gd name="connsiteX1" fmla="*/ 175779 w 253316"/>
                  <a:gd name="connsiteY1" fmla="*/ 0 h 385008"/>
                  <a:gd name="connsiteX2" fmla="*/ 175706 w 253316"/>
                  <a:gd name="connsiteY2" fmla="*/ 0 h 385008"/>
                  <a:gd name="connsiteX3" fmla="*/ 0 w 253316"/>
                  <a:gd name="connsiteY3" fmla="*/ 157243 h 385008"/>
                  <a:gd name="connsiteX4" fmla="*/ 64747 w 253316"/>
                  <a:gd name="connsiteY4" fmla="*/ 332984 h 385008"/>
                  <a:gd name="connsiteX5" fmla="*/ 47377 w 253316"/>
                  <a:gd name="connsiteY5" fmla="*/ 385009 h 385008"/>
                  <a:gd name="connsiteX6" fmla="*/ 95903 w 253316"/>
                  <a:gd name="connsiteY6" fmla="*/ 385009 h 385008"/>
                  <a:gd name="connsiteX7" fmla="*/ 92496 w 253316"/>
                  <a:gd name="connsiteY7" fmla="*/ 332984 h 385008"/>
                  <a:gd name="connsiteX8" fmla="*/ 154624 w 253316"/>
                  <a:gd name="connsiteY8" fmla="*/ 317160 h 385008"/>
                  <a:gd name="connsiteX9" fmla="*/ 27749 w 253316"/>
                  <a:gd name="connsiteY9" fmla="*/ 191992 h 385008"/>
                  <a:gd name="connsiteX10" fmla="*/ 253317 w 253316"/>
                  <a:gd name="connsiteY10" fmla="*/ 18405 h 38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3316" h="385008">
                    <a:moveTo>
                      <a:pt x="253317" y="18405"/>
                    </a:moveTo>
                    <a:cubicBezTo>
                      <a:pt x="229871" y="6628"/>
                      <a:pt x="203366" y="0"/>
                      <a:pt x="175779" y="0"/>
                    </a:cubicBezTo>
                    <a:lnTo>
                      <a:pt x="175706" y="0"/>
                    </a:lnTo>
                    <a:cubicBezTo>
                      <a:pt x="86925" y="0"/>
                      <a:pt x="0" y="67059"/>
                      <a:pt x="0" y="157243"/>
                    </a:cubicBezTo>
                    <a:cubicBezTo>
                      <a:pt x="0" y="276716"/>
                      <a:pt x="64747" y="332984"/>
                      <a:pt x="64747" y="332984"/>
                    </a:cubicBezTo>
                    <a:cubicBezTo>
                      <a:pt x="64747" y="332984"/>
                      <a:pt x="51391" y="360259"/>
                      <a:pt x="47377" y="385009"/>
                    </a:cubicBezTo>
                    <a:lnTo>
                      <a:pt x="95903" y="385009"/>
                    </a:lnTo>
                    <a:cubicBezTo>
                      <a:pt x="91474" y="359110"/>
                      <a:pt x="92496" y="332984"/>
                      <a:pt x="92496" y="332984"/>
                    </a:cubicBezTo>
                    <a:cubicBezTo>
                      <a:pt x="92496" y="332984"/>
                      <a:pt x="118974" y="328133"/>
                      <a:pt x="154624" y="317160"/>
                    </a:cubicBezTo>
                    <a:lnTo>
                      <a:pt x="27749" y="191992"/>
                    </a:lnTo>
                    <a:cubicBezTo>
                      <a:pt x="27749" y="191992"/>
                      <a:pt x="211478" y="127511"/>
                      <a:pt x="253317" y="18405"/>
                    </a:cubicBezTo>
                    <a:close/>
                  </a:path>
                </a:pathLst>
              </a:custGeom>
              <a:solidFill>
                <a:srgbClr val="EF8C56"/>
              </a:solidFill>
              <a:ln w="1150" cap="flat">
                <a:noFill/>
                <a:prstDash val="solid"/>
                <a:miter/>
              </a:ln>
            </p:spPr>
            <p:txBody>
              <a:bodyPr rtlCol="0" anchor="ctr"/>
              <a:lstStyle/>
              <a:p>
                <a:endParaRPr lang="en-US"/>
              </a:p>
            </p:txBody>
          </p:sp>
          <p:sp>
            <p:nvSpPr>
              <p:cNvPr id="47" name="Freihandform 46">
                <a:extLst>
                  <a:ext uri="{FF2B5EF4-FFF2-40B4-BE49-F238E27FC236}">
                    <a16:creationId xmlns:a16="http://schemas.microsoft.com/office/drawing/2014/main" id="{CF20E356-064A-9EC8-1CFE-5B39DEB64B49}"/>
                  </a:ext>
                </a:extLst>
              </p:cNvPr>
              <p:cNvSpPr/>
              <p:nvPr/>
            </p:nvSpPr>
            <p:spPr>
              <a:xfrm>
                <a:off x="836140" y="2703261"/>
                <a:ext cx="350558" cy="434730"/>
              </a:xfrm>
              <a:custGeom>
                <a:avLst/>
                <a:gdLst>
                  <a:gd name="connsiteX0" fmla="*/ 350312 w 350558"/>
                  <a:gd name="connsiteY0" fmla="*/ 376911 h 434730"/>
                  <a:gd name="connsiteX1" fmla="*/ 348548 w 350558"/>
                  <a:gd name="connsiteY1" fmla="*/ 370867 h 434730"/>
                  <a:gd name="connsiteX2" fmla="*/ 341926 w 350558"/>
                  <a:gd name="connsiteY2" fmla="*/ 366530 h 434730"/>
                  <a:gd name="connsiteX3" fmla="*/ 335759 w 350558"/>
                  <a:gd name="connsiteY3" fmla="*/ 320280 h 434730"/>
                  <a:gd name="connsiteX4" fmla="*/ 308815 w 350558"/>
                  <a:gd name="connsiteY4" fmla="*/ 284135 h 434730"/>
                  <a:gd name="connsiteX5" fmla="*/ 290647 w 350558"/>
                  <a:gd name="connsiteY5" fmla="*/ 275051 h 434730"/>
                  <a:gd name="connsiteX6" fmla="*/ 283297 w 350558"/>
                  <a:gd name="connsiteY6" fmla="*/ 277877 h 434730"/>
                  <a:gd name="connsiteX7" fmla="*/ 243425 w 350558"/>
                  <a:gd name="connsiteY7" fmla="*/ 263206 h 434730"/>
                  <a:gd name="connsiteX8" fmla="*/ 230777 w 350558"/>
                  <a:gd name="connsiteY8" fmla="*/ 245656 h 434730"/>
                  <a:gd name="connsiteX9" fmla="*/ 230777 w 350558"/>
                  <a:gd name="connsiteY9" fmla="*/ 215824 h 434730"/>
                  <a:gd name="connsiteX10" fmla="*/ 270620 w 350558"/>
                  <a:gd name="connsiteY10" fmla="*/ 199222 h 434730"/>
                  <a:gd name="connsiteX11" fmla="*/ 304773 w 350558"/>
                  <a:gd name="connsiteY11" fmla="*/ 147993 h 434730"/>
                  <a:gd name="connsiteX12" fmla="*/ 304773 w 350558"/>
                  <a:gd name="connsiteY12" fmla="*/ 138744 h 434730"/>
                  <a:gd name="connsiteX13" fmla="*/ 332522 w 350558"/>
                  <a:gd name="connsiteY13" fmla="*/ 110995 h 434730"/>
                  <a:gd name="connsiteX14" fmla="*/ 304773 w 350558"/>
                  <a:gd name="connsiteY14" fmla="*/ 83246 h 434730"/>
                  <a:gd name="connsiteX15" fmla="*/ 304773 w 350558"/>
                  <a:gd name="connsiteY15" fmla="*/ 64747 h 434730"/>
                  <a:gd name="connsiteX16" fmla="*/ 258525 w 350558"/>
                  <a:gd name="connsiteY16" fmla="*/ 0 h 434730"/>
                  <a:gd name="connsiteX17" fmla="*/ 92033 w 350558"/>
                  <a:gd name="connsiteY17" fmla="*/ 0 h 434730"/>
                  <a:gd name="connsiteX18" fmla="*/ 45785 w 350558"/>
                  <a:gd name="connsiteY18" fmla="*/ 64747 h 434730"/>
                  <a:gd name="connsiteX19" fmla="*/ 45785 w 350558"/>
                  <a:gd name="connsiteY19" fmla="*/ 83246 h 434730"/>
                  <a:gd name="connsiteX20" fmla="*/ 18036 w 350558"/>
                  <a:gd name="connsiteY20" fmla="*/ 110995 h 434730"/>
                  <a:gd name="connsiteX21" fmla="*/ 45785 w 350558"/>
                  <a:gd name="connsiteY21" fmla="*/ 138744 h 434730"/>
                  <a:gd name="connsiteX22" fmla="*/ 45785 w 350558"/>
                  <a:gd name="connsiteY22" fmla="*/ 147993 h 434730"/>
                  <a:gd name="connsiteX23" fmla="*/ 79937 w 350558"/>
                  <a:gd name="connsiteY23" fmla="*/ 199222 h 434730"/>
                  <a:gd name="connsiteX24" fmla="*/ 119782 w 350558"/>
                  <a:gd name="connsiteY24" fmla="*/ 215825 h 434730"/>
                  <a:gd name="connsiteX25" fmla="*/ 119782 w 350558"/>
                  <a:gd name="connsiteY25" fmla="*/ 245656 h 434730"/>
                  <a:gd name="connsiteX26" fmla="*/ 107133 w 350558"/>
                  <a:gd name="connsiteY26" fmla="*/ 263206 h 434730"/>
                  <a:gd name="connsiteX27" fmla="*/ 67262 w 350558"/>
                  <a:gd name="connsiteY27" fmla="*/ 277877 h 434730"/>
                  <a:gd name="connsiteX28" fmla="*/ 59912 w 350558"/>
                  <a:gd name="connsiteY28" fmla="*/ 275051 h 434730"/>
                  <a:gd name="connsiteX29" fmla="*/ 41743 w 350558"/>
                  <a:gd name="connsiteY29" fmla="*/ 284135 h 434730"/>
                  <a:gd name="connsiteX30" fmla="*/ 14799 w 350558"/>
                  <a:gd name="connsiteY30" fmla="*/ 320280 h 434730"/>
                  <a:gd name="connsiteX31" fmla="*/ 8632 w 350558"/>
                  <a:gd name="connsiteY31" fmla="*/ 366530 h 434730"/>
                  <a:gd name="connsiteX32" fmla="*/ 2010 w 350558"/>
                  <a:gd name="connsiteY32" fmla="*/ 370867 h 434730"/>
                  <a:gd name="connsiteX33" fmla="*/ 246 w 350558"/>
                  <a:gd name="connsiteY33" fmla="*/ 376911 h 434730"/>
                  <a:gd name="connsiteX34" fmla="*/ 4396 w 350558"/>
                  <a:gd name="connsiteY34" fmla="*/ 384479 h 434730"/>
                  <a:gd name="connsiteX35" fmla="*/ 18038 w 350558"/>
                  <a:gd name="connsiteY35" fmla="*/ 388459 h 434730"/>
                  <a:gd name="connsiteX36" fmla="*/ 18038 w 350558"/>
                  <a:gd name="connsiteY36" fmla="*/ 416232 h 434730"/>
                  <a:gd name="connsiteX37" fmla="*/ 36537 w 350558"/>
                  <a:gd name="connsiteY37" fmla="*/ 434731 h 434730"/>
                  <a:gd name="connsiteX38" fmla="*/ 73535 w 350558"/>
                  <a:gd name="connsiteY38" fmla="*/ 434731 h 434730"/>
                  <a:gd name="connsiteX39" fmla="*/ 277026 w 350558"/>
                  <a:gd name="connsiteY39" fmla="*/ 434731 h 434730"/>
                  <a:gd name="connsiteX40" fmla="*/ 314024 w 350558"/>
                  <a:gd name="connsiteY40" fmla="*/ 434731 h 434730"/>
                  <a:gd name="connsiteX41" fmla="*/ 332523 w 350558"/>
                  <a:gd name="connsiteY41" fmla="*/ 416232 h 434730"/>
                  <a:gd name="connsiteX42" fmla="*/ 332523 w 350558"/>
                  <a:gd name="connsiteY42" fmla="*/ 388459 h 434730"/>
                  <a:gd name="connsiteX43" fmla="*/ 346165 w 350558"/>
                  <a:gd name="connsiteY43" fmla="*/ 384479 h 434730"/>
                  <a:gd name="connsiteX44" fmla="*/ 350312 w 350558"/>
                  <a:gd name="connsiteY44" fmla="*/ 376911 h 434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50558" h="434730">
                    <a:moveTo>
                      <a:pt x="350312" y="376911"/>
                    </a:moveTo>
                    <a:lnTo>
                      <a:pt x="348548" y="370867"/>
                    </a:lnTo>
                    <a:cubicBezTo>
                      <a:pt x="347696" y="367948"/>
                      <a:pt x="344851" y="366158"/>
                      <a:pt x="341926" y="366530"/>
                    </a:cubicBezTo>
                    <a:lnTo>
                      <a:pt x="335759" y="320280"/>
                    </a:lnTo>
                    <a:cubicBezTo>
                      <a:pt x="333734" y="305085"/>
                      <a:pt x="324319" y="291886"/>
                      <a:pt x="308815" y="284135"/>
                    </a:cubicBezTo>
                    <a:lnTo>
                      <a:pt x="290647" y="275051"/>
                    </a:lnTo>
                    <a:cubicBezTo>
                      <a:pt x="287704" y="273580"/>
                      <a:pt x="285458" y="275473"/>
                      <a:pt x="283297" y="277877"/>
                    </a:cubicBezTo>
                    <a:lnTo>
                      <a:pt x="243425" y="263206"/>
                    </a:lnTo>
                    <a:cubicBezTo>
                      <a:pt x="235871" y="260688"/>
                      <a:pt x="230777" y="253619"/>
                      <a:pt x="230777" y="245656"/>
                    </a:cubicBezTo>
                    <a:lnTo>
                      <a:pt x="230777" y="215824"/>
                    </a:lnTo>
                    <a:lnTo>
                      <a:pt x="270620" y="199222"/>
                    </a:lnTo>
                    <a:cubicBezTo>
                      <a:pt x="291301" y="190605"/>
                      <a:pt x="304773" y="170398"/>
                      <a:pt x="304773" y="147993"/>
                    </a:cubicBezTo>
                    <a:lnTo>
                      <a:pt x="304773" y="138744"/>
                    </a:lnTo>
                    <a:cubicBezTo>
                      <a:pt x="320098" y="138744"/>
                      <a:pt x="332522" y="126320"/>
                      <a:pt x="332522" y="110995"/>
                    </a:cubicBezTo>
                    <a:cubicBezTo>
                      <a:pt x="332522" y="95669"/>
                      <a:pt x="320098" y="83246"/>
                      <a:pt x="304773" y="83246"/>
                    </a:cubicBezTo>
                    <a:lnTo>
                      <a:pt x="304773" y="64747"/>
                    </a:lnTo>
                    <a:cubicBezTo>
                      <a:pt x="304773" y="39205"/>
                      <a:pt x="284067" y="0"/>
                      <a:pt x="258525" y="0"/>
                    </a:cubicBezTo>
                    <a:lnTo>
                      <a:pt x="92033" y="0"/>
                    </a:lnTo>
                    <a:cubicBezTo>
                      <a:pt x="66490" y="0"/>
                      <a:pt x="45785" y="39205"/>
                      <a:pt x="45785" y="64747"/>
                    </a:cubicBezTo>
                    <a:lnTo>
                      <a:pt x="45785" y="83246"/>
                    </a:lnTo>
                    <a:cubicBezTo>
                      <a:pt x="30460" y="83246"/>
                      <a:pt x="18036" y="95669"/>
                      <a:pt x="18036" y="110995"/>
                    </a:cubicBezTo>
                    <a:cubicBezTo>
                      <a:pt x="18036" y="126320"/>
                      <a:pt x="30460" y="138744"/>
                      <a:pt x="45785" y="138744"/>
                    </a:cubicBezTo>
                    <a:lnTo>
                      <a:pt x="45785" y="147993"/>
                    </a:lnTo>
                    <a:cubicBezTo>
                      <a:pt x="45785" y="170398"/>
                      <a:pt x="59256" y="190605"/>
                      <a:pt x="79937" y="199222"/>
                    </a:cubicBezTo>
                    <a:lnTo>
                      <a:pt x="119782" y="215825"/>
                    </a:lnTo>
                    <a:lnTo>
                      <a:pt x="119782" y="245656"/>
                    </a:lnTo>
                    <a:cubicBezTo>
                      <a:pt x="119782" y="253619"/>
                      <a:pt x="114686" y="260688"/>
                      <a:pt x="107133" y="263206"/>
                    </a:cubicBezTo>
                    <a:lnTo>
                      <a:pt x="67262" y="277877"/>
                    </a:lnTo>
                    <a:cubicBezTo>
                      <a:pt x="65101" y="275473"/>
                      <a:pt x="62854" y="273579"/>
                      <a:pt x="59912" y="275051"/>
                    </a:cubicBezTo>
                    <a:lnTo>
                      <a:pt x="41743" y="284135"/>
                    </a:lnTo>
                    <a:cubicBezTo>
                      <a:pt x="26239" y="291888"/>
                      <a:pt x="16825" y="305087"/>
                      <a:pt x="14799" y="320280"/>
                    </a:cubicBezTo>
                    <a:lnTo>
                      <a:pt x="8632" y="366530"/>
                    </a:lnTo>
                    <a:cubicBezTo>
                      <a:pt x="5707" y="366158"/>
                      <a:pt x="2864" y="367948"/>
                      <a:pt x="2010" y="370867"/>
                    </a:cubicBezTo>
                    <a:lnTo>
                      <a:pt x="246" y="376911"/>
                    </a:lnTo>
                    <a:cubicBezTo>
                      <a:pt x="-699" y="380147"/>
                      <a:pt x="1159" y="383535"/>
                      <a:pt x="4396" y="384479"/>
                    </a:cubicBezTo>
                    <a:lnTo>
                      <a:pt x="18038" y="388459"/>
                    </a:lnTo>
                    <a:lnTo>
                      <a:pt x="18038" y="416232"/>
                    </a:lnTo>
                    <a:cubicBezTo>
                      <a:pt x="18038" y="426448"/>
                      <a:pt x="26321" y="434731"/>
                      <a:pt x="36537" y="434731"/>
                    </a:cubicBezTo>
                    <a:lnTo>
                      <a:pt x="73535" y="434731"/>
                    </a:lnTo>
                    <a:lnTo>
                      <a:pt x="277026" y="434731"/>
                    </a:lnTo>
                    <a:lnTo>
                      <a:pt x="314024" y="434731"/>
                    </a:lnTo>
                    <a:cubicBezTo>
                      <a:pt x="324240" y="434731"/>
                      <a:pt x="332523" y="426448"/>
                      <a:pt x="332523" y="416232"/>
                    </a:cubicBezTo>
                    <a:lnTo>
                      <a:pt x="332523" y="388459"/>
                    </a:lnTo>
                    <a:lnTo>
                      <a:pt x="346165" y="384479"/>
                    </a:lnTo>
                    <a:cubicBezTo>
                      <a:pt x="349399" y="383536"/>
                      <a:pt x="351257" y="380147"/>
                      <a:pt x="350312" y="376911"/>
                    </a:cubicBezTo>
                    <a:close/>
                  </a:path>
                </a:pathLst>
              </a:custGeom>
              <a:solidFill>
                <a:srgbClr val="FFD7A3"/>
              </a:solidFill>
              <a:ln w="1150" cap="flat">
                <a:noFill/>
                <a:prstDash val="solid"/>
                <a:miter/>
              </a:ln>
            </p:spPr>
            <p:txBody>
              <a:bodyPr rtlCol="0" anchor="ctr"/>
              <a:lstStyle/>
              <a:p>
                <a:endParaRPr lang="en-US"/>
              </a:p>
            </p:txBody>
          </p:sp>
          <p:sp>
            <p:nvSpPr>
              <p:cNvPr id="48" name="Freihandform 47">
                <a:extLst>
                  <a:ext uri="{FF2B5EF4-FFF2-40B4-BE49-F238E27FC236}">
                    <a16:creationId xmlns:a16="http://schemas.microsoft.com/office/drawing/2014/main" id="{EAB3E5F5-DE5B-2FA5-49A1-8A2A13EF7BF1}"/>
                  </a:ext>
                </a:extLst>
              </p:cNvPr>
              <p:cNvSpPr/>
              <p:nvPr/>
            </p:nvSpPr>
            <p:spPr>
              <a:xfrm>
                <a:off x="946958" y="2918119"/>
                <a:ext cx="119957" cy="48581"/>
              </a:xfrm>
              <a:custGeom>
                <a:avLst/>
                <a:gdLst>
                  <a:gd name="connsiteX0" fmla="*/ 119958 w 119957"/>
                  <a:gd name="connsiteY0" fmla="*/ 0 h 48581"/>
                  <a:gd name="connsiteX1" fmla="*/ 8963 w 119957"/>
                  <a:gd name="connsiteY1" fmla="*/ 191 h 48581"/>
                  <a:gd name="connsiteX2" fmla="*/ 8963 w 119957"/>
                  <a:gd name="connsiteY2" fmla="*/ 30798 h 48581"/>
                  <a:gd name="connsiteX3" fmla="*/ 0 w 119957"/>
                  <a:gd name="connsiteY3" fmla="*/ 46639 h 48581"/>
                  <a:gd name="connsiteX4" fmla="*/ 119958 w 119957"/>
                  <a:gd name="connsiteY4" fmla="*/ 0 h 485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57" h="48581">
                    <a:moveTo>
                      <a:pt x="119958" y="0"/>
                    </a:moveTo>
                    <a:lnTo>
                      <a:pt x="8963" y="191"/>
                    </a:lnTo>
                    <a:lnTo>
                      <a:pt x="8963" y="30798"/>
                    </a:lnTo>
                    <a:cubicBezTo>
                      <a:pt x="8963" y="37380"/>
                      <a:pt x="5475" y="43345"/>
                      <a:pt x="0" y="46639"/>
                    </a:cubicBezTo>
                    <a:cubicBezTo>
                      <a:pt x="77376" y="60008"/>
                      <a:pt x="119954" y="5"/>
                      <a:pt x="119958" y="0"/>
                    </a:cubicBezTo>
                    <a:close/>
                  </a:path>
                </a:pathLst>
              </a:custGeom>
              <a:solidFill>
                <a:srgbClr val="FDC88E"/>
              </a:solidFill>
              <a:ln w="1150" cap="flat">
                <a:noFill/>
                <a:prstDash val="solid"/>
                <a:miter/>
              </a:ln>
            </p:spPr>
            <p:txBody>
              <a:bodyPr rtlCol="0" anchor="ctr"/>
              <a:lstStyle/>
              <a:p>
                <a:endParaRPr lang="en-US"/>
              </a:p>
            </p:txBody>
          </p:sp>
          <p:sp>
            <p:nvSpPr>
              <p:cNvPr id="49" name="Freihandform 48">
                <a:extLst>
                  <a:ext uri="{FF2B5EF4-FFF2-40B4-BE49-F238E27FC236}">
                    <a16:creationId xmlns:a16="http://schemas.microsoft.com/office/drawing/2014/main" id="{D60EBAE0-22B3-657A-5B84-BE270CC78941}"/>
                  </a:ext>
                </a:extLst>
              </p:cNvPr>
              <p:cNvSpPr/>
              <p:nvPr/>
            </p:nvSpPr>
            <p:spPr>
              <a:xfrm>
                <a:off x="843410" y="2977794"/>
                <a:ext cx="336018" cy="160197"/>
              </a:xfrm>
              <a:custGeom>
                <a:avLst/>
                <a:gdLst>
                  <a:gd name="connsiteX0" fmla="*/ 328489 w 336018"/>
                  <a:gd name="connsiteY0" fmla="*/ 45747 h 160197"/>
                  <a:gd name="connsiteX1" fmla="*/ 301545 w 336018"/>
                  <a:gd name="connsiteY1" fmla="*/ 9602 h 160197"/>
                  <a:gd name="connsiteX2" fmla="*/ 283377 w 336018"/>
                  <a:gd name="connsiteY2" fmla="*/ 517 h 160197"/>
                  <a:gd name="connsiteX3" fmla="*/ 275115 w 336018"/>
                  <a:gd name="connsiteY3" fmla="*/ 4385 h 160197"/>
                  <a:gd name="connsiteX4" fmla="*/ 168010 w 336018"/>
                  <a:gd name="connsiteY4" fmla="*/ 86205 h 160197"/>
                  <a:gd name="connsiteX5" fmla="*/ 168009 w 336018"/>
                  <a:gd name="connsiteY5" fmla="*/ 86205 h 160197"/>
                  <a:gd name="connsiteX6" fmla="*/ 168008 w 336018"/>
                  <a:gd name="connsiteY6" fmla="*/ 86205 h 160197"/>
                  <a:gd name="connsiteX7" fmla="*/ 60904 w 336018"/>
                  <a:gd name="connsiteY7" fmla="*/ 4385 h 160197"/>
                  <a:gd name="connsiteX8" fmla="*/ 52642 w 336018"/>
                  <a:gd name="connsiteY8" fmla="*/ 517 h 160197"/>
                  <a:gd name="connsiteX9" fmla="*/ 34473 w 336018"/>
                  <a:gd name="connsiteY9" fmla="*/ 9602 h 160197"/>
                  <a:gd name="connsiteX10" fmla="*/ 7529 w 336018"/>
                  <a:gd name="connsiteY10" fmla="*/ 45747 h 160197"/>
                  <a:gd name="connsiteX11" fmla="*/ 0 w 336018"/>
                  <a:gd name="connsiteY11" fmla="*/ 102211 h 160197"/>
                  <a:gd name="connsiteX12" fmla="*/ 66263 w 336018"/>
                  <a:gd name="connsiteY12" fmla="*/ 123199 h 160197"/>
                  <a:gd name="connsiteX13" fmla="*/ 66263 w 336018"/>
                  <a:gd name="connsiteY13" fmla="*/ 160197 h 160197"/>
                  <a:gd name="connsiteX14" fmla="*/ 269753 w 336018"/>
                  <a:gd name="connsiteY14" fmla="*/ 160197 h 160197"/>
                  <a:gd name="connsiteX15" fmla="*/ 269753 w 336018"/>
                  <a:gd name="connsiteY15" fmla="*/ 123199 h 160197"/>
                  <a:gd name="connsiteX16" fmla="*/ 336018 w 336018"/>
                  <a:gd name="connsiteY16" fmla="*/ 102211 h 160197"/>
                  <a:gd name="connsiteX17" fmla="*/ 328489 w 336018"/>
                  <a:gd name="connsiteY17" fmla="*/ 45747 h 160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6018" h="160197">
                    <a:moveTo>
                      <a:pt x="328489" y="45747"/>
                    </a:moveTo>
                    <a:cubicBezTo>
                      <a:pt x="326464" y="30552"/>
                      <a:pt x="317049" y="17353"/>
                      <a:pt x="301545" y="9602"/>
                    </a:cubicBezTo>
                    <a:lnTo>
                      <a:pt x="283377" y="517"/>
                    </a:lnTo>
                    <a:cubicBezTo>
                      <a:pt x="280018" y="-1161"/>
                      <a:pt x="277567" y="1542"/>
                      <a:pt x="275115" y="4385"/>
                    </a:cubicBezTo>
                    <a:cubicBezTo>
                      <a:pt x="225819" y="61537"/>
                      <a:pt x="168010" y="86205"/>
                      <a:pt x="168010" y="86205"/>
                    </a:cubicBezTo>
                    <a:lnTo>
                      <a:pt x="168009" y="86205"/>
                    </a:lnTo>
                    <a:lnTo>
                      <a:pt x="168008" y="86205"/>
                    </a:lnTo>
                    <a:cubicBezTo>
                      <a:pt x="168008" y="86205"/>
                      <a:pt x="110199" y="61537"/>
                      <a:pt x="60904" y="4385"/>
                    </a:cubicBezTo>
                    <a:cubicBezTo>
                      <a:pt x="58451" y="1542"/>
                      <a:pt x="55999" y="-1161"/>
                      <a:pt x="52642" y="517"/>
                    </a:cubicBezTo>
                    <a:lnTo>
                      <a:pt x="34473" y="9602"/>
                    </a:lnTo>
                    <a:cubicBezTo>
                      <a:pt x="18969" y="17354"/>
                      <a:pt x="9555" y="30553"/>
                      <a:pt x="7529" y="45747"/>
                    </a:cubicBezTo>
                    <a:lnTo>
                      <a:pt x="0" y="102211"/>
                    </a:lnTo>
                    <a:cubicBezTo>
                      <a:pt x="24434" y="110624"/>
                      <a:pt x="66263" y="123199"/>
                      <a:pt x="66263" y="123199"/>
                    </a:cubicBezTo>
                    <a:lnTo>
                      <a:pt x="66263" y="160197"/>
                    </a:lnTo>
                    <a:lnTo>
                      <a:pt x="269753" y="160197"/>
                    </a:lnTo>
                    <a:lnTo>
                      <a:pt x="269753" y="123199"/>
                    </a:lnTo>
                    <a:cubicBezTo>
                      <a:pt x="269753" y="123199"/>
                      <a:pt x="311582" y="110624"/>
                      <a:pt x="336018" y="102211"/>
                    </a:cubicBezTo>
                    <a:lnTo>
                      <a:pt x="328489" y="45747"/>
                    </a:lnTo>
                    <a:close/>
                  </a:path>
                </a:pathLst>
              </a:custGeom>
              <a:solidFill>
                <a:srgbClr val="26ABB4"/>
              </a:solidFill>
              <a:ln w="1150" cap="flat">
                <a:noFill/>
                <a:prstDash val="solid"/>
                <a:miter/>
              </a:ln>
            </p:spPr>
            <p:txBody>
              <a:bodyPr rtlCol="0" anchor="ctr"/>
              <a:lstStyle/>
              <a:p>
                <a:endParaRPr lang="en-US"/>
              </a:p>
            </p:txBody>
          </p:sp>
          <p:sp>
            <p:nvSpPr>
              <p:cNvPr id="50" name="Freihandform 49">
                <a:extLst>
                  <a:ext uri="{FF2B5EF4-FFF2-40B4-BE49-F238E27FC236}">
                    <a16:creationId xmlns:a16="http://schemas.microsoft.com/office/drawing/2014/main" id="{D976710B-56AE-B4FF-E530-C146956A28E4}"/>
                  </a:ext>
                </a:extLst>
              </p:cNvPr>
              <p:cNvSpPr/>
              <p:nvPr/>
            </p:nvSpPr>
            <p:spPr>
              <a:xfrm>
                <a:off x="854176" y="2703262"/>
                <a:ext cx="314486" cy="231239"/>
              </a:xfrm>
              <a:custGeom>
                <a:avLst/>
                <a:gdLst>
                  <a:gd name="connsiteX0" fmla="*/ 286737 w 314486"/>
                  <a:gd name="connsiteY0" fmla="*/ 83246 h 231239"/>
                  <a:gd name="connsiteX1" fmla="*/ 286737 w 314486"/>
                  <a:gd name="connsiteY1" fmla="*/ 64747 h 231239"/>
                  <a:gd name="connsiteX2" fmla="*/ 240489 w 314486"/>
                  <a:gd name="connsiteY2" fmla="*/ 0 h 231239"/>
                  <a:gd name="connsiteX3" fmla="*/ 73997 w 314486"/>
                  <a:gd name="connsiteY3" fmla="*/ 0 h 231239"/>
                  <a:gd name="connsiteX4" fmla="*/ 27749 w 314486"/>
                  <a:gd name="connsiteY4" fmla="*/ 64747 h 231239"/>
                  <a:gd name="connsiteX5" fmla="*/ 27749 w 314486"/>
                  <a:gd name="connsiteY5" fmla="*/ 83242 h 231239"/>
                  <a:gd name="connsiteX6" fmla="*/ 0 w 314486"/>
                  <a:gd name="connsiteY6" fmla="*/ 110990 h 231239"/>
                  <a:gd name="connsiteX7" fmla="*/ 27749 w 314486"/>
                  <a:gd name="connsiteY7" fmla="*/ 138739 h 231239"/>
                  <a:gd name="connsiteX8" fmla="*/ 27749 w 314486"/>
                  <a:gd name="connsiteY8" fmla="*/ 147993 h 231239"/>
                  <a:gd name="connsiteX9" fmla="*/ 61900 w 314486"/>
                  <a:gd name="connsiteY9" fmla="*/ 199222 h 231239"/>
                  <a:gd name="connsiteX10" fmla="*/ 121665 w 314486"/>
                  <a:gd name="connsiteY10" fmla="*/ 224124 h 231239"/>
                  <a:gd name="connsiteX11" fmla="*/ 157242 w 314486"/>
                  <a:gd name="connsiteY11" fmla="*/ 231239 h 231239"/>
                  <a:gd name="connsiteX12" fmla="*/ 157242 w 314486"/>
                  <a:gd name="connsiteY12" fmla="*/ 231239 h 231239"/>
                  <a:gd name="connsiteX13" fmla="*/ 192817 w 314486"/>
                  <a:gd name="connsiteY13" fmla="*/ 224124 h 231239"/>
                  <a:gd name="connsiteX14" fmla="*/ 252585 w 314486"/>
                  <a:gd name="connsiteY14" fmla="*/ 199221 h 231239"/>
                  <a:gd name="connsiteX15" fmla="*/ 286738 w 314486"/>
                  <a:gd name="connsiteY15" fmla="*/ 147992 h 231239"/>
                  <a:gd name="connsiteX16" fmla="*/ 286738 w 314486"/>
                  <a:gd name="connsiteY16" fmla="*/ 138742 h 231239"/>
                  <a:gd name="connsiteX17" fmla="*/ 314487 w 314486"/>
                  <a:gd name="connsiteY17" fmla="*/ 110994 h 231239"/>
                  <a:gd name="connsiteX18" fmla="*/ 286737 w 314486"/>
                  <a:gd name="connsiteY18" fmla="*/ 83246 h 23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14486" h="231239">
                    <a:moveTo>
                      <a:pt x="286737" y="83246"/>
                    </a:moveTo>
                    <a:lnTo>
                      <a:pt x="286737" y="64747"/>
                    </a:lnTo>
                    <a:cubicBezTo>
                      <a:pt x="286737" y="39205"/>
                      <a:pt x="266030" y="0"/>
                      <a:pt x="240489" y="0"/>
                    </a:cubicBezTo>
                    <a:lnTo>
                      <a:pt x="73997" y="0"/>
                    </a:lnTo>
                    <a:cubicBezTo>
                      <a:pt x="48454" y="0"/>
                      <a:pt x="27749" y="39205"/>
                      <a:pt x="27749" y="64747"/>
                    </a:cubicBezTo>
                    <a:lnTo>
                      <a:pt x="27749" y="83242"/>
                    </a:lnTo>
                    <a:cubicBezTo>
                      <a:pt x="12423" y="83242"/>
                      <a:pt x="0" y="95665"/>
                      <a:pt x="0" y="110990"/>
                    </a:cubicBezTo>
                    <a:cubicBezTo>
                      <a:pt x="0" y="126316"/>
                      <a:pt x="12423" y="138739"/>
                      <a:pt x="27749" y="138739"/>
                    </a:cubicBezTo>
                    <a:lnTo>
                      <a:pt x="27749" y="147993"/>
                    </a:lnTo>
                    <a:cubicBezTo>
                      <a:pt x="27749" y="170398"/>
                      <a:pt x="41220" y="190605"/>
                      <a:pt x="61900" y="199222"/>
                    </a:cubicBezTo>
                    <a:lnTo>
                      <a:pt x="121665" y="224124"/>
                    </a:lnTo>
                    <a:cubicBezTo>
                      <a:pt x="132938" y="228822"/>
                      <a:pt x="145030" y="231239"/>
                      <a:pt x="157242" y="231239"/>
                    </a:cubicBezTo>
                    <a:lnTo>
                      <a:pt x="157242" y="231239"/>
                    </a:lnTo>
                    <a:cubicBezTo>
                      <a:pt x="169453" y="231239"/>
                      <a:pt x="181544" y="228820"/>
                      <a:pt x="192817" y="224124"/>
                    </a:cubicBezTo>
                    <a:lnTo>
                      <a:pt x="252585" y="199221"/>
                    </a:lnTo>
                    <a:cubicBezTo>
                      <a:pt x="273266" y="190604"/>
                      <a:pt x="286738" y="170397"/>
                      <a:pt x="286738" y="147992"/>
                    </a:cubicBezTo>
                    <a:lnTo>
                      <a:pt x="286738" y="138742"/>
                    </a:lnTo>
                    <a:cubicBezTo>
                      <a:pt x="302063" y="138742"/>
                      <a:pt x="314487" y="126319"/>
                      <a:pt x="314487" y="110994"/>
                    </a:cubicBezTo>
                    <a:cubicBezTo>
                      <a:pt x="314487" y="95668"/>
                      <a:pt x="302062" y="83246"/>
                      <a:pt x="286737" y="83246"/>
                    </a:cubicBezTo>
                    <a:close/>
                  </a:path>
                </a:pathLst>
              </a:custGeom>
              <a:solidFill>
                <a:srgbClr val="FFE1B2"/>
              </a:solidFill>
              <a:ln w="1150" cap="flat">
                <a:noFill/>
                <a:prstDash val="solid"/>
                <a:miter/>
              </a:ln>
            </p:spPr>
            <p:txBody>
              <a:bodyPr rtlCol="0" anchor="ctr"/>
              <a:lstStyle/>
              <a:p>
                <a:endParaRPr lang="en-US"/>
              </a:p>
            </p:txBody>
          </p:sp>
          <p:sp>
            <p:nvSpPr>
              <p:cNvPr id="51" name="Freihandform 50">
                <a:extLst>
                  <a:ext uri="{FF2B5EF4-FFF2-40B4-BE49-F238E27FC236}">
                    <a16:creationId xmlns:a16="http://schemas.microsoft.com/office/drawing/2014/main" id="{5A961374-A02F-8A29-0039-A6F277E61E77}"/>
                  </a:ext>
                </a:extLst>
              </p:cNvPr>
              <p:cNvSpPr/>
              <p:nvPr/>
            </p:nvSpPr>
            <p:spPr>
              <a:xfrm>
                <a:off x="1066916" y="2795757"/>
                <a:ext cx="18499" cy="27748"/>
              </a:xfrm>
              <a:custGeom>
                <a:avLst/>
                <a:gdLst>
                  <a:gd name="connsiteX0" fmla="*/ 9250 w 18499"/>
                  <a:gd name="connsiteY0" fmla="*/ 27749 h 27748"/>
                  <a:gd name="connsiteX1" fmla="*/ 9250 w 18499"/>
                  <a:gd name="connsiteY1" fmla="*/ 27749 h 27748"/>
                  <a:gd name="connsiteX2" fmla="*/ 0 w 18499"/>
                  <a:gd name="connsiteY2" fmla="*/ 18499 h 27748"/>
                  <a:gd name="connsiteX3" fmla="*/ 0 w 18499"/>
                  <a:gd name="connsiteY3" fmla="*/ 9250 h 27748"/>
                  <a:gd name="connsiteX4" fmla="*/ 9250 w 18499"/>
                  <a:gd name="connsiteY4" fmla="*/ 0 h 27748"/>
                  <a:gd name="connsiteX5" fmla="*/ 9250 w 18499"/>
                  <a:gd name="connsiteY5" fmla="*/ 0 h 27748"/>
                  <a:gd name="connsiteX6" fmla="*/ 18499 w 18499"/>
                  <a:gd name="connsiteY6" fmla="*/ 9250 h 27748"/>
                  <a:gd name="connsiteX7" fmla="*/ 18499 w 18499"/>
                  <a:gd name="connsiteY7" fmla="*/ 18499 h 27748"/>
                  <a:gd name="connsiteX8" fmla="*/ 9250 w 18499"/>
                  <a:gd name="connsiteY8" fmla="*/ 27749 h 27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499" h="27748">
                    <a:moveTo>
                      <a:pt x="9250" y="27749"/>
                    </a:moveTo>
                    <a:lnTo>
                      <a:pt x="9250" y="27749"/>
                    </a:lnTo>
                    <a:cubicBezTo>
                      <a:pt x="4162" y="27749"/>
                      <a:pt x="0" y="23586"/>
                      <a:pt x="0" y="18499"/>
                    </a:cubicBezTo>
                    <a:lnTo>
                      <a:pt x="0" y="9250"/>
                    </a:lnTo>
                    <a:cubicBezTo>
                      <a:pt x="0" y="4162"/>
                      <a:pt x="4162" y="0"/>
                      <a:pt x="9250" y="0"/>
                    </a:cubicBezTo>
                    <a:lnTo>
                      <a:pt x="9250" y="0"/>
                    </a:lnTo>
                    <a:cubicBezTo>
                      <a:pt x="14337" y="0"/>
                      <a:pt x="18499" y="4162"/>
                      <a:pt x="18499" y="9250"/>
                    </a:cubicBezTo>
                    <a:lnTo>
                      <a:pt x="18499" y="18499"/>
                    </a:lnTo>
                    <a:cubicBezTo>
                      <a:pt x="18499" y="23586"/>
                      <a:pt x="14337" y="27749"/>
                      <a:pt x="9250" y="27749"/>
                    </a:cubicBezTo>
                    <a:close/>
                  </a:path>
                </a:pathLst>
              </a:custGeom>
              <a:solidFill>
                <a:srgbClr val="623F33"/>
              </a:solidFill>
              <a:ln w="1150" cap="flat">
                <a:noFill/>
                <a:prstDash val="solid"/>
                <a:miter/>
              </a:ln>
            </p:spPr>
            <p:txBody>
              <a:bodyPr rtlCol="0" anchor="ctr"/>
              <a:lstStyle/>
              <a:p>
                <a:endParaRPr lang="en-US"/>
              </a:p>
            </p:txBody>
          </p:sp>
          <p:sp>
            <p:nvSpPr>
              <p:cNvPr id="52" name="Freihandform 51">
                <a:extLst>
                  <a:ext uri="{FF2B5EF4-FFF2-40B4-BE49-F238E27FC236}">
                    <a16:creationId xmlns:a16="http://schemas.microsoft.com/office/drawing/2014/main" id="{15393F65-8274-473E-9700-81EE604849AC}"/>
                  </a:ext>
                </a:extLst>
              </p:cNvPr>
              <p:cNvSpPr/>
              <p:nvPr/>
            </p:nvSpPr>
            <p:spPr>
              <a:xfrm>
                <a:off x="965170" y="2860503"/>
                <a:ext cx="92497" cy="28003"/>
              </a:xfrm>
              <a:custGeom>
                <a:avLst/>
                <a:gdLst>
                  <a:gd name="connsiteX0" fmla="*/ 46249 w 92497"/>
                  <a:gd name="connsiteY0" fmla="*/ 28004 h 28003"/>
                  <a:gd name="connsiteX1" fmla="*/ 4048 w 92497"/>
                  <a:gd name="connsiteY1" fmla="*/ 16898 h 28003"/>
                  <a:gd name="connsiteX2" fmla="*/ 1605 w 92497"/>
                  <a:gd name="connsiteY2" fmla="*/ 4050 h 28003"/>
                  <a:gd name="connsiteX3" fmla="*/ 14453 w 92497"/>
                  <a:gd name="connsiteY3" fmla="*/ 1607 h 28003"/>
                  <a:gd name="connsiteX4" fmla="*/ 46249 w 92497"/>
                  <a:gd name="connsiteY4" fmla="*/ 9506 h 28003"/>
                  <a:gd name="connsiteX5" fmla="*/ 78044 w 92497"/>
                  <a:gd name="connsiteY5" fmla="*/ 1607 h 28003"/>
                  <a:gd name="connsiteX6" fmla="*/ 90893 w 92497"/>
                  <a:gd name="connsiteY6" fmla="*/ 4050 h 28003"/>
                  <a:gd name="connsiteX7" fmla="*/ 88450 w 92497"/>
                  <a:gd name="connsiteY7" fmla="*/ 16898 h 28003"/>
                  <a:gd name="connsiteX8" fmla="*/ 46249 w 92497"/>
                  <a:gd name="connsiteY8" fmla="*/ 28004 h 28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497" h="28003">
                    <a:moveTo>
                      <a:pt x="46249" y="28004"/>
                    </a:moveTo>
                    <a:cubicBezTo>
                      <a:pt x="29804" y="28004"/>
                      <a:pt x="14422" y="23957"/>
                      <a:pt x="4048" y="16898"/>
                    </a:cubicBezTo>
                    <a:cubicBezTo>
                      <a:pt x="-175" y="14026"/>
                      <a:pt x="-1272" y="8272"/>
                      <a:pt x="1605" y="4050"/>
                    </a:cubicBezTo>
                    <a:cubicBezTo>
                      <a:pt x="4472" y="-168"/>
                      <a:pt x="10231" y="-1267"/>
                      <a:pt x="14453" y="1607"/>
                    </a:cubicBezTo>
                    <a:cubicBezTo>
                      <a:pt x="21725" y="6552"/>
                      <a:pt x="33612" y="9506"/>
                      <a:pt x="46249" y="9506"/>
                    </a:cubicBezTo>
                    <a:cubicBezTo>
                      <a:pt x="58886" y="9506"/>
                      <a:pt x="70773" y="6552"/>
                      <a:pt x="78044" y="1607"/>
                    </a:cubicBezTo>
                    <a:cubicBezTo>
                      <a:pt x="82276" y="-1275"/>
                      <a:pt x="88021" y="-173"/>
                      <a:pt x="90893" y="4050"/>
                    </a:cubicBezTo>
                    <a:cubicBezTo>
                      <a:pt x="93770" y="8272"/>
                      <a:pt x="92672" y="14026"/>
                      <a:pt x="88450" y="16898"/>
                    </a:cubicBezTo>
                    <a:cubicBezTo>
                      <a:pt x="78075" y="23957"/>
                      <a:pt x="62693" y="28004"/>
                      <a:pt x="46249" y="28004"/>
                    </a:cubicBezTo>
                    <a:close/>
                  </a:path>
                </a:pathLst>
              </a:custGeom>
              <a:solidFill>
                <a:srgbClr val="E4B07B"/>
              </a:solidFill>
              <a:ln w="1150" cap="flat">
                <a:noFill/>
                <a:prstDash val="solid"/>
                <a:miter/>
              </a:ln>
            </p:spPr>
            <p:txBody>
              <a:bodyPr rtlCol="0" anchor="ctr"/>
              <a:lstStyle/>
              <a:p>
                <a:endParaRPr lang="en-US"/>
              </a:p>
            </p:txBody>
          </p:sp>
          <p:sp>
            <p:nvSpPr>
              <p:cNvPr id="53" name="Freihandform 52">
                <a:extLst>
                  <a:ext uri="{FF2B5EF4-FFF2-40B4-BE49-F238E27FC236}">
                    <a16:creationId xmlns:a16="http://schemas.microsoft.com/office/drawing/2014/main" id="{CB9F8F43-63DB-4BD6-82F6-2D7342A76B57}"/>
                  </a:ext>
                </a:extLst>
              </p:cNvPr>
              <p:cNvSpPr/>
              <p:nvPr/>
            </p:nvSpPr>
            <p:spPr>
              <a:xfrm>
                <a:off x="854176" y="2711549"/>
                <a:ext cx="263932" cy="219014"/>
              </a:xfrm>
              <a:custGeom>
                <a:avLst/>
                <a:gdLst>
                  <a:gd name="connsiteX0" fmla="*/ 27749 w 263932"/>
                  <a:gd name="connsiteY0" fmla="*/ 74959 h 219014"/>
                  <a:gd name="connsiteX1" fmla="*/ 0 w 263932"/>
                  <a:gd name="connsiteY1" fmla="*/ 102707 h 219014"/>
                  <a:gd name="connsiteX2" fmla="*/ 27749 w 263932"/>
                  <a:gd name="connsiteY2" fmla="*/ 130456 h 219014"/>
                  <a:gd name="connsiteX3" fmla="*/ 27749 w 263932"/>
                  <a:gd name="connsiteY3" fmla="*/ 139705 h 219014"/>
                  <a:gd name="connsiteX4" fmla="*/ 61900 w 263932"/>
                  <a:gd name="connsiteY4" fmla="*/ 190934 h 219014"/>
                  <a:gd name="connsiteX5" fmla="*/ 121664 w 263932"/>
                  <a:gd name="connsiteY5" fmla="*/ 215836 h 219014"/>
                  <a:gd name="connsiteX6" fmla="*/ 130598 w 263932"/>
                  <a:gd name="connsiteY6" fmla="*/ 219015 h 219014"/>
                  <a:gd name="connsiteX7" fmla="*/ 76303 w 263932"/>
                  <a:gd name="connsiteY7" fmla="*/ 171759 h 219014"/>
                  <a:gd name="connsiteX8" fmla="*/ 64747 w 263932"/>
                  <a:gd name="connsiteY8" fmla="*/ 142131 h 219014"/>
                  <a:gd name="connsiteX9" fmla="*/ 64747 w 263932"/>
                  <a:gd name="connsiteY9" fmla="*/ 93458 h 219014"/>
                  <a:gd name="connsiteX10" fmla="*/ 258988 w 263932"/>
                  <a:gd name="connsiteY10" fmla="*/ 10212 h 219014"/>
                  <a:gd name="connsiteX11" fmla="*/ 263933 w 263932"/>
                  <a:gd name="connsiteY11" fmla="*/ 0 h 219014"/>
                  <a:gd name="connsiteX12" fmla="*/ 27749 w 263932"/>
                  <a:gd name="connsiteY12" fmla="*/ 74959 h 219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3932" h="219014">
                    <a:moveTo>
                      <a:pt x="27749" y="74959"/>
                    </a:moveTo>
                    <a:cubicBezTo>
                      <a:pt x="12423" y="74959"/>
                      <a:pt x="0" y="87382"/>
                      <a:pt x="0" y="102707"/>
                    </a:cubicBezTo>
                    <a:cubicBezTo>
                      <a:pt x="0" y="118033"/>
                      <a:pt x="12423" y="130456"/>
                      <a:pt x="27749" y="130456"/>
                    </a:cubicBezTo>
                    <a:lnTo>
                      <a:pt x="27749" y="139705"/>
                    </a:lnTo>
                    <a:cubicBezTo>
                      <a:pt x="27749" y="162110"/>
                      <a:pt x="41220" y="182317"/>
                      <a:pt x="61900" y="190934"/>
                    </a:cubicBezTo>
                    <a:lnTo>
                      <a:pt x="121664" y="215836"/>
                    </a:lnTo>
                    <a:cubicBezTo>
                      <a:pt x="124589" y="217055"/>
                      <a:pt x="127575" y="218105"/>
                      <a:pt x="130598" y="219015"/>
                    </a:cubicBezTo>
                    <a:cubicBezTo>
                      <a:pt x="104186" y="199694"/>
                      <a:pt x="86605" y="182803"/>
                      <a:pt x="76303" y="171759"/>
                    </a:cubicBezTo>
                    <a:cubicBezTo>
                      <a:pt x="68809" y="163724"/>
                      <a:pt x="64747" y="153120"/>
                      <a:pt x="64747" y="142131"/>
                    </a:cubicBezTo>
                    <a:lnTo>
                      <a:pt x="64747" y="93458"/>
                    </a:lnTo>
                    <a:cubicBezTo>
                      <a:pt x="64747" y="93458"/>
                      <a:pt x="218906" y="74187"/>
                      <a:pt x="258988" y="10212"/>
                    </a:cubicBezTo>
                    <a:cubicBezTo>
                      <a:pt x="261330" y="6474"/>
                      <a:pt x="262948" y="3081"/>
                      <a:pt x="263933" y="0"/>
                    </a:cubicBezTo>
                    <a:cubicBezTo>
                      <a:pt x="173738" y="51825"/>
                      <a:pt x="27749" y="74959"/>
                      <a:pt x="27749" y="74959"/>
                    </a:cubicBezTo>
                    <a:close/>
                  </a:path>
                </a:pathLst>
              </a:custGeom>
              <a:solidFill>
                <a:srgbClr val="FFD7A3"/>
              </a:solidFill>
              <a:ln w="1150" cap="flat">
                <a:noFill/>
                <a:prstDash val="solid"/>
                <a:miter/>
              </a:ln>
            </p:spPr>
            <p:txBody>
              <a:bodyPr rtlCol="0" anchor="ctr"/>
              <a:lstStyle/>
              <a:p>
                <a:endParaRPr lang="en-US"/>
              </a:p>
            </p:txBody>
          </p:sp>
          <p:sp>
            <p:nvSpPr>
              <p:cNvPr id="54" name="Freihandform 53">
                <a:extLst>
                  <a:ext uri="{FF2B5EF4-FFF2-40B4-BE49-F238E27FC236}">
                    <a16:creationId xmlns:a16="http://schemas.microsoft.com/office/drawing/2014/main" id="{9AC53AF4-4ACD-5861-9C65-A230C4F4B7D5}"/>
                  </a:ext>
                </a:extLst>
              </p:cNvPr>
              <p:cNvSpPr/>
              <p:nvPr/>
            </p:nvSpPr>
            <p:spPr>
              <a:xfrm>
                <a:off x="843604" y="3009798"/>
                <a:ext cx="65839" cy="88369"/>
              </a:xfrm>
              <a:custGeom>
                <a:avLst/>
                <a:gdLst>
                  <a:gd name="connsiteX0" fmla="*/ 65840 w 65839"/>
                  <a:gd name="connsiteY0" fmla="*/ 88369 h 88369"/>
                  <a:gd name="connsiteX1" fmla="*/ 54969 w 65839"/>
                  <a:gd name="connsiteY1" fmla="*/ 57898 h 88369"/>
                  <a:gd name="connsiteX2" fmla="*/ 11546 w 65839"/>
                  <a:gd name="connsiteY2" fmla="*/ 0 h 88369"/>
                  <a:gd name="connsiteX3" fmla="*/ 7331 w 65839"/>
                  <a:gd name="connsiteY3" fmla="*/ 13744 h 88369"/>
                  <a:gd name="connsiteX4" fmla="*/ 0 w 65839"/>
                  <a:gd name="connsiteY4" fmla="*/ 68734 h 88369"/>
                  <a:gd name="connsiteX5" fmla="*/ 65840 w 65839"/>
                  <a:gd name="connsiteY5" fmla="*/ 88369 h 88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839" h="88369">
                    <a:moveTo>
                      <a:pt x="65840" y="88369"/>
                    </a:moveTo>
                    <a:cubicBezTo>
                      <a:pt x="65274" y="77370"/>
                      <a:pt x="61602" y="66743"/>
                      <a:pt x="54969" y="57898"/>
                    </a:cubicBezTo>
                    <a:lnTo>
                      <a:pt x="11546" y="0"/>
                    </a:lnTo>
                    <a:cubicBezTo>
                      <a:pt x="9450" y="4317"/>
                      <a:pt x="7977" y="8912"/>
                      <a:pt x="7331" y="13744"/>
                    </a:cubicBezTo>
                    <a:lnTo>
                      <a:pt x="0" y="68734"/>
                    </a:lnTo>
                    <a:lnTo>
                      <a:pt x="65840" y="88369"/>
                    </a:lnTo>
                    <a:close/>
                  </a:path>
                </a:pathLst>
              </a:custGeom>
              <a:solidFill>
                <a:srgbClr val="97CCD2"/>
              </a:solidFill>
              <a:ln w="1150" cap="flat">
                <a:noFill/>
                <a:prstDash val="solid"/>
                <a:miter/>
              </a:ln>
            </p:spPr>
            <p:txBody>
              <a:bodyPr rtlCol="0" anchor="ctr"/>
              <a:lstStyle/>
              <a:p>
                <a:endParaRPr lang="en-US"/>
              </a:p>
            </p:txBody>
          </p:sp>
          <p:sp>
            <p:nvSpPr>
              <p:cNvPr id="55" name="Freihandform 54">
                <a:extLst>
                  <a:ext uri="{FF2B5EF4-FFF2-40B4-BE49-F238E27FC236}">
                    <a16:creationId xmlns:a16="http://schemas.microsoft.com/office/drawing/2014/main" id="{FC04EC2C-5CB9-8694-2906-EBFD1A622DC3}"/>
                  </a:ext>
                </a:extLst>
              </p:cNvPr>
              <p:cNvSpPr/>
              <p:nvPr/>
            </p:nvSpPr>
            <p:spPr>
              <a:xfrm>
                <a:off x="836138" y="3069735"/>
                <a:ext cx="73533" cy="38173"/>
              </a:xfrm>
              <a:custGeom>
                <a:avLst/>
                <a:gdLst>
                  <a:gd name="connsiteX0" fmla="*/ 246 w 73533"/>
                  <a:gd name="connsiteY0" fmla="*/ 10436 h 38173"/>
                  <a:gd name="connsiteX1" fmla="*/ 4395 w 73533"/>
                  <a:gd name="connsiteY1" fmla="*/ 18005 h 38173"/>
                  <a:gd name="connsiteX2" fmla="*/ 73534 w 73533"/>
                  <a:gd name="connsiteY2" fmla="*/ 38174 h 38173"/>
                  <a:gd name="connsiteX3" fmla="*/ 73534 w 73533"/>
                  <a:gd name="connsiteY3" fmla="*/ 31258 h 38173"/>
                  <a:gd name="connsiteX4" fmla="*/ 71845 w 73533"/>
                  <a:gd name="connsiteY4" fmla="*/ 18410 h 38173"/>
                  <a:gd name="connsiteX5" fmla="*/ 9577 w 73533"/>
                  <a:gd name="connsiteY5" fmla="*/ 246 h 38173"/>
                  <a:gd name="connsiteX6" fmla="*/ 2010 w 73533"/>
                  <a:gd name="connsiteY6" fmla="*/ 4394 h 38173"/>
                  <a:gd name="connsiteX7" fmla="*/ 246 w 73533"/>
                  <a:gd name="connsiteY7" fmla="*/ 10436 h 38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533" h="38173">
                    <a:moveTo>
                      <a:pt x="246" y="10436"/>
                    </a:moveTo>
                    <a:cubicBezTo>
                      <a:pt x="-699" y="13673"/>
                      <a:pt x="1159" y="17061"/>
                      <a:pt x="4395" y="18005"/>
                    </a:cubicBezTo>
                    <a:lnTo>
                      <a:pt x="73534" y="38174"/>
                    </a:lnTo>
                    <a:lnTo>
                      <a:pt x="73534" y="31258"/>
                    </a:lnTo>
                    <a:cubicBezTo>
                      <a:pt x="73534" y="26889"/>
                      <a:pt x="72847" y="22609"/>
                      <a:pt x="71845" y="18410"/>
                    </a:cubicBezTo>
                    <a:lnTo>
                      <a:pt x="9577" y="246"/>
                    </a:lnTo>
                    <a:cubicBezTo>
                      <a:pt x="6342" y="-698"/>
                      <a:pt x="2954" y="1159"/>
                      <a:pt x="2010" y="4394"/>
                    </a:cubicBezTo>
                    <a:lnTo>
                      <a:pt x="246" y="10436"/>
                    </a:lnTo>
                    <a:close/>
                  </a:path>
                </a:pathLst>
              </a:custGeom>
              <a:solidFill>
                <a:srgbClr val="26ABB4"/>
              </a:solidFill>
              <a:ln w="1150" cap="flat">
                <a:noFill/>
                <a:prstDash val="solid"/>
                <a:miter/>
              </a:ln>
            </p:spPr>
            <p:txBody>
              <a:bodyPr rtlCol="0" anchor="ctr"/>
              <a:lstStyle/>
              <a:p>
                <a:endParaRPr lang="en-US"/>
              </a:p>
            </p:txBody>
          </p:sp>
          <p:sp>
            <p:nvSpPr>
              <p:cNvPr id="56" name="Freihandform 55">
                <a:extLst>
                  <a:ext uri="{FF2B5EF4-FFF2-40B4-BE49-F238E27FC236}">
                    <a16:creationId xmlns:a16="http://schemas.microsoft.com/office/drawing/2014/main" id="{45384B25-A2C1-A0AD-FE79-1626061C20E4}"/>
                  </a:ext>
                </a:extLst>
              </p:cNvPr>
              <p:cNvSpPr/>
              <p:nvPr/>
            </p:nvSpPr>
            <p:spPr>
              <a:xfrm>
                <a:off x="1113392" y="3009798"/>
                <a:ext cx="65839" cy="88369"/>
              </a:xfrm>
              <a:custGeom>
                <a:avLst/>
                <a:gdLst>
                  <a:gd name="connsiteX0" fmla="*/ 0 w 65839"/>
                  <a:gd name="connsiteY0" fmla="*/ 88369 h 88369"/>
                  <a:gd name="connsiteX1" fmla="*/ 10871 w 65839"/>
                  <a:gd name="connsiteY1" fmla="*/ 57898 h 88369"/>
                  <a:gd name="connsiteX2" fmla="*/ 54294 w 65839"/>
                  <a:gd name="connsiteY2" fmla="*/ 0 h 88369"/>
                  <a:gd name="connsiteX3" fmla="*/ 58508 w 65839"/>
                  <a:gd name="connsiteY3" fmla="*/ 13744 h 88369"/>
                  <a:gd name="connsiteX4" fmla="*/ 65840 w 65839"/>
                  <a:gd name="connsiteY4" fmla="*/ 68734 h 88369"/>
                  <a:gd name="connsiteX5" fmla="*/ 0 w 65839"/>
                  <a:gd name="connsiteY5" fmla="*/ 88369 h 88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839" h="88369">
                    <a:moveTo>
                      <a:pt x="0" y="88369"/>
                    </a:moveTo>
                    <a:cubicBezTo>
                      <a:pt x="565" y="77370"/>
                      <a:pt x="4237" y="66743"/>
                      <a:pt x="10871" y="57898"/>
                    </a:cubicBezTo>
                    <a:lnTo>
                      <a:pt x="54294" y="0"/>
                    </a:lnTo>
                    <a:cubicBezTo>
                      <a:pt x="56390" y="4317"/>
                      <a:pt x="57863" y="8912"/>
                      <a:pt x="58508" y="13744"/>
                    </a:cubicBezTo>
                    <a:lnTo>
                      <a:pt x="65840" y="68734"/>
                    </a:lnTo>
                    <a:lnTo>
                      <a:pt x="0" y="88369"/>
                    </a:lnTo>
                    <a:close/>
                  </a:path>
                </a:pathLst>
              </a:custGeom>
              <a:solidFill>
                <a:srgbClr val="97CCD2"/>
              </a:solidFill>
              <a:ln w="1150" cap="flat">
                <a:noFill/>
                <a:prstDash val="solid"/>
                <a:miter/>
              </a:ln>
            </p:spPr>
            <p:txBody>
              <a:bodyPr rtlCol="0" anchor="ctr"/>
              <a:lstStyle/>
              <a:p>
                <a:endParaRPr lang="en-US"/>
              </a:p>
            </p:txBody>
          </p:sp>
          <p:sp>
            <p:nvSpPr>
              <p:cNvPr id="57" name="Freihandform 56">
                <a:extLst>
                  <a:ext uri="{FF2B5EF4-FFF2-40B4-BE49-F238E27FC236}">
                    <a16:creationId xmlns:a16="http://schemas.microsoft.com/office/drawing/2014/main" id="{C6134BF9-359C-67D8-CBE1-1C4B6353FDC7}"/>
                  </a:ext>
                </a:extLst>
              </p:cNvPr>
              <p:cNvSpPr/>
              <p:nvPr/>
            </p:nvSpPr>
            <p:spPr>
              <a:xfrm>
                <a:off x="1113164" y="3069735"/>
                <a:ext cx="73535" cy="38173"/>
              </a:xfrm>
              <a:custGeom>
                <a:avLst/>
                <a:gdLst>
                  <a:gd name="connsiteX0" fmla="*/ 73289 w 73535"/>
                  <a:gd name="connsiteY0" fmla="*/ 10436 h 38173"/>
                  <a:gd name="connsiteX1" fmla="*/ 69141 w 73535"/>
                  <a:gd name="connsiteY1" fmla="*/ 18005 h 38173"/>
                  <a:gd name="connsiteX2" fmla="*/ 0 w 73535"/>
                  <a:gd name="connsiteY2" fmla="*/ 38174 h 38173"/>
                  <a:gd name="connsiteX3" fmla="*/ 0 w 73535"/>
                  <a:gd name="connsiteY3" fmla="*/ 31258 h 38173"/>
                  <a:gd name="connsiteX4" fmla="*/ 1689 w 73535"/>
                  <a:gd name="connsiteY4" fmla="*/ 18410 h 38173"/>
                  <a:gd name="connsiteX5" fmla="*/ 63957 w 73535"/>
                  <a:gd name="connsiteY5" fmla="*/ 246 h 38173"/>
                  <a:gd name="connsiteX6" fmla="*/ 71523 w 73535"/>
                  <a:gd name="connsiteY6" fmla="*/ 4394 h 38173"/>
                  <a:gd name="connsiteX7" fmla="*/ 73289 w 73535"/>
                  <a:gd name="connsiteY7" fmla="*/ 10436 h 38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535" h="38173">
                    <a:moveTo>
                      <a:pt x="73289" y="10436"/>
                    </a:moveTo>
                    <a:cubicBezTo>
                      <a:pt x="74234" y="13673"/>
                      <a:pt x="72376" y="17061"/>
                      <a:pt x="69141" y="18005"/>
                    </a:cubicBezTo>
                    <a:lnTo>
                      <a:pt x="0" y="38174"/>
                    </a:lnTo>
                    <a:lnTo>
                      <a:pt x="0" y="31258"/>
                    </a:lnTo>
                    <a:cubicBezTo>
                      <a:pt x="0" y="26889"/>
                      <a:pt x="687" y="22609"/>
                      <a:pt x="1689" y="18410"/>
                    </a:cubicBezTo>
                    <a:lnTo>
                      <a:pt x="63957" y="246"/>
                    </a:lnTo>
                    <a:cubicBezTo>
                      <a:pt x="67192" y="-698"/>
                      <a:pt x="70580" y="1159"/>
                      <a:pt x="71523" y="4394"/>
                    </a:cubicBezTo>
                    <a:lnTo>
                      <a:pt x="73289" y="10436"/>
                    </a:lnTo>
                    <a:close/>
                  </a:path>
                </a:pathLst>
              </a:custGeom>
              <a:solidFill>
                <a:srgbClr val="26ABB4"/>
              </a:solidFill>
              <a:ln w="1150" cap="flat">
                <a:noFill/>
                <a:prstDash val="solid"/>
                <a:miter/>
              </a:ln>
            </p:spPr>
            <p:txBody>
              <a:bodyPr rtlCol="0" anchor="ctr"/>
              <a:lstStyle/>
              <a:p>
                <a:endParaRPr lang="en-US"/>
              </a:p>
            </p:txBody>
          </p:sp>
          <p:sp>
            <p:nvSpPr>
              <p:cNvPr id="58" name="Freihandform 57">
                <a:extLst>
                  <a:ext uri="{FF2B5EF4-FFF2-40B4-BE49-F238E27FC236}">
                    <a16:creationId xmlns:a16="http://schemas.microsoft.com/office/drawing/2014/main" id="{9FD9DE17-DCBC-1FE1-9C83-648748A37314}"/>
                  </a:ext>
                </a:extLst>
              </p:cNvPr>
              <p:cNvSpPr/>
              <p:nvPr/>
            </p:nvSpPr>
            <p:spPr>
              <a:xfrm>
                <a:off x="891174" y="2925251"/>
                <a:ext cx="46247" cy="18499"/>
              </a:xfrm>
              <a:custGeom>
                <a:avLst/>
                <a:gdLst>
                  <a:gd name="connsiteX0" fmla="*/ 36998 w 46247"/>
                  <a:gd name="connsiteY0" fmla="*/ 18499 h 18499"/>
                  <a:gd name="connsiteX1" fmla="*/ 9250 w 46247"/>
                  <a:gd name="connsiteY1" fmla="*/ 18499 h 18499"/>
                  <a:gd name="connsiteX2" fmla="*/ 0 w 46247"/>
                  <a:gd name="connsiteY2" fmla="*/ 9250 h 18499"/>
                  <a:gd name="connsiteX3" fmla="*/ 0 w 46247"/>
                  <a:gd name="connsiteY3" fmla="*/ 9250 h 18499"/>
                  <a:gd name="connsiteX4" fmla="*/ 9250 w 46247"/>
                  <a:gd name="connsiteY4" fmla="*/ 0 h 18499"/>
                  <a:gd name="connsiteX5" fmla="*/ 36998 w 46247"/>
                  <a:gd name="connsiteY5" fmla="*/ 0 h 18499"/>
                  <a:gd name="connsiteX6" fmla="*/ 46248 w 46247"/>
                  <a:gd name="connsiteY6" fmla="*/ 9250 h 18499"/>
                  <a:gd name="connsiteX7" fmla="*/ 46248 w 46247"/>
                  <a:gd name="connsiteY7" fmla="*/ 9250 h 18499"/>
                  <a:gd name="connsiteX8" fmla="*/ 36998 w 46247"/>
                  <a:gd name="connsiteY8" fmla="*/ 18499 h 18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247" h="18499">
                    <a:moveTo>
                      <a:pt x="36998" y="18499"/>
                    </a:moveTo>
                    <a:lnTo>
                      <a:pt x="9250" y="18499"/>
                    </a:lnTo>
                    <a:cubicBezTo>
                      <a:pt x="4141" y="18499"/>
                      <a:pt x="0" y="14358"/>
                      <a:pt x="0" y="9250"/>
                    </a:cubicBezTo>
                    <a:lnTo>
                      <a:pt x="0" y="9250"/>
                    </a:lnTo>
                    <a:cubicBezTo>
                      <a:pt x="0" y="4141"/>
                      <a:pt x="4141" y="0"/>
                      <a:pt x="9250" y="0"/>
                    </a:cubicBezTo>
                    <a:lnTo>
                      <a:pt x="36998" y="0"/>
                    </a:lnTo>
                    <a:cubicBezTo>
                      <a:pt x="42106" y="0"/>
                      <a:pt x="46248" y="4141"/>
                      <a:pt x="46248" y="9250"/>
                    </a:cubicBezTo>
                    <a:lnTo>
                      <a:pt x="46248" y="9250"/>
                    </a:lnTo>
                    <a:cubicBezTo>
                      <a:pt x="46248" y="14358"/>
                      <a:pt x="42106" y="18499"/>
                      <a:pt x="36998" y="18499"/>
                    </a:cubicBezTo>
                    <a:close/>
                  </a:path>
                </a:pathLst>
              </a:custGeom>
              <a:solidFill>
                <a:srgbClr val="26ABB4"/>
              </a:solidFill>
              <a:ln w="1150" cap="flat">
                <a:noFill/>
                <a:prstDash val="solid"/>
                <a:miter/>
              </a:ln>
            </p:spPr>
            <p:txBody>
              <a:bodyPr rtlCol="0" anchor="ctr"/>
              <a:lstStyle/>
              <a:p>
                <a:endParaRPr lang="en-US"/>
              </a:p>
            </p:txBody>
          </p:sp>
          <p:sp>
            <p:nvSpPr>
              <p:cNvPr id="59" name="Freihandform 58">
                <a:extLst>
                  <a:ext uri="{FF2B5EF4-FFF2-40B4-BE49-F238E27FC236}">
                    <a16:creationId xmlns:a16="http://schemas.microsoft.com/office/drawing/2014/main" id="{D5F62133-7167-63B0-E156-58FED284F71E}"/>
                  </a:ext>
                </a:extLst>
              </p:cNvPr>
              <p:cNvSpPr/>
              <p:nvPr/>
            </p:nvSpPr>
            <p:spPr>
              <a:xfrm>
                <a:off x="863425" y="2699789"/>
                <a:ext cx="277480" cy="160717"/>
              </a:xfrm>
              <a:custGeom>
                <a:avLst/>
                <a:gdLst>
                  <a:gd name="connsiteX0" fmla="*/ 0 w 277480"/>
                  <a:gd name="connsiteY0" fmla="*/ 0 h 160717"/>
                  <a:gd name="connsiteX1" fmla="*/ 0 w 277480"/>
                  <a:gd name="connsiteY1" fmla="*/ 93720 h 160717"/>
                  <a:gd name="connsiteX2" fmla="*/ 243940 w 277480"/>
                  <a:gd name="connsiteY2" fmla="*/ 25369 h 160717"/>
                  <a:gd name="connsiteX3" fmla="*/ 229796 w 277480"/>
                  <a:gd name="connsiteY3" fmla="*/ 160717 h 160717"/>
                  <a:gd name="connsiteX4" fmla="*/ 276577 w 277480"/>
                  <a:gd name="connsiteY4" fmla="*/ 1 h 160717"/>
                  <a:gd name="connsiteX5" fmla="*/ 0 w 277480"/>
                  <a:gd name="connsiteY5" fmla="*/ 0 h 160717"/>
                  <a:gd name="connsiteX6" fmla="*/ 0 w 277480"/>
                  <a:gd name="connsiteY6" fmla="*/ 0 h 160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480" h="160717">
                    <a:moveTo>
                      <a:pt x="0" y="0"/>
                    </a:moveTo>
                    <a:lnTo>
                      <a:pt x="0" y="93720"/>
                    </a:lnTo>
                    <a:cubicBezTo>
                      <a:pt x="144397" y="76525"/>
                      <a:pt x="212776" y="46095"/>
                      <a:pt x="243940" y="25369"/>
                    </a:cubicBezTo>
                    <a:cubicBezTo>
                      <a:pt x="246236" y="59260"/>
                      <a:pt x="245623" y="110117"/>
                      <a:pt x="229796" y="160717"/>
                    </a:cubicBezTo>
                    <a:cubicBezTo>
                      <a:pt x="229796" y="160717"/>
                      <a:pt x="285160" y="83504"/>
                      <a:pt x="276577" y="1"/>
                    </a:cubicBezTo>
                    <a:lnTo>
                      <a:pt x="0" y="0"/>
                    </a:lnTo>
                    <a:lnTo>
                      <a:pt x="0" y="0"/>
                    </a:lnTo>
                    <a:close/>
                  </a:path>
                </a:pathLst>
              </a:custGeom>
              <a:solidFill>
                <a:srgbClr val="FF9656"/>
              </a:solidFill>
              <a:ln w="1150" cap="flat">
                <a:noFill/>
                <a:prstDash val="solid"/>
                <a:miter/>
              </a:ln>
            </p:spPr>
            <p:txBody>
              <a:bodyPr rtlCol="0" anchor="ctr"/>
              <a:lstStyle/>
              <a:p>
                <a:endParaRPr lang="en-US"/>
              </a:p>
            </p:txBody>
          </p:sp>
          <p:sp>
            <p:nvSpPr>
              <p:cNvPr id="60" name="Freihandform 59">
                <a:extLst>
                  <a:ext uri="{FF2B5EF4-FFF2-40B4-BE49-F238E27FC236}">
                    <a16:creationId xmlns:a16="http://schemas.microsoft.com/office/drawing/2014/main" id="{E23C6CCF-3160-9AAA-CB3C-8A422FDDCC0B}"/>
                  </a:ext>
                </a:extLst>
              </p:cNvPr>
              <p:cNvSpPr/>
              <p:nvPr/>
            </p:nvSpPr>
            <p:spPr>
              <a:xfrm>
                <a:off x="937422" y="2795757"/>
                <a:ext cx="18499" cy="27748"/>
              </a:xfrm>
              <a:custGeom>
                <a:avLst/>
                <a:gdLst>
                  <a:gd name="connsiteX0" fmla="*/ 9250 w 18499"/>
                  <a:gd name="connsiteY0" fmla="*/ 27749 h 27748"/>
                  <a:gd name="connsiteX1" fmla="*/ 9250 w 18499"/>
                  <a:gd name="connsiteY1" fmla="*/ 27749 h 27748"/>
                  <a:gd name="connsiteX2" fmla="*/ 0 w 18499"/>
                  <a:gd name="connsiteY2" fmla="*/ 18499 h 27748"/>
                  <a:gd name="connsiteX3" fmla="*/ 0 w 18499"/>
                  <a:gd name="connsiteY3" fmla="*/ 9250 h 27748"/>
                  <a:gd name="connsiteX4" fmla="*/ 9250 w 18499"/>
                  <a:gd name="connsiteY4" fmla="*/ 0 h 27748"/>
                  <a:gd name="connsiteX5" fmla="*/ 9250 w 18499"/>
                  <a:gd name="connsiteY5" fmla="*/ 0 h 27748"/>
                  <a:gd name="connsiteX6" fmla="*/ 18499 w 18499"/>
                  <a:gd name="connsiteY6" fmla="*/ 9250 h 27748"/>
                  <a:gd name="connsiteX7" fmla="*/ 18499 w 18499"/>
                  <a:gd name="connsiteY7" fmla="*/ 18499 h 27748"/>
                  <a:gd name="connsiteX8" fmla="*/ 9250 w 18499"/>
                  <a:gd name="connsiteY8" fmla="*/ 27749 h 27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499" h="27748">
                    <a:moveTo>
                      <a:pt x="9250" y="27749"/>
                    </a:moveTo>
                    <a:lnTo>
                      <a:pt x="9250" y="27749"/>
                    </a:lnTo>
                    <a:cubicBezTo>
                      <a:pt x="4162" y="27749"/>
                      <a:pt x="0" y="23586"/>
                      <a:pt x="0" y="18499"/>
                    </a:cubicBezTo>
                    <a:lnTo>
                      <a:pt x="0" y="9250"/>
                    </a:lnTo>
                    <a:cubicBezTo>
                      <a:pt x="0" y="4162"/>
                      <a:pt x="4162" y="0"/>
                      <a:pt x="9250" y="0"/>
                    </a:cubicBezTo>
                    <a:lnTo>
                      <a:pt x="9250" y="0"/>
                    </a:lnTo>
                    <a:cubicBezTo>
                      <a:pt x="14337" y="0"/>
                      <a:pt x="18499" y="4162"/>
                      <a:pt x="18499" y="9250"/>
                    </a:cubicBezTo>
                    <a:lnTo>
                      <a:pt x="18499" y="18499"/>
                    </a:lnTo>
                    <a:cubicBezTo>
                      <a:pt x="18499" y="23586"/>
                      <a:pt x="14337" y="27749"/>
                      <a:pt x="9250" y="27749"/>
                    </a:cubicBezTo>
                    <a:close/>
                  </a:path>
                </a:pathLst>
              </a:custGeom>
              <a:solidFill>
                <a:srgbClr val="623F33"/>
              </a:solidFill>
              <a:ln w="1150" cap="flat">
                <a:noFill/>
                <a:prstDash val="solid"/>
                <a:miter/>
              </a:ln>
            </p:spPr>
            <p:txBody>
              <a:bodyPr rtlCol="0" anchor="ctr"/>
              <a:lstStyle/>
              <a:p>
                <a:endParaRPr lang="en-US"/>
              </a:p>
            </p:txBody>
          </p:sp>
          <p:sp>
            <p:nvSpPr>
              <p:cNvPr id="61" name="Freihandform 60">
                <a:extLst>
                  <a:ext uri="{FF2B5EF4-FFF2-40B4-BE49-F238E27FC236}">
                    <a16:creationId xmlns:a16="http://schemas.microsoft.com/office/drawing/2014/main" id="{38B6F9AF-FB36-6838-5BBB-7DC12FCD98BB}"/>
                  </a:ext>
                </a:extLst>
              </p:cNvPr>
              <p:cNvSpPr/>
              <p:nvPr/>
            </p:nvSpPr>
            <p:spPr>
              <a:xfrm>
                <a:off x="863425" y="2699789"/>
                <a:ext cx="165258" cy="93720"/>
              </a:xfrm>
              <a:custGeom>
                <a:avLst/>
                <a:gdLst>
                  <a:gd name="connsiteX0" fmla="*/ 0 w 165258"/>
                  <a:gd name="connsiteY0" fmla="*/ 0 h 93720"/>
                  <a:gd name="connsiteX1" fmla="*/ 0 w 165258"/>
                  <a:gd name="connsiteY1" fmla="*/ 93720 h 93720"/>
                  <a:gd name="connsiteX2" fmla="*/ 0 w 165258"/>
                  <a:gd name="connsiteY2" fmla="*/ 93720 h 93720"/>
                  <a:gd name="connsiteX3" fmla="*/ 165259 w 165258"/>
                  <a:gd name="connsiteY3" fmla="*/ 0 h 93720"/>
                  <a:gd name="connsiteX4" fmla="*/ 0 w 165258"/>
                  <a:gd name="connsiteY4" fmla="*/ 0 h 93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258" h="93720">
                    <a:moveTo>
                      <a:pt x="0" y="0"/>
                    </a:moveTo>
                    <a:lnTo>
                      <a:pt x="0" y="93720"/>
                    </a:lnTo>
                    <a:lnTo>
                      <a:pt x="0" y="93720"/>
                    </a:lnTo>
                    <a:cubicBezTo>
                      <a:pt x="10" y="93717"/>
                      <a:pt x="96209" y="59973"/>
                      <a:pt x="165259" y="0"/>
                    </a:cubicBezTo>
                    <a:cubicBezTo>
                      <a:pt x="165259" y="0"/>
                      <a:pt x="0" y="0"/>
                      <a:pt x="0" y="0"/>
                    </a:cubicBezTo>
                    <a:close/>
                  </a:path>
                </a:pathLst>
              </a:custGeom>
              <a:solidFill>
                <a:srgbClr val="EF8C56"/>
              </a:solidFill>
              <a:ln w="1150" cap="flat">
                <a:noFill/>
                <a:prstDash val="solid"/>
                <a:miter/>
              </a:ln>
            </p:spPr>
            <p:txBody>
              <a:bodyPr rtlCol="0" anchor="ctr"/>
              <a:lstStyle/>
              <a:p>
                <a:endParaRPr lang="en-US"/>
              </a:p>
            </p:txBody>
          </p:sp>
        </p:grpSp>
      </p:grpSp>
      <p:cxnSp>
        <p:nvCxnSpPr>
          <p:cNvPr id="74" name="Gerade Verbindung 73">
            <a:extLst>
              <a:ext uri="{FF2B5EF4-FFF2-40B4-BE49-F238E27FC236}">
                <a16:creationId xmlns:a16="http://schemas.microsoft.com/office/drawing/2014/main" id="{6D644C11-3AB5-AD0C-182A-3B378F913648}"/>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973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74"/>
                                        </p:tgtEl>
                                        <p:attrNameLst>
                                          <p:attrName>style.visibility</p:attrName>
                                        </p:attrNameLst>
                                      </p:cBhvr>
                                      <p:to>
                                        <p:strVal val="visible"/>
                                      </p:to>
                                    </p:set>
                                    <p:animEffect transition="in" filter="wipe(left)">
                                      <p:cBhvr>
                                        <p:cTn id="13"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usgewählte Bilder und Texte refkletieren 5A">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2F9C9A0F-8DE3-CC78-9997-CAAF3C82C321}"/>
              </a:ext>
            </a:extLst>
          </p:cNvPr>
          <p:cNvSpPr/>
          <p:nvPr userDrawn="1"/>
        </p:nvSpPr>
        <p:spPr>
          <a:xfrm>
            <a:off x="6281328" y="1268413"/>
            <a:ext cx="5545138" cy="467925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hteck 2">
            <a:extLst>
              <a:ext uri="{FF2B5EF4-FFF2-40B4-BE49-F238E27FC236}">
                <a16:creationId xmlns:a16="http://schemas.microsoft.com/office/drawing/2014/main" id="{567552EA-3700-A54F-E933-934A19F5E578}"/>
              </a:ext>
            </a:extLst>
          </p:cNvPr>
          <p:cNvSpPr/>
          <p:nvPr userDrawn="1"/>
        </p:nvSpPr>
        <p:spPr>
          <a:xfrm>
            <a:off x="371475" y="1268413"/>
            <a:ext cx="5545138" cy="467925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fik 3">
            <a:extLst>
              <a:ext uri="{FF2B5EF4-FFF2-40B4-BE49-F238E27FC236}">
                <a16:creationId xmlns:a16="http://schemas.microsoft.com/office/drawing/2014/main" id="{CD14863D-2317-1B25-5230-FABA4BF3E82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241650" y="1808163"/>
            <a:ext cx="3804788" cy="3708400"/>
          </a:xfrm>
          <a:prstGeom prst="rect">
            <a:avLst/>
          </a:prstGeom>
        </p:spPr>
      </p:pic>
      <p:pic>
        <p:nvPicPr>
          <p:cNvPr id="5" name="Grafik 4">
            <a:extLst>
              <a:ext uri="{FF2B5EF4-FFF2-40B4-BE49-F238E27FC236}">
                <a16:creationId xmlns:a16="http://schemas.microsoft.com/office/drawing/2014/main" id="{F1539CA7-7EA6-B02D-84B9-4B67402EC3DB}"/>
              </a:ext>
            </a:extLst>
          </p:cNvPr>
          <p:cNvPicPr>
            <a:picLocks noChangeAspect="1"/>
          </p:cNvPicPr>
          <p:nvPr userDrawn="1"/>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7151503" y="1808162"/>
            <a:ext cx="3804789" cy="3708401"/>
          </a:xfrm>
          <a:prstGeom prst="rect">
            <a:avLst/>
          </a:prstGeom>
        </p:spPr>
      </p:pic>
      <p:sp>
        <p:nvSpPr>
          <p:cNvPr id="6" name="Rechteck 5">
            <a:extLst>
              <a:ext uri="{FF2B5EF4-FFF2-40B4-BE49-F238E27FC236}">
                <a16:creationId xmlns:a16="http://schemas.microsoft.com/office/drawing/2014/main" id="{7EB2BF0C-08FC-D43B-794E-E6B8C175CDA8}"/>
              </a:ext>
            </a:extLst>
          </p:cNvPr>
          <p:cNvSpPr/>
          <p:nvPr userDrawn="1"/>
        </p:nvSpPr>
        <p:spPr>
          <a:xfrm>
            <a:off x="2182950" y="723635"/>
            <a:ext cx="663488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indent="0" fontAlgn="base">
              <a:spcAft>
                <a:spcPct val="0"/>
              </a:spcAft>
              <a:buNone/>
            </a:pPr>
            <a:r>
              <a:rPr lang="de-DE" sz="2400" b="1" kern="0" dirty="0">
                <a:solidFill>
                  <a:schemeClr val="tx2"/>
                </a:solidFill>
                <a:latin typeface="Arial" panose="020B0604020202020204" pitchFamily="34" charset="0"/>
                <a:cs typeface="Arial" panose="020B0604020202020204" pitchFamily="34" charset="0"/>
              </a:rPr>
              <a:t>Ausgewählte Bilder und Texte reflektieren</a:t>
            </a:r>
          </a:p>
        </p:txBody>
      </p:sp>
      <p:pic>
        <p:nvPicPr>
          <p:cNvPr id="7" name="Grafik 6">
            <a:extLst>
              <a:ext uri="{FF2B5EF4-FFF2-40B4-BE49-F238E27FC236}">
                <a16:creationId xmlns:a16="http://schemas.microsoft.com/office/drawing/2014/main" id="{7DB2E6D9-0A14-1962-980B-7285139E3F43}"/>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6377038" y="4434742"/>
            <a:ext cx="943708" cy="943708"/>
          </a:xfrm>
          <a:prstGeom prst="rect">
            <a:avLst/>
          </a:prstGeom>
        </p:spPr>
      </p:pic>
      <p:pic>
        <p:nvPicPr>
          <p:cNvPr id="8" name="Grafik 7">
            <a:extLst>
              <a:ext uri="{FF2B5EF4-FFF2-40B4-BE49-F238E27FC236}">
                <a16:creationId xmlns:a16="http://schemas.microsoft.com/office/drawing/2014/main" id="{6E79DB7C-811A-36DF-65F8-9F610E56AEB6}"/>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452773" y="4415460"/>
            <a:ext cx="943708" cy="943708"/>
          </a:xfrm>
          <a:prstGeom prst="rect">
            <a:avLst/>
          </a:prstGeom>
        </p:spPr>
      </p:pic>
      <p:cxnSp>
        <p:nvCxnSpPr>
          <p:cNvPr id="9" name="Gerade Verbindung 8">
            <a:extLst>
              <a:ext uri="{FF2B5EF4-FFF2-40B4-BE49-F238E27FC236}">
                <a16:creationId xmlns:a16="http://schemas.microsoft.com/office/drawing/2014/main" id="{04E7320B-570A-B796-7807-D6B4D24BE082}"/>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extfeld 9">
            <a:extLst>
              <a:ext uri="{FF2B5EF4-FFF2-40B4-BE49-F238E27FC236}">
                <a16:creationId xmlns:a16="http://schemas.microsoft.com/office/drawing/2014/main" id="{AFC82B6B-23EC-BC7D-CFAD-B9018DB70759}"/>
              </a:ext>
            </a:extLst>
          </p:cNvPr>
          <p:cNvSpPr txBox="1"/>
          <p:nvPr userDrawn="1"/>
        </p:nvSpPr>
        <p:spPr>
          <a:xfrm>
            <a:off x="2716098" y="5641419"/>
            <a:ext cx="855892" cy="855892"/>
          </a:xfrm>
          <a:prstGeom prst="ellipse">
            <a:avLst/>
          </a:prstGeom>
          <a:solidFill>
            <a:srgbClr val="8FB22E"/>
          </a:solidFill>
          <a:ln w="57150">
            <a:noFill/>
          </a:ln>
        </p:spPr>
        <p:style>
          <a:lnRef idx="2">
            <a:schemeClr val="accent1"/>
          </a:lnRef>
          <a:fillRef idx="1">
            <a:schemeClr val="lt1"/>
          </a:fillRef>
          <a:effectRef idx="0">
            <a:schemeClr val="accent1"/>
          </a:effectRef>
          <a:fontRef idx="minor">
            <a:schemeClr val="dk1"/>
          </a:fontRef>
        </p:style>
        <p:txBody>
          <a:bodyPr wrap="square" lIns="0" tIns="0" rIns="0" bIns="0" rtlCol="0" anchor="ctr">
            <a:noAutofit/>
          </a:bodyPr>
          <a:lstStyle/>
          <a:p>
            <a:pPr algn="ctr"/>
            <a:r>
              <a:rPr lang="de-DE" sz="3200" b="1" dirty="0">
                <a:solidFill>
                  <a:schemeClr val="bg1"/>
                </a:solidFill>
                <a:latin typeface="Arial" panose="020B0604020202020204" pitchFamily="34" charset="0"/>
                <a:ea typeface="Calibri" panose="020F0502020204030204" pitchFamily="34" charset="0"/>
                <a:cs typeface="Times New Roman" panose="02020603050405020304" pitchFamily="18" charset="0"/>
              </a:rPr>
              <a:t>5A</a:t>
            </a:r>
            <a:endParaRPr lang="de-DE" sz="20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 name="Textfeld 11">
            <a:extLst>
              <a:ext uri="{FF2B5EF4-FFF2-40B4-BE49-F238E27FC236}">
                <a16:creationId xmlns:a16="http://schemas.microsoft.com/office/drawing/2014/main" id="{61C9A9CF-34B0-BFEA-62C5-F74076B460E0}"/>
              </a:ext>
            </a:extLst>
          </p:cNvPr>
          <p:cNvSpPr txBox="1"/>
          <p:nvPr userDrawn="1"/>
        </p:nvSpPr>
        <p:spPr>
          <a:xfrm>
            <a:off x="8625951" y="5641419"/>
            <a:ext cx="855892" cy="855892"/>
          </a:xfrm>
          <a:prstGeom prst="ellipse">
            <a:avLst/>
          </a:prstGeom>
          <a:solidFill>
            <a:srgbClr val="C00000"/>
          </a:solidFill>
          <a:ln w="57150">
            <a:noFill/>
          </a:ln>
        </p:spPr>
        <p:style>
          <a:lnRef idx="2">
            <a:schemeClr val="accent1"/>
          </a:lnRef>
          <a:fillRef idx="1">
            <a:schemeClr val="lt1"/>
          </a:fillRef>
          <a:effectRef idx="0">
            <a:schemeClr val="accent1"/>
          </a:effectRef>
          <a:fontRef idx="minor">
            <a:schemeClr val="dk1"/>
          </a:fontRef>
        </p:style>
        <p:txBody>
          <a:bodyPr wrap="square" lIns="0" tIns="0" rIns="0" bIns="0" rtlCol="0" anchor="ctr">
            <a:noAutofit/>
          </a:bodyPr>
          <a:lstStyle/>
          <a:p>
            <a:pPr algn="ctr"/>
            <a:r>
              <a:rPr lang="de-DE" sz="3200" b="1" dirty="0">
                <a:solidFill>
                  <a:schemeClr val="bg1"/>
                </a:solidFill>
                <a:latin typeface="Arial" panose="020B0604020202020204" pitchFamily="34" charset="0"/>
                <a:ea typeface="Calibri" panose="020F0502020204030204" pitchFamily="34" charset="0"/>
                <a:cs typeface="Times New Roman" panose="02020603050405020304" pitchFamily="18" charset="0"/>
              </a:rPr>
              <a:t>5B</a:t>
            </a:r>
            <a:endParaRPr lang="de-DE" sz="20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13" name="Gruppieren 12">
            <a:extLst>
              <a:ext uri="{FF2B5EF4-FFF2-40B4-BE49-F238E27FC236}">
                <a16:creationId xmlns:a16="http://schemas.microsoft.com/office/drawing/2014/main" id="{ED4FA94C-CFA2-3B44-8F5E-168198E922D3}"/>
              </a:ext>
            </a:extLst>
          </p:cNvPr>
          <p:cNvGrpSpPr/>
          <p:nvPr userDrawn="1"/>
        </p:nvGrpSpPr>
        <p:grpSpPr>
          <a:xfrm>
            <a:off x="742950" y="368301"/>
            <a:ext cx="1080000" cy="1080000"/>
            <a:chOff x="742950" y="368301"/>
            <a:chExt cx="1080000" cy="1080000"/>
          </a:xfrm>
        </p:grpSpPr>
        <p:sp>
          <p:nvSpPr>
            <p:cNvPr id="14" name="Oval 13">
              <a:extLst>
                <a:ext uri="{FF2B5EF4-FFF2-40B4-BE49-F238E27FC236}">
                  <a16:creationId xmlns:a16="http://schemas.microsoft.com/office/drawing/2014/main" id="{6578C45F-DF55-C026-4B88-D85A0B6E99DA}"/>
                </a:ext>
              </a:extLst>
            </p:cNvPr>
            <p:cNvSpPr/>
            <p:nvPr/>
          </p:nvSpPr>
          <p:spPr>
            <a:xfrm>
              <a:off x="742950" y="368301"/>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dirty="0">
                <a:latin typeface="Arial" panose="020B0604020202020204" pitchFamily="34" charset="0"/>
                <a:cs typeface="Arial" panose="020B0604020202020204" pitchFamily="34" charset="0"/>
              </a:endParaRPr>
            </a:p>
          </p:txBody>
        </p:sp>
        <p:pic>
          <p:nvPicPr>
            <p:cNvPr id="15" name="Grafik 14">
              <a:extLst>
                <a:ext uri="{FF2B5EF4-FFF2-40B4-BE49-F238E27FC236}">
                  <a16:creationId xmlns:a16="http://schemas.microsoft.com/office/drawing/2014/main" id="{0A94E5A6-D91D-0DFA-03DF-72D45654A9C1}"/>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1349632" y="638301"/>
              <a:ext cx="386490" cy="386492"/>
            </a:xfrm>
            <a:prstGeom prst="rect">
              <a:avLst/>
            </a:prstGeom>
          </p:spPr>
        </p:pic>
        <p:grpSp>
          <p:nvGrpSpPr>
            <p:cNvPr id="16" name="Grafik 3">
              <a:extLst>
                <a:ext uri="{FF2B5EF4-FFF2-40B4-BE49-F238E27FC236}">
                  <a16:creationId xmlns:a16="http://schemas.microsoft.com/office/drawing/2014/main" id="{E0696264-F0DB-2F7F-B46E-EE81F1F15C4E}"/>
                </a:ext>
              </a:extLst>
            </p:cNvPr>
            <p:cNvGrpSpPr/>
            <p:nvPr/>
          </p:nvGrpSpPr>
          <p:grpSpPr>
            <a:xfrm>
              <a:off x="1138687" y="667048"/>
              <a:ext cx="351657" cy="510247"/>
              <a:chOff x="1107121" y="664259"/>
              <a:chExt cx="351657" cy="510247"/>
            </a:xfrm>
          </p:grpSpPr>
          <p:sp>
            <p:nvSpPr>
              <p:cNvPr id="39" name="Freihandform 38">
                <a:extLst>
                  <a:ext uri="{FF2B5EF4-FFF2-40B4-BE49-F238E27FC236}">
                    <a16:creationId xmlns:a16="http://schemas.microsoft.com/office/drawing/2014/main" id="{5BE7B3E3-E005-8A25-E291-698216F8F59C}"/>
                  </a:ext>
                </a:extLst>
              </p:cNvPr>
              <p:cNvSpPr/>
              <p:nvPr/>
            </p:nvSpPr>
            <p:spPr>
              <a:xfrm>
                <a:off x="1107121" y="664259"/>
                <a:ext cx="351656" cy="510246"/>
              </a:xfrm>
              <a:custGeom>
                <a:avLst/>
                <a:gdLst>
                  <a:gd name="connsiteX0" fmla="*/ 351625 w 351656"/>
                  <a:gd name="connsiteY0" fmla="*/ 465025 h 510246"/>
                  <a:gd name="connsiteX1" fmla="*/ 350826 w 351656"/>
                  <a:gd name="connsiteY1" fmla="*/ 457838 h 510246"/>
                  <a:gd name="connsiteX2" fmla="*/ 345107 w 351656"/>
                  <a:gd name="connsiteY2" fmla="*/ 453261 h 510246"/>
                  <a:gd name="connsiteX3" fmla="*/ 344659 w 351656"/>
                  <a:gd name="connsiteY3" fmla="*/ 453311 h 510246"/>
                  <a:gd name="connsiteX4" fmla="*/ 336932 w 351656"/>
                  <a:gd name="connsiteY4" fmla="*/ 391494 h 510246"/>
                  <a:gd name="connsiteX5" fmla="*/ 313142 w 351656"/>
                  <a:gd name="connsiteY5" fmla="*/ 362475 h 510246"/>
                  <a:gd name="connsiteX6" fmla="*/ 270203 w 351656"/>
                  <a:gd name="connsiteY6" fmla="*/ 348162 h 510246"/>
                  <a:gd name="connsiteX7" fmla="*/ 253291 w 351656"/>
                  <a:gd name="connsiteY7" fmla="*/ 351322 h 510246"/>
                  <a:gd name="connsiteX8" fmla="*/ 240643 w 351656"/>
                  <a:gd name="connsiteY8" fmla="*/ 347106 h 510246"/>
                  <a:gd name="connsiteX9" fmla="*/ 228612 w 351656"/>
                  <a:gd name="connsiteY9" fmla="*/ 330414 h 510246"/>
                  <a:gd name="connsiteX10" fmla="*/ 228612 w 351656"/>
                  <a:gd name="connsiteY10" fmla="*/ 302040 h 510246"/>
                  <a:gd name="connsiteX11" fmla="*/ 266508 w 351656"/>
                  <a:gd name="connsiteY11" fmla="*/ 286250 h 510246"/>
                  <a:gd name="connsiteX12" fmla="*/ 298991 w 351656"/>
                  <a:gd name="connsiteY12" fmla="*/ 237528 h 510246"/>
                  <a:gd name="connsiteX13" fmla="*/ 298991 w 351656"/>
                  <a:gd name="connsiteY13" fmla="*/ 228731 h 510246"/>
                  <a:gd name="connsiteX14" fmla="*/ 325383 w 351656"/>
                  <a:gd name="connsiteY14" fmla="*/ 202339 h 510246"/>
                  <a:gd name="connsiteX15" fmla="*/ 322393 w 351656"/>
                  <a:gd name="connsiteY15" fmla="*/ 190141 h 510246"/>
                  <a:gd name="connsiteX16" fmla="*/ 325383 w 351656"/>
                  <a:gd name="connsiteY16" fmla="*/ 175947 h 510246"/>
                  <a:gd name="connsiteX17" fmla="*/ 323712 w 351656"/>
                  <a:gd name="connsiteY17" fmla="*/ 165774 h 510246"/>
                  <a:gd name="connsiteX18" fmla="*/ 334181 w 351656"/>
                  <a:gd name="connsiteY18" fmla="*/ 140758 h 510246"/>
                  <a:gd name="connsiteX19" fmla="*/ 332509 w 351656"/>
                  <a:gd name="connsiteY19" fmla="*/ 130584 h 510246"/>
                  <a:gd name="connsiteX20" fmla="*/ 342978 w 351656"/>
                  <a:gd name="connsiteY20" fmla="*/ 105568 h 510246"/>
                  <a:gd name="connsiteX21" fmla="*/ 315099 w 351656"/>
                  <a:gd name="connsiteY21" fmla="*/ 71161 h 510246"/>
                  <a:gd name="connsiteX22" fmla="*/ 316586 w 351656"/>
                  <a:gd name="connsiteY22" fmla="*/ 61581 h 510246"/>
                  <a:gd name="connsiteX23" fmla="*/ 281396 w 351656"/>
                  <a:gd name="connsiteY23" fmla="*/ 26392 h 510246"/>
                  <a:gd name="connsiteX24" fmla="*/ 261698 w 351656"/>
                  <a:gd name="connsiteY24" fmla="*/ 32420 h 510246"/>
                  <a:gd name="connsiteX25" fmla="*/ 228612 w 351656"/>
                  <a:gd name="connsiteY25" fmla="*/ 8797 h 510246"/>
                  <a:gd name="connsiteX26" fmla="*/ 205958 w 351656"/>
                  <a:gd name="connsiteY26" fmla="*/ 17265 h 510246"/>
                  <a:gd name="connsiteX27" fmla="*/ 175829 w 351656"/>
                  <a:gd name="connsiteY27" fmla="*/ 0 h 510246"/>
                  <a:gd name="connsiteX28" fmla="*/ 145700 w 351656"/>
                  <a:gd name="connsiteY28" fmla="*/ 17265 h 510246"/>
                  <a:gd name="connsiteX29" fmla="*/ 123045 w 351656"/>
                  <a:gd name="connsiteY29" fmla="*/ 8797 h 510246"/>
                  <a:gd name="connsiteX30" fmla="*/ 89960 w 351656"/>
                  <a:gd name="connsiteY30" fmla="*/ 32420 h 510246"/>
                  <a:gd name="connsiteX31" fmla="*/ 70261 w 351656"/>
                  <a:gd name="connsiteY31" fmla="*/ 26392 h 510246"/>
                  <a:gd name="connsiteX32" fmla="*/ 35072 w 351656"/>
                  <a:gd name="connsiteY32" fmla="*/ 61581 h 510246"/>
                  <a:gd name="connsiteX33" fmla="*/ 36559 w 351656"/>
                  <a:gd name="connsiteY33" fmla="*/ 71161 h 510246"/>
                  <a:gd name="connsiteX34" fmla="*/ 8679 w 351656"/>
                  <a:gd name="connsiteY34" fmla="*/ 105568 h 510246"/>
                  <a:gd name="connsiteX35" fmla="*/ 19148 w 351656"/>
                  <a:gd name="connsiteY35" fmla="*/ 130584 h 510246"/>
                  <a:gd name="connsiteX36" fmla="*/ 17476 w 351656"/>
                  <a:gd name="connsiteY36" fmla="*/ 140758 h 510246"/>
                  <a:gd name="connsiteX37" fmla="*/ 27945 w 351656"/>
                  <a:gd name="connsiteY37" fmla="*/ 165774 h 510246"/>
                  <a:gd name="connsiteX38" fmla="*/ 26273 w 351656"/>
                  <a:gd name="connsiteY38" fmla="*/ 175947 h 510246"/>
                  <a:gd name="connsiteX39" fmla="*/ 29263 w 351656"/>
                  <a:gd name="connsiteY39" fmla="*/ 190141 h 510246"/>
                  <a:gd name="connsiteX40" fmla="*/ 26273 w 351656"/>
                  <a:gd name="connsiteY40" fmla="*/ 202339 h 510246"/>
                  <a:gd name="connsiteX41" fmla="*/ 52665 w 351656"/>
                  <a:gd name="connsiteY41" fmla="*/ 228731 h 510246"/>
                  <a:gd name="connsiteX42" fmla="*/ 52665 w 351656"/>
                  <a:gd name="connsiteY42" fmla="*/ 237528 h 510246"/>
                  <a:gd name="connsiteX43" fmla="*/ 85147 w 351656"/>
                  <a:gd name="connsiteY43" fmla="*/ 286252 h 510246"/>
                  <a:gd name="connsiteX44" fmla="*/ 123044 w 351656"/>
                  <a:gd name="connsiteY44" fmla="*/ 302043 h 510246"/>
                  <a:gd name="connsiteX45" fmla="*/ 123044 w 351656"/>
                  <a:gd name="connsiteY45" fmla="*/ 330415 h 510246"/>
                  <a:gd name="connsiteX46" fmla="*/ 111014 w 351656"/>
                  <a:gd name="connsiteY46" fmla="*/ 347107 h 510246"/>
                  <a:gd name="connsiteX47" fmla="*/ 98366 w 351656"/>
                  <a:gd name="connsiteY47" fmla="*/ 351323 h 510246"/>
                  <a:gd name="connsiteX48" fmla="*/ 81454 w 351656"/>
                  <a:gd name="connsiteY48" fmla="*/ 348163 h 510246"/>
                  <a:gd name="connsiteX49" fmla="*/ 38515 w 351656"/>
                  <a:gd name="connsiteY49" fmla="*/ 362476 h 510246"/>
                  <a:gd name="connsiteX50" fmla="*/ 14725 w 351656"/>
                  <a:gd name="connsiteY50" fmla="*/ 391495 h 510246"/>
                  <a:gd name="connsiteX51" fmla="*/ 6997 w 351656"/>
                  <a:gd name="connsiteY51" fmla="*/ 453312 h 510246"/>
                  <a:gd name="connsiteX52" fmla="*/ 6550 w 351656"/>
                  <a:gd name="connsiteY52" fmla="*/ 453262 h 510246"/>
                  <a:gd name="connsiteX53" fmla="*/ 830 w 351656"/>
                  <a:gd name="connsiteY53" fmla="*/ 457839 h 510246"/>
                  <a:gd name="connsiteX54" fmla="*/ 32 w 351656"/>
                  <a:gd name="connsiteY54" fmla="*/ 465027 h 510246"/>
                  <a:gd name="connsiteX55" fmla="*/ 4608 w 351656"/>
                  <a:gd name="connsiteY55" fmla="*/ 470746 h 510246"/>
                  <a:gd name="connsiteX56" fmla="*/ 17476 w 351656"/>
                  <a:gd name="connsiteY56" fmla="*/ 472176 h 510246"/>
                  <a:gd name="connsiteX57" fmla="*/ 17476 w 351656"/>
                  <a:gd name="connsiteY57" fmla="*/ 492651 h 510246"/>
                  <a:gd name="connsiteX58" fmla="*/ 35071 w 351656"/>
                  <a:gd name="connsiteY58" fmla="*/ 510246 h 510246"/>
                  <a:gd name="connsiteX59" fmla="*/ 79058 w 351656"/>
                  <a:gd name="connsiteY59" fmla="*/ 510246 h 510246"/>
                  <a:gd name="connsiteX60" fmla="*/ 272599 w 351656"/>
                  <a:gd name="connsiteY60" fmla="*/ 510246 h 510246"/>
                  <a:gd name="connsiteX61" fmla="*/ 316586 w 351656"/>
                  <a:gd name="connsiteY61" fmla="*/ 510246 h 510246"/>
                  <a:gd name="connsiteX62" fmla="*/ 334181 w 351656"/>
                  <a:gd name="connsiteY62" fmla="*/ 492651 h 510246"/>
                  <a:gd name="connsiteX63" fmla="*/ 334181 w 351656"/>
                  <a:gd name="connsiteY63" fmla="*/ 472174 h 510246"/>
                  <a:gd name="connsiteX64" fmla="*/ 347049 w 351656"/>
                  <a:gd name="connsiteY64" fmla="*/ 470745 h 510246"/>
                  <a:gd name="connsiteX65" fmla="*/ 351625 w 351656"/>
                  <a:gd name="connsiteY65" fmla="*/ 465025 h 510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51656" h="510246">
                    <a:moveTo>
                      <a:pt x="351625" y="465025"/>
                    </a:moveTo>
                    <a:lnTo>
                      <a:pt x="350826" y="457838"/>
                    </a:lnTo>
                    <a:cubicBezTo>
                      <a:pt x="350511" y="454995"/>
                      <a:pt x="347949" y="452946"/>
                      <a:pt x="345107" y="453261"/>
                    </a:cubicBezTo>
                    <a:lnTo>
                      <a:pt x="344659" y="453311"/>
                    </a:lnTo>
                    <a:lnTo>
                      <a:pt x="336932" y="391494"/>
                    </a:lnTo>
                    <a:cubicBezTo>
                      <a:pt x="335251" y="378047"/>
                      <a:pt x="325998" y="366760"/>
                      <a:pt x="313142" y="362475"/>
                    </a:cubicBezTo>
                    <a:lnTo>
                      <a:pt x="270203" y="348162"/>
                    </a:lnTo>
                    <a:cubicBezTo>
                      <a:pt x="264307" y="346195"/>
                      <a:pt x="257838" y="347447"/>
                      <a:pt x="253291" y="351322"/>
                    </a:cubicBezTo>
                    <a:lnTo>
                      <a:pt x="240643" y="347106"/>
                    </a:lnTo>
                    <a:cubicBezTo>
                      <a:pt x="233458" y="344711"/>
                      <a:pt x="228612" y="337987"/>
                      <a:pt x="228612" y="330414"/>
                    </a:cubicBezTo>
                    <a:lnTo>
                      <a:pt x="228612" y="302040"/>
                    </a:lnTo>
                    <a:lnTo>
                      <a:pt x="266508" y="286250"/>
                    </a:lnTo>
                    <a:cubicBezTo>
                      <a:pt x="286179" y="278057"/>
                      <a:pt x="298991" y="258838"/>
                      <a:pt x="298991" y="237528"/>
                    </a:cubicBezTo>
                    <a:lnTo>
                      <a:pt x="298991" y="228731"/>
                    </a:lnTo>
                    <a:cubicBezTo>
                      <a:pt x="313567" y="228731"/>
                      <a:pt x="325383" y="216915"/>
                      <a:pt x="325383" y="202339"/>
                    </a:cubicBezTo>
                    <a:cubicBezTo>
                      <a:pt x="325383" y="197937"/>
                      <a:pt x="324300" y="193790"/>
                      <a:pt x="322393" y="190141"/>
                    </a:cubicBezTo>
                    <a:cubicBezTo>
                      <a:pt x="324311" y="185798"/>
                      <a:pt x="325383" y="180999"/>
                      <a:pt x="325383" y="175947"/>
                    </a:cubicBezTo>
                    <a:cubicBezTo>
                      <a:pt x="325383" y="172384"/>
                      <a:pt x="324696" y="169015"/>
                      <a:pt x="323712" y="165774"/>
                    </a:cubicBezTo>
                    <a:cubicBezTo>
                      <a:pt x="330168" y="159395"/>
                      <a:pt x="334181" y="150550"/>
                      <a:pt x="334181" y="140758"/>
                    </a:cubicBezTo>
                    <a:cubicBezTo>
                      <a:pt x="334181" y="137195"/>
                      <a:pt x="333493" y="133825"/>
                      <a:pt x="332509" y="130584"/>
                    </a:cubicBezTo>
                    <a:cubicBezTo>
                      <a:pt x="338966" y="124205"/>
                      <a:pt x="342978" y="115361"/>
                      <a:pt x="342978" y="105568"/>
                    </a:cubicBezTo>
                    <a:cubicBezTo>
                      <a:pt x="342978" y="88643"/>
                      <a:pt x="331021" y="74529"/>
                      <a:pt x="315099" y="71161"/>
                    </a:cubicBezTo>
                    <a:cubicBezTo>
                      <a:pt x="315971" y="68096"/>
                      <a:pt x="316586" y="64926"/>
                      <a:pt x="316586" y="61581"/>
                    </a:cubicBezTo>
                    <a:cubicBezTo>
                      <a:pt x="316586" y="42147"/>
                      <a:pt x="300831" y="26392"/>
                      <a:pt x="281396" y="26392"/>
                    </a:cubicBezTo>
                    <a:cubicBezTo>
                      <a:pt x="274098" y="26392"/>
                      <a:pt x="267320" y="28616"/>
                      <a:pt x="261698" y="32420"/>
                    </a:cubicBezTo>
                    <a:cubicBezTo>
                      <a:pt x="256896" y="18700"/>
                      <a:pt x="243973" y="8797"/>
                      <a:pt x="228612" y="8797"/>
                    </a:cubicBezTo>
                    <a:cubicBezTo>
                      <a:pt x="219935" y="8797"/>
                      <a:pt x="212094" y="12058"/>
                      <a:pt x="205958" y="17265"/>
                    </a:cubicBezTo>
                    <a:cubicBezTo>
                      <a:pt x="199821" y="6969"/>
                      <a:pt x="188687" y="0"/>
                      <a:pt x="175829" y="0"/>
                    </a:cubicBezTo>
                    <a:cubicBezTo>
                      <a:pt x="162972" y="0"/>
                      <a:pt x="151839" y="6969"/>
                      <a:pt x="145700" y="17265"/>
                    </a:cubicBezTo>
                    <a:cubicBezTo>
                      <a:pt x="139563" y="12058"/>
                      <a:pt x="131723" y="8797"/>
                      <a:pt x="123045" y="8797"/>
                    </a:cubicBezTo>
                    <a:cubicBezTo>
                      <a:pt x="107685" y="8797"/>
                      <a:pt x="94762" y="18700"/>
                      <a:pt x="89960" y="32420"/>
                    </a:cubicBezTo>
                    <a:cubicBezTo>
                      <a:pt x="84337" y="28616"/>
                      <a:pt x="77559" y="26392"/>
                      <a:pt x="70261" y="26392"/>
                    </a:cubicBezTo>
                    <a:cubicBezTo>
                      <a:pt x="50827" y="26392"/>
                      <a:pt x="35072" y="42147"/>
                      <a:pt x="35072" y="61581"/>
                    </a:cubicBezTo>
                    <a:cubicBezTo>
                      <a:pt x="35072" y="64926"/>
                      <a:pt x="35688" y="68096"/>
                      <a:pt x="36559" y="71161"/>
                    </a:cubicBezTo>
                    <a:cubicBezTo>
                      <a:pt x="20635" y="74529"/>
                      <a:pt x="8679" y="88643"/>
                      <a:pt x="8679" y="105568"/>
                    </a:cubicBezTo>
                    <a:cubicBezTo>
                      <a:pt x="8679" y="115361"/>
                      <a:pt x="12691" y="124205"/>
                      <a:pt x="19148" y="130584"/>
                    </a:cubicBezTo>
                    <a:cubicBezTo>
                      <a:pt x="18163" y="133825"/>
                      <a:pt x="17476" y="137195"/>
                      <a:pt x="17476" y="140758"/>
                    </a:cubicBezTo>
                    <a:cubicBezTo>
                      <a:pt x="17476" y="150550"/>
                      <a:pt x="21489" y="159395"/>
                      <a:pt x="27945" y="165774"/>
                    </a:cubicBezTo>
                    <a:cubicBezTo>
                      <a:pt x="26961" y="169015"/>
                      <a:pt x="26273" y="172384"/>
                      <a:pt x="26273" y="175947"/>
                    </a:cubicBezTo>
                    <a:cubicBezTo>
                      <a:pt x="26273" y="180999"/>
                      <a:pt x="27346" y="185798"/>
                      <a:pt x="29263" y="190141"/>
                    </a:cubicBezTo>
                    <a:cubicBezTo>
                      <a:pt x="27358" y="193790"/>
                      <a:pt x="26273" y="197937"/>
                      <a:pt x="26273" y="202339"/>
                    </a:cubicBezTo>
                    <a:cubicBezTo>
                      <a:pt x="26273" y="216915"/>
                      <a:pt x="38089" y="228731"/>
                      <a:pt x="52665" y="228731"/>
                    </a:cubicBezTo>
                    <a:lnTo>
                      <a:pt x="52665" y="237528"/>
                    </a:lnTo>
                    <a:cubicBezTo>
                      <a:pt x="52665" y="258837"/>
                      <a:pt x="65478" y="278055"/>
                      <a:pt x="85147" y="286252"/>
                    </a:cubicBezTo>
                    <a:lnTo>
                      <a:pt x="123044" y="302043"/>
                    </a:lnTo>
                    <a:lnTo>
                      <a:pt x="123044" y="330415"/>
                    </a:lnTo>
                    <a:cubicBezTo>
                      <a:pt x="123044" y="337989"/>
                      <a:pt x="118198" y="344712"/>
                      <a:pt x="111014" y="347107"/>
                    </a:cubicBezTo>
                    <a:lnTo>
                      <a:pt x="98366" y="351323"/>
                    </a:lnTo>
                    <a:cubicBezTo>
                      <a:pt x="93818" y="347448"/>
                      <a:pt x="87350" y="346196"/>
                      <a:pt x="81454" y="348163"/>
                    </a:cubicBezTo>
                    <a:lnTo>
                      <a:pt x="38515" y="362476"/>
                    </a:lnTo>
                    <a:cubicBezTo>
                      <a:pt x="25659" y="366761"/>
                      <a:pt x="16406" y="378048"/>
                      <a:pt x="14725" y="391495"/>
                    </a:cubicBezTo>
                    <a:lnTo>
                      <a:pt x="6997" y="453312"/>
                    </a:lnTo>
                    <a:lnTo>
                      <a:pt x="6550" y="453262"/>
                    </a:lnTo>
                    <a:cubicBezTo>
                      <a:pt x="3707" y="452947"/>
                      <a:pt x="1146" y="454995"/>
                      <a:pt x="830" y="457839"/>
                    </a:cubicBezTo>
                    <a:lnTo>
                      <a:pt x="32" y="465027"/>
                    </a:lnTo>
                    <a:cubicBezTo>
                      <a:pt x="-284" y="467869"/>
                      <a:pt x="1765" y="470430"/>
                      <a:pt x="4608" y="470746"/>
                    </a:cubicBezTo>
                    <a:lnTo>
                      <a:pt x="17476" y="472176"/>
                    </a:lnTo>
                    <a:lnTo>
                      <a:pt x="17476" y="492651"/>
                    </a:lnTo>
                    <a:cubicBezTo>
                      <a:pt x="17476" y="502368"/>
                      <a:pt x="25354" y="510246"/>
                      <a:pt x="35071" y="510246"/>
                    </a:cubicBezTo>
                    <a:lnTo>
                      <a:pt x="79058" y="510246"/>
                    </a:lnTo>
                    <a:lnTo>
                      <a:pt x="272599" y="510246"/>
                    </a:lnTo>
                    <a:lnTo>
                      <a:pt x="316586" y="510246"/>
                    </a:lnTo>
                    <a:cubicBezTo>
                      <a:pt x="326304" y="510246"/>
                      <a:pt x="334181" y="502368"/>
                      <a:pt x="334181" y="492651"/>
                    </a:cubicBezTo>
                    <a:lnTo>
                      <a:pt x="334181" y="472174"/>
                    </a:lnTo>
                    <a:lnTo>
                      <a:pt x="347049" y="470745"/>
                    </a:lnTo>
                    <a:cubicBezTo>
                      <a:pt x="349891" y="470429"/>
                      <a:pt x="351941" y="467868"/>
                      <a:pt x="351625" y="465025"/>
                    </a:cubicBezTo>
                    <a:close/>
                  </a:path>
                </a:pathLst>
              </a:custGeom>
              <a:solidFill>
                <a:srgbClr val="C38762"/>
              </a:solidFill>
              <a:ln w="1088" cap="flat">
                <a:noFill/>
                <a:prstDash val="solid"/>
                <a:miter/>
              </a:ln>
            </p:spPr>
            <p:txBody>
              <a:bodyPr rtlCol="0" anchor="ctr"/>
              <a:lstStyle/>
              <a:p>
                <a:endParaRPr lang="en-US"/>
              </a:p>
            </p:txBody>
          </p:sp>
          <p:sp>
            <p:nvSpPr>
              <p:cNvPr id="40" name="Freihandform 39">
                <a:extLst>
                  <a:ext uri="{FF2B5EF4-FFF2-40B4-BE49-F238E27FC236}">
                    <a16:creationId xmlns:a16="http://schemas.microsoft.com/office/drawing/2014/main" id="{B632257B-BC4E-6D72-2115-C84833B7AAF4}"/>
                  </a:ext>
                </a:extLst>
              </p:cNvPr>
              <p:cNvSpPr/>
              <p:nvPr/>
            </p:nvSpPr>
            <p:spPr>
              <a:xfrm>
                <a:off x="1115800" y="664259"/>
                <a:ext cx="334299" cy="211136"/>
              </a:xfrm>
              <a:custGeom>
                <a:avLst/>
                <a:gdLst>
                  <a:gd name="connsiteX0" fmla="*/ 323831 w 334299"/>
                  <a:gd name="connsiteY0" fmla="*/ 130584 h 211136"/>
                  <a:gd name="connsiteX1" fmla="*/ 334299 w 334299"/>
                  <a:gd name="connsiteY1" fmla="*/ 105568 h 211136"/>
                  <a:gd name="connsiteX2" fmla="*/ 306420 w 334299"/>
                  <a:gd name="connsiteY2" fmla="*/ 71161 h 211136"/>
                  <a:gd name="connsiteX3" fmla="*/ 307907 w 334299"/>
                  <a:gd name="connsiteY3" fmla="*/ 61581 h 211136"/>
                  <a:gd name="connsiteX4" fmla="*/ 272718 w 334299"/>
                  <a:gd name="connsiteY4" fmla="*/ 26392 h 211136"/>
                  <a:gd name="connsiteX5" fmla="*/ 253019 w 334299"/>
                  <a:gd name="connsiteY5" fmla="*/ 32420 h 211136"/>
                  <a:gd name="connsiteX6" fmla="*/ 219934 w 334299"/>
                  <a:gd name="connsiteY6" fmla="*/ 8797 h 211136"/>
                  <a:gd name="connsiteX7" fmla="*/ 197279 w 334299"/>
                  <a:gd name="connsiteY7" fmla="*/ 17265 h 211136"/>
                  <a:gd name="connsiteX8" fmla="*/ 167151 w 334299"/>
                  <a:gd name="connsiteY8" fmla="*/ 0 h 211136"/>
                  <a:gd name="connsiteX9" fmla="*/ 137021 w 334299"/>
                  <a:gd name="connsiteY9" fmla="*/ 17265 h 211136"/>
                  <a:gd name="connsiteX10" fmla="*/ 114367 w 334299"/>
                  <a:gd name="connsiteY10" fmla="*/ 8797 h 211136"/>
                  <a:gd name="connsiteX11" fmla="*/ 81281 w 334299"/>
                  <a:gd name="connsiteY11" fmla="*/ 32420 h 211136"/>
                  <a:gd name="connsiteX12" fmla="*/ 61583 w 334299"/>
                  <a:gd name="connsiteY12" fmla="*/ 26392 h 211136"/>
                  <a:gd name="connsiteX13" fmla="*/ 26393 w 334299"/>
                  <a:gd name="connsiteY13" fmla="*/ 61581 h 211136"/>
                  <a:gd name="connsiteX14" fmla="*/ 27880 w 334299"/>
                  <a:gd name="connsiteY14" fmla="*/ 71161 h 211136"/>
                  <a:gd name="connsiteX15" fmla="*/ 0 w 334299"/>
                  <a:gd name="connsiteY15" fmla="*/ 105568 h 211136"/>
                  <a:gd name="connsiteX16" fmla="*/ 10469 w 334299"/>
                  <a:gd name="connsiteY16" fmla="*/ 130584 h 211136"/>
                  <a:gd name="connsiteX17" fmla="*/ 8797 w 334299"/>
                  <a:gd name="connsiteY17" fmla="*/ 140758 h 211136"/>
                  <a:gd name="connsiteX18" fmla="*/ 19266 w 334299"/>
                  <a:gd name="connsiteY18" fmla="*/ 165774 h 211136"/>
                  <a:gd name="connsiteX19" fmla="*/ 17595 w 334299"/>
                  <a:gd name="connsiteY19" fmla="*/ 175947 h 211136"/>
                  <a:gd name="connsiteX20" fmla="*/ 52784 w 334299"/>
                  <a:gd name="connsiteY20" fmla="*/ 211136 h 211136"/>
                  <a:gd name="connsiteX21" fmla="*/ 52795 w 334299"/>
                  <a:gd name="connsiteY21" fmla="*/ 211136 h 211136"/>
                  <a:gd name="connsiteX22" fmla="*/ 281505 w 334299"/>
                  <a:gd name="connsiteY22" fmla="*/ 211136 h 211136"/>
                  <a:gd name="connsiteX23" fmla="*/ 281516 w 334299"/>
                  <a:gd name="connsiteY23" fmla="*/ 211136 h 211136"/>
                  <a:gd name="connsiteX24" fmla="*/ 316706 w 334299"/>
                  <a:gd name="connsiteY24" fmla="*/ 175947 h 211136"/>
                  <a:gd name="connsiteX25" fmla="*/ 315034 w 334299"/>
                  <a:gd name="connsiteY25" fmla="*/ 165774 h 211136"/>
                  <a:gd name="connsiteX26" fmla="*/ 325503 w 334299"/>
                  <a:gd name="connsiteY26" fmla="*/ 140758 h 211136"/>
                  <a:gd name="connsiteX27" fmla="*/ 323831 w 334299"/>
                  <a:gd name="connsiteY27" fmla="*/ 130584 h 211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4299" h="211136">
                    <a:moveTo>
                      <a:pt x="323831" y="130584"/>
                    </a:moveTo>
                    <a:cubicBezTo>
                      <a:pt x="330288" y="124205"/>
                      <a:pt x="334299" y="115361"/>
                      <a:pt x="334299" y="105568"/>
                    </a:cubicBezTo>
                    <a:cubicBezTo>
                      <a:pt x="334299" y="88643"/>
                      <a:pt x="322342" y="74529"/>
                      <a:pt x="306420" y="71161"/>
                    </a:cubicBezTo>
                    <a:cubicBezTo>
                      <a:pt x="307292" y="68096"/>
                      <a:pt x="307907" y="64926"/>
                      <a:pt x="307907" y="61581"/>
                    </a:cubicBezTo>
                    <a:cubicBezTo>
                      <a:pt x="307907" y="42147"/>
                      <a:pt x="292152" y="26392"/>
                      <a:pt x="272718" y="26392"/>
                    </a:cubicBezTo>
                    <a:cubicBezTo>
                      <a:pt x="265419" y="26392"/>
                      <a:pt x="258641" y="28616"/>
                      <a:pt x="253019" y="32420"/>
                    </a:cubicBezTo>
                    <a:cubicBezTo>
                      <a:pt x="248217" y="18700"/>
                      <a:pt x="235294" y="8797"/>
                      <a:pt x="219934" y="8797"/>
                    </a:cubicBezTo>
                    <a:cubicBezTo>
                      <a:pt x="211256" y="8797"/>
                      <a:pt x="203416" y="12058"/>
                      <a:pt x="197279" y="17265"/>
                    </a:cubicBezTo>
                    <a:cubicBezTo>
                      <a:pt x="191142" y="6969"/>
                      <a:pt x="180008" y="0"/>
                      <a:pt x="167151" y="0"/>
                    </a:cubicBezTo>
                    <a:cubicBezTo>
                      <a:pt x="154293" y="0"/>
                      <a:pt x="143160" y="6969"/>
                      <a:pt x="137021" y="17265"/>
                    </a:cubicBezTo>
                    <a:cubicBezTo>
                      <a:pt x="130885" y="12058"/>
                      <a:pt x="123044" y="8797"/>
                      <a:pt x="114367" y="8797"/>
                    </a:cubicBezTo>
                    <a:cubicBezTo>
                      <a:pt x="99006" y="8797"/>
                      <a:pt x="86083" y="18700"/>
                      <a:pt x="81281" y="32420"/>
                    </a:cubicBezTo>
                    <a:cubicBezTo>
                      <a:pt x="75658" y="28616"/>
                      <a:pt x="68880" y="26392"/>
                      <a:pt x="61583" y="26392"/>
                    </a:cubicBezTo>
                    <a:cubicBezTo>
                      <a:pt x="42148" y="26392"/>
                      <a:pt x="26393" y="42147"/>
                      <a:pt x="26393" y="61581"/>
                    </a:cubicBezTo>
                    <a:cubicBezTo>
                      <a:pt x="26393" y="64926"/>
                      <a:pt x="27009" y="68096"/>
                      <a:pt x="27880" y="71161"/>
                    </a:cubicBezTo>
                    <a:cubicBezTo>
                      <a:pt x="11957" y="74529"/>
                      <a:pt x="0" y="88643"/>
                      <a:pt x="0" y="105568"/>
                    </a:cubicBezTo>
                    <a:cubicBezTo>
                      <a:pt x="0" y="115361"/>
                      <a:pt x="4013" y="124205"/>
                      <a:pt x="10469" y="130584"/>
                    </a:cubicBezTo>
                    <a:cubicBezTo>
                      <a:pt x="9485" y="133825"/>
                      <a:pt x="8797" y="137195"/>
                      <a:pt x="8797" y="140758"/>
                    </a:cubicBezTo>
                    <a:cubicBezTo>
                      <a:pt x="8797" y="150550"/>
                      <a:pt x="12810" y="159395"/>
                      <a:pt x="19266" y="165774"/>
                    </a:cubicBezTo>
                    <a:cubicBezTo>
                      <a:pt x="18282" y="169015"/>
                      <a:pt x="17595" y="172384"/>
                      <a:pt x="17595" y="175947"/>
                    </a:cubicBezTo>
                    <a:cubicBezTo>
                      <a:pt x="17595" y="195381"/>
                      <a:pt x="33350" y="211136"/>
                      <a:pt x="52784" y="211136"/>
                    </a:cubicBezTo>
                    <a:cubicBezTo>
                      <a:pt x="52787" y="211136"/>
                      <a:pt x="52791" y="211136"/>
                      <a:pt x="52795" y="211136"/>
                    </a:cubicBezTo>
                    <a:lnTo>
                      <a:pt x="281505" y="211136"/>
                    </a:lnTo>
                    <a:cubicBezTo>
                      <a:pt x="281508" y="211136"/>
                      <a:pt x="281512" y="211136"/>
                      <a:pt x="281516" y="211136"/>
                    </a:cubicBezTo>
                    <a:cubicBezTo>
                      <a:pt x="300951" y="211136"/>
                      <a:pt x="316706" y="195381"/>
                      <a:pt x="316706" y="175947"/>
                    </a:cubicBezTo>
                    <a:cubicBezTo>
                      <a:pt x="316706" y="172384"/>
                      <a:pt x="316018" y="169015"/>
                      <a:pt x="315034" y="165774"/>
                    </a:cubicBezTo>
                    <a:cubicBezTo>
                      <a:pt x="321490" y="159395"/>
                      <a:pt x="325503" y="150550"/>
                      <a:pt x="325503" y="140758"/>
                    </a:cubicBezTo>
                    <a:cubicBezTo>
                      <a:pt x="325502" y="137195"/>
                      <a:pt x="324816" y="133825"/>
                      <a:pt x="323831" y="130584"/>
                    </a:cubicBezTo>
                    <a:close/>
                  </a:path>
                </a:pathLst>
              </a:custGeom>
              <a:solidFill>
                <a:srgbClr val="623F33"/>
              </a:solidFill>
              <a:ln w="1088" cap="flat">
                <a:noFill/>
                <a:prstDash val="solid"/>
                <a:miter/>
              </a:ln>
            </p:spPr>
            <p:txBody>
              <a:bodyPr rtlCol="0" anchor="ctr"/>
              <a:lstStyle/>
              <a:p>
                <a:endParaRPr lang="en-US"/>
              </a:p>
            </p:txBody>
          </p:sp>
          <p:sp>
            <p:nvSpPr>
              <p:cNvPr id="41" name="Freihandform 40">
                <a:extLst>
                  <a:ext uri="{FF2B5EF4-FFF2-40B4-BE49-F238E27FC236}">
                    <a16:creationId xmlns:a16="http://schemas.microsoft.com/office/drawing/2014/main" id="{7569FAD5-6944-4C52-A1A4-E6AFFE5C07FB}"/>
                  </a:ext>
                </a:extLst>
              </p:cNvPr>
              <p:cNvSpPr/>
              <p:nvPr/>
            </p:nvSpPr>
            <p:spPr>
              <a:xfrm>
                <a:off x="1113480" y="1011499"/>
                <a:ext cx="339918" cy="163006"/>
              </a:xfrm>
              <a:custGeom>
                <a:avLst/>
                <a:gdLst>
                  <a:gd name="connsiteX0" fmla="*/ 266241 w 339918"/>
                  <a:gd name="connsiteY0" fmla="*/ 163007 h 163006"/>
                  <a:gd name="connsiteX1" fmla="*/ 266241 w 339918"/>
                  <a:gd name="connsiteY1" fmla="*/ 119020 h 163006"/>
                  <a:gd name="connsiteX2" fmla="*/ 339918 w 339918"/>
                  <a:gd name="connsiteY2" fmla="*/ 119020 h 163006"/>
                  <a:gd name="connsiteX3" fmla="*/ 330572 w 339918"/>
                  <a:gd name="connsiteY3" fmla="*/ 44255 h 163006"/>
                  <a:gd name="connsiteX4" fmla="*/ 306782 w 339918"/>
                  <a:gd name="connsiteY4" fmla="*/ 15236 h 163006"/>
                  <a:gd name="connsiteX5" fmla="*/ 263843 w 339918"/>
                  <a:gd name="connsiteY5" fmla="*/ 922 h 163006"/>
                  <a:gd name="connsiteX6" fmla="*/ 243729 w 339918"/>
                  <a:gd name="connsiteY6" fmla="*/ 7747 h 163006"/>
                  <a:gd name="connsiteX7" fmla="*/ 169471 w 339918"/>
                  <a:gd name="connsiteY7" fmla="*/ 48640 h 163006"/>
                  <a:gd name="connsiteX8" fmla="*/ 95210 w 339918"/>
                  <a:gd name="connsiteY8" fmla="*/ 7746 h 163006"/>
                  <a:gd name="connsiteX9" fmla="*/ 75096 w 339918"/>
                  <a:gd name="connsiteY9" fmla="*/ 921 h 163006"/>
                  <a:gd name="connsiteX10" fmla="*/ 32158 w 339918"/>
                  <a:gd name="connsiteY10" fmla="*/ 15235 h 163006"/>
                  <a:gd name="connsiteX11" fmla="*/ 8367 w 339918"/>
                  <a:gd name="connsiteY11" fmla="*/ 44254 h 163006"/>
                  <a:gd name="connsiteX12" fmla="*/ 0 w 339918"/>
                  <a:gd name="connsiteY12" fmla="*/ 111193 h 163006"/>
                  <a:gd name="connsiteX13" fmla="*/ 72700 w 339918"/>
                  <a:gd name="connsiteY13" fmla="*/ 119019 h 163006"/>
                  <a:gd name="connsiteX14" fmla="*/ 72700 w 339918"/>
                  <a:gd name="connsiteY14" fmla="*/ 163006 h 163006"/>
                  <a:gd name="connsiteX15" fmla="*/ 266242 w 339918"/>
                  <a:gd name="connsiteY15" fmla="*/ 163006 h 163006"/>
                  <a:gd name="connsiteX16" fmla="*/ 266242 w 339918"/>
                  <a:gd name="connsiteY16" fmla="*/ 163007 h 163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9918" h="163006">
                    <a:moveTo>
                      <a:pt x="266241" y="163007"/>
                    </a:moveTo>
                    <a:lnTo>
                      <a:pt x="266241" y="119020"/>
                    </a:lnTo>
                    <a:lnTo>
                      <a:pt x="339918" y="119020"/>
                    </a:lnTo>
                    <a:lnTo>
                      <a:pt x="330572" y="44255"/>
                    </a:lnTo>
                    <a:cubicBezTo>
                      <a:pt x="328891" y="30808"/>
                      <a:pt x="319638" y="19521"/>
                      <a:pt x="306782" y="15236"/>
                    </a:cubicBezTo>
                    <a:lnTo>
                      <a:pt x="263843" y="922"/>
                    </a:lnTo>
                    <a:cubicBezTo>
                      <a:pt x="256366" y="-1571"/>
                      <a:pt x="247953" y="1092"/>
                      <a:pt x="243729" y="7747"/>
                    </a:cubicBezTo>
                    <a:cubicBezTo>
                      <a:pt x="228136" y="32318"/>
                      <a:pt x="200727" y="48640"/>
                      <a:pt x="169471" y="48640"/>
                    </a:cubicBezTo>
                    <a:cubicBezTo>
                      <a:pt x="138215" y="48640"/>
                      <a:pt x="110805" y="32317"/>
                      <a:pt x="95210" y="7746"/>
                    </a:cubicBezTo>
                    <a:cubicBezTo>
                      <a:pt x="90987" y="1091"/>
                      <a:pt x="82574" y="-1572"/>
                      <a:pt x="75096" y="921"/>
                    </a:cubicBezTo>
                    <a:lnTo>
                      <a:pt x="32158" y="15235"/>
                    </a:lnTo>
                    <a:cubicBezTo>
                      <a:pt x="19301" y="19520"/>
                      <a:pt x="10049" y="30807"/>
                      <a:pt x="8367" y="44254"/>
                    </a:cubicBezTo>
                    <a:lnTo>
                      <a:pt x="0" y="111193"/>
                    </a:lnTo>
                    <a:lnTo>
                      <a:pt x="72700" y="119019"/>
                    </a:lnTo>
                    <a:lnTo>
                      <a:pt x="72700" y="163006"/>
                    </a:lnTo>
                    <a:lnTo>
                      <a:pt x="266242" y="163006"/>
                    </a:lnTo>
                    <a:lnTo>
                      <a:pt x="266242" y="163007"/>
                    </a:lnTo>
                    <a:close/>
                  </a:path>
                </a:pathLst>
              </a:custGeom>
              <a:solidFill>
                <a:srgbClr val="97CCD2"/>
              </a:solidFill>
              <a:ln w="1088" cap="flat">
                <a:noFill/>
                <a:prstDash val="solid"/>
                <a:miter/>
              </a:ln>
            </p:spPr>
            <p:txBody>
              <a:bodyPr rtlCol="0" anchor="ctr"/>
              <a:lstStyle/>
              <a:p>
                <a:endParaRPr lang="en-US" dirty="0"/>
              </a:p>
            </p:txBody>
          </p:sp>
          <p:sp>
            <p:nvSpPr>
              <p:cNvPr id="42" name="Freihandform 41">
                <a:extLst>
                  <a:ext uri="{FF2B5EF4-FFF2-40B4-BE49-F238E27FC236}">
                    <a16:creationId xmlns:a16="http://schemas.microsoft.com/office/drawing/2014/main" id="{1054AD2D-57E2-88A1-0028-944B798EECC4}"/>
                  </a:ext>
                </a:extLst>
              </p:cNvPr>
              <p:cNvSpPr/>
              <p:nvPr/>
            </p:nvSpPr>
            <p:spPr>
              <a:xfrm>
                <a:off x="1221349" y="942841"/>
                <a:ext cx="114384" cy="68777"/>
              </a:xfrm>
              <a:custGeom>
                <a:avLst/>
                <a:gdLst>
                  <a:gd name="connsiteX0" fmla="*/ 114384 w 114384"/>
                  <a:gd name="connsiteY0" fmla="*/ 23460 h 68777"/>
                  <a:gd name="connsiteX1" fmla="*/ 8816 w 114384"/>
                  <a:gd name="connsiteY1" fmla="*/ 0 h 68777"/>
                  <a:gd name="connsiteX2" fmla="*/ 8816 w 114384"/>
                  <a:gd name="connsiteY2" fmla="*/ 51833 h 68777"/>
                  <a:gd name="connsiteX3" fmla="*/ 0 w 114384"/>
                  <a:gd name="connsiteY3" fmla="*/ 66853 h 68777"/>
                  <a:gd name="connsiteX4" fmla="*/ 114384 w 114384"/>
                  <a:gd name="connsiteY4" fmla="*/ 23460 h 68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84" h="68777">
                    <a:moveTo>
                      <a:pt x="114384" y="23460"/>
                    </a:moveTo>
                    <a:lnTo>
                      <a:pt x="8816" y="0"/>
                    </a:lnTo>
                    <a:lnTo>
                      <a:pt x="8816" y="51833"/>
                    </a:lnTo>
                    <a:cubicBezTo>
                      <a:pt x="8816" y="58166"/>
                      <a:pt x="5312" y="63743"/>
                      <a:pt x="0" y="66853"/>
                    </a:cubicBezTo>
                    <a:cubicBezTo>
                      <a:pt x="73781" y="79768"/>
                      <a:pt x="114384" y="23460"/>
                      <a:pt x="114384" y="23460"/>
                    </a:cubicBezTo>
                    <a:close/>
                  </a:path>
                </a:pathLst>
              </a:custGeom>
              <a:solidFill>
                <a:srgbClr val="A46D4D"/>
              </a:solidFill>
              <a:ln w="1088" cap="flat">
                <a:noFill/>
                <a:prstDash val="solid"/>
                <a:miter/>
              </a:ln>
            </p:spPr>
            <p:txBody>
              <a:bodyPr rtlCol="0" anchor="ctr"/>
              <a:lstStyle/>
              <a:p>
                <a:endParaRPr lang="en-US"/>
              </a:p>
            </p:txBody>
          </p:sp>
          <p:sp>
            <p:nvSpPr>
              <p:cNvPr id="43" name="Freihandform 42">
                <a:extLst>
                  <a:ext uri="{FF2B5EF4-FFF2-40B4-BE49-F238E27FC236}">
                    <a16:creationId xmlns:a16="http://schemas.microsoft.com/office/drawing/2014/main" id="{B652F8A7-2BC7-D271-C9F4-A0B7C0F02F02}"/>
                  </a:ext>
                </a:extLst>
              </p:cNvPr>
              <p:cNvSpPr/>
              <p:nvPr/>
            </p:nvSpPr>
            <p:spPr>
              <a:xfrm>
                <a:off x="1133395" y="761029"/>
                <a:ext cx="299109" cy="219933"/>
              </a:xfrm>
              <a:custGeom>
                <a:avLst/>
                <a:gdLst>
                  <a:gd name="connsiteX0" fmla="*/ 272718 w 299109"/>
                  <a:gd name="connsiteY0" fmla="*/ 79176 h 219933"/>
                  <a:gd name="connsiteX1" fmla="*/ 272718 w 299109"/>
                  <a:gd name="connsiteY1" fmla="*/ 52784 h 219933"/>
                  <a:gd name="connsiteX2" fmla="*/ 228731 w 299109"/>
                  <a:gd name="connsiteY2" fmla="*/ 0 h 219933"/>
                  <a:gd name="connsiteX3" fmla="*/ 70379 w 299109"/>
                  <a:gd name="connsiteY3" fmla="*/ 0 h 219933"/>
                  <a:gd name="connsiteX4" fmla="*/ 26392 w 299109"/>
                  <a:gd name="connsiteY4" fmla="*/ 52784 h 219933"/>
                  <a:gd name="connsiteX5" fmla="*/ 26392 w 299109"/>
                  <a:gd name="connsiteY5" fmla="*/ 79176 h 219933"/>
                  <a:gd name="connsiteX6" fmla="*/ 0 w 299109"/>
                  <a:gd name="connsiteY6" fmla="*/ 105568 h 219933"/>
                  <a:gd name="connsiteX7" fmla="*/ 26392 w 299109"/>
                  <a:gd name="connsiteY7" fmla="*/ 131960 h 219933"/>
                  <a:gd name="connsiteX8" fmla="*/ 26392 w 299109"/>
                  <a:gd name="connsiteY8" fmla="*/ 140758 h 219933"/>
                  <a:gd name="connsiteX9" fmla="*/ 58874 w 299109"/>
                  <a:gd name="connsiteY9" fmla="*/ 189482 h 219933"/>
                  <a:gd name="connsiteX10" fmla="*/ 115717 w 299109"/>
                  <a:gd name="connsiteY10" fmla="*/ 213166 h 219933"/>
                  <a:gd name="connsiteX11" fmla="*/ 149555 w 299109"/>
                  <a:gd name="connsiteY11" fmla="*/ 219934 h 219933"/>
                  <a:gd name="connsiteX12" fmla="*/ 149555 w 299109"/>
                  <a:gd name="connsiteY12" fmla="*/ 219934 h 219933"/>
                  <a:gd name="connsiteX13" fmla="*/ 183391 w 299109"/>
                  <a:gd name="connsiteY13" fmla="*/ 213166 h 219933"/>
                  <a:gd name="connsiteX14" fmla="*/ 240237 w 299109"/>
                  <a:gd name="connsiteY14" fmla="*/ 189481 h 219933"/>
                  <a:gd name="connsiteX15" fmla="*/ 272718 w 299109"/>
                  <a:gd name="connsiteY15" fmla="*/ 140758 h 219933"/>
                  <a:gd name="connsiteX16" fmla="*/ 272718 w 299109"/>
                  <a:gd name="connsiteY16" fmla="*/ 131960 h 219933"/>
                  <a:gd name="connsiteX17" fmla="*/ 299110 w 299109"/>
                  <a:gd name="connsiteY17" fmla="*/ 105568 h 219933"/>
                  <a:gd name="connsiteX18" fmla="*/ 272718 w 299109"/>
                  <a:gd name="connsiteY18" fmla="*/ 79176 h 219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9109" h="219933">
                    <a:moveTo>
                      <a:pt x="272718" y="79176"/>
                    </a:moveTo>
                    <a:lnTo>
                      <a:pt x="272718" y="52784"/>
                    </a:lnTo>
                    <a:cubicBezTo>
                      <a:pt x="272718" y="28491"/>
                      <a:pt x="253024" y="0"/>
                      <a:pt x="228731" y="0"/>
                    </a:cubicBezTo>
                    <a:lnTo>
                      <a:pt x="70379" y="0"/>
                    </a:lnTo>
                    <a:cubicBezTo>
                      <a:pt x="46085" y="0"/>
                      <a:pt x="26392" y="28491"/>
                      <a:pt x="26392" y="52784"/>
                    </a:cubicBezTo>
                    <a:lnTo>
                      <a:pt x="26392" y="79176"/>
                    </a:lnTo>
                    <a:cubicBezTo>
                      <a:pt x="11816" y="79176"/>
                      <a:pt x="0" y="90993"/>
                      <a:pt x="0" y="105568"/>
                    </a:cubicBezTo>
                    <a:cubicBezTo>
                      <a:pt x="0" y="120144"/>
                      <a:pt x="11816" y="131960"/>
                      <a:pt x="26392" y="131960"/>
                    </a:cubicBezTo>
                    <a:lnTo>
                      <a:pt x="26392" y="140758"/>
                    </a:lnTo>
                    <a:cubicBezTo>
                      <a:pt x="26392" y="162066"/>
                      <a:pt x="39204" y="181285"/>
                      <a:pt x="58874" y="189482"/>
                    </a:cubicBezTo>
                    <a:lnTo>
                      <a:pt x="115717" y="213166"/>
                    </a:lnTo>
                    <a:cubicBezTo>
                      <a:pt x="126440" y="217634"/>
                      <a:pt x="137940" y="219934"/>
                      <a:pt x="149555" y="219934"/>
                    </a:cubicBezTo>
                    <a:lnTo>
                      <a:pt x="149555" y="219934"/>
                    </a:lnTo>
                    <a:cubicBezTo>
                      <a:pt x="161170" y="219934"/>
                      <a:pt x="172669" y="217633"/>
                      <a:pt x="183391" y="213166"/>
                    </a:cubicBezTo>
                    <a:lnTo>
                      <a:pt x="240237" y="189481"/>
                    </a:lnTo>
                    <a:cubicBezTo>
                      <a:pt x="259905" y="181286"/>
                      <a:pt x="272718" y="162067"/>
                      <a:pt x="272718" y="140758"/>
                    </a:cubicBezTo>
                    <a:lnTo>
                      <a:pt x="272718" y="131960"/>
                    </a:lnTo>
                    <a:cubicBezTo>
                      <a:pt x="287294" y="131960"/>
                      <a:pt x="299110" y="120144"/>
                      <a:pt x="299110" y="105568"/>
                    </a:cubicBezTo>
                    <a:cubicBezTo>
                      <a:pt x="299110" y="90992"/>
                      <a:pt x="287294" y="79176"/>
                      <a:pt x="272718" y="79176"/>
                    </a:cubicBezTo>
                    <a:close/>
                  </a:path>
                </a:pathLst>
              </a:custGeom>
              <a:solidFill>
                <a:srgbClr val="D29771"/>
              </a:solidFill>
              <a:ln w="1088" cap="flat">
                <a:noFill/>
                <a:prstDash val="solid"/>
                <a:miter/>
              </a:ln>
            </p:spPr>
            <p:txBody>
              <a:bodyPr rtlCol="0" anchor="ctr"/>
              <a:lstStyle/>
              <a:p>
                <a:endParaRPr lang="en-US"/>
              </a:p>
            </p:txBody>
          </p:sp>
          <p:sp>
            <p:nvSpPr>
              <p:cNvPr id="44" name="Freihandform 43">
                <a:extLst>
                  <a:ext uri="{FF2B5EF4-FFF2-40B4-BE49-F238E27FC236}">
                    <a16:creationId xmlns:a16="http://schemas.microsoft.com/office/drawing/2014/main" id="{AC85D0BB-D3E4-53D8-925F-70D951D1287C}"/>
                  </a:ext>
                </a:extLst>
              </p:cNvPr>
              <p:cNvSpPr/>
              <p:nvPr/>
            </p:nvSpPr>
            <p:spPr>
              <a:xfrm>
                <a:off x="1212572" y="849003"/>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5" y="26392"/>
                      <a:pt x="8797" y="26392"/>
                    </a:cubicBezTo>
                    <a:close/>
                  </a:path>
                </a:pathLst>
              </a:custGeom>
              <a:solidFill>
                <a:srgbClr val="623F33"/>
              </a:solidFill>
              <a:ln w="1088" cap="flat">
                <a:noFill/>
                <a:prstDash val="solid"/>
                <a:miter/>
              </a:ln>
            </p:spPr>
            <p:txBody>
              <a:bodyPr rtlCol="0" anchor="ctr"/>
              <a:lstStyle/>
              <a:p>
                <a:endParaRPr lang="en-US"/>
              </a:p>
            </p:txBody>
          </p:sp>
          <p:sp>
            <p:nvSpPr>
              <p:cNvPr id="45" name="Freihandform 44">
                <a:extLst>
                  <a:ext uri="{FF2B5EF4-FFF2-40B4-BE49-F238E27FC236}">
                    <a16:creationId xmlns:a16="http://schemas.microsoft.com/office/drawing/2014/main" id="{33B3C1E2-75FC-1CEC-F868-497EE3FF091E}"/>
                  </a:ext>
                </a:extLst>
              </p:cNvPr>
              <p:cNvSpPr/>
              <p:nvPr/>
            </p:nvSpPr>
            <p:spPr>
              <a:xfrm>
                <a:off x="1335734" y="849003"/>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46" name="Freihandform 45">
                <a:extLst>
                  <a:ext uri="{FF2B5EF4-FFF2-40B4-BE49-F238E27FC236}">
                    <a16:creationId xmlns:a16="http://schemas.microsoft.com/office/drawing/2014/main" id="{07F8D326-189C-3A81-C419-9A25EEB94548}"/>
                  </a:ext>
                </a:extLst>
              </p:cNvPr>
              <p:cNvSpPr/>
              <p:nvPr/>
            </p:nvSpPr>
            <p:spPr>
              <a:xfrm>
                <a:off x="1238963" y="910582"/>
                <a:ext cx="87975" cy="26634"/>
              </a:xfrm>
              <a:custGeom>
                <a:avLst/>
                <a:gdLst>
                  <a:gd name="connsiteX0" fmla="*/ 43988 w 87975"/>
                  <a:gd name="connsiteY0" fmla="*/ 26635 h 26634"/>
                  <a:gd name="connsiteX1" fmla="*/ 3850 w 87975"/>
                  <a:gd name="connsiteY1" fmla="*/ 16072 h 26634"/>
                  <a:gd name="connsiteX2" fmla="*/ 1526 w 87975"/>
                  <a:gd name="connsiteY2" fmla="*/ 3852 h 26634"/>
                  <a:gd name="connsiteX3" fmla="*/ 13747 w 87975"/>
                  <a:gd name="connsiteY3" fmla="*/ 1528 h 26634"/>
                  <a:gd name="connsiteX4" fmla="*/ 43988 w 87975"/>
                  <a:gd name="connsiteY4" fmla="*/ 9041 h 26634"/>
                  <a:gd name="connsiteX5" fmla="*/ 74228 w 87975"/>
                  <a:gd name="connsiteY5" fmla="*/ 1528 h 26634"/>
                  <a:gd name="connsiteX6" fmla="*/ 86449 w 87975"/>
                  <a:gd name="connsiteY6" fmla="*/ 3852 h 26634"/>
                  <a:gd name="connsiteX7" fmla="*/ 84125 w 87975"/>
                  <a:gd name="connsiteY7" fmla="*/ 16072 h 26634"/>
                  <a:gd name="connsiteX8" fmla="*/ 43988 w 87975"/>
                  <a:gd name="connsiteY8" fmla="*/ 26635 h 2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975" h="26634">
                    <a:moveTo>
                      <a:pt x="43988" y="26635"/>
                    </a:moveTo>
                    <a:cubicBezTo>
                      <a:pt x="28347" y="26635"/>
                      <a:pt x="13717" y="22786"/>
                      <a:pt x="3850" y="16072"/>
                    </a:cubicBezTo>
                    <a:cubicBezTo>
                      <a:pt x="-166" y="13341"/>
                      <a:pt x="-1210" y="7868"/>
                      <a:pt x="1526" y="3852"/>
                    </a:cubicBezTo>
                    <a:cubicBezTo>
                      <a:pt x="4253" y="-160"/>
                      <a:pt x="9731" y="-1205"/>
                      <a:pt x="13747" y="1528"/>
                    </a:cubicBezTo>
                    <a:cubicBezTo>
                      <a:pt x="20663" y="6231"/>
                      <a:pt x="31968" y="9041"/>
                      <a:pt x="43988" y="9041"/>
                    </a:cubicBezTo>
                    <a:cubicBezTo>
                      <a:pt x="56007" y="9041"/>
                      <a:pt x="67313" y="6231"/>
                      <a:pt x="74228" y="1528"/>
                    </a:cubicBezTo>
                    <a:cubicBezTo>
                      <a:pt x="78253" y="-1212"/>
                      <a:pt x="83717" y="-164"/>
                      <a:pt x="86449" y="3852"/>
                    </a:cubicBezTo>
                    <a:cubicBezTo>
                      <a:pt x="89185" y="7868"/>
                      <a:pt x="88141" y="13341"/>
                      <a:pt x="84125" y="16072"/>
                    </a:cubicBezTo>
                    <a:cubicBezTo>
                      <a:pt x="74259" y="22786"/>
                      <a:pt x="59628" y="26635"/>
                      <a:pt x="43988" y="26635"/>
                    </a:cubicBezTo>
                    <a:close/>
                  </a:path>
                </a:pathLst>
              </a:custGeom>
              <a:solidFill>
                <a:srgbClr val="A46D4D"/>
              </a:solidFill>
              <a:ln w="1088" cap="flat">
                <a:noFill/>
                <a:prstDash val="solid"/>
                <a:miter/>
              </a:ln>
            </p:spPr>
            <p:txBody>
              <a:bodyPr rtlCol="0" anchor="ctr"/>
              <a:lstStyle/>
              <a:p>
                <a:endParaRPr lang="en-US"/>
              </a:p>
            </p:txBody>
          </p:sp>
          <p:sp>
            <p:nvSpPr>
              <p:cNvPr id="47" name="Freihandform 46">
                <a:extLst>
                  <a:ext uri="{FF2B5EF4-FFF2-40B4-BE49-F238E27FC236}">
                    <a16:creationId xmlns:a16="http://schemas.microsoft.com/office/drawing/2014/main" id="{9600BA17-1E56-7EE3-43C9-EFF751B1F4CB}"/>
                  </a:ext>
                </a:extLst>
              </p:cNvPr>
              <p:cNvSpPr/>
              <p:nvPr/>
            </p:nvSpPr>
            <p:spPr>
              <a:xfrm>
                <a:off x="1112659" y="1038330"/>
                <a:ext cx="73520" cy="98829"/>
              </a:xfrm>
              <a:custGeom>
                <a:avLst/>
                <a:gdLst>
                  <a:gd name="connsiteX0" fmla="*/ 73521 w 73520"/>
                  <a:gd name="connsiteY0" fmla="*/ 98829 h 98829"/>
                  <a:gd name="connsiteX1" fmla="*/ 73521 w 73520"/>
                  <a:gd name="connsiteY1" fmla="*/ 78919 h 98829"/>
                  <a:gd name="connsiteX2" fmla="*/ 64929 w 73520"/>
                  <a:gd name="connsiteY2" fmla="*/ 55877 h 98829"/>
                  <a:gd name="connsiteX3" fmla="*/ 16523 w 73520"/>
                  <a:gd name="connsiteY3" fmla="*/ 0 h 98829"/>
                  <a:gd name="connsiteX4" fmla="*/ 9189 w 73520"/>
                  <a:gd name="connsiteY4" fmla="*/ 17422 h 98829"/>
                  <a:gd name="connsiteX5" fmla="*/ 0 w 73520"/>
                  <a:gd name="connsiteY5" fmla="*/ 90932 h 98829"/>
                  <a:gd name="connsiteX6" fmla="*/ 73521 w 73520"/>
                  <a:gd name="connsiteY6" fmla="*/ 98829 h 9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0" h="98829">
                    <a:moveTo>
                      <a:pt x="73521" y="98829"/>
                    </a:moveTo>
                    <a:lnTo>
                      <a:pt x="73521" y="78919"/>
                    </a:lnTo>
                    <a:cubicBezTo>
                      <a:pt x="73521" y="70455"/>
                      <a:pt x="70470" y="62275"/>
                      <a:pt x="64929" y="55877"/>
                    </a:cubicBezTo>
                    <a:lnTo>
                      <a:pt x="16523" y="0"/>
                    </a:lnTo>
                    <a:cubicBezTo>
                      <a:pt x="12616" y="4945"/>
                      <a:pt x="10001" y="10920"/>
                      <a:pt x="9189" y="17422"/>
                    </a:cubicBezTo>
                    <a:lnTo>
                      <a:pt x="0" y="90932"/>
                    </a:lnTo>
                    <a:cubicBezTo>
                      <a:pt x="13991" y="91772"/>
                      <a:pt x="51208" y="96132"/>
                      <a:pt x="73521" y="98829"/>
                    </a:cubicBezTo>
                    <a:close/>
                  </a:path>
                </a:pathLst>
              </a:custGeom>
              <a:solidFill>
                <a:srgbClr val="26ABB4"/>
              </a:solidFill>
              <a:ln w="1088" cap="flat">
                <a:noFill/>
                <a:prstDash val="solid"/>
                <a:miter/>
              </a:ln>
            </p:spPr>
            <p:txBody>
              <a:bodyPr rtlCol="0" anchor="ctr"/>
              <a:lstStyle/>
              <a:p>
                <a:endParaRPr lang="en-US"/>
              </a:p>
            </p:txBody>
          </p:sp>
          <p:sp>
            <p:nvSpPr>
              <p:cNvPr id="48" name="Freihandform 47">
                <a:extLst>
                  <a:ext uri="{FF2B5EF4-FFF2-40B4-BE49-F238E27FC236}">
                    <a16:creationId xmlns:a16="http://schemas.microsoft.com/office/drawing/2014/main" id="{F5E227EF-67FE-37D9-3443-46DEE8A86C4E}"/>
                  </a:ext>
                </a:extLst>
              </p:cNvPr>
              <p:cNvSpPr/>
              <p:nvPr/>
            </p:nvSpPr>
            <p:spPr>
              <a:xfrm>
                <a:off x="1107121" y="1117489"/>
                <a:ext cx="79058" cy="25787"/>
              </a:xfrm>
              <a:custGeom>
                <a:avLst/>
                <a:gdLst>
                  <a:gd name="connsiteX0" fmla="*/ 79059 w 79058"/>
                  <a:gd name="connsiteY0" fmla="*/ 8088 h 25787"/>
                  <a:gd name="connsiteX1" fmla="*/ 6551 w 79058"/>
                  <a:gd name="connsiteY1" fmla="*/ 32 h 25787"/>
                  <a:gd name="connsiteX2" fmla="*/ 830 w 79058"/>
                  <a:gd name="connsiteY2" fmla="*/ 4608 h 25787"/>
                  <a:gd name="connsiteX3" fmla="*/ 32 w 79058"/>
                  <a:gd name="connsiteY3" fmla="*/ 11795 h 25787"/>
                  <a:gd name="connsiteX4" fmla="*/ 4608 w 79058"/>
                  <a:gd name="connsiteY4" fmla="*/ 17515 h 25787"/>
                  <a:gd name="connsiteX5" fmla="*/ 79059 w 79058"/>
                  <a:gd name="connsiteY5" fmla="*/ 25787 h 25787"/>
                  <a:gd name="connsiteX6" fmla="*/ 79059 w 79058"/>
                  <a:gd name="connsiteY6" fmla="*/ 8088 h 2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058" h="25787">
                    <a:moveTo>
                      <a:pt x="79059" y="8088"/>
                    </a:moveTo>
                    <a:lnTo>
                      <a:pt x="6551" y="32"/>
                    </a:lnTo>
                    <a:cubicBezTo>
                      <a:pt x="3707" y="-284"/>
                      <a:pt x="1147" y="1765"/>
                      <a:pt x="830" y="4608"/>
                    </a:cubicBezTo>
                    <a:lnTo>
                      <a:pt x="32" y="11795"/>
                    </a:lnTo>
                    <a:cubicBezTo>
                      <a:pt x="-284" y="14638"/>
                      <a:pt x="1765" y="17199"/>
                      <a:pt x="4608" y="17515"/>
                    </a:cubicBezTo>
                    <a:lnTo>
                      <a:pt x="79059" y="25787"/>
                    </a:lnTo>
                    <a:lnTo>
                      <a:pt x="79059" y="8088"/>
                    </a:lnTo>
                    <a:close/>
                  </a:path>
                </a:pathLst>
              </a:custGeom>
              <a:solidFill>
                <a:srgbClr val="97CCD2"/>
              </a:solidFill>
              <a:ln w="1088" cap="flat">
                <a:noFill/>
                <a:prstDash val="solid"/>
                <a:miter/>
              </a:ln>
            </p:spPr>
            <p:txBody>
              <a:bodyPr rtlCol="0" anchor="ctr"/>
              <a:lstStyle/>
              <a:p>
                <a:endParaRPr lang="en-US"/>
              </a:p>
            </p:txBody>
          </p:sp>
          <p:sp>
            <p:nvSpPr>
              <p:cNvPr id="49" name="Freihandform 48">
                <a:extLst>
                  <a:ext uri="{FF2B5EF4-FFF2-40B4-BE49-F238E27FC236}">
                    <a16:creationId xmlns:a16="http://schemas.microsoft.com/office/drawing/2014/main" id="{4DB58FE3-4456-C67D-1929-B754BD821E70}"/>
                  </a:ext>
                </a:extLst>
              </p:cNvPr>
              <p:cNvSpPr/>
              <p:nvPr/>
            </p:nvSpPr>
            <p:spPr>
              <a:xfrm>
                <a:off x="1379720" y="1038330"/>
                <a:ext cx="73520" cy="98829"/>
              </a:xfrm>
              <a:custGeom>
                <a:avLst/>
                <a:gdLst>
                  <a:gd name="connsiteX0" fmla="*/ 0 w 73520"/>
                  <a:gd name="connsiteY0" fmla="*/ 98829 h 98829"/>
                  <a:gd name="connsiteX1" fmla="*/ 0 w 73520"/>
                  <a:gd name="connsiteY1" fmla="*/ 78919 h 98829"/>
                  <a:gd name="connsiteX2" fmla="*/ 8592 w 73520"/>
                  <a:gd name="connsiteY2" fmla="*/ 55877 h 98829"/>
                  <a:gd name="connsiteX3" fmla="*/ 56998 w 73520"/>
                  <a:gd name="connsiteY3" fmla="*/ 0 h 98829"/>
                  <a:gd name="connsiteX4" fmla="*/ 64332 w 73520"/>
                  <a:gd name="connsiteY4" fmla="*/ 17422 h 98829"/>
                  <a:gd name="connsiteX5" fmla="*/ 73521 w 73520"/>
                  <a:gd name="connsiteY5" fmla="*/ 90932 h 98829"/>
                  <a:gd name="connsiteX6" fmla="*/ 0 w 73520"/>
                  <a:gd name="connsiteY6" fmla="*/ 98829 h 9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0" h="98829">
                    <a:moveTo>
                      <a:pt x="0" y="98829"/>
                    </a:moveTo>
                    <a:lnTo>
                      <a:pt x="0" y="78919"/>
                    </a:lnTo>
                    <a:cubicBezTo>
                      <a:pt x="0" y="70455"/>
                      <a:pt x="3050" y="62275"/>
                      <a:pt x="8592" y="55877"/>
                    </a:cubicBezTo>
                    <a:lnTo>
                      <a:pt x="56998" y="0"/>
                    </a:lnTo>
                    <a:cubicBezTo>
                      <a:pt x="60904" y="4945"/>
                      <a:pt x="63519" y="10920"/>
                      <a:pt x="64332" y="17422"/>
                    </a:cubicBezTo>
                    <a:lnTo>
                      <a:pt x="73521" y="90932"/>
                    </a:lnTo>
                    <a:cubicBezTo>
                      <a:pt x="59529" y="91772"/>
                      <a:pt x="22311" y="96132"/>
                      <a:pt x="0" y="98829"/>
                    </a:cubicBezTo>
                    <a:close/>
                  </a:path>
                </a:pathLst>
              </a:custGeom>
              <a:solidFill>
                <a:srgbClr val="26ABB4"/>
              </a:solidFill>
              <a:ln w="1088" cap="flat">
                <a:noFill/>
                <a:prstDash val="solid"/>
                <a:miter/>
              </a:ln>
            </p:spPr>
            <p:txBody>
              <a:bodyPr rtlCol="0" anchor="ctr"/>
              <a:lstStyle/>
              <a:p>
                <a:endParaRPr lang="en-US"/>
              </a:p>
            </p:txBody>
          </p:sp>
          <p:sp>
            <p:nvSpPr>
              <p:cNvPr id="50" name="Freihandform 49">
                <a:extLst>
                  <a:ext uri="{FF2B5EF4-FFF2-40B4-BE49-F238E27FC236}">
                    <a16:creationId xmlns:a16="http://schemas.microsoft.com/office/drawing/2014/main" id="{3E5C6131-1C37-4782-35D6-1BF33330DC71}"/>
                  </a:ext>
                </a:extLst>
              </p:cNvPr>
              <p:cNvSpPr/>
              <p:nvPr/>
            </p:nvSpPr>
            <p:spPr>
              <a:xfrm>
                <a:off x="1379720" y="1117489"/>
                <a:ext cx="79058" cy="25787"/>
              </a:xfrm>
              <a:custGeom>
                <a:avLst/>
                <a:gdLst>
                  <a:gd name="connsiteX0" fmla="*/ 0 w 79058"/>
                  <a:gd name="connsiteY0" fmla="*/ 8088 h 25787"/>
                  <a:gd name="connsiteX1" fmla="*/ 72508 w 79058"/>
                  <a:gd name="connsiteY1" fmla="*/ 32 h 25787"/>
                  <a:gd name="connsiteX2" fmla="*/ 78228 w 79058"/>
                  <a:gd name="connsiteY2" fmla="*/ 4608 h 25787"/>
                  <a:gd name="connsiteX3" fmla="*/ 79027 w 79058"/>
                  <a:gd name="connsiteY3" fmla="*/ 11795 h 25787"/>
                  <a:gd name="connsiteX4" fmla="*/ 74451 w 79058"/>
                  <a:gd name="connsiteY4" fmla="*/ 17515 h 25787"/>
                  <a:gd name="connsiteX5" fmla="*/ 0 w 79058"/>
                  <a:gd name="connsiteY5" fmla="*/ 25787 h 25787"/>
                  <a:gd name="connsiteX6" fmla="*/ 0 w 79058"/>
                  <a:gd name="connsiteY6" fmla="*/ 8088 h 2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058" h="25787">
                    <a:moveTo>
                      <a:pt x="0" y="8088"/>
                    </a:moveTo>
                    <a:lnTo>
                      <a:pt x="72508" y="32"/>
                    </a:lnTo>
                    <a:cubicBezTo>
                      <a:pt x="75351" y="-284"/>
                      <a:pt x="77911" y="1765"/>
                      <a:pt x="78228" y="4608"/>
                    </a:cubicBezTo>
                    <a:lnTo>
                      <a:pt x="79027" y="11795"/>
                    </a:lnTo>
                    <a:cubicBezTo>
                      <a:pt x="79342" y="14638"/>
                      <a:pt x="77293" y="17199"/>
                      <a:pt x="74451" y="17515"/>
                    </a:cubicBezTo>
                    <a:lnTo>
                      <a:pt x="0" y="25787"/>
                    </a:lnTo>
                    <a:lnTo>
                      <a:pt x="0" y="8088"/>
                    </a:lnTo>
                    <a:close/>
                  </a:path>
                </a:pathLst>
              </a:custGeom>
              <a:solidFill>
                <a:srgbClr val="97CCD2"/>
              </a:solidFill>
              <a:ln w="1088" cap="flat">
                <a:noFill/>
                <a:prstDash val="solid"/>
                <a:miter/>
              </a:ln>
            </p:spPr>
            <p:txBody>
              <a:bodyPr rtlCol="0" anchor="ctr"/>
              <a:lstStyle/>
              <a:p>
                <a:endParaRPr lang="en-US"/>
              </a:p>
            </p:txBody>
          </p:sp>
          <p:sp>
            <p:nvSpPr>
              <p:cNvPr id="51" name="Freihandform 50">
                <a:extLst>
                  <a:ext uri="{FF2B5EF4-FFF2-40B4-BE49-F238E27FC236}">
                    <a16:creationId xmlns:a16="http://schemas.microsoft.com/office/drawing/2014/main" id="{1E3193BD-C574-4A2A-B77F-D121D7D514D4}"/>
                  </a:ext>
                </a:extLst>
              </p:cNvPr>
              <p:cNvSpPr/>
              <p:nvPr/>
            </p:nvSpPr>
            <p:spPr>
              <a:xfrm>
                <a:off x="1133395" y="762129"/>
                <a:ext cx="234718" cy="215089"/>
              </a:xfrm>
              <a:custGeom>
                <a:avLst/>
                <a:gdLst>
                  <a:gd name="connsiteX0" fmla="*/ 26392 w 234718"/>
                  <a:gd name="connsiteY0" fmla="*/ 0 h 215089"/>
                  <a:gd name="connsiteX1" fmla="*/ 26392 w 234718"/>
                  <a:gd name="connsiteY1" fmla="*/ 78076 h 215089"/>
                  <a:gd name="connsiteX2" fmla="*/ 0 w 234718"/>
                  <a:gd name="connsiteY2" fmla="*/ 104468 h 215089"/>
                  <a:gd name="connsiteX3" fmla="*/ 26392 w 234718"/>
                  <a:gd name="connsiteY3" fmla="*/ 130861 h 215089"/>
                  <a:gd name="connsiteX4" fmla="*/ 26392 w 234718"/>
                  <a:gd name="connsiteY4" fmla="*/ 139658 h 215089"/>
                  <a:gd name="connsiteX5" fmla="*/ 58874 w 234718"/>
                  <a:gd name="connsiteY5" fmla="*/ 188382 h 215089"/>
                  <a:gd name="connsiteX6" fmla="*/ 115716 w 234718"/>
                  <a:gd name="connsiteY6" fmla="*/ 212067 h 215089"/>
                  <a:gd name="connsiteX7" fmla="*/ 124213 w 234718"/>
                  <a:gd name="connsiteY7" fmla="*/ 215090 h 215089"/>
                  <a:gd name="connsiteX8" fmla="*/ 72573 w 234718"/>
                  <a:gd name="connsiteY8" fmla="*/ 170144 h 215089"/>
                  <a:gd name="connsiteX9" fmla="*/ 61581 w 234718"/>
                  <a:gd name="connsiteY9" fmla="*/ 141965 h 215089"/>
                  <a:gd name="connsiteX10" fmla="*/ 61581 w 234718"/>
                  <a:gd name="connsiteY10" fmla="*/ 42637 h 215089"/>
                  <a:gd name="connsiteX11" fmla="*/ 85535 w 234718"/>
                  <a:gd name="connsiteY11" fmla="*/ 30857 h 215089"/>
                  <a:gd name="connsiteX12" fmla="*/ 101169 w 234718"/>
                  <a:gd name="connsiteY12" fmla="*/ 34090 h 215089"/>
                  <a:gd name="connsiteX13" fmla="*/ 131215 w 234718"/>
                  <a:gd name="connsiteY13" fmla="*/ 20007 h 215089"/>
                  <a:gd name="connsiteX14" fmla="*/ 149555 w 234718"/>
                  <a:gd name="connsiteY14" fmla="*/ 25292 h 215089"/>
                  <a:gd name="connsiteX15" fmla="*/ 172973 w 234718"/>
                  <a:gd name="connsiteY15" fmla="*/ 16194 h 215089"/>
                  <a:gd name="connsiteX16" fmla="*/ 197940 w 234718"/>
                  <a:gd name="connsiteY16" fmla="*/ 25292 h 215089"/>
                  <a:gd name="connsiteX17" fmla="*/ 234719 w 234718"/>
                  <a:gd name="connsiteY17" fmla="*/ 0 h 215089"/>
                  <a:gd name="connsiteX18" fmla="*/ 26392 w 234718"/>
                  <a:gd name="connsiteY18" fmla="*/ 0 h 215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4718" h="215089">
                    <a:moveTo>
                      <a:pt x="26392" y="0"/>
                    </a:moveTo>
                    <a:lnTo>
                      <a:pt x="26392" y="78076"/>
                    </a:lnTo>
                    <a:cubicBezTo>
                      <a:pt x="11816" y="78076"/>
                      <a:pt x="0" y="89892"/>
                      <a:pt x="0" y="104468"/>
                    </a:cubicBezTo>
                    <a:cubicBezTo>
                      <a:pt x="0" y="119045"/>
                      <a:pt x="11816" y="130861"/>
                      <a:pt x="26392" y="130861"/>
                    </a:cubicBezTo>
                    <a:lnTo>
                      <a:pt x="26392" y="139658"/>
                    </a:lnTo>
                    <a:cubicBezTo>
                      <a:pt x="26392" y="160967"/>
                      <a:pt x="39204" y="180186"/>
                      <a:pt x="58874" y="188382"/>
                    </a:cubicBezTo>
                    <a:lnTo>
                      <a:pt x="115716" y="212067"/>
                    </a:lnTo>
                    <a:cubicBezTo>
                      <a:pt x="118498" y="213226"/>
                      <a:pt x="121337" y="214224"/>
                      <a:pt x="124213" y="215090"/>
                    </a:cubicBezTo>
                    <a:cubicBezTo>
                      <a:pt x="99092" y="196713"/>
                      <a:pt x="82371" y="180648"/>
                      <a:pt x="72573" y="170144"/>
                    </a:cubicBezTo>
                    <a:cubicBezTo>
                      <a:pt x="65445" y="162501"/>
                      <a:pt x="61581" y="152416"/>
                      <a:pt x="61581" y="141965"/>
                    </a:cubicBezTo>
                    <a:lnTo>
                      <a:pt x="61581" y="42637"/>
                    </a:lnTo>
                    <a:cubicBezTo>
                      <a:pt x="70945" y="41594"/>
                      <a:pt x="79304" y="37268"/>
                      <a:pt x="85535" y="30857"/>
                    </a:cubicBezTo>
                    <a:cubicBezTo>
                      <a:pt x="90334" y="32924"/>
                      <a:pt x="95613" y="34090"/>
                      <a:pt x="101169" y="34090"/>
                    </a:cubicBezTo>
                    <a:cubicBezTo>
                      <a:pt x="113263" y="34090"/>
                      <a:pt x="123953" y="28552"/>
                      <a:pt x="131215" y="20007"/>
                    </a:cubicBezTo>
                    <a:cubicBezTo>
                      <a:pt x="136569" y="23299"/>
                      <a:pt x="142810" y="25292"/>
                      <a:pt x="149555" y="25292"/>
                    </a:cubicBezTo>
                    <a:cubicBezTo>
                      <a:pt x="158589" y="25292"/>
                      <a:pt x="166742" y="21789"/>
                      <a:pt x="172973" y="16194"/>
                    </a:cubicBezTo>
                    <a:cubicBezTo>
                      <a:pt x="179803" y="21793"/>
                      <a:pt x="188420" y="25292"/>
                      <a:pt x="197940" y="25292"/>
                    </a:cubicBezTo>
                    <a:cubicBezTo>
                      <a:pt x="214748" y="25292"/>
                      <a:pt x="229004" y="14785"/>
                      <a:pt x="234719" y="0"/>
                    </a:cubicBezTo>
                    <a:lnTo>
                      <a:pt x="26392" y="0"/>
                    </a:lnTo>
                    <a:close/>
                  </a:path>
                </a:pathLst>
              </a:custGeom>
              <a:solidFill>
                <a:srgbClr val="C38762"/>
              </a:solidFill>
              <a:ln w="1088" cap="flat">
                <a:noFill/>
                <a:prstDash val="solid"/>
                <a:miter/>
              </a:ln>
            </p:spPr>
            <p:txBody>
              <a:bodyPr rtlCol="0" anchor="ctr"/>
              <a:lstStyle/>
              <a:p>
                <a:endParaRPr lang="en-US"/>
              </a:p>
            </p:txBody>
          </p:sp>
          <p:sp>
            <p:nvSpPr>
              <p:cNvPr id="52" name="Freihandform 51">
                <a:extLst>
                  <a:ext uri="{FF2B5EF4-FFF2-40B4-BE49-F238E27FC236}">
                    <a16:creationId xmlns:a16="http://schemas.microsoft.com/office/drawing/2014/main" id="{2CE4D6BE-D134-3E97-8DF2-E2C63BCA9A31}"/>
                  </a:ext>
                </a:extLst>
              </p:cNvPr>
              <p:cNvSpPr/>
              <p:nvPr/>
            </p:nvSpPr>
            <p:spPr>
              <a:xfrm>
                <a:off x="1133395" y="699448"/>
                <a:ext cx="299109" cy="123162"/>
              </a:xfrm>
              <a:custGeom>
                <a:avLst/>
                <a:gdLst>
                  <a:gd name="connsiteX0" fmla="*/ 272718 w 299109"/>
                  <a:gd name="connsiteY0" fmla="*/ 70379 h 123162"/>
                  <a:gd name="connsiteX1" fmla="*/ 271050 w 299109"/>
                  <a:gd name="connsiteY1" fmla="*/ 70547 h 123162"/>
                  <a:gd name="connsiteX2" fmla="*/ 272718 w 299109"/>
                  <a:gd name="connsiteY2" fmla="*/ 61581 h 123162"/>
                  <a:gd name="connsiteX3" fmla="*/ 246326 w 299109"/>
                  <a:gd name="connsiteY3" fmla="*/ 35189 h 123162"/>
                  <a:gd name="connsiteX4" fmla="*/ 237256 w 299109"/>
                  <a:gd name="connsiteY4" fmla="*/ 36889 h 123162"/>
                  <a:gd name="connsiteX5" fmla="*/ 197940 w 299109"/>
                  <a:gd name="connsiteY5" fmla="*/ 0 h 123162"/>
                  <a:gd name="connsiteX6" fmla="*/ 160089 w 299109"/>
                  <a:gd name="connsiteY6" fmla="*/ 28608 h 123162"/>
                  <a:gd name="connsiteX7" fmla="*/ 149555 w 299109"/>
                  <a:gd name="connsiteY7" fmla="*/ 26392 h 123162"/>
                  <a:gd name="connsiteX8" fmla="*/ 126651 w 299109"/>
                  <a:gd name="connsiteY8" fmla="*/ 39907 h 123162"/>
                  <a:gd name="connsiteX9" fmla="*/ 101171 w 299109"/>
                  <a:gd name="connsiteY9" fmla="*/ 26392 h 123162"/>
                  <a:gd name="connsiteX10" fmla="*/ 73009 w 299109"/>
                  <a:gd name="connsiteY10" fmla="*/ 44811 h 123162"/>
                  <a:gd name="connsiteX11" fmla="*/ 52785 w 299109"/>
                  <a:gd name="connsiteY11" fmla="*/ 35189 h 123162"/>
                  <a:gd name="connsiteX12" fmla="*/ 29879 w 299109"/>
                  <a:gd name="connsiteY12" fmla="*/ 48478 h 123162"/>
                  <a:gd name="connsiteX13" fmla="*/ 28042 w 299109"/>
                  <a:gd name="connsiteY13" fmla="*/ 48385 h 123162"/>
                  <a:gd name="connsiteX14" fmla="*/ 9897 w 299109"/>
                  <a:gd name="connsiteY14" fmla="*/ 66530 h 123162"/>
                  <a:gd name="connsiteX15" fmla="*/ 11873 w 299109"/>
                  <a:gd name="connsiteY15" fmla="*/ 74735 h 123162"/>
                  <a:gd name="connsiteX16" fmla="*/ 0 w 299109"/>
                  <a:gd name="connsiteY16" fmla="*/ 96771 h 123162"/>
                  <a:gd name="connsiteX17" fmla="*/ 26392 w 299109"/>
                  <a:gd name="connsiteY17" fmla="*/ 123163 h 123162"/>
                  <a:gd name="connsiteX18" fmla="*/ 52784 w 299109"/>
                  <a:gd name="connsiteY18" fmla="*/ 96771 h 123162"/>
                  <a:gd name="connsiteX19" fmla="*/ 51116 w 299109"/>
                  <a:gd name="connsiteY19" fmla="*/ 87805 h 123162"/>
                  <a:gd name="connsiteX20" fmla="*/ 52784 w 299109"/>
                  <a:gd name="connsiteY20" fmla="*/ 87973 h 123162"/>
                  <a:gd name="connsiteX21" fmla="*/ 75688 w 299109"/>
                  <a:gd name="connsiteY21" fmla="*/ 74459 h 123162"/>
                  <a:gd name="connsiteX22" fmla="*/ 101169 w 299109"/>
                  <a:gd name="connsiteY22" fmla="*/ 87973 h 123162"/>
                  <a:gd name="connsiteX23" fmla="*/ 129331 w 299109"/>
                  <a:gd name="connsiteY23" fmla="*/ 69554 h 123162"/>
                  <a:gd name="connsiteX24" fmla="*/ 149555 w 299109"/>
                  <a:gd name="connsiteY24" fmla="*/ 79176 h 123162"/>
                  <a:gd name="connsiteX25" fmla="*/ 170815 w 299109"/>
                  <a:gd name="connsiteY25" fmla="*/ 68297 h 123162"/>
                  <a:gd name="connsiteX26" fmla="*/ 197940 w 299109"/>
                  <a:gd name="connsiteY26" fmla="*/ 79176 h 123162"/>
                  <a:gd name="connsiteX27" fmla="*/ 221752 w 299109"/>
                  <a:gd name="connsiteY27" fmla="*/ 71031 h 123162"/>
                  <a:gd name="connsiteX28" fmla="*/ 246326 w 299109"/>
                  <a:gd name="connsiteY28" fmla="*/ 87973 h 123162"/>
                  <a:gd name="connsiteX29" fmla="*/ 247994 w 299109"/>
                  <a:gd name="connsiteY29" fmla="*/ 87805 h 123162"/>
                  <a:gd name="connsiteX30" fmla="*/ 246326 w 299109"/>
                  <a:gd name="connsiteY30" fmla="*/ 96771 h 123162"/>
                  <a:gd name="connsiteX31" fmla="*/ 272718 w 299109"/>
                  <a:gd name="connsiteY31" fmla="*/ 123163 h 123162"/>
                  <a:gd name="connsiteX32" fmla="*/ 299110 w 299109"/>
                  <a:gd name="connsiteY32" fmla="*/ 96771 h 123162"/>
                  <a:gd name="connsiteX33" fmla="*/ 272718 w 299109"/>
                  <a:gd name="connsiteY33" fmla="*/ 70379 h 123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9109" h="123162">
                    <a:moveTo>
                      <a:pt x="272718" y="70379"/>
                    </a:moveTo>
                    <a:cubicBezTo>
                      <a:pt x="272146" y="70379"/>
                      <a:pt x="271613" y="70511"/>
                      <a:pt x="271050" y="70547"/>
                    </a:cubicBezTo>
                    <a:cubicBezTo>
                      <a:pt x="272070" y="67736"/>
                      <a:pt x="272718" y="64744"/>
                      <a:pt x="272718" y="61581"/>
                    </a:cubicBezTo>
                    <a:cubicBezTo>
                      <a:pt x="272718" y="47005"/>
                      <a:pt x="260902" y="35189"/>
                      <a:pt x="246326" y="35189"/>
                    </a:cubicBezTo>
                    <a:cubicBezTo>
                      <a:pt x="243125" y="35189"/>
                      <a:pt x="240095" y="35846"/>
                      <a:pt x="237256" y="36889"/>
                    </a:cubicBezTo>
                    <a:cubicBezTo>
                      <a:pt x="235845" y="16309"/>
                      <a:pt x="218880" y="0"/>
                      <a:pt x="197940" y="0"/>
                    </a:cubicBezTo>
                    <a:cubicBezTo>
                      <a:pt x="179913" y="0"/>
                      <a:pt x="164872" y="12124"/>
                      <a:pt x="160089" y="28608"/>
                    </a:cubicBezTo>
                    <a:cubicBezTo>
                      <a:pt x="156858" y="27197"/>
                      <a:pt x="153305" y="26392"/>
                      <a:pt x="149555" y="26392"/>
                    </a:cubicBezTo>
                    <a:cubicBezTo>
                      <a:pt x="139681" y="26392"/>
                      <a:pt x="131177" y="31878"/>
                      <a:pt x="126651" y="39907"/>
                    </a:cubicBezTo>
                    <a:cubicBezTo>
                      <a:pt x="121112" y="31753"/>
                      <a:pt x="111770" y="26392"/>
                      <a:pt x="101171" y="26392"/>
                    </a:cubicBezTo>
                    <a:cubicBezTo>
                      <a:pt x="88573" y="26392"/>
                      <a:pt x="77777" y="33978"/>
                      <a:pt x="73009" y="44811"/>
                    </a:cubicBezTo>
                    <a:cubicBezTo>
                      <a:pt x="68168" y="38981"/>
                      <a:pt x="60955" y="35189"/>
                      <a:pt x="52785" y="35189"/>
                    </a:cubicBezTo>
                    <a:cubicBezTo>
                      <a:pt x="42979" y="35189"/>
                      <a:pt x="34430" y="40540"/>
                      <a:pt x="29879" y="48478"/>
                    </a:cubicBezTo>
                    <a:cubicBezTo>
                      <a:pt x="29274" y="48417"/>
                      <a:pt x="28662" y="48385"/>
                      <a:pt x="28042" y="48385"/>
                    </a:cubicBezTo>
                    <a:cubicBezTo>
                      <a:pt x="18020" y="48385"/>
                      <a:pt x="9897" y="56509"/>
                      <a:pt x="9897" y="66530"/>
                    </a:cubicBezTo>
                    <a:cubicBezTo>
                      <a:pt x="9897" y="69486"/>
                      <a:pt x="10618" y="72268"/>
                      <a:pt x="11873" y="74735"/>
                    </a:cubicBezTo>
                    <a:cubicBezTo>
                      <a:pt x="4722" y="79455"/>
                      <a:pt x="0" y="87560"/>
                      <a:pt x="0" y="96771"/>
                    </a:cubicBezTo>
                    <a:cubicBezTo>
                      <a:pt x="0" y="111347"/>
                      <a:pt x="11816" y="123163"/>
                      <a:pt x="26392" y="123163"/>
                    </a:cubicBezTo>
                    <a:cubicBezTo>
                      <a:pt x="40968" y="123163"/>
                      <a:pt x="52784" y="111347"/>
                      <a:pt x="52784" y="96771"/>
                    </a:cubicBezTo>
                    <a:cubicBezTo>
                      <a:pt x="52784" y="93608"/>
                      <a:pt x="52136" y="90616"/>
                      <a:pt x="51116" y="87805"/>
                    </a:cubicBezTo>
                    <a:cubicBezTo>
                      <a:pt x="51679" y="87841"/>
                      <a:pt x="52213" y="87973"/>
                      <a:pt x="52784" y="87973"/>
                    </a:cubicBezTo>
                    <a:cubicBezTo>
                      <a:pt x="62658" y="87973"/>
                      <a:pt x="71163" y="82487"/>
                      <a:pt x="75688" y="74459"/>
                    </a:cubicBezTo>
                    <a:cubicBezTo>
                      <a:pt x="81227" y="82613"/>
                      <a:pt x="90571" y="87973"/>
                      <a:pt x="101169" y="87973"/>
                    </a:cubicBezTo>
                    <a:cubicBezTo>
                      <a:pt x="113767" y="87973"/>
                      <a:pt x="124563" y="80388"/>
                      <a:pt x="129331" y="69554"/>
                    </a:cubicBezTo>
                    <a:cubicBezTo>
                      <a:pt x="134172" y="75384"/>
                      <a:pt x="141383" y="79176"/>
                      <a:pt x="149555" y="79176"/>
                    </a:cubicBezTo>
                    <a:cubicBezTo>
                      <a:pt x="158312" y="79176"/>
                      <a:pt x="166014" y="74863"/>
                      <a:pt x="170815" y="68297"/>
                    </a:cubicBezTo>
                    <a:cubicBezTo>
                      <a:pt x="177908" y="74998"/>
                      <a:pt x="187413" y="79176"/>
                      <a:pt x="197940" y="79176"/>
                    </a:cubicBezTo>
                    <a:cubicBezTo>
                      <a:pt x="206921" y="79176"/>
                      <a:pt x="215109" y="76071"/>
                      <a:pt x="221752" y="71031"/>
                    </a:cubicBezTo>
                    <a:cubicBezTo>
                      <a:pt x="225561" y="80923"/>
                      <a:pt x="235090" y="87973"/>
                      <a:pt x="246326" y="87973"/>
                    </a:cubicBezTo>
                    <a:cubicBezTo>
                      <a:pt x="246897" y="87973"/>
                      <a:pt x="247431" y="87841"/>
                      <a:pt x="247994" y="87805"/>
                    </a:cubicBezTo>
                    <a:cubicBezTo>
                      <a:pt x="246973" y="90616"/>
                      <a:pt x="246326" y="93608"/>
                      <a:pt x="246326" y="96771"/>
                    </a:cubicBezTo>
                    <a:cubicBezTo>
                      <a:pt x="246326" y="111347"/>
                      <a:pt x="258142" y="123163"/>
                      <a:pt x="272718" y="123163"/>
                    </a:cubicBezTo>
                    <a:cubicBezTo>
                      <a:pt x="287294" y="123163"/>
                      <a:pt x="299110" y="111347"/>
                      <a:pt x="299110" y="96771"/>
                    </a:cubicBezTo>
                    <a:cubicBezTo>
                      <a:pt x="299110" y="82195"/>
                      <a:pt x="287294" y="70379"/>
                      <a:pt x="272718" y="70379"/>
                    </a:cubicBezTo>
                    <a:close/>
                  </a:path>
                </a:pathLst>
              </a:custGeom>
              <a:solidFill>
                <a:srgbClr val="623F33"/>
              </a:solidFill>
              <a:ln w="1088" cap="flat">
                <a:noFill/>
                <a:prstDash val="solid"/>
                <a:miter/>
              </a:ln>
            </p:spPr>
            <p:txBody>
              <a:bodyPr rtlCol="0" anchor="ctr"/>
              <a:lstStyle/>
              <a:p>
                <a:endParaRPr lang="en-US"/>
              </a:p>
            </p:txBody>
          </p:sp>
        </p:grpSp>
        <p:grpSp>
          <p:nvGrpSpPr>
            <p:cNvPr id="17" name="Grafik 59">
              <a:extLst>
                <a:ext uri="{FF2B5EF4-FFF2-40B4-BE49-F238E27FC236}">
                  <a16:creationId xmlns:a16="http://schemas.microsoft.com/office/drawing/2014/main" id="{28242B7C-EEE6-1E94-63C3-EBEE3799D4E3}"/>
                </a:ext>
              </a:extLst>
            </p:cNvPr>
            <p:cNvGrpSpPr/>
            <p:nvPr/>
          </p:nvGrpSpPr>
          <p:grpSpPr>
            <a:xfrm>
              <a:off x="896563" y="663777"/>
              <a:ext cx="326803" cy="510246"/>
              <a:chOff x="2414340" y="662749"/>
              <a:chExt cx="329556" cy="514545"/>
            </a:xfrm>
          </p:grpSpPr>
          <p:sp>
            <p:nvSpPr>
              <p:cNvPr id="18" name="Freihandform 17">
                <a:extLst>
                  <a:ext uri="{FF2B5EF4-FFF2-40B4-BE49-F238E27FC236}">
                    <a16:creationId xmlns:a16="http://schemas.microsoft.com/office/drawing/2014/main" id="{7B0DF088-29E9-10AF-05F2-192E8706A61C}"/>
                  </a:ext>
                </a:extLst>
              </p:cNvPr>
              <p:cNvSpPr/>
              <p:nvPr/>
            </p:nvSpPr>
            <p:spPr>
              <a:xfrm>
                <a:off x="2414340" y="760334"/>
                <a:ext cx="329556" cy="416958"/>
              </a:xfrm>
              <a:custGeom>
                <a:avLst/>
                <a:gdLst>
                  <a:gd name="connsiteX0" fmla="*/ 329319 w 329556"/>
                  <a:gd name="connsiteY0" fmla="*/ 386827 h 416958"/>
                  <a:gd name="connsiteX1" fmla="*/ 326010 w 329556"/>
                  <a:gd name="connsiteY1" fmla="*/ 362005 h 416958"/>
                  <a:gd name="connsiteX2" fmla="*/ 318755 w 329556"/>
                  <a:gd name="connsiteY2" fmla="*/ 307593 h 416958"/>
                  <a:gd name="connsiteX3" fmla="*/ 294051 w 329556"/>
                  <a:gd name="connsiteY3" fmla="*/ 273500 h 416958"/>
                  <a:gd name="connsiteX4" fmla="*/ 259829 w 329556"/>
                  <a:gd name="connsiteY4" fmla="*/ 257000 h 416958"/>
                  <a:gd name="connsiteX5" fmla="*/ 250968 w 329556"/>
                  <a:gd name="connsiteY5" fmla="*/ 260110 h 416958"/>
                  <a:gd name="connsiteX6" fmla="*/ 230140 w 329556"/>
                  <a:gd name="connsiteY6" fmla="*/ 252446 h 416958"/>
                  <a:gd name="connsiteX7" fmla="*/ 218009 w 329556"/>
                  <a:gd name="connsiteY7" fmla="*/ 235613 h 416958"/>
                  <a:gd name="connsiteX8" fmla="*/ 218009 w 329556"/>
                  <a:gd name="connsiteY8" fmla="*/ 207001 h 416958"/>
                  <a:gd name="connsiteX9" fmla="*/ 256223 w 329556"/>
                  <a:gd name="connsiteY9" fmla="*/ 191078 h 416958"/>
                  <a:gd name="connsiteX10" fmla="*/ 288978 w 329556"/>
                  <a:gd name="connsiteY10" fmla="*/ 141943 h 416958"/>
                  <a:gd name="connsiteX11" fmla="*/ 288978 w 329556"/>
                  <a:gd name="connsiteY11" fmla="*/ 133072 h 416958"/>
                  <a:gd name="connsiteX12" fmla="*/ 315592 w 329556"/>
                  <a:gd name="connsiteY12" fmla="*/ 106457 h 416958"/>
                  <a:gd name="connsiteX13" fmla="*/ 288978 w 329556"/>
                  <a:gd name="connsiteY13" fmla="*/ 79843 h 416958"/>
                  <a:gd name="connsiteX14" fmla="*/ 288978 w 329556"/>
                  <a:gd name="connsiteY14" fmla="*/ 62100 h 416958"/>
                  <a:gd name="connsiteX15" fmla="*/ 244621 w 329556"/>
                  <a:gd name="connsiteY15" fmla="*/ 0 h 416958"/>
                  <a:gd name="connsiteX16" fmla="*/ 84935 w 329556"/>
                  <a:gd name="connsiteY16" fmla="*/ 0 h 416958"/>
                  <a:gd name="connsiteX17" fmla="*/ 40577 w 329556"/>
                  <a:gd name="connsiteY17" fmla="*/ 62100 h 416958"/>
                  <a:gd name="connsiteX18" fmla="*/ 40577 w 329556"/>
                  <a:gd name="connsiteY18" fmla="*/ 79843 h 416958"/>
                  <a:gd name="connsiteX19" fmla="*/ 13963 w 329556"/>
                  <a:gd name="connsiteY19" fmla="*/ 106457 h 416958"/>
                  <a:gd name="connsiteX20" fmla="*/ 40577 w 329556"/>
                  <a:gd name="connsiteY20" fmla="*/ 133072 h 416958"/>
                  <a:gd name="connsiteX21" fmla="*/ 40577 w 329556"/>
                  <a:gd name="connsiteY21" fmla="*/ 141943 h 416958"/>
                  <a:gd name="connsiteX22" fmla="*/ 73333 w 329556"/>
                  <a:gd name="connsiteY22" fmla="*/ 191078 h 416958"/>
                  <a:gd name="connsiteX23" fmla="*/ 111549 w 329556"/>
                  <a:gd name="connsiteY23" fmla="*/ 207001 h 416958"/>
                  <a:gd name="connsiteX24" fmla="*/ 111549 w 329556"/>
                  <a:gd name="connsiteY24" fmla="*/ 235612 h 416958"/>
                  <a:gd name="connsiteX25" fmla="*/ 99417 w 329556"/>
                  <a:gd name="connsiteY25" fmla="*/ 252445 h 416958"/>
                  <a:gd name="connsiteX26" fmla="*/ 78589 w 329556"/>
                  <a:gd name="connsiteY26" fmla="*/ 260109 h 416958"/>
                  <a:gd name="connsiteX27" fmla="*/ 69729 w 329556"/>
                  <a:gd name="connsiteY27" fmla="*/ 256999 h 416958"/>
                  <a:gd name="connsiteX28" fmla="*/ 35506 w 329556"/>
                  <a:gd name="connsiteY28" fmla="*/ 273499 h 416958"/>
                  <a:gd name="connsiteX29" fmla="*/ 10803 w 329556"/>
                  <a:gd name="connsiteY29" fmla="*/ 307592 h 416958"/>
                  <a:gd name="connsiteX30" fmla="*/ 4142 w 329556"/>
                  <a:gd name="connsiteY30" fmla="*/ 357546 h 416958"/>
                  <a:gd name="connsiteX31" fmla="*/ 238 w 329556"/>
                  <a:gd name="connsiteY31" fmla="*/ 386826 h 416958"/>
                  <a:gd name="connsiteX32" fmla="*/ 26619 w 329556"/>
                  <a:gd name="connsiteY32" fmla="*/ 416958 h 416958"/>
                  <a:gd name="connsiteX33" fmla="*/ 26619 w 329556"/>
                  <a:gd name="connsiteY33" fmla="*/ 416958 h 416958"/>
                  <a:gd name="connsiteX34" fmla="*/ 302937 w 329556"/>
                  <a:gd name="connsiteY34" fmla="*/ 416958 h 416958"/>
                  <a:gd name="connsiteX35" fmla="*/ 302937 w 329556"/>
                  <a:gd name="connsiteY35" fmla="*/ 416958 h 416958"/>
                  <a:gd name="connsiteX36" fmla="*/ 329319 w 329556"/>
                  <a:gd name="connsiteY36" fmla="*/ 386827 h 416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29556" h="416958">
                    <a:moveTo>
                      <a:pt x="329319" y="386827"/>
                    </a:moveTo>
                    <a:lnTo>
                      <a:pt x="326010" y="362005"/>
                    </a:lnTo>
                    <a:lnTo>
                      <a:pt x="318755" y="307593"/>
                    </a:lnTo>
                    <a:cubicBezTo>
                      <a:pt x="316782" y="292796"/>
                      <a:pt x="307498" y="279983"/>
                      <a:pt x="294051" y="273500"/>
                    </a:cubicBezTo>
                    <a:lnTo>
                      <a:pt x="259829" y="257000"/>
                    </a:lnTo>
                    <a:cubicBezTo>
                      <a:pt x="256498" y="255395"/>
                      <a:pt x="252619" y="256852"/>
                      <a:pt x="250968" y="260110"/>
                    </a:cubicBezTo>
                    <a:lnTo>
                      <a:pt x="230140" y="252446"/>
                    </a:lnTo>
                    <a:cubicBezTo>
                      <a:pt x="222895" y="250031"/>
                      <a:pt x="218009" y="243251"/>
                      <a:pt x="218009" y="235613"/>
                    </a:cubicBezTo>
                    <a:lnTo>
                      <a:pt x="218009" y="207001"/>
                    </a:lnTo>
                    <a:lnTo>
                      <a:pt x="256223" y="191078"/>
                    </a:lnTo>
                    <a:cubicBezTo>
                      <a:pt x="276058" y="182813"/>
                      <a:pt x="288978" y="163432"/>
                      <a:pt x="288978" y="141943"/>
                    </a:cubicBezTo>
                    <a:lnTo>
                      <a:pt x="288978" y="133072"/>
                    </a:lnTo>
                    <a:cubicBezTo>
                      <a:pt x="303677" y="133072"/>
                      <a:pt x="315592" y="121156"/>
                      <a:pt x="315592" y="106457"/>
                    </a:cubicBezTo>
                    <a:cubicBezTo>
                      <a:pt x="315592" y="91758"/>
                      <a:pt x="303677" y="79843"/>
                      <a:pt x="288978" y="79843"/>
                    </a:cubicBezTo>
                    <a:lnTo>
                      <a:pt x="288978" y="62100"/>
                    </a:lnTo>
                    <a:cubicBezTo>
                      <a:pt x="288978" y="37602"/>
                      <a:pt x="269118" y="0"/>
                      <a:pt x="244621" y="0"/>
                    </a:cubicBezTo>
                    <a:lnTo>
                      <a:pt x="84935" y="0"/>
                    </a:lnTo>
                    <a:cubicBezTo>
                      <a:pt x="60437" y="0"/>
                      <a:pt x="40577" y="37602"/>
                      <a:pt x="40577" y="62100"/>
                    </a:cubicBezTo>
                    <a:lnTo>
                      <a:pt x="40577" y="79843"/>
                    </a:lnTo>
                    <a:cubicBezTo>
                      <a:pt x="25878" y="79843"/>
                      <a:pt x="13963" y="91758"/>
                      <a:pt x="13963" y="106457"/>
                    </a:cubicBezTo>
                    <a:cubicBezTo>
                      <a:pt x="13963" y="121156"/>
                      <a:pt x="25878" y="133072"/>
                      <a:pt x="40577" y="133072"/>
                    </a:cubicBezTo>
                    <a:lnTo>
                      <a:pt x="40577" y="141943"/>
                    </a:lnTo>
                    <a:cubicBezTo>
                      <a:pt x="40577" y="163431"/>
                      <a:pt x="53498" y="182812"/>
                      <a:pt x="73333" y="191078"/>
                    </a:cubicBezTo>
                    <a:lnTo>
                      <a:pt x="111549" y="207001"/>
                    </a:lnTo>
                    <a:lnTo>
                      <a:pt x="111549" y="235612"/>
                    </a:lnTo>
                    <a:cubicBezTo>
                      <a:pt x="111549" y="243250"/>
                      <a:pt x="106662" y="250030"/>
                      <a:pt x="99417" y="252445"/>
                    </a:cubicBezTo>
                    <a:lnTo>
                      <a:pt x="78589" y="260109"/>
                    </a:lnTo>
                    <a:cubicBezTo>
                      <a:pt x="76938" y="256851"/>
                      <a:pt x="73059" y="255395"/>
                      <a:pt x="69729" y="256999"/>
                    </a:cubicBezTo>
                    <a:lnTo>
                      <a:pt x="35506" y="273499"/>
                    </a:lnTo>
                    <a:cubicBezTo>
                      <a:pt x="22059" y="279983"/>
                      <a:pt x="12775" y="292794"/>
                      <a:pt x="10803" y="307592"/>
                    </a:cubicBezTo>
                    <a:lnTo>
                      <a:pt x="4142" y="357546"/>
                    </a:lnTo>
                    <a:lnTo>
                      <a:pt x="238" y="386826"/>
                    </a:lnTo>
                    <a:cubicBezTo>
                      <a:pt x="-1889" y="402782"/>
                      <a:pt x="10523" y="416958"/>
                      <a:pt x="26619" y="416958"/>
                    </a:cubicBezTo>
                    <a:lnTo>
                      <a:pt x="26619" y="416958"/>
                    </a:lnTo>
                    <a:lnTo>
                      <a:pt x="302937" y="416958"/>
                    </a:lnTo>
                    <a:lnTo>
                      <a:pt x="302937" y="416958"/>
                    </a:lnTo>
                    <a:cubicBezTo>
                      <a:pt x="319033" y="416958"/>
                      <a:pt x="331446" y="402782"/>
                      <a:pt x="329319" y="386827"/>
                    </a:cubicBezTo>
                    <a:close/>
                  </a:path>
                </a:pathLst>
              </a:custGeom>
              <a:solidFill>
                <a:srgbClr val="FFD7A3"/>
              </a:solidFill>
              <a:ln w="1109" cap="flat">
                <a:noFill/>
                <a:prstDash val="solid"/>
                <a:miter/>
              </a:ln>
            </p:spPr>
            <p:txBody>
              <a:bodyPr rtlCol="0" anchor="ctr"/>
              <a:lstStyle/>
              <a:p>
                <a:endParaRPr lang="en-US"/>
              </a:p>
            </p:txBody>
          </p:sp>
          <p:sp>
            <p:nvSpPr>
              <p:cNvPr id="19" name="Freihandform 18">
                <a:extLst>
                  <a:ext uri="{FF2B5EF4-FFF2-40B4-BE49-F238E27FC236}">
                    <a16:creationId xmlns:a16="http://schemas.microsoft.com/office/drawing/2014/main" id="{6198E7B2-3B08-5F0C-ADA0-6719CF044BBD}"/>
                  </a:ext>
                </a:extLst>
              </p:cNvPr>
              <p:cNvSpPr/>
              <p:nvPr/>
            </p:nvSpPr>
            <p:spPr>
              <a:xfrm>
                <a:off x="2517292" y="966596"/>
                <a:ext cx="115053" cy="46414"/>
              </a:xfrm>
              <a:custGeom>
                <a:avLst/>
                <a:gdLst>
                  <a:gd name="connsiteX0" fmla="*/ 115054 w 115053"/>
                  <a:gd name="connsiteY0" fmla="*/ 0 h 46414"/>
                  <a:gd name="connsiteX1" fmla="*/ 8596 w 115053"/>
                  <a:gd name="connsiteY1" fmla="*/ 0 h 46414"/>
                  <a:gd name="connsiteX2" fmla="*/ 8596 w 115053"/>
                  <a:gd name="connsiteY2" fmla="*/ 29352 h 46414"/>
                  <a:gd name="connsiteX3" fmla="*/ 0 w 115053"/>
                  <a:gd name="connsiteY3" fmla="*/ 44546 h 46414"/>
                  <a:gd name="connsiteX4" fmla="*/ 115054 w 115053"/>
                  <a:gd name="connsiteY4" fmla="*/ 0 h 46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53" h="46414">
                    <a:moveTo>
                      <a:pt x="115054" y="0"/>
                    </a:moveTo>
                    <a:lnTo>
                      <a:pt x="8596" y="0"/>
                    </a:lnTo>
                    <a:lnTo>
                      <a:pt x="8596" y="29352"/>
                    </a:lnTo>
                    <a:cubicBezTo>
                      <a:pt x="8596" y="35665"/>
                      <a:pt x="5251" y="41386"/>
                      <a:pt x="0" y="44546"/>
                    </a:cubicBezTo>
                    <a:cubicBezTo>
                      <a:pt x="74215" y="57367"/>
                      <a:pt x="115054" y="0"/>
                      <a:pt x="115054" y="0"/>
                    </a:cubicBezTo>
                    <a:close/>
                  </a:path>
                </a:pathLst>
              </a:custGeom>
              <a:solidFill>
                <a:srgbClr val="FDC88E"/>
              </a:solidFill>
              <a:ln w="1109" cap="flat">
                <a:noFill/>
                <a:prstDash val="solid"/>
                <a:miter/>
              </a:ln>
            </p:spPr>
            <p:txBody>
              <a:bodyPr rtlCol="0" anchor="ctr"/>
              <a:lstStyle/>
              <a:p>
                <a:endParaRPr lang="en-US"/>
              </a:p>
            </p:txBody>
          </p:sp>
          <p:sp>
            <p:nvSpPr>
              <p:cNvPr id="20" name="Freihandform 19">
                <a:extLst>
                  <a:ext uri="{FF2B5EF4-FFF2-40B4-BE49-F238E27FC236}">
                    <a16:creationId xmlns:a16="http://schemas.microsoft.com/office/drawing/2014/main" id="{25B237FC-7531-0456-E56E-6D90116019A5}"/>
                  </a:ext>
                </a:extLst>
              </p:cNvPr>
              <p:cNvSpPr/>
              <p:nvPr/>
            </p:nvSpPr>
            <p:spPr>
              <a:xfrm>
                <a:off x="2464974" y="1016543"/>
                <a:ext cx="228367" cy="95322"/>
              </a:xfrm>
              <a:custGeom>
                <a:avLst/>
                <a:gdLst>
                  <a:gd name="connsiteX0" fmla="*/ 189736 w 228367"/>
                  <a:gd name="connsiteY0" fmla="*/ 0 h 95322"/>
                  <a:gd name="connsiteX1" fmla="*/ 114143 w 228367"/>
                  <a:gd name="connsiteY1" fmla="*/ 54292 h 95322"/>
                  <a:gd name="connsiteX2" fmla="*/ 38551 w 228367"/>
                  <a:gd name="connsiteY2" fmla="*/ 0 h 95322"/>
                  <a:gd name="connsiteX3" fmla="*/ 0 w 228367"/>
                  <a:gd name="connsiteY3" fmla="*/ 14293 h 95322"/>
                  <a:gd name="connsiteX4" fmla="*/ 114143 w 228367"/>
                  <a:gd name="connsiteY4" fmla="*/ 95323 h 95322"/>
                  <a:gd name="connsiteX5" fmla="*/ 228368 w 228367"/>
                  <a:gd name="connsiteY5" fmla="*/ 14062 h 95322"/>
                  <a:gd name="connsiteX6" fmla="*/ 189736 w 228367"/>
                  <a:gd name="connsiteY6" fmla="*/ 0 h 95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367" h="95322">
                    <a:moveTo>
                      <a:pt x="189736" y="0"/>
                    </a:moveTo>
                    <a:cubicBezTo>
                      <a:pt x="179072" y="31549"/>
                      <a:pt x="149293" y="54292"/>
                      <a:pt x="114143" y="54292"/>
                    </a:cubicBezTo>
                    <a:cubicBezTo>
                      <a:pt x="78994" y="54292"/>
                      <a:pt x="49215" y="31548"/>
                      <a:pt x="38551" y="0"/>
                    </a:cubicBezTo>
                    <a:lnTo>
                      <a:pt x="0" y="14293"/>
                    </a:lnTo>
                    <a:cubicBezTo>
                      <a:pt x="16468" y="61471"/>
                      <a:pt x="61349" y="95323"/>
                      <a:pt x="114143" y="95323"/>
                    </a:cubicBezTo>
                    <a:cubicBezTo>
                      <a:pt x="167024" y="95323"/>
                      <a:pt x="211967" y="61362"/>
                      <a:pt x="228368" y="14062"/>
                    </a:cubicBezTo>
                    <a:lnTo>
                      <a:pt x="189736" y="0"/>
                    </a:lnTo>
                    <a:close/>
                  </a:path>
                </a:pathLst>
              </a:custGeom>
              <a:solidFill>
                <a:srgbClr val="26ABB4"/>
              </a:solidFill>
              <a:ln w="1109" cap="flat">
                <a:noFill/>
                <a:prstDash val="solid"/>
                <a:miter/>
              </a:ln>
            </p:spPr>
            <p:txBody>
              <a:bodyPr rtlCol="0" anchor="ctr"/>
              <a:lstStyle/>
              <a:p>
                <a:endParaRPr lang="en-US"/>
              </a:p>
            </p:txBody>
          </p:sp>
          <p:sp>
            <p:nvSpPr>
              <p:cNvPr id="21" name="Freihandform 20">
                <a:extLst>
                  <a:ext uri="{FF2B5EF4-FFF2-40B4-BE49-F238E27FC236}">
                    <a16:creationId xmlns:a16="http://schemas.microsoft.com/office/drawing/2014/main" id="{792833A7-85DC-11E3-28CD-985C921C3602}"/>
                  </a:ext>
                </a:extLst>
              </p:cNvPr>
              <p:cNvSpPr/>
              <p:nvPr/>
            </p:nvSpPr>
            <p:spPr>
              <a:xfrm>
                <a:off x="2414341" y="1016677"/>
                <a:ext cx="329554" cy="160615"/>
              </a:xfrm>
              <a:custGeom>
                <a:avLst/>
                <a:gdLst>
                  <a:gd name="connsiteX0" fmla="*/ 329316 w 329554"/>
                  <a:gd name="connsiteY0" fmla="*/ 130485 h 160615"/>
                  <a:gd name="connsiteX1" fmla="*/ 318753 w 329554"/>
                  <a:gd name="connsiteY1" fmla="*/ 51251 h 160615"/>
                  <a:gd name="connsiteX2" fmla="*/ 294049 w 329554"/>
                  <a:gd name="connsiteY2" fmla="*/ 17158 h 160615"/>
                  <a:gd name="connsiteX3" fmla="*/ 259826 w 329554"/>
                  <a:gd name="connsiteY3" fmla="*/ 658 h 160615"/>
                  <a:gd name="connsiteX4" fmla="*/ 250796 w 329554"/>
                  <a:gd name="connsiteY4" fmla="*/ 4106 h 160615"/>
                  <a:gd name="connsiteX5" fmla="*/ 164777 w 329554"/>
                  <a:gd name="connsiteY5" fmla="*/ 89647 h 160615"/>
                  <a:gd name="connsiteX6" fmla="*/ 78758 w 329554"/>
                  <a:gd name="connsiteY6" fmla="*/ 4105 h 160615"/>
                  <a:gd name="connsiteX7" fmla="*/ 69728 w 329554"/>
                  <a:gd name="connsiteY7" fmla="*/ 657 h 160615"/>
                  <a:gd name="connsiteX8" fmla="*/ 35505 w 329554"/>
                  <a:gd name="connsiteY8" fmla="*/ 17157 h 160615"/>
                  <a:gd name="connsiteX9" fmla="*/ 10801 w 329554"/>
                  <a:gd name="connsiteY9" fmla="*/ 51250 h 160615"/>
                  <a:gd name="connsiteX10" fmla="*/ 238 w 329554"/>
                  <a:gd name="connsiteY10" fmla="*/ 130484 h 160615"/>
                  <a:gd name="connsiteX11" fmla="*/ 26619 w 329554"/>
                  <a:gd name="connsiteY11" fmla="*/ 160616 h 160615"/>
                  <a:gd name="connsiteX12" fmla="*/ 302937 w 329554"/>
                  <a:gd name="connsiteY12" fmla="*/ 160616 h 160615"/>
                  <a:gd name="connsiteX13" fmla="*/ 329316 w 329554"/>
                  <a:gd name="connsiteY13" fmla="*/ 130485 h 160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9554" h="160615">
                    <a:moveTo>
                      <a:pt x="329316" y="130485"/>
                    </a:moveTo>
                    <a:lnTo>
                      <a:pt x="318753" y="51251"/>
                    </a:lnTo>
                    <a:cubicBezTo>
                      <a:pt x="316780" y="36453"/>
                      <a:pt x="307496" y="23642"/>
                      <a:pt x="294049" y="17158"/>
                    </a:cubicBezTo>
                    <a:lnTo>
                      <a:pt x="259826" y="658"/>
                    </a:lnTo>
                    <a:cubicBezTo>
                      <a:pt x="256381" y="-1003"/>
                      <a:pt x="252341" y="607"/>
                      <a:pt x="250796" y="4106"/>
                    </a:cubicBezTo>
                    <a:cubicBezTo>
                      <a:pt x="228357" y="54924"/>
                      <a:pt x="189913" y="78555"/>
                      <a:pt x="164777" y="89647"/>
                    </a:cubicBezTo>
                    <a:cubicBezTo>
                      <a:pt x="139640" y="78556"/>
                      <a:pt x="101196" y="54924"/>
                      <a:pt x="78758" y="4105"/>
                    </a:cubicBezTo>
                    <a:cubicBezTo>
                      <a:pt x="77213" y="606"/>
                      <a:pt x="73173" y="-1003"/>
                      <a:pt x="69728" y="657"/>
                    </a:cubicBezTo>
                    <a:lnTo>
                      <a:pt x="35505" y="17157"/>
                    </a:lnTo>
                    <a:cubicBezTo>
                      <a:pt x="22058" y="23641"/>
                      <a:pt x="12774" y="36452"/>
                      <a:pt x="10801" y="51250"/>
                    </a:cubicBezTo>
                    <a:lnTo>
                      <a:pt x="238" y="130484"/>
                    </a:lnTo>
                    <a:cubicBezTo>
                      <a:pt x="-1889" y="146438"/>
                      <a:pt x="10522" y="160616"/>
                      <a:pt x="26619" y="160616"/>
                    </a:cubicBezTo>
                    <a:lnTo>
                      <a:pt x="302937" y="160616"/>
                    </a:lnTo>
                    <a:cubicBezTo>
                      <a:pt x="319032" y="160617"/>
                      <a:pt x="331444" y="146439"/>
                      <a:pt x="329316" y="130485"/>
                    </a:cubicBezTo>
                    <a:close/>
                  </a:path>
                </a:pathLst>
              </a:custGeom>
              <a:solidFill>
                <a:srgbClr val="97CCD2"/>
              </a:solidFill>
              <a:ln w="1109" cap="flat">
                <a:noFill/>
                <a:prstDash val="solid"/>
                <a:miter/>
              </a:ln>
            </p:spPr>
            <p:txBody>
              <a:bodyPr rtlCol="0" anchor="ctr"/>
              <a:lstStyle/>
              <a:p>
                <a:endParaRPr lang="en-US"/>
              </a:p>
            </p:txBody>
          </p:sp>
          <p:sp>
            <p:nvSpPr>
              <p:cNvPr id="22" name="Freihandform 21">
                <a:extLst>
                  <a:ext uri="{FF2B5EF4-FFF2-40B4-BE49-F238E27FC236}">
                    <a16:creationId xmlns:a16="http://schemas.microsoft.com/office/drawing/2014/main" id="{3B3BC381-1099-8B92-48B6-45C4A544FA4A}"/>
                  </a:ext>
                </a:extLst>
              </p:cNvPr>
              <p:cNvSpPr/>
              <p:nvPr/>
            </p:nvSpPr>
            <p:spPr>
              <a:xfrm>
                <a:off x="2477989" y="1016677"/>
                <a:ext cx="202260" cy="104354"/>
              </a:xfrm>
              <a:custGeom>
                <a:avLst/>
                <a:gdLst>
                  <a:gd name="connsiteX0" fmla="*/ 106791 w 202260"/>
                  <a:gd name="connsiteY0" fmla="*/ 101692 h 104354"/>
                  <a:gd name="connsiteX1" fmla="*/ 202260 w 202260"/>
                  <a:gd name="connsiteY1" fmla="*/ 3590 h 104354"/>
                  <a:gd name="connsiteX2" fmla="*/ 196179 w 202260"/>
                  <a:gd name="connsiteY2" fmla="*/ 658 h 104354"/>
                  <a:gd name="connsiteX3" fmla="*/ 187149 w 202260"/>
                  <a:gd name="connsiteY3" fmla="*/ 4106 h 104354"/>
                  <a:gd name="connsiteX4" fmla="*/ 101129 w 202260"/>
                  <a:gd name="connsiteY4" fmla="*/ 89647 h 104354"/>
                  <a:gd name="connsiteX5" fmla="*/ 15110 w 202260"/>
                  <a:gd name="connsiteY5" fmla="*/ 4105 h 104354"/>
                  <a:gd name="connsiteX6" fmla="*/ 6080 w 202260"/>
                  <a:gd name="connsiteY6" fmla="*/ 657 h 104354"/>
                  <a:gd name="connsiteX7" fmla="*/ 0 w 202260"/>
                  <a:gd name="connsiteY7" fmla="*/ 3589 h 104354"/>
                  <a:gd name="connsiteX8" fmla="*/ 95468 w 202260"/>
                  <a:gd name="connsiteY8" fmla="*/ 101690 h 104354"/>
                  <a:gd name="connsiteX9" fmla="*/ 101129 w 202260"/>
                  <a:gd name="connsiteY9" fmla="*/ 104354 h 104354"/>
                  <a:gd name="connsiteX10" fmla="*/ 106791 w 202260"/>
                  <a:gd name="connsiteY10" fmla="*/ 101692 h 104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260" h="104354">
                    <a:moveTo>
                      <a:pt x="106791" y="101692"/>
                    </a:moveTo>
                    <a:cubicBezTo>
                      <a:pt x="149652" y="81540"/>
                      <a:pt x="182449" y="47625"/>
                      <a:pt x="202260" y="3590"/>
                    </a:cubicBezTo>
                    <a:lnTo>
                      <a:pt x="196179" y="658"/>
                    </a:lnTo>
                    <a:cubicBezTo>
                      <a:pt x="192733" y="-1003"/>
                      <a:pt x="188694" y="607"/>
                      <a:pt x="187149" y="4106"/>
                    </a:cubicBezTo>
                    <a:cubicBezTo>
                      <a:pt x="164710" y="54924"/>
                      <a:pt x="126265" y="78555"/>
                      <a:pt x="101129" y="89647"/>
                    </a:cubicBezTo>
                    <a:cubicBezTo>
                      <a:pt x="75993" y="78556"/>
                      <a:pt x="37548" y="54924"/>
                      <a:pt x="15110" y="4105"/>
                    </a:cubicBezTo>
                    <a:cubicBezTo>
                      <a:pt x="13566" y="606"/>
                      <a:pt x="9526" y="-1003"/>
                      <a:pt x="6080" y="657"/>
                    </a:cubicBezTo>
                    <a:lnTo>
                      <a:pt x="0" y="3589"/>
                    </a:lnTo>
                    <a:cubicBezTo>
                      <a:pt x="19811" y="47623"/>
                      <a:pt x="52607" y="81539"/>
                      <a:pt x="95468" y="101690"/>
                    </a:cubicBezTo>
                    <a:lnTo>
                      <a:pt x="101129" y="104354"/>
                    </a:lnTo>
                    <a:lnTo>
                      <a:pt x="106791" y="101692"/>
                    </a:lnTo>
                    <a:close/>
                  </a:path>
                </a:pathLst>
              </a:custGeom>
              <a:solidFill>
                <a:srgbClr val="D0E8EA"/>
              </a:solidFill>
              <a:ln w="1109" cap="flat">
                <a:noFill/>
                <a:prstDash val="solid"/>
                <a:miter/>
              </a:ln>
            </p:spPr>
            <p:txBody>
              <a:bodyPr rtlCol="0" anchor="ctr"/>
              <a:lstStyle/>
              <a:p>
                <a:endParaRPr lang="en-US"/>
              </a:p>
            </p:txBody>
          </p:sp>
          <p:sp>
            <p:nvSpPr>
              <p:cNvPr id="23" name="Freihandform 22">
                <a:extLst>
                  <a:ext uri="{FF2B5EF4-FFF2-40B4-BE49-F238E27FC236}">
                    <a16:creationId xmlns:a16="http://schemas.microsoft.com/office/drawing/2014/main" id="{3E5CCF21-90B5-54F4-E259-0B3D94A3510E}"/>
                  </a:ext>
                </a:extLst>
              </p:cNvPr>
              <p:cNvSpPr/>
              <p:nvPr/>
            </p:nvSpPr>
            <p:spPr>
              <a:xfrm>
                <a:off x="2414340" y="1055962"/>
                <a:ext cx="67191" cy="121331"/>
              </a:xfrm>
              <a:custGeom>
                <a:avLst/>
                <a:gdLst>
                  <a:gd name="connsiteX0" fmla="*/ 67192 w 67191"/>
                  <a:gd name="connsiteY0" fmla="*/ 83322 h 121331"/>
                  <a:gd name="connsiteX1" fmla="*/ 57848 w 67191"/>
                  <a:gd name="connsiteY1" fmla="*/ 56089 h 121331"/>
                  <a:gd name="connsiteX2" fmla="*/ 14224 w 67191"/>
                  <a:gd name="connsiteY2" fmla="*/ 0 h 121331"/>
                  <a:gd name="connsiteX3" fmla="*/ 10801 w 67191"/>
                  <a:gd name="connsiteY3" fmla="*/ 11965 h 121331"/>
                  <a:gd name="connsiteX4" fmla="*/ 238 w 67191"/>
                  <a:gd name="connsiteY4" fmla="*/ 91200 h 121331"/>
                  <a:gd name="connsiteX5" fmla="*/ 26619 w 67191"/>
                  <a:gd name="connsiteY5" fmla="*/ 121331 h 121331"/>
                  <a:gd name="connsiteX6" fmla="*/ 67192 w 67191"/>
                  <a:gd name="connsiteY6" fmla="*/ 121331 h 121331"/>
                  <a:gd name="connsiteX7" fmla="*/ 67192 w 67191"/>
                  <a:gd name="connsiteY7" fmla="*/ 83322 h 12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91" h="121331">
                    <a:moveTo>
                      <a:pt x="67192" y="83322"/>
                    </a:moveTo>
                    <a:cubicBezTo>
                      <a:pt x="67192" y="73458"/>
                      <a:pt x="63904" y="63876"/>
                      <a:pt x="57848" y="56089"/>
                    </a:cubicBezTo>
                    <a:lnTo>
                      <a:pt x="14224" y="0"/>
                    </a:lnTo>
                    <a:cubicBezTo>
                      <a:pt x="12564" y="3774"/>
                      <a:pt x="11360" y="7775"/>
                      <a:pt x="10801" y="11965"/>
                    </a:cubicBezTo>
                    <a:lnTo>
                      <a:pt x="238" y="91200"/>
                    </a:lnTo>
                    <a:cubicBezTo>
                      <a:pt x="-1889" y="107154"/>
                      <a:pt x="10522" y="121331"/>
                      <a:pt x="26619" y="121331"/>
                    </a:cubicBezTo>
                    <a:lnTo>
                      <a:pt x="67192" y="121331"/>
                    </a:lnTo>
                    <a:lnTo>
                      <a:pt x="67192" y="83322"/>
                    </a:lnTo>
                    <a:close/>
                  </a:path>
                </a:pathLst>
              </a:custGeom>
              <a:solidFill>
                <a:srgbClr val="26ABB4"/>
              </a:solidFill>
              <a:ln w="1109" cap="flat">
                <a:noFill/>
                <a:prstDash val="solid"/>
                <a:miter/>
              </a:ln>
            </p:spPr>
            <p:txBody>
              <a:bodyPr rtlCol="0" anchor="ctr"/>
              <a:lstStyle/>
              <a:p>
                <a:endParaRPr lang="en-US"/>
              </a:p>
            </p:txBody>
          </p:sp>
          <p:sp>
            <p:nvSpPr>
              <p:cNvPr id="24" name="Freihandform 23">
                <a:extLst>
                  <a:ext uri="{FF2B5EF4-FFF2-40B4-BE49-F238E27FC236}">
                    <a16:creationId xmlns:a16="http://schemas.microsoft.com/office/drawing/2014/main" id="{8EB5B904-3686-D491-AC6A-F3A079531331}"/>
                  </a:ext>
                </a:extLst>
              </p:cNvPr>
              <p:cNvSpPr/>
              <p:nvPr/>
            </p:nvSpPr>
            <p:spPr>
              <a:xfrm>
                <a:off x="2676703" y="1055962"/>
                <a:ext cx="67191" cy="121331"/>
              </a:xfrm>
              <a:custGeom>
                <a:avLst/>
                <a:gdLst>
                  <a:gd name="connsiteX0" fmla="*/ 0 w 67191"/>
                  <a:gd name="connsiteY0" fmla="*/ 83322 h 121331"/>
                  <a:gd name="connsiteX1" fmla="*/ 9344 w 67191"/>
                  <a:gd name="connsiteY1" fmla="*/ 56089 h 121331"/>
                  <a:gd name="connsiteX2" fmla="*/ 52968 w 67191"/>
                  <a:gd name="connsiteY2" fmla="*/ 0 h 121331"/>
                  <a:gd name="connsiteX3" fmla="*/ 56390 w 67191"/>
                  <a:gd name="connsiteY3" fmla="*/ 11965 h 121331"/>
                  <a:gd name="connsiteX4" fmla="*/ 66954 w 67191"/>
                  <a:gd name="connsiteY4" fmla="*/ 91200 h 121331"/>
                  <a:gd name="connsiteX5" fmla="*/ 40572 w 67191"/>
                  <a:gd name="connsiteY5" fmla="*/ 121331 h 121331"/>
                  <a:gd name="connsiteX6" fmla="*/ 0 w 67191"/>
                  <a:gd name="connsiteY6" fmla="*/ 121331 h 121331"/>
                  <a:gd name="connsiteX7" fmla="*/ 0 w 67191"/>
                  <a:gd name="connsiteY7" fmla="*/ 83322 h 12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91" h="121331">
                    <a:moveTo>
                      <a:pt x="0" y="83322"/>
                    </a:moveTo>
                    <a:cubicBezTo>
                      <a:pt x="0" y="73458"/>
                      <a:pt x="3288" y="63876"/>
                      <a:pt x="9344" y="56089"/>
                    </a:cubicBezTo>
                    <a:lnTo>
                      <a:pt x="52968" y="0"/>
                    </a:lnTo>
                    <a:cubicBezTo>
                      <a:pt x="54628" y="3774"/>
                      <a:pt x="55831" y="7775"/>
                      <a:pt x="56390" y="11965"/>
                    </a:cubicBezTo>
                    <a:lnTo>
                      <a:pt x="66954" y="91200"/>
                    </a:lnTo>
                    <a:cubicBezTo>
                      <a:pt x="69081" y="107154"/>
                      <a:pt x="56670" y="121331"/>
                      <a:pt x="40572" y="121331"/>
                    </a:cubicBezTo>
                    <a:lnTo>
                      <a:pt x="0" y="121331"/>
                    </a:lnTo>
                    <a:lnTo>
                      <a:pt x="0" y="83322"/>
                    </a:lnTo>
                    <a:close/>
                  </a:path>
                </a:pathLst>
              </a:custGeom>
              <a:solidFill>
                <a:srgbClr val="26ABB4"/>
              </a:solidFill>
              <a:ln w="1109" cap="flat">
                <a:noFill/>
                <a:prstDash val="solid"/>
                <a:miter/>
              </a:ln>
            </p:spPr>
            <p:txBody>
              <a:bodyPr rtlCol="0" anchor="ctr"/>
              <a:lstStyle/>
              <a:p>
                <a:endParaRPr lang="en-US"/>
              </a:p>
            </p:txBody>
          </p:sp>
          <p:sp>
            <p:nvSpPr>
              <p:cNvPr id="25" name="Freihandform 24">
                <a:extLst>
                  <a:ext uri="{FF2B5EF4-FFF2-40B4-BE49-F238E27FC236}">
                    <a16:creationId xmlns:a16="http://schemas.microsoft.com/office/drawing/2014/main" id="{3380DBDD-37F4-61AF-FD2C-7FBC9D538AE0}"/>
                  </a:ext>
                </a:extLst>
              </p:cNvPr>
              <p:cNvSpPr/>
              <p:nvPr/>
            </p:nvSpPr>
            <p:spPr>
              <a:xfrm>
                <a:off x="2685557" y="884535"/>
                <a:ext cx="35504" cy="106457"/>
              </a:xfrm>
              <a:custGeom>
                <a:avLst/>
                <a:gdLst>
                  <a:gd name="connsiteX0" fmla="*/ 26624 w 35504"/>
                  <a:gd name="connsiteY0" fmla="*/ 0 h 106457"/>
                  <a:gd name="connsiteX1" fmla="*/ 8881 w 35504"/>
                  <a:gd name="connsiteY1" fmla="*/ 0 h 106457"/>
                  <a:gd name="connsiteX2" fmla="*/ 9 w 35504"/>
                  <a:gd name="connsiteY2" fmla="*/ 53228 h 106457"/>
                  <a:gd name="connsiteX3" fmla="*/ 8881 w 35504"/>
                  <a:gd name="connsiteY3" fmla="*/ 106457 h 106457"/>
                  <a:gd name="connsiteX4" fmla="*/ 26624 w 35504"/>
                  <a:gd name="connsiteY4" fmla="*/ 106457 h 106457"/>
                  <a:gd name="connsiteX5" fmla="*/ 35495 w 35504"/>
                  <a:gd name="connsiteY5" fmla="*/ 53228 h 106457"/>
                  <a:gd name="connsiteX6" fmla="*/ 26624 w 35504"/>
                  <a:gd name="connsiteY6" fmla="*/ 0 h 10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4" h="106457">
                    <a:moveTo>
                      <a:pt x="26624" y="0"/>
                    </a:moveTo>
                    <a:lnTo>
                      <a:pt x="8881" y="0"/>
                    </a:lnTo>
                    <a:cubicBezTo>
                      <a:pt x="8881" y="0"/>
                      <a:pt x="431" y="23388"/>
                      <a:pt x="9" y="53228"/>
                    </a:cubicBezTo>
                    <a:cubicBezTo>
                      <a:pt x="-227" y="69940"/>
                      <a:pt x="4103" y="88676"/>
                      <a:pt x="8881" y="106457"/>
                    </a:cubicBezTo>
                    <a:lnTo>
                      <a:pt x="26624" y="106457"/>
                    </a:lnTo>
                    <a:cubicBezTo>
                      <a:pt x="31401" y="88675"/>
                      <a:pt x="35731" y="69939"/>
                      <a:pt x="35495" y="53228"/>
                    </a:cubicBezTo>
                    <a:cubicBezTo>
                      <a:pt x="35074" y="23390"/>
                      <a:pt x="26624" y="0"/>
                      <a:pt x="26624" y="0"/>
                    </a:cubicBezTo>
                    <a:close/>
                  </a:path>
                </a:pathLst>
              </a:custGeom>
              <a:solidFill>
                <a:srgbClr val="FFC85C"/>
              </a:solidFill>
              <a:ln w="1109" cap="flat">
                <a:noFill/>
                <a:prstDash val="solid"/>
                <a:miter/>
              </a:ln>
            </p:spPr>
            <p:txBody>
              <a:bodyPr rtlCol="0" anchor="ctr"/>
              <a:lstStyle/>
              <a:p>
                <a:endParaRPr lang="en-US"/>
              </a:p>
            </p:txBody>
          </p:sp>
          <p:sp>
            <p:nvSpPr>
              <p:cNvPr id="26" name="Freihandform 25">
                <a:extLst>
                  <a:ext uri="{FF2B5EF4-FFF2-40B4-BE49-F238E27FC236}">
                    <a16:creationId xmlns:a16="http://schemas.microsoft.com/office/drawing/2014/main" id="{65638AA0-4378-6D6A-334B-1A3862551C95}"/>
                  </a:ext>
                </a:extLst>
              </p:cNvPr>
              <p:cNvSpPr/>
              <p:nvPr/>
            </p:nvSpPr>
            <p:spPr>
              <a:xfrm>
                <a:off x="2437165" y="884535"/>
                <a:ext cx="35504" cy="106457"/>
              </a:xfrm>
              <a:custGeom>
                <a:avLst/>
                <a:gdLst>
                  <a:gd name="connsiteX0" fmla="*/ 26624 w 35504"/>
                  <a:gd name="connsiteY0" fmla="*/ 0 h 106457"/>
                  <a:gd name="connsiteX1" fmla="*/ 8881 w 35504"/>
                  <a:gd name="connsiteY1" fmla="*/ 0 h 106457"/>
                  <a:gd name="connsiteX2" fmla="*/ 9 w 35504"/>
                  <a:gd name="connsiteY2" fmla="*/ 53228 h 106457"/>
                  <a:gd name="connsiteX3" fmla="*/ 8881 w 35504"/>
                  <a:gd name="connsiteY3" fmla="*/ 106457 h 106457"/>
                  <a:gd name="connsiteX4" fmla="*/ 26624 w 35504"/>
                  <a:gd name="connsiteY4" fmla="*/ 106457 h 106457"/>
                  <a:gd name="connsiteX5" fmla="*/ 35495 w 35504"/>
                  <a:gd name="connsiteY5" fmla="*/ 53228 h 106457"/>
                  <a:gd name="connsiteX6" fmla="*/ 26624 w 35504"/>
                  <a:gd name="connsiteY6" fmla="*/ 0 h 10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4" h="106457">
                    <a:moveTo>
                      <a:pt x="26624" y="0"/>
                    </a:moveTo>
                    <a:lnTo>
                      <a:pt x="8881" y="0"/>
                    </a:lnTo>
                    <a:cubicBezTo>
                      <a:pt x="8881" y="0"/>
                      <a:pt x="431" y="23388"/>
                      <a:pt x="9" y="53228"/>
                    </a:cubicBezTo>
                    <a:cubicBezTo>
                      <a:pt x="-227" y="69940"/>
                      <a:pt x="4103" y="88676"/>
                      <a:pt x="8881" y="106457"/>
                    </a:cubicBezTo>
                    <a:lnTo>
                      <a:pt x="26624" y="106457"/>
                    </a:lnTo>
                    <a:cubicBezTo>
                      <a:pt x="31401" y="88675"/>
                      <a:pt x="35731" y="69939"/>
                      <a:pt x="35495" y="53228"/>
                    </a:cubicBezTo>
                    <a:cubicBezTo>
                      <a:pt x="35074" y="23390"/>
                      <a:pt x="26624" y="0"/>
                      <a:pt x="26624" y="0"/>
                    </a:cubicBezTo>
                    <a:close/>
                  </a:path>
                </a:pathLst>
              </a:custGeom>
              <a:solidFill>
                <a:srgbClr val="F6B45E"/>
              </a:solidFill>
              <a:ln w="1109" cap="flat">
                <a:noFill/>
                <a:prstDash val="solid"/>
                <a:miter/>
              </a:ln>
            </p:spPr>
            <p:txBody>
              <a:bodyPr rtlCol="0" anchor="ctr"/>
              <a:lstStyle/>
              <a:p>
                <a:endParaRPr lang="en-US"/>
              </a:p>
            </p:txBody>
          </p:sp>
          <p:sp>
            <p:nvSpPr>
              <p:cNvPr id="27" name="Freihandform 26">
                <a:extLst>
                  <a:ext uri="{FF2B5EF4-FFF2-40B4-BE49-F238E27FC236}">
                    <a16:creationId xmlns:a16="http://schemas.microsoft.com/office/drawing/2014/main" id="{7441EA7E-AD00-F371-01E1-2CC4564BA880}"/>
                  </a:ext>
                </a:extLst>
              </p:cNvPr>
              <p:cNvSpPr/>
              <p:nvPr/>
            </p:nvSpPr>
            <p:spPr>
              <a:xfrm>
                <a:off x="2428303" y="760334"/>
                <a:ext cx="301629" cy="221786"/>
              </a:xfrm>
              <a:custGeom>
                <a:avLst/>
                <a:gdLst>
                  <a:gd name="connsiteX0" fmla="*/ 275015 w 301629"/>
                  <a:gd name="connsiteY0" fmla="*/ 79843 h 221786"/>
                  <a:gd name="connsiteX1" fmla="*/ 275015 w 301629"/>
                  <a:gd name="connsiteY1" fmla="*/ 62100 h 221786"/>
                  <a:gd name="connsiteX2" fmla="*/ 230658 w 301629"/>
                  <a:gd name="connsiteY2" fmla="*/ 0 h 221786"/>
                  <a:gd name="connsiteX3" fmla="*/ 70972 w 301629"/>
                  <a:gd name="connsiteY3" fmla="*/ 0 h 221786"/>
                  <a:gd name="connsiteX4" fmla="*/ 26614 w 301629"/>
                  <a:gd name="connsiteY4" fmla="*/ 62100 h 221786"/>
                  <a:gd name="connsiteX5" fmla="*/ 26614 w 301629"/>
                  <a:gd name="connsiteY5" fmla="*/ 79843 h 221786"/>
                  <a:gd name="connsiteX6" fmla="*/ 0 w 301629"/>
                  <a:gd name="connsiteY6" fmla="*/ 106457 h 221786"/>
                  <a:gd name="connsiteX7" fmla="*/ 26614 w 301629"/>
                  <a:gd name="connsiteY7" fmla="*/ 133072 h 221786"/>
                  <a:gd name="connsiteX8" fmla="*/ 26614 w 301629"/>
                  <a:gd name="connsiteY8" fmla="*/ 141943 h 221786"/>
                  <a:gd name="connsiteX9" fmla="*/ 59370 w 301629"/>
                  <a:gd name="connsiteY9" fmla="*/ 191078 h 221786"/>
                  <a:gd name="connsiteX10" fmla="*/ 116692 w 301629"/>
                  <a:gd name="connsiteY10" fmla="*/ 214962 h 221786"/>
                  <a:gd name="connsiteX11" fmla="*/ 150814 w 301629"/>
                  <a:gd name="connsiteY11" fmla="*/ 221786 h 221786"/>
                  <a:gd name="connsiteX12" fmla="*/ 150814 w 301629"/>
                  <a:gd name="connsiteY12" fmla="*/ 221786 h 221786"/>
                  <a:gd name="connsiteX13" fmla="*/ 184934 w 301629"/>
                  <a:gd name="connsiteY13" fmla="*/ 214962 h 221786"/>
                  <a:gd name="connsiteX14" fmla="*/ 242259 w 301629"/>
                  <a:gd name="connsiteY14" fmla="*/ 191077 h 221786"/>
                  <a:gd name="connsiteX15" fmla="*/ 275015 w 301629"/>
                  <a:gd name="connsiteY15" fmla="*/ 141943 h 221786"/>
                  <a:gd name="connsiteX16" fmla="*/ 275015 w 301629"/>
                  <a:gd name="connsiteY16" fmla="*/ 133072 h 221786"/>
                  <a:gd name="connsiteX17" fmla="*/ 301629 w 301629"/>
                  <a:gd name="connsiteY17" fmla="*/ 106457 h 221786"/>
                  <a:gd name="connsiteX18" fmla="*/ 275015 w 301629"/>
                  <a:gd name="connsiteY18" fmla="*/ 79843 h 22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1629" h="221786">
                    <a:moveTo>
                      <a:pt x="275015" y="79843"/>
                    </a:moveTo>
                    <a:lnTo>
                      <a:pt x="275015" y="62100"/>
                    </a:lnTo>
                    <a:cubicBezTo>
                      <a:pt x="275015" y="37602"/>
                      <a:pt x="255155" y="0"/>
                      <a:pt x="230658" y="0"/>
                    </a:cubicBezTo>
                    <a:lnTo>
                      <a:pt x="70972" y="0"/>
                    </a:lnTo>
                    <a:cubicBezTo>
                      <a:pt x="46474" y="0"/>
                      <a:pt x="26614" y="37602"/>
                      <a:pt x="26614" y="62100"/>
                    </a:cubicBezTo>
                    <a:lnTo>
                      <a:pt x="26614" y="79843"/>
                    </a:lnTo>
                    <a:cubicBezTo>
                      <a:pt x="11915" y="79843"/>
                      <a:pt x="0" y="91758"/>
                      <a:pt x="0" y="106457"/>
                    </a:cubicBezTo>
                    <a:cubicBezTo>
                      <a:pt x="0" y="121156"/>
                      <a:pt x="11915" y="133072"/>
                      <a:pt x="26614" y="133072"/>
                    </a:cubicBezTo>
                    <a:lnTo>
                      <a:pt x="26614" y="141943"/>
                    </a:lnTo>
                    <a:cubicBezTo>
                      <a:pt x="26614" y="163431"/>
                      <a:pt x="39535" y="182812"/>
                      <a:pt x="59370" y="191078"/>
                    </a:cubicBezTo>
                    <a:lnTo>
                      <a:pt x="116692" y="214962"/>
                    </a:lnTo>
                    <a:cubicBezTo>
                      <a:pt x="127504" y="219467"/>
                      <a:pt x="139101" y="221786"/>
                      <a:pt x="150814" y="221786"/>
                    </a:cubicBezTo>
                    <a:lnTo>
                      <a:pt x="150814" y="221786"/>
                    </a:lnTo>
                    <a:cubicBezTo>
                      <a:pt x="162526" y="221786"/>
                      <a:pt x="174122" y="219467"/>
                      <a:pt x="184934" y="214962"/>
                    </a:cubicBezTo>
                    <a:lnTo>
                      <a:pt x="242259" y="191077"/>
                    </a:lnTo>
                    <a:cubicBezTo>
                      <a:pt x="262095" y="182813"/>
                      <a:pt x="275015" y="163432"/>
                      <a:pt x="275015" y="141943"/>
                    </a:cubicBezTo>
                    <a:lnTo>
                      <a:pt x="275015" y="133072"/>
                    </a:lnTo>
                    <a:cubicBezTo>
                      <a:pt x="289714" y="133072"/>
                      <a:pt x="301629" y="121156"/>
                      <a:pt x="301629" y="106457"/>
                    </a:cubicBezTo>
                    <a:cubicBezTo>
                      <a:pt x="301629" y="91758"/>
                      <a:pt x="289714" y="79843"/>
                      <a:pt x="275015" y="79843"/>
                    </a:cubicBezTo>
                    <a:close/>
                  </a:path>
                </a:pathLst>
              </a:custGeom>
              <a:solidFill>
                <a:srgbClr val="FFE1B2"/>
              </a:solidFill>
              <a:ln w="1109" cap="flat">
                <a:noFill/>
                <a:prstDash val="solid"/>
                <a:miter/>
              </a:ln>
            </p:spPr>
            <p:txBody>
              <a:bodyPr rtlCol="0" anchor="ctr"/>
              <a:lstStyle/>
              <a:p>
                <a:endParaRPr lang="en-US"/>
              </a:p>
            </p:txBody>
          </p:sp>
          <p:sp>
            <p:nvSpPr>
              <p:cNvPr id="28" name="Freihandform 27">
                <a:extLst>
                  <a:ext uri="{FF2B5EF4-FFF2-40B4-BE49-F238E27FC236}">
                    <a16:creationId xmlns:a16="http://schemas.microsoft.com/office/drawing/2014/main" id="{DE0ADA2B-94D1-62DB-8CAE-3EA3B357DA67}"/>
                  </a:ext>
                </a:extLst>
              </p:cNvPr>
              <p:cNvSpPr/>
              <p:nvPr/>
            </p:nvSpPr>
            <p:spPr>
              <a:xfrm>
                <a:off x="2508146" y="849049"/>
                <a:ext cx="17742" cy="26614"/>
              </a:xfrm>
              <a:custGeom>
                <a:avLst/>
                <a:gdLst>
                  <a:gd name="connsiteX0" fmla="*/ 8871 w 17742"/>
                  <a:gd name="connsiteY0" fmla="*/ 26614 h 26614"/>
                  <a:gd name="connsiteX1" fmla="*/ 8871 w 17742"/>
                  <a:gd name="connsiteY1" fmla="*/ 26614 h 26614"/>
                  <a:gd name="connsiteX2" fmla="*/ 0 w 17742"/>
                  <a:gd name="connsiteY2" fmla="*/ 17743 h 26614"/>
                  <a:gd name="connsiteX3" fmla="*/ 0 w 17742"/>
                  <a:gd name="connsiteY3" fmla="*/ 8871 h 26614"/>
                  <a:gd name="connsiteX4" fmla="*/ 8871 w 17742"/>
                  <a:gd name="connsiteY4" fmla="*/ 0 h 26614"/>
                  <a:gd name="connsiteX5" fmla="*/ 8871 w 17742"/>
                  <a:gd name="connsiteY5" fmla="*/ 0 h 26614"/>
                  <a:gd name="connsiteX6" fmla="*/ 17743 w 17742"/>
                  <a:gd name="connsiteY6" fmla="*/ 8871 h 26614"/>
                  <a:gd name="connsiteX7" fmla="*/ 17743 w 17742"/>
                  <a:gd name="connsiteY7" fmla="*/ 17743 h 26614"/>
                  <a:gd name="connsiteX8" fmla="*/ 8871 w 17742"/>
                  <a:gd name="connsiteY8" fmla="*/ 26614 h 26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2" h="26614">
                    <a:moveTo>
                      <a:pt x="8871" y="26614"/>
                    </a:moveTo>
                    <a:lnTo>
                      <a:pt x="8871" y="26614"/>
                    </a:lnTo>
                    <a:cubicBezTo>
                      <a:pt x="3992" y="26614"/>
                      <a:pt x="0" y="22622"/>
                      <a:pt x="0" y="17743"/>
                    </a:cubicBezTo>
                    <a:lnTo>
                      <a:pt x="0" y="8871"/>
                    </a:lnTo>
                    <a:cubicBezTo>
                      <a:pt x="0" y="3992"/>
                      <a:pt x="3992" y="0"/>
                      <a:pt x="8871" y="0"/>
                    </a:cubicBezTo>
                    <a:lnTo>
                      <a:pt x="8871" y="0"/>
                    </a:lnTo>
                    <a:cubicBezTo>
                      <a:pt x="13751" y="0"/>
                      <a:pt x="17743" y="3992"/>
                      <a:pt x="17743" y="8871"/>
                    </a:cubicBezTo>
                    <a:lnTo>
                      <a:pt x="17743" y="17743"/>
                    </a:lnTo>
                    <a:cubicBezTo>
                      <a:pt x="17743" y="22622"/>
                      <a:pt x="13751" y="26614"/>
                      <a:pt x="8871" y="26614"/>
                    </a:cubicBezTo>
                    <a:close/>
                  </a:path>
                </a:pathLst>
              </a:custGeom>
              <a:solidFill>
                <a:srgbClr val="623F33"/>
              </a:solidFill>
              <a:ln w="1109" cap="flat">
                <a:noFill/>
                <a:prstDash val="solid"/>
                <a:miter/>
              </a:ln>
            </p:spPr>
            <p:txBody>
              <a:bodyPr rtlCol="0" anchor="ctr"/>
              <a:lstStyle/>
              <a:p>
                <a:endParaRPr lang="en-US"/>
              </a:p>
            </p:txBody>
          </p:sp>
          <p:sp>
            <p:nvSpPr>
              <p:cNvPr id="29" name="Freihandform 28">
                <a:extLst>
                  <a:ext uri="{FF2B5EF4-FFF2-40B4-BE49-F238E27FC236}">
                    <a16:creationId xmlns:a16="http://schemas.microsoft.com/office/drawing/2014/main" id="{CC964B6B-72A7-0505-9679-2CAB0A3D7B2E}"/>
                  </a:ext>
                </a:extLst>
              </p:cNvPr>
              <p:cNvSpPr/>
              <p:nvPr/>
            </p:nvSpPr>
            <p:spPr>
              <a:xfrm>
                <a:off x="2632346" y="849049"/>
                <a:ext cx="17742" cy="26614"/>
              </a:xfrm>
              <a:custGeom>
                <a:avLst/>
                <a:gdLst>
                  <a:gd name="connsiteX0" fmla="*/ 8871 w 17742"/>
                  <a:gd name="connsiteY0" fmla="*/ 26614 h 26614"/>
                  <a:gd name="connsiteX1" fmla="*/ 8871 w 17742"/>
                  <a:gd name="connsiteY1" fmla="*/ 26614 h 26614"/>
                  <a:gd name="connsiteX2" fmla="*/ 0 w 17742"/>
                  <a:gd name="connsiteY2" fmla="*/ 17743 h 26614"/>
                  <a:gd name="connsiteX3" fmla="*/ 0 w 17742"/>
                  <a:gd name="connsiteY3" fmla="*/ 8871 h 26614"/>
                  <a:gd name="connsiteX4" fmla="*/ 8871 w 17742"/>
                  <a:gd name="connsiteY4" fmla="*/ 0 h 26614"/>
                  <a:gd name="connsiteX5" fmla="*/ 8871 w 17742"/>
                  <a:gd name="connsiteY5" fmla="*/ 0 h 26614"/>
                  <a:gd name="connsiteX6" fmla="*/ 17743 w 17742"/>
                  <a:gd name="connsiteY6" fmla="*/ 8871 h 26614"/>
                  <a:gd name="connsiteX7" fmla="*/ 17743 w 17742"/>
                  <a:gd name="connsiteY7" fmla="*/ 17743 h 26614"/>
                  <a:gd name="connsiteX8" fmla="*/ 8871 w 17742"/>
                  <a:gd name="connsiteY8" fmla="*/ 26614 h 26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2" h="26614">
                    <a:moveTo>
                      <a:pt x="8871" y="26614"/>
                    </a:moveTo>
                    <a:lnTo>
                      <a:pt x="8871" y="26614"/>
                    </a:lnTo>
                    <a:cubicBezTo>
                      <a:pt x="3992" y="26614"/>
                      <a:pt x="0" y="22622"/>
                      <a:pt x="0" y="17743"/>
                    </a:cubicBezTo>
                    <a:lnTo>
                      <a:pt x="0" y="8871"/>
                    </a:lnTo>
                    <a:cubicBezTo>
                      <a:pt x="0" y="3992"/>
                      <a:pt x="3992" y="0"/>
                      <a:pt x="8871" y="0"/>
                    </a:cubicBezTo>
                    <a:lnTo>
                      <a:pt x="8871" y="0"/>
                    </a:lnTo>
                    <a:cubicBezTo>
                      <a:pt x="13751" y="0"/>
                      <a:pt x="17743" y="3992"/>
                      <a:pt x="17743" y="8871"/>
                    </a:cubicBezTo>
                    <a:lnTo>
                      <a:pt x="17743" y="17743"/>
                    </a:lnTo>
                    <a:cubicBezTo>
                      <a:pt x="17743" y="22622"/>
                      <a:pt x="13751" y="26614"/>
                      <a:pt x="8871" y="26614"/>
                    </a:cubicBezTo>
                    <a:close/>
                  </a:path>
                </a:pathLst>
              </a:custGeom>
              <a:solidFill>
                <a:srgbClr val="623F33"/>
              </a:solidFill>
              <a:ln w="1109" cap="flat">
                <a:noFill/>
                <a:prstDash val="solid"/>
                <a:miter/>
              </a:ln>
            </p:spPr>
            <p:txBody>
              <a:bodyPr rtlCol="0" anchor="ctr"/>
              <a:lstStyle/>
              <a:p>
                <a:endParaRPr lang="en-US"/>
              </a:p>
            </p:txBody>
          </p:sp>
          <p:sp>
            <p:nvSpPr>
              <p:cNvPr id="30" name="Freihandform 29">
                <a:extLst>
                  <a:ext uri="{FF2B5EF4-FFF2-40B4-BE49-F238E27FC236}">
                    <a16:creationId xmlns:a16="http://schemas.microsoft.com/office/drawing/2014/main" id="{4F74DEDD-29DC-E90B-E6DE-2BC92092CE1B}"/>
                  </a:ext>
                </a:extLst>
              </p:cNvPr>
              <p:cNvSpPr/>
              <p:nvPr/>
            </p:nvSpPr>
            <p:spPr>
              <a:xfrm>
                <a:off x="2534759" y="911147"/>
                <a:ext cx="88716" cy="26858"/>
              </a:xfrm>
              <a:custGeom>
                <a:avLst/>
                <a:gdLst>
                  <a:gd name="connsiteX0" fmla="*/ 44359 w 88716"/>
                  <a:gd name="connsiteY0" fmla="*/ 26859 h 26858"/>
                  <a:gd name="connsiteX1" fmla="*/ 3883 w 88716"/>
                  <a:gd name="connsiteY1" fmla="*/ 16208 h 26858"/>
                  <a:gd name="connsiteX2" fmla="*/ 1539 w 88716"/>
                  <a:gd name="connsiteY2" fmla="*/ 3884 h 26858"/>
                  <a:gd name="connsiteX3" fmla="*/ 13863 w 88716"/>
                  <a:gd name="connsiteY3" fmla="*/ 1541 h 26858"/>
                  <a:gd name="connsiteX4" fmla="*/ 44359 w 88716"/>
                  <a:gd name="connsiteY4" fmla="*/ 9117 h 26858"/>
                  <a:gd name="connsiteX5" fmla="*/ 74854 w 88716"/>
                  <a:gd name="connsiteY5" fmla="*/ 1541 h 26858"/>
                  <a:gd name="connsiteX6" fmla="*/ 87178 w 88716"/>
                  <a:gd name="connsiteY6" fmla="*/ 3884 h 26858"/>
                  <a:gd name="connsiteX7" fmla="*/ 84835 w 88716"/>
                  <a:gd name="connsiteY7" fmla="*/ 16208 h 26858"/>
                  <a:gd name="connsiteX8" fmla="*/ 44359 w 88716"/>
                  <a:gd name="connsiteY8" fmla="*/ 26859 h 26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716" h="26858">
                    <a:moveTo>
                      <a:pt x="44359" y="26859"/>
                    </a:moveTo>
                    <a:cubicBezTo>
                      <a:pt x="28586" y="26859"/>
                      <a:pt x="13833" y="22978"/>
                      <a:pt x="3883" y="16208"/>
                    </a:cubicBezTo>
                    <a:cubicBezTo>
                      <a:pt x="-167" y="13453"/>
                      <a:pt x="-1221" y="7934"/>
                      <a:pt x="1539" y="3884"/>
                    </a:cubicBezTo>
                    <a:cubicBezTo>
                      <a:pt x="4290" y="-161"/>
                      <a:pt x="9813" y="-1215"/>
                      <a:pt x="13863" y="1541"/>
                    </a:cubicBezTo>
                    <a:cubicBezTo>
                      <a:pt x="20837" y="6284"/>
                      <a:pt x="32238" y="9117"/>
                      <a:pt x="44359" y="9117"/>
                    </a:cubicBezTo>
                    <a:cubicBezTo>
                      <a:pt x="56479" y="9117"/>
                      <a:pt x="67880" y="6284"/>
                      <a:pt x="74854" y="1541"/>
                    </a:cubicBezTo>
                    <a:cubicBezTo>
                      <a:pt x="78913" y="-1223"/>
                      <a:pt x="84423" y="-166"/>
                      <a:pt x="87178" y="3884"/>
                    </a:cubicBezTo>
                    <a:cubicBezTo>
                      <a:pt x="89937" y="7934"/>
                      <a:pt x="88884" y="13453"/>
                      <a:pt x="84835" y="16208"/>
                    </a:cubicBezTo>
                    <a:cubicBezTo>
                      <a:pt x="74885" y="22978"/>
                      <a:pt x="60131" y="26859"/>
                      <a:pt x="44359" y="26859"/>
                    </a:cubicBezTo>
                    <a:close/>
                  </a:path>
                </a:pathLst>
              </a:custGeom>
              <a:solidFill>
                <a:srgbClr val="E4B07B"/>
              </a:solidFill>
              <a:ln w="1109" cap="flat">
                <a:noFill/>
                <a:prstDash val="solid"/>
                <a:miter/>
              </a:ln>
            </p:spPr>
            <p:txBody>
              <a:bodyPr rtlCol="0" anchor="ctr"/>
              <a:lstStyle/>
              <a:p>
                <a:endParaRPr lang="en-US"/>
              </a:p>
            </p:txBody>
          </p:sp>
          <p:sp>
            <p:nvSpPr>
              <p:cNvPr id="31" name="Freihandform 30">
                <a:extLst>
                  <a:ext uri="{FF2B5EF4-FFF2-40B4-BE49-F238E27FC236}">
                    <a16:creationId xmlns:a16="http://schemas.microsoft.com/office/drawing/2014/main" id="{CDCA7AED-77C9-14E1-0178-137749D7D8BC}"/>
                  </a:ext>
                </a:extLst>
              </p:cNvPr>
              <p:cNvSpPr/>
              <p:nvPr/>
            </p:nvSpPr>
            <p:spPr>
              <a:xfrm>
                <a:off x="2428303" y="757008"/>
                <a:ext cx="163012" cy="221337"/>
              </a:xfrm>
              <a:custGeom>
                <a:avLst/>
                <a:gdLst>
                  <a:gd name="connsiteX0" fmla="*/ 163013 w 163012"/>
                  <a:gd name="connsiteY0" fmla="*/ 0 h 221337"/>
                  <a:gd name="connsiteX1" fmla="*/ 143052 w 163012"/>
                  <a:gd name="connsiteY1" fmla="*/ 0 h 221337"/>
                  <a:gd name="connsiteX2" fmla="*/ 26617 w 163012"/>
                  <a:gd name="connsiteY2" fmla="*/ 83170 h 221337"/>
                  <a:gd name="connsiteX3" fmla="*/ 26614 w 163012"/>
                  <a:gd name="connsiteY3" fmla="*/ 83170 h 221337"/>
                  <a:gd name="connsiteX4" fmla="*/ 26614 w 163012"/>
                  <a:gd name="connsiteY4" fmla="*/ 83170 h 221337"/>
                  <a:gd name="connsiteX5" fmla="*/ 0 w 163012"/>
                  <a:gd name="connsiteY5" fmla="*/ 109784 h 221337"/>
                  <a:gd name="connsiteX6" fmla="*/ 26614 w 163012"/>
                  <a:gd name="connsiteY6" fmla="*/ 136399 h 221337"/>
                  <a:gd name="connsiteX7" fmla="*/ 26614 w 163012"/>
                  <a:gd name="connsiteY7" fmla="*/ 145270 h 221337"/>
                  <a:gd name="connsiteX8" fmla="*/ 59370 w 163012"/>
                  <a:gd name="connsiteY8" fmla="*/ 194405 h 221337"/>
                  <a:gd name="connsiteX9" fmla="*/ 116691 w 163012"/>
                  <a:gd name="connsiteY9" fmla="*/ 218289 h 221337"/>
                  <a:gd name="connsiteX10" fmla="*/ 125259 w 163012"/>
                  <a:gd name="connsiteY10" fmla="*/ 221337 h 221337"/>
                  <a:gd name="connsiteX11" fmla="*/ 73184 w 163012"/>
                  <a:gd name="connsiteY11" fmla="*/ 176013 h 221337"/>
                  <a:gd name="connsiteX12" fmla="*/ 62100 w 163012"/>
                  <a:gd name="connsiteY12" fmla="*/ 147597 h 221337"/>
                  <a:gd name="connsiteX13" fmla="*/ 62100 w 163012"/>
                  <a:gd name="connsiteY13" fmla="*/ 98015 h 221337"/>
                  <a:gd name="connsiteX14" fmla="*/ 163013 w 163012"/>
                  <a:gd name="connsiteY14" fmla="*/ 0 h 22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3012" h="221337">
                    <a:moveTo>
                      <a:pt x="163013" y="0"/>
                    </a:moveTo>
                    <a:lnTo>
                      <a:pt x="143052" y="0"/>
                    </a:lnTo>
                    <a:cubicBezTo>
                      <a:pt x="143052" y="0"/>
                      <a:pt x="158207" y="58404"/>
                      <a:pt x="26617" y="83170"/>
                    </a:cubicBezTo>
                    <a:lnTo>
                      <a:pt x="26614" y="83170"/>
                    </a:lnTo>
                    <a:lnTo>
                      <a:pt x="26614" y="83170"/>
                    </a:lnTo>
                    <a:cubicBezTo>
                      <a:pt x="11915" y="83170"/>
                      <a:pt x="0" y="95085"/>
                      <a:pt x="0" y="109784"/>
                    </a:cubicBezTo>
                    <a:cubicBezTo>
                      <a:pt x="0" y="124483"/>
                      <a:pt x="11915" y="136399"/>
                      <a:pt x="26614" y="136399"/>
                    </a:cubicBezTo>
                    <a:lnTo>
                      <a:pt x="26614" y="145270"/>
                    </a:lnTo>
                    <a:cubicBezTo>
                      <a:pt x="26614" y="166758"/>
                      <a:pt x="39535" y="186140"/>
                      <a:pt x="59370" y="194405"/>
                    </a:cubicBezTo>
                    <a:lnTo>
                      <a:pt x="116691" y="218289"/>
                    </a:lnTo>
                    <a:cubicBezTo>
                      <a:pt x="119496" y="219457"/>
                      <a:pt x="122359" y="220464"/>
                      <a:pt x="125259" y="221337"/>
                    </a:cubicBezTo>
                    <a:cubicBezTo>
                      <a:pt x="99927" y="202806"/>
                      <a:pt x="83064" y="186605"/>
                      <a:pt x="73184" y="176013"/>
                    </a:cubicBezTo>
                    <a:cubicBezTo>
                      <a:pt x="65996" y="168306"/>
                      <a:pt x="62100" y="158136"/>
                      <a:pt x="62100" y="147597"/>
                    </a:cubicBezTo>
                    <a:lnTo>
                      <a:pt x="62100" y="98015"/>
                    </a:lnTo>
                    <a:cubicBezTo>
                      <a:pt x="87021" y="89317"/>
                      <a:pt x="163013" y="58219"/>
                      <a:pt x="163013" y="0"/>
                    </a:cubicBezTo>
                    <a:close/>
                  </a:path>
                </a:pathLst>
              </a:custGeom>
              <a:solidFill>
                <a:srgbClr val="FFD7A3"/>
              </a:solidFill>
              <a:ln w="1109" cap="flat">
                <a:noFill/>
                <a:prstDash val="solid"/>
                <a:miter/>
              </a:ln>
            </p:spPr>
            <p:txBody>
              <a:bodyPr rtlCol="0" anchor="ctr"/>
              <a:lstStyle/>
              <a:p>
                <a:endParaRPr lang="en-US"/>
              </a:p>
            </p:txBody>
          </p:sp>
          <p:sp>
            <p:nvSpPr>
              <p:cNvPr id="32" name="Freihandform 31">
                <a:extLst>
                  <a:ext uri="{FF2B5EF4-FFF2-40B4-BE49-F238E27FC236}">
                    <a16:creationId xmlns:a16="http://schemas.microsoft.com/office/drawing/2014/main" id="{3A9DE77B-A1EE-8FB3-82EC-577809802D8B}"/>
                  </a:ext>
                </a:extLst>
              </p:cNvPr>
              <p:cNvSpPr/>
              <p:nvPr/>
            </p:nvSpPr>
            <p:spPr>
              <a:xfrm>
                <a:off x="2437174" y="990992"/>
                <a:ext cx="35485" cy="17742"/>
              </a:xfrm>
              <a:custGeom>
                <a:avLst/>
                <a:gdLst>
                  <a:gd name="connsiteX0" fmla="*/ 26614 w 35485"/>
                  <a:gd name="connsiteY0" fmla="*/ 17743 h 17742"/>
                  <a:gd name="connsiteX1" fmla="*/ 8871 w 35485"/>
                  <a:gd name="connsiteY1" fmla="*/ 17743 h 17742"/>
                  <a:gd name="connsiteX2" fmla="*/ 0 w 35485"/>
                  <a:gd name="connsiteY2" fmla="*/ 8871 h 17742"/>
                  <a:gd name="connsiteX3" fmla="*/ 0 w 35485"/>
                  <a:gd name="connsiteY3" fmla="*/ 8871 h 17742"/>
                  <a:gd name="connsiteX4" fmla="*/ 8871 w 35485"/>
                  <a:gd name="connsiteY4" fmla="*/ 0 h 17742"/>
                  <a:gd name="connsiteX5" fmla="*/ 26614 w 35485"/>
                  <a:gd name="connsiteY5" fmla="*/ 0 h 17742"/>
                  <a:gd name="connsiteX6" fmla="*/ 35486 w 35485"/>
                  <a:gd name="connsiteY6" fmla="*/ 8871 h 17742"/>
                  <a:gd name="connsiteX7" fmla="*/ 35486 w 35485"/>
                  <a:gd name="connsiteY7" fmla="*/ 8871 h 17742"/>
                  <a:gd name="connsiteX8" fmla="*/ 26614 w 35485"/>
                  <a:gd name="connsiteY8" fmla="*/ 17743 h 1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85" h="17742">
                    <a:moveTo>
                      <a:pt x="26614" y="17743"/>
                    </a:moveTo>
                    <a:lnTo>
                      <a:pt x="8871" y="17743"/>
                    </a:lnTo>
                    <a:cubicBezTo>
                      <a:pt x="3972" y="17743"/>
                      <a:pt x="0" y="13771"/>
                      <a:pt x="0" y="8871"/>
                    </a:cubicBezTo>
                    <a:lnTo>
                      <a:pt x="0" y="8871"/>
                    </a:lnTo>
                    <a:cubicBezTo>
                      <a:pt x="0" y="3972"/>
                      <a:pt x="3972" y="0"/>
                      <a:pt x="8871" y="0"/>
                    </a:cubicBezTo>
                    <a:lnTo>
                      <a:pt x="26614" y="0"/>
                    </a:lnTo>
                    <a:cubicBezTo>
                      <a:pt x="31514" y="0"/>
                      <a:pt x="35486" y="3972"/>
                      <a:pt x="35486" y="8871"/>
                    </a:cubicBezTo>
                    <a:lnTo>
                      <a:pt x="35486" y="8871"/>
                    </a:lnTo>
                    <a:cubicBezTo>
                      <a:pt x="35486" y="13772"/>
                      <a:pt x="31514" y="17743"/>
                      <a:pt x="26614" y="17743"/>
                    </a:cubicBezTo>
                    <a:close/>
                  </a:path>
                </a:pathLst>
              </a:custGeom>
              <a:solidFill>
                <a:srgbClr val="00A1B4"/>
              </a:solidFill>
              <a:ln w="1109" cap="flat">
                <a:noFill/>
                <a:prstDash val="solid"/>
                <a:miter/>
              </a:ln>
            </p:spPr>
            <p:txBody>
              <a:bodyPr rtlCol="0" anchor="ctr"/>
              <a:lstStyle/>
              <a:p>
                <a:endParaRPr lang="en-US"/>
              </a:p>
            </p:txBody>
          </p:sp>
          <p:sp>
            <p:nvSpPr>
              <p:cNvPr id="33" name="Freihandform 32">
                <a:extLst>
                  <a:ext uri="{FF2B5EF4-FFF2-40B4-BE49-F238E27FC236}">
                    <a16:creationId xmlns:a16="http://schemas.microsoft.com/office/drawing/2014/main" id="{82E40590-2B06-94A1-39B5-BFD0DFAE30C7}"/>
                  </a:ext>
                </a:extLst>
              </p:cNvPr>
              <p:cNvSpPr/>
              <p:nvPr/>
            </p:nvSpPr>
            <p:spPr>
              <a:xfrm>
                <a:off x="2441177" y="1008735"/>
                <a:ext cx="27480" cy="62100"/>
              </a:xfrm>
              <a:custGeom>
                <a:avLst/>
                <a:gdLst>
                  <a:gd name="connsiteX0" fmla="*/ 22612 w 27480"/>
                  <a:gd name="connsiteY0" fmla="*/ 0 h 62100"/>
                  <a:gd name="connsiteX1" fmla="*/ 13740 w 27480"/>
                  <a:gd name="connsiteY1" fmla="*/ 62100 h 62100"/>
                  <a:gd name="connsiteX2" fmla="*/ 4869 w 27480"/>
                  <a:gd name="connsiteY2" fmla="*/ 0 h 62100"/>
                </a:gdLst>
                <a:ahLst/>
                <a:cxnLst>
                  <a:cxn ang="0">
                    <a:pos x="connsiteX0" y="connsiteY0"/>
                  </a:cxn>
                  <a:cxn ang="0">
                    <a:pos x="connsiteX1" y="connsiteY1"/>
                  </a:cxn>
                  <a:cxn ang="0">
                    <a:pos x="connsiteX2" y="connsiteY2"/>
                  </a:cxn>
                </a:cxnLst>
                <a:rect l="l" t="t" r="r" b="b"/>
                <a:pathLst>
                  <a:path w="27480" h="62100">
                    <a:moveTo>
                      <a:pt x="22612" y="0"/>
                    </a:moveTo>
                    <a:cubicBezTo>
                      <a:pt x="22612" y="0"/>
                      <a:pt x="38137" y="26614"/>
                      <a:pt x="13740" y="62100"/>
                    </a:cubicBezTo>
                    <a:cubicBezTo>
                      <a:pt x="-10656" y="26614"/>
                      <a:pt x="4869" y="0"/>
                      <a:pt x="4869" y="0"/>
                    </a:cubicBezTo>
                  </a:path>
                </a:pathLst>
              </a:custGeom>
              <a:solidFill>
                <a:srgbClr val="F6B45E"/>
              </a:solidFill>
              <a:ln w="1109" cap="flat">
                <a:noFill/>
                <a:prstDash val="solid"/>
                <a:miter/>
              </a:ln>
            </p:spPr>
            <p:txBody>
              <a:bodyPr rtlCol="0" anchor="ctr"/>
              <a:lstStyle/>
              <a:p>
                <a:endParaRPr lang="en-US"/>
              </a:p>
            </p:txBody>
          </p:sp>
          <p:sp>
            <p:nvSpPr>
              <p:cNvPr id="34" name="Freihandform 33">
                <a:extLst>
                  <a:ext uri="{FF2B5EF4-FFF2-40B4-BE49-F238E27FC236}">
                    <a16:creationId xmlns:a16="http://schemas.microsoft.com/office/drawing/2014/main" id="{1909D838-D19F-2646-15E3-D8345C430130}"/>
                  </a:ext>
                </a:extLst>
              </p:cNvPr>
              <p:cNvSpPr/>
              <p:nvPr/>
            </p:nvSpPr>
            <p:spPr>
              <a:xfrm>
                <a:off x="2685566" y="990992"/>
                <a:ext cx="35485" cy="17742"/>
              </a:xfrm>
              <a:custGeom>
                <a:avLst/>
                <a:gdLst>
                  <a:gd name="connsiteX0" fmla="*/ 8871 w 35485"/>
                  <a:gd name="connsiteY0" fmla="*/ 17743 h 17742"/>
                  <a:gd name="connsiteX1" fmla="*/ 26614 w 35485"/>
                  <a:gd name="connsiteY1" fmla="*/ 17743 h 17742"/>
                  <a:gd name="connsiteX2" fmla="*/ 35486 w 35485"/>
                  <a:gd name="connsiteY2" fmla="*/ 8871 h 17742"/>
                  <a:gd name="connsiteX3" fmla="*/ 35486 w 35485"/>
                  <a:gd name="connsiteY3" fmla="*/ 8871 h 17742"/>
                  <a:gd name="connsiteX4" fmla="*/ 26614 w 35485"/>
                  <a:gd name="connsiteY4" fmla="*/ 0 h 17742"/>
                  <a:gd name="connsiteX5" fmla="*/ 8871 w 35485"/>
                  <a:gd name="connsiteY5" fmla="*/ 0 h 17742"/>
                  <a:gd name="connsiteX6" fmla="*/ 0 w 35485"/>
                  <a:gd name="connsiteY6" fmla="*/ 8871 h 17742"/>
                  <a:gd name="connsiteX7" fmla="*/ 0 w 35485"/>
                  <a:gd name="connsiteY7" fmla="*/ 8871 h 17742"/>
                  <a:gd name="connsiteX8" fmla="*/ 8871 w 35485"/>
                  <a:gd name="connsiteY8" fmla="*/ 17743 h 1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85" h="17742">
                    <a:moveTo>
                      <a:pt x="8871" y="17743"/>
                    </a:moveTo>
                    <a:lnTo>
                      <a:pt x="26614" y="17743"/>
                    </a:lnTo>
                    <a:cubicBezTo>
                      <a:pt x="31514" y="17743"/>
                      <a:pt x="35486" y="13771"/>
                      <a:pt x="35486" y="8871"/>
                    </a:cubicBezTo>
                    <a:lnTo>
                      <a:pt x="35486" y="8871"/>
                    </a:lnTo>
                    <a:cubicBezTo>
                      <a:pt x="35486" y="3972"/>
                      <a:pt x="31514" y="0"/>
                      <a:pt x="26614" y="0"/>
                    </a:cubicBezTo>
                    <a:lnTo>
                      <a:pt x="8871" y="0"/>
                    </a:lnTo>
                    <a:cubicBezTo>
                      <a:pt x="3972" y="0"/>
                      <a:pt x="0" y="3972"/>
                      <a:pt x="0" y="8871"/>
                    </a:cubicBezTo>
                    <a:lnTo>
                      <a:pt x="0" y="8871"/>
                    </a:lnTo>
                    <a:cubicBezTo>
                      <a:pt x="0" y="13772"/>
                      <a:pt x="3972" y="17743"/>
                      <a:pt x="8871" y="17743"/>
                    </a:cubicBezTo>
                    <a:close/>
                  </a:path>
                </a:pathLst>
              </a:custGeom>
              <a:solidFill>
                <a:srgbClr val="26ABB4"/>
              </a:solidFill>
              <a:ln w="1109" cap="flat">
                <a:noFill/>
                <a:prstDash val="solid"/>
                <a:miter/>
              </a:ln>
            </p:spPr>
            <p:txBody>
              <a:bodyPr rtlCol="0" anchor="ctr"/>
              <a:lstStyle/>
              <a:p>
                <a:endParaRPr lang="en-US"/>
              </a:p>
            </p:txBody>
          </p:sp>
          <p:sp>
            <p:nvSpPr>
              <p:cNvPr id="35" name="Freihandform 34">
                <a:extLst>
                  <a:ext uri="{FF2B5EF4-FFF2-40B4-BE49-F238E27FC236}">
                    <a16:creationId xmlns:a16="http://schemas.microsoft.com/office/drawing/2014/main" id="{15599188-7E50-972D-C046-3B5989F1D4CC}"/>
                  </a:ext>
                </a:extLst>
              </p:cNvPr>
              <p:cNvSpPr/>
              <p:nvPr/>
            </p:nvSpPr>
            <p:spPr>
              <a:xfrm>
                <a:off x="2689569" y="1008735"/>
                <a:ext cx="27480" cy="62100"/>
              </a:xfrm>
              <a:custGeom>
                <a:avLst/>
                <a:gdLst>
                  <a:gd name="connsiteX0" fmla="*/ 4869 w 27480"/>
                  <a:gd name="connsiteY0" fmla="*/ 0 h 62100"/>
                  <a:gd name="connsiteX1" fmla="*/ 13740 w 27480"/>
                  <a:gd name="connsiteY1" fmla="*/ 62100 h 62100"/>
                  <a:gd name="connsiteX2" fmla="*/ 22612 w 27480"/>
                  <a:gd name="connsiteY2" fmla="*/ 0 h 62100"/>
                </a:gdLst>
                <a:ahLst/>
                <a:cxnLst>
                  <a:cxn ang="0">
                    <a:pos x="connsiteX0" y="connsiteY0"/>
                  </a:cxn>
                  <a:cxn ang="0">
                    <a:pos x="connsiteX1" y="connsiteY1"/>
                  </a:cxn>
                  <a:cxn ang="0">
                    <a:pos x="connsiteX2" y="connsiteY2"/>
                  </a:cxn>
                </a:cxnLst>
                <a:rect l="l" t="t" r="r" b="b"/>
                <a:pathLst>
                  <a:path w="27480" h="62100">
                    <a:moveTo>
                      <a:pt x="4869" y="0"/>
                    </a:moveTo>
                    <a:cubicBezTo>
                      <a:pt x="4869" y="0"/>
                      <a:pt x="-10656" y="26614"/>
                      <a:pt x="13740" y="62100"/>
                    </a:cubicBezTo>
                    <a:cubicBezTo>
                      <a:pt x="38137" y="26614"/>
                      <a:pt x="22612" y="0"/>
                      <a:pt x="22612" y="0"/>
                    </a:cubicBezTo>
                  </a:path>
                </a:pathLst>
              </a:custGeom>
              <a:solidFill>
                <a:srgbClr val="FFC85C"/>
              </a:solidFill>
              <a:ln w="1109" cap="flat">
                <a:noFill/>
                <a:prstDash val="solid"/>
                <a:miter/>
              </a:ln>
            </p:spPr>
            <p:txBody>
              <a:bodyPr rtlCol="0" anchor="ctr"/>
              <a:lstStyle/>
              <a:p>
                <a:endParaRPr lang="en-US"/>
              </a:p>
            </p:txBody>
          </p:sp>
          <p:sp>
            <p:nvSpPr>
              <p:cNvPr id="36" name="Freihandform 35">
                <a:extLst>
                  <a:ext uri="{FF2B5EF4-FFF2-40B4-BE49-F238E27FC236}">
                    <a16:creationId xmlns:a16="http://schemas.microsoft.com/office/drawing/2014/main" id="{97345FA4-456C-A444-62B9-A21C8E1E943E}"/>
                  </a:ext>
                </a:extLst>
              </p:cNvPr>
              <p:cNvSpPr/>
              <p:nvPr/>
            </p:nvSpPr>
            <p:spPr>
              <a:xfrm>
                <a:off x="2450307" y="826870"/>
                <a:ext cx="257622" cy="70971"/>
              </a:xfrm>
              <a:custGeom>
                <a:avLst/>
                <a:gdLst>
                  <a:gd name="connsiteX0" fmla="*/ 253187 w 257622"/>
                  <a:gd name="connsiteY0" fmla="*/ 4397 h 70971"/>
                  <a:gd name="connsiteX1" fmla="*/ 207925 w 257622"/>
                  <a:gd name="connsiteY1" fmla="*/ 4397 h 70971"/>
                  <a:gd name="connsiteX2" fmla="*/ 207838 w 257622"/>
                  <a:gd name="connsiteY2" fmla="*/ 4406 h 70971"/>
                  <a:gd name="connsiteX3" fmla="*/ 190736 w 257622"/>
                  <a:gd name="connsiteY3" fmla="*/ 0 h 70971"/>
                  <a:gd name="connsiteX4" fmla="*/ 156487 w 257622"/>
                  <a:gd name="connsiteY4" fmla="*/ 26215 h 70971"/>
                  <a:gd name="connsiteX5" fmla="*/ 128636 w 257622"/>
                  <a:gd name="connsiteY5" fmla="*/ 8871 h 70971"/>
                  <a:gd name="connsiteX6" fmla="*/ 100785 w 257622"/>
                  <a:gd name="connsiteY6" fmla="*/ 26215 h 70971"/>
                  <a:gd name="connsiteX7" fmla="*/ 66536 w 257622"/>
                  <a:gd name="connsiteY7" fmla="*/ 0 h 70971"/>
                  <a:gd name="connsiteX8" fmla="*/ 49448 w 257622"/>
                  <a:gd name="connsiteY8" fmla="*/ 4397 h 70971"/>
                  <a:gd name="connsiteX9" fmla="*/ 4436 w 257622"/>
                  <a:gd name="connsiteY9" fmla="*/ 4397 h 70971"/>
                  <a:gd name="connsiteX10" fmla="*/ 0 w 257622"/>
                  <a:gd name="connsiteY10" fmla="*/ 8833 h 70971"/>
                  <a:gd name="connsiteX11" fmla="*/ 4436 w 257622"/>
                  <a:gd name="connsiteY11" fmla="*/ 13268 h 70971"/>
                  <a:gd name="connsiteX12" fmla="*/ 38895 w 257622"/>
                  <a:gd name="connsiteY12" fmla="*/ 13268 h 70971"/>
                  <a:gd name="connsiteX13" fmla="*/ 31050 w 257622"/>
                  <a:gd name="connsiteY13" fmla="*/ 35486 h 70971"/>
                  <a:gd name="connsiteX14" fmla="*/ 66536 w 257622"/>
                  <a:gd name="connsiteY14" fmla="*/ 70972 h 70971"/>
                  <a:gd name="connsiteX15" fmla="*/ 100934 w 257622"/>
                  <a:gd name="connsiteY15" fmla="*/ 44208 h 70971"/>
                  <a:gd name="connsiteX16" fmla="*/ 102022 w 257622"/>
                  <a:gd name="connsiteY16" fmla="*/ 44357 h 70971"/>
                  <a:gd name="connsiteX17" fmla="*/ 106457 w 257622"/>
                  <a:gd name="connsiteY17" fmla="*/ 39922 h 70971"/>
                  <a:gd name="connsiteX18" fmla="*/ 128636 w 257622"/>
                  <a:gd name="connsiteY18" fmla="*/ 17743 h 70971"/>
                  <a:gd name="connsiteX19" fmla="*/ 150815 w 257622"/>
                  <a:gd name="connsiteY19" fmla="*/ 39922 h 70971"/>
                  <a:gd name="connsiteX20" fmla="*/ 155250 w 257622"/>
                  <a:gd name="connsiteY20" fmla="*/ 44357 h 70971"/>
                  <a:gd name="connsiteX21" fmla="*/ 156338 w 257622"/>
                  <a:gd name="connsiteY21" fmla="*/ 44208 h 70971"/>
                  <a:gd name="connsiteX22" fmla="*/ 190735 w 257622"/>
                  <a:gd name="connsiteY22" fmla="*/ 70972 h 70971"/>
                  <a:gd name="connsiteX23" fmla="*/ 226221 w 257622"/>
                  <a:gd name="connsiteY23" fmla="*/ 35486 h 70971"/>
                  <a:gd name="connsiteX24" fmla="*/ 218376 w 257622"/>
                  <a:gd name="connsiteY24" fmla="*/ 13268 h 70971"/>
                  <a:gd name="connsiteX25" fmla="*/ 253187 w 257622"/>
                  <a:gd name="connsiteY25" fmla="*/ 13268 h 70971"/>
                  <a:gd name="connsiteX26" fmla="*/ 257622 w 257622"/>
                  <a:gd name="connsiteY26" fmla="*/ 8833 h 70971"/>
                  <a:gd name="connsiteX27" fmla="*/ 253187 w 257622"/>
                  <a:gd name="connsiteY27" fmla="*/ 4397 h 70971"/>
                  <a:gd name="connsiteX28" fmla="*/ 66535 w 257622"/>
                  <a:gd name="connsiteY28" fmla="*/ 62100 h 70971"/>
                  <a:gd name="connsiteX29" fmla="*/ 39920 w 257622"/>
                  <a:gd name="connsiteY29" fmla="*/ 35486 h 70971"/>
                  <a:gd name="connsiteX30" fmla="*/ 66535 w 257622"/>
                  <a:gd name="connsiteY30" fmla="*/ 8871 h 70971"/>
                  <a:gd name="connsiteX31" fmla="*/ 93149 w 257622"/>
                  <a:gd name="connsiteY31" fmla="*/ 35486 h 70971"/>
                  <a:gd name="connsiteX32" fmla="*/ 66535 w 257622"/>
                  <a:gd name="connsiteY32" fmla="*/ 62100 h 70971"/>
                  <a:gd name="connsiteX33" fmla="*/ 190735 w 257622"/>
                  <a:gd name="connsiteY33" fmla="*/ 62100 h 70971"/>
                  <a:gd name="connsiteX34" fmla="*/ 164121 w 257622"/>
                  <a:gd name="connsiteY34" fmla="*/ 35486 h 70971"/>
                  <a:gd name="connsiteX35" fmla="*/ 190735 w 257622"/>
                  <a:gd name="connsiteY35" fmla="*/ 8871 h 70971"/>
                  <a:gd name="connsiteX36" fmla="*/ 217349 w 257622"/>
                  <a:gd name="connsiteY36" fmla="*/ 35486 h 70971"/>
                  <a:gd name="connsiteX37" fmla="*/ 190735 w 257622"/>
                  <a:gd name="connsiteY37" fmla="*/ 62100 h 7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57622" h="70971">
                    <a:moveTo>
                      <a:pt x="253187" y="4397"/>
                    </a:moveTo>
                    <a:lnTo>
                      <a:pt x="207925" y="4397"/>
                    </a:lnTo>
                    <a:cubicBezTo>
                      <a:pt x="207895" y="4397"/>
                      <a:pt x="207868" y="4405"/>
                      <a:pt x="207838" y="4406"/>
                    </a:cubicBezTo>
                    <a:cubicBezTo>
                      <a:pt x="202762" y="1601"/>
                      <a:pt x="196933" y="0"/>
                      <a:pt x="190736" y="0"/>
                    </a:cubicBezTo>
                    <a:cubicBezTo>
                      <a:pt x="174377" y="0"/>
                      <a:pt x="160574" y="11131"/>
                      <a:pt x="156487" y="26215"/>
                    </a:cubicBezTo>
                    <a:cubicBezTo>
                      <a:pt x="151415" y="15951"/>
                      <a:pt x="140838" y="8871"/>
                      <a:pt x="128636" y="8871"/>
                    </a:cubicBezTo>
                    <a:cubicBezTo>
                      <a:pt x="116434" y="8871"/>
                      <a:pt x="105857" y="15951"/>
                      <a:pt x="100785" y="26215"/>
                    </a:cubicBezTo>
                    <a:cubicBezTo>
                      <a:pt x="96698" y="11131"/>
                      <a:pt x="82895" y="0"/>
                      <a:pt x="66536" y="0"/>
                    </a:cubicBezTo>
                    <a:cubicBezTo>
                      <a:pt x="60345" y="0"/>
                      <a:pt x="54521" y="1598"/>
                      <a:pt x="49448" y="4397"/>
                    </a:cubicBezTo>
                    <a:lnTo>
                      <a:pt x="4436" y="4397"/>
                    </a:lnTo>
                    <a:cubicBezTo>
                      <a:pt x="1984" y="4397"/>
                      <a:pt x="0" y="6381"/>
                      <a:pt x="0" y="8833"/>
                    </a:cubicBezTo>
                    <a:cubicBezTo>
                      <a:pt x="0" y="11284"/>
                      <a:pt x="1984" y="13268"/>
                      <a:pt x="4436" y="13268"/>
                    </a:cubicBezTo>
                    <a:lnTo>
                      <a:pt x="38895" y="13268"/>
                    </a:lnTo>
                    <a:cubicBezTo>
                      <a:pt x="33993" y="19354"/>
                      <a:pt x="31050" y="27081"/>
                      <a:pt x="31050" y="35486"/>
                    </a:cubicBezTo>
                    <a:cubicBezTo>
                      <a:pt x="31050" y="55053"/>
                      <a:pt x="46970" y="70972"/>
                      <a:pt x="66536" y="70972"/>
                    </a:cubicBezTo>
                    <a:cubicBezTo>
                      <a:pt x="83093" y="70972"/>
                      <a:pt x="97037" y="59571"/>
                      <a:pt x="100934" y="44208"/>
                    </a:cubicBezTo>
                    <a:cubicBezTo>
                      <a:pt x="101283" y="44296"/>
                      <a:pt x="101644" y="44357"/>
                      <a:pt x="102022" y="44357"/>
                    </a:cubicBezTo>
                    <a:cubicBezTo>
                      <a:pt x="104474" y="44357"/>
                      <a:pt x="106457" y="42373"/>
                      <a:pt x="106457" y="39922"/>
                    </a:cubicBezTo>
                    <a:cubicBezTo>
                      <a:pt x="106457" y="27693"/>
                      <a:pt x="116408" y="17743"/>
                      <a:pt x="128636" y="17743"/>
                    </a:cubicBezTo>
                    <a:cubicBezTo>
                      <a:pt x="140864" y="17743"/>
                      <a:pt x="150815" y="27693"/>
                      <a:pt x="150815" y="39922"/>
                    </a:cubicBezTo>
                    <a:cubicBezTo>
                      <a:pt x="150815" y="42373"/>
                      <a:pt x="152799" y="44357"/>
                      <a:pt x="155250" y="44357"/>
                    </a:cubicBezTo>
                    <a:cubicBezTo>
                      <a:pt x="155627" y="44357"/>
                      <a:pt x="155988" y="44296"/>
                      <a:pt x="156338" y="44208"/>
                    </a:cubicBezTo>
                    <a:cubicBezTo>
                      <a:pt x="160234" y="59571"/>
                      <a:pt x="174178" y="70972"/>
                      <a:pt x="190735" y="70972"/>
                    </a:cubicBezTo>
                    <a:cubicBezTo>
                      <a:pt x="210302" y="70972"/>
                      <a:pt x="226221" y="55053"/>
                      <a:pt x="226221" y="35486"/>
                    </a:cubicBezTo>
                    <a:cubicBezTo>
                      <a:pt x="226221" y="27081"/>
                      <a:pt x="223278" y="19354"/>
                      <a:pt x="218376" y="13268"/>
                    </a:cubicBezTo>
                    <a:lnTo>
                      <a:pt x="253187" y="13268"/>
                    </a:lnTo>
                    <a:cubicBezTo>
                      <a:pt x="255639" y="13268"/>
                      <a:pt x="257622" y="11284"/>
                      <a:pt x="257622" y="8833"/>
                    </a:cubicBezTo>
                    <a:cubicBezTo>
                      <a:pt x="257622" y="6381"/>
                      <a:pt x="255639" y="4397"/>
                      <a:pt x="253187" y="4397"/>
                    </a:cubicBezTo>
                    <a:close/>
                    <a:moveTo>
                      <a:pt x="66535" y="62100"/>
                    </a:moveTo>
                    <a:cubicBezTo>
                      <a:pt x="51859" y="62100"/>
                      <a:pt x="39920" y="50161"/>
                      <a:pt x="39920" y="35486"/>
                    </a:cubicBezTo>
                    <a:cubicBezTo>
                      <a:pt x="39920" y="20810"/>
                      <a:pt x="51859" y="8871"/>
                      <a:pt x="66535" y="8871"/>
                    </a:cubicBezTo>
                    <a:cubicBezTo>
                      <a:pt x="81210" y="8871"/>
                      <a:pt x="93149" y="20810"/>
                      <a:pt x="93149" y="35486"/>
                    </a:cubicBezTo>
                    <a:cubicBezTo>
                      <a:pt x="93149" y="50161"/>
                      <a:pt x="81210" y="62100"/>
                      <a:pt x="66535" y="62100"/>
                    </a:cubicBezTo>
                    <a:close/>
                    <a:moveTo>
                      <a:pt x="190735" y="62100"/>
                    </a:moveTo>
                    <a:cubicBezTo>
                      <a:pt x="176059" y="62100"/>
                      <a:pt x="164121" y="50161"/>
                      <a:pt x="164121" y="35486"/>
                    </a:cubicBezTo>
                    <a:cubicBezTo>
                      <a:pt x="164121" y="20810"/>
                      <a:pt x="176059" y="8871"/>
                      <a:pt x="190735" y="8871"/>
                    </a:cubicBezTo>
                    <a:cubicBezTo>
                      <a:pt x="205411" y="8871"/>
                      <a:pt x="217349" y="20810"/>
                      <a:pt x="217349" y="35486"/>
                    </a:cubicBezTo>
                    <a:cubicBezTo>
                      <a:pt x="217349" y="50161"/>
                      <a:pt x="205411" y="62100"/>
                      <a:pt x="190735" y="62100"/>
                    </a:cubicBezTo>
                    <a:close/>
                  </a:path>
                </a:pathLst>
              </a:custGeom>
              <a:solidFill>
                <a:srgbClr val="734A3E"/>
              </a:solidFill>
              <a:ln w="1109" cap="flat">
                <a:noFill/>
                <a:prstDash val="solid"/>
                <a:miter/>
              </a:ln>
            </p:spPr>
            <p:txBody>
              <a:bodyPr rtlCol="0" anchor="ctr"/>
              <a:lstStyle/>
              <a:p>
                <a:endParaRPr lang="en-US"/>
              </a:p>
            </p:txBody>
          </p:sp>
          <p:sp>
            <p:nvSpPr>
              <p:cNvPr id="37" name="Freihandform 36">
                <a:extLst>
                  <a:ext uri="{FF2B5EF4-FFF2-40B4-BE49-F238E27FC236}">
                    <a16:creationId xmlns:a16="http://schemas.microsoft.com/office/drawing/2014/main" id="{726EDB58-236F-EF7D-2C74-585ED41D51FB}"/>
                  </a:ext>
                </a:extLst>
              </p:cNvPr>
              <p:cNvSpPr/>
              <p:nvPr/>
            </p:nvSpPr>
            <p:spPr>
              <a:xfrm>
                <a:off x="2428224" y="662749"/>
                <a:ext cx="301787" cy="184143"/>
              </a:xfrm>
              <a:custGeom>
                <a:avLst/>
                <a:gdLst>
                  <a:gd name="connsiteX0" fmla="*/ 195251 w 301787"/>
                  <a:gd name="connsiteY0" fmla="*/ 0 h 184143"/>
                  <a:gd name="connsiteX1" fmla="*/ 150894 w 301787"/>
                  <a:gd name="connsiteY1" fmla="*/ 8871 h 184143"/>
                  <a:gd name="connsiteX2" fmla="*/ 106536 w 301787"/>
                  <a:gd name="connsiteY2" fmla="*/ 0 h 184143"/>
                  <a:gd name="connsiteX3" fmla="*/ 8950 w 301787"/>
                  <a:gd name="connsiteY3" fmla="*/ 184144 h 184143"/>
                  <a:gd name="connsiteX4" fmla="*/ 150894 w 301787"/>
                  <a:gd name="connsiteY4" fmla="*/ 97586 h 184143"/>
                  <a:gd name="connsiteX5" fmla="*/ 292837 w 301787"/>
                  <a:gd name="connsiteY5" fmla="*/ 184144 h 184143"/>
                  <a:gd name="connsiteX6" fmla="*/ 195251 w 301787"/>
                  <a:gd name="connsiteY6" fmla="*/ 0 h 18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787" h="184143">
                    <a:moveTo>
                      <a:pt x="195251" y="0"/>
                    </a:moveTo>
                    <a:cubicBezTo>
                      <a:pt x="166419" y="0"/>
                      <a:pt x="150894" y="8871"/>
                      <a:pt x="150894" y="8871"/>
                    </a:cubicBezTo>
                    <a:cubicBezTo>
                      <a:pt x="150894" y="8871"/>
                      <a:pt x="135368" y="0"/>
                      <a:pt x="106536" y="0"/>
                    </a:cubicBezTo>
                    <a:cubicBezTo>
                      <a:pt x="77704" y="0"/>
                      <a:pt x="-31711" y="55508"/>
                      <a:pt x="8950" y="184144"/>
                    </a:cubicBezTo>
                    <a:cubicBezTo>
                      <a:pt x="8950" y="184144"/>
                      <a:pt x="150894" y="158946"/>
                      <a:pt x="150894" y="97586"/>
                    </a:cubicBezTo>
                    <a:cubicBezTo>
                      <a:pt x="150894" y="158946"/>
                      <a:pt x="292837" y="184144"/>
                      <a:pt x="292837" y="184144"/>
                    </a:cubicBezTo>
                    <a:cubicBezTo>
                      <a:pt x="333498" y="55508"/>
                      <a:pt x="224083" y="0"/>
                      <a:pt x="195251" y="0"/>
                    </a:cubicBezTo>
                    <a:close/>
                  </a:path>
                </a:pathLst>
              </a:custGeom>
              <a:solidFill>
                <a:srgbClr val="FFC85C"/>
              </a:solidFill>
              <a:ln w="1109" cap="flat">
                <a:noFill/>
                <a:prstDash val="solid"/>
                <a:miter/>
              </a:ln>
            </p:spPr>
            <p:txBody>
              <a:bodyPr rtlCol="0" anchor="ctr"/>
              <a:lstStyle/>
              <a:p>
                <a:endParaRPr lang="en-US"/>
              </a:p>
            </p:txBody>
          </p:sp>
          <p:sp>
            <p:nvSpPr>
              <p:cNvPr id="38" name="Freihandform 37">
                <a:extLst>
                  <a:ext uri="{FF2B5EF4-FFF2-40B4-BE49-F238E27FC236}">
                    <a16:creationId xmlns:a16="http://schemas.microsoft.com/office/drawing/2014/main" id="{E371DE8C-7FBD-9EDC-86DC-CE3E00CE7526}"/>
                  </a:ext>
                </a:extLst>
              </p:cNvPr>
              <p:cNvSpPr/>
              <p:nvPr/>
            </p:nvSpPr>
            <p:spPr>
              <a:xfrm>
                <a:off x="2428224" y="662749"/>
                <a:ext cx="150893" cy="184143"/>
              </a:xfrm>
              <a:custGeom>
                <a:avLst/>
                <a:gdLst>
                  <a:gd name="connsiteX0" fmla="*/ 150893 w 150893"/>
                  <a:gd name="connsiteY0" fmla="*/ 8876 h 184143"/>
                  <a:gd name="connsiteX1" fmla="*/ 150893 w 150893"/>
                  <a:gd name="connsiteY1" fmla="*/ 8871 h 184143"/>
                  <a:gd name="connsiteX2" fmla="*/ 106536 w 150893"/>
                  <a:gd name="connsiteY2" fmla="*/ 0 h 184143"/>
                  <a:gd name="connsiteX3" fmla="*/ 8950 w 150893"/>
                  <a:gd name="connsiteY3" fmla="*/ 184144 h 184143"/>
                  <a:gd name="connsiteX4" fmla="*/ 48528 w 150893"/>
                  <a:gd name="connsiteY4" fmla="*/ 174529 h 184143"/>
                  <a:gd name="connsiteX5" fmla="*/ 150893 w 150893"/>
                  <a:gd name="connsiteY5" fmla="*/ 8876 h 18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893" h="184143">
                    <a:moveTo>
                      <a:pt x="150893" y="8876"/>
                    </a:moveTo>
                    <a:lnTo>
                      <a:pt x="150893" y="8871"/>
                    </a:lnTo>
                    <a:cubicBezTo>
                      <a:pt x="150893" y="8871"/>
                      <a:pt x="135368" y="0"/>
                      <a:pt x="106536" y="0"/>
                    </a:cubicBezTo>
                    <a:cubicBezTo>
                      <a:pt x="77704" y="0"/>
                      <a:pt x="-31710" y="55508"/>
                      <a:pt x="8950" y="184144"/>
                    </a:cubicBezTo>
                    <a:cubicBezTo>
                      <a:pt x="8950" y="184144"/>
                      <a:pt x="26133" y="181086"/>
                      <a:pt x="48528" y="174529"/>
                    </a:cubicBezTo>
                    <a:cubicBezTo>
                      <a:pt x="23464" y="59181"/>
                      <a:pt x="123383" y="8965"/>
                      <a:pt x="150893" y="8876"/>
                    </a:cubicBezTo>
                    <a:close/>
                  </a:path>
                </a:pathLst>
              </a:custGeom>
              <a:solidFill>
                <a:srgbClr val="F6B45E"/>
              </a:solidFill>
              <a:ln w="1109"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1261680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Ausgewählte Bilder und Texte refkletieren 6">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D7FA8C91-D069-EE2D-363D-42FCABA14FC1}"/>
              </a:ext>
            </a:extLst>
          </p:cNvPr>
          <p:cNvSpPr/>
          <p:nvPr userDrawn="1"/>
        </p:nvSpPr>
        <p:spPr>
          <a:xfrm>
            <a:off x="6281328" y="1268413"/>
            <a:ext cx="5545138" cy="46792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hteck 2">
            <a:extLst>
              <a:ext uri="{FF2B5EF4-FFF2-40B4-BE49-F238E27FC236}">
                <a16:creationId xmlns:a16="http://schemas.microsoft.com/office/drawing/2014/main" id="{9FAB3882-5B36-F06D-EA66-B60E9F8EEA01}"/>
              </a:ext>
            </a:extLst>
          </p:cNvPr>
          <p:cNvSpPr/>
          <p:nvPr userDrawn="1"/>
        </p:nvSpPr>
        <p:spPr>
          <a:xfrm>
            <a:off x="371475" y="1268413"/>
            <a:ext cx="5545138" cy="467925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Gerade Verbindung 3">
            <a:extLst>
              <a:ext uri="{FF2B5EF4-FFF2-40B4-BE49-F238E27FC236}">
                <a16:creationId xmlns:a16="http://schemas.microsoft.com/office/drawing/2014/main" id="{F918D9B0-C1CF-8F93-D4EC-448D5E2E5A6F}"/>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pic>
        <p:nvPicPr>
          <p:cNvPr id="5" name="Grafik 4">
            <a:extLst>
              <a:ext uri="{FF2B5EF4-FFF2-40B4-BE49-F238E27FC236}">
                <a16:creationId xmlns:a16="http://schemas.microsoft.com/office/drawing/2014/main" id="{B6091A0B-E47E-7A92-3142-E6B0F421E1D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561694" y="1808165"/>
            <a:ext cx="4984406" cy="3708398"/>
          </a:xfrm>
          <a:prstGeom prst="rect">
            <a:avLst/>
          </a:prstGeom>
        </p:spPr>
      </p:pic>
      <p:pic>
        <p:nvPicPr>
          <p:cNvPr id="6" name="Grafik 5">
            <a:extLst>
              <a:ext uri="{FF2B5EF4-FFF2-40B4-BE49-F238E27FC236}">
                <a16:creationId xmlns:a16="http://schemas.microsoft.com/office/drawing/2014/main" id="{5BCB02F5-0F23-178C-1125-33900C05C467}"/>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l="644" r="4173"/>
          <a:stretch/>
        </p:blipFill>
        <p:spPr>
          <a:xfrm>
            <a:off x="615592" y="1808165"/>
            <a:ext cx="5056905" cy="3708397"/>
          </a:xfrm>
          <a:prstGeom prst="rect">
            <a:avLst/>
          </a:prstGeom>
        </p:spPr>
      </p:pic>
      <p:sp>
        <p:nvSpPr>
          <p:cNvPr id="7" name="Rechteck 6">
            <a:extLst>
              <a:ext uri="{FF2B5EF4-FFF2-40B4-BE49-F238E27FC236}">
                <a16:creationId xmlns:a16="http://schemas.microsoft.com/office/drawing/2014/main" id="{C8B2964C-CF47-0034-B20C-38D45AF5DABB}"/>
              </a:ext>
            </a:extLst>
          </p:cNvPr>
          <p:cNvSpPr/>
          <p:nvPr userDrawn="1"/>
        </p:nvSpPr>
        <p:spPr>
          <a:xfrm>
            <a:off x="2182950" y="723635"/>
            <a:ext cx="663488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indent="0" fontAlgn="base">
              <a:spcAft>
                <a:spcPct val="0"/>
              </a:spcAft>
              <a:buNone/>
            </a:pPr>
            <a:r>
              <a:rPr lang="de-DE" sz="2400" b="1" kern="0" dirty="0">
                <a:solidFill>
                  <a:schemeClr val="tx2"/>
                </a:solidFill>
                <a:latin typeface="Arial" panose="020B0604020202020204" pitchFamily="34" charset="0"/>
                <a:cs typeface="Arial" panose="020B0604020202020204" pitchFamily="34" charset="0"/>
              </a:rPr>
              <a:t>Ausgewählte Bilder und Texte reflektieren</a:t>
            </a:r>
          </a:p>
        </p:txBody>
      </p:sp>
      <p:sp>
        <p:nvSpPr>
          <p:cNvPr id="8" name="Textfeld 7">
            <a:extLst>
              <a:ext uri="{FF2B5EF4-FFF2-40B4-BE49-F238E27FC236}">
                <a16:creationId xmlns:a16="http://schemas.microsoft.com/office/drawing/2014/main" id="{6A873D8E-CCDC-F6D8-6DAF-7F9F25A0821D}"/>
              </a:ext>
            </a:extLst>
          </p:cNvPr>
          <p:cNvSpPr txBox="1"/>
          <p:nvPr userDrawn="1"/>
        </p:nvSpPr>
        <p:spPr>
          <a:xfrm>
            <a:off x="2716098" y="5641419"/>
            <a:ext cx="855892" cy="855892"/>
          </a:xfrm>
          <a:prstGeom prst="ellipse">
            <a:avLst/>
          </a:prstGeom>
          <a:solidFill>
            <a:schemeClr val="accent1"/>
          </a:solidFill>
          <a:ln w="57150">
            <a:noFill/>
          </a:ln>
        </p:spPr>
        <p:style>
          <a:lnRef idx="2">
            <a:schemeClr val="accent1"/>
          </a:lnRef>
          <a:fillRef idx="1">
            <a:schemeClr val="lt1"/>
          </a:fillRef>
          <a:effectRef idx="0">
            <a:schemeClr val="accent1"/>
          </a:effectRef>
          <a:fontRef idx="minor">
            <a:schemeClr val="dk1"/>
          </a:fontRef>
        </p:style>
        <p:txBody>
          <a:bodyPr wrap="square" lIns="0" tIns="0" rIns="0" bIns="0" rtlCol="0" anchor="ctr">
            <a:noAutofit/>
          </a:bodyPr>
          <a:lstStyle/>
          <a:p>
            <a:pPr algn="ctr"/>
            <a:r>
              <a:rPr lang="de-DE" sz="3200" b="1" dirty="0">
                <a:solidFill>
                  <a:schemeClr val="bg1"/>
                </a:solidFill>
                <a:latin typeface="Arial" panose="020B0604020202020204" pitchFamily="34" charset="0"/>
                <a:ea typeface="Calibri" panose="020F0502020204030204" pitchFamily="34" charset="0"/>
                <a:cs typeface="Times New Roman" panose="02020603050405020304" pitchFamily="18" charset="0"/>
              </a:rPr>
              <a:t>6A</a:t>
            </a:r>
            <a:endParaRPr lang="de-DE" sz="20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Textfeld 8">
            <a:extLst>
              <a:ext uri="{FF2B5EF4-FFF2-40B4-BE49-F238E27FC236}">
                <a16:creationId xmlns:a16="http://schemas.microsoft.com/office/drawing/2014/main" id="{D2DDE57F-6D37-B2D5-229C-A4539F885438}"/>
              </a:ext>
            </a:extLst>
          </p:cNvPr>
          <p:cNvSpPr txBox="1"/>
          <p:nvPr userDrawn="1"/>
        </p:nvSpPr>
        <p:spPr>
          <a:xfrm>
            <a:off x="8625951" y="5641419"/>
            <a:ext cx="855892" cy="855892"/>
          </a:xfrm>
          <a:prstGeom prst="ellipse">
            <a:avLst/>
          </a:prstGeom>
          <a:solidFill>
            <a:schemeClr val="accent1"/>
          </a:solidFill>
          <a:ln w="57150">
            <a:noFill/>
          </a:ln>
        </p:spPr>
        <p:style>
          <a:lnRef idx="2">
            <a:schemeClr val="accent1"/>
          </a:lnRef>
          <a:fillRef idx="1">
            <a:schemeClr val="lt1"/>
          </a:fillRef>
          <a:effectRef idx="0">
            <a:schemeClr val="accent1"/>
          </a:effectRef>
          <a:fontRef idx="minor">
            <a:schemeClr val="dk1"/>
          </a:fontRef>
        </p:style>
        <p:txBody>
          <a:bodyPr wrap="square" lIns="0" tIns="0" rIns="0" bIns="0" rtlCol="0" anchor="ctr">
            <a:noAutofit/>
          </a:bodyPr>
          <a:lstStyle/>
          <a:p>
            <a:pPr algn="ctr"/>
            <a:r>
              <a:rPr lang="de-DE" sz="3200" b="1" dirty="0">
                <a:solidFill>
                  <a:schemeClr val="bg1"/>
                </a:solidFill>
                <a:latin typeface="Arial" panose="020B0604020202020204" pitchFamily="34" charset="0"/>
                <a:ea typeface="Calibri" panose="020F0502020204030204" pitchFamily="34" charset="0"/>
                <a:cs typeface="Times New Roman" panose="02020603050405020304" pitchFamily="18" charset="0"/>
              </a:rPr>
              <a:t>6B</a:t>
            </a:r>
            <a:endParaRPr lang="de-DE" sz="20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10" name="Gruppieren 9">
            <a:extLst>
              <a:ext uri="{FF2B5EF4-FFF2-40B4-BE49-F238E27FC236}">
                <a16:creationId xmlns:a16="http://schemas.microsoft.com/office/drawing/2014/main" id="{DF153107-517B-D0D5-098F-2BB50CDD123A}"/>
              </a:ext>
            </a:extLst>
          </p:cNvPr>
          <p:cNvGrpSpPr/>
          <p:nvPr userDrawn="1"/>
        </p:nvGrpSpPr>
        <p:grpSpPr>
          <a:xfrm>
            <a:off x="742950" y="368301"/>
            <a:ext cx="1080000" cy="1080000"/>
            <a:chOff x="742950" y="368301"/>
            <a:chExt cx="1080000" cy="1080000"/>
          </a:xfrm>
        </p:grpSpPr>
        <p:sp>
          <p:nvSpPr>
            <p:cNvPr id="12" name="Oval 11">
              <a:extLst>
                <a:ext uri="{FF2B5EF4-FFF2-40B4-BE49-F238E27FC236}">
                  <a16:creationId xmlns:a16="http://schemas.microsoft.com/office/drawing/2014/main" id="{2E9BB819-37AA-627D-CB8C-2C1334102493}"/>
                </a:ext>
              </a:extLst>
            </p:cNvPr>
            <p:cNvSpPr/>
            <p:nvPr/>
          </p:nvSpPr>
          <p:spPr>
            <a:xfrm>
              <a:off x="742950" y="368301"/>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dirty="0">
                <a:latin typeface="Arial" panose="020B0604020202020204" pitchFamily="34" charset="0"/>
                <a:cs typeface="Arial" panose="020B0604020202020204" pitchFamily="34" charset="0"/>
              </a:endParaRPr>
            </a:p>
          </p:txBody>
        </p:sp>
        <p:pic>
          <p:nvPicPr>
            <p:cNvPr id="13" name="Grafik 12">
              <a:extLst>
                <a:ext uri="{FF2B5EF4-FFF2-40B4-BE49-F238E27FC236}">
                  <a16:creationId xmlns:a16="http://schemas.microsoft.com/office/drawing/2014/main" id="{78AC0BC4-54F8-FED8-9985-614226D4BD37}"/>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1349632" y="638301"/>
              <a:ext cx="386490" cy="386492"/>
            </a:xfrm>
            <a:prstGeom prst="rect">
              <a:avLst/>
            </a:prstGeom>
          </p:spPr>
        </p:pic>
        <p:grpSp>
          <p:nvGrpSpPr>
            <p:cNvPr id="14" name="Grafik 3">
              <a:extLst>
                <a:ext uri="{FF2B5EF4-FFF2-40B4-BE49-F238E27FC236}">
                  <a16:creationId xmlns:a16="http://schemas.microsoft.com/office/drawing/2014/main" id="{BAA2D86D-775F-B7F2-D5CA-708C3964BCD8}"/>
                </a:ext>
              </a:extLst>
            </p:cNvPr>
            <p:cNvGrpSpPr/>
            <p:nvPr/>
          </p:nvGrpSpPr>
          <p:grpSpPr>
            <a:xfrm>
              <a:off x="1138687" y="667048"/>
              <a:ext cx="351657" cy="510247"/>
              <a:chOff x="1107121" y="664259"/>
              <a:chExt cx="351657" cy="510247"/>
            </a:xfrm>
          </p:grpSpPr>
          <p:sp>
            <p:nvSpPr>
              <p:cNvPr id="37" name="Freihandform 36">
                <a:extLst>
                  <a:ext uri="{FF2B5EF4-FFF2-40B4-BE49-F238E27FC236}">
                    <a16:creationId xmlns:a16="http://schemas.microsoft.com/office/drawing/2014/main" id="{8C435551-CB04-832A-6CBE-08244168C614}"/>
                  </a:ext>
                </a:extLst>
              </p:cNvPr>
              <p:cNvSpPr/>
              <p:nvPr/>
            </p:nvSpPr>
            <p:spPr>
              <a:xfrm>
                <a:off x="1107121" y="664259"/>
                <a:ext cx="351656" cy="510246"/>
              </a:xfrm>
              <a:custGeom>
                <a:avLst/>
                <a:gdLst>
                  <a:gd name="connsiteX0" fmla="*/ 351625 w 351656"/>
                  <a:gd name="connsiteY0" fmla="*/ 465025 h 510246"/>
                  <a:gd name="connsiteX1" fmla="*/ 350826 w 351656"/>
                  <a:gd name="connsiteY1" fmla="*/ 457838 h 510246"/>
                  <a:gd name="connsiteX2" fmla="*/ 345107 w 351656"/>
                  <a:gd name="connsiteY2" fmla="*/ 453261 h 510246"/>
                  <a:gd name="connsiteX3" fmla="*/ 344659 w 351656"/>
                  <a:gd name="connsiteY3" fmla="*/ 453311 h 510246"/>
                  <a:gd name="connsiteX4" fmla="*/ 336932 w 351656"/>
                  <a:gd name="connsiteY4" fmla="*/ 391494 h 510246"/>
                  <a:gd name="connsiteX5" fmla="*/ 313142 w 351656"/>
                  <a:gd name="connsiteY5" fmla="*/ 362475 h 510246"/>
                  <a:gd name="connsiteX6" fmla="*/ 270203 w 351656"/>
                  <a:gd name="connsiteY6" fmla="*/ 348162 h 510246"/>
                  <a:gd name="connsiteX7" fmla="*/ 253291 w 351656"/>
                  <a:gd name="connsiteY7" fmla="*/ 351322 h 510246"/>
                  <a:gd name="connsiteX8" fmla="*/ 240643 w 351656"/>
                  <a:gd name="connsiteY8" fmla="*/ 347106 h 510246"/>
                  <a:gd name="connsiteX9" fmla="*/ 228612 w 351656"/>
                  <a:gd name="connsiteY9" fmla="*/ 330414 h 510246"/>
                  <a:gd name="connsiteX10" fmla="*/ 228612 w 351656"/>
                  <a:gd name="connsiteY10" fmla="*/ 302040 h 510246"/>
                  <a:gd name="connsiteX11" fmla="*/ 266508 w 351656"/>
                  <a:gd name="connsiteY11" fmla="*/ 286250 h 510246"/>
                  <a:gd name="connsiteX12" fmla="*/ 298991 w 351656"/>
                  <a:gd name="connsiteY12" fmla="*/ 237528 h 510246"/>
                  <a:gd name="connsiteX13" fmla="*/ 298991 w 351656"/>
                  <a:gd name="connsiteY13" fmla="*/ 228731 h 510246"/>
                  <a:gd name="connsiteX14" fmla="*/ 325383 w 351656"/>
                  <a:gd name="connsiteY14" fmla="*/ 202339 h 510246"/>
                  <a:gd name="connsiteX15" fmla="*/ 322393 w 351656"/>
                  <a:gd name="connsiteY15" fmla="*/ 190141 h 510246"/>
                  <a:gd name="connsiteX16" fmla="*/ 325383 w 351656"/>
                  <a:gd name="connsiteY16" fmla="*/ 175947 h 510246"/>
                  <a:gd name="connsiteX17" fmla="*/ 323712 w 351656"/>
                  <a:gd name="connsiteY17" fmla="*/ 165774 h 510246"/>
                  <a:gd name="connsiteX18" fmla="*/ 334181 w 351656"/>
                  <a:gd name="connsiteY18" fmla="*/ 140758 h 510246"/>
                  <a:gd name="connsiteX19" fmla="*/ 332509 w 351656"/>
                  <a:gd name="connsiteY19" fmla="*/ 130584 h 510246"/>
                  <a:gd name="connsiteX20" fmla="*/ 342978 w 351656"/>
                  <a:gd name="connsiteY20" fmla="*/ 105568 h 510246"/>
                  <a:gd name="connsiteX21" fmla="*/ 315099 w 351656"/>
                  <a:gd name="connsiteY21" fmla="*/ 71161 h 510246"/>
                  <a:gd name="connsiteX22" fmla="*/ 316586 w 351656"/>
                  <a:gd name="connsiteY22" fmla="*/ 61581 h 510246"/>
                  <a:gd name="connsiteX23" fmla="*/ 281396 w 351656"/>
                  <a:gd name="connsiteY23" fmla="*/ 26392 h 510246"/>
                  <a:gd name="connsiteX24" fmla="*/ 261698 w 351656"/>
                  <a:gd name="connsiteY24" fmla="*/ 32420 h 510246"/>
                  <a:gd name="connsiteX25" fmla="*/ 228612 w 351656"/>
                  <a:gd name="connsiteY25" fmla="*/ 8797 h 510246"/>
                  <a:gd name="connsiteX26" fmla="*/ 205958 w 351656"/>
                  <a:gd name="connsiteY26" fmla="*/ 17265 h 510246"/>
                  <a:gd name="connsiteX27" fmla="*/ 175829 w 351656"/>
                  <a:gd name="connsiteY27" fmla="*/ 0 h 510246"/>
                  <a:gd name="connsiteX28" fmla="*/ 145700 w 351656"/>
                  <a:gd name="connsiteY28" fmla="*/ 17265 h 510246"/>
                  <a:gd name="connsiteX29" fmla="*/ 123045 w 351656"/>
                  <a:gd name="connsiteY29" fmla="*/ 8797 h 510246"/>
                  <a:gd name="connsiteX30" fmla="*/ 89960 w 351656"/>
                  <a:gd name="connsiteY30" fmla="*/ 32420 h 510246"/>
                  <a:gd name="connsiteX31" fmla="*/ 70261 w 351656"/>
                  <a:gd name="connsiteY31" fmla="*/ 26392 h 510246"/>
                  <a:gd name="connsiteX32" fmla="*/ 35072 w 351656"/>
                  <a:gd name="connsiteY32" fmla="*/ 61581 h 510246"/>
                  <a:gd name="connsiteX33" fmla="*/ 36559 w 351656"/>
                  <a:gd name="connsiteY33" fmla="*/ 71161 h 510246"/>
                  <a:gd name="connsiteX34" fmla="*/ 8679 w 351656"/>
                  <a:gd name="connsiteY34" fmla="*/ 105568 h 510246"/>
                  <a:gd name="connsiteX35" fmla="*/ 19148 w 351656"/>
                  <a:gd name="connsiteY35" fmla="*/ 130584 h 510246"/>
                  <a:gd name="connsiteX36" fmla="*/ 17476 w 351656"/>
                  <a:gd name="connsiteY36" fmla="*/ 140758 h 510246"/>
                  <a:gd name="connsiteX37" fmla="*/ 27945 w 351656"/>
                  <a:gd name="connsiteY37" fmla="*/ 165774 h 510246"/>
                  <a:gd name="connsiteX38" fmla="*/ 26273 w 351656"/>
                  <a:gd name="connsiteY38" fmla="*/ 175947 h 510246"/>
                  <a:gd name="connsiteX39" fmla="*/ 29263 w 351656"/>
                  <a:gd name="connsiteY39" fmla="*/ 190141 h 510246"/>
                  <a:gd name="connsiteX40" fmla="*/ 26273 w 351656"/>
                  <a:gd name="connsiteY40" fmla="*/ 202339 h 510246"/>
                  <a:gd name="connsiteX41" fmla="*/ 52665 w 351656"/>
                  <a:gd name="connsiteY41" fmla="*/ 228731 h 510246"/>
                  <a:gd name="connsiteX42" fmla="*/ 52665 w 351656"/>
                  <a:gd name="connsiteY42" fmla="*/ 237528 h 510246"/>
                  <a:gd name="connsiteX43" fmla="*/ 85147 w 351656"/>
                  <a:gd name="connsiteY43" fmla="*/ 286252 h 510246"/>
                  <a:gd name="connsiteX44" fmla="*/ 123044 w 351656"/>
                  <a:gd name="connsiteY44" fmla="*/ 302043 h 510246"/>
                  <a:gd name="connsiteX45" fmla="*/ 123044 w 351656"/>
                  <a:gd name="connsiteY45" fmla="*/ 330415 h 510246"/>
                  <a:gd name="connsiteX46" fmla="*/ 111014 w 351656"/>
                  <a:gd name="connsiteY46" fmla="*/ 347107 h 510246"/>
                  <a:gd name="connsiteX47" fmla="*/ 98366 w 351656"/>
                  <a:gd name="connsiteY47" fmla="*/ 351323 h 510246"/>
                  <a:gd name="connsiteX48" fmla="*/ 81454 w 351656"/>
                  <a:gd name="connsiteY48" fmla="*/ 348163 h 510246"/>
                  <a:gd name="connsiteX49" fmla="*/ 38515 w 351656"/>
                  <a:gd name="connsiteY49" fmla="*/ 362476 h 510246"/>
                  <a:gd name="connsiteX50" fmla="*/ 14725 w 351656"/>
                  <a:gd name="connsiteY50" fmla="*/ 391495 h 510246"/>
                  <a:gd name="connsiteX51" fmla="*/ 6997 w 351656"/>
                  <a:gd name="connsiteY51" fmla="*/ 453312 h 510246"/>
                  <a:gd name="connsiteX52" fmla="*/ 6550 w 351656"/>
                  <a:gd name="connsiteY52" fmla="*/ 453262 h 510246"/>
                  <a:gd name="connsiteX53" fmla="*/ 830 w 351656"/>
                  <a:gd name="connsiteY53" fmla="*/ 457839 h 510246"/>
                  <a:gd name="connsiteX54" fmla="*/ 32 w 351656"/>
                  <a:gd name="connsiteY54" fmla="*/ 465027 h 510246"/>
                  <a:gd name="connsiteX55" fmla="*/ 4608 w 351656"/>
                  <a:gd name="connsiteY55" fmla="*/ 470746 h 510246"/>
                  <a:gd name="connsiteX56" fmla="*/ 17476 w 351656"/>
                  <a:gd name="connsiteY56" fmla="*/ 472176 h 510246"/>
                  <a:gd name="connsiteX57" fmla="*/ 17476 w 351656"/>
                  <a:gd name="connsiteY57" fmla="*/ 492651 h 510246"/>
                  <a:gd name="connsiteX58" fmla="*/ 35071 w 351656"/>
                  <a:gd name="connsiteY58" fmla="*/ 510246 h 510246"/>
                  <a:gd name="connsiteX59" fmla="*/ 79058 w 351656"/>
                  <a:gd name="connsiteY59" fmla="*/ 510246 h 510246"/>
                  <a:gd name="connsiteX60" fmla="*/ 272599 w 351656"/>
                  <a:gd name="connsiteY60" fmla="*/ 510246 h 510246"/>
                  <a:gd name="connsiteX61" fmla="*/ 316586 w 351656"/>
                  <a:gd name="connsiteY61" fmla="*/ 510246 h 510246"/>
                  <a:gd name="connsiteX62" fmla="*/ 334181 w 351656"/>
                  <a:gd name="connsiteY62" fmla="*/ 492651 h 510246"/>
                  <a:gd name="connsiteX63" fmla="*/ 334181 w 351656"/>
                  <a:gd name="connsiteY63" fmla="*/ 472174 h 510246"/>
                  <a:gd name="connsiteX64" fmla="*/ 347049 w 351656"/>
                  <a:gd name="connsiteY64" fmla="*/ 470745 h 510246"/>
                  <a:gd name="connsiteX65" fmla="*/ 351625 w 351656"/>
                  <a:gd name="connsiteY65" fmla="*/ 465025 h 510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51656" h="510246">
                    <a:moveTo>
                      <a:pt x="351625" y="465025"/>
                    </a:moveTo>
                    <a:lnTo>
                      <a:pt x="350826" y="457838"/>
                    </a:lnTo>
                    <a:cubicBezTo>
                      <a:pt x="350511" y="454995"/>
                      <a:pt x="347949" y="452946"/>
                      <a:pt x="345107" y="453261"/>
                    </a:cubicBezTo>
                    <a:lnTo>
                      <a:pt x="344659" y="453311"/>
                    </a:lnTo>
                    <a:lnTo>
                      <a:pt x="336932" y="391494"/>
                    </a:lnTo>
                    <a:cubicBezTo>
                      <a:pt x="335251" y="378047"/>
                      <a:pt x="325998" y="366760"/>
                      <a:pt x="313142" y="362475"/>
                    </a:cubicBezTo>
                    <a:lnTo>
                      <a:pt x="270203" y="348162"/>
                    </a:lnTo>
                    <a:cubicBezTo>
                      <a:pt x="264307" y="346195"/>
                      <a:pt x="257838" y="347447"/>
                      <a:pt x="253291" y="351322"/>
                    </a:cubicBezTo>
                    <a:lnTo>
                      <a:pt x="240643" y="347106"/>
                    </a:lnTo>
                    <a:cubicBezTo>
                      <a:pt x="233458" y="344711"/>
                      <a:pt x="228612" y="337987"/>
                      <a:pt x="228612" y="330414"/>
                    </a:cubicBezTo>
                    <a:lnTo>
                      <a:pt x="228612" y="302040"/>
                    </a:lnTo>
                    <a:lnTo>
                      <a:pt x="266508" y="286250"/>
                    </a:lnTo>
                    <a:cubicBezTo>
                      <a:pt x="286179" y="278057"/>
                      <a:pt x="298991" y="258838"/>
                      <a:pt x="298991" y="237528"/>
                    </a:cubicBezTo>
                    <a:lnTo>
                      <a:pt x="298991" y="228731"/>
                    </a:lnTo>
                    <a:cubicBezTo>
                      <a:pt x="313567" y="228731"/>
                      <a:pt x="325383" y="216915"/>
                      <a:pt x="325383" y="202339"/>
                    </a:cubicBezTo>
                    <a:cubicBezTo>
                      <a:pt x="325383" y="197937"/>
                      <a:pt x="324300" y="193790"/>
                      <a:pt x="322393" y="190141"/>
                    </a:cubicBezTo>
                    <a:cubicBezTo>
                      <a:pt x="324311" y="185798"/>
                      <a:pt x="325383" y="180999"/>
                      <a:pt x="325383" y="175947"/>
                    </a:cubicBezTo>
                    <a:cubicBezTo>
                      <a:pt x="325383" y="172384"/>
                      <a:pt x="324696" y="169015"/>
                      <a:pt x="323712" y="165774"/>
                    </a:cubicBezTo>
                    <a:cubicBezTo>
                      <a:pt x="330168" y="159395"/>
                      <a:pt x="334181" y="150550"/>
                      <a:pt x="334181" y="140758"/>
                    </a:cubicBezTo>
                    <a:cubicBezTo>
                      <a:pt x="334181" y="137195"/>
                      <a:pt x="333493" y="133825"/>
                      <a:pt x="332509" y="130584"/>
                    </a:cubicBezTo>
                    <a:cubicBezTo>
                      <a:pt x="338966" y="124205"/>
                      <a:pt x="342978" y="115361"/>
                      <a:pt x="342978" y="105568"/>
                    </a:cubicBezTo>
                    <a:cubicBezTo>
                      <a:pt x="342978" y="88643"/>
                      <a:pt x="331021" y="74529"/>
                      <a:pt x="315099" y="71161"/>
                    </a:cubicBezTo>
                    <a:cubicBezTo>
                      <a:pt x="315971" y="68096"/>
                      <a:pt x="316586" y="64926"/>
                      <a:pt x="316586" y="61581"/>
                    </a:cubicBezTo>
                    <a:cubicBezTo>
                      <a:pt x="316586" y="42147"/>
                      <a:pt x="300831" y="26392"/>
                      <a:pt x="281396" y="26392"/>
                    </a:cubicBezTo>
                    <a:cubicBezTo>
                      <a:pt x="274098" y="26392"/>
                      <a:pt x="267320" y="28616"/>
                      <a:pt x="261698" y="32420"/>
                    </a:cubicBezTo>
                    <a:cubicBezTo>
                      <a:pt x="256896" y="18700"/>
                      <a:pt x="243973" y="8797"/>
                      <a:pt x="228612" y="8797"/>
                    </a:cubicBezTo>
                    <a:cubicBezTo>
                      <a:pt x="219935" y="8797"/>
                      <a:pt x="212094" y="12058"/>
                      <a:pt x="205958" y="17265"/>
                    </a:cubicBezTo>
                    <a:cubicBezTo>
                      <a:pt x="199821" y="6969"/>
                      <a:pt x="188687" y="0"/>
                      <a:pt x="175829" y="0"/>
                    </a:cubicBezTo>
                    <a:cubicBezTo>
                      <a:pt x="162972" y="0"/>
                      <a:pt x="151839" y="6969"/>
                      <a:pt x="145700" y="17265"/>
                    </a:cubicBezTo>
                    <a:cubicBezTo>
                      <a:pt x="139563" y="12058"/>
                      <a:pt x="131723" y="8797"/>
                      <a:pt x="123045" y="8797"/>
                    </a:cubicBezTo>
                    <a:cubicBezTo>
                      <a:pt x="107685" y="8797"/>
                      <a:pt x="94762" y="18700"/>
                      <a:pt x="89960" y="32420"/>
                    </a:cubicBezTo>
                    <a:cubicBezTo>
                      <a:pt x="84337" y="28616"/>
                      <a:pt x="77559" y="26392"/>
                      <a:pt x="70261" y="26392"/>
                    </a:cubicBezTo>
                    <a:cubicBezTo>
                      <a:pt x="50827" y="26392"/>
                      <a:pt x="35072" y="42147"/>
                      <a:pt x="35072" y="61581"/>
                    </a:cubicBezTo>
                    <a:cubicBezTo>
                      <a:pt x="35072" y="64926"/>
                      <a:pt x="35688" y="68096"/>
                      <a:pt x="36559" y="71161"/>
                    </a:cubicBezTo>
                    <a:cubicBezTo>
                      <a:pt x="20635" y="74529"/>
                      <a:pt x="8679" y="88643"/>
                      <a:pt x="8679" y="105568"/>
                    </a:cubicBezTo>
                    <a:cubicBezTo>
                      <a:pt x="8679" y="115361"/>
                      <a:pt x="12691" y="124205"/>
                      <a:pt x="19148" y="130584"/>
                    </a:cubicBezTo>
                    <a:cubicBezTo>
                      <a:pt x="18163" y="133825"/>
                      <a:pt x="17476" y="137195"/>
                      <a:pt x="17476" y="140758"/>
                    </a:cubicBezTo>
                    <a:cubicBezTo>
                      <a:pt x="17476" y="150550"/>
                      <a:pt x="21489" y="159395"/>
                      <a:pt x="27945" y="165774"/>
                    </a:cubicBezTo>
                    <a:cubicBezTo>
                      <a:pt x="26961" y="169015"/>
                      <a:pt x="26273" y="172384"/>
                      <a:pt x="26273" y="175947"/>
                    </a:cubicBezTo>
                    <a:cubicBezTo>
                      <a:pt x="26273" y="180999"/>
                      <a:pt x="27346" y="185798"/>
                      <a:pt x="29263" y="190141"/>
                    </a:cubicBezTo>
                    <a:cubicBezTo>
                      <a:pt x="27358" y="193790"/>
                      <a:pt x="26273" y="197937"/>
                      <a:pt x="26273" y="202339"/>
                    </a:cubicBezTo>
                    <a:cubicBezTo>
                      <a:pt x="26273" y="216915"/>
                      <a:pt x="38089" y="228731"/>
                      <a:pt x="52665" y="228731"/>
                    </a:cubicBezTo>
                    <a:lnTo>
                      <a:pt x="52665" y="237528"/>
                    </a:lnTo>
                    <a:cubicBezTo>
                      <a:pt x="52665" y="258837"/>
                      <a:pt x="65478" y="278055"/>
                      <a:pt x="85147" y="286252"/>
                    </a:cubicBezTo>
                    <a:lnTo>
                      <a:pt x="123044" y="302043"/>
                    </a:lnTo>
                    <a:lnTo>
                      <a:pt x="123044" y="330415"/>
                    </a:lnTo>
                    <a:cubicBezTo>
                      <a:pt x="123044" y="337989"/>
                      <a:pt x="118198" y="344712"/>
                      <a:pt x="111014" y="347107"/>
                    </a:cubicBezTo>
                    <a:lnTo>
                      <a:pt x="98366" y="351323"/>
                    </a:lnTo>
                    <a:cubicBezTo>
                      <a:pt x="93818" y="347448"/>
                      <a:pt x="87350" y="346196"/>
                      <a:pt x="81454" y="348163"/>
                    </a:cubicBezTo>
                    <a:lnTo>
                      <a:pt x="38515" y="362476"/>
                    </a:lnTo>
                    <a:cubicBezTo>
                      <a:pt x="25659" y="366761"/>
                      <a:pt x="16406" y="378048"/>
                      <a:pt x="14725" y="391495"/>
                    </a:cubicBezTo>
                    <a:lnTo>
                      <a:pt x="6997" y="453312"/>
                    </a:lnTo>
                    <a:lnTo>
                      <a:pt x="6550" y="453262"/>
                    </a:lnTo>
                    <a:cubicBezTo>
                      <a:pt x="3707" y="452947"/>
                      <a:pt x="1146" y="454995"/>
                      <a:pt x="830" y="457839"/>
                    </a:cubicBezTo>
                    <a:lnTo>
                      <a:pt x="32" y="465027"/>
                    </a:lnTo>
                    <a:cubicBezTo>
                      <a:pt x="-284" y="467869"/>
                      <a:pt x="1765" y="470430"/>
                      <a:pt x="4608" y="470746"/>
                    </a:cubicBezTo>
                    <a:lnTo>
                      <a:pt x="17476" y="472176"/>
                    </a:lnTo>
                    <a:lnTo>
                      <a:pt x="17476" y="492651"/>
                    </a:lnTo>
                    <a:cubicBezTo>
                      <a:pt x="17476" y="502368"/>
                      <a:pt x="25354" y="510246"/>
                      <a:pt x="35071" y="510246"/>
                    </a:cubicBezTo>
                    <a:lnTo>
                      <a:pt x="79058" y="510246"/>
                    </a:lnTo>
                    <a:lnTo>
                      <a:pt x="272599" y="510246"/>
                    </a:lnTo>
                    <a:lnTo>
                      <a:pt x="316586" y="510246"/>
                    </a:lnTo>
                    <a:cubicBezTo>
                      <a:pt x="326304" y="510246"/>
                      <a:pt x="334181" y="502368"/>
                      <a:pt x="334181" y="492651"/>
                    </a:cubicBezTo>
                    <a:lnTo>
                      <a:pt x="334181" y="472174"/>
                    </a:lnTo>
                    <a:lnTo>
                      <a:pt x="347049" y="470745"/>
                    </a:lnTo>
                    <a:cubicBezTo>
                      <a:pt x="349891" y="470429"/>
                      <a:pt x="351941" y="467868"/>
                      <a:pt x="351625" y="465025"/>
                    </a:cubicBezTo>
                    <a:close/>
                  </a:path>
                </a:pathLst>
              </a:custGeom>
              <a:solidFill>
                <a:srgbClr val="C38762"/>
              </a:solidFill>
              <a:ln w="1088" cap="flat">
                <a:noFill/>
                <a:prstDash val="solid"/>
                <a:miter/>
              </a:ln>
            </p:spPr>
            <p:txBody>
              <a:bodyPr rtlCol="0" anchor="ctr"/>
              <a:lstStyle/>
              <a:p>
                <a:endParaRPr lang="en-US"/>
              </a:p>
            </p:txBody>
          </p:sp>
          <p:sp>
            <p:nvSpPr>
              <p:cNvPr id="38" name="Freihandform 37">
                <a:extLst>
                  <a:ext uri="{FF2B5EF4-FFF2-40B4-BE49-F238E27FC236}">
                    <a16:creationId xmlns:a16="http://schemas.microsoft.com/office/drawing/2014/main" id="{FB9C4226-0E57-B718-811E-BC7526B3E1F6}"/>
                  </a:ext>
                </a:extLst>
              </p:cNvPr>
              <p:cNvSpPr/>
              <p:nvPr/>
            </p:nvSpPr>
            <p:spPr>
              <a:xfrm>
                <a:off x="1115800" y="664259"/>
                <a:ext cx="334299" cy="211136"/>
              </a:xfrm>
              <a:custGeom>
                <a:avLst/>
                <a:gdLst>
                  <a:gd name="connsiteX0" fmla="*/ 323831 w 334299"/>
                  <a:gd name="connsiteY0" fmla="*/ 130584 h 211136"/>
                  <a:gd name="connsiteX1" fmla="*/ 334299 w 334299"/>
                  <a:gd name="connsiteY1" fmla="*/ 105568 h 211136"/>
                  <a:gd name="connsiteX2" fmla="*/ 306420 w 334299"/>
                  <a:gd name="connsiteY2" fmla="*/ 71161 h 211136"/>
                  <a:gd name="connsiteX3" fmla="*/ 307907 w 334299"/>
                  <a:gd name="connsiteY3" fmla="*/ 61581 h 211136"/>
                  <a:gd name="connsiteX4" fmla="*/ 272718 w 334299"/>
                  <a:gd name="connsiteY4" fmla="*/ 26392 h 211136"/>
                  <a:gd name="connsiteX5" fmla="*/ 253019 w 334299"/>
                  <a:gd name="connsiteY5" fmla="*/ 32420 h 211136"/>
                  <a:gd name="connsiteX6" fmla="*/ 219934 w 334299"/>
                  <a:gd name="connsiteY6" fmla="*/ 8797 h 211136"/>
                  <a:gd name="connsiteX7" fmla="*/ 197279 w 334299"/>
                  <a:gd name="connsiteY7" fmla="*/ 17265 h 211136"/>
                  <a:gd name="connsiteX8" fmla="*/ 167151 w 334299"/>
                  <a:gd name="connsiteY8" fmla="*/ 0 h 211136"/>
                  <a:gd name="connsiteX9" fmla="*/ 137021 w 334299"/>
                  <a:gd name="connsiteY9" fmla="*/ 17265 h 211136"/>
                  <a:gd name="connsiteX10" fmla="*/ 114367 w 334299"/>
                  <a:gd name="connsiteY10" fmla="*/ 8797 h 211136"/>
                  <a:gd name="connsiteX11" fmla="*/ 81281 w 334299"/>
                  <a:gd name="connsiteY11" fmla="*/ 32420 h 211136"/>
                  <a:gd name="connsiteX12" fmla="*/ 61583 w 334299"/>
                  <a:gd name="connsiteY12" fmla="*/ 26392 h 211136"/>
                  <a:gd name="connsiteX13" fmla="*/ 26393 w 334299"/>
                  <a:gd name="connsiteY13" fmla="*/ 61581 h 211136"/>
                  <a:gd name="connsiteX14" fmla="*/ 27880 w 334299"/>
                  <a:gd name="connsiteY14" fmla="*/ 71161 h 211136"/>
                  <a:gd name="connsiteX15" fmla="*/ 0 w 334299"/>
                  <a:gd name="connsiteY15" fmla="*/ 105568 h 211136"/>
                  <a:gd name="connsiteX16" fmla="*/ 10469 w 334299"/>
                  <a:gd name="connsiteY16" fmla="*/ 130584 h 211136"/>
                  <a:gd name="connsiteX17" fmla="*/ 8797 w 334299"/>
                  <a:gd name="connsiteY17" fmla="*/ 140758 h 211136"/>
                  <a:gd name="connsiteX18" fmla="*/ 19266 w 334299"/>
                  <a:gd name="connsiteY18" fmla="*/ 165774 h 211136"/>
                  <a:gd name="connsiteX19" fmla="*/ 17595 w 334299"/>
                  <a:gd name="connsiteY19" fmla="*/ 175947 h 211136"/>
                  <a:gd name="connsiteX20" fmla="*/ 52784 w 334299"/>
                  <a:gd name="connsiteY20" fmla="*/ 211136 h 211136"/>
                  <a:gd name="connsiteX21" fmla="*/ 52795 w 334299"/>
                  <a:gd name="connsiteY21" fmla="*/ 211136 h 211136"/>
                  <a:gd name="connsiteX22" fmla="*/ 281505 w 334299"/>
                  <a:gd name="connsiteY22" fmla="*/ 211136 h 211136"/>
                  <a:gd name="connsiteX23" fmla="*/ 281516 w 334299"/>
                  <a:gd name="connsiteY23" fmla="*/ 211136 h 211136"/>
                  <a:gd name="connsiteX24" fmla="*/ 316706 w 334299"/>
                  <a:gd name="connsiteY24" fmla="*/ 175947 h 211136"/>
                  <a:gd name="connsiteX25" fmla="*/ 315034 w 334299"/>
                  <a:gd name="connsiteY25" fmla="*/ 165774 h 211136"/>
                  <a:gd name="connsiteX26" fmla="*/ 325503 w 334299"/>
                  <a:gd name="connsiteY26" fmla="*/ 140758 h 211136"/>
                  <a:gd name="connsiteX27" fmla="*/ 323831 w 334299"/>
                  <a:gd name="connsiteY27" fmla="*/ 130584 h 211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4299" h="211136">
                    <a:moveTo>
                      <a:pt x="323831" y="130584"/>
                    </a:moveTo>
                    <a:cubicBezTo>
                      <a:pt x="330288" y="124205"/>
                      <a:pt x="334299" y="115361"/>
                      <a:pt x="334299" y="105568"/>
                    </a:cubicBezTo>
                    <a:cubicBezTo>
                      <a:pt x="334299" y="88643"/>
                      <a:pt x="322342" y="74529"/>
                      <a:pt x="306420" y="71161"/>
                    </a:cubicBezTo>
                    <a:cubicBezTo>
                      <a:pt x="307292" y="68096"/>
                      <a:pt x="307907" y="64926"/>
                      <a:pt x="307907" y="61581"/>
                    </a:cubicBezTo>
                    <a:cubicBezTo>
                      <a:pt x="307907" y="42147"/>
                      <a:pt x="292152" y="26392"/>
                      <a:pt x="272718" y="26392"/>
                    </a:cubicBezTo>
                    <a:cubicBezTo>
                      <a:pt x="265419" y="26392"/>
                      <a:pt x="258641" y="28616"/>
                      <a:pt x="253019" y="32420"/>
                    </a:cubicBezTo>
                    <a:cubicBezTo>
                      <a:pt x="248217" y="18700"/>
                      <a:pt x="235294" y="8797"/>
                      <a:pt x="219934" y="8797"/>
                    </a:cubicBezTo>
                    <a:cubicBezTo>
                      <a:pt x="211256" y="8797"/>
                      <a:pt x="203416" y="12058"/>
                      <a:pt x="197279" y="17265"/>
                    </a:cubicBezTo>
                    <a:cubicBezTo>
                      <a:pt x="191142" y="6969"/>
                      <a:pt x="180008" y="0"/>
                      <a:pt x="167151" y="0"/>
                    </a:cubicBezTo>
                    <a:cubicBezTo>
                      <a:pt x="154293" y="0"/>
                      <a:pt x="143160" y="6969"/>
                      <a:pt x="137021" y="17265"/>
                    </a:cubicBezTo>
                    <a:cubicBezTo>
                      <a:pt x="130885" y="12058"/>
                      <a:pt x="123044" y="8797"/>
                      <a:pt x="114367" y="8797"/>
                    </a:cubicBezTo>
                    <a:cubicBezTo>
                      <a:pt x="99006" y="8797"/>
                      <a:pt x="86083" y="18700"/>
                      <a:pt x="81281" y="32420"/>
                    </a:cubicBezTo>
                    <a:cubicBezTo>
                      <a:pt x="75658" y="28616"/>
                      <a:pt x="68880" y="26392"/>
                      <a:pt x="61583" y="26392"/>
                    </a:cubicBezTo>
                    <a:cubicBezTo>
                      <a:pt x="42148" y="26392"/>
                      <a:pt x="26393" y="42147"/>
                      <a:pt x="26393" y="61581"/>
                    </a:cubicBezTo>
                    <a:cubicBezTo>
                      <a:pt x="26393" y="64926"/>
                      <a:pt x="27009" y="68096"/>
                      <a:pt x="27880" y="71161"/>
                    </a:cubicBezTo>
                    <a:cubicBezTo>
                      <a:pt x="11957" y="74529"/>
                      <a:pt x="0" y="88643"/>
                      <a:pt x="0" y="105568"/>
                    </a:cubicBezTo>
                    <a:cubicBezTo>
                      <a:pt x="0" y="115361"/>
                      <a:pt x="4013" y="124205"/>
                      <a:pt x="10469" y="130584"/>
                    </a:cubicBezTo>
                    <a:cubicBezTo>
                      <a:pt x="9485" y="133825"/>
                      <a:pt x="8797" y="137195"/>
                      <a:pt x="8797" y="140758"/>
                    </a:cubicBezTo>
                    <a:cubicBezTo>
                      <a:pt x="8797" y="150550"/>
                      <a:pt x="12810" y="159395"/>
                      <a:pt x="19266" y="165774"/>
                    </a:cubicBezTo>
                    <a:cubicBezTo>
                      <a:pt x="18282" y="169015"/>
                      <a:pt x="17595" y="172384"/>
                      <a:pt x="17595" y="175947"/>
                    </a:cubicBezTo>
                    <a:cubicBezTo>
                      <a:pt x="17595" y="195381"/>
                      <a:pt x="33350" y="211136"/>
                      <a:pt x="52784" y="211136"/>
                    </a:cubicBezTo>
                    <a:cubicBezTo>
                      <a:pt x="52787" y="211136"/>
                      <a:pt x="52791" y="211136"/>
                      <a:pt x="52795" y="211136"/>
                    </a:cubicBezTo>
                    <a:lnTo>
                      <a:pt x="281505" y="211136"/>
                    </a:lnTo>
                    <a:cubicBezTo>
                      <a:pt x="281508" y="211136"/>
                      <a:pt x="281512" y="211136"/>
                      <a:pt x="281516" y="211136"/>
                    </a:cubicBezTo>
                    <a:cubicBezTo>
                      <a:pt x="300951" y="211136"/>
                      <a:pt x="316706" y="195381"/>
                      <a:pt x="316706" y="175947"/>
                    </a:cubicBezTo>
                    <a:cubicBezTo>
                      <a:pt x="316706" y="172384"/>
                      <a:pt x="316018" y="169015"/>
                      <a:pt x="315034" y="165774"/>
                    </a:cubicBezTo>
                    <a:cubicBezTo>
                      <a:pt x="321490" y="159395"/>
                      <a:pt x="325503" y="150550"/>
                      <a:pt x="325503" y="140758"/>
                    </a:cubicBezTo>
                    <a:cubicBezTo>
                      <a:pt x="325502" y="137195"/>
                      <a:pt x="324816" y="133825"/>
                      <a:pt x="323831" y="130584"/>
                    </a:cubicBezTo>
                    <a:close/>
                  </a:path>
                </a:pathLst>
              </a:custGeom>
              <a:solidFill>
                <a:srgbClr val="623F33"/>
              </a:solidFill>
              <a:ln w="1088" cap="flat">
                <a:noFill/>
                <a:prstDash val="solid"/>
                <a:miter/>
              </a:ln>
            </p:spPr>
            <p:txBody>
              <a:bodyPr rtlCol="0" anchor="ctr"/>
              <a:lstStyle/>
              <a:p>
                <a:endParaRPr lang="en-US"/>
              </a:p>
            </p:txBody>
          </p:sp>
          <p:sp>
            <p:nvSpPr>
              <p:cNvPr id="39" name="Freihandform 38">
                <a:extLst>
                  <a:ext uri="{FF2B5EF4-FFF2-40B4-BE49-F238E27FC236}">
                    <a16:creationId xmlns:a16="http://schemas.microsoft.com/office/drawing/2014/main" id="{A381AB04-35B8-68DC-4B21-DDC8B96B8823}"/>
                  </a:ext>
                </a:extLst>
              </p:cNvPr>
              <p:cNvSpPr/>
              <p:nvPr/>
            </p:nvSpPr>
            <p:spPr>
              <a:xfrm>
                <a:off x="1113480" y="1011499"/>
                <a:ext cx="339918" cy="163006"/>
              </a:xfrm>
              <a:custGeom>
                <a:avLst/>
                <a:gdLst>
                  <a:gd name="connsiteX0" fmla="*/ 266241 w 339918"/>
                  <a:gd name="connsiteY0" fmla="*/ 163007 h 163006"/>
                  <a:gd name="connsiteX1" fmla="*/ 266241 w 339918"/>
                  <a:gd name="connsiteY1" fmla="*/ 119020 h 163006"/>
                  <a:gd name="connsiteX2" fmla="*/ 339918 w 339918"/>
                  <a:gd name="connsiteY2" fmla="*/ 119020 h 163006"/>
                  <a:gd name="connsiteX3" fmla="*/ 330572 w 339918"/>
                  <a:gd name="connsiteY3" fmla="*/ 44255 h 163006"/>
                  <a:gd name="connsiteX4" fmla="*/ 306782 w 339918"/>
                  <a:gd name="connsiteY4" fmla="*/ 15236 h 163006"/>
                  <a:gd name="connsiteX5" fmla="*/ 263843 w 339918"/>
                  <a:gd name="connsiteY5" fmla="*/ 922 h 163006"/>
                  <a:gd name="connsiteX6" fmla="*/ 243729 w 339918"/>
                  <a:gd name="connsiteY6" fmla="*/ 7747 h 163006"/>
                  <a:gd name="connsiteX7" fmla="*/ 169471 w 339918"/>
                  <a:gd name="connsiteY7" fmla="*/ 48640 h 163006"/>
                  <a:gd name="connsiteX8" fmla="*/ 95210 w 339918"/>
                  <a:gd name="connsiteY8" fmla="*/ 7746 h 163006"/>
                  <a:gd name="connsiteX9" fmla="*/ 75096 w 339918"/>
                  <a:gd name="connsiteY9" fmla="*/ 921 h 163006"/>
                  <a:gd name="connsiteX10" fmla="*/ 32158 w 339918"/>
                  <a:gd name="connsiteY10" fmla="*/ 15235 h 163006"/>
                  <a:gd name="connsiteX11" fmla="*/ 8367 w 339918"/>
                  <a:gd name="connsiteY11" fmla="*/ 44254 h 163006"/>
                  <a:gd name="connsiteX12" fmla="*/ 0 w 339918"/>
                  <a:gd name="connsiteY12" fmla="*/ 111193 h 163006"/>
                  <a:gd name="connsiteX13" fmla="*/ 72700 w 339918"/>
                  <a:gd name="connsiteY13" fmla="*/ 119019 h 163006"/>
                  <a:gd name="connsiteX14" fmla="*/ 72700 w 339918"/>
                  <a:gd name="connsiteY14" fmla="*/ 163006 h 163006"/>
                  <a:gd name="connsiteX15" fmla="*/ 266242 w 339918"/>
                  <a:gd name="connsiteY15" fmla="*/ 163006 h 163006"/>
                  <a:gd name="connsiteX16" fmla="*/ 266242 w 339918"/>
                  <a:gd name="connsiteY16" fmla="*/ 163007 h 163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9918" h="163006">
                    <a:moveTo>
                      <a:pt x="266241" y="163007"/>
                    </a:moveTo>
                    <a:lnTo>
                      <a:pt x="266241" y="119020"/>
                    </a:lnTo>
                    <a:lnTo>
                      <a:pt x="339918" y="119020"/>
                    </a:lnTo>
                    <a:lnTo>
                      <a:pt x="330572" y="44255"/>
                    </a:lnTo>
                    <a:cubicBezTo>
                      <a:pt x="328891" y="30808"/>
                      <a:pt x="319638" y="19521"/>
                      <a:pt x="306782" y="15236"/>
                    </a:cubicBezTo>
                    <a:lnTo>
                      <a:pt x="263843" y="922"/>
                    </a:lnTo>
                    <a:cubicBezTo>
                      <a:pt x="256366" y="-1571"/>
                      <a:pt x="247953" y="1092"/>
                      <a:pt x="243729" y="7747"/>
                    </a:cubicBezTo>
                    <a:cubicBezTo>
                      <a:pt x="228136" y="32318"/>
                      <a:pt x="200727" y="48640"/>
                      <a:pt x="169471" y="48640"/>
                    </a:cubicBezTo>
                    <a:cubicBezTo>
                      <a:pt x="138215" y="48640"/>
                      <a:pt x="110805" y="32317"/>
                      <a:pt x="95210" y="7746"/>
                    </a:cubicBezTo>
                    <a:cubicBezTo>
                      <a:pt x="90987" y="1091"/>
                      <a:pt x="82574" y="-1572"/>
                      <a:pt x="75096" y="921"/>
                    </a:cubicBezTo>
                    <a:lnTo>
                      <a:pt x="32158" y="15235"/>
                    </a:lnTo>
                    <a:cubicBezTo>
                      <a:pt x="19301" y="19520"/>
                      <a:pt x="10049" y="30807"/>
                      <a:pt x="8367" y="44254"/>
                    </a:cubicBezTo>
                    <a:lnTo>
                      <a:pt x="0" y="111193"/>
                    </a:lnTo>
                    <a:lnTo>
                      <a:pt x="72700" y="119019"/>
                    </a:lnTo>
                    <a:lnTo>
                      <a:pt x="72700" y="163006"/>
                    </a:lnTo>
                    <a:lnTo>
                      <a:pt x="266242" y="163006"/>
                    </a:lnTo>
                    <a:lnTo>
                      <a:pt x="266242" y="163007"/>
                    </a:lnTo>
                    <a:close/>
                  </a:path>
                </a:pathLst>
              </a:custGeom>
              <a:solidFill>
                <a:srgbClr val="97CCD2"/>
              </a:solidFill>
              <a:ln w="1088" cap="flat">
                <a:noFill/>
                <a:prstDash val="solid"/>
                <a:miter/>
              </a:ln>
            </p:spPr>
            <p:txBody>
              <a:bodyPr rtlCol="0" anchor="ctr"/>
              <a:lstStyle/>
              <a:p>
                <a:endParaRPr lang="en-US" dirty="0"/>
              </a:p>
            </p:txBody>
          </p:sp>
          <p:sp>
            <p:nvSpPr>
              <p:cNvPr id="40" name="Freihandform 39">
                <a:extLst>
                  <a:ext uri="{FF2B5EF4-FFF2-40B4-BE49-F238E27FC236}">
                    <a16:creationId xmlns:a16="http://schemas.microsoft.com/office/drawing/2014/main" id="{8CCDE0A5-AD76-E9C1-3EF4-A09034814DFC}"/>
                  </a:ext>
                </a:extLst>
              </p:cNvPr>
              <p:cNvSpPr/>
              <p:nvPr/>
            </p:nvSpPr>
            <p:spPr>
              <a:xfrm>
                <a:off x="1221349" y="942841"/>
                <a:ext cx="114384" cy="68777"/>
              </a:xfrm>
              <a:custGeom>
                <a:avLst/>
                <a:gdLst>
                  <a:gd name="connsiteX0" fmla="*/ 114384 w 114384"/>
                  <a:gd name="connsiteY0" fmla="*/ 23460 h 68777"/>
                  <a:gd name="connsiteX1" fmla="*/ 8816 w 114384"/>
                  <a:gd name="connsiteY1" fmla="*/ 0 h 68777"/>
                  <a:gd name="connsiteX2" fmla="*/ 8816 w 114384"/>
                  <a:gd name="connsiteY2" fmla="*/ 51833 h 68777"/>
                  <a:gd name="connsiteX3" fmla="*/ 0 w 114384"/>
                  <a:gd name="connsiteY3" fmla="*/ 66853 h 68777"/>
                  <a:gd name="connsiteX4" fmla="*/ 114384 w 114384"/>
                  <a:gd name="connsiteY4" fmla="*/ 23460 h 68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84" h="68777">
                    <a:moveTo>
                      <a:pt x="114384" y="23460"/>
                    </a:moveTo>
                    <a:lnTo>
                      <a:pt x="8816" y="0"/>
                    </a:lnTo>
                    <a:lnTo>
                      <a:pt x="8816" y="51833"/>
                    </a:lnTo>
                    <a:cubicBezTo>
                      <a:pt x="8816" y="58166"/>
                      <a:pt x="5312" y="63743"/>
                      <a:pt x="0" y="66853"/>
                    </a:cubicBezTo>
                    <a:cubicBezTo>
                      <a:pt x="73781" y="79768"/>
                      <a:pt x="114384" y="23460"/>
                      <a:pt x="114384" y="23460"/>
                    </a:cubicBezTo>
                    <a:close/>
                  </a:path>
                </a:pathLst>
              </a:custGeom>
              <a:solidFill>
                <a:srgbClr val="A46D4D"/>
              </a:solidFill>
              <a:ln w="1088" cap="flat">
                <a:noFill/>
                <a:prstDash val="solid"/>
                <a:miter/>
              </a:ln>
            </p:spPr>
            <p:txBody>
              <a:bodyPr rtlCol="0" anchor="ctr"/>
              <a:lstStyle/>
              <a:p>
                <a:endParaRPr lang="en-US"/>
              </a:p>
            </p:txBody>
          </p:sp>
          <p:sp>
            <p:nvSpPr>
              <p:cNvPr id="41" name="Freihandform 40">
                <a:extLst>
                  <a:ext uri="{FF2B5EF4-FFF2-40B4-BE49-F238E27FC236}">
                    <a16:creationId xmlns:a16="http://schemas.microsoft.com/office/drawing/2014/main" id="{A9E8CD2E-C264-2181-7C5F-7AD81E652C83}"/>
                  </a:ext>
                </a:extLst>
              </p:cNvPr>
              <p:cNvSpPr/>
              <p:nvPr/>
            </p:nvSpPr>
            <p:spPr>
              <a:xfrm>
                <a:off x="1133395" y="761029"/>
                <a:ext cx="299109" cy="219933"/>
              </a:xfrm>
              <a:custGeom>
                <a:avLst/>
                <a:gdLst>
                  <a:gd name="connsiteX0" fmla="*/ 272718 w 299109"/>
                  <a:gd name="connsiteY0" fmla="*/ 79176 h 219933"/>
                  <a:gd name="connsiteX1" fmla="*/ 272718 w 299109"/>
                  <a:gd name="connsiteY1" fmla="*/ 52784 h 219933"/>
                  <a:gd name="connsiteX2" fmla="*/ 228731 w 299109"/>
                  <a:gd name="connsiteY2" fmla="*/ 0 h 219933"/>
                  <a:gd name="connsiteX3" fmla="*/ 70379 w 299109"/>
                  <a:gd name="connsiteY3" fmla="*/ 0 h 219933"/>
                  <a:gd name="connsiteX4" fmla="*/ 26392 w 299109"/>
                  <a:gd name="connsiteY4" fmla="*/ 52784 h 219933"/>
                  <a:gd name="connsiteX5" fmla="*/ 26392 w 299109"/>
                  <a:gd name="connsiteY5" fmla="*/ 79176 h 219933"/>
                  <a:gd name="connsiteX6" fmla="*/ 0 w 299109"/>
                  <a:gd name="connsiteY6" fmla="*/ 105568 h 219933"/>
                  <a:gd name="connsiteX7" fmla="*/ 26392 w 299109"/>
                  <a:gd name="connsiteY7" fmla="*/ 131960 h 219933"/>
                  <a:gd name="connsiteX8" fmla="*/ 26392 w 299109"/>
                  <a:gd name="connsiteY8" fmla="*/ 140758 h 219933"/>
                  <a:gd name="connsiteX9" fmla="*/ 58874 w 299109"/>
                  <a:gd name="connsiteY9" fmla="*/ 189482 h 219933"/>
                  <a:gd name="connsiteX10" fmla="*/ 115717 w 299109"/>
                  <a:gd name="connsiteY10" fmla="*/ 213166 h 219933"/>
                  <a:gd name="connsiteX11" fmla="*/ 149555 w 299109"/>
                  <a:gd name="connsiteY11" fmla="*/ 219934 h 219933"/>
                  <a:gd name="connsiteX12" fmla="*/ 149555 w 299109"/>
                  <a:gd name="connsiteY12" fmla="*/ 219934 h 219933"/>
                  <a:gd name="connsiteX13" fmla="*/ 183391 w 299109"/>
                  <a:gd name="connsiteY13" fmla="*/ 213166 h 219933"/>
                  <a:gd name="connsiteX14" fmla="*/ 240237 w 299109"/>
                  <a:gd name="connsiteY14" fmla="*/ 189481 h 219933"/>
                  <a:gd name="connsiteX15" fmla="*/ 272718 w 299109"/>
                  <a:gd name="connsiteY15" fmla="*/ 140758 h 219933"/>
                  <a:gd name="connsiteX16" fmla="*/ 272718 w 299109"/>
                  <a:gd name="connsiteY16" fmla="*/ 131960 h 219933"/>
                  <a:gd name="connsiteX17" fmla="*/ 299110 w 299109"/>
                  <a:gd name="connsiteY17" fmla="*/ 105568 h 219933"/>
                  <a:gd name="connsiteX18" fmla="*/ 272718 w 299109"/>
                  <a:gd name="connsiteY18" fmla="*/ 79176 h 219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9109" h="219933">
                    <a:moveTo>
                      <a:pt x="272718" y="79176"/>
                    </a:moveTo>
                    <a:lnTo>
                      <a:pt x="272718" y="52784"/>
                    </a:lnTo>
                    <a:cubicBezTo>
                      <a:pt x="272718" y="28491"/>
                      <a:pt x="253024" y="0"/>
                      <a:pt x="228731" y="0"/>
                    </a:cubicBezTo>
                    <a:lnTo>
                      <a:pt x="70379" y="0"/>
                    </a:lnTo>
                    <a:cubicBezTo>
                      <a:pt x="46085" y="0"/>
                      <a:pt x="26392" y="28491"/>
                      <a:pt x="26392" y="52784"/>
                    </a:cubicBezTo>
                    <a:lnTo>
                      <a:pt x="26392" y="79176"/>
                    </a:lnTo>
                    <a:cubicBezTo>
                      <a:pt x="11816" y="79176"/>
                      <a:pt x="0" y="90993"/>
                      <a:pt x="0" y="105568"/>
                    </a:cubicBezTo>
                    <a:cubicBezTo>
                      <a:pt x="0" y="120144"/>
                      <a:pt x="11816" y="131960"/>
                      <a:pt x="26392" y="131960"/>
                    </a:cubicBezTo>
                    <a:lnTo>
                      <a:pt x="26392" y="140758"/>
                    </a:lnTo>
                    <a:cubicBezTo>
                      <a:pt x="26392" y="162066"/>
                      <a:pt x="39204" y="181285"/>
                      <a:pt x="58874" y="189482"/>
                    </a:cubicBezTo>
                    <a:lnTo>
                      <a:pt x="115717" y="213166"/>
                    </a:lnTo>
                    <a:cubicBezTo>
                      <a:pt x="126440" y="217634"/>
                      <a:pt x="137940" y="219934"/>
                      <a:pt x="149555" y="219934"/>
                    </a:cubicBezTo>
                    <a:lnTo>
                      <a:pt x="149555" y="219934"/>
                    </a:lnTo>
                    <a:cubicBezTo>
                      <a:pt x="161170" y="219934"/>
                      <a:pt x="172669" y="217633"/>
                      <a:pt x="183391" y="213166"/>
                    </a:cubicBezTo>
                    <a:lnTo>
                      <a:pt x="240237" y="189481"/>
                    </a:lnTo>
                    <a:cubicBezTo>
                      <a:pt x="259905" y="181286"/>
                      <a:pt x="272718" y="162067"/>
                      <a:pt x="272718" y="140758"/>
                    </a:cubicBezTo>
                    <a:lnTo>
                      <a:pt x="272718" y="131960"/>
                    </a:lnTo>
                    <a:cubicBezTo>
                      <a:pt x="287294" y="131960"/>
                      <a:pt x="299110" y="120144"/>
                      <a:pt x="299110" y="105568"/>
                    </a:cubicBezTo>
                    <a:cubicBezTo>
                      <a:pt x="299110" y="90992"/>
                      <a:pt x="287294" y="79176"/>
                      <a:pt x="272718" y="79176"/>
                    </a:cubicBezTo>
                    <a:close/>
                  </a:path>
                </a:pathLst>
              </a:custGeom>
              <a:solidFill>
                <a:srgbClr val="D29771"/>
              </a:solidFill>
              <a:ln w="1088" cap="flat">
                <a:noFill/>
                <a:prstDash val="solid"/>
                <a:miter/>
              </a:ln>
            </p:spPr>
            <p:txBody>
              <a:bodyPr rtlCol="0" anchor="ctr"/>
              <a:lstStyle/>
              <a:p>
                <a:endParaRPr lang="en-US"/>
              </a:p>
            </p:txBody>
          </p:sp>
          <p:sp>
            <p:nvSpPr>
              <p:cNvPr id="42" name="Freihandform 41">
                <a:extLst>
                  <a:ext uri="{FF2B5EF4-FFF2-40B4-BE49-F238E27FC236}">
                    <a16:creationId xmlns:a16="http://schemas.microsoft.com/office/drawing/2014/main" id="{5AAD4CC1-1B42-3BDE-ABDB-9A8348C5DDEF}"/>
                  </a:ext>
                </a:extLst>
              </p:cNvPr>
              <p:cNvSpPr/>
              <p:nvPr/>
            </p:nvSpPr>
            <p:spPr>
              <a:xfrm>
                <a:off x="1212572" y="849003"/>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5" y="26392"/>
                      <a:pt x="8797" y="26392"/>
                    </a:cubicBezTo>
                    <a:close/>
                  </a:path>
                </a:pathLst>
              </a:custGeom>
              <a:solidFill>
                <a:srgbClr val="623F33"/>
              </a:solidFill>
              <a:ln w="1088" cap="flat">
                <a:noFill/>
                <a:prstDash val="solid"/>
                <a:miter/>
              </a:ln>
            </p:spPr>
            <p:txBody>
              <a:bodyPr rtlCol="0" anchor="ctr"/>
              <a:lstStyle/>
              <a:p>
                <a:endParaRPr lang="en-US"/>
              </a:p>
            </p:txBody>
          </p:sp>
          <p:sp>
            <p:nvSpPr>
              <p:cNvPr id="43" name="Freihandform 42">
                <a:extLst>
                  <a:ext uri="{FF2B5EF4-FFF2-40B4-BE49-F238E27FC236}">
                    <a16:creationId xmlns:a16="http://schemas.microsoft.com/office/drawing/2014/main" id="{41E93DD1-1E5B-1978-BDD1-D44C91D3D640}"/>
                  </a:ext>
                </a:extLst>
              </p:cNvPr>
              <p:cNvSpPr/>
              <p:nvPr/>
            </p:nvSpPr>
            <p:spPr>
              <a:xfrm>
                <a:off x="1335734" y="849003"/>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44" name="Freihandform 43">
                <a:extLst>
                  <a:ext uri="{FF2B5EF4-FFF2-40B4-BE49-F238E27FC236}">
                    <a16:creationId xmlns:a16="http://schemas.microsoft.com/office/drawing/2014/main" id="{D85E14CE-1AAD-E778-927E-2C6069467E62}"/>
                  </a:ext>
                </a:extLst>
              </p:cNvPr>
              <p:cNvSpPr/>
              <p:nvPr/>
            </p:nvSpPr>
            <p:spPr>
              <a:xfrm>
                <a:off x="1238963" y="910582"/>
                <a:ext cx="87975" cy="26634"/>
              </a:xfrm>
              <a:custGeom>
                <a:avLst/>
                <a:gdLst>
                  <a:gd name="connsiteX0" fmla="*/ 43988 w 87975"/>
                  <a:gd name="connsiteY0" fmla="*/ 26635 h 26634"/>
                  <a:gd name="connsiteX1" fmla="*/ 3850 w 87975"/>
                  <a:gd name="connsiteY1" fmla="*/ 16072 h 26634"/>
                  <a:gd name="connsiteX2" fmla="*/ 1526 w 87975"/>
                  <a:gd name="connsiteY2" fmla="*/ 3852 h 26634"/>
                  <a:gd name="connsiteX3" fmla="*/ 13747 w 87975"/>
                  <a:gd name="connsiteY3" fmla="*/ 1528 h 26634"/>
                  <a:gd name="connsiteX4" fmla="*/ 43988 w 87975"/>
                  <a:gd name="connsiteY4" fmla="*/ 9041 h 26634"/>
                  <a:gd name="connsiteX5" fmla="*/ 74228 w 87975"/>
                  <a:gd name="connsiteY5" fmla="*/ 1528 h 26634"/>
                  <a:gd name="connsiteX6" fmla="*/ 86449 w 87975"/>
                  <a:gd name="connsiteY6" fmla="*/ 3852 h 26634"/>
                  <a:gd name="connsiteX7" fmla="*/ 84125 w 87975"/>
                  <a:gd name="connsiteY7" fmla="*/ 16072 h 26634"/>
                  <a:gd name="connsiteX8" fmla="*/ 43988 w 87975"/>
                  <a:gd name="connsiteY8" fmla="*/ 26635 h 2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975" h="26634">
                    <a:moveTo>
                      <a:pt x="43988" y="26635"/>
                    </a:moveTo>
                    <a:cubicBezTo>
                      <a:pt x="28347" y="26635"/>
                      <a:pt x="13717" y="22786"/>
                      <a:pt x="3850" y="16072"/>
                    </a:cubicBezTo>
                    <a:cubicBezTo>
                      <a:pt x="-166" y="13341"/>
                      <a:pt x="-1210" y="7868"/>
                      <a:pt x="1526" y="3852"/>
                    </a:cubicBezTo>
                    <a:cubicBezTo>
                      <a:pt x="4253" y="-160"/>
                      <a:pt x="9731" y="-1205"/>
                      <a:pt x="13747" y="1528"/>
                    </a:cubicBezTo>
                    <a:cubicBezTo>
                      <a:pt x="20663" y="6231"/>
                      <a:pt x="31968" y="9041"/>
                      <a:pt x="43988" y="9041"/>
                    </a:cubicBezTo>
                    <a:cubicBezTo>
                      <a:pt x="56007" y="9041"/>
                      <a:pt x="67313" y="6231"/>
                      <a:pt x="74228" y="1528"/>
                    </a:cubicBezTo>
                    <a:cubicBezTo>
                      <a:pt x="78253" y="-1212"/>
                      <a:pt x="83717" y="-164"/>
                      <a:pt x="86449" y="3852"/>
                    </a:cubicBezTo>
                    <a:cubicBezTo>
                      <a:pt x="89185" y="7868"/>
                      <a:pt x="88141" y="13341"/>
                      <a:pt x="84125" y="16072"/>
                    </a:cubicBezTo>
                    <a:cubicBezTo>
                      <a:pt x="74259" y="22786"/>
                      <a:pt x="59628" y="26635"/>
                      <a:pt x="43988" y="26635"/>
                    </a:cubicBezTo>
                    <a:close/>
                  </a:path>
                </a:pathLst>
              </a:custGeom>
              <a:solidFill>
                <a:srgbClr val="A46D4D"/>
              </a:solidFill>
              <a:ln w="1088" cap="flat">
                <a:noFill/>
                <a:prstDash val="solid"/>
                <a:miter/>
              </a:ln>
            </p:spPr>
            <p:txBody>
              <a:bodyPr rtlCol="0" anchor="ctr"/>
              <a:lstStyle/>
              <a:p>
                <a:endParaRPr lang="en-US"/>
              </a:p>
            </p:txBody>
          </p:sp>
          <p:sp>
            <p:nvSpPr>
              <p:cNvPr id="45" name="Freihandform 44">
                <a:extLst>
                  <a:ext uri="{FF2B5EF4-FFF2-40B4-BE49-F238E27FC236}">
                    <a16:creationId xmlns:a16="http://schemas.microsoft.com/office/drawing/2014/main" id="{80260FD6-04ED-0E14-02C0-B50489F0CCA1}"/>
                  </a:ext>
                </a:extLst>
              </p:cNvPr>
              <p:cNvSpPr/>
              <p:nvPr/>
            </p:nvSpPr>
            <p:spPr>
              <a:xfrm>
                <a:off x="1112659" y="1038330"/>
                <a:ext cx="73520" cy="98829"/>
              </a:xfrm>
              <a:custGeom>
                <a:avLst/>
                <a:gdLst>
                  <a:gd name="connsiteX0" fmla="*/ 73521 w 73520"/>
                  <a:gd name="connsiteY0" fmla="*/ 98829 h 98829"/>
                  <a:gd name="connsiteX1" fmla="*/ 73521 w 73520"/>
                  <a:gd name="connsiteY1" fmla="*/ 78919 h 98829"/>
                  <a:gd name="connsiteX2" fmla="*/ 64929 w 73520"/>
                  <a:gd name="connsiteY2" fmla="*/ 55877 h 98829"/>
                  <a:gd name="connsiteX3" fmla="*/ 16523 w 73520"/>
                  <a:gd name="connsiteY3" fmla="*/ 0 h 98829"/>
                  <a:gd name="connsiteX4" fmla="*/ 9189 w 73520"/>
                  <a:gd name="connsiteY4" fmla="*/ 17422 h 98829"/>
                  <a:gd name="connsiteX5" fmla="*/ 0 w 73520"/>
                  <a:gd name="connsiteY5" fmla="*/ 90932 h 98829"/>
                  <a:gd name="connsiteX6" fmla="*/ 73521 w 73520"/>
                  <a:gd name="connsiteY6" fmla="*/ 98829 h 9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0" h="98829">
                    <a:moveTo>
                      <a:pt x="73521" y="98829"/>
                    </a:moveTo>
                    <a:lnTo>
                      <a:pt x="73521" y="78919"/>
                    </a:lnTo>
                    <a:cubicBezTo>
                      <a:pt x="73521" y="70455"/>
                      <a:pt x="70470" y="62275"/>
                      <a:pt x="64929" y="55877"/>
                    </a:cubicBezTo>
                    <a:lnTo>
                      <a:pt x="16523" y="0"/>
                    </a:lnTo>
                    <a:cubicBezTo>
                      <a:pt x="12616" y="4945"/>
                      <a:pt x="10001" y="10920"/>
                      <a:pt x="9189" y="17422"/>
                    </a:cubicBezTo>
                    <a:lnTo>
                      <a:pt x="0" y="90932"/>
                    </a:lnTo>
                    <a:cubicBezTo>
                      <a:pt x="13991" y="91772"/>
                      <a:pt x="51208" y="96132"/>
                      <a:pt x="73521" y="98829"/>
                    </a:cubicBezTo>
                    <a:close/>
                  </a:path>
                </a:pathLst>
              </a:custGeom>
              <a:solidFill>
                <a:srgbClr val="26ABB4"/>
              </a:solidFill>
              <a:ln w="1088" cap="flat">
                <a:noFill/>
                <a:prstDash val="solid"/>
                <a:miter/>
              </a:ln>
            </p:spPr>
            <p:txBody>
              <a:bodyPr rtlCol="0" anchor="ctr"/>
              <a:lstStyle/>
              <a:p>
                <a:endParaRPr lang="en-US"/>
              </a:p>
            </p:txBody>
          </p:sp>
          <p:sp>
            <p:nvSpPr>
              <p:cNvPr id="46" name="Freihandform 45">
                <a:extLst>
                  <a:ext uri="{FF2B5EF4-FFF2-40B4-BE49-F238E27FC236}">
                    <a16:creationId xmlns:a16="http://schemas.microsoft.com/office/drawing/2014/main" id="{C04239C5-5D2B-9628-7FD9-F306DFCFB81A}"/>
                  </a:ext>
                </a:extLst>
              </p:cNvPr>
              <p:cNvSpPr/>
              <p:nvPr/>
            </p:nvSpPr>
            <p:spPr>
              <a:xfrm>
                <a:off x="1107121" y="1117489"/>
                <a:ext cx="79058" cy="25787"/>
              </a:xfrm>
              <a:custGeom>
                <a:avLst/>
                <a:gdLst>
                  <a:gd name="connsiteX0" fmla="*/ 79059 w 79058"/>
                  <a:gd name="connsiteY0" fmla="*/ 8088 h 25787"/>
                  <a:gd name="connsiteX1" fmla="*/ 6551 w 79058"/>
                  <a:gd name="connsiteY1" fmla="*/ 32 h 25787"/>
                  <a:gd name="connsiteX2" fmla="*/ 830 w 79058"/>
                  <a:gd name="connsiteY2" fmla="*/ 4608 h 25787"/>
                  <a:gd name="connsiteX3" fmla="*/ 32 w 79058"/>
                  <a:gd name="connsiteY3" fmla="*/ 11795 h 25787"/>
                  <a:gd name="connsiteX4" fmla="*/ 4608 w 79058"/>
                  <a:gd name="connsiteY4" fmla="*/ 17515 h 25787"/>
                  <a:gd name="connsiteX5" fmla="*/ 79059 w 79058"/>
                  <a:gd name="connsiteY5" fmla="*/ 25787 h 25787"/>
                  <a:gd name="connsiteX6" fmla="*/ 79059 w 79058"/>
                  <a:gd name="connsiteY6" fmla="*/ 8088 h 2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058" h="25787">
                    <a:moveTo>
                      <a:pt x="79059" y="8088"/>
                    </a:moveTo>
                    <a:lnTo>
                      <a:pt x="6551" y="32"/>
                    </a:lnTo>
                    <a:cubicBezTo>
                      <a:pt x="3707" y="-284"/>
                      <a:pt x="1147" y="1765"/>
                      <a:pt x="830" y="4608"/>
                    </a:cubicBezTo>
                    <a:lnTo>
                      <a:pt x="32" y="11795"/>
                    </a:lnTo>
                    <a:cubicBezTo>
                      <a:pt x="-284" y="14638"/>
                      <a:pt x="1765" y="17199"/>
                      <a:pt x="4608" y="17515"/>
                    </a:cubicBezTo>
                    <a:lnTo>
                      <a:pt x="79059" y="25787"/>
                    </a:lnTo>
                    <a:lnTo>
                      <a:pt x="79059" y="8088"/>
                    </a:lnTo>
                    <a:close/>
                  </a:path>
                </a:pathLst>
              </a:custGeom>
              <a:solidFill>
                <a:srgbClr val="97CCD2"/>
              </a:solidFill>
              <a:ln w="1088" cap="flat">
                <a:noFill/>
                <a:prstDash val="solid"/>
                <a:miter/>
              </a:ln>
            </p:spPr>
            <p:txBody>
              <a:bodyPr rtlCol="0" anchor="ctr"/>
              <a:lstStyle/>
              <a:p>
                <a:endParaRPr lang="en-US"/>
              </a:p>
            </p:txBody>
          </p:sp>
          <p:sp>
            <p:nvSpPr>
              <p:cNvPr id="47" name="Freihandform 46">
                <a:extLst>
                  <a:ext uri="{FF2B5EF4-FFF2-40B4-BE49-F238E27FC236}">
                    <a16:creationId xmlns:a16="http://schemas.microsoft.com/office/drawing/2014/main" id="{9F828ACB-BAF7-D736-C2A0-CF0B01400B19}"/>
                  </a:ext>
                </a:extLst>
              </p:cNvPr>
              <p:cNvSpPr/>
              <p:nvPr/>
            </p:nvSpPr>
            <p:spPr>
              <a:xfrm>
                <a:off x="1379720" y="1038330"/>
                <a:ext cx="73520" cy="98829"/>
              </a:xfrm>
              <a:custGeom>
                <a:avLst/>
                <a:gdLst>
                  <a:gd name="connsiteX0" fmla="*/ 0 w 73520"/>
                  <a:gd name="connsiteY0" fmla="*/ 98829 h 98829"/>
                  <a:gd name="connsiteX1" fmla="*/ 0 w 73520"/>
                  <a:gd name="connsiteY1" fmla="*/ 78919 h 98829"/>
                  <a:gd name="connsiteX2" fmla="*/ 8592 w 73520"/>
                  <a:gd name="connsiteY2" fmla="*/ 55877 h 98829"/>
                  <a:gd name="connsiteX3" fmla="*/ 56998 w 73520"/>
                  <a:gd name="connsiteY3" fmla="*/ 0 h 98829"/>
                  <a:gd name="connsiteX4" fmla="*/ 64332 w 73520"/>
                  <a:gd name="connsiteY4" fmla="*/ 17422 h 98829"/>
                  <a:gd name="connsiteX5" fmla="*/ 73521 w 73520"/>
                  <a:gd name="connsiteY5" fmla="*/ 90932 h 98829"/>
                  <a:gd name="connsiteX6" fmla="*/ 0 w 73520"/>
                  <a:gd name="connsiteY6" fmla="*/ 98829 h 9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0" h="98829">
                    <a:moveTo>
                      <a:pt x="0" y="98829"/>
                    </a:moveTo>
                    <a:lnTo>
                      <a:pt x="0" y="78919"/>
                    </a:lnTo>
                    <a:cubicBezTo>
                      <a:pt x="0" y="70455"/>
                      <a:pt x="3050" y="62275"/>
                      <a:pt x="8592" y="55877"/>
                    </a:cubicBezTo>
                    <a:lnTo>
                      <a:pt x="56998" y="0"/>
                    </a:lnTo>
                    <a:cubicBezTo>
                      <a:pt x="60904" y="4945"/>
                      <a:pt x="63519" y="10920"/>
                      <a:pt x="64332" y="17422"/>
                    </a:cubicBezTo>
                    <a:lnTo>
                      <a:pt x="73521" y="90932"/>
                    </a:lnTo>
                    <a:cubicBezTo>
                      <a:pt x="59529" y="91772"/>
                      <a:pt x="22311" y="96132"/>
                      <a:pt x="0" y="98829"/>
                    </a:cubicBezTo>
                    <a:close/>
                  </a:path>
                </a:pathLst>
              </a:custGeom>
              <a:solidFill>
                <a:srgbClr val="26ABB4"/>
              </a:solidFill>
              <a:ln w="1088" cap="flat">
                <a:noFill/>
                <a:prstDash val="solid"/>
                <a:miter/>
              </a:ln>
            </p:spPr>
            <p:txBody>
              <a:bodyPr rtlCol="0" anchor="ctr"/>
              <a:lstStyle/>
              <a:p>
                <a:endParaRPr lang="en-US"/>
              </a:p>
            </p:txBody>
          </p:sp>
          <p:sp>
            <p:nvSpPr>
              <p:cNvPr id="48" name="Freihandform 47">
                <a:extLst>
                  <a:ext uri="{FF2B5EF4-FFF2-40B4-BE49-F238E27FC236}">
                    <a16:creationId xmlns:a16="http://schemas.microsoft.com/office/drawing/2014/main" id="{15E4E211-0730-45CF-7AB6-66EF1F201E86}"/>
                  </a:ext>
                </a:extLst>
              </p:cNvPr>
              <p:cNvSpPr/>
              <p:nvPr/>
            </p:nvSpPr>
            <p:spPr>
              <a:xfrm>
                <a:off x="1379720" y="1117489"/>
                <a:ext cx="79058" cy="25787"/>
              </a:xfrm>
              <a:custGeom>
                <a:avLst/>
                <a:gdLst>
                  <a:gd name="connsiteX0" fmla="*/ 0 w 79058"/>
                  <a:gd name="connsiteY0" fmla="*/ 8088 h 25787"/>
                  <a:gd name="connsiteX1" fmla="*/ 72508 w 79058"/>
                  <a:gd name="connsiteY1" fmla="*/ 32 h 25787"/>
                  <a:gd name="connsiteX2" fmla="*/ 78228 w 79058"/>
                  <a:gd name="connsiteY2" fmla="*/ 4608 h 25787"/>
                  <a:gd name="connsiteX3" fmla="*/ 79027 w 79058"/>
                  <a:gd name="connsiteY3" fmla="*/ 11795 h 25787"/>
                  <a:gd name="connsiteX4" fmla="*/ 74451 w 79058"/>
                  <a:gd name="connsiteY4" fmla="*/ 17515 h 25787"/>
                  <a:gd name="connsiteX5" fmla="*/ 0 w 79058"/>
                  <a:gd name="connsiteY5" fmla="*/ 25787 h 25787"/>
                  <a:gd name="connsiteX6" fmla="*/ 0 w 79058"/>
                  <a:gd name="connsiteY6" fmla="*/ 8088 h 2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058" h="25787">
                    <a:moveTo>
                      <a:pt x="0" y="8088"/>
                    </a:moveTo>
                    <a:lnTo>
                      <a:pt x="72508" y="32"/>
                    </a:lnTo>
                    <a:cubicBezTo>
                      <a:pt x="75351" y="-284"/>
                      <a:pt x="77911" y="1765"/>
                      <a:pt x="78228" y="4608"/>
                    </a:cubicBezTo>
                    <a:lnTo>
                      <a:pt x="79027" y="11795"/>
                    </a:lnTo>
                    <a:cubicBezTo>
                      <a:pt x="79342" y="14638"/>
                      <a:pt x="77293" y="17199"/>
                      <a:pt x="74451" y="17515"/>
                    </a:cubicBezTo>
                    <a:lnTo>
                      <a:pt x="0" y="25787"/>
                    </a:lnTo>
                    <a:lnTo>
                      <a:pt x="0" y="8088"/>
                    </a:lnTo>
                    <a:close/>
                  </a:path>
                </a:pathLst>
              </a:custGeom>
              <a:solidFill>
                <a:srgbClr val="97CCD2"/>
              </a:solidFill>
              <a:ln w="1088" cap="flat">
                <a:noFill/>
                <a:prstDash val="solid"/>
                <a:miter/>
              </a:ln>
            </p:spPr>
            <p:txBody>
              <a:bodyPr rtlCol="0" anchor="ctr"/>
              <a:lstStyle/>
              <a:p>
                <a:endParaRPr lang="en-US"/>
              </a:p>
            </p:txBody>
          </p:sp>
          <p:sp>
            <p:nvSpPr>
              <p:cNvPr id="49" name="Freihandform 48">
                <a:extLst>
                  <a:ext uri="{FF2B5EF4-FFF2-40B4-BE49-F238E27FC236}">
                    <a16:creationId xmlns:a16="http://schemas.microsoft.com/office/drawing/2014/main" id="{8A7C8DF6-CA3B-DD10-A66A-5D6EC4EF2524}"/>
                  </a:ext>
                </a:extLst>
              </p:cNvPr>
              <p:cNvSpPr/>
              <p:nvPr/>
            </p:nvSpPr>
            <p:spPr>
              <a:xfrm>
                <a:off x="1133395" y="762129"/>
                <a:ext cx="234718" cy="215089"/>
              </a:xfrm>
              <a:custGeom>
                <a:avLst/>
                <a:gdLst>
                  <a:gd name="connsiteX0" fmla="*/ 26392 w 234718"/>
                  <a:gd name="connsiteY0" fmla="*/ 0 h 215089"/>
                  <a:gd name="connsiteX1" fmla="*/ 26392 w 234718"/>
                  <a:gd name="connsiteY1" fmla="*/ 78076 h 215089"/>
                  <a:gd name="connsiteX2" fmla="*/ 0 w 234718"/>
                  <a:gd name="connsiteY2" fmla="*/ 104468 h 215089"/>
                  <a:gd name="connsiteX3" fmla="*/ 26392 w 234718"/>
                  <a:gd name="connsiteY3" fmla="*/ 130861 h 215089"/>
                  <a:gd name="connsiteX4" fmla="*/ 26392 w 234718"/>
                  <a:gd name="connsiteY4" fmla="*/ 139658 h 215089"/>
                  <a:gd name="connsiteX5" fmla="*/ 58874 w 234718"/>
                  <a:gd name="connsiteY5" fmla="*/ 188382 h 215089"/>
                  <a:gd name="connsiteX6" fmla="*/ 115716 w 234718"/>
                  <a:gd name="connsiteY6" fmla="*/ 212067 h 215089"/>
                  <a:gd name="connsiteX7" fmla="*/ 124213 w 234718"/>
                  <a:gd name="connsiteY7" fmla="*/ 215090 h 215089"/>
                  <a:gd name="connsiteX8" fmla="*/ 72573 w 234718"/>
                  <a:gd name="connsiteY8" fmla="*/ 170144 h 215089"/>
                  <a:gd name="connsiteX9" fmla="*/ 61581 w 234718"/>
                  <a:gd name="connsiteY9" fmla="*/ 141965 h 215089"/>
                  <a:gd name="connsiteX10" fmla="*/ 61581 w 234718"/>
                  <a:gd name="connsiteY10" fmla="*/ 42637 h 215089"/>
                  <a:gd name="connsiteX11" fmla="*/ 85535 w 234718"/>
                  <a:gd name="connsiteY11" fmla="*/ 30857 h 215089"/>
                  <a:gd name="connsiteX12" fmla="*/ 101169 w 234718"/>
                  <a:gd name="connsiteY12" fmla="*/ 34090 h 215089"/>
                  <a:gd name="connsiteX13" fmla="*/ 131215 w 234718"/>
                  <a:gd name="connsiteY13" fmla="*/ 20007 h 215089"/>
                  <a:gd name="connsiteX14" fmla="*/ 149555 w 234718"/>
                  <a:gd name="connsiteY14" fmla="*/ 25292 h 215089"/>
                  <a:gd name="connsiteX15" fmla="*/ 172973 w 234718"/>
                  <a:gd name="connsiteY15" fmla="*/ 16194 h 215089"/>
                  <a:gd name="connsiteX16" fmla="*/ 197940 w 234718"/>
                  <a:gd name="connsiteY16" fmla="*/ 25292 h 215089"/>
                  <a:gd name="connsiteX17" fmla="*/ 234719 w 234718"/>
                  <a:gd name="connsiteY17" fmla="*/ 0 h 215089"/>
                  <a:gd name="connsiteX18" fmla="*/ 26392 w 234718"/>
                  <a:gd name="connsiteY18" fmla="*/ 0 h 215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4718" h="215089">
                    <a:moveTo>
                      <a:pt x="26392" y="0"/>
                    </a:moveTo>
                    <a:lnTo>
                      <a:pt x="26392" y="78076"/>
                    </a:lnTo>
                    <a:cubicBezTo>
                      <a:pt x="11816" y="78076"/>
                      <a:pt x="0" y="89892"/>
                      <a:pt x="0" y="104468"/>
                    </a:cubicBezTo>
                    <a:cubicBezTo>
                      <a:pt x="0" y="119045"/>
                      <a:pt x="11816" y="130861"/>
                      <a:pt x="26392" y="130861"/>
                    </a:cubicBezTo>
                    <a:lnTo>
                      <a:pt x="26392" y="139658"/>
                    </a:lnTo>
                    <a:cubicBezTo>
                      <a:pt x="26392" y="160967"/>
                      <a:pt x="39204" y="180186"/>
                      <a:pt x="58874" y="188382"/>
                    </a:cubicBezTo>
                    <a:lnTo>
                      <a:pt x="115716" y="212067"/>
                    </a:lnTo>
                    <a:cubicBezTo>
                      <a:pt x="118498" y="213226"/>
                      <a:pt x="121337" y="214224"/>
                      <a:pt x="124213" y="215090"/>
                    </a:cubicBezTo>
                    <a:cubicBezTo>
                      <a:pt x="99092" y="196713"/>
                      <a:pt x="82371" y="180648"/>
                      <a:pt x="72573" y="170144"/>
                    </a:cubicBezTo>
                    <a:cubicBezTo>
                      <a:pt x="65445" y="162501"/>
                      <a:pt x="61581" y="152416"/>
                      <a:pt x="61581" y="141965"/>
                    </a:cubicBezTo>
                    <a:lnTo>
                      <a:pt x="61581" y="42637"/>
                    </a:lnTo>
                    <a:cubicBezTo>
                      <a:pt x="70945" y="41594"/>
                      <a:pt x="79304" y="37268"/>
                      <a:pt x="85535" y="30857"/>
                    </a:cubicBezTo>
                    <a:cubicBezTo>
                      <a:pt x="90334" y="32924"/>
                      <a:pt x="95613" y="34090"/>
                      <a:pt x="101169" y="34090"/>
                    </a:cubicBezTo>
                    <a:cubicBezTo>
                      <a:pt x="113263" y="34090"/>
                      <a:pt x="123953" y="28552"/>
                      <a:pt x="131215" y="20007"/>
                    </a:cubicBezTo>
                    <a:cubicBezTo>
                      <a:pt x="136569" y="23299"/>
                      <a:pt x="142810" y="25292"/>
                      <a:pt x="149555" y="25292"/>
                    </a:cubicBezTo>
                    <a:cubicBezTo>
                      <a:pt x="158589" y="25292"/>
                      <a:pt x="166742" y="21789"/>
                      <a:pt x="172973" y="16194"/>
                    </a:cubicBezTo>
                    <a:cubicBezTo>
                      <a:pt x="179803" y="21793"/>
                      <a:pt x="188420" y="25292"/>
                      <a:pt x="197940" y="25292"/>
                    </a:cubicBezTo>
                    <a:cubicBezTo>
                      <a:pt x="214748" y="25292"/>
                      <a:pt x="229004" y="14785"/>
                      <a:pt x="234719" y="0"/>
                    </a:cubicBezTo>
                    <a:lnTo>
                      <a:pt x="26392" y="0"/>
                    </a:lnTo>
                    <a:close/>
                  </a:path>
                </a:pathLst>
              </a:custGeom>
              <a:solidFill>
                <a:srgbClr val="C38762"/>
              </a:solidFill>
              <a:ln w="1088" cap="flat">
                <a:noFill/>
                <a:prstDash val="solid"/>
                <a:miter/>
              </a:ln>
            </p:spPr>
            <p:txBody>
              <a:bodyPr rtlCol="0" anchor="ctr"/>
              <a:lstStyle/>
              <a:p>
                <a:endParaRPr lang="en-US"/>
              </a:p>
            </p:txBody>
          </p:sp>
          <p:sp>
            <p:nvSpPr>
              <p:cNvPr id="50" name="Freihandform 49">
                <a:extLst>
                  <a:ext uri="{FF2B5EF4-FFF2-40B4-BE49-F238E27FC236}">
                    <a16:creationId xmlns:a16="http://schemas.microsoft.com/office/drawing/2014/main" id="{2A537423-E6C2-75BE-85BF-D6EDB8098DD6}"/>
                  </a:ext>
                </a:extLst>
              </p:cNvPr>
              <p:cNvSpPr/>
              <p:nvPr/>
            </p:nvSpPr>
            <p:spPr>
              <a:xfrm>
                <a:off x="1133395" y="699448"/>
                <a:ext cx="299109" cy="123162"/>
              </a:xfrm>
              <a:custGeom>
                <a:avLst/>
                <a:gdLst>
                  <a:gd name="connsiteX0" fmla="*/ 272718 w 299109"/>
                  <a:gd name="connsiteY0" fmla="*/ 70379 h 123162"/>
                  <a:gd name="connsiteX1" fmla="*/ 271050 w 299109"/>
                  <a:gd name="connsiteY1" fmla="*/ 70547 h 123162"/>
                  <a:gd name="connsiteX2" fmla="*/ 272718 w 299109"/>
                  <a:gd name="connsiteY2" fmla="*/ 61581 h 123162"/>
                  <a:gd name="connsiteX3" fmla="*/ 246326 w 299109"/>
                  <a:gd name="connsiteY3" fmla="*/ 35189 h 123162"/>
                  <a:gd name="connsiteX4" fmla="*/ 237256 w 299109"/>
                  <a:gd name="connsiteY4" fmla="*/ 36889 h 123162"/>
                  <a:gd name="connsiteX5" fmla="*/ 197940 w 299109"/>
                  <a:gd name="connsiteY5" fmla="*/ 0 h 123162"/>
                  <a:gd name="connsiteX6" fmla="*/ 160089 w 299109"/>
                  <a:gd name="connsiteY6" fmla="*/ 28608 h 123162"/>
                  <a:gd name="connsiteX7" fmla="*/ 149555 w 299109"/>
                  <a:gd name="connsiteY7" fmla="*/ 26392 h 123162"/>
                  <a:gd name="connsiteX8" fmla="*/ 126651 w 299109"/>
                  <a:gd name="connsiteY8" fmla="*/ 39907 h 123162"/>
                  <a:gd name="connsiteX9" fmla="*/ 101171 w 299109"/>
                  <a:gd name="connsiteY9" fmla="*/ 26392 h 123162"/>
                  <a:gd name="connsiteX10" fmla="*/ 73009 w 299109"/>
                  <a:gd name="connsiteY10" fmla="*/ 44811 h 123162"/>
                  <a:gd name="connsiteX11" fmla="*/ 52785 w 299109"/>
                  <a:gd name="connsiteY11" fmla="*/ 35189 h 123162"/>
                  <a:gd name="connsiteX12" fmla="*/ 29879 w 299109"/>
                  <a:gd name="connsiteY12" fmla="*/ 48478 h 123162"/>
                  <a:gd name="connsiteX13" fmla="*/ 28042 w 299109"/>
                  <a:gd name="connsiteY13" fmla="*/ 48385 h 123162"/>
                  <a:gd name="connsiteX14" fmla="*/ 9897 w 299109"/>
                  <a:gd name="connsiteY14" fmla="*/ 66530 h 123162"/>
                  <a:gd name="connsiteX15" fmla="*/ 11873 w 299109"/>
                  <a:gd name="connsiteY15" fmla="*/ 74735 h 123162"/>
                  <a:gd name="connsiteX16" fmla="*/ 0 w 299109"/>
                  <a:gd name="connsiteY16" fmla="*/ 96771 h 123162"/>
                  <a:gd name="connsiteX17" fmla="*/ 26392 w 299109"/>
                  <a:gd name="connsiteY17" fmla="*/ 123163 h 123162"/>
                  <a:gd name="connsiteX18" fmla="*/ 52784 w 299109"/>
                  <a:gd name="connsiteY18" fmla="*/ 96771 h 123162"/>
                  <a:gd name="connsiteX19" fmla="*/ 51116 w 299109"/>
                  <a:gd name="connsiteY19" fmla="*/ 87805 h 123162"/>
                  <a:gd name="connsiteX20" fmla="*/ 52784 w 299109"/>
                  <a:gd name="connsiteY20" fmla="*/ 87973 h 123162"/>
                  <a:gd name="connsiteX21" fmla="*/ 75688 w 299109"/>
                  <a:gd name="connsiteY21" fmla="*/ 74459 h 123162"/>
                  <a:gd name="connsiteX22" fmla="*/ 101169 w 299109"/>
                  <a:gd name="connsiteY22" fmla="*/ 87973 h 123162"/>
                  <a:gd name="connsiteX23" fmla="*/ 129331 w 299109"/>
                  <a:gd name="connsiteY23" fmla="*/ 69554 h 123162"/>
                  <a:gd name="connsiteX24" fmla="*/ 149555 w 299109"/>
                  <a:gd name="connsiteY24" fmla="*/ 79176 h 123162"/>
                  <a:gd name="connsiteX25" fmla="*/ 170815 w 299109"/>
                  <a:gd name="connsiteY25" fmla="*/ 68297 h 123162"/>
                  <a:gd name="connsiteX26" fmla="*/ 197940 w 299109"/>
                  <a:gd name="connsiteY26" fmla="*/ 79176 h 123162"/>
                  <a:gd name="connsiteX27" fmla="*/ 221752 w 299109"/>
                  <a:gd name="connsiteY27" fmla="*/ 71031 h 123162"/>
                  <a:gd name="connsiteX28" fmla="*/ 246326 w 299109"/>
                  <a:gd name="connsiteY28" fmla="*/ 87973 h 123162"/>
                  <a:gd name="connsiteX29" fmla="*/ 247994 w 299109"/>
                  <a:gd name="connsiteY29" fmla="*/ 87805 h 123162"/>
                  <a:gd name="connsiteX30" fmla="*/ 246326 w 299109"/>
                  <a:gd name="connsiteY30" fmla="*/ 96771 h 123162"/>
                  <a:gd name="connsiteX31" fmla="*/ 272718 w 299109"/>
                  <a:gd name="connsiteY31" fmla="*/ 123163 h 123162"/>
                  <a:gd name="connsiteX32" fmla="*/ 299110 w 299109"/>
                  <a:gd name="connsiteY32" fmla="*/ 96771 h 123162"/>
                  <a:gd name="connsiteX33" fmla="*/ 272718 w 299109"/>
                  <a:gd name="connsiteY33" fmla="*/ 70379 h 123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9109" h="123162">
                    <a:moveTo>
                      <a:pt x="272718" y="70379"/>
                    </a:moveTo>
                    <a:cubicBezTo>
                      <a:pt x="272146" y="70379"/>
                      <a:pt x="271613" y="70511"/>
                      <a:pt x="271050" y="70547"/>
                    </a:cubicBezTo>
                    <a:cubicBezTo>
                      <a:pt x="272070" y="67736"/>
                      <a:pt x="272718" y="64744"/>
                      <a:pt x="272718" y="61581"/>
                    </a:cubicBezTo>
                    <a:cubicBezTo>
                      <a:pt x="272718" y="47005"/>
                      <a:pt x="260902" y="35189"/>
                      <a:pt x="246326" y="35189"/>
                    </a:cubicBezTo>
                    <a:cubicBezTo>
                      <a:pt x="243125" y="35189"/>
                      <a:pt x="240095" y="35846"/>
                      <a:pt x="237256" y="36889"/>
                    </a:cubicBezTo>
                    <a:cubicBezTo>
                      <a:pt x="235845" y="16309"/>
                      <a:pt x="218880" y="0"/>
                      <a:pt x="197940" y="0"/>
                    </a:cubicBezTo>
                    <a:cubicBezTo>
                      <a:pt x="179913" y="0"/>
                      <a:pt x="164872" y="12124"/>
                      <a:pt x="160089" y="28608"/>
                    </a:cubicBezTo>
                    <a:cubicBezTo>
                      <a:pt x="156858" y="27197"/>
                      <a:pt x="153305" y="26392"/>
                      <a:pt x="149555" y="26392"/>
                    </a:cubicBezTo>
                    <a:cubicBezTo>
                      <a:pt x="139681" y="26392"/>
                      <a:pt x="131177" y="31878"/>
                      <a:pt x="126651" y="39907"/>
                    </a:cubicBezTo>
                    <a:cubicBezTo>
                      <a:pt x="121112" y="31753"/>
                      <a:pt x="111770" y="26392"/>
                      <a:pt x="101171" y="26392"/>
                    </a:cubicBezTo>
                    <a:cubicBezTo>
                      <a:pt x="88573" y="26392"/>
                      <a:pt x="77777" y="33978"/>
                      <a:pt x="73009" y="44811"/>
                    </a:cubicBezTo>
                    <a:cubicBezTo>
                      <a:pt x="68168" y="38981"/>
                      <a:pt x="60955" y="35189"/>
                      <a:pt x="52785" y="35189"/>
                    </a:cubicBezTo>
                    <a:cubicBezTo>
                      <a:pt x="42979" y="35189"/>
                      <a:pt x="34430" y="40540"/>
                      <a:pt x="29879" y="48478"/>
                    </a:cubicBezTo>
                    <a:cubicBezTo>
                      <a:pt x="29274" y="48417"/>
                      <a:pt x="28662" y="48385"/>
                      <a:pt x="28042" y="48385"/>
                    </a:cubicBezTo>
                    <a:cubicBezTo>
                      <a:pt x="18020" y="48385"/>
                      <a:pt x="9897" y="56509"/>
                      <a:pt x="9897" y="66530"/>
                    </a:cubicBezTo>
                    <a:cubicBezTo>
                      <a:pt x="9897" y="69486"/>
                      <a:pt x="10618" y="72268"/>
                      <a:pt x="11873" y="74735"/>
                    </a:cubicBezTo>
                    <a:cubicBezTo>
                      <a:pt x="4722" y="79455"/>
                      <a:pt x="0" y="87560"/>
                      <a:pt x="0" y="96771"/>
                    </a:cubicBezTo>
                    <a:cubicBezTo>
                      <a:pt x="0" y="111347"/>
                      <a:pt x="11816" y="123163"/>
                      <a:pt x="26392" y="123163"/>
                    </a:cubicBezTo>
                    <a:cubicBezTo>
                      <a:pt x="40968" y="123163"/>
                      <a:pt x="52784" y="111347"/>
                      <a:pt x="52784" y="96771"/>
                    </a:cubicBezTo>
                    <a:cubicBezTo>
                      <a:pt x="52784" y="93608"/>
                      <a:pt x="52136" y="90616"/>
                      <a:pt x="51116" y="87805"/>
                    </a:cubicBezTo>
                    <a:cubicBezTo>
                      <a:pt x="51679" y="87841"/>
                      <a:pt x="52213" y="87973"/>
                      <a:pt x="52784" y="87973"/>
                    </a:cubicBezTo>
                    <a:cubicBezTo>
                      <a:pt x="62658" y="87973"/>
                      <a:pt x="71163" y="82487"/>
                      <a:pt x="75688" y="74459"/>
                    </a:cubicBezTo>
                    <a:cubicBezTo>
                      <a:pt x="81227" y="82613"/>
                      <a:pt x="90571" y="87973"/>
                      <a:pt x="101169" y="87973"/>
                    </a:cubicBezTo>
                    <a:cubicBezTo>
                      <a:pt x="113767" y="87973"/>
                      <a:pt x="124563" y="80388"/>
                      <a:pt x="129331" y="69554"/>
                    </a:cubicBezTo>
                    <a:cubicBezTo>
                      <a:pt x="134172" y="75384"/>
                      <a:pt x="141383" y="79176"/>
                      <a:pt x="149555" y="79176"/>
                    </a:cubicBezTo>
                    <a:cubicBezTo>
                      <a:pt x="158312" y="79176"/>
                      <a:pt x="166014" y="74863"/>
                      <a:pt x="170815" y="68297"/>
                    </a:cubicBezTo>
                    <a:cubicBezTo>
                      <a:pt x="177908" y="74998"/>
                      <a:pt x="187413" y="79176"/>
                      <a:pt x="197940" y="79176"/>
                    </a:cubicBezTo>
                    <a:cubicBezTo>
                      <a:pt x="206921" y="79176"/>
                      <a:pt x="215109" y="76071"/>
                      <a:pt x="221752" y="71031"/>
                    </a:cubicBezTo>
                    <a:cubicBezTo>
                      <a:pt x="225561" y="80923"/>
                      <a:pt x="235090" y="87973"/>
                      <a:pt x="246326" y="87973"/>
                    </a:cubicBezTo>
                    <a:cubicBezTo>
                      <a:pt x="246897" y="87973"/>
                      <a:pt x="247431" y="87841"/>
                      <a:pt x="247994" y="87805"/>
                    </a:cubicBezTo>
                    <a:cubicBezTo>
                      <a:pt x="246973" y="90616"/>
                      <a:pt x="246326" y="93608"/>
                      <a:pt x="246326" y="96771"/>
                    </a:cubicBezTo>
                    <a:cubicBezTo>
                      <a:pt x="246326" y="111347"/>
                      <a:pt x="258142" y="123163"/>
                      <a:pt x="272718" y="123163"/>
                    </a:cubicBezTo>
                    <a:cubicBezTo>
                      <a:pt x="287294" y="123163"/>
                      <a:pt x="299110" y="111347"/>
                      <a:pt x="299110" y="96771"/>
                    </a:cubicBezTo>
                    <a:cubicBezTo>
                      <a:pt x="299110" y="82195"/>
                      <a:pt x="287294" y="70379"/>
                      <a:pt x="272718" y="70379"/>
                    </a:cubicBezTo>
                    <a:close/>
                  </a:path>
                </a:pathLst>
              </a:custGeom>
              <a:solidFill>
                <a:srgbClr val="623F33"/>
              </a:solidFill>
              <a:ln w="1088" cap="flat">
                <a:noFill/>
                <a:prstDash val="solid"/>
                <a:miter/>
              </a:ln>
            </p:spPr>
            <p:txBody>
              <a:bodyPr rtlCol="0" anchor="ctr"/>
              <a:lstStyle/>
              <a:p>
                <a:endParaRPr lang="en-US"/>
              </a:p>
            </p:txBody>
          </p:sp>
        </p:grpSp>
        <p:grpSp>
          <p:nvGrpSpPr>
            <p:cNvPr id="15" name="Grafik 59">
              <a:extLst>
                <a:ext uri="{FF2B5EF4-FFF2-40B4-BE49-F238E27FC236}">
                  <a16:creationId xmlns:a16="http://schemas.microsoft.com/office/drawing/2014/main" id="{E4CE9CC4-035D-F00C-C85C-05F7A0C56F0E}"/>
                </a:ext>
              </a:extLst>
            </p:cNvPr>
            <p:cNvGrpSpPr/>
            <p:nvPr/>
          </p:nvGrpSpPr>
          <p:grpSpPr>
            <a:xfrm>
              <a:off x="896563" y="663777"/>
              <a:ext cx="326803" cy="510246"/>
              <a:chOff x="2414340" y="662749"/>
              <a:chExt cx="329556" cy="514545"/>
            </a:xfrm>
          </p:grpSpPr>
          <p:sp>
            <p:nvSpPr>
              <p:cNvPr id="16" name="Freihandform 15">
                <a:extLst>
                  <a:ext uri="{FF2B5EF4-FFF2-40B4-BE49-F238E27FC236}">
                    <a16:creationId xmlns:a16="http://schemas.microsoft.com/office/drawing/2014/main" id="{7FA916C7-4BDA-F75C-5164-3EFCF1B8C81C}"/>
                  </a:ext>
                </a:extLst>
              </p:cNvPr>
              <p:cNvSpPr/>
              <p:nvPr/>
            </p:nvSpPr>
            <p:spPr>
              <a:xfrm>
                <a:off x="2414340" y="760334"/>
                <a:ext cx="329556" cy="416958"/>
              </a:xfrm>
              <a:custGeom>
                <a:avLst/>
                <a:gdLst>
                  <a:gd name="connsiteX0" fmla="*/ 329319 w 329556"/>
                  <a:gd name="connsiteY0" fmla="*/ 386827 h 416958"/>
                  <a:gd name="connsiteX1" fmla="*/ 326010 w 329556"/>
                  <a:gd name="connsiteY1" fmla="*/ 362005 h 416958"/>
                  <a:gd name="connsiteX2" fmla="*/ 318755 w 329556"/>
                  <a:gd name="connsiteY2" fmla="*/ 307593 h 416958"/>
                  <a:gd name="connsiteX3" fmla="*/ 294051 w 329556"/>
                  <a:gd name="connsiteY3" fmla="*/ 273500 h 416958"/>
                  <a:gd name="connsiteX4" fmla="*/ 259829 w 329556"/>
                  <a:gd name="connsiteY4" fmla="*/ 257000 h 416958"/>
                  <a:gd name="connsiteX5" fmla="*/ 250968 w 329556"/>
                  <a:gd name="connsiteY5" fmla="*/ 260110 h 416958"/>
                  <a:gd name="connsiteX6" fmla="*/ 230140 w 329556"/>
                  <a:gd name="connsiteY6" fmla="*/ 252446 h 416958"/>
                  <a:gd name="connsiteX7" fmla="*/ 218009 w 329556"/>
                  <a:gd name="connsiteY7" fmla="*/ 235613 h 416958"/>
                  <a:gd name="connsiteX8" fmla="*/ 218009 w 329556"/>
                  <a:gd name="connsiteY8" fmla="*/ 207001 h 416958"/>
                  <a:gd name="connsiteX9" fmla="*/ 256223 w 329556"/>
                  <a:gd name="connsiteY9" fmla="*/ 191078 h 416958"/>
                  <a:gd name="connsiteX10" fmla="*/ 288978 w 329556"/>
                  <a:gd name="connsiteY10" fmla="*/ 141943 h 416958"/>
                  <a:gd name="connsiteX11" fmla="*/ 288978 w 329556"/>
                  <a:gd name="connsiteY11" fmla="*/ 133072 h 416958"/>
                  <a:gd name="connsiteX12" fmla="*/ 315592 w 329556"/>
                  <a:gd name="connsiteY12" fmla="*/ 106457 h 416958"/>
                  <a:gd name="connsiteX13" fmla="*/ 288978 w 329556"/>
                  <a:gd name="connsiteY13" fmla="*/ 79843 h 416958"/>
                  <a:gd name="connsiteX14" fmla="*/ 288978 w 329556"/>
                  <a:gd name="connsiteY14" fmla="*/ 62100 h 416958"/>
                  <a:gd name="connsiteX15" fmla="*/ 244621 w 329556"/>
                  <a:gd name="connsiteY15" fmla="*/ 0 h 416958"/>
                  <a:gd name="connsiteX16" fmla="*/ 84935 w 329556"/>
                  <a:gd name="connsiteY16" fmla="*/ 0 h 416958"/>
                  <a:gd name="connsiteX17" fmla="*/ 40577 w 329556"/>
                  <a:gd name="connsiteY17" fmla="*/ 62100 h 416958"/>
                  <a:gd name="connsiteX18" fmla="*/ 40577 w 329556"/>
                  <a:gd name="connsiteY18" fmla="*/ 79843 h 416958"/>
                  <a:gd name="connsiteX19" fmla="*/ 13963 w 329556"/>
                  <a:gd name="connsiteY19" fmla="*/ 106457 h 416958"/>
                  <a:gd name="connsiteX20" fmla="*/ 40577 w 329556"/>
                  <a:gd name="connsiteY20" fmla="*/ 133072 h 416958"/>
                  <a:gd name="connsiteX21" fmla="*/ 40577 w 329556"/>
                  <a:gd name="connsiteY21" fmla="*/ 141943 h 416958"/>
                  <a:gd name="connsiteX22" fmla="*/ 73333 w 329556"/>
                  <a:gd name="connsiteY22" fmla="*/ 191078 h 416958"/>
                  <a:gd name="connsiteX23" fmla="*/ 111549 w 329556"/>
                  <a:gd name="connsiteY23" fmla="*/ 207001 h 416958"/>
                  <a:gd name="connsiteX24" fmla="*/ 111549 w 329556"/>
                  <a:gd name="connsiteY24" fmla="*/ 235612 h 416958"/>
                  <a:gd name="connsiteX25" fmla="*/ 99417 w 329556"/>
                  <a:gd name="connsiteY25" fmla="*/ 252445 h 416958"/>
                  <a:gd name="connsiteX26" fmla="*/ 78589 w 329556"/>
                  <a:gd name="connsiteY26" fmla="*/ 260109 h 416958"/>
                  <a:gd name="connsiteX27" fmla="*/ 69729 w 329556"/>
                  <a:gd name="connsiteY27" fmla="*/ 256999 h 416958"/>
                  <a:gd name="connsiteX28" fmla="*/ 35506 w 329556"/>
                  <a:gd name="connsiteY28" fmla="*/ 273499 h 416958"/>
                  <a:gd name="connsiteX29" fmla="*/ 10803 w 329556"/>
                  <a:gd name="connsiteY29" fmla="*/ 307592 h 416958"/>
                  <a:gd name="connsiteX30" fmla="*/ 4142 w 329556"/>
                  <a:gd name="connsiteY30" fmla="*/ 357546 h 416958"/>
                  <a:gd name="connsiteX31" fmla="*/ 238 w 329556"/>
                  <a:gd name="connsiteY31" fmla="*/ 386826 h 416958"/>
                  <a:gd name="connsiteX32" fmla="*/ 26619 w 329556"/>
                  <a:gd name="connsiteY32" fmla="*/ 416958 h 416958"/>
                  <a:gd name="connsiteX33" fmla="*/ 26619 w 329556"/>
                  <a:gd name="connsiteY33" fmla="*/ 416958 h 416958"/>
                  <a:gd name="connsiteX34" fmla="*/ 302937 w 329556"/>
                  <a:gd name="connsiteY34" fmla="*/ 416958 h 416958"/>
                  <a:gd name="connsiteX35" fmla="*/ 302937 w 329556"/>
                  <a:gd name="connsiteY35" fmla="*/ 416958 h 416958"/>
                  <a:gd name="connsiteX36" fmla="*/ 329319 w 329556"/>
                  <a:gd name="connsiteY36" fmla="*/ 386827 h 416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29556" h="416958">
                    <a:moveTo>
                      <a:pt x="329319" y="386827"/>
                    </a:moveTo>
                    <a:lnTo>
                      <a:pt x="326010" y="362005"/>
                    </a:lnTo>
                    <a:lnTo>
                      <a:pt x="318755" y="307593"/>
                    </a:lnTo>
                    <a:cubicBezTo>
                      <a:pt x="316782" y="292796"/>
                      <a:pt x="307498" y="279983"/>
                      <a:pt x="294051" y="273500"/>
                    </a:cubicBezTo>
                    <a:lnTo>
                      <a:pt x="259829" y="257000"/>
                    </a:lnTo>
                    <a:cubicBezTo>
                      <a:pt x="256498" y="255395"/>
                      <a:pt x="252619" y="256852"/>
                      <a:pt x="250968" y="260110"/>
                    </a:cubicBezTo>
                    <a:lnTo>
                      <a:pt x="230140" y="252446"/>
                    </a:lnTo>
                    <a:cubicBezTo>
                      <a:pt x="222895" y="250031"/>
                      <a:pt x="218009" y="243251"/>
                      <a:pt x="218009" y="235613"/>
                    </a:cubicBezTo>
                    <a:lnTo>
                      <a:pt x="218009" y="207001"/>
                    </a:lnTo>
                    <a:lnTo>
                      <a:pt x="256223" y="191078"/>
                    </a:lnTo>
                    <a:cubicBezTo>
                      <a:pt x="276058" y="182813"/>
                      <a:pt x="288978" y="163432"/>
                      <a:pt x="288978" y="141943"/>
                    </a:cubicBezTo>
                    <a:lnTo>
                      <a:pt x="288978" y="133072"/>
                    </a:lnTo>
                    <a:cubicBezTo>
                      <a:pt x="303677" y="133072"/>
                      <a:pt x="315592" y="121156"/>
                      <a:pt x="315592" y="106457"/>
                    </a:cubicBezTo>
                    <a:cubicBezTo>
                      <a:pt x="315592" y="91758"/>
                      <a:pt x="303677" y="79843"/>
                      <a:pt x="288978" y="79843"/>
                    </a:cubicBezTo>
                    <a:lnTo>
                      <a:pt x="288978" y="62100"/>
                    </a:lnTo>
                    <a:cubicBezTo>
                      <a:pt x="288978" y="37602"/>
                      <a:pt x="269118" y="0"/>
                      <a:pt x="244621" y="0"/>
                    </a:cubicBezTo>
                    <a:lnTo>
                      <a:pt x="84935" y="0"/>
                    </a:lnTo>
                    <a:cubicBezTo>
                      <a:pt x="60437" y="0"/>
                      <a:pt x="40577" y="37602"/>
                      <a:pt x="40577" y="62100"/>
                    </a:cubicBezTo>
                    <a:lnTo>
                      <a:pt x="40577" y="79843"/>
                    </a:lnTo>
                    <a:cubicBezTo>
                      <a:pt x="25878" y="79843"/>
                      <a:pt x="13963" y="91758"/>
                      <a:pt x="13963" y="106457"/>
                    </a:cubicBezTo>
                    <a:cubicBezTo>
                      <a:pt x="13963" y="121156"/>
                      <a:pt x="25878" y="133072"/>
                      <a:pt x="40577" y="133072"/>
                    </a:cubicBezTo>
                    <a:lnTo>
                      <a:pt x="40577" y="141943"/>
                    </a:lnTo>
                    <a:cubicBezTo>
                      <a:pt x="40577" y="163431"/>
                      <a:pt x="53498" y="182812"/>
                      <a:pt x="73333" y="191078"/>
                    </a:cubicBezTo>
                    <a:lnTo>
                      <a:pt x="111549" y="207001"/>
                    </a:lnTo>
                    <a:lnTo>
                      <a:pt x="111549" y="235612"/>
                    </a:lnTo>
                    <a:cubicBezTo>
                      <a:pt x="111549" y="243250"/>
                      <a:pt x="106662" y="250030"/>
                      <a:pt x="99417" y="252445"/>
                    </a:cubicBezTo>
                    <a:lnTo>
                      <a:pt x="78589" y="260109"/>
                    </a:lnTo>
                    <a:cubicBezTo>
                      <a:pt x="76938" y="256851"/>
                      <a:pt x="73059" y="255395"/>
                      <a:pt x="69729" y="256999"/>
                    </a:cubicBezTo>
                    <a:lnTo>
                      <a:pt x="35506" y="273499"/>
                    </a:lnTo>
                    <a:cubicBezTo>
                      <a:pt x="22059" y="279983"/>
                      <a:pt x="12775" y="292794"/>
                      <a:pt x="10803" y="307592"/>
                    </a:cubicBezTo>
                    <a:lnTo>
                      <a:pt x="4142" y="357546"/>
                    </a:lnTo>
                    <a:lnTo>
                      <a:pt x="238" y="386826"/>
                    </a:lnTo>
                    <a:cubicBezTo>
                      <a:pt x="-1889" y="402782"/>
                      <a:pt x="10523" y="416958"/>
                      <a:pt x="26619" y="416958"/>
                    </a:cubicBezTo>
                    <a:lnTo>
                      <a:pt x="26619" y="416958"/>
                    </a:lnTo>
                    <a:lnTo>
                      <a:pt x="302937" y="416958"/>
                    </a:lnTo>
                    <a:lnTo>
                      <a:pt x="302937" y="416958"/>
                    </a:lnTo>
                    <a:cubicBezTo>
                      <a:pt x="319033" y="416958"/>
                      <a:pt x="331446" y="402782"/>
                      <a:pt x="329319" y="386827"/>
                    </a:cubicBezTo>
                    <a:close/>
                  </a:path>
                </a:pathLst>
              </a:custGeom>
              <a:solidFill>
                <a:srgbClr val="FFD7A3"/>
              </a:solidFill>
              <a:ln w="1109" cap="flat">
                <a:noFill/>
                <a:prstDash val="solid"/>
                <a:miter/>
              </a:ln>
            </p:spPr>
            <p:txBody>
              <a:bodyPr rtlCol="0" anchor="ctr"/>
              <a:lstStyle/>
              <a:p>
                <a:endParaRPr lang="en-US"/>
              </a:p>
            </p:txBody>
          </p:sp>
          <p:sp>
            <p:nvSpPr>
              <p:cNvPr id="17" name="Freihandform 16">
                <a:extLst>
                  <a:ext uri="{FF2B5EF4-FFF2-40B4-BE49-F238E27FC236}">
                    <a16:creationId xmlns:a16="http://schemas.microsoft.com/office/drawing/2014/main" id="{CD077A30-42F6-F3C7-0DCF-AF5279A576DF}"/>
                  </a:ext>
                </a:extLst>
              </p:cNvPr>
              <p:cNvSpPr/>
              <p:nvPr/>
            </p:nvSpPr>
            <p:spPr>
              <a:xfrm>
                <a:off x="2517292" y="966596"/>
                <a:ext cx="115053" cy="46414"/>
              </a:xfrm>
              <a:custGeom>
                <a:avLst/>
                <a:gdLst>
                  <a:gd name="connsiteX0" fmla="*/ 115054 w 115053"/>
                  <a:gd name="connsiteY0" fmla="*/ 0 h 46414"/>
                  <a:gd name="connsiteX1" fmla="*/ 8596 w 115053"/>
                  <a:gd name="connsiteY1" fmla="*/ 0 h 46414"/>
                  <a:gd name="connsiteX2" fmla="*/ 8596 w 115053"/>
                  <a:gd name="connsiteY2" fmla="*/ 29352 h 46414"/>
                  <a:gd name="connsiteX3" fmla="*/ 0 w 115053"/>
                  <a:gd name="connsiteY3" fmla="*/ 44546 h 46414"/>
                  <a:gd name="connsiteX4" fmla="*/ 115054 w 115053"/>
                  <a:gd name="connsiteY4" fmla="*/ 0 h 46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53" h="46414">
                    <a:moveTo>
                      <a:pt x="115054" y="0"/>
                    </a:moveTo>
                    <a:lnTo>
                      <a:pt x="8596" y="0"/>
                    </a:lnTo>
                    <a:lnTo>
                      <a:pt x="8596" y="29352"/>
                    </a:lnTo>
                    <a:cubicBezTo>
                      <a:pt x="8596" y="35665"/>
                      <a:pt x="5251" y="41386"/>
                      <a:pt x="0" y="44546"/>
                    </a:cubicBezTo>
                    <a:cubicBezTo>
                      <a:pt x="74215" y="57367"/>
                      <a:pt x="115054" y="0"/>
                      <a:pt x="115054" y="0"/>
                    </a:cubicBezTo>
                    <a:close/>
                  </a:path>
                </a:pathLst>
              </a:custGeom>
              <a:solidFill>
                <a:srgbClr val="FDC88E"/>
              </a:solidFill>
              <a:ln w="1109" cap="flat">
                <a:noFill/>
                <a:prstDash val="solid"/>
                <a:miter/>
              </a:ln>
            </p:spPr>
            <p:txBody>
              <a:bodyPr rtlCol="0" anchor="ctr"/>
              <a:lstStyle/>
              <a:p>
                <a:endParaRPr lang="en-US"/>
              </a:p>
            </p:txBody>
          </p:sp>
          <p:sp>
            <p:nvSpPr>
              <p:cNvPr id="18" name="Freihandform 17">
                <a:extLst>
                  <a:ext uri="{FF2B5EF4-FFF2-40B4-BE49-F238E27FC236}">
                    <a16:creationId xmlns:a16="http://schemas.microsoft.com/office/drawing/2014/main" id="{3002197B-1A67-3FB9-4E71-E79244463AD1}"/>
                  </a:ext>
                </a:extLst>
              </p:cNvPr>
              <p:cNvSpPr/>
              <p:nvPr/>
            </p:nvSpPr>
            <p:spPr>
              <a:xfrm>
                <a:off x="2464974" y="1016543"/>
                <a:ext cx="228367" cy="95322"/>
              </a:xfrm>
              <a:custGeom>
                <a:avLst/>
                <a:gdLst>
                  <a:gd name="connsiteX0" fmla="*/ 189736 w 228367"/>
                  <a:gd name="connsiteY0" fmla="*/ 0 h 95322"/>
                  <a:gd name="connsiteX1" fmla="*/ 114143 w 228367"/>
                  <a:gd name="connsiteY1" fmla="*/ 54292 h 95322"/>
                  <a:gd name="connsiteX2" fmla="*/ 38551 w 228367"/>
                  <a:gd name="connsiteY2" fmla="*/ 0 h 95322"/>
                  <a:gd name="connsiteX3" fmla="*/ 0 w 228367"/>
                  <a:gd name="connsiteY3" fmla="*/ 14293 h 95322"/>
                  <a:gd name="connsiteX4" fmla="*/ 114143 w 228367"/>
                  <a:gd name="connsiteY4" fmla="*/ 95323 h 95322"/>
                  <a:gd name="connsiteX5" fmla="*/ 228368 w 228367"/>
                  <a:gd name="connsiteY5" fmla="*/ 14062 h 95322"/>
                  <a:gd name="connsiteX6" fmla="*/ 189736 w 228367"/>
                  <a:gd name="connsiteY6" fmla="*/ 0 h 95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367" h="95322">
                    <a:moveTo>
                      <a:pt x="189736" y="0"/>
                    </a:moveTo>
                    <a:cubicBezTo>
                      <a:pt x="179072" y="31549"/>
                      <a:pt x="149293" y="54292"/>
                      <a:pt x="114143" y="54292"/>
                    </a:cubicBezTo>
                    <a:cubicBezTo>
                      <a:pt x="78994" y="54292"/>
                      <a:pt x="49215" y="31548"/>
                      <a:pt x="38551" y="0"/>
                    </a:cubicBezTo>
                    <a:lnTo>
                      <a:pt x="0" y="14293"/>
                    </a:lnTo>
                    <a:cubicBezTo>
                      <a:pt x="16468" y="61471"/>
                      <a:pt x="61349" y="95323"/>
                      <a:pt x="114143" y="95323"/>
                    </a:cubicBezTo>
                    <a:cubicBezTo>
                      <a:pt x="167024" y="95323"/>
                      <a:pt x="211967" y="61362"/>
                      <a:pt x="228368" y="14062"/>
                    </a:cubicBezTo>
                    <a:lnTo>
                      <a:pt x="189736" y="0"/>
                    </a:lnTo>
                    <a:close/>
                  </a:path>
                </a:pathLst>
              </a:custGeom>
              <a:solidFill>
                <a:srgbClr val="26ABB4"/>
              </a:solidFill>
              <a:ln w="1109" cap="flat">
                <a:noFill/>
                <a:prstDash val="solid"/>
                <a:miter/>
              </a:ln>
            </p:spPr>
            <p:txBody>
              <a:bodyPr rtlCol="0" anchor="ctr"/>
              <a:lstStyle/>
              <a:p>
                <a:endParaRPr lang="en-US"/>
              </a:p>
            </p:txBody>
          </p:sp>
          <p:sp>
            <p:nvSpPr>
              <p:cNvPr id="19" name="Freihandform 18">
                <a:extLst>
                  <a:ext uri="{FF2B5EF4-FFF2-40B4-BE49-F238E27FC236}">
                    <a16:creationId xmlns:a16="http://schemas.microsoft.com/office/drawing/2014/main" id="{41D5F0C9-5FD8-39C8-2882-0F09E5CD51F6}"/>
                  </a:ext>
                </a:extLst>
              </p:cNvPr>
              <p:cNvSpPr/>
              <p:nvPr/>
            </p:nvSpPr>
            <p:spPr>
              <a:xfrm>
                <a:off x="2414341" y="1016677"/>
                <a:ext cx="329554" cy="160615"/>
              </a:xfrm>
              <a:custGeom>
                <a:avLst/>
                <a:gdLst>
                  <a:gd name="connsiteX0" fmla="*/ 329316 w 329554"/>
                  <a:gd name="connsiteY0" fmla="*/ 130485 h 160615"/>
                  <a:gd name="connsiteX1" fmla="*/ 318753 w 329554"/>
                  <a:gd name="connsiteY1" fmla="*/ 51251 h 160615"/>
                  <a:gd name="connsiteX2" fmla="*/ 294049 w 329554"/>
                  <a:gd name="connsiteY2" fmla="*/ 17158 h 160615"/>
                  <a:gd name="connsiteX3" fmla="*/ 259826 w 329554"/>
                  <a:gd name="connsiteY3" fmla="*/ 658 h 160615"/>
                  <a:gd name="connsiteX4" fmla="*/ 250796 w 329554"/>
                  <a:gd name="connsiteY4" fmla="*/ 4106 h 160615"/>
                  <a:gd name="connsiteX5" fmla="*/ 164777 w 329554"/>
                  <a:gd name="connsiteY5" fmla="*/ 89647 h 160615"/>
                  <a:gd name="connsiteX6" fmla="*/ 78758 w 329554"/>
                  <a:gd name="connsiteY6" fmla="*/ 4105 h 160615"/>
                  <a:gd name="connsiteX7" fmla="*/ 69728 w 329554"/>
                  <a:gd name="connsiteY7" fmla="*/ 657 h 160615"/>
                  <a:gd name="connsiteX8" fmla="*/ 35505 w 329554"/>
                  <a:gd name="connsiteY8" fmla="*/ 17157 h 160615"/>
                  <a:gd name="connsiteX9" fmla="*/ 10801 w 329554"/>
                  <a:gd name="connsiteY9" fmla="*/ 51250 h 160615"/>
                  <a:gd name="connsiteX10" fmla="*/ 238 w 329554"/>
                  <a:gd name="connsiteY10" fmla="*/ 130484 h 160615"/>
                  <a:gd name="connsiteX11" fmla="*/ 26619 w 329554"/>
                  <a:gd name="connsiteY11" fmla="*/ 160616 h 160615"/>
                  <a:gd name="connsiteX12" fmla="*/ 302937 w 329554"/>
                  <a:gd name="connsiteY12" fmla="*/ 160616 h 160615"/>
                  <a:gd name="connsiteX13" fmla="*/ 329316 w 329554"/>
                  <a:gd name="connsiteY13" fmla="*/ 130485 h 160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9554" h="160615">
                    <a:moveTo>
                      <a:pt x="329316" y="130485"/>
                    </a:moveTo>
                    <a:lnTo>
                      <a:pt x="318753" y="51251"/>
                    </a:lnTo>
                    <a:cubicBezTo>
                      <a:pt x="316780" y="36453"/>
                      <a:pt x="307496" y="23642"/>
                      <a:pt x="294049" y="17158"/>
                    </a:cubicBezTo>
                    <a:lnTo>
                      <a:pt x="259826" y="658"/>
                    </a:lnTo>
                    <a:cubicBezTo>
                      <a:pt x="256381" y="-1003"/>
                      <a:pt x="252341" y="607"/>
                      <a:pt x="250796" y="4106"/>
                    </a:cubicBezTo>
                    <a:cubicBezTo>
                      <a:pt x="228357" y="54924"/>
                      <a:pt x="189913" y="78555"/>
                      <a:pt x="164777" y="89647"/>
                    </a:cubicBezTo>
                    <a:cubicBezTo>
                      <a:pt x="139640" y="78556"/>
                      <a:pt x="101196" y="54924"/>
                      <a:pt x="78758" y="4105"/>
                    </a:cubicBezTo>
                    <a:cubicBezTo>
                      <a:pt x="77213" y="606"/>
                      <a:pt x="73173" y="-1003"/>
                      <a:pt x="69728" y="657"/>
                    </a:cubicBezTo>
                    <a:lnTo>
                      <a:pt x="35505" y="17157"/>
                    </a:lnTo>
                    <a:cubicBezTo>
                      <a:pt x="22058" y="23641"/>
                      <a:pt x="12774" y="36452"/>
                      <a:pt x="10801" y="51250"/>
                    </a:cubicBezTo>
                    <a:lnTo>
                      <a:pt x="238" y="130484"/>
                    </a:lnTo>
                    <a:cubicBezTo>
                      <a:pt x="-1889" y="146438"/>
                      <a:pt x="10522" y="160616"/>
                      <a:pt x="26619" y="160616"/>
                    </a:cubicBezTo>
                    <a:lnTo>
                      <a:pt x="302937" y="160616"/>
                    </a:lnTo>
                    <a:cubicBezTo>
                      <a:pt x="319032" y="160617"/>
                      <a:pt x="331444" y="146439"/>
                      <a:pt x="329316" y="130485"/>
                    </a:cubicBezTo>
                    <a:close/>
                  </a:path>
                </a:pathLst>
              </a:custGeom>
              <a:solidFill>
                <a:srgbClr val="97CCD2"/>
              </a:solidFill>
              <a:ln w="1109" cap="flat">
                <a:noFill/>
                <a:prstDash val="solid"/>
                <a:miter/>
              </a:ln>
            </p:spPr>
            <p:txBody>
              <a:bodyPr rtlCol="0" anchor="ctr"/>
              <a:lstStyle/>
              <a:p>
                <a:endParaRPr lang="en-US"/>
              </a:p>
            </p:txBody>
          </p:sp>
          <p:sp>
            <p:nvSpPr>
              <p:cNvPr id="20" name="Freihandform 19">
                <a:extLst>
                  <a:ext uri="{FF2B5EF4-FFF2-40B4-BE49-F238E27FC236}">
                    <a16:creationId xmlns:a16="http://schemas.microsoft.com/office/drawing/2014/main" id="{0BB1C2FF-46FB-FFDF-2C0C-388C47AFE232}"/>
                  </a:ext>
                </a:extLst>
              </p:cNvPr>
              <p:cNvSpPr/>
              <p:nvPr/>
            </p:nvSpPr>
            <p:spPr>
              <a:xfrm>
                <a:off x="2477989" y="1016677"/>
                <a:ext cx="202260" cy="104354"/>
              </a:xfrm>
              <a:custGeom>
                <a:avLst/>
                <a:gdLst>
                  <a:gd name="connsiteX0" fmla="*/ 106791 w 202260"/>
                  <a:gd name="connsiteY0" fmla="*/ 101692 h 104354"/>
                  <a:gd name="connsiteX1" fmla="*/ 202260 w 202260"/>
                  <a:gd name="connsiteY1" fmla="*/ 3590 h 104354"/>
                  <a:gd name="connsiteX2" fmla="*/ 196179 w 202260"/>
                  <a:gd name="connsiteY2" fmla="*/ 658 h 104354"/>
                  <a:gd name="connsiteX3" fmla="*/ 187149 w 202260"/>
                  <a:gd name="connsiteY3" fmla="*/ 4106 h 104354"/>
                  <a:gd name="connsiteX4" fmla="*/ 101129 w 202260"/>
                  <a:gd name="connsiteY4" fmla="*/ 89647 h 104354"/>
                  <a:gd name="connsiteX5" fmla="*/ 15110 w 202260"/>
                  <a:gd name="connsiteY5" fmla="*/ 4105 h 104354"/>
                  <a:gd name="connsiteX6" fmla="*/ 6080 w 202260"/>
                  <a:gd name="connsiteY6" fmla="*/ 657 h 104354"/>
                  <a:gd name="connsiteX7" fmla="*/ 0 w 202260"/>
                  <a:gd name="connsiteY7" fmla="*/ 3589 h 104354"/>
                  <a:gd name="connsiteX8" fmla="*/ 95468 w 202260"/>
                  <a:gd name="connsiteY8" fmla="*/ 101690 h 104354"/>
                  <a:gd name="connsiteX9" fmla="*/ 101129 w 202260"/>
                  <a:gd name="connsiteY9" fmla="*/ 104354 h 104354"/>
                  <a:gd name="connsiteX10" fmla="*/ 106791 w 202260"/>
                  <a:gd name="connsiteY10" fmla="*/ 101692 h 104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260" h="104354">
                    <a:moveTo>
                      <a:pt x="106791" y="101692"/>
                    </a:moveTo>
                    <a:cubicBezTo>
                      <a:pt x="149652" y="81540"/>
                      <a:pt x="182449" y="47625"/>
                      <a:pt x="202260" y="3590"/>
                    </a:cubicBezTo>
                    <a:lnTo>
                      <a:pt x="196179" y="658"/>
                    </a:lnTo>
                    <a:cubicBezTo>
                      <a:pt x="192733" y="-1003"/>
                      <a:pt x="188694" y="607"/>
                      <a:pt x="187149" y="4106"/>
                    </a:cubicBezTo>
                    <a:cubicBezTo>
                      <a:pt x="164710" y="54924"/>
                      <a:pt x="126265" y="78555"/>
                      <a:pt x="101129" y="89647"/>
                    </a:cubicBezTo>
                    <a:cubicBezTo>
                      <a:pt x="75993" y="78556"/>
                      <a:pt x="37548" y="54924"/>
                      <a:pt x="15110" y="4105"/>
                    </a:cubicBezTo>
                    <a:cubicBezTo>
                      <a:pt x="13566" y="606"/>
                      <a:pt x="9526" y="-1003"/>
                      <a:pt x="6080" y="657"/>
                    </a:cubicBezTo>
                    <a:lnTo>
                      <a:pt x="0" y="3589"/>
                    </a:lnTo>
                    <a:cubicBezTo>
                      <a:pt x="19811" y="47623"/>
                      <a:pt x="52607" y="81539"/>
                      <a:pt x="95468" y="101690"/>
                    </a:cubicBezTo>
                    <a:lnTo>
                      <a:pt x="101129" y="104354"/>
                    </a:lnTo>
                    <a:lnTo>
                      <a:pt x="106791" y="101692"/>
                    </a:lnTo>
                    <a:close/>
                  </a:path>
                </a:pathLst>
              </a:custGeom>
              <a:solidFill>
                <a:srgbClr val="D0E8EA"/>
              </a:solidFill>
              <a:ln w="1109" cap="flat">
                <a:noFill/>
                <a:prstDash val="solid"/>
                <a:miter/>
              </a:ln>
            </p:spPr>
            <p:txBody>
              <a:bodyPr rtlCol="0" anchor="ctr"/>
              <a:lstStyle/>
              <a:p>
                <a:endParaRPr lang="en-US"/>
              </a:p>
            </p:txBody>
          </p:sp>
          <p:sp>
            <p:nvSpPr>
              <p:cNvPr id="21" name="Freihandform 20">
                <a:extLst>
                  <a:ext uri="{FF2B5EF4-FFF2-40B4-BE49-F238E27FC236}">
                    <a16:creationId xmlns:a16="http://schemas.microsoft.com/office/drawing/2014/main" id="{A25EB81B-9C15-23BF-784C-91648F55D428}"/>
                  </a:ext>
                </a:extLst>
              </p:cNvPr>
              <p:cNvSpPr/>
              <p:nvPr/>
            </p:nvSpPr>
            <p:spPr>
              <a:xfrm>
                <a:off x="2414340" y="1055962"/>
                <a:ext cx="67191" cy="121331"/>
              </a:xfrm>
              <a:custGeom>
                <a:avLst/>
                <a:gdLst>
                  <a:gd name="connsiteX0" fmla="*/ 67192 w 67191"/>
                  <a:gd name="connsiteY0" fmla="*/ 83322 h 121331"/>
                  <a:gd name="connsiteX1" fmla="*/ 57848 w 67191"/>
                  <a:gd name="connsiteY1" fmla="*/ 56089 h 121331"/>
                  <a:gd name="connsiteX2" fmla="*/ 14224 w 67191"/>
                  <a:gd name="connsiteY2" fmla="*/ 0 h 121331"/>
                  <a:gd name="connsiteX3" fmla="*/ 10801 w 67191"/>
                  <a:gd name="connsiteY3" fmla="*/ 11965 h 121331"/>
                  <a:gd name="connsiteX4" fmla="*/ 238 w 67191"/>
                  <a:gd name="connsiteY4" fmla="*/ 91200 h 121331"/>
                  <a:gd name="connsiteX5" fmla="*/ 26619 w 67191"/>
                  <a:gd name="connsiteY5" fmla="*/ 121331 h 121331"/>
                  <a:gd name="connsiteX6" fmla="*/ 67192 w 67191"/>
                  <a:gd name="connsiteY6" fmla="*/ 121331 h 121331"/>
                  <a:gd name="connsiteX7" fmla="*/ 67192 w 67191"/>
                  <a:gd name="connsiteY7" fmla="*/ 83322 h 12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91" h="121331">
                    <a:moveTo>
                      <a:pt x="67192" y="83322"/>
                    </a:moveTo>
                    <a:cubicBezTo>
                      <a:pt x="67192" y="73458"/>
                      <a:pt x="63904" y="63876"/>
                      <a:pt x="57848" y="56089"/>
                    </a:cubicBezTo>
                    <a:lnTo>
                      <a:pt x="14224" y="0"/>
                    </a:lnTo>
                    <a:cubicBezTo>
                      <a:pt x="12564" y="3774"/>
                      <a:pt x="11360" y="7775"/>
                      <a:pt x="10801" y="11965"/>
                    </a:cubicBezTo>
                    <a:lnTo>
                      <a:pt x="238" y="91200"/>
                    </a:lnTo>
                    <a:cubicBezTo>
                      <a:pt x="-1889" y="107154"/>
                      <a:pt x="10522" y="121331"/>
                      <a:pt x="26619" y="121331"/>
                    </a:cubicBezTo>
                    <a:lnTo>
                      <a:pt x="67192" y="121331"/>
                    </a:lnTo>
                    <a:lnTo>
                      <a:pt x="67192" y="83322"/>
                    </a:lnTo>
                    <a:close/>
                  </a:path>
                </a:pathLst>
              </a:custGeom>
              <a:solidFill>
                <a:srgbClr val="26ABB4"/>
              </a:solidFill>
              <a:ln w="1109" cap="flat">
                <a:noFill/>
                <a:prstDash val="solid"/>
                <a:miter/>
              </a:ln>
            </p:spPr>
            <p:txBody>
              <a:bodyPr rtlCol="0" anchor="ctr"/>
              <a:lstStyle/>
              <a:p>
                <a:endParaRPr lang="en-US"/>
              </a:p>
            </p:txBody>
          </p:sp>
          <p:sp>
            <p:nvSpPr>
              <p:cNvPr id="22" name="Freihandform 21">
                <a:extLst>
                  <a:ext uri="{FF2B5EF4-FFF2-40B4-BE49-F238E27FC236}">
                    <a16:creationId xmlns:a16="http://schemas.microsoft.com/office/drawing/2014/main" id="{EAFE3B88-8ABD-B18D-EF74-8608D418B04E}"/>
                  </a:ext>
                </a:extLst>
              </p:cNvPr>
              <p:cNvSpPr/>
              <p:nvPr/>
            </p:nvSpPr>
            <p:spPr>
              <a:xfrm>
                <a:off x="2676703" y="1055962"/>
                <a:ext cx="67191" cy="121331"/>
              </a:xfrm>
              <a:custGeom>
                <a:avLst/>
                <a:gdLst>
                  <a:gd name="connsiteX0" fmla="*/ 0 w 67191"/>
                  <a:gd name="connsiteY0" fmla="*/ 83322 h 121331"/>
                  <a:gd name="connsiteX1" fmla="*/ 9344 w 67191"/>
                  <a:gd name="connsiteY1" fmla="*/ 56089 h 121331"/>
                  <a:gd name="connsiteX2" fmla="*/ 52968 w 67191"/>
                  <a:gd name="connsiteY2" fmla="*/ 0 h 121331"/>
                  <a:gd name="connsiteX3" fmla="*/ 56390 w 67191"/>
                  <a:gd name="connsiteY3" fmla="*/ 11965 h 121331"/>
                  <a:gd name="connsiteX4" fmla="*/ 66954 w 67191"/>
                  <a:gd name="connsiteY4" fmla="*/ 91200 h 121331"/>
                  <a:gd name="connsiteX5" fmla="*/ 40572 w 67191"/>
                  <a:gd name="connsiteY5" fmla="*/ 121331 h 121331"/>
                  <a:gd name="connsiteX6" fmla="*/ 0 w 67191"/>
                  <a:gd name="connsiteY6" fmla="*/ 121331 h 121331"/>
                  <a:gd name="connsiteX7" fmla="*/ 0 w 67191"/>
                  <a:gd name="connsiteY7" fmla="*/ 83322 h 12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91" h="121331">
                    <a:moveTo>
                      <a:pt x="0" y="83322"/>
                    </a:moveTo>
                    <a:cubicBezTo>
                      <a:pt x="0" y="73458"/>
                      <a:pt x="3288" y="63876"/>
                      <a:pt x="9344" y="56089"/>
                    </a:cubicBezTo>
                    <a:lnTo>
                      <a:pt x="52968" y="0"/>
                    </a:lnTo>
                    <a:cubicBezTo>
                      <a:pt x="54628" y="3774"/>
                      <a:pt x="55831" y="7775"/>
                      <a:pt x="56390" y="11965"/>
                    </a:cubicBezTo>
                    <a:lnTo>
                      <a:pt x="66954" y="91200"/>
                    </a:lnTo>
                    <a:cubicBezTo>
                      <a:pt x="69081" y="107154"/>
                      <a:pt x="56670" y="121331"/>
                      <a:pt x="40572" y="121331"/>
                    </a:cubicBezTo>
                    <a:lnTo>
                      <a:pt x="0" y="121331"/>
                    </a:lnTo>
                    <a:lnTo>
                      <a:pt x="0" y="83322"/>
                    </a:lnTo>
                    <a:close/>
                  </a:path>
                </a:pathLst>
              </a:custGeom>
              <a:solidFill>
                <a:srgbClr val="26ABB4"/>
              </a:solidFill>
              <a:ln w="1109" cap="flat">
                <a:noFill/>
                <a:prstDash val="solid"/>
                <a:miter/>
              </a:ln>
            </p:spPr>
            <p:txBody>
              <a:bodyPr rtlCol="0" anchor="ctr"/>
              <a:lstStyle/>
              <a:p>
                <a:endParaRPr lang="en-US"/>
              </a:p>
            </p:txBody>
          </p:sp>
          <p:sp>
            <p:nvSpPr>
              <p:cNvPr id="23" name="Freihandform 22">
                <a:extLst>
                  <a:ext uri="{FF2B5EF4-FFF2-40B4-BE49-F238E27FC236}">
                    <a16:creationId xmlns:a16="http://schemas.microsoft.com/office/drawing/2014/main" id="{C46618C2-8B4D-FD1B-673D-8D4246188B8C}"/>
                  </a:ext>
                </a:extLst>
              </p:cNvPr>
              <p:cNvSpPr/>
              <p:nvPr/>
            </p:nvSpPr>
            <p:spPr>
              <a:xfrm>
                <a:off x="2685557" y="884535"/>
                <a:ext cx="35504" cy="106457"/>
              </a:xfrm>
              <a:custGeom>
                <a:avLst/>
                <a:gdLst>
                  <a:gd name="connsiteX0" fmla="*/ 26624 w 35504"/>
                  <a:gd name="connsiteY0" fmla="*/ 0 h 106457"/>
                  <a:gd name="connsiteX1" fmla="*/ 8881 w 35504"/>
                  <a:gd name="connsiteY1" fmla="*/ 0 h 106457"/>
                  <a:gd name="connsiteX2" fmla="*/ 9 w 35504"/>
                  <a:gd name="connsiteY2" fmla="*/ 53228 h 106457"/>
                  <a:gd name="connsiteX3" fmla="*/ 8881 w 35504"/>
                  <a:gd name="connsiteY3" fmla="*/ 106457 h 106457"/>
                  <a:gd name="connsiteX4" fmla="*/ 26624 w 35504"/>
                  <a:gd name="connsiteY4" fmla="*/ 106457 h 106457"/>
                  <a:gd name="connsiteX5" fmla="*/ 35495 w 35504"/>
                  <a:gd name="connsiteY5" fmla="*/ 53228 h 106457"/>
                  <a:gd name="connsiteX6" fmla="*/ 26624 w 35504"/>
                  <a:gd name="connsiteY6" fmla="*/ 0 h 10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4" h="106457">
                    <a:moveTo>
                      <a:pt x="26624" y="0"/>
                    </a:moveTo>
                    <a:lnTo>
                      <a:pt x="8881" y="0"/>
                    </a:lnTo>
                    <a:cubicBezTo>
                      <a:pt x="8881" y="0"/>
                      <a:pt x="431" y="23388"/>
                      <a:pt x="9" y="53228"/>
                    </a:cubicBezTo>
                    <a:cubicBezTo>
                      <a:pt x="-227" y="69940"/>
                      <a:pt x="4103" y="88676"/>
                      <a:pt x="8881" y="106457"/>
                    </a:cubicBezTo>
                    <a:lnTo>
                      <a:pt x="26624" y="106457"/>
                    </a:lnTo>
                    <a:cubicBezTo>
                      <a:pt x="31401" y="88675"/>
                      <a:pt x="35731" y="69939"/>
                      <a:pt x="35495" y="53228"/>
                    </a:cubicBezTo>
                    <a:cubicBezTo>
                      <a:pt x="35074" y="23390"/>
                      <a:pt x="26624" y="0"/>
                      <a:pt x="26624" y="0"/>
                    </a:cubicBezTo>
                    <a:close/>
                  </a:path>
                </a:pathLst>
              </a:custGeom>
              <a:solidFill>
                <a:srgbClr val="FFC85C"/>
              </a:solidFill>
              <a:ln w="1109" cap="flat">
                <a:noFill/>
                <a:prstDash val="solid"/>
                <a:miter/>
              </a:ln>
            </p:spPr>
            <p:txBody>
              <a:bodyPr rtlCol="0" anchor="ctr"/>
              <a:lstStyle/>
              <a:p>
                <a:endParaRPr lang="en-US"/>
              </a:p>
            </p:txBody>
          </p:sp>
          <p:sp>
            <p:nvSpPr>
              <p:cNvPr id="24" name="Freihandform 23">
                <a:extLst>
                  <a:ext uri="{FF2B5EF4-FFF2-40B4-BE49-F238E27FC236}">
                    <a16:creationId xmlns:a16="http://schemas.microsoft.com/office/drawing/2014/main" id="{DE4C890E-FAD1-53F0-3861-4F2F82ECE5A9}"/>
                  </a:ext>
                </a:extLst>
              </p:cNvPr>
              <p:cNvSpPr/>
              <p:nvPr/>
            </p:nvSpPr>
            <p:spPr>
              <a:xfrm>
                <a:off x="2437165" y="884535"/>
                <a:ext cx="35504" cy="106457"/>
              </a:xfrm>
              <a:custGeom>
                <a:avLst/>
                <a:gdLst>
                  <a:gd name="connsiteX0" fmla="*/ 26624 w 35504"/>
                  <a:gd name="connsiteY0" fmla="*/ 0 h 106457"/>
                  <a:gd name="connsiteX1" fmla="*/ 8881 w 35504"/>
                  <a:gd name="connsiteY1" fmla="*/ 0 h 106457"/>
                  <a:gd name="connsiteX2" fmla="*/ 9 w 35504"/>
                  <a:gd name="connsiteY2" fmla="*/ 53228 h 106457"/>
                  <a:gd name="connsiteX3" fmla="*/ 8881 w 35504"/>
                  <a:gd name="connsiteY3" fmla="*/ 106457 h 106457"/>
                  <a:gd name="connsiteX4" fmla="*/ 26624 w 35504"/>
                  <a:gd name="connsiteY4" fmla="*/ 106457 h 106457"/>
                  <a:gd name="connsiteX5" fmla="*/ 35495 w 35504"/>
                  <a:gd name="connsiteY5" fmla="*/ 53228 h 106457"/>
                  <a:gd name="connsiteX6" fmla="*/ 26624 w 35504"/>
                  <a:gd name="connsiteY6" fmla="*/ 0 h 10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4" h="106457">
                    <a:moveTo>
                      <a:pt x="26624" y="0"/>
                    </a:moveTo>
                    <a:lnTo>
                      <a:pt x="8881" y="0"/>
                    </a:lnTo>
                    <a:cubicBezTo>
                      <a:pt x="8881" y="0"/>
                      <a:pt x="431" y="23388"/>
                      <a:pt x="9" y="53228"/>
                    </a:cubicBezTo>
                    <a:cubicBezTo>
                      <a:pt x="-227" y="69940"/>
                      <a:pt x="4103" y="88676"/>
                      <a:pt x="8881" y="106457"/>
                    </a:cubicBezTo>
                    <a:lnTo>
                      <a:pt x="26624" y="106457"/>
                    </a:lnTo>
                    <a:cubicBezTo>
                      <a:pt x="31401" y="88675"/>
                      <a:pt x="35731" y="69939"/>
                      <a:pt x="35495" y="53228"/>
                    </a:cubicBezTo>
                    <a:cubicBezTo>
                      <a:pt x="35074" y="23390"/>
                      <a:pt x="26624" y="0"/>
                      <a:pt x="26624" y="0"/>
                    </a:cubicBezTo>
                    <a:close/>
                  </a:path>
                </a:pathLst>
              </a:custGeom>
              <a:solidFill>
                <a:srgbClr val="F6B45E"/>
              </a:solidFill>
              <a:ln w="1109" cap="flat">
                <a:noFill/>
                <a:prstDash val="solid"/>
                <a:miter/>
              </a:ln>
            </p:spPr>
            <p:txBody>
              <a:bodyPr rtlCol="0" anchor="ctr"/>
              <a:lstStyle/>
              <a:p>
                <a:endParaRPr lang="en-US"/>
              </a:p>
            </p:txBody>
          </p:sp>
          <p:sp>
            <p:nvSpPr>
              <p:cNvPr id="25" name="Freihandform 24">
                <a:extLst>
                  <a:ext uri="{FF2B5EF4-FFF2-40B4-BE49-F238E27FC236}">
                    <a16:creationId xmlns:a16="http://schemas.microsoft.com/office/drawing/2014/main" id="{51305F62-0855-6E96-378C-1C82C22A7D37}"/>
                  </a:ext>
                </a:extLst>
              </p:cNvPr>
              <p:cNvSpPr/>
              <p:nvPr/>
            </p:nvSpPr>
            <p:spPr>
              <a:xfrm>
                <a:off x="2428303" y="760334"/>
                <a:ext cx="301629" cy="221786"/>
              </a:xfrm>
              <a:custGeom>
                <a:avLst/>
                <a:gdLst>
                  <a:gd name="connsiteX0" fmla="*/ 275015 w 301629"/>
                  <a:gd name="connsiteY0" fmla="*/ 79843 h 221786"/>
                  <a:gd name="connsiteX1" fmla="*/ 275015 w 301629"/>
                  <a:gd name="connsiteY1" fmla="*/ 62100 h 221786"/>
                  <a:gd name="connsiteX2" fmla="*/ 230658 w 301629"/>
                  <a:gd name="connsiteY2" fmla="*/ 0 h 221786"/>
                  <a:gd name="connsiteX3" fmla="*/ 70972 w 301629"/>
                  <a:gd name="connsiteY3" fmla="*/ 0 h 221786"/>
                  <a:gd name="connsiteX4" fmla="*/ 26614 w 301629"/>
                  <a:gd name="connsiteY4" fmla="*/ 62100 h 221786"/>
                  <a:gd name="connsiteX5" fmla="*/ 26614 w 301629"/>
                  <a:gd name="connsiteY5" fmla="*/ 79843 h 221786"/>
                  <a:gd name="connsiteX6" fmla="*/ 0 w 301629"/>
                  <a:gd name="connsiteY6" fmla="*/ 106457 h 221786"/>
                  <a:gd name="connsiteX7" fmla="*/ 26614 w 301629"/>
                  <a:gd name="connsiteY7" fmla="*/ 133072 h 221786"/>
                  <a:gd name="connsiteX8" fmla="*/ 26614 w 301629"/>
                  <a:gd name="connsiteY8" fmla="*/ 141943 h 221786"/>
                  <a:gd name="connsiteX9" fmla="*/ 59370 w 301629"/>
                  <a:gd name="connsiteY9" fmla="*/ 191078 h 221786"/>
                  <a:gd name="connsiteX10" fmla="*/ 116692 w 301629"/>
                  <a:gd name="connsiteY10" fmla="*/ 214962 h 221786"/>
                  <a:gd name="connsiteX11" fmla="*/ 150814 w 301629"/>
                  <a:gd name="connsiteY11" fmla="*/ 221786 h 221786"/>
                  <a:gd name="connsiteX12" fmla="*/ 150814 w 301629"/>
                  <a:gd name="connsiteY12" fmla="*/ 221786 h 221786"/>
                  <a:gd name="connsiteX13" fmla="*/ 184934 w 301629"/>
                  <a:gd name="connsiteY13" fmla="*/ 214962 h 221786"/>
                  <a:gd name="connsiteX14" fmla="*/ 242259 w 301629"/>
                  <a:gd name="connsiteY14" fmla="*/ 191077 h 221786"/>
                  <a:gd name="connsiteX15" fmla="*/ 275015 w 301629"/>
                  <a:gd name="connsiteY15" fmla="*/ 141943 h 221786"/>
                  <a:gd name="connsiteX16" fmla="*/ 275015 w 301629"/>
                  <a:gd name="connsiteY16" fmla="*/ 133072 h 221786"/>
                  <a:gd name="connsiteX17" fmla="*/ 301629 w 301629"/>
                  <a:gd name="connsiteY17" fmla="*/ 106457 h 221786"/>
                  <a:gd name="connsiteX18" fmla="*/ 275015 w 301629"/>
                  <a:gd name="connsiteY18" fmla="*/ 79843 h 22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1629" h="221786">
                    <a:moveTo>
                      <a:pt x="275015" y="79843"/>
                    </a:moveTo>
                    <a:lnTo>
                      <a:pt x="275015" y="62100"/>
                    </a:lnTo>
                    <a:cubicBezTo>
                      <a:pt x="275015" y="37602"/>
                      <a:pt x="255155" y="0"/>
                      <a:pt x="230658" y="0"/>
                    </a:cubicBezTo>
                    <a:lnTo>
                      <a:pt x="70972" y="0"/>
                    </a:lnTo>
                    <a:cubicBezTo>
                      <a:pt x="46474" y="0"/>
                      <a:pt x="26614" y="37602"/>
                      <a:pt x="26614" y="62100"/>
                    </a:cubicBezTo>
                    <a:lnTo>
                      <a:pt x="26614" y="79843"/>
                    </a:lnTo>
                    <a:cubicBezTo>
                      <a:pt x="11915" y="79843"/>
                      <a:pt x="0" y="91758"/>
                      <a:pt x="0" y="106457"/>
                    </a:cubicBezTo>
                    <a:cubicBezTo>
                      <a:pt x="0" y="121156"/>
                      <a:pt x="11915" y="133072"/>
                      <a:pt x="26614" y="133072"/>
                    </a:cubicBezTo>
                    <a:lnTo>
                      <a:pt x="26614" y="141943"/>
                    </a:lnTo>
                    <a:cubicBezTo>
                      <a:pt x="26614" y="163431"/>
                      <a:pt x="39535" y="182812"/>
                      <a:pt x="59370" y="191078"/>
                    </a:cubicBezTo>
                    <a:lnTo>
                      <a:pt x="116692" y="214962"/>
                    </a:lnTo>
                    <a:cubicBezTo>
                      <a:pt x="127504" y="219467"/>
                      <a:pt x="139101" y="221786"/>
                      <a:pt x="150814" y="221786"/>
                    </a:cubicBezTo>
                    <a:lnTo>
                      <a:pt x="150814" y="221786"/>
                    </a:lnTo>
                    <a:cubicBezTo>
                      <a:pt x="162526" y="221786"/>
                      <a:pt x="174122" y="219467"/>
                      <a:pt x="184934" y="214962"/>
                    </a:cubicBezTo>
                    <a:lnTo>
                      <a:pt x="242259" y="191077"/>
                    </a:lnTo>
                    <a:cubicBezTo>
                      <a:pt x="262095" y="182813"/>
                      <a:pt x="275015" y="163432"/>
                      <a:pt x="275015" y="141943"/>
                    </a:cubicBezTo>
                    <a:lnTo>
                      <a:pt x="275015" y="133072"/>
                    </a:lnTo>
                    <a:cubicBezTo>
                      <a:pt x="289714" y="133072"/>
                      <a:pt x="301629" y="121156"/>
                      <a:pt x="301629" y="106457"/>
                    </a:cubicBezTo>
                    <a:cubicBezTo>
                      <a:pt x="301629" y="91758"/>
                      <a:pt x="289714" y="79843"/>
                      <a:pt x="275015" y="79843"/>
                    </a:cubicBezTo>
                    <a:close/>
                  </a:path>
                </a:pathLst>
              </a:custGeom>
              <a:solidFill>
                <a:srgbClr val="FFE1B2"/>
              </a:solidFill>
              <a:ln w="1109" cap="flat">
                <a:noFill/>
                <a:prstDash val="solid"/>
                <a:miter/>
              </a:ln>
            </p:spPr>
            <p:txBody>
              <a:bodyPr rtlCol="0" anchor="ctr"/>
              <a:lstStyle/>
              <a:p>
                <a:endParaRPr lang="en-US"/>
              </a:p>
            </p:txBody>
          </p:sp>
          <p:sp>
            <p:nvSpPr>
              <p:cNvPr id="26" name="Freihandform 25">
                <a:extLst>
                  <a:ext uri="{FF2B5EF4-FFF2-40B4-BE49-F238E27FC236}">
                    <a16:creationId xmlns:a16="http://schemas.microsoft.com/office/drawing/2014/main" id="{15E02838-FA30-22E2-DA3D-17603DA84882}"/>
                  </a:ext>
                </a:extLst>
              </p:cNvPr>
              <p:cNvSpPr/>
              <p:nvPr/>
            </p:nvSpPr>
            <p:spPr>
              <a:xfrm>
                <a:off x="2508146" y="849049"/>
                <a:ext cx="17742" cy="26614"/>
              </a:xfrm>
              <a:custGeom>
                <a:avLst/>
                <a:gdLst>
                  <a:gd name="connsiteX0" fmla="*/ 8871 w 17742"/>
                  <a:gd name="connsiteY0" fmla="*/ 26614 h 26614"/>
                  <a:gd name="connsiteX1" fmla="*/ 8871 w 17742"/>
                  <a:gd name="connsiteY1" fmla="*/ 26614 h 26614"/>
                  <a:gd name="connsiteX2" fmla="*/ 0 w 17742"/>
                  <a:gd name="connsiteY2" fmla="*/ 17743 h 26614"/>
                  <a:gd name="connsiteX3" fmla="*/ 0 w 17742"/>
                  <a:gd name="connsiteY3" fmla="*/ 8871 h 26614"/>
                  <a:gd name="connsiteX4" fmla="*/ 8871 w 17742"/>
                  <a:gd name="connsiteY4" fmla="*/ 0 h 26614"/>
                  <a:gd name="connsiteX5" fmla="*/ 8871 w 17742"/>
                  <a:gd name="connsiteY5" fmla="*/ 0 h 26614"/>
                  <a:gd name="connsiteX6" fmla="*/ 17743 w 17742"/>
                  <a:gd name="connsiteY6" fmla="*/ 8871 h 26614"/>
                  <a:gd name="connsiteX7" fmla="*/ 17743 w 17742"/>
                  <a:gd name="connsiteY7" fmla="*/ 17743 h 26614"/>
                  <a:gd name="connsiteX8" fmla="*/ 8871 w 17742"/>
                  <a:gd name="connsiteY8" fmla="*/ 26614 h 26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2" h="26614">
                    <a:moveTo>
                      <a:pt x="8871" y="26614"/>
                    </a:moveTo>
                    <a:lnTo>
                      <a:pt x="8871" y="26614"/>
                    </a:lnTo>
                    <a:cubicBezTo>
                      <a:pt x="3992" y="26614"/>
                      <a:pt x="0" y="22622"/>
                      <a:pt x="0" y="17743"/>
                    </a:cubicBezTo>
                    <a:lnTo>
                      <a:pt x="0" y="8871"/>
                    </a:lnTo>
                    <a:cubicBezTo>
                      <a:pt x="0" y="3992"/>
                      <a:pt x="3992" y="0"/>
                      <a:pt x="8871" y="0"/>
                    </a:cubicBezTo>
                    <a:lnTo>
                      <a:pt x="8871" y="0"/>
                    </a:lnTo>
                    <a:cubicBezTo>
                      <a:pt x="13751" y="0"/>
                      <a:pt x="17743" y="3992"/>
                      <a:pt x="17743" y="8871"/>
                    </a:cubicBezTo>
                    <a:lnTo>
                      <a:pt x="17743" y="17743"/>
                    </a:lnTo>
                    <a:cubicBezTo>
                      <a:pt x="17743" y="22622"/>
                      <a:pt x="13751" y="26614"/>
                      <a:pt x="8871" y="26614"/>
                    </a:cubicBezTo>
                    <a:close/>
                  </a:path>
                </a:pathLst>
              </a:custGeom>
              <a:solidFill>
                <a:srgbClr val="623F33"/>
              </a:solidFill>
              <a:ln w="1109" cap="flat">
                <a:noFill/>
                <a:prstDash val="solid"/>
                <a:miter/>
              </a:ln>
            </p:spPr>
            <p:txBody>
              <a:bodyPr rtlCol="0" anchor="ctr"/>
              <a:lstStyle/>
              <a:p>
                <a:endParaRPr lang="en-US"/>
              </a:p>
            </p:txBody>
          </p:sp>
          <p:sp>
            <p:nvSpPr>
              <p:cNvPr id="27" name="Freihandform 26">
                <a:extLst>
                  <a:ext uri="{FF2B5EF4-FFF2-40B4-BE49-F238E27FC236}">
                    <a16:creationId xmlns:a16="http://schemas.microsoft.com/office/drawing/2014/main" id="{83CCB4B1-4AAF-F26A-2E56-CAAF2B7FA8E6}"/>
                  </a:ext>
                </a:extLst>
              </p:cNvPr>
              <p:cNvSpPr/>
              <p:nvPr/>
            </p:nvSpPr>
            <p:spPr>
              <a:xfrm>
                <a:off x="2632346" y="849049"/>
                <a:ext cx="17742" cy="26614"/>
              </a:xfrm>
              <a:custGeom>
                <a:avLst/>
                <a:gdLst>
                  <a:gd name="connsiteX0" fmla="*/ 8871 w 17742"/>
                  <a:gd name="connsiteY0" fmla="*/ 26614 h 26614"/>
                  <a:gd name="connsiteX1" fmla="*/ 8871 w 17742"/>
                  <a:gd name="connsiteY1" fmla="*/ 26614 h 26614"/>
                  <a:gd name="connsiteX2" fmla="*/ 0 w 17742"/>
                  <a:gd name="connsiteY2" fmla="*/ 17743 h 26614"/>
                  <a:gd name="connsiteX3" fmla="*/ 0 w 17742"/>
                  <a:gd name="connsiteY3" fmla="*/ 8871 h 26614"/>
                  <a:gd name="connsiteX4" fmla="*/ 8871 w 17742"/>
                  <a:gd name="connsiteY4" fmla="*/ 0 h 26614"/>
                  <a:gd name="connsiteX5" fmla="*/ 8871 w 17742"/>
                  <a:gd name="connsiteY5" fmla="*/ 0 h 26614"/>
                  <a:gd name="connsiteX6" fmla="*/ 17743 w 17742"/>
                  <a:gd name="connsiteY6" fmla="*/ 8871 h 26614"/>
                  <a:gd name="connsiteX7" fmla="*/ 17743 w 17742"/>
                  <a:gd name="connsiteY7" fmla="*/ 17743 h 26614"/>
                  <a:gd name="connsiteX8" fmla="*/ 8871 w 17742"/>
                  <a:gd name="connsiteY8" fmla="*/ 26614 h 26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2" h="26614">
                    <a:moveTo>
                      <a:pt x="8871" y="26614"/>
                    </a:moveTo>
                    <a:lnTo>
                      <a:pt x="8871" y="26614"/>
                    </a:lnTo>
                    <a:cubicBezTo>
                      <a:pt x="3992" y="26614"/>
                      <a:pt x="0" y="22622"/>
                      <a:pt x="0" y="17743"/>
                    </a:cubicBezTo>
                    <a:lnTo>
                      <a:pt x="0" y="8871"/>
                    </a:lnTo>
                    <a:cubicBezTo>
                      <a:pt x="0" y="3992"/>
                      <a:pt x="3992" y="0"/>
                      <a:pt x="8871" y="0"/>
                    </a:cubicBezTo>
                    <a:lnTo>
                      <a:pt x="8871" y="0"/>
                    </a:lnTo>
                    <a:cubicBezTo>
                      <a:pt x="13751" y="0"/>
                      <a:pt x="17743" y="3992"/>
                      <a:pt x="17743" y="8871"/>
                    </a:cubicBezTo>
                    <a:lnTo>
                      <a:pt x="17743" y="17743"/>
                    </a:lnTo>
                    <a:cubicBezTo>
                      <a:pt x="17743" y="22622"/>
                      <a:pt x="13751" y="26614"/>
                      <a:pt x="8871" y="26614"/>
                    </a:cubicBezTo>
                    <a:close/>
                  </a:path>
                </a:pathLst>
              </a:custGeom>
              <a:solidFill>
                <a:srgbClr val="623F33"/>
              </a:solidFill>
              <a:ln w="1109" cap="flat">
                <a:noFill/>
                <a:prstDash val="solid"/>
                <a:miter/>
              </a:ln>
            </p:spPr>
            <p:txBody>
              <a:bodyPr rtlCol="0" anchor="ctr"/>
              <a:lstStyle/>
              <a:p>
                <a:endParaRPr lang="en-US"/>
              </a:p>
            </p:txBody>
          </p:sp>
          <p:sp>
            <p:nvSpPr>
              <p:cNvPr id="28" name="Freihandform 27">
                <a:extLst>
                  <a:ext uri="{FF2B5EF4-FFF2-40B4-BE49-F238E27FC236}">
                    <a16:creationId xmlns:a16="http://schemas.microsoft.com/office/drawing/2014/main" id="{B993D25C-08BC-C68F-B48F-7B0C6C80379E}"/>
                  </a:ext>
                </a:extLst>
              </p:cNvPr>
              <p:cNvSpPr/>
              <p:nvPr/>
            </p:nvSpPr>
            <p:spPr>
              <a:xfrm>
                <a:off x="2534759" y="911147"/>
                <a:ext cx="88716" cy="26858"/>
              </a:xfrm>
              <a:custGeom>
                <a:avLst/>
                <a:gdLst>
                  <a:gd name="connsiteX0" fmla="*/ 44359 w 88716"/>
                  <a:gd name="connsiteY0" fmla="*/ 26859 h 26858"/>
                  <a:gd name="connsiteX1" fmla="*/ 3883 w 88716"/>
                  <a:gd name="connsiteY1" fmla="*/ 16208 h 26858"/>
                  <a:gd name="connsiteX2" fmla="*/ 1539 w 88716"/>
                  <a:gd name="connsiteY2" fmla="*/ 3884 h 26858"/>
                  <a:gd name="connsiteX3" fmla="*/ 13863 w 88716"/>
                  <a:gd name="connsiteY3" fmla="*/ 1541 h 26858"/>
                  <a:gd name="connsiteX4" fmla="*/ 44359 w 88716"/>
                  <a:gd name="connsiteY4" fmla="*/ 9117 h 26858"/>
                  <a:gd name="connsiteX5" fmla="*/ 74854 w 88716"/>
                  <a:gd name="connsiteY5" fmla="*/ 1541 h 26858"/>
                  <a:gd name="connsiteX6" fmla="*/ 87178 w 88716"/>
                  <a:gd name="connsiteY6" fmla="*/ 3884 h 26858"/>
                  <a:gd name="connsiteX7" fmla="*/ 84835 w 88716"/>
                  <a:gd name="connsiteY7" fmla="*/ 16208 h 26858"/>
                  <a:gd name="connsiteX8" fmla="*/ 44359 w 88716"/>
                  <a:gd name="connsiteY8" fmla="*/ 26859 h 26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716" h="26858">
                    <a:moveTo>
                      <a:pt x="44359" y="26859"/>
                    </a:moveTo>
                    <a:cubicBezTo>
                      <a:pt x="28586" y="26859"/>
                      <a:pt x="13833" y="22978"/>
                      <a:pt x="3883" y="16208"/>
                    </a:cubicBezTo>
                    <a:cubicBezTo>
                      <a:pt x="-167" y="13453"/>
                      <a:pt x="-1221" y="7934"/>
                      <a:pt x="1539" y="3884"/>
                    </a:cubicBezTo>
                    <a:cubicBezTo>
                      <a:pt x="4290" y="-161"/>
                      <a:pt x="9813" y="-1215"/>
                      <a:pt x="13863" y="1541"/>
                    </a:cubicBezTo>
                    <a:cubicBezTo>
                      <a:pt x="20837" y="6284"/>
                      <a:pt x="32238" y="9117"/>
                      <a:pt x="44359" y="9117"/>
                    </a:cubicBezTo>
                    <a:cubicBezTo>
                      <a:pt x="56479" y="9117"/>
                      <a:pt x="67880" y="6284"/>
                      <a:pt x="74854" y="1541"/>
                    </a:cubicBezTo>
                    <a:cubicBezTo>
                      <a:pt x="78913" y="-1223"/>
                      <a:pt x="84423" y="-166"/>
                      <a:pt x="87178" y="3884"/>
                    </a:cubicBezTo>
                    <a:cubicBezTo>
                      <a:pt x="89937" y="7934"/>
                      <a:pt x="88884" y="13453"/>
                      <a:pt x="84835" y="16208"/>
                    </a:cubicBezTo>
                    <a:cubicBezTo>
                      <a:pt x="74885" y="22978"/>
                      <a:pt x="60131" y="26859"/>
                      <a:pt x="44359" y="26859"/>
                    </a:cubicBezTo>
                    <a:close/>
                  </a:path>
                </a:pathLst>
              </a:custGeom>
              <a:solidFill>
                <a:srgbClr val="E4B07B"/>
              </a:solidFill>
              <a:ln w="1109" cap="flat">
                <a:noFill/>
                <a:prstDash val="solid"/>
                <a:miter/>
              </a:ln>
            </p:spPr>
            <p:txBody>
              <a:bodyPr rtlCol="0" anchor="ctr"/>
              <a:lstStyle/>
              <a:p>
                <a:endParaRPr lang="en-US"/>
              </a:p>
            </p:txBody>
          </p:sp>
          <p:sp>
            <p:nvSpPr>
              <p:cNvPr id="29" name="Freihandform 28">
                <a:extLst>
                  <a:ext uri="{FF2B5EF4-FFF2-40B4-BE49-F238E27FC236}">
                    <a16:creationId xmlns:a16="http://schemas.microsoft.com/office/drawing/2014/main" id="{7D45EC26-6A14-2FC5-7A11-F4B95C332A10}"/>
                  </a:ext>
                </a:extLst>
              </p:cNvPr>
              <p:cNvSpPr/>
              <p:nvPr/>
            </p:nvSpPr>
            <p:spPr>
              <a:xfrm>
                <a:off x="2428303" y="757008"/>
                <a:ext cx="163012" cy="221337"/>
              </a:xfrm>
              <a:custGeom>
                <a:avLst/>
                <a:gdLst>
                  <a:gd name="connsiteX0" fmla="*/ 163013 w 163012"/>
                  <a:gd name="connsiteY0" fmla="*/ 0 h 221337"/>
                  <a:gd name="connsiteX1" fmla="*/ 143052 w 163012"/>
                  <a:gd name="connsiteY1" fmla="*/ 0 h 221337"/>
                  <a:gd name="connsiteX2" fmla="*/ 26617 w 163012"/>
                  <a:gd name="connsiteY2" fmla="*/ 83170 h 221337"/>
                  <a:gd name="connsiteX3" fmla="*/ 26614 w 163012"/>
                  <a:gd name="connsiteY3" fmla="*/ 83170 h 221337"/>
                  <a:gd name="connsiteX4" fmla="*/ 26614 w 163012"/>
                  <a:gd name="connsiteY4" fmla="*/ 83170 h 221337"/>
                  <a:gd name="connsiteX5" fmla="*/ 0 w 163012"/>
                  <a:gd name="connsiteY5" fmla="*/ 109784 h 221337"/>
                  <a:gd name="connsiteX6" fmla="*/ 26614 w 163012"/>
                  <a:gd name="connsiteY6" fmla="*/ 136399 h 221337"/>
                  <a:gd name="connsiteX7" fmla="*/ 26614 w 163012"/>
                  <a:gd name="connsiteY7" fmla="*/ 145270 h 221337"/>
                  <a:gd name="connsiteX8" fmla="*/ 59370 w 163012"/>
                  <a:gd name="connsiteY8" fmla="*/ 194405 h 221337"/>
                  <a:gd name="connsiteX9" fmla="*/ 116691 w 163012"/>
                  <a:gd name="connsiteY9" fmla="*/ 218289 h 221337"/>
                  <a:gd name="connsiteX10" fmla="*/ 125259 w 163012"/>
                  <a:gd name="connsiteY10" fmla="*/ 221337 h 221337"/>
                  <a:gd name="connsiteX11" fmla="*/ 73184 w 163012"/>
                  <a:gd name="connsiteY11" fmla="*/ 176013 h 221337"/>
                  <a:gd name="connsiteX12" fmla="*/ 62100 w 163012"/>
                  <a:gd name="connsiteY12" fmla="*/ 147597 h 221337"/>
                  <a:gd name="connsiteX13" fmla="*/ 62100 w 163012"/>
                  <a:gd name="connsiteY13" fmla="*/ 98015 h 221337"/>
                  <a:gd name="connsiteX14" fmla="*/ 163013 w 163012"/>
                  <a:gd name="connsiteY14" fmla="*/ 0 h 22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3012" h="221337">
                    <a:moveTo>
                      <a:pt x="163013" y="0"/>
                    </a:moveTo>
                    <a:lnTo>
                      <a:pt x="143052" y="0"/>
                    </a:lnTo>
                    <a:cubicBezTo>
                      <a:pt x="143052" y="0"/>
                      <a:pt x="158207" y="58404"/>
                      <a:pt x="26617" y="83170"/>
                    </a:cubicBezTo>
                    <a:lnTo>
                      <a:pt x="26614" y="83170"/>
                    </a:lnTo>
                    <a:lnTo>
                      <a:pt x="26614" y="83170"/>
                    </a:lnTo>
                    <a:cubicBezTo>
                      <a:pt x="11915" y="83170"/>
                      <a:pt x="0" y="95085"/>
                      <a:pt x="0" y="109784"/>
                    </a:cubicBezTo>
                    <a:cubicBezTo>
                      <a:pt x="0" y="124483"/>
                      <a:pt x="11915" y="136399"/>
                      <a:pt x="26614" y="136399"/>
                    </a:cubicBezTo>
                    <a:lnTo>
                      <a:pt x="26614" y="145270"/>
                    </a:lnTo>
                    <a:cubicBezTo>
                      <a:pt x="26614" y="166758"/>
                      <a:pt x="39535" y="186140"/>
                      <a:pt x="59370" y="194405"/>
                    </a:cubicBezTo>
                    <a:lnTo>
                      <a:pt x="116691" y="218289"/>
                    </a:lnTo>
                    <a:cubicBezTo>
                      <a:pt x="119496" y="219457"/>
                      <a:pt x="122359" y="220464"/>
                      <a:pt x="125259" y="221337"/>
                    </a:cubicBezTo>
                    <a:cubicBezTo>
                      <a:pt x="99927" y="202806"/>
                      <a:pt x="83064" y="186605"/>
                      <a:pt x="73184" y="176013"/>
                    </a:cubicBezTo>
                    <a:cubicBezTo>
                      <a:pt x="65996" y="168306"/>
                      <a:pt x="62100" y="158136"/>
                      <a:pt x="62100" y="147597"/>
                    </a:cubicBezTo>
                    <a:lnTo>
                      <a:pt x="62100" y="98015"/>
                    </a:lnTo>
                    <a:cubicBezTo>
                      <a:pt x="87021" y="89317"/>
                      <a:pt x="163013" y="58219"/>
                      <a:pt x="163013" y="0"/>
                    </a:cubicBezTo>
                    <a:close/>
                  </a:path>
                </a:pathLst>
              </a:custGeom>
              <a:solidFill>
                <a:srgbClr val="FFD7A3"/>
              </a:solidFill>
              <a:ln w="1109" cap="flat">
                <a:noFill/>
                <a:prstDash val="solid"/>
                <a:miter/>
              </a:ln>
            </p:spPr>
            <p:txBody>
              <a:bodyPr rtlCol="0" anchor="ctr"/>
              <a:lstStyle/>
              <a:p>
                <a:endParaRPr lang="en-US"/>
              </a:p>
            </p:txBody>
          </p:sp>
          <p:sp>
            <p:nvSpPr>
              <p:cNvPr id="30" name="Freihandform 29">
                <a:extLst>
                  <a:ext uri="{FF2B5EF4-FFF2-40B4-BE49-F238E27FC236}">
                    <a16:creationId xmlns:a16="http://schemas.microsoft.com/office/drawing/2014/main" id="{6328DE19-AA6D-8365-735E-167F046E0524}"/>
                  </a:ext>
                </a:extLst>
              </p:cNvPr>
              <p:cNvSpPr/>
              <p:nvPr/>
            </p:nvSpPr>
            <p:spPr>
              <a:xfrm>
                <a:off x="2437174" y="990992"/>
                <a:ext cx="35485" cy="17742"/>
              </a:xfrm>
              <a:custGeom>
                <a:avLst/>
                <a:gdLst>
                  <a:gd name="connsiteX0" fmla="*/ 26614 w 35485"/>
                  <a:gd name="connsiteY0" fmla="*/ 17743 h 17742"/>
                  <a:gd name="connsiteX1" fmla="*/ 8871 w 35485"/>
                  <a:gd name="connsiteY1" fmla="*/ 17743 h 17742"/>
                  <a:gd name="connsiteX2" fmla="*/ 0 w 35485"/>
                  <a:gd name="connsiteY2" fmla="*/ 8871 h 17742"/>
                  <a:gd name="connsiteX3" fmla="*/ 0 w 35485"/>
                  <a:gd name="connsiteY3" fmla="*/ 8871 h 17742"/>
                  <a:gd name="connsiteX4" fmla="*/ 8871 w 35485"/>
                  <a:gd name="connsiteY4" fmla="*/ 0 h 17742"/>
                  <a:gd name="connsiteX5" fmla="*/ 26614 w 35485"/>
                  <a:gd name="connsiteY5" fmla="*/ 0 h 17742"/>
                  <a:gd name="connsiteX6" fmla="*/ 35486 w 35485"/>
                  <a:gd name="connsiteY6" fmla="*/ 8871 h 17742"/>
                  <a:gd name="connsiteX7" fmla="*/ 35486 w 35485"/>
                  <a:gd name="connsiteY7" fmla="*/ 8871 h 17742"/>
                  <a:gd name="connsiteX8" fmla="*/ 26614 w 35485"/>
                  <a:gd name="connsiteY8" fmla="*/ 17743 h 1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85" h="17742">
                    <a:moveTo>
                      <a:pt x="26614" y="17743"/>
                    </a:moveTo>
                    <a:lnTo>
                      <a:pt x="8871" y="17743"/>
                    </a:lnTo>
                    <a:cubicBezTo>
                      <a:pt x="3972" y="17743"/>
                      <a:pt x="0" y="13771"/>
                      <a:pt x="0" y="8871"/>
                    </a:cubicBezTo>
                    <a:lnTo>
                      <a:pt x="0" y="8871"/>
                    </a:lnTo>
                    <a:cubicBezTo>
                      <a:pt x="0" y="3972"/>
                      <a:pt x="3972" y="0"/>
                      <a:pt x="8871" y="0"/>
                    </a:cubicBezTo>
                    <a:lnTo>
                      <a:pt x="26614" y="0"/>
                    </a:lnTo>
                    <a:cubicBezTo>
                      <a:pt x="31514" y="0"/>
                      <a:pt x="35486" y="3972"/>
                      <a:pt x="35486" y="8871"/>
                    </a:cubicBezTo>
                    <a:lnTo>
                      <a:pt x="35486" y="8871"/>
                    </a:lnTo>
                    <a:cubicBezTo>
                      <a:pt x="35486" y="13772"/>
                      <a:pt x="31514" y="17743"/>
                      <a:pt x="26614" y="17743"/>
                    </a:cubicBezTo>
                    <a:close/>
                  </a:path>
                </a:pathLst>
              </a:custGeom>
              <a:solidFill>
                <a:srgbClr val="00A1B4"/>
              </a:solidFill>
              <a:ln w="1109" cap="flat">
                <a:noFill/>
                <a:prstDash val="solid"/>
                <a:miter/>
              </a:ln>
            </p:spPr>
            <p:txBody>
              <a:bodyPr rtlCol="0" anchor="ctr"/>
              <a:lstStyle/>
              <a:p>
                <a:endParaRPr lang="en-US"/>
              </a:p>
            </p:txBody>
          </p:sp>
          <p:sp>
            <p:nvSpPr>
              <p:cNvPr id="31" name="Freihandform 30">
                <a:extLst>
                  <a:ext uri="{FF2B5EF4-FFF2-40B4-BE49-F238E27FC236}">
                    <a16:creationId xmlns:a16="http://schemas.microsoft.com/office/drawing/2014/main" id="{8092129A-E27D-91C7-5D79-A61D11555461}"/>
                  </a:ext>
                </a:extLst>
              </p:cNvPr>
              <p:cNvSpPr/>
              <p:nvPr/>
            </p:nvSpPr>
            <p:spPr>
              <a:xfrm>
                <a:off x="2441177" y="1008735"/>
                <a:ext cx="27480" cy="62100"/>
              </a:xfrm>
              <a:custGeom>
                <a:avLst/>
                <a:gdLst>
                  <a:gd name="connsiteX0" fmla="*/ 22612 w 27480"/>
                  <a:gd name="connsiteY0" fmla="*/ 0 h 62100"/>
                  <a:gd name="connsiteX1" fmla="*/ 13740 w 27480"/>
                  <a:gd name="connsiteY1" fmla="*/ 62100 h 62100"/>
                  <a:gd name="connsiteX2" fmla="*/ 4869 w 27480"/>
                  <a:gd name="connsiteY2" fmla="*/ 0 h 62100"/>
                </a:gdLst>
                <a:ahLst/>
                <a:cxnLst>
                  <a:cxn ang="0">
                    <a:pos x="connsiteX0" y="connsiteY0"/>
                  </a:cxn>
                  <a:cxn ang="0">
                    <a:pos x="connsiteX1" y="connsiteY1"/>
                  </a:cxn>
                  <a:cxn ang="0">
                    <a:pos x="connsiteX2" y="connsiteY2"/>
                  </a:cxn>
                </a:cxnLst>
                <a:rect l="l" t="t" r="r" b="b"/>
                <a:pathLst>
                  <a:path w="27480" h="62100">
                    <a:moveTo>
                      <a:pt x="22612" y="0"/>
                    </a:moveTo>
                    <a:cubicBezTo>
                      <a:pt x="22612" y="0"/>
                      <a:pt x="38137" y="26614"/>
                      <a:pt x="13740" y="62100"/>
                    </a:cubicBezTo>
                    <a:cubicBezTo>
                      <a:pt x="-10656" y="26614"/>
                      <a:pt x="4869" y="0"/>
                      <a:pt x="4869" y="0"/>
                    </a:cubicBezTo>
                  </a:path>
                </a:pathLst>
              </a:custGeom>
              <a:solidFill>
                <a:srgbClr val="F6B45E"/>
              </a:solidFill>
              <a:ln w="1109" cap="flat">
                <a:noFill/>
                <a:prstDash val="solid"/>
                <a:miter/>
              </a:ln>
            </p:spPr>
            <p:txBody>
              <a:bodyPr rtlCol="0" anchor="ctr"/>
              <a:lstStyle/>
              <a:p>
                <a:endParaRPr lang="en-US"/>
              </a:p>
            </p:txBody>
          </p:sp>
          <p:sp>
            <p:nvSpPr>
              <p:cNvPr id="32" name="Freihandform 31">
                <a:extLst>
                  <a:ext uri="{FF2B5EF4-FFF2-40B4-BE49-F238E27FC236}">
                    <a16:creationId xmlns:a16="http://schemas.microsoft.com/office/drawing/2014/main" id="{35437A77-DFC6-E444-7BEF-ADE9EFBF592A}"/>
                  </a:ext>
                </a:extLst>
              </p:cNvPr>
              <p:cNvSpPr/>
              <p:nvPr/>
            </p:nvSpPr>
            <p:spPr>
              <a:xfrm>
                <a:off x="2685566" y="990992"/>
                <a:ext cx="35485" cy="17742"/>
              </a:xfrm>
              <a:custGeom>
                <a:avLst/>
                <a:gdLst>
                  <a:gd name="connsiteX0" fmla="*/ 8871 w 35485"/>
                  <a:gd name="connsiteY0" fmla="*/ 17743 h 17742"/>
                  <a:gd name="connsiteX1" fmla="*/ 26614 w 35485"/>
                  <a:gd name="connsiteY1" fmla="*/ 17743 h 17742"/>
                  <a:gd name="connsiteX2" fmla="*/ 35486 w 35485"/>
                  <a:gd name="connsiteY2" fmla="*/ 8871 h 17742"/>
                  <a:gd name="connsiteX3" fmla="*/ 35486 w 35485"/>
                  <a:gd name="connsiteY3" fmla="*/ 8871 h 17742"/>
                  <a:gd name="connsiteX4" fmla="*/ 26614 w 35485"/>
                  <a:gd name="connsiteY4" fmla="*/ 0 h 17742"/>
                  <a:gd name="connsiteX5" fmla="*/ 8871 w 35485"/>
                  <a:gd name="connsiteY5" fmla="*/ 0 h 17742"/>
                  <a:gd name="connsiteX6" fmla="*/ 0 w 35485"/>
                  <a:gd name="connsiteY6" fmla="*/ 8871 h 17742"/>
                  <a:gd name="connsiteX7" fmla="*/ 0 w 35485"/>
                  <a:gd name="connsiteY7" fmla="*/ 8871 h 17742"/>
                  <a:gd name="connsiteX8" fmla="*/ 8871 w 35485"/>
                  <a:gd name="connsiteY8" fmla="*/ 17743 h 1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85" h="17742">
                    <a:moveTo>
                      <a:pt x="8871" y="17743"/>
                    </a:moveTo>
                    <a:lnTo>
                      <a:pt x="26614" y="17743"/>
                    </a:lnTo>
                    <a:cubicBezTo>
                      <a:pt x="31514" y="17743"/>
                      <a:pt x="35486" y="13771"/>
                      <a:pt x="35486" y="8871"/>
                    </a:cubicBezTo>
                    <a:lnTo>
                      <a:pt x="35486" y="8871"/>
                    </a:lnTo>
                    <a:cubicBezTo>
                      <a:pt x="35486" y="3972"/>
                      <a:pt x="31514" y="0"/>
                      <a:pt x="26614" y="0"/>
                    </a:cubicBezTo>
                    <a:lnTo>
                      <a:pt x="8871" y="0"/>
                    </a:lnTo>
                    <a:cubicBezTo>
                      <a:pt x="3972" y="0"/>
                      <a:pt x="0" y="3972"/>
                      <a:pt x="0" y="8871"/>
                    </a:cubicBezTo>
                    <a:lnTo>
                      <a:pt x="0" y="8871"/>
                    </a:lnTo>
                    <a:cubicBezTo>
                      <a:pt x="0" y="13772"/>
                      <a:pt x="3972" y="17743"/>
                      <a:pt x="8871" y="17743"/>
                    </a:cubicBezTo>
                    <a:close/>
                  </a:path>
                </a:pathLst>
              </a:custGeom>
              <a:solidFill>
                <a:srgbClr val="26ABB4"/>
              </a:solidFill>
              <a:ln w="1109" cap="flat">
                <a:noFill/>
                <a:prstDash val="solid"/>
                <a:miter/>
              </a:ln>
            </p:spPr>
            <p:txBody>
              <a:bodyPr rtlCol="0" anchor="ctr"/>
              <a:lstStyle/>
              <a:p>
                <a:endParaRPr lang="en-US"/>
              </a:p>
            </p:txBody>
          </p:sp>
          <p:sp>
            <p:nvSpPr>
              <p:cNvPr id="33" name="Freihandform 32">
                <a:extLst>
                  <a:ext uri="{FF2B5EF4-FFF2-40B4-BE49-F238E27FC236}">
                    <a16:creationId xmlns:a16="http://schemas.microsoft.com/office/drawing/2014/main" id="{367FBADA-9462-773A-9546-FC813DB63B15}"/>
                  </a:ext>
                </a:extLst>
              </p:cNvPr>
              <p:cNvSpPr/>
              <p:nvPr/>
            </p:nvSpPr>
            <p:spPr>
              <a:xfrm>
                <a:off x="2689569" y="1008735"/>
                <a:ext cx="27480" cy="62100"/>
              </a:xfrm>
              <a:custGeom>
                <a:avLst/>
                <a:gdLst>
                  <a:gd name="connsiteX0" fmla="*/ 4869 w 27480"/>
                  <a:gd name="connsiteY0" fmla="*/ 0 h 62100"/>
                  <a:gd name="connsiteX1" fmla="*/ 13740 w 27480"/>
                  <a:gd name="connsiteY1" fmla="*/ 62100 h 62100"/>
                  <a:gd name="connsiteX2" fmla="*/ 22612 w 27480"/>
                  <a:gd name="connsiteY2" fmla="*/ 0 h 62100"/>
                </a:gdLst>
                <a:ahLst/>
                <a:cxnLst>
                  <a:cxn ang="0">
                    <a:pos x="connsiteX0" y="connsiteY0"/>
                  </a:cxn>
                  <a:cxn ang="0">
                    <a:pos x="connsiteX1" y="connsiteY1"/>
                  </a:cxn>
                  <a:cxn ang="0">
                    <a:pos x="connsiteX2" y="connsiteY2"/>
                  </a:cxn>
                </a:cxnLst>
                <a:rect l="l" t="t" r="r" b="b"/>
                <a:pathLst>
                  <a:path w="27480" h="62100">
                    <a:moveTo>
                      <a:pt x="4869" y="0"/>
                    </a:moveTo>
                    <a:cubicBezTo>
                      <a:pt x="4869" y="0"/>
                      <a:pt x="-10656" y="26614"/>
                      <a:pt x="13740" y="62100"/>
                    </a:cubicBezTo>
                    <a:cubicBezTo>
                      <a:pt x="38137" y="26614"/>
                      <a:pt x="22612" y="0"/>
                      <a:pt x="22612" y="0"/>
                    </a:cubicBezTo>
                  </a:path>
                </a:pathLst>
              </a:custGeom>
              <a:solidFill>
                <a:srgbClr val="FFC85C"/>
              </a:solidFill>
              <a:ln w="1109" cap="flat">
                <a:noFill/>
                <a:prstDash val="solid"/>
                <a:miter/>
              </a:ln>
            </p:spPr>
            <p:txBody>
              <a:bodyPr rtlCol="0" anchor="ctr"/>
              <a:lstStyle/>
              <a:p>
                <a:endParaRPr lang="en-US"/>
              </a:p>
            </p:txBody>
          </p:sp>
          <p:sp>
            <p:nvSpPr>
              <p:cNvPr id="34" name="Freihandform 33">
                <a:extLst>
                  <a:ext uri="{FF2B5EF4-FFF2-40B4-BE49-F238E27FC236}">
                    <a16:creationId xmlns:a16="http://schemas.microsoft.com/office/drawing/2014/main" id="{52788507-E10D-EDD4-46A0-693E23262175}"/>
                  </a:ext>
                </a:extLst>
              </p:cNvPr>
              <p:cNvSpPr/>
              <p:nvPr/>
            </p:nvSpPr>
            <p:spPr>
              <a:xfrm>
                <a:off x="2450307" y="826870"/>
                <a:ext cx="257622" cy="70971"/>
              </a:xfrm>
              <a:custGeom>
                <a:avLst/>
                <a:gdLst>
                  <a:gd name="connsiteX0" fmla="*/ 253187 w 257622"/>
                  <a:gd name="connsiteY0" fmla="*/ 4397 h 70971"/>
                  <a:gd name="connsiteX1" fmla="*/ 207925 w 257622"/>
                  <a:gd name="connsiteY1" fmla="*/ 4397 h 70971"/>
                  <a:gd name="connsiteX2" fmla="*/ 207838 w 257622"/>
                  <a:gd name="connsiteY2" fmla="*/ 4406 h 70971"/>
                  <a:gd name="connsiteX3" fmla="*/ 190736 w 257622"/>
                  <a:gd name="connsiteY3" fmla="*/ 0 h 70971"/>
                  <a:gd name="connsiteX4" fmla="*/ 156487 w 257622"/>
                  <a:gd name="connsiteY4" fmla="*/ 26215 h 70971"/>
                  <a:gd name="connsiteX5" fmla="*/ 128636 w 257622"/>
                  <a:gd name="connsiteY5" fmla="*/ 8871 h 70971"/>
                  <a:gd name="connsiteX6" fmla="*/ 100785 w 257622"/>
                  <a:gd name="connsiteY6" fmla="*/ 26215 h 70971"/>
                  <a:gd name="connsiteX7" fmla="*/ 66536 w 257622"/>
                  <a:gd name="connsiteY7" fmla="*/ 0 h 70971"/>
                  <a:gd name="connsiteX8" fmla="*/ 49448 w 257622"/>
                  <a:gd name="connsiteY8" fmla="*/ 4397 h 70971"/>
                  <a:gd name="connsiteX9" fmla="*/ 4436 w 257622"/>
                  <a:gd name="connsiteY9" fmla="*/ 4397 h 70971"/>
                  <a:gd name="connsiteX10" fmla="*/ 0 w 257622"/>
                  <a:gd name="connsiteY10" fmla="*/ 8833 h 70971"/>
                  <a:gd name="connsiteX11" fmla="*/ 4436 w 257622"/>
                  <a:gd name="connsiteY11" fmla="*/ 13268 h 70971"/>
                  <a:gd name="connsiteX12" fmla="*/ 38895 w 257622"/>
                  <a:gd name="connsiteY12" fmla="*/ 13268 h 70971"/>
                  <a:gd name="connsiteX13" fmla="*/ 31050 w 257622"/>
                  <a:gd name="connsiteY13" fmla="*/ 35486 h 70971"/>
                  <a:gd name="connsiteX14" fmla="*/ 66536 w 257622"/>
                  <a:gd name="connsiteY14" fmla="*/ 70972 h 70971"/>
                  <a:gd name="connsiteX15" fmla="*/ 100934 w 257622"/>
                  <a:gd name="connsiteY15" fmla="*/ 44208 h 70971"/>
                  <a:gd name="connsiteX16" fmla="*/ 102022 w 257622"/>
                  <a:gd name="connsiteY16" fmla="*/ 44357 h 70971"/>
                  <a:gd name="connsiteX17" fmla="*/ 106457 w 257622"/>
                  <a:gd name="connsiteY17" fmla="*/ 39922 h 70971"/>
                  <a:gd name="connsiteX18" fmla="*/ 128636 w 257622"/>
                  <a:gd name="connsiteY18" fmla="*/ 17743 h 70971"/>
                  <a:gd name="connsiteX19" fmla="*/ 150815 w 257622"/>
                  <a:gd name="connsiteY19" fmla="*/ 39922 h 70971"/>
                  <a:gd name="connsiteX20" fmla="*/ 155250 w 257622"/>
                  <a:gd name="connsiteY20" fmla="*/ 44357 h 70971"/>
                  <a:gd name="connsiteX21" fmla="*/ 156338 w 257622"/>
                  <a:gd name="connsiteY21" fmla="*/ 44208 h 70971"/>
                  <a:gd name="connsiteX22" fmla="*/ 190735 w 257622"/>
                  <a:gd name="connsiteY22" fmla="*/ 70972 h 70971"/>
                  <a:gd name="connsiteX23" fmla="*/ 226221 w 257622"/>
                  <a:gd name="connsiteY23" fmla="*/ 35486 h 70971"/>
                  <a:gd name="connsiteX24" fmla="*/ 218376 w 257622"/>
                  <a:gd name="connsiteY24" fmla="*/ 13268 h 70971"/>
                  <a:gd name="connsiteX25" fmla="*/ 253187 w 257622"/>
                  <a:gd name="connsiteY25" fmla="*/ 13268 h 70971"/>
                  <a:gd name="connsiteX26" fmla="*/ 257622 w 257622"/>
                  <a:gd name="connsiteY26" fmla="*/ 8833 h 70971"/>
                  <a:gd name="connsiteX27" fmla="*/ 253187 w 257622"/>
                  <a:gd name="connsiteY27" fmla="*/ 4397 h 70971"/>
                  <a:gd name="connsiteX28" fmla="*/ 66535 w 257622"/>
                  <a:gd name="connsiteY28" fmla="*/ 62100 h 70971"/>
                  <a:gd name="connsiteX29" fmla="*/ 39920 w 257622"/>
                  <a:gd name="connsiteY29" fmla="*/ 35486 h 70971"/>
                  <a:gd name="connsiteX30" fmla="*/ 66535 w 257622"/>
                  <a:gd name="connsiteY30" fmla="*/ 8871 h 70971"/>
                  <a:gd name="connsiteX31" fmla="*/ 93149 w 257622"/>
                  <a:gd name="connsiteY31" fmla="*/ 35486 h 70971"/>
                  <a:gd name="connsiteX32" fmla="*/ 66535 w 257622"/>
                  <a:gd name="connsiteY32" fmla="*/ 62100 h 70971"/>
                  <a:gd name="connsiteX33" fmla="*/ 190735 w 257622"/>
                  <a:gd name="connsiteY33" fmla="*/ 62100 h 70971"/>
                  <a:gd name="connsiteX34" fmla="*/ 164121 w 257622"/>
                  <a:gd name="connsiteY34" fmla="*/ 35486 h 70971"/>
                  <a:gd name="connsiteX35" fmla="*/ 190735 w 257622"/>
                  <a:gd name="connsiteY35" fmla="*/ 8871 h 70971"/>
                  <a:gd name="connsiteX36" fmla="*/ 217349 w 257622"/>
                  <a:gd name="connsiteY36" fmla="*/ 35486 h 70971"/>
                  <a:gd name="connsiteX37" fmla="*/ 190735 w 257622"/>
                  <a:gd name="connsiteY37" fmla="*/ 62100 h 7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57622" h="70971">
                    <a:moveTo>
                      <a:pt x="253187" y="4397"/>
                    </a:moveTo>
                    <a:lnTo>
                      <a:pt x="207925" y="4397"/>
                    </a:lnTo>
                    <a:cubicBezTo>
                      <a:pt x="207895" y="4397"/>
                      <a:pt x="207868" y="4405"/>
                      <a:pt x="207838" y="4406"/>
                    </a:cubicBezTo>
                    <a:cubicBezTo>
                      <a:pt x="202762" y="1601"/>
                      <a:pt x="196933" y="0"/>
                      <a:pt x="190736" y="0"/>
                    </a:cubicBezTo>
                    <a:cubicBezTo>
                      <a:pt x="174377" y="0"/>
                      <a:pt x="160574" y="11131"/>
                      <a:pt x="156487" y="26215"/>
                    </a:cubicBezTo>
                    <a:cubicBezTo>
                      <a:pt x="151415" y="15951"/>
                      <a:pt x="140838" y="8871"/>
                      <a:pt x="128636" y="8871"/>
                    </a:cubicBezTo>
                    <a:cubicBezTo>
                      <a:pt x="116434" y="8871"/>
                      <a:pt x="105857" y="15951"/>
                      <a:pt x="100785" y="26215"/>
                    </a:cubicBezTo>
                    <a:cubicBezTo>
                      <a:pt x="96698" y="11131"/>
                      <a:pt x="82895" y="0"/>
                      <a:pt x="66536" y="0"/>
                    </a:cubicBezTo>
                    <a:cubicBezTo>
                      <a:pt x="60345" y="0"/>
                      <a:pt x="54521" y="1598"/>
                      <a:pt x="49448" y="4397"/>
                    </a:cubicBezTo>
                    <a:lnTo>
                      <a:pt x="4436" y="4397"/>
                    </a:lnTo>
                    <a:cubicBezTo>
                      <a:pt x="1984" y="4397"/>
                      <a:pt x="0" y="6381"/>
                      <a:pt x="0" y="8833"/>
                    </a:cubicBezTo>
                    <a:cubicBezTo>
                      <a:pt x="0" y="11284"/>
                      <a:pt x="1984" y="13268"/>
                      <a:pt x="4436" y="13268"/>
                    </a:cubicBezTo>
                    <a:lnTo>
                      <a:pt x="38895" y="13268"/>
                    </a:lnTo>
                    <a:cubicBezTo>
                      <a:pt x="33993" y="19354"/>
                      <a:pt x="31050" y="27081"/>
                      <a:pt x="31050" y="35486"/>
                    </a:cubicBezTo>
                    <a:cubicBezTo>
                      <a:pt x="31050" y="55053"/>
                      <a:pt x="46970" y="70972"/>
                      <a:pt x="66536" y="70972"/>
                    </a:cubicBezTo>
                    <a:cubicBezTo>
                      <a:pt x="83093" y="70972"/>
                      <a:pt x="97037" y="59571"/>
                      <a:pt x="100934" y="44208"/>
                    </a:cubicBezTo>
                    <a:cubicBezTo>
                      <a:pt x="101283" y="44296"/>
                      <a:pt x="101644" y="44357"/>
                      <a:pt x="102022" y="44357"/>
                    </a:cubicBezTo>
                    <a:cubicBezTo>
                      <a:pt x="104474" y="44357"/>
                      <a:pt x="106457" y="42373"/>
                      <a:pt x="106457" y="39922"/>
                    </a:cubicBezTo>
                    <a:cubicBezTo>
                      <a:pt x="106457" y="27693"/>
                      <a:pt x="116408" y="17743"/>
                      <a:pt x="128636" y="17743"/>
                    </a:cubicBezTo>
                    <a:cubicBezTo>
                      <a:pt x="140864" y="17743"/>
                      <a:pt x="150815" y="27693"/>
                      <a:pt x="150815" y="39922"/>
                    </a:cubicBezTo>
                    <a:cubicBezTo>
                      <a:pt x="150815" y="42373"/>
                      <a:pt x="152799" y="44357"/>
                      <a:pt x="155250" y="44357"/>
                    </a:cubicBezTo>
                    <a:cubicBezTo>
                      <a:pt x="155627" y="44357"/>
                      <a:pt x="155988" y="44296"/>
                      <a:pt x="156338" y="44208"/>
                    </a:cubicBezTo>
                    <a:cubicBezTo>
                      <a:pt x="160234" y="59571"/>
                      <a:pt x="174178" y="70972"/>
                      <a:pt x="190735" y="70972"/>
                    </a:cubicBezTo>
                    <a:cubicBezTo>
                      <a:pt x="210302" y="70972"/>
                      <a:pt x="226221" y="55053"/>
                      <a:pt x="226221" y="35486"/>
                    </a:cubicBezTo>
                    <a:cubicBezTo>
                      <a:pt x="226221" y="27081"/>
                      <a:pt x="223278" y="19354"/>
                      <a:pt x="218376" y="13268"/>
                    </a:cubicBezTo>
                    <a:lnTo>
                      <a:pt x="253187" y="13268"/>
                    </a:lnTo>
                    <a:cubicBezTo>
                      <a:pt x="255639" y="13268"/>
                      <a:pt x="257622" y="11284"/>
                      <a:pt x="257622" y="8833"/>
                    </a:cubicBezTo>
                    <a:cubicBezTo>
                      <a:pt x="257622" y="6381"/>
                      <a:pt x="255639" y="4397"/>
                      <a:pt x="253187" y="4397"/>
                    </a:cubicBezTo>
                    <a:close/>
                    <a:moveTo>
                      <a:pt x="66535" y="62100"/>
                    </a:moveTo>
                    <a:cubicBezTo>
                      <a:pt x="51859" y="62100"/>
                      <a:pt x="39920" y="50161"/>
                      <a:pt x="39920" y="35486"/>
                    </a:cubicBezTo>
                    <a:cubicBezTo>
                      <a:pt x="39920" y="20810"/>
                      <a:pt x="51859" y="8871"/>
                      <a:pt x="66535" y="8871"/>
                    </a:cubicBezTo>
                    <a:cubicBezTo>
                      <a:pt x="81210" y="8871"/>
                      <a:pt x="93149" y="20810"/>
                      <a:pt x="93149" y="35486"/>
                    </a:cubicBezTo>
                    <a:cubicBezTo>
                      <a:pt x="93149" y="50161"/>
                      <a:pt x="81210" y="62100"/>
                      <a:pt x="66535" y="62100"/>
                    </a:cubicBezTo>
                    <a:close/>
                    <a:moveTo>
                      <a:pt x="190735" y="62100"/>
                    </a:moveTo>
                    <a:cubicBezTo>
                      <a:pt x="176059" y="62100"/>
                      <a:pt x="164121" y="50161"/>
                      <a:pt x="164121" y="35486"/>
                    </a:cubicBezTo>
                    <a:cubicBezTo>
                      <a:pt x="164121" y="20810"/>
                      <a:pt x="176059" y="8871"/>
                      <a:pt x="190735" y="8871"/>
                    </a:cubicBezTo>
                    <a:cubicBezTo>
                      <a:pt x="205411" y="8871"/>
                      <a:pt x="217349" y="20810"/>
                      <a:pt x="217349" y="35486"/>
                    </a:cubicBezTo>
                    <a:cubicBezTo>
                      <a:pt x="217349" y="50161"/>
                      <a:pt x="205411" y="62100"/>
                      <a:pt x="190735" y="62100"/>
                    </a:cubicBezTo>
                    <a:close/>
                  </a:path>
                </a:pathLst>
              </a:custGeom>
              <a:solidFill>
                <a:srgbClr val="734A3E"/>
              </a:solidFill>
              <a:ln w="1109" cap="flat">
                <a:noFill/>
                <a:prstDash val="solid"/>
                <a:miter/>
              </a:ln>
            </p:spPr>
            <p:txBody>
              <a:bodyPr rtlCol="0" anchor="ctr"/>
              <a:lstStyle/>
              <a:p>
                <a:endParaRPr lang="en-US"/>
              </a:p>
            </p:txBody>
          </p:sp>
          <p:sp>
            <p:nvSpPr>
              <p:cNvPr id="35" name="Freihandform 34">
                <a:extLst>
                  <a:ext uri="{FF2B5EF4-FFF2-40B4-BE49-F238E27FC236}">
                    <a16:creationId xmlns:a16="http://schemas.microsoft.com/office/drawing/2014/main" id="{D758C832-CBE0-0F26-067F-CB4DC4E8067B}"/>
                  </a:ext>
                </a:extLst>
              </p:cNvPr>
              <p:cNvSpPr/>
              <p:nvPr/>
            </p:nvSpPr>
            <p:spPr>
              <a:xfrm>
                <a:off x="2428224" y="662749"/>
                <a:ext cx="301787" cy="184143"/>
              </a:xfrm>
              <a:custGeom>
                <a:avLst/>
                <a:gdLst>
                  <a:gd name="connsiteX0" fmla="*/ 195251 w 301787"/>
                  <a:gd name="connsiteY0" fmla="*/ 0 h 184143"/>
                  <a:gd name="connsiteX1" fmla="*/ 150894 w 301787"/>
                  <a:gd name="connsiteY1" fmla="*/ 8871 h 184143"/>
                  <a:gd name="connsiteX2" fmla="*/ 106536 w 301787"/>
                  <a:gd name="connsiteY2" fmla="*/ 0 h 184143"/>
                  <a:gd name="connsiteX3" fmla="*/ 8950 w 301787"/>
                  <a:gd name="connsiteY3" fmla="*/ 184144 h 184143"/>
                  <a:gd name="connsiteX4" fmla="*/ 150894 w 301787"/>
                  <a:gd name="connsiteY4" fmla="*/ 97586 h 184143"/>
                  <a:gd name="connsiteX5" fmla="*/ 292837 w 301787"/>
                  <a:gd name="connsiteY5" fmla="*/ 184144 h 184143"/>
                  <a:gd name="connsiteX6" fmla="*/ 195251 w 301787"/>
                  <a:gd name="connsiteY6" fmla="*/ 0 h 18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787" h="184143">
                    <a:moveTo>
                      <a:pt x="195251" y="0"/>
                    </a:moveTo>
                    <a:cubicBezTo>
                      <a:pt x="166419" y="0"/>
                      <a:pt x="150894" y="8871"/>
                      <a:pt x="150894" y="8871"/>
                    </a:cubicBezTo>
                    <a:cubicBezTo>
                      <a:pt x="150894" y="8871"/>
                      <a:pt x="135368" y="0"/>
                      <a:pt x="106536" y="0"/>
                    </a:cubicBezTo>
                    <a:cubicBezTo>
                      <a:pt x="77704" y="0"/>
                      <a:pt x="-31711" y="55508"/>
                      <a:pt x="8950" y="184144"/>
                    </a:cubicBezTo>
                    <a:cubicBezTo>
                      <a:pt x="8950" y="184144"/>
                      <a:pt x="150894" y="158946"/>
                      <a:pt x="150894" y="97586"/>
                    </a:cubicBezTo>
                    <a:cubicBezTo>
                      <a:pt x="150894" y="158946"/>
                      <a:pt x="292837" y="184144"/>
                      <a:pt x="292837" y="184144"/>
                    </a:cubicBezTo>
                    <a:cubicBezTo>
                      <a:pt x="333498" y="55508"/>
                      <a:pt x="224083" y="0"/>
                      <a:pt x="195251" y="0"/>
                    </a:cubicBezTo>
                    <a:close/>
                  </a:path>
                </a:pathLst>
              </a:custGeom>
              <a:solidFill>
                <a:srgbClr val="FFC85C"/>
              </a:solidFill>
              <a:ln w="1109" cap="flat">
                <a:noFill/>
                <a:prstDash val="solid"/>
                <a:miter/>
              </a:ln>
            </p:spPr>
            <p:txBody>
              <a:bodyPr rtlCol="0" anchor="ctr"/>
              <a:lstStyle/>
              <a:p>
                <a:endParaRPr lang="en-US"/>
              </a:p>
            </p:txBody>
          </p:sp>
          <p:sp>
            <p:nvSpPr>
              <p:cNvPr id="36" name="Freihandform 35">
                <a:extLst>
                  <a:ext uri="{FF2B5EF4-FFF2-40B4-BE49-F238E27FC236}">
                    <a16:creationId xmlns:a16="http://schemas.microsoft.com/office/drawing/2014/main" id="{8AA7472E-067D-AFC7-9A57-3595554A29A6}"/>
                  </a:ext>
                </a:extLst>
              </p:cNvPr>
              <p:cNvSpPr/>
              <p:nvPr/>
            </p:nvSpPr>
            <p:spPr>
              <a:xfrm>
                <a:off x="2428224" y="662749"/>
                <a:ext cx="150893" cy="184143"/>
              </a:xfrm>
              <a:custGeom>
                <a:avLst/>
                <a:gdLst>
                  <a:gd name="connsiteX0" fmla="*/ 150893 w 150893"/>
                  <a:gd name="connsiteY0" fmla="*/ 8876 h 184143"/>
                  <a:gd name="connsiteX1" fmla="*/ 150893 w 150893"/>
                  <a:gd name="connsiteY1" fmla="*/ 8871 h 184143"/>
                  <a:gd name="connsiteX2" fmla="*/ 106536 w 150893"/>
                  <a:gd name="connsiteY2" fmla="*/ 0 h 184143"/>
                  <a:gd name="connsiteX3" fmla="*/ 8950 w 150893"/>
                  <a:gd name="connsiteY3" fmla="*/ 184144 h 184143"/>
                  <a:gd name="connsiteX4" fmla="*/ 48528 w 150893"/>
                  <a:gd name="connsiteY4" fmla="*/ 174529 h 184143"/>
                  <a:gd name="connsiteX5" fmla="*/ 150893 w 150893"/>
                  <a:gd name="connsiteY5" fmla="*/ 8876 h 18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893" h="184143">
                    <a:moveTo>
                      <a:pt x="150893" y="8876"/>
                    </a:moveTo>
                    <a:lnTo>
                      <a:pt x="150893" y="8871"/>
                    </a:lnTo>
                    <a:cubicBezTo>
                      <a:pt x="150893" y="8871"/>
                      <a:pt x="135368" y="0"/>
                      <a:pt x="106536" y="0"/>
                    </a:cubicBezTo>
                    <a:cubicBezTo>
                      <a:pt x="77704" y="0"/>
                      <a:pt x="-31710" y="55508"/>
                      <a:pt x="8950" y="184144"/>
                    </a:cubicBezTo>
                    <a:cubicBezTo>
                      <a:pt x="8950" y="184144"/>
                      <a:pt x="26133" y="181086"/>
                      <a:pt x="48528" y="174529"/>
                    </a:cubicBezTo>
                    <a:cubicBezTo>
                      <a:pt x="23464" y="59181"/>
                      <a:pt x="123383" y="8965"/>
                      <a:pt x="150893" y="8876"/>
                    </a:cubicBezTo>
                    <a:close/>
                  </a:path>
                </a:pathLst>
              </a:custGeom>
              <a:solidFill>
                <a:srgbClr val="F6B45E"/>
              </a:solidFill>
              <a:ln w="1109"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352483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usgewählte Bilder und Texte refkletieren 6B">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95263FC4-201A-F731-990A-7EE7D9A9B39A}"/>
              </a:ext>
            </a:extLst>
          </p:cNvPr>
          <p:cNvSpPr/>
          <p:nvPr userDrawn="1"/>
        </p:nvSpPr>
        <p:spPr>
          <a:xfrm>
            <a:off x="6281328" y="1268413"/>
            <a:ext cx="5545138" cy="46792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fik 2">
            <a:extLst>
              <a:ext uri="{FF2B5EF4-FFF2-40B4-BE49-F238E27FC236}">
                <a16:creationId xmlns:a16="http://schemas.microsoft.com/office/drawing/2014/main" id="{D4B66F7F-6A5A-F3C9-0BAB-420D7C8A8C1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561693" y="1808163"/>
            <a:ext cx="4984409" cy="3708400"/>
          </a:xfrm>
          <a:prstGeom prst="rect">
            <a:avLst/>
          </a:prstGeom>
        </p:spPr>
      </p:pic>
      <p:sp>
        <p:nvSpPr>
          <p:cNvPr id="4" name="Rechteck 3">
            <a:extLst>
              <a:ext uri="{FF2B5EF4-FFF2-40B4-BE49-F238E27FC236}">
                <a16:creationId xmlns:a16="http://schemas.microsoft.com/office/drawing/2014/main" id="{A92FDBFA-61C3-7817-2059-FF5635CA4A89}"/>
              </a:ext>
            </a:extLst>
          </p:cNvPr>
          <p:cNvSpPr/>
          <p:nvPr userDrawn="1"/>
        </p:nvSpPr>
        <p:spPr>
          <a:xfrm>
            <a:off x="371475" y="1268413"/>
            <a:ext cx="5545138" cy="467925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fik 4">
            <a:extLst>
              <a:ext uri="{FF2B5EF4-FFF2-40B4-BE49-F238E27FC236}">
                <a16:creationId xmlns:a16="http://schemas.microsoft.com/office/drawing/2014/main" id="{B11FF034-CE06-E424-D7D2-698A4CCE3F25}"/>
              </a:ext>
            </a:extLst>
          </p:cNvPr>
          <p:cNvPicPr>
            <a:picLocks noChangeAspect="1"/>
          </p:cNvPicPr>
          <p:nvPr userDrawn="1"/>
        </p:nvPicPr>
        <p:blipFill rotWithShape="1">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644" r="4173"/>
          <a:stretch/>
        </p:blipFill>
        <p:spPr>
          <a:xfrm>
            <a:off x="615590" y="1808163"/>
            <a:ext cx="5056909" cy="3708400"/>
          </a:xfrm>
          <a:prstGeom prst="rect">
            <a:avLst/>
          </a:prstGeom>
        </p:spPr>
      </p:pic>
      <p:pic>
        <p:nvPicPr>
          <p:cNvPr id="6" name="Grafik 5">
            <a:extLst>
              <a:ext uri="{FF2B5EF4-FFF2-40B4-BE49-F238E27FC236}">
                <a16:creationId xmlns:a16="http://schemas.microsoft.com/office/drawing/2014/main" id="{138AFAC5-849E-3796-C760-5006A9BCE901}"/>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6349395" y="4415460"/>
            <a:ext cx="943708" cy="943708"/>
          </a:xfrm>
          <a:prstGeom prst="rect">
            <a:avLst/>
          </a:prstGeom>
        </p:spPr>
      </p:pic>
      <p:sp>
        <p:nvSpPr>
          <p:cNvPr id="7" name="Rechteck 6">
            <a:extLst>
              <a:ext uri="{FF2B5EF4-FFF2-40B4-BE49-F238E27FC236}">
                <a16:creationId xmlns:a16="http://schemas.microsoft.com/office/drawing/2014/main" id="{5B7034D3-9CA9-578B-A8A1-566A8F0645D6}"/>
              </a:ext>
            </a:extLst>
          </p:cNvPr>
          <p:cNvSpPr/>
          <p:nvPr userDrawn="1"/>
        </p:nvSpPr>
        <p:spPr>
          <a:xfrm>
            <a:off x="2182950" y="723635"/>
            <a:ext cx="663488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indent="0" fontAlgn="base">
              <a:spcAft>
                <a:spcPct val="0"/>
              </a:spcAft>
              <a:buNone/>
            </a:pPr>
            <a:r>
              <a:rPr lang="de-DE" sz="2400" b="1" kern="0" dirty="0">
                <a:solidFill>
                  <a:schemeClr val="tx2"/>
                </a:solidFill>
                <a:latin typeface="Arial" panose="020B0604020202020204" pitchFamily="34" charset="0"/>
                <a:cs typeface="Arial" panose="020B0604020202020204" pitchFamily="34" charset="0"/>
              </a:rPr>
              <a:t>Ausgewählte Bilder und Texte reflektieren</a:t>
            </a:r>
          </a:p>
        </p:txBody>
      </p:sp>
      <p:pic>
        <p:nvPicPr>
          <p:cNvPr id="8" name="Grafik 7">
            <a:extLst>
              <a:ext uri="{FF2B5EF4-FFF2-40B4-BE49-F238E27FC236}">
                <a16:creationId xmlns:a16="http://schemas.microsoft.com/office/drawing/2014/main" id="{83AD7854-5BB3-31EB-27D4-0AD2B680CD5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388376" y="4416325"/>
            <a:ext cx="943708" cy="943708"/>
          </a:xfrm>
          <a:prstGeom prst="rect">
            <a:avLst/>
          </a:prstGeom>
        </p:spPr>
      </p:pic>
      <p:cxnSp>
        <p:nvCxnSpPr>
          <p:cNvPr id="9" name="Gerade Verbindung 8">
            <a:extLst>
              <a:ext uri="{FF2B5EF4-FFF2-40B4-BE49-F238E27FC236}">
                <a16:creationId xmlns:a16="http://schemas.microsoft.com/office/drawing/2014/main" id="{D69B905A-2A6E-6FAF-8561-6E3135644067}"/>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extfeld 9">
            <a:extLst>
              <a:ext uri="{FF2B5EF4-FFF2-40B4-BE49-F238E27FC236}">
                <a16:creationId xmlns:a16="http://schemas.microsoft.com/office/drawing/2014/main" id="{6AB66414-9A0C-6E67-E7B5-CEC39B4A203F}"/>
              </a:ext>
            </a:extLst>
          </p:cNvPr>
          <p:cNvSpPr txBox="1"/>
          <p:nvPr userDrawn="1"/>
        </p:nvSpPr>
        <p:spPr>
          <a:xfrm>
            <a:off x="2716098" y="5641419"/>
            <a:ext cx="855892" cy="855892"/>
          </a:xfrm>
          <a:prstGeom prst="ellipse">
            <a:avLst/>
          </a:prstGeom>
          <a:solidFill>
            <a:srgbClr val="C00000"/>
          </a:solidFill>
          <a:ln w="57150">
            <a:noFill/>
          </a:ln>
        </p:spPr>
        <p:style>
          <a:lnRef idx="2">
            <a:schemeClr val="accent1"/>
          </a:lnRef>
          <a:fillRef idx="1">
            <a:schemeClr val="lt1"/>
          </a:fillRef>
          <a:effectRef idx="0">
            <a:schemeClr val="accent1"/>
          </a:effectRef>
          <a:fontRef idx="minor">
            <a:schemeClr val="dk1"/>
          </a:fontRef>
        </p:style>
        <p:txBody>
          <a:bodyPr wrap="square" lIns="0" tIns="0" rIns="0" bIns="0" rtlCol="0" anchor="ctr">
            <a:noAutofit/>
          </a:bodyPr>
          <a:lstStyle/>
          <a:p>
            <a:pPr algn="ctr"/>
            <a:r>
              <a:rPr lang="de-DE" sz="3200" b="1" dirty="0">
                <a:solidFill>
                  <a:schemeClr val="bg1"/>
                </a:solidFill>
                <a:latin typeface="Arial" panose="020B0604020202020204" pitchFamily="34" charset="0"/>
                <a:ea typeface="Calibri" panose="020F0502020204030204" pitchFamily="34" charset="0"/>
                <a:cs typeface="Times New Roman" panose="02020603050405020304" pitchFamily="18" charset="0"/>
              </a:rPr>
              <a:t>6A</a:t>
            </a:r>
            <a:endParaRPr lang="de-DE" sz="20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2" name="Textfeld 11">
            <a:extLst>
              <a:ext uri="{FF2B5EF4-FFF2-40B4-BE49-F238E27FC236}">
                <a16:creationId xmlns:a16="http://schemas.microsoft.com/office/drawing/2014/main" id="{F6F1B302-78CA-721F-5D7D-F908BFCD29C2}"/>
              </a:ext>
            </a:extLst>
          </p:cNvPr>
          <p:cNvSpPr txBox="1"/>
          <p:nvPr userDrawn="1"/>
        </p:nvSpPr>
        <p:spPr>
          <a:xfrm>
            <a:off x="8625951" y="5641419"/>
            <a:ext cx="855892" cy="855892"/>
          </a:xfrm>
          <a:prstGeom prst="ellipse">
            <a:avLst/>
          </a:prstGeom>
          <a:solidFill>
            <a:srgbClr val="8FB22E"/>
          </a:solidFill>
          <a:ln w="57150">
            <a:noFill/>
          </a:ln>
        </p:spPr>
        <p:style>
          <a:lnRef idx="2">
            <a:schemeClr val="accent1"/>
          </a:lnRef>
          <a:fillRef idx="1">
            <a:schemeClr val="lt1"/>
          </a:fillRef>
          <a:effectRef idx="0">
            <a:schemeClr val="accent1"/>
          </a:effectRef>
          <a:fontRef idx="minor">
            <a:schemeClr val="dk1"/>
          </a:fontRef>
        </p:style>
        <p:txBody>
          <a:bodyPr wrap="square" lIns="0" tIns="0" rIns="0" bIns="0" rtlCol="0" anchor="ctr">
            <a:noAutofit/>
          </a:bodyPr>
          <a:lstStyle/>
          <a:p>
            <a:pPr algn="ctr"/>
            <a:r>
              <a:rPr lang="de-DE" sz="3200" b="1" dirty="0">
                <a:solidFill>
                  <a:schemeClr val="bg1"/>
                </a:solidFill>
                <a:latin typeface="Arial" panose="020B0604020202020204" pitchFamily="34" charset="0"/>
                <a:ea typeface="Calibri" panose="020F0502020204030204" pitchFamily="34" charset="0"/>
                <a:cs typeface="Times New Roman" panose="02020603050405020304" pitchFamily="18" charset="0"/>
              </a:rPr>
              <a:t>6B</a:t>
            </a:r>
            <a:endParaRPr lang="de-DE" sz="20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13" name="Gruppieren 12">
            <a:extLst>
              <a:ext uri="{FF2B5EF4-FFF2-40B4-BE49-F238E27FC236}">
                <a16:creationId xmlns:a16="http://schemas.microsoft.com/office/drawing/2014/main" id="{9B55DA05-DC36-BE1F-05FD-0BCD36D7F5F1}"/>
              </a:ext>
            </a:extLst>
          </p:cNvPr>
          <p:cNvGrpSpPr/>
          <p:nvPr userDrawn="1"/>
        </p:nvGrpSpPr>
        <p:grpSpPr>
          <a:xfrm>
            <a:off x="742950" y="368301"/>
            <a:ext cx="1080000" cy="1080000"/>
            <a:chOff x="742950" y="368301"/>
            <a:chExt cx="1080000" cy="1080000"/>
          </a:xfrm>
        </p:grpSpPr>
        <p:sp>
          <p:nvSpPr>
            <p:cNvPr id="14" name="Oval 13">
              <a:extLst>
                <a:ext uri="{FF2B5EF4-FFF2-40B4-BE49-F238E27FC236}">
                  <a16:creationId xmlns:a16="http://schemas.microsoft.com/office/drawing/2014/main" id="{43A271B9-5A90-BFB1-DF07-1AF99FD3B1AB}"/>
                </a:ext>
              </a:extLst>
            </p:cNvPr>
            <p:cNvSpPr/>
            <p:nvPr/>
          </p:nvSpPr>
          <p:spPr>
            <a:xfrm>
              <a:off x="742950" y="368301"/>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dirty="0">
                <a:latin typeface="Arial" panose="020B0604020202020204" pitchFamily="34" charset="0"/>
                <a:cs typeface="Arial" panose="020B0604020202020204" pitchFamily="34" charset="0"/>
              </a:endParaRPr>
            </a:p>
          </p:txBody>
        </p:sp>
        <p:pic>
          <p:nvPicPr>
            <p:cNvPr id="15" name="Grafik 14">
              <a:extLst>
                <a:ext uri="{FF2B5EF4-FFF2-40B4-BE49-F238E27FC236}">
                  <a16:creationId xmlns:a16="http://schemas.microsoft.com/office/drawing/2014/main" id="{746072F7-1669-0590-867F-12640BC3FFFF}"/>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1349632" y="638301"/>
              <a:ext cx="386490" cy="386492"/>
            </a:xfrm>
            <a:prstGeom prst="rect">
              <a:avLst/>
            </a:prstGeom>
          </p:spPr>
        </p:pic>
        <p:grpSp>
          <p:nvGrpSpPr>
            <p:cNvPr id="16" name="Grafik 3">
              <a:extLst>
                <a:ext uri="{FF2B5EF4-FFF2-40B4-BE49-F238E27FC236}">
                  <a16:creationId xmlns:a16="http://schemas.microsoft.com/office/drawing/2014/main" id="{E8547B8B-6EE6-8237-9B10-BC00C0A6D9E1}"/>
                </a:ext>
              </a:extLst>
            </p:cNvPr>
            <p:cNvGrpSpPr/>
            <p:nvPr/>
          </p:nvGrpSpPr>
          <p:grpSpPr>
            <a:xfrm>
              <a:off x="1138687" y="667048"/>
              <a:ext cx="351657" cy="510247"/>
              <a:chOff x="1107121" y="664259"/>
              <a:chExt cx="351657" cy="510247"/>
            </a:xfrm>
          </p:grpSpPr>
          <p:sp>
            <p:nvSpPr>
              <p:cNvPr id="39" name="Freihandform 38">
                <a:extLst>
                  <a:ext uri="{FF2B5EF4-FFF2-40B4-BE49-F238E27FC236}">
                    <a16:creationId xmlns:a16="http://schemas.microsoft.com/office/drawing/2014/main" id="{E591B93C-47B5-8EDA-6682-FE0F43DECD27}"/>
                  </a:ext>
                </a:extLst>
              </p:cNvPr>
              <p:cNvSpPr/>
              <p:nvPr/>
            </p:nvSpPr>
            <p:spPr>
              <a:xfrm>
                <a:off x="1107121" y="664259"/>
                <a:ext cx="351656" cy="510246"/>
              </a:xfrm>
              <a:custGeom>
                <a:avLst/>
                <a:gdLst>
                  <a:gd name="connsiteX0" fmla="*/ 351625 w 351656"/>
                  <a:gd name="connsiteY0" fmla="*/ 465025 h 510246"/>
                  <a:gd name="connsiteX1" fmla="*/ 350826 w 351656"/>
                  <a:gd name="connsiteY1" fmla="*/ 457838 h 510246"/>
                  <a:gd name="connsiteX2" fmla="*/ 345107 w 351656"/>
                  <a:gd name="connsiteY2" fmla="*/ 453261 h 510246"/>
                  <a:gd name="connsiteX3" fmla="*/ 344659 w 351656"/>
                  <a:gd name="connsiteY3" fmla="*/ 453311 h 510246"/>
                  <a:gd name="connsiteX4" fmla="*/ 336932 w 351656"/>
                  <a:gd name="connsiteY4" fmla="*/ 391494 h 510246"/>
                  <a:gd name="connsiteX5" fmla="*/ 313142 w 351656"/>
                  <a:gd name="connsiteY5" fmla="*/ 362475 h 510246"/>
                  <a:gd name="connsiteX6" fmla="*/ 270203 w 351656"/>
                  <a:gd name="connsiteY6" fmla="*/ 348162 h 510246"/>
                  <a:gd name="connsiteX7" fmla="*/ 253291 w 351656"/>
                  <a:gd name="connsiteY7" fmla="*/ 351322 h 510246"/>
                  <a:gd name="connsiteX8" fmla="*/ 240643 w 351656"/>
                  <a:gd name="connsiteY8" fmla="*/ 347106 h 510246"/>
                  <a:gd name="connsiteX9" fmla="*/ 228612 w 351656"/>
                  <a:gd name="connsiteY9" fmla="*/ 330414 h 510246"/>
                  <a:gd name="connsiteX10" fmla="*/ 228612 w 351656"/>
                  <a:gd name="connsiteY10" fmla="*/ 302040 h 510246"/>
                  <a:gd name="connsiteX11" fmla="*/ 266508 w 351656"/>
                  <a:gd name="connsiteY11" fmla="*/ 286250 h 510246"/>
                  <a:gd name="connsiteX12" fmla="*/ 298991 w 351656"/>
                  <a:gd name="connsiteY12" fmla="*/ 237528 h 510246"/>
                  <a:gd name="connsiteX13" fmla="*/ 298991 w 351656"/>
                  <a:gd name="connsiteY13" fmla="*/ 228731 h 510246"/>
                  <a:gd name="connsiteX14" fmla="*/ 325383 w 351656"/>
                  <a:gd name="connsiteY14" fmla="*/ 202339 h 510246"/>
                  <a:gd name="connsiteX15" fmla="*/ 322393 w 351656"/>
                  <a:gd name="connsiteY15" fmla="*/ 190141 h 510246"/>
                  <a:gd name="connsiteX16" fmla="*/ 325383 w 351656"/>
                  <a:gd name="connsiteY16" fmla="*/ 175947 h 510246"/>
                  <a:gd name="connsiteX17" fmla="*/ 323712 w 351656"/>
                  <a:gd name="connsiteY17" fmla="*/ 165774 h 510246"/>
                  <a:gd name="connsiteX18" fmla="*/ 334181 w 351656"/>
                  <a:gd name="connsiteY18" fmla="*/ 140758 h 510246"/>
                  <a:gd name="connsiteX19" fmla="*/ 332509 w 351656"/>
                  <a:gd name="connsiteY19" fmla="*/ 130584 h 510246"/>
                  <a:gd name="connsiteX20" fmla="*/ 342978 w 351656"/>
                  <a:gd name="connsiteY20" fmla="*/ 105568 h 510246"/>
                  <a:gd name="connsiteX21" fmla="*/ 315099 w 351656"/>
                  <a:gd name="connsiteY21" fmla="*/ 71161 h 510246"/>
                  <a:gd name="connsiteX22" fmla="*/ 316586 w 351656"/>
                  <a:gd name="connsiteY22" fmla="*/ 61581 h 510246"/>
                  <a:gd name="connsiteX23" fmla="*/ 281396 w 351656"/>
                  <a:gd name="connsiteY23" fmla="*/ 26392 h 510246"/>
                  <a:gd name="connsiteX24" fmla="*/ 261698 w 351656"/>
                  <a:gd name="connsiteY24" fmla="*/ 32420 h 510246"/>
                  <a:gd name="connsiteX25" fmla="*/ 228612 w 351656"/>
                  <a:gd name="connsiteY25" fmla="*/ 8797 h 510246"/>
                  <a:gd name="connsiteX26" fmla="*/ 205958 w 351656"/>
                  <a:gd name="connsiteY26" fmla="*/ 17265 h 510246"/>
                  <a:gd name="connsiteX27" fmla="*/ 175829 w 351656"/>
                  <a:gd name="connsiteY27" fmla="*/ 0 h 510246"/>
                  <a:gd name="connsiteX28" fmla="*/ 145700 w 351656"/>
                  <a:gd name="connsiteY28" fmla="*/ 17265 h 510246"/>
                  <a:gd name="connsiteX29" fmla="*/ 123045 w 351656"/>
                  <a:gd name="connsiteY29" fmla="*/ 8797 h 510246"/>
                  <a:gd name="connsiteX30" fmla="*/ 89960 w 351656"/>
                  <a:gd name="connsiteY30" fmla="*/ 32420 h 510246"/>
                  <a:gd name="connsiteX31" fmla="*/ 70261 w 351656"/>
                  <a:gd name="connsiteY31" fmla="*/ 26392 h 510246"/>
                  <a:gd name="connsiteX32" fmla="*/ 35072 w 351656"/>
                  <a:gd name="connsiteY32" fmla="*/ 61581 h 510246"/>
                  <a:gd name="connsiteX33" fmla="*/ 36559 w 351656"/>
                  <a:gd name="connsiteY33" fmla="*/ 71161 h 510246"/>
                  <a:gd name="connsiteX34" fmla="*/ 8679 w 351656"/>
                  <a:gd name="connsiteY34" fmla="*/ 105568 h 510246"/>
                  <a:gd name="connsiteX35" fmla="*/ 19148 w 351656"/>
                  <a:gd name="connsiteY35" fmla="*/ 130584 h 510246"/>
                  <a:gd name="connsiteX36" fmla="*/ 17476 w 351656"/>
                  <a:gd name="connsiteY36" fmla="*/ 140758 h 510246"/>
                  <a:gd name="connsiteX37" fmla="*/ 27945 w 351656"/>
                  <a:gd name="connsiteY37" fmla="*/ 165774 h 510246"/>
                  <a:gd name="connsiteX38" fmla="*/ 26273 w 351656"/>
                  <a:gd name="connsiteY38" fmla="*/ 175947 h 510246"/>
                  <a:gd name="connsiteX39" fmla="*/ 29263 w 351656"/>
                  <a:gd name="connsiteY39" fmla="*/ 190141 h 510246"/>
                  <a:gd name="connsiteX40" fmla="*/ 26273 w 351656"/>
                  <a:gd name="connsiteY40" fmla="*/ 202339 h 510246"/>
                  <a:gd name="connsiteX41" fmla="*/ 52665 w 351656"/>
                  <a:gd name="connsiteY41" fmla="*/ 228731 h 510246"/>
                  <a:gd name="connsiteX42" fmla="*/ 52665 w 351656"/>
                  <a:gd name="connsiteY42" fmla="*/ 237528 h 510246"/>
                  <a:gd name="connsiteX43" fmla="*/ 85147 w 351656"/>
                  <a:gd name="connsiteY43" fmla="*/ 286252 h 510246"/>
                  <a:gd name="connsiteX44" fmla="*/ 123044 w 351656"/>
                  <a:gd name="connsiteY44" fmla="*/ 302043 h 510246"/>
                  <a:gd name="connsiteX45" fmla="*/ 123044 w 351656"/>
                  <a:gd name="connsiteY45" fmla="*/ 330415 h 510246"/>
                  <a:gd name="connsiteX46" fmla="*/ 111014 w 351656"/>
                  <a:gd name="connsiteY46" fmla="*/ 347107 h 510246"/>
                  <a:gd name="connsiteX47" fmla="*/ 98366 w 351656"/>
                  <a:gd name="connsiteY47" fmla="*/ 351323 h 510246"/>
                  <a:gd name="connsiteX48" fmla="*/ 81454 w 351656"/>
                  <a:gd name="connsiteY48" fmla="*/ 348163 h 510246"/>
                  <a:gd name="connsiteX49" fmla="*/ 38515 w 351656"/>
                  <a:gd name="connsiteY49" fmla="*/ 362476 h 510246"/>
                  <a:gd name="connsiteX50" fmla="*/ 14725 w 351656"/>
                  <a:gd name="connsiteY50" fmla="*/ 391495 h 510246"/>
                  <a:gd name="connsiteX51" fmla="*/ 6997 w 351656"/>
                  <a:gd name="connsiteY51" fmla="*/ 453312 h 510246"/>
                  <a:gd name="connsiteX52" fmla="*/ 6550 w 351656"/>
                  <a:gd name="connsiteY52" fmla="*/ 453262 h 510246"/>
                  <a:gd name="connsiteX53" fmla="*/ 830 w 351656"/>
                  <a:gd name="connsiteY53" fmla="*/ 457839 h 510246"/>
                  <a:gd name="connsiteX54" fmla="*/ 32 w 351656"/>
                  <a:gd name="connsiteY54" fmla="*/ 465027 h 510246"/>
                  <a:gd name="connsiteX55" fmla="*/ 4608 w 351656"/>
                  <a:gd name="connsiteY55" fmla="*/ 470746 h 510246"/>
                  <a:gd name="connsiteX56" fmla="*/ 17476 w 351656"/>
                  <a:gd name="connsiteY56" fmla="*/ 472176 h 510246"/>
                  <a:gd name="connsiteX57" fmla="*/ 17476 w 351656"/>
                  <a:gd name="connsiteY57" fmla="*/ 492651 h 510246"/>
                  <a:gd name="connsiteX58" fmla="*/ 35071 w 351656"/>
                  <a:gd name="connsiteY58" fmla="*/ 510246 h 510246"/>
                  <a:gd name="connsiteX59" fmla="*/ 79058 w 351656"/>
                  <a:gd name="connsiteY59" fmla="*/ 510246 h 510246"/>
                  <a:gd name="connsiteX60" fmla="*/ 272599 w 351656"/>
                  <a:gd name="connsiteY60" fmla="*/ 510246 h 510246"/>
                  <a:gd name="connsiteX61" fmla="*/ 316586 w 351656"/>
                  <a:gd name="connsiteY61" fmla="*/ 510246 h 510246"/>
                  <a:gd name="connsiteX62" fmla="*/ 334181 w 351656"/>
                  <a:gd name="connsiteY62" fmla="*/ 492651 h 510246"/>
                  <a:gd name="connsiteX63" fmla="*/ 334181 w 351656"/>
                  <a:gd name="connsiteY63" fmla="*/ 472174 h 510246"/>
                  <a:gd name="connsiteX64" fmla="*/ 347049 w 351656"/>
                  <a:gd name="connsiteY64" fmla="*/ 470745 h 510246"/>
                  <a:gd name="connsiteX65" fmla="*/ 351625 w 351656"/>
                  <a:gd name="connsiteY65" fmla="*/ 465025 h 510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51656" h="510246">
                    <a:moveTo>
                      <a:pt x="351625" y="465025"/>
                    </a:moveTo>
                    <a:lnTo>
                      <a:pt x="350826" y="457838"/>
                    </a:lnTo>
                    <a:cubicBezTo>
                      <a:pt x="350511" y="454995"/>
                      <a:pt x="347949" y="452946"/>
                      <a:pt x="345107" y="453261"/>
                    </a:cubicBezTo>
                    <a:lnTo>
                      <a:pt x="344659" y="453311"/>
                    </a:lnTo>
                    <a:lnTo>
                      <a:pt x="336932" y="391494"/>
                    </a:lnTo>
                    <a:cubicBezTo>
                      <a:pt x="335251" y="378047"/>
                      <a:pt x="325998" y="366760"/>
                      <a:pt x="313142" y="362475"/>
                    </a:cubicBezTo>
                    <a:lnTo>
                      <a:pt x="270203" y="348162"/>
                    </a:lnTo>
                    <a:cubicBezTo>
                      <a:pt x="264307" y="346195"/>
                      <a:pt x="257838" y="347447"/>
                      <a:pt x="253291" y="351322"/>
                    </a:cubicBezTo>
                    <a:lnTo>
                      <a:pt x="240643" y="347106"/>
                    </a:lnTo>
                    <a:cubicBezTo>
                      <a:pt x="233458" y="344711"/>
                      <a:pt x="228612" y="337987"/>
                      <a:pt x="228612" y="330414"/>
                    </a:cubicBezTo>
                    <a:lnTo>
                      <a:pt x="228612" y="302040"/>
                    </a:lnTo>
                    <a:lnTo>
                      <a:pt x="266508" y="286250"/>
                    </a:lnTo>
                    <a:cubicBezTo>
                      <a:pt x="286179" y="278057"/>
                      <a:pt x="298991" y="258838"/>
                      <a:pt x="298991" y="237528"/>
                    </a:cubicBezTo>
                    <a:lnTo>
                      <a:pt x="298991" y="228731"/>
                    </a:lnTo>
                    <a:cubicBezTo>
                      <a:pt x="313567" y="228731"/>
                      <a:pt x="325383" y="216915"/>
                      <a:pt x="325383" y="202339"/>
                    </a:cubicBezTo>
                    <a:cubicBezTo>
                      <a:pt x="325383" y="197937"/>
                      <a:pt x="324300" y="193790"/>
                      <a:pt x="322393" y="190141"/>
                    </a:cubicBezTo>
                    <a:cubicBezTo>
                      <a:pt x="324311" y="185798"/>
                      <a:pt x="325383" y="180999"/>
                      <a:pt x="325383" y="175947"/>
                    </a:cubicBezTo>
                    <a:cubicBezTo>
                      <a:pt x="325383" y="172384"/>
                      <a:pt x="324696" y="169015"/>
                      <a:pt x="323712" y="165774"/>
                    </a:cubicBezTo>
                    <a:cubicBezTo>
                      <a:pt x="330168" y="159395"/>
                      <a:pt x="334181" y="150550"/>
                      <a:pt x="334181" y="140758"/>
                    </a:cubicBezTo>
                    <a:cubicBezTo>
                      <a:pt x="334181" y="137195"/>
                      <a:pt x="333493" y="133825"/>
                      <a:pt x="332509" y="130584"/>
                    </a:cubicBezTo>
                    <a:cubicBezTo>
                      <a:pt x="338966" y="124205"/>
                      <a:pt x="342978" y="115361"/>
                      <a:pt x="342978" y="105568"/>
                    </a:cubicBezTo>
                    <a:cubicBezTo>
                      <a:pt x="342978" y="88643"/>
                      <a:pt x="331021" y="74529"/>
                      <a:pt x="315099" y="71161"/>
                    </a:cubicBezTo>
                    <a:cubicBezTo>
                      <a:pt x="315971" y="68096"/>
                      <a:pt x="316586" y="64926"/>
                      <a:pt x="316586" y="61581"/>
                    </a:cubicBezTo>
                    <a:cubicBezTo>
                      <a:pt x="316586" y="42147"/>
                      <a:pt x="300831" y="26392"/>
                      <a:pt x="281396" y="26392"/>
                    </a:cubicBezTo>
                    <a:cubicBezTo>
                      <a:pt x="274098" y="26392"/>
                      <a:pt x="267320" y="28616"/>
                      <a:pt x="261698" y="32420"/>
                    </a:cubicBezTo>
                    <a:cubicBezTo>
                      <a:pt x="256896" y="18700"/>
                      <a:pt x="243973" y="8797"/>
                      <a:pt x="228612" y="8797"/>
                    </a:cubicBezTo>
                    <a:cubicBezTo>
                      <a:pt x="219935" y="8797"/>
                      <a:pt x="212094" y="12058"/>
                      <a:pt x="205958" y="17265"/>
                    </a:cubicBezTo>
                    <a:cubicBezTo>
                      <a:pt x="199821" y="6969"/>
                      <a:pt x="188687" y="0"/>
                      <a:pt x="175829" y="0"/>
                    </a:cubicBezTo>
                    <a:cubicBezTo>
                      <a:pt x="162972" y="0"/>
                      <a:pt x="151839" y="6969"/>
                      <a:pt x="145700" y="17265"/>
                    </a:cubicBezTo>
                    <a:cubicBezTo>
                      <a:pt x="139563" y="12058"/>
                      <a:pt x="131723" y="8797"/>
                      <a:pt x="123045" y="8797"/>
                    </a:cubicBezTo>
                    <a:cubicBezTo>
                      <a:pt x="107685" y="8797"/>
                      <a:pt x="94762" y="18700"/>
                      <a:pt x="89960" y="32420"/>
                    </a:cubicBezTo>
                    <a:cubicBezTo>
                      <a:pt x="84337" y="28616"/>
                      <a:pt x="77559" y="26392"/>
                      <a:pt x="70261" y="26392"/>
                    </a:cubicBezTo>
                    <a:cubicBezTo>
                      <a:pt x="50827" y="26392"/>
                      <a:pt x="35072" y="42147"/>
                      <a:pt x="35072" y="61581"/>
                    </a:cubicBezTo>
                    <a:cubicBezTo>
                      <a:pt x="35072" y="64926"/>
                      <a:pt x="35688" y="68096"/>
                      <a:pt x="36559" y="71161"/>
                    </a:cubicBezTo>
                    <a:cubicBezTo>
                      <a:pt x="20635" y="74529"/>
                      <a:pt x="8679" y="88643"/>
                      <a:pt x="8679" y="105568"/>
                    </a:cubicBezTo>
                    <a:cubicBezTo>
                      <a:pt x="8679" y="115361"/>
                      <a:pt x="12691" y="124205"/>
                      <a:pt x="19148" y="130584"/>
                    </a:cubicBezTo>
                    <a:cubicBezTo>
                      <a:pt x="18163" y="133825"/>
                      <a:pt x="17476" y="137195"/>
                      <a:pt x="17476" y="140758"/>
                    </a:cubicBezTo>
                    <a:cubicBezTo>
                      <a:pt x="17476" y="150550"/>
                      <a:pt x="21489" y="159395"/>
                      <a:pt x="27945" y="165774"/>
                    </a:cubicBezTo>
                    <a:cubicBezTo>
                      <a:pt x="26961" y="169015"/>
                      <a:pt x="26273" y="172384"/>
                      <a:pt x="26273" y="175947"/>
                    </a:cubicBezTo>
                    <a:cubicBezTo>
                      <a:pt x="26273" y="180999"/>
                      <a:pt x="27346" y="185798"/>
                      <a:pt x="29263" y="190141"/>
                    </a:cubicBezTo>
                    <a:cubicBezTo>
                      <a:pt x="27358" y="193790"/>
                      <a:pt x="26273" y="197937"/>
                      <a:pt x="26273" y="202339"/>
                    </a:cubicBezTo>
                    <a:cubicBezTo>
                      <a:pt x="26273" y="216915"/>
                      <a:pt x="38089" y="228731"/>
                      <a:pt x="52665" y="228731"/>
                    </a:cubicBezTo>
                    <a:lnTo>
                      <a:pt x="52665" y="237528"/>
                    </a:lnTo>
                    <a:cubicBezTo>
                      <a:pt x="52665" y="258837"/>
                      <a:pt x="65478" y="278055"/>
                      <a:pt x="85147" y="286252"/>
                    </a:cubicBezTo>
                    <a:lnTo>
                      <a:pt x="123044" y="302043"/>
                    </a:lnTo>
                    <a:lnTo>
                      <a:pt x="123044" y="330415"/>
                    </a:lnTo>
                    <a:cubicBezTo>
                      <a:pt x="123044" y="337989"/>
                      <a:pt x="118198" y="344712"/>
                      <a:pt x="111014" y="347107"/>
                    </a:cubicBezTo>
                    <a:lnTo>
                      <a:pt x="98366" y="351323"/>
                    </a:lnTo>
                    <a:cubicBezTo>
                      <a:pt x="93818" y="347448"/>
                      <a:pt x="87350" y="346196"/>
                      <a:pt x="81454" y="348163"/>
                    </a:cubicBezTo>
                    <a:lnTo>
                      <a:pt x="38515" y="362476"/>
                    </a:lnTo>
                    <a:cubicBezTo>
                      <a:pt x="25659" y="366761"/>
                      <a:pt x="16406" y="378048"/>
                      <a:pt x="14725" y="391495"/>
                    </a:cubicBezTo>
                    <a:lnTo>
                      <a:pt x="6997" y="453312"/>
                    </a:lnTo>
                    <a:lnTo>
                      <a:pt x="6550" y="453262"/>
                    </a:lnTo>
                    <a:cubicBezTo>
                      <a:pt x="3707" y="452947"/>
                      <a:pt x="1146" y="454995"/>
                      <a:pt x="830" y="457839"/>
                    </a:cubicBezTo>
                    <a:lnTo>
                      <a:pt x="32" y="465027"/>
                    </a:lnTo>
                    <a:cubicBezTo>
                      <a:pt x="-284" y="467869"/>
                      <a:pt x="1765" y="470430"/>
                      <a:pt x="4608" y="470746"/>
                    </a:cubicBezTo>
                    <a:lnTo>
                      <a:pt x="17476" y="472176"/>
                    </a:lnTo>
                    <a:lnTo>
                      <a:pt x="17476" y="492651"/>
                    </a:lnTo>
                    <a:cubicBezTo>
                      <a:pt x="17476" y="502368"/>
                      <a:pt x="25354" y="510246"/>
                      <a:pt x="35071" y="510246"/>
                    </a:cubicBezTo>
                    <a:lnTo>
                      <a:pt x="79058" y="510246"/>
                    </a:lnTo>
                    <a:lnTo>
                      <a:pt x="272599" y="510246"/>
                    </a:lnTo>
                    <a:lnTo>
                      <a:pt x="316586" y="510246"/>
                    </a:lnTo>
                    <a:cubicBezTo>
                      <a:pt x="326304" y="510246"/>
                      <a:pt x="334181" y="502368"/>
                      <a:pt x="334181" y="492651"/>
                    </a:cubicBezTo>
                    <a:lnTo>
                      <a:pt x="334181" y="472174"/>
                    </a:lnTo>
                    <a:lnTo>
                      <a:pt x="347049" y="470745"/>
                    </a:lnTo>
                    <a:cubicBezTo>
                      <a:pt x="349891" y="470429"/>
                      <a:pt x="351941" y="467868"/>
                      <a:pt x="351625" y="465025"/>
                    </a:cubicBezTo>
                    <a:close/>
                  </a:path>
                </a:pathLst>
              </a:custGeom>
              <a:solidFill>
                <a:srgbClr val="C38762"/>
              </a:solidFill>
              <a:ln w="1088" cap="flat">
                <a:noFill/>
                <a:prstDash val="solid"/>
                <a:miter/>
              </a:ln>
            </p:spPr>
            <p:txBody>
              <a:bodyPr rtlCol="0" anchor="ctr"/>
              <a:lstStyle/>
              <a:p>
                <a:endParaRPr lang="en-US"/>
              </a:p>
            </p:txBody>
          </p:sp>
          <p:sp>
            <p:nvSpPr>
              <p:cNvPr id="40" name="Freihandform 39">
                <a:extLst>
                  <a:ext uri="{FF2B5EF4-FFF2-40B4-BE49-F238E27FC236}">
                    <a16:creationId xmlns:a16="http://schemas.microsoft.com/office/drawing/2014/main" id="{81825F64-7762-3238-292A-FEF7B9E0100E}"/>
                  </a:ext>
                </a:extLst>
              </p:cNvPr>
              <p:cNvSpPr/>
              <p:nvPr/>
            </p:nvSpPr>
            <p:spPr>
              <a:xfrm>
                <a:off x="1115800" y="664259"/>
                <a:ext cx="334299" cy="211136"/>
              </a:xfrm>
              <a:custGeom>
                <a:avLst/>
                <a:gdLst>
                  <a:gd name="connsiteX0" fmla="*/ 323831 w 334299"/>
                  <a:gd name="connsiteY0" fmla="*/ 130584 h 211136"/>
                  <a:gd name="connsiteX1" fmla="*/ 334299 w 334299"/>
                  <a:gd name="connsiteY1" fmla="*/ 105568 h 211136"/>
                  <a:gd name="connsiteX2" fmla="*/ 306420 w 334299"/>
                  <a:gd name="connsiteY2" fmla="*/ 71161 h 211136"/>
                  <a:gd name="connsiteX3" fmla="*/ 307907 w 334299"/>
                  <a:gd name="connsiteY3" fmla="*/ 61581 h 211136"/>
                  <a:gd name="connsiteX4" fmla="*/ 272718 w 334299"/>
                  <a:gd name="connsiteY4" fmla="*/ 26392 h 211136"/>
                  <a:gd name="connsiteX5" fmla="*/ 253019 w 334299"/>
                  <a:gd name="connsiteY5" fmla="*/ 32420 h 211136"/>
                  <a:gd name="connsiteX6" fmla="*/ 219934 w 334299"/>
                  <a:gd name="connsiteY6" fmla="*/ 8797 h 211136"/>
                  <a:gd name="connsiteX7" fmla="*/ 197279 w 334299"/>
                  <a:gd name="connsiteY7" fmla="*/ 17265 h 211136"/>
                  <a:gd name="connsiteX8" fmla="*/ 167151 w 334299"/>
                  <a:gd name="connsiteY8" fmla="*/ 0 h 211136"/>
                  <a:gd name="connsiteX9" fmla="*/ 137021 w 334299"/>
                  <a:gd name="connsiteY9" fmla="*/ 17265 h 211136"/>
                  <a:gd name="connsiteX10" fmla="*/ 114367 w 334299"/>
                  <a:gd name="connsiteY10" fmla="*/ 8797 h 211136"/>
                  <a:gd name="connsiteX11" fmla="*/ 81281 w 334299"/>
                  <a:gd name="connsiteY11" fmla="*/ 32420 h 211136"/>
                  <a:gd name="connsiteX12" fmla="*/ 61583 w 334299"/>
                  <a:gd name="connsiteY12" fmla="*/ 26392 h 211136"/>
                  <a:gd name="connsiteX13" fmla="*/ 26393 w 334299"/>
                  <a:gd name="connsiteY13" fmla="*/ 61581 h 211136"/>
                  <a:gd name="connsiteX14" fmla="*/ 27880 w 334299"/>
                  <a:gd name="connsiteY14" fmla="*/ 71161 h 211136"/>
                  <a:gd name="connsiteX15" fmla="*/ 0 w 334299"/>
                  <a:gd name="connsiteY15" fmla="*/ 105568 h 211136"/>
                  <a:gd name="connsiteX16" fmla="*/ 10469 w 334299"/>
                  <a:gd name="connsiteY16" fmla="*/ 130584 h 211136"/>
                  <a:gd name="connsiteX17" fmla="*/ 8797 w 334299"/>
                  <a:gd name="connsiteY17" fmla="*/ 140758 h 211136"/>
                  <a:gd name="connsiteX18" fmla="*/ 19266 w 334299"/>
                  <a:gd name="connsiteY18" fmla="*/ 165774 h 211136"/>
                  <a:gd name="connsiteX19" fmla="*/ 17595 w 334299"/>
                  <a:gd name="connsiteY19" fmla="*/ 175947 h 211136"/>
                  <a:gd name="connsiteX20" fmla="*/ 52784 w 334299"/>
                  <a:gd name="connsiteY20" fmla="*/ 211136 h 211136"/>
                  <a:gd name="connsiteX21" fmla="*/ 52795 w 334299"/>
                  <a:gd name="connsiteY21" fmla="*/ 211136 h 211136"/>
                  <a:gd name="connsiteX22" fmla="*/ 281505 w 334299"/>
                  <a:gd name="connsiteY22" fmla="*/ 211136 h 211136"/>
                  <a:gd name="connsiteX23" fmla="*/ 281516 w 334299"/>
                  <a:gd name="connsiteY23" fmla="*/ 211136 h 211136"/>
                  <a:gd name="connsiteX24" fmla="*/ 316706 w 334299"/>
                  <a:gd name="connsiteY24" fmla="*/ 175947 h 211136"/>
                  <a:gd name="connsiteX25" fmla="*/ 315034 w 334299"/>
                  <a:gd name="connsiteY25" fmla="*/ 165774 h 211136"/>
                  <a:gd name="connsiteX26" fmla="*/ 325503 w 334299"/>
                  <a:gd name="connsiteY26" fmla="*/ 140758 h 211136"/>
                  <a:gd name="connsiteX27" fmla="*/ 323831 w 334299"/>
                  <a:gd name="connsiteY27" fmla="*/ 130584 h 211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4299" h="211136">
                    <a:moveTo>
                      <a:pt x="323831" y="130584"/>
                    </a:moveTo>
                    <a:cubicBezTo>
                      <a:pt x="330288" y="124205"/>
                      <a:pt x="334299" y="115361"/>
                      <a:pt x="334299" y="105568"/>
                    </a:cubicBezTo>
                    <a:cubicBezTo>
                      <a:pt x="334299" y="88643"/>
                      <a:pt x="322342" y="74529"/>
                      <a:pt x="306420" y="71161"/>
                    </a:cubicBezTo>
                    <a:cubicBezTo>
                      <a:pt x="307292" y="68096"/>
                      <a:pt x="307907" y="64926"/>
                      <a:pt x="307907" y="61581"/>
                    </a:cubicBezTo>
                    <a:cubicBezTo>
                      <a:pt x="307907" y="42147"/>
                      <a:pt x="292152" y="26392"/>
                      <a:pt x="272718" y="26392"/>
                    </a:cubicBezTo>
                    <a:cubicBezTo>
                      <a:pt x="265419" y="26392"/>
                      <a:pt x="258641" y="28616"/>
                      <a:pt x="253019" y="32420"/>
                    </a:cubicBezTo>
                    <a:cubicBezTo>
                      <a:pt x="248217" y="18700"/>
                      <a:pt x="235294" y="8797"/>
                      <a:pt x="219934" y="8797"/>
                    </a:cubicBezTo>
                    <a:cubicBezTo>
                      <a:pt x="211256" y="8797"/>
                      <a:pt x="203416" y="12058"/>
                      <a:pt x="197279" y="17265"/>
                    </a:cubicBezTo>
                    <a:cubicBezTo>
                      <a:pt x="191142" y="6969"/>
                      <a:pt x="180008" y="0"/>
                      <a:pt x="167151" y="0"/>
                    </a:cubicBezTo>
                    <a:cubicBezTo>
                      <a:pt x="154293" y="0"/>
                      <a:pt x="143160" y="6969"/>
                      <a:pt x="137021" y="17265"/>
                    </a:cubicBezTo>
                    <a:cubicBezTo>
                      <a:pt x="130885" y="12058"/>
                      <a:pt x="123044" y="8797"/>
                      <a:pt x="114367" y="8797"/>
                    </a:cubicBezTo>
                    <a:cubicBezTo>
                      <a:pt x="99006" y="8797"/>
                      <a:pt x="86083" y="18700"/>
                      <a:pt x="81281" y="32420"/>
                    </a:cubicBezTo>
                    <a:cubicBezTo>
                      <a:pt x="75658" y="28616"/>
                      <a:pt x="68880" y="26392"/>
                      <a:pt x="61583" y="26392"/>
                    </a:cubicBezTo>
                    <a:cubicBezTo>
                      <a:pt x="42148" y="26392"/>
                      <a:pt x="26393" y="42147"/>
                      <a:pt x="26393" y="61581"/>
                    </a:cubicBezTo>
                    <a:cubicBezTo>
                      <a:pt x="26393" y="64926"/>
                      <a:pt x="27009" y="68096"/>
                      <a:pt x="27880" y="71161"/>
                    </a:cubicBezTo>
                    <a:cubicBezTo>
                      <a:pt x="11957" y="74529"/>
                      <a:pt x="0" y="88643"/>
                      <a:pt x="0" y="105568"/>
                    </a:cubicBezTo>
                    <a:cubicBezTo>
                      <a:pt x="0" y="115361"/>
                      <a:pt x="4013" y="124205"/>
                      <a:pt x="10469" y="130584"/>
                    </a:cubicBezTo>
                    <a:cubicBezTo>
                      <a:pt x="9485" y="133825"/>
                      <a:pt x="8797" y="137195"/>
                      <a:pt x="8797" y="140758"/>
                    </a:cubicBezTo>
                    <a:cubicBezTo>
                      <a:pt x="8797" y="150550"/>
                      <a:pt x="12810" y="159395"/>
                      <a:pt x="19266" y="165774"/>
                    </a:cubicBezTo>
                    <a:cubicBezTo>
                      <a:pt x="18282" y="169015"/>
                      <a:pt x="17595" y="172384"/>
                      <a:pt x="17595" y="175947"/>
                    </a:cubicBezTo>
                    <a:cubicBezTo>
                      <a:pt x="17595" y="195381"/>
                      <a:pt x="33350" y="211136"/>
                      <a:pt x="52784" y="211136"/>
                    </a:cubicBezTo>
                    <a:cubicBezTo>
                      <a:pt x="52787" y="211136"/>
                      <a:pt x="52791" y="211136"/>
                      <a:pt x="52795" y="211136"/>
                    </a:cubicBezTo>
                    <a:lnTo>
                      <a:pt x="281505" y="211136"/>
                    </a:lnTo>
                    <a:cubicBezTo>
                      <a:pt x="281508" y="211136"/>
                      <a:pt x="281512" y="211136"/>
                      <a:pt x="281516" y="211136"/>
                    </a:cubicBezTo>
                    <a:cubicBezTo>
                      <a:pt x="300951" y="211136"/>
                      <a:pt x="316706" y="195381"/>
                      <a:pt x="316706" y="175947"/>
                    </a:cubicBezTo>
                    <a:cubicBezTo>
                      <a:pt x="316706" y="172384"/>
                      <a:pt x="316018" y="169015"/>
                      <a:pt x="315034" y="165774"/>
                    </a:cubicBezTo>
                    <a:cubicBezTo>
                      <a:pt x="321490" y="159395"/>
                      <a:pt x="325503" y="150550"/>
                      <a:pt x="325503" y="140758"/>
                    </a:cubicBezTo>
                    <a:cubicBezTo>
                      <a:pt x="325502" y="137195"/>
                      <a:pt x="324816" y="133825"/>
                      <a:pt x="323831" y="130584"/>
                    </a:cubicBezTo>
                    <a:close/>
                  </a:path>
                </a:pathLst>
              </a:custGeom>
              <a:solidFill>
                <a:srgbClr val="623F33"/>
              </a:solidFill>
              <a:ln w="1088" cap="flat">
                <a:noFill/>
                <a:prstDash val="solid"/>
                <a:miter/>
              </a:ln>
            </p:spPr>
            <p:txBody>
              <a:bodyPr rtlCol="0" anchor="ctr"/>
              <a:lstStyle/>
              <a:p>
                <a:endParaRPr lang="en-US"/>
              </a:p>
            </p:txBody>
          </p:sp>
          <p:sp>
            <p:nvSpPr>
              <p:cNvPr id="41" name="Freihandform 40">
                <a:extLst>
                  <a:ext uri="{FF2B5EF4-FFF2-40B4-BE49-F238E27FC236}">
                    <a16:creationId xmlns:a16="http://schemas.microsoft.com/office/drawing/2014/main" id="{CBB59586-2F95-2BB2-9C06-22E1E4DEE9C0}"/>
                  </a:ext>
                </a:extLst>
              </p:cNvPr>
              <p:cNvSpPr/>
              <p:nvPr/>
            </p:nvSpPr>
            <p:spPr>
              <a:xfrm>
                <a:off x="1113480" y="1011499"/>
                <a:ext cx="339918" cy="163006"/>
              </a:xfrm>
              <a:custGeom>
                <a:avLst/>
                <a:gdLst>
                  <a:gd name="connsiteX0" fmla="*/ 266241 w 339918"/>
                  <a:gd name="connsiteY0" fmla="*/ 163007 h 163006"/>
                  <a:gd name="connsiteX1" fmla="*/ 266241 w 339918"/>
                  <a:gd name="connsiteY1" fmla="*/ 119020 h 163006"/>
                  <a:gd name="connsiteX2" fmla="*/ 339918 w 339918"/>
                  <a:gd name="connsiteY2" fmla="*/ 119020 h 163006"/>
                  <a:gd name="connsiteX3" fmla="*/ 330572 w 339918"/>
                  <a:gd name="connsiteY3" fmla="*/ 44255 h 163006"/>
                  <a:gd name="connsiteX4" fmla="*/ 306782 w 339918"/>
                  <a:gd name="connsiteY4" fmla="*/ 15236 h 163006"/>
                  <a:gd name="connsiteX5" fmla="*/ 263843 w 339918"/>
                  <a:gd name="connsiteY5" fmla="*/ 922 h 163006"/>
                  <a:gd name="connsiteX6" fmla="*/ 243729 w 339918"/>
                  <a:gd name="connsiteY6" fmla="*/ 7747 h 163006"/>
                  <a:gd name="connsiteX7" fmla="*/ 169471 w 339918"/>
                  <a:gd name="connsiteY7" fmla="*/ 48640 h 163006"/>
                  <a:gd name="connsiteX8" fmla="*/ 95210 w 339918"/>
                  <a:gd name="connsiteY8" fmla="*/ 7746 h 163006"/>
                  <a:gd name="connsiteX9" fmla="*/ 75096 w 339918"/>
                  <a:gd name="connsiteY9" fmla="*/ 921 h 163006"/>
                  <a:gd name="connsiteX10" fmla="*/ 32158 w 339918"/>
                  <a:gd name="connsiteY10" fmla="*/ 15235 h 163006"/>
                  <a:gd name="connsiteX11" fmla="*/ 8367 w 339918"/>
                  <a:gd name="connsiteY11" fmla="*/ 44254 h 163006"/>
                  <a:gd name="connsiteX12" fmla="*/ 0 w 339918"/>
                  <a:gd name="connsiteY12" fmla="*/ 111193 h 163006"/>
                  <a:gd name="connsiteX13" fmla="*/ 72700 w 339918"/>
                  <a:gd name="connsiteY13" fmla="*/ 119019 h 163006"/>
                  <a:gd name="connsiteX14" fmla="*/ 72700 w 339918"/>
                  <a:gd name="connsiteY14" fmla="*/ 163006 h 163006"/>
                  <a:gd name="connsiteX15" fmla="*/ 266242 w 339918"/>
                  <a:gd name="connsiteY15" fmla="*/ 163006 h 163006"/>
                  <a:gd name="connsiteX16" fmla="*/ 266242 w 339918"/>
                  <a:gd name="connsiteY16" fmla="*/ 163007 h 163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9918" h="163006">
                    <a:moveTo>
                      <a:pt x="266241" y="163007"/>
                    </a:moveTo>
                    <a:lnTo>
                      <a:pt x="266241" y="119020"/>
                    </a:lnTo>
                    <a:lnTo>
                      <a:pt x="339918" y="119020"/>
                    </a:lnTo>
                    <a:lnTo>
                      <a:pt x="330572" y="44255"/>
                    </a:lnTo>
                    <a:cubicBezTo>
                      <a:pt x="328891" y="30808"/>
                      <a:pt x="319638" y="19521"/>
                      <a:pt x="306782" y="15236"/>
                    </a:cubicBezTo>
                    <a:lnTo>
                      <a:pt x="263843" y="922"/>
                    </a:lnTo>
                    <a:cubicBezTo>
                      <a:pt x="256366" y="-1571"/>
                      <a:pt x="247953" y="1092"/>
                      <a:pt x="243729" y="7747"/>
                    </a:cubicBezTo>
                    <a:cubicBezTo>
                      <a:pt x="228136" y="32318"/>
                      <a:pt x="200727" y="48640"/>
                      <a:pt x="169471" y="48640"/>
                    </a:cubicBezTo>
                    <a:cubicBezTo>
                      <a:pt x="138215" y="48640"/>
                      <a:pt x="110805" y="32317"/>
                      <a:pt x="95210" y="7746"/>
                    </a:cubicBezTo>
                    <a:cubicBezTo>
                      <a:pt x="90987" y="1091"/>
                      <a:pt x="82574" y="-1572"/>
                      <a:pt x="75096" y="921"/>
                    </a:cubicBezTo>
                    <a:lnTo>
                      <a:pt x="32158" y="15235"/>
                    </a:lnTo>
                    <a:cubicBezTo>
                      <a:pt x="19301" y="19520"/>
                      <a:pt x="10049" y="30807"/>
                      <a:pt x="8367" y="44254"/>
                    </a:cubicBezTo>
                    <a:lnTo>
                      <a:pt x="0" y="111193"/>
                    </a:lnTo>
                    <a:lnTo>
                      <a:pt x="72700" y="119019"/>
                    </a:lnTo>
                    <a:lnTo>
                      <a:pt x="72700" y="163006"/>
                    </a:lnTo>
                    <a:lnTo>
                      <a:pt x="266242" y="163006"/>
                    </a:lnTo>
                    <a:lnTo>
                      <a:pt x="266242" y="163007"/>
                    </a:lnTo>
                    <a:close/>
                  </a:path>
                </a:pathLst>
              </a:custGeom>
              <a:solidFill>
                <a:srgbClr val="97CCD2"/>
              </a:solidFill>
              <a:ln w="1088" cap="flat">
                <a:noFill/>
                <a:prstDash val="solid"/>
                <a:miter/>
              </a:ln>
            </p:spPr>
            <p:txBody>
              <a:bodyPr rtlCol="0" anchor="ctr"/>
              <a:lstStyle/>
              <a:p>
                <a:endParaRPr lang="en-US" dirty="0"/>
              </a:p>
            </p:txBody>
          </p:sp>
          <p:sp>
            <p:nvSpPr>
              <p:cNvPr id="42" name="Freihandform 41">
                <a:extLst>
                  <a:ext uri="{FF2B5EF4-FFF2-40B4-BE49-F238E27FC236}">
                    <a16:creationId xmlns:a16="http://schemas.microsoft.com/office/drawing/2014/main" id="{E0B30E3D-8952-EE30-6CEC-D34663D6D33E}"/>
                  </a:ext>
                </a:extLst>
              </p:cNvPr>
              <p:cNvSpPr/>
              <p:nvPr/>
            </p:nvSpPr>
            <p:spPr>
              <a:xfrm>
                <a:off x="1221349" y="942841"/>
                <a:ext cx="114384" cy="68777"/>
              </a:xfrm>
              <a:custGeom>
                <a:avLst/>
                <a:gdLst>
                  <a:gd name="connsiteX0" fmla="*/ 114384 w 114384"/>
                  <a:gd name="connsiteY0" fmla="*/ 23460 h 68777"/>
                  <a:gd name="connsiteX1" fmla="*/ 8816 w 114384"/>
                  <a:gd name="connsiteY1" fmla="*/ 0 h 68777"/>
                  <a:gd name="connsiteX2" fmla="*/ 8816 w 114384"/>
                  <a:gd name="connsiteY2" fmla="*/ 51833 h 68777"/>
                  <a:gd name="connsiteX3" fmla="*/ 0 w 114384"/>
                  <a:gd name="connsiteY3" fmla="*/ 66853 h 68777"/>
                  <a:gd name="connsiteX4" fmla="*/ 114384 w 114384"/>
                  <a:gd name="connsiteY4" fmla="*/ 23460 h 68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84" h="68777">
                    <a:moveTo>
                      <a:pt x="114384" y="23460"/>
                    </a:moveTo>
                    <a:lnTo>
                      <a:pt x="8816" y="0"/>
                    </a:lnTo>
                    <a:lnTo>
                      <a:pt x="8816" y="51833"/>
                    </a:lnTo>
                    <a:cubicBezTo>
                      <a:pt x="8816" y="58166"/>
                      <a:pt x="5312" y="63743"/>
                      <a:pt x="0" y="66853"/>
                    </a:cubicBezTo>
                    <a:cubicBezTo>
                      <a:pt x="73781" y="79768"/>
                      <a:pt x="114384" y="23460"/>
                      <a:pt x="114384" y="23460"/>
                    </a:cubicBezTo>
                    <a:close/>
                  </a:path>
                </a:pathLst>
              </a:custGeom>
              <a:solidFill>
                <a:srgbClr val="A46D4D"/>
              </a:solidFill>
              <a:ln w="1088" cap="flat">
                <a:noFill/>
                <a:prstDash val="solid"/>
                <a:miter/>
              </a:ln>
            </p:spPr>
            <p:txBody>
              <a:bodyPr rtlCol="0" anchor="ctr"/>
              <a:lstStyle/>
              <a:p>
                <a:endParaRPr lang="en-US"/>
              </a:p>
            </p:txBody>
          </p:sp>
          <p:sp>
            <p:nvSpPr>
              <p:cNvPr id="43" name="Freihandform 42">
                <a:extLst>
                  <a:ext uri="{FF2B5EF4-FFF2-40B4-BE49-F238E27FC236}">
                    <a16:creationId xmlns:a16="http://schemas.microsoft.com/office/drawing/2014/main" id="{2839CC5F-6A7A-33BC-7ACF-10A0588DDE44}"/>
                  </a:ext>
                </a:extLst>
              </p:cNvPr>
              <p:cNvSpPr/>
              <p:nvPr/>
            </p:nvSpPr>
            <p:spPr>
              <a:xfrm>
                <a:off x="1133395" y="761029"/>
                <a:ext cx="299109" cy="219933"/>
              </a:xfrm>
              <a:custGeom>
                <a:avLst/>
                <a:gdLst>
                  <a:gd name="connsiteX0" fmla="*/ 272718 w 299109"/>
                  <a:gd name="connsiteY0" fmla="*/ 79176 h 219933"/>
                  <a:gd name="connsiteX1" fmla="*/ 272718 w 299109"/>
                  <a:gd name="connsiteY1" fmla="*/ 52784 h 219933"/>
                  <a:gd name="connsiteX2" fmla="*/ 228731 w 299109"/>
                  <a:gd name="connsiteY2" fmla="*/ 0 h 219933"/>
                  <a:gd name="connsiteX3" fmla="*/ 70379 w 299109"/>
                  <a:gd name="connsiteY3" fmla="*/ 0 h 219933"/>
                  <a:gd name="connsiteX4" fmla="*/ 26392 w 299109"/>
                  <a:gd name="connsiteY4" fmla="*/ 52784 h 219933"/>
                  <a:gd name="connsiteX5" fmla="*/ 26392 w 299109"/>
                  <a:gd name="connsiteY5" fmla="*/ 79176 h 219933"/>
                  <a:gd name="connsiteX6" fmla="*/ 0 w 299109"/>
                  <a:gd name="connsiteY6" fmla="*/ 105568 h 219933"/>
                  <a:gd name="connsiteX7" fmla="*/ 26392 w 299109"/>
                  <a:gd name="connsiteY7" fmla="*/ 131960 h 219933"/>
                  <a:gd name="connsiteX8" fmla="*/ 26392 w 299109"/>
                  <a:gd name="connsiteY8" fmla="*/ 140758 h 219933"/>
                  <a:gd name="connsiteX9" fmla="*/ 58874 w 299109"/>
                  <a:gd name="connsiteY9" fmla="*/ 189482 h 219933"/>
                  <a:gd name="connsiteX10" fmla="*/ 115717 w 299109"/>
                  <a:gd name="connsiteY10" fmla="*/ 213166 h 219933"/>
                  <a:gd name="connsiteX11" fmla="*/ 149555 w 299109"/>
                  <a:gd name="connsiteY11" fmla="*/ 219934 h 219933"/>
                  <a:gd name="connsiteX12" fmla="*/ 149555 w 299109"/>
                  <a:gd name="connsiteY12" fmla="*/ 219934 h 219933"/>
                  <a:gd name="connsiteX13" fmla="*/ 183391 w 299109"/>
                  <a:gd name="connsiteY13" fmla="*/ 213166 h 219933"/>
                  <a:gd name="connsiteX14" fmla="*/ 240237 w 299109"/>
                  <a:gd name="connsiteY14" fmla="*/ 189481 h 219933"/>
                  <a:gd name="connsiteX15" fmla="*/ 272718 w 299109"/>
                  <a:gd name="connsiteY15" fmla="*/ 140758 h 219933"/>
                  <a:gd name="connsiteX16" fmla="*/ 272718 w 299109"/>
                  <a:gd name="connsiteY16" fmla="*/ 131960 h 219933"/>
                  <a:gd name="connsiteX17" fmla="*/ 299110 w 299109"/>
                  <a:gd name="connsiteY17" fmla="*/ 105568 h 219933"/>
                  <a:gd name="connsiteX18" fmla="*/ 272718 w 299109"/>
                  <a:gd name="connsiteY18" fmla="*/ 79176 h 219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9109" h="219933">
                    <a:moveTo>
                      <a:pt x="272718" y="79176"/>
                    </a:moveTo>
                    <a:lnTo>
                      <a:pt x="272718" y="52784"/>
                    </a:lnTo>
                    <a:cubicBezTo>
                      <a:pt x="272718" y="28491"/>
                      <a:pt x="253024" y="0"/>
                      <a:pt x="228731" y="0"/>
                    </a:cubicBezTo>
                    <a:lnTo>
                      <a:pt x="70379" y="0"/>
                    </a:lnTo>
                    <a:cubicBezTo>
                      <a:pt x="46085" y="0"/>
                      <a:pt x="26392" y="28491"/>
                      <a:pt x="26392" y="52784"/>
                    </a:cubicBezTo>
                    <a:lnTo>
                      <a:pt x="26392" y="79176"/>
                    </a:lnTo>
                    <a:cubicBezTo>
                      <a:pt x="11816" y="79176"/>
                      <a:pt x="0" y="90993"/>
                      <a:pt x="0" y="105568"/>
                    </a:cubicBezTo>
                    <a:cubicBezTo>
                      <a:pt x="0" y="120144"/>
                      <a:pt x="11816" y="131960"/>
                      <a:pt x="26392" y="131960"/>
                    </a:cubicBezTo>
                    <a:lnTo>
                      <a:pt x="26392" y="140758"/>
                    </a:lnTo>
                    <a:cubicBezTo>
                      <a:pt x="26392" y="162066"/>
                      <a:pt x="39204" y="181285"/>
                      <a:pt x="58874" y="189482"/>
                    </a:cubicBezTo>
                    <a:lnTo>
                      <a:pt x="115717" y="213166"/>
                    </a:lnTo>
                    <a:cubicBezTo>
                      <a:pt x="126440" y="217634"/>
                      <a:pt x="137940" y="219934"/>
                      <a:pt x="149555" y="219934"/>
                    </a:cubicBezTo>
                    <a:lnTo>
                      <a:pt x="149555" y="219934"/>
                    </a:lnTo>
                    <a:cubicBezTo>
                      <a:pt x="161170" y="219934"/>
                      <a:pt x="172669" y="217633"/>
                      <a:pt x="183391" y="213166"/>
                    </a:cubicBezTo>
                    <a:lnTo>
                      <a:pt x="240237" y="189481"/>
                    </a:lnTo>
                    <a:cubicBezTo>
                      <a:pt x="259905" y="181286"/>
                      <a:pt x="272718" y="162067"/>
                      <a:pt x="272718" y="140758"/>
                    </a:cubicBezTo>
                    <a:lnTo>
                      <a:pt x="272718" y="131960"/>
                    </a:lnTo>
                    <a:cubicBezTo>
                      <a:pt x="287294" y="131960"/>
                      <a:pt x="299110" y="120144"/>
                      <a:pt x="299110" y="105568"/>
                    </a:cubicBezTo>
                    <a:cubicBezTo>
                      <a:pt x="299110" y="90992"/>
                      <a:pt x="287294" y="79176"/>
                      <a:pt x="272718" y="79176"/>
                    </a:cubicBezTo>
                    <a:close/>
                  </a:path>
                </a:pathLst>
              </a:custGeom>
              <a:solidFill>
                <a:srgbClr val="D29771"/>
              </a:solidFill>
              <a:ln w="1088" cap="flat">
                <a:noFill/>
                <a:prstDash val="solid"/>
                <a:miter/>
              </a:ln>
            </p:spPr>
            <p:txBody>
              <a:bodyPr rtlCol="0" anchor="ctr"/>
              <a:lstStyle/>
              <a:p>
                <a:endParaRPr lang="en-US"/>
              </a:p>
            </p:txBody>
          </p:sp>
          <p:sp>
            <p:nvSpPr>
              <p:cNvPr id="44" name="Freihandform 43">
                <a:extLst>
                  <a:ext uri="{FF2B5EF4-FFF2-40B4-BE49-F238E27FC236}">
                    <a16:creationId xmlns:a16="http://schemas.microsoft.com/office/drawing/2014/main" id="{0FBF2710-9A74-7CA1-BA6C-25076FFA9721}"/>
                  </a:ext>
                </a:extLst>
              </p:cNvPr>
              <p:cNvSpPr/>
              <p:nvPr/>
            </p:nvSpPr>
            <p:spPr>
              <a:xfrm>
                <a:off x="1212572" y="849003"/>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5" y="26392"/>
                      <a:pt x="8797" y="26392"/>
                    </a:cubicBezTo>
                    <a:close/>
                  </a:path>
                </a:pathLst>
              </a:custGeom>
              <a:solidFill>
                <a:srgbClr val="623F33"/>
              </a:solidFill>
              <a:ln w="1088" cap="flat">
                <a:noFill/>
                <a:prstDash val="solid"/>
                <a:miter/>
              </a:ln>
            </p:spPr>
            <p:txBody>
              <a:bodyPr rtlCol="0" anchor="ctr"/>
              <a:lstStyle/>
              <a:p>
                <a:endParaRPr lang="en-US"/>
              </a:p>
            </p:txBody>
          </p:sp>
          <p:sp>
            <p:nvSpPr>
              <p:cNvPr id="45" name="Freihandform 44">
                <a:extLst>
                  <a:ext uri="{FF2B5EF4-FFF2-40B4-BE49-F238E27FC236}">
                    <a16:creationId xmlns:a16="http://schemas.microsoft.com/office/drawing/2014/main" id="{5273E6E1-EFE4-68D1-6442-0FC4414D2B97}"/>
                  </a:ext>
                </a:extLst>
              </p:cNvPr>
              <p:cNvSpPr/>
              <p:nvPr/>
            </p:nvSpPr>
            <p:spPr>
              <a:xfrm>
                <a:off x="1335734" y="849003"/>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46" name="Freihandform 45">
                <a:extLst>
                  <a:ext uri="{FF2B5EF4-FFF2-40B4-BE49-F238E27FC236}">
                    <a16:creationId xmlns:a16="http://schemas.microsoft.com/office/drawing/2014/main" id="{C7AF6CA8-CCE8-37C7-D195-624EF8B402D4}"/>
                  </a:ext>
                </a:extLst>
              </p:cNvPr>
              <p:cNvSpPr/>
              <p:nvPr/>
            </p:nvSpPr>
            <p:spPr>
              <a:xfrm>
                <a:off x="1238963" y="910582"/>
                <a:ext cx="87975" cy="26634"/>
              </a:xfrm>
              <a:custGeom>
                <a:avLst/>
                <a:gdLst>
                  <a:gd name="connsiteX0" fmla="*/ 43988 w 87975"/>
                  <a:gd name="connsiteY0" fmla="*/ 26635 h 26634"/>
                  <a:gd name="connsiteX1" fmla="*/ 3850 w 87975"/>
                  <a:gd name="connsiteY1" fmla="*/ 16072 h 26634"/>
                  <a:gd name="connsiteX2" fmla="*/ 1526 w 87975"/>
                  <a:gd name="connsiteY2" fmla="*/ 3852 h 26634"/>
                  <a:gd name="connsiteX3" fmla="*/ 13747 w 87975"/>
                  <a:gd name="connsiteY3" fmla="*/ 1528 h 26634"/>
                  <a:gd name="connsiteX4" fmla="*/ 43988 w 87975"/>
                  <a:gd name="connsiteY4" fmla="*/ 9041 h 26634"/>
                  <a:gd name="connsiteX5" fmla="*/ 74228 w 87975"/>
                  <a:gd name="connsiteY5" fmla="*/ 1528 h 26634"/>
                  <a:gd name="connsiteX6" fmla="*/ 86449 w 87975"/>
                  <a:gd name="connsiteY6" fmla="*/ 3852 h 26634"/>
                  <a:gd name="connsiteX7" fmla="*/ 84125 w 87975"/>
                  <a:gd name="connsiteY7" fmla="*/ 16072 h 26634"/>
                  <a:gd name="connsiteX8" fmla="*/ 43988 w 87975"/>
                  <a:gd name="connsiteY8" fmla="*/ 26635 h 2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975" h="26634">
                    <a:moveTo>
                      <a:pt x="43988" y="26635"/>
                    </a:moveTo>
                    <a:cubicBezTo>
                      <a:pt x="28347" y="26635"/>
                      <a:pt x="13717" y="22786"/>
                      <a:pt x="3850" y="16072"/>
                    </a:cubicBezTo>
                    <a:cubicBezTo>
                      <a:pt x="-166" y="13341"/>
                      <a:pt x="-1210" y="7868"/>
                      <a:pt x="1526" y="3852"/>
                    </a:cubicBezTo>
                    <a:cubicBezTo>
                      <a:pt x="4253" y="-160"/>
                      <a:pt x="9731" y="-1205"/>
                      <a:pt x="13747" y="1528"/>
                    </a:cubicBezTo>
                    <a:cubicBezTo>
                      <a:pt x="20663" y="6231"/>
                      <a:pt x="31968" y="9041"/>
                      <a:pt x="43988" y="9041"/>
                    </a:cubicBezTo>
                    <a:cubicBezTo>
                      <a:pt x="56007" y="9041"/>
                      <a:pt x="67313" y="6231"/>
                      <a:pt x="74228" y="1528"/>
                    </a:cubicBezTo>
                    <a:cubicBezTo>
                      <a:pt x="78253" y="-1212"/>
                      <a:pt x="83717" y="-164"/>
                      <a:pt x="86449" y="3852"/>
                    </a:cubicBezTo>
                    <a:cubicBezTo>
                      <a:pt x="89185" y="7868"/>
                      <a:pt x="88141" y="13341"/>
                      <a:pt x="84125" y="16072"/>
                    </a:cubicBezTo>
                    <a:cubicBezTo>
                      <a:pt x="74259" y="22786"/>
                      <a:pt x="59628" y="26635"/>
                      <a:pt x="43988" y="26635"/>
                    </a:cubicBezTo>
                    <a:close/>
                  </a:path>
                </a:pathLst>
              </a:custGeom>
              <a:solidFill>
                <a:srgbClr val="A46D4D"/>
              </a:solidFill>
              <a:ln w="1088" cap="flat">
                <a:noFill/>
                <a:prstDash val="solid"/>
                <a:miter/>
              </a:ln>
            </p:spPr>
            <p:txBody>
              <a:bodyPr rtlCol="0" anchor="ctr"/>
              <a:lstStyle/>
              <a:p>
                <a:endParaRPr lang="en-US"/>
              </a:p>
            </p:txBody>
          </p:sp>
          <p:sp>
            <p:nvSpPr>
              <p:cNvPr id="47" name="Freihandform 46">
                <a:extLst>
                  <a:ext uri="{FF2B5EF4-FFF2-40B4-BE49-F238E27FC236}">
                    <a16:creationId xmlns:a16="http://schemas.microsoft.com/office/drawing/2014/main" id="{1DD0DB8D-02B6-6F63-9505-659E161AA872}"/>
                  </a:ext>
                </a:extLst>
              </p:cNvPr>
              <p:cNvSpPr/>
              <p:nvPr/>
            </p:nvSpPr>
            <p:spPr>
              <a:xfrm>
                <a:off x="1112659" y="1038330"/>
                <a:ext cx="73520" cy="98829"/>
              </a:xfrm>
              <a:custGeom>
                <a:avLst/>
                <a:gdLst>
                  <a:gd name="connsiteX0" fmla="*/ 73521 w 73520"/>
                  <a:gd name="connsiteY0" fmla="*/ 98829 h 98829"/>
                  <a:gd name="connsiteX1" fmla="*/ 73521 w 73520"/>
                  <a:gd name="connsiteY1" fmla="*/ 78919 h 98829"/>
                  <a:gd name="connsiteX2" fmla="*/ 64929 w 73520"/>
                  <a:gd name="connsiteY2" fmla="*/ 55877 h 98829"/>
                  <a:gd name="connsiteX3" fmla="*/ 16523 w 73520"/>
                  <a:gd name="connsiteY3" fmla="*/ 0 h 98829"/>
                  <a:gd name="connsiteX4" fmla="*/ 9189 w 73520"/>
                  <a:gd name="connsiteY4" fmla="*/ 17422 h 98829"/>
                  <a:gd name="connsiteX5" fmla="*/ 0 w 73520"/>
                  <a:gd name="connsiteY5" fmla="*/ 90932 h 98829"/>
                  <a:gd name="connsiteX6" fmla="*/ 73521 w 73520"/>
                  <a:gd name="connsiteY6" fmla="*/ 98829 h 9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0" h="98829">
                    <a:moveTo>
                      <a:pt x="73521" y="98829"/>
                    </a:moveTo>
                    <a:lnTo>
                      <a:pt x="73521" y="78919"/>
                    </a:lnTo>
                    <a:cubicBezTo>
                      <a:pt x="73521" y="70455"/>
                      <a:pt x="70470" y="62275"/>
                      <a:pt x="64929" y="55877"/>
                    </a:cubicBezTo>
                    <a:lnTo>
                      <a:pt x="16523" y="0"/>
                    </a:lnTo>
                    <a:cubicBezTo>
                      <a:pt x="12616" y="4945"/>
                      <a:pt x="10001" y="10920"/>
                      <a:pt x="9189" y="17422"/>
                    </a:cubicBezTo>
                    <a:lnTo>
                      <a:pt x="0" y="90932"/>
                    </a:lnTo>
                    <a:cubicBezTo>
                      <a:pt x="13991" y="91772"/>
                      <a:pt x="51208" y="96132"/>
                      <a:pt x="73521" y="98829"/>
                    </a:cubicBezTo>
                    <a:close/>
                  </a:path>
                </a:pathLst>
              </a:custGeom>
              <a:solidFill>
                <a:srgbClr val="26ABB4"/>
              </a:solidFill>
              <a:ln w="1088" cap="flat">
                <a:noFill/>
                <a:prstDash val="solid"/>
                <a:miter/>
              </a:ln>
            </p:spPr>
            <p:txBody>
              <a:bodyPr rtlCol="0" anchor="ctr"/>
              <a:lstStyle/>
              <a:p>
                <a:endParaRPr lang="en-US"/>
              </a:p>
            </p:txBody>
          </p:sp>
          <p:sp>
            <p:nvSpPr>
              <p:cNvPr id="48" name="Freihandform 47">
                <a:extLst>
                  <a:ext uri="{FF2B5EF4-FFF2-40B4-BE49-F238E27FC236}">
                    <a16:creationId xmlns:a16="http://schemas.microsoft.com/office/drawing/2014/main" id="{CAA4BE92-142D-0ED4-8026-CD86307556AE}"/>
                  </a:ext>
                </a:extLst>
              </p:cNvPr>
              <p:cNvSpPr/>
              <p:nvPr/>
            </p:nvSpPr>
            <p:spPr>
              <a:xfrm>
                <a:off x="1107121" y="1117489"/>
                <a:ext cx="79058" cy="25787"/>
              </a:xfrm>
              <a:custGeom>
                <a:avLst/>
                <a:gdLst>
                  <a:gd name="connsiteX0" fmla="*/ 79059 w 79058"/>
                  <a:gd name="connsiteY0" fmla="*/ 8088 h 25787"/>
                  <a:gd name="connsiteX1" fmla="*/ 6551 w 79058"/>
                  <a:gd name="connsiteY1" fmla="*/ 32 h 25787"/>
                  <a:gd name="connsiteX2" fmla="*/ 830 w 79058"/>
                  <a:gd name="connsiteY2" fmla="*/ 4608 h 25787"/>
                  <a:gd name="connsiteX3" fmla="*/ 32 w 79058"/>
                  <a:gd name="connsiteY3" fmla="*/ 11795 h 25787"/>
                  <a:gd name="connsiteX4" fmla="*/ 4608 w 79058"/>
                  <a:gd name="connsiteY4" fmla="*/ 17515 h 25787"/>
                  <a:gd name="connsiteX5" fmla="*/ 79059 w 79058"/>
                  <a:gd name="connsiteY5" fmla="*/ 25787 h 25787"/>
                  <a:gd name="connsiteX6" fmla="*/ 79059 w 79058"/>
                  <a:gd name="connsiteY6" fmla="*/ 8088 h 2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058" h="25787">
                    <a:moveTo>
                      <a:pt x="79059" y="8088"/>
                    </a:moveTo>
                    <a:lnTo>
                      <a:pt x="6551" y="32"/>
                    </a:lnTo>
                    <a:cubicBezTo>
                      <a:pt x="3707" y="-284"/>
                      <a:pt x="1147" y="1765"/>
                      <a:pt x="830" y="4608"/>
                    </a:cubicBezTo>
                    <a:lnTo>
                      <a:pt x="32" y="11795"/>
                    </a:lnTo>
                    <a:cubicBezTo>
                      <a:pt x="-284" y="14638"/>
                      <a:pt x="1765" y="17199"/>
                      <a:pt x="4608" y="17515"/>
                    </a:cubicBezTo>
                    <a:lnTo>
                      <a:pt x="79059" y="25787"/>
                    </a:lnTo>
                    <a:lnTo>
                      <a:pt x="79059" y="8088"/>
                    </a:lnTo>
                    <a:close/>
                  </a:path>
                </a:pathLst>
              </a:custGeom>
              <a:solidFill>
                <a:srgbClr val="97CCD2"/>
              </a:solidFill>
              <a:ln w="1088" cap="flat">
                <a:noFill/>
                <a:prstDash val="solid"/>
                <a:miter/>
              </a:ln>
            </p:spPr>
            <p:txBody>
              <a:bodyPr rtlCol="0" anchor="ctr"/>
              <a:lstStyle/>
              <a:p>
                <a:endParaRPr lang="en-US"/>
              </a:p>
            </p:txBody>
          </p:sp>
          <p:sp>
            <p:nvSpPr>
              <p:cNvPr id="49" name="Freihandform 48">
                <a:extLst>
                  <a:ext uri="{FF2B5EF4-FFF2-40B4-BE49-F238E27FC236}">
                    <a16:creationId xmlns:a16="http://schemas.microsoft.com/office/drawing/2014/main" id="{1CA46F3B-C11F-3688-8AD8-07B85B0C761A}"/>
                  </a:ext>
                </a:extLst>
              </p:cNvPr>
              <p:cNvSpPr/>
              <p:nvPr/>
            </p:nvSpPr>
            <p:spPr>
              <a:xfrm>
                <a:off x="1379720" y="1038330"/>
                <a:ext cx="73520" cy="98829"/>
              </a:xfrm>
              <a:custGeom>
                <a:avLst/>
                <a:gdLst>
                  <a:gd name="connsiteX0" fmla="*/ 0 w 73520"/>
                  <a:gd name="connsiteY0" fmla="*/ 98829 h 98829"/>
                  <a:gd name="connsiteX1" fmla="*/ 0 w 73520"/>
                  <a:gd name="connsiteY1" fmla="*/ 78919 h 98829"/>
                  <a:gd name="connsiteX2" fmla="*/ 8592 w 73520"/>
                  <a:gd name="connsiteY2" fmla="*/ 55877 h 98829"/>
                  <a:gd name="connsiteX3" fmla="*/ 56998 w 73520"/>
                  <a:gd name="connsiteY3" fmla="*/ 0 h 98829"/>
                  <a:gd name="connsiteX4" fmla="*/ 64332 w 73520"/>
                  <a:gd name="connsiteY4" fmla="*/ 17422 h 98829"/>
                  <a:gd name="connsiteX5" fmla="*/ 73521 w 73520"/>
                  <a:gd name="connsiteY5" fmla="*/ 90932 h 98829"/>
                  <a:gd name="connsiteX6" fmla="*/ 0 w 73520"/>
                  <a:gd name="connsiteY6" fmla="*/ 98829 h 9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0" h="98829">
                    <a:moveTo>
                      <a:pt x="0" y="98829"/>
                    </a:moveTo>
                    <a:lnTo>
                      <a:pt x="0" y="78919"/>
                    </a:lnTo>
                    <a:cubicBezTo>
                      <a:pt x="0" y="70455"/>
                      <a:pt x="3050" y="62275"/>
                      <a:pt x="8592" y="55877"/>
                    </a:cubicBezTo>
                    <a:lnTo>
                      <a:pt x="56998" y="0"/>
                    </a:lnTo>
                    <a:cubicBezTo>
                      <a:pt x="60904" y="4945"/>
                      <a:pt x="63519" y="10920"/>
                      <a:pt x="64332" y="17422"/>
                    </a:cubicBezTo>
                    <a:lnTo>
                      <a:pt x="73521" y="90932"/>
                    </a:lnTo>
                    <a:cubicBezTo>
                      <a:pt x="59529" y="91772"/>
                      <a:pt x="22311" y="96132"/>
                      <a:pt x="0" y="98829"/>
                    </a:cubicBezTo>
                    <a:close/>
                  </a:path>
                </a:pathLst>
              </a:custGeom>
              <a:solidFill>
                <a:srgbClr val="26ABB4"/>
              </a:solidFill>
              <a:ln w="1088" cap="flat">
                <a:noFill/>
                <a:prstDash val="solid"/>
                <a:miter/>
              </a:ln>
            </p:spPr>
            <p:txBody>
              <a:bodyPr rtlCol="0" anchor="ctr"/>
              <a:lstStyle/>
              <a:p>
                <a:endParaRPr lang="en-US"/>
              </a:p>
            </p:txBody>
          </p:sp>
          <p:sp>
            <p:nvSpPr>
              <p:cNvPr id="50" name="Freihandform 49">
                <a:extLst>
                  <a:ext uri="{FF2B5EF4-FFF2-40B4-BE49-F238E27FC236}">
                    <a16:creationId xmlns:a16="http://schemas.microsoft.com/office/drawing/2014/main" id="{432763DE-4538-338D-131A-185FAE91F665}"/>
                  </a:ext>
                </a:extLst>
              </p:cNvPr>
              <p:cNvSpPr/>
              <p:nvPr/>
            </p:nvSpPr>
            <p:spPr>
              <a:xfrm>
                <a:off x="1379720" y="1117489"/>
                <a:ext cx="79058" cy="25787"/>
              </a:xfrm>
              <a:custGeom>
                <a:avLst/>
                <a:gdLst>
                  <a:gd name="connsiteX0" fmla="*/ 0 w 79058"/>
                  <a:gd name="connsiteY0" fmla="*/ 8088 h 25787"/>
                  <a:gd name="connsiteX1" fmla="*/ 72508 w 79058"/>
                  <a:gd name="connsiteY1" fmla="*/ 32 h 25787"/>
                  <a:gd name="connsiteX2" fmla="*/ 78228 w 79058"/>
                  <a:gd name="connsiteY2" fmla="*/ 4608 h 25787"/>
                  <a:gd name="connsiteX3" fmla="*/ 79027 w 79058"/>
                  <a:gd name="connsiteY3" fmla="*/ 11795 h 25787"/>
                  <a:gd name="connsiteX4" fmla="*/ 74451 w 79058"/>
                  <a:gd name="connsiteY4" fmla="*/ 17515 h 25787"/>
                  <a:gd name="connsiteX5" fmla="*/ 0 w 79058"/>
                  <a:gd name="connsiteY5" fmla="*/ 25787 h 25787"/>
                  <a:gd name="connsiteX6" fmla="*/ 0 w 79058"/>
                  <a:gd name="connsiteY6" fmla="*/ 8088 h 2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058" h="25787">
                    <a:moveTo>
                      <a:pt x="0" y="8088"/>
                    </a:moveTo>
                    <a:lnTo>
                      <a:pt x="72508" y="32"/>
                    </a:lnTo>
                    <a:cubicBezTo>
                      <a:pt x="75351" y="-284"/>
                      <a:pt x="77911" y="1765"/>
                      <a:pt x="78228" y="4608"/>
                    </a:cubicBezTo>
                    <a:lnTo>
                      <a:pt x="79027" y="11795"/>
                    </a:lnTo>
                    <a:cubicBezTo>
                      <a:pt x="79342" y="14638"/>
                      <a:pt x="77293" y="17199"/>
                      <a:pt x="74451" y="17515"/>
                    </a:cubicBezTo>
                    <a:lnTo>
                      <a:pt x="0" y="25787"/>
                    </a:lnTo>
                    <a:lnTo>
                      <a:pt x="0" y="8088"/>
                    </a:lnTo>
                    <a:close/>
                  </a:path>
                </a:pathLst>
              </a:custGeom>
              <a:solidFill>
                <a:srgbClr val="97CCD2"/>
              </a:solidFill>
              <a:ln w="1088" cap="flat">
                <a:noFill/>
                <a:prstDash val="solid"/>
                <a:miter/>
              </a:ln>
            </p:spPr>
            <p:txBody>
              <a:bodyPr rtlCol="0" anchor="ctr"/>
              <a:lstStyle/>
              <a:p>
                <a:endParaRPr lang="en-US"/>
              </a:p>
            </p:txBody>
          </p:sp>
          <p:sp>
            <p:nvSpPr>
              <p:cNvPr id="51" name="Freihandform 50">
                <a:extLst>
                  <a:ext uri="{FF2B5EF4-FFF2-40B4-BE49-F238E27FC236}">
                    <a16:creationId xmlns:a16="http://schemas.microsoft.com/office/drawing/2014/main" id="{A107498E-17D6-2B9C-C268-FF3054E5BC0B}"/>
                  </a:ext>
                </a:extLst>
              </p:cNvPr>
              <p:cNvSpPr/>
              <p:nvPr/>
            </p:nvSpPr>
            <p:spPr>
              <a:xfrm>
                <a:off x="1133395" y="762129"/>
                <a:ext cx="234718" cy="215089"/>
              </a:xfrm>
              <a:custGeom>
                <a:avLst/>
                <a:gdLst>
                  <a:gd name="connsiteX0" fmla="*/ 26392 w 234718"/>
                  <a:gd name="connsiteY0" fmla="*/ 0 h 215089"/>
                  <a:gd name="connsiteX1" fmla="*/ 26392 w 234718"/>
                  <a:gd name="connsiteY1" fmla="*/ 78076 h 215089"/>
                  <a:gd name="connsiteX2" fmla="*/ 0 w 234718"/>
                  <a:gd name="connsiteY2" fmla="*/ 104468 h 215089"/>
                  <a:gd name="connsiteX3" fmla="*/ 26392 w 234718"/>
                  <a:gd name="connsiteY3" fmla="*/ 130861 h 215089"/>
                  <a:gd name="connsiteX4" fmla="*/ 26392 w 234718"/>
                  <a:gd name="connsiteY4" fmla="*/ 139658 h 215089"/>
                  <a:gd name="connsiteX5" fmla="*/ 58874 w 234718"/>
                  <a:gd name="connsiteY5" fmla="*/ 188382 h 215089"/>
                  <a:gd name="connsiteX6" fmla="*/ 115716 w 234718"/>
                  <a:gd name="connsiteY6" fmla="*/ 212067 h 215089"/>
                  <a:gd name="connsiteX7" fmla="*/ 124213 w 234718"/>
                  <a:gd name="connsiteY7" fmla="*/ 215090 h 215089"/>
                  <a:gd name="connsiteX8" fmla="*/ 72573 w 234718"/>
                  <a:gd name="connsiteY8" fmla="*/ 170144 h 215089"/>
                  <a:gd name="connsiteX9" fmla="*/ 61581 w 234718"/>
                  <a:gd name="connsiteY9" fmla="*/ 141965 h 215089"/>
                  <a:gd name="connsiteX10" fmla="*/ 61581 w 234718"/>
                  <a:gd name="connsiteY10" fmla="*/ 42637 h 215089"/>
                  <a:gd name="connsiteX11" fmla="*/ 85535 w 234718"/>
                  <a:gd name="connsiteY11" fmla="*/ 30857 h 215089"/>
                  <a:gd name="connsiteX12" fmla="*/ 101169 w 234718"/>
                  <a:gd name="connsiteY12" fmla="*/ 34090 h 215089"/>
                  <a:gd name="connsiteX13" fmla="*/ 131215 w 234718"/>
                  <a:gd name="connsiteY13" fmla="*/ 20007 h 215089"/>
                  <a:gd name="connsiteX14" fmla="*/ 149555 w 234718"/>
                  <a:gd name="connsiteY14" fmla="*/ 25292 h 215089"/>
                  <a:gd name="connsiteX15" fmla="*/ 172973 w 234718"/>
                  <a:gd name="connsiteY15" fmla="*/ 16194 h 215089"/>
                  <a:gd name="connsiteX16" fmla="*/ 197940 w 234718"/>
                  <a:gd name="connsiteY16" fmla="*/ 25292 h 215089"/>
                  <a:gd name="connsiteX17" fmla="*/ 234719 w 234718"/>
                  <a:gd name="connsiteY17" fmla="*/ 0 h 215089"/>
                  <a:gd name="connsiteX18" fmla="*/ 26392 w 234718"/>
                  <a:gd name="connsiteY18" fmla="*/ 0 h 215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4718" h="215089">
                    <a:moveTo>
                      <a:pt x="26392" y="0"/>
                    </a:moveTo>
                    <a:lnTo>
                      <a:pt x="26392" y="78076"/>
                    </a:lnTo>
                    <a:cubicBezTo>
                      <a:pt x="11816" y="78076"/>
                      <a:pt x="0" y="89892"/>
                      <a:pt x="0" y="104468"/>
                    </a:cubicBezTo>
                    <a:cubicBezTo>
                      <a:pt x="0" y="119045"/>
                      <a:pt x="11816" y="130861"/>
                      <a:pt x="26392" y="130861"/>
                    </a:cubicBezTo>
                    <a:lnTo>
                      <a:pt x="26392" y="139658"/>
                    </a:lnTo>
                    <a:cubicBezTo>
                      <a:pt x="26392" y="160967"/>
                      <a:pt x="39204" y="180186"/>
                      <a:pt x="58874" y="188382"/>
                    </a:cubicBezTo>
                    <a:lnTo>
                      <a:pt x="115716" y="212067"/>
                    </a:lnTo>
                    <a:cubicBezTo>
                      <a:pt x="118498" y="213226"/>
                      <a:pt x="121337" y="214224"/>
                      <a:pt x="124213" y="215090"/>
                    </a:cubicBezTo>
                    <a:cubicBezTo>
                      <a:pt x="99092" y="196713"/>
                      <a:pt x="82371" y="180648"/>
                      <a:pt x="72573" y="170144"/>
                    </a:cubicBezTo>
                    <a:cubicBezTo>
                      <a:pt x="65445" y="162501"/>
                      <a:pt x="61581" y="152416"/>
                      <a:pt x="61581" y="141965"/>
                    </a:cubicBezTo>
                    <a:lnTo>
                      <a:pt x="61581" y="42637"/>
                    </a:lnTo>
                    <a:cubicBezTo>
                      <a:pt x="70945" y="41594"/>
                      <a:pt x="79304" y="37268"/>
                      <a:pt x="85535" y="30857"/>
                    </a:cubicBezTo>
                    <a:cubicBezTo>
                      <a:pt x="90334" y="32924"/>
                      <a:pt x="95613" y="34090"/>
                      <a:pt x="101169" y="34090"/>
                    </a:cubicBezTo>
                    <a:cubicBezTo>
                      <a:pt x="113263" y="34090"/>
                      <a:pt x="123953" y="28552"/>
                      <a:pt x="131215" y="20007"/>
                    </a:cubicBezTo>
                    <a:cubicBezTo>
                      <a:pt x="136569" y="23299"/>
                      <a:pt x="142810" y="25292"/>
                      <a:pt x="149555" y="25292"/>
                    </a:cubicBezTo>
                    <a:cubicBezTo>
                      <a:pt x="158589" y="25292"/>
                      <a:pt x="166742" y="21789"/>
                      <a:pt x="172973" y="16194"/>
                    </a:cubicBezTo>
                    <a:cubicBezTo>
                      <a:pt x="179803" y="21793"/>
                      <a:pt x="188420" y="25292"/>
                      <a:pt x="197940" y="25292"/>
                    </a:cubicBezTo>
                    <a:cubicBezTo>
                      <a:pt x="214748" y="25292"/>
                      <a:pt x="229004" y="14785"/>
                      <a:pt x="234719" y="0"/>
                    </a:cubicBezTo>
                    <a:lnTo>
                      <a:pt x="26392" y="0"/>
                    </a:lnTo>
                    <a:close/>
                  </a:path>
                </a:pathLst>
              </a:custGeom>
              <a:solidFill>
                <a:srgbClr val="C38762"/>
              </a:solidFill>
              <a:ln w="1088" cap="flat">
                <a:noFill/>
                <a:prstDash val="solid"/>
                <a:miter/>
              </a:ln>
            </p:spPr>
            <p:txBody>
              <a:bodyPr rtlCol="0" anchor="ctr"/>
              <a:lstStyle/>
              <a:p>
                <a:endParaRPr lang="en-US"/>
              </a:p>
            </p:txBody>
          </p:sp>
          <p:sp>
            <p:nvSpPr>
              <p:cNvPr id="52" name="Freihandform 51">
                <a:extLst>
                  <a:ext uri="{FF2B5EF4-FFF2-40B4-BE49-F238E27FC236}">
                    <a16:creationId xmlns:a16="http://schemas.microsoft.com/office/drawing/2014/main" id="{ACE4A0FC-C0BA-156D-826A-F5C2E7078C47}"/>
                  </a:ext>
                </a:extLst>
              </p:cNvPr>
              <p:cNvSpPr/>
              <p:nvPr/>
            </p:nvSpPr>
            <p:spPr>
              <a:xfrm>
                <a:off x="1133395" y="699448"/>
                <a:ext cx="299109" cy="123162"/>
              </a:xfrm>
              <a:custGeom>
                <a:avLst/>
                <a:gdLst>
                  <a:gd name="connsiteX0" fmla="*/ 272718 w 299109"/>
                  <a:gd name="connsiteY0" fmla="*/ 70379 h 123162"/>
                  <a:gd name="connsiteX1" fmla="*/ 271050 w 299109"/>
                  <a:gd name="connsiteY1" fmla="*/ 70547 h 123162"/>
                  <a:gd name="connsiteX2" fmla="*/ 272718 w 299109"/>
                  <a:gd name="connsiteY2" fmla="*/ 61581 h 123162"/>
                  <a:gd name="connsiteX3" fmla="*/ 246326 w 299109"/>
                  <a:gd name="connsiteY3" fmla="*/ 35189 h 123162"/>
                  <a:gd name="connsiteX4" fmla="*/ 237256 w 299109"/>
                  <a:gd name="connsiteY4" fmla="*/ 36889 h 123162"/>
                  <a:gd name="connsiteX5" fmla="*/ 197940 w 299109"/>
                  <a:gd name="connsiteY5" fmla="*/ 0 h 123162"/>
                  <a:gd name="connsiteX6" fmla="*/ 160089 w 299109"/>
                  <a:gd name="connsiteY6" fmla="*/ 28608 h 123162"/>
                  <a:gd name="connsiteX7" fmla="*/ 149555 w 299109"/>
                  <a:gd name="connsiteY7" fmla="*/ 26392 h 123162"/>
                  <a:gd name="connsiteX8" fmla="*/ 126651 w 299109"/>
                  <a:gd name="connsiteY8" fmla="*/ 39907 h 123162"/>
                  <a:gd name="connsiteX9" fmla="*/ 101171 w 299109"/>
                  <a:gd name="connsiteY9" fmla="*/ 26392 h 123162"/>
                  <a:gd name="connsiteX10" fmla="*/ 73009 w 299109"/>
                  <a:gd name="connsiteY10" fmla="*/ 44811 h 123162"/>
                  <a:gd name="connsiteX11" fmla="*/ 52785 w 299109"/>
                  <a:gd name="connsiteY11" fmla="*/ 35189 h 123162"/>
                  <a:gd name="connsiteX12" fmla="*/ 29879 w 299109"/>
                  <a:gd name="connsiteY12" fmla="*/ 48478 h 123162"/>
                  <a:gd name="connsiteX13" fmla="*/ 28042 w 299109"/>
                  <a:gd name="connsiteY13" fmla="*/ 48385 h 123162"/>
                  <a:gd name="connsiteX14" fmla="*/ 9897 w 299109"/>
                  <a:gd name="connsiteY14" fmla="*/ 66530 h 123162"/>
                  <a:gd name="connsiteX15" fmla="*/ 11873 w 299109"/>
                  <a:gd name="connsiteY15" fmla="*/ 74735 h 123162"/>
                  <a:gd name="connsiteX16" fmla="*/ 0 w 299109"/>
                  <a:gd name="connsiteY16" fmla="*/ 96771 h 123162"/>
                  <a:gd name="connsiteX17" fmla="*/ 26392 w 299109"/>
                  <a:gd name="connsiteY17" fmla="*/ 123163 h 123162"/>
                  <a:gd name="connsiteX18" fmla="*/ 52784 w 299109"/>
                  <a:gd name="connsiteY18" fmla="*/ 96771 h 123162"/>
                  <a:gd name="connsiteX19" fmla="*/ 51116 w 299109"/>
                  <a:gd name="connsiteY19" fmla="*/ 87805 h 123162"/>
                  <a:gd name="connsiteX20" fmla="*/ 52784 w 299109"/>
                  <a:gd name="connsiteY20" fmla="*/ 87973 h 123162"/>
                  <a:gd name="connsiteX21" fmla="*/ 75688 w 299109"/>
                  <a:gd name="connsiteY21" fmla="*/ 74459 h 123162"/>
                  <a:gd name="connsiteX22" fmla="*/ 101169 w 299109"/>
                  <a:gd name="connsiteY22" fmla="*/ 87973 h 123162"/>
                  <a:gd name="connsiteX23" fmla="*/ 129331 w 299109"/>
                  <a:gd name="connsiteY23" fmla="*/ 69554 h 123162"/>
                  <a:gd name="connsiteX24" fmla="*/ 149555 w 299109"/>
                  <a:gd name="connsiteY24" fmla="*/ 79176 h 123162"/>
                  <a:gd name="connsiteX25" fmla="*/ 170815 w 299109"/>
                  <a:gd name="connsiteY25" fmla="*/ 68297 h 123162"/>
                  <a:gd name="connsiteX26" fmla="*/ 197940 w 299109"/>
                  <a:gd name="connsiteY26" fmla="*/ 79176 h 123162"/>
                  <a:gd name="connsiteX27" fmla="*/ 221752 w 299109"/>
                  <a:gd name="connsiteY27" fmla="*/ 71031 h 123162"/>
                  <a:gd name="connsiteX28" fmla="*/ 246326 w 299109"/>
                  <a:gd name="connsiteY28" fmla="*/ 87973 h 123162"/>
                  <a:gd name="connsiteX29" fmla="*/ 247994 w 299109"/>
                  <a:gd name="connsiteY29" fmla="*/ 87805 h 123162"/>
                  <a:gd name="connsiteX30" fmla="*/ 246326 w 299109"/>
                  <a:gd name="connsiteY30" fmla="*/ 96771 h 123162"/>
                  <a:gd name="connsiteX31" fmla="*/ 272718 w 299109"/>
                  <a:gd name="connsiteY31" fmla="*/ 123163 h 123162"/>
                  <a:gd name="connsiteX32" fmla="*/ 299110 w 299109"/>
                  <a:gd name="connsiteY32" fmla="*/ 96771 h 123162"/>
                  <a:gd name="connsiteX33" fmla="*/ 272718 w 299109"/>
                  <a:gd name="connsiteY33" fmla="*/ 70379 h 123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9109" h="123162">
                    <a:moveTo>
                      <a:pt x="272718" y="70379"/>
                    </a:moveTo>
                    <a:cubicBezTo>
                      <a:pt x="272146" y="70379"/>
                      <a:pt x="271613" y="70511"/>
                      <a:pt x="271050" y="70547"/>
                    </a:cubicBezTo>
                    <a:cubicBezTo>
                      <a:pt x="272070" y="67736"/>
                      <a:pt x="272718" y="64744"/>
                      <a:pt x="272718" y="61581"/>
                    </a:cubicBezTo>
                    <a:cubicBezTo>
                      <a:pt x="272718" y="47005"/>
                      <a:pt x="260902" y="35189"/>
                      <a:pt x="246326" y="35189"/>
                    </a:cubicBezTo>
                    <a:cubicBezTo>
                      <a:pt x="243125" y="35189"/>
                      <a:pt x="240095" y="35846"/>
                      <a:pt x="237256" y="36889"/>
                    </a:cubicBezTo>
                    <a:cubicBezTo>
                      <a:pt x="235845" y="16309"/>
                      <a:pt x="218880" y="0"/>
                      <a:pt x="197940" y="0"/>
                    </a:cubicBezTo>
                    <a:cubicBezTo>
                      <a:pt x="179913" y="0"/>
                      <a:pt x="164872" y="12124"/>
                      <a:pt x="160089" y="28608"/>
                    </a:cubicBezTo>
                    <a:cubicBezTo>
                      <a:pt x="156858" y="27197"/>
                      <a:pt x="153305" y="26392"/>
                      <a:pt x="149555" y="26392"/>
                    </a:cubicBezTo>
                    <a:cubicBezTo>
                      <a:pt x="139681" y="26392"/>
                      <a:pt x="131177" y="31878"/>
                      <a:pt x="126651" y="39907"/>
                    </a:cubicBezTo>
                    <a:cubicBezTo>
                      <a:pt x="121112" y="31753"/>
                      <a:pt x="111770" y="26392"/>
                      <a:pt x="101171" y="26392"/>
                    </a:cubicBezTo>
                    <a:cubicBezTo>
                      <a:pt x="88573" y="26392"/>
                      <a:pt x="77777" y="33978"/>
                      <a:pt x="73009" y="44811"/>
                    </a:cubicBezTo>
                    <a:cubicBezTo>
                      <a:pt x="68168" y="38981"/>
                      <a:pt x="60955" y="35189"/>
                      <a:pt x="52785" y="35189"/>
                    </a:cubicBezTo>
                    <a:cubicBezTo>
                      <a:pt x="42979" y="35189"/>
                      <a:pt x="34430" y="40540"/>
                      <a:pt x="29879" y="48478"/>
                    </a:cubicBezTo>
                    <a:cubicBezTo>
                      <a:pt x="29274" y="48417"/>
                      <a:pt x="28662" y="48385"/>
                      <a:pt x="28042" y="48385"/>
                    </a:cubicBezTo>
                    <a:cubicBezTo>
                      <a:pt x="18020" y="48385"/>
                      <a:pt x="9897" y="56509"/>
                      <a:pt x="9897" y="66530"/>
                    </a:cubicBezTo>
                    <a:cubicBezTo>
                      <a:pt x="9897" y="69486"/>
                      <a:pt x="10618" y="72268"/>
                      <a:pt x="11873" y="74735"/>
                    </a:cubicBezTo>
                    <a:cubicBezTo>
                      <a:pt x="4722" y="79455"/>
                      <a:pt x="0" y="87560"/>
                      <a:pt x="0" y="96771"/>
                    </a:cubicBezTo>
                    <a:cubicBezTo>
                      <a:pt x="0" y="111347"/>
                      <a:pt x="11816" y="123163"/>
                      <a:pt x="26392" y="123163"/>
                    </a:cubicBezTo>
                    <a:cubicBezTo>
                      <a:pt x="40968" y="123163"/>
                      <a:pt x="52784" y="111347"/>
                      <a:pt x="52784" y="96771"/>
                    </a:cubicBezTo>
                    <a:cubicBezTo>
                      <a:pt x="52784" y="93608"/>
                      <a:pt x="52136" y="90616"/>
                      <a:pt x="51116" y="87805"/>
                    </a:cubicBezTo>
                    <a:cubicBezTo>
                      <a:pt x="51679" y="87841"/>
                      <a:pt x="52213" y="87973"/>
                      <a:pt x="52784" y="87973"/>
                    </a:cubicBezTo>
                    <a:cubicBezTo>
                      <a:pt x="62658" y="87973"/>
                      <a:pt x="71163" y="82487"/>
                      <a:pt x="75688" y="74459"/>
                    </a:cubicBezTo>
                    <a:cubicBezTo>
                      <a:pt x="81227" y="82613"/>
                      <a:pt x="90571" y="87973"/>
                      <a:pt x="101169" y="87973"/>
                    </a:cubicBezTo>
                    <a:cubicBezTo>
                      <a:pt x="113767" y="87973"/>
                      <a:pt x="124563" y="80388"/>
                      <a:pt x="129331" y="69554"/>
                    </a:cubicBezTo>
                    <a:cubicBezTo>
                      <a:pt x="134172" y="75384"/>
                      <a:pt x="141383" y="79176"/>
                      <a:pt x="149555" y="79176"/>
                    </a:cubicBezTo>
                    <a:cubicBezTo>
                      <a:pt x="158312" y="79176"/>
                      <a:pt x="166014" y="74863"/>
                      <a:pt x="170815" y="68297"/>
                    </a:cubicBezTo>
                    <a:cubicBezTo>
                      <a:pt x="177908" y="74998"/>
                      <a:pt x="187413" y="79176"/>
                      <a:pt x="197940" y="79176"/>
                    </a:cubicBezTo>
                    <a:cubicBezTo>
                      <a:pt x="206921" y="79176"/>
                      <a:pt x="215109" y="76071"/>
                      <a:pt x="221752" y="71031"/>
                    </a:cubicBezTo>
                    <a:cubicBezTo>
                      <a:pt x="225561" y="80923"/>
                      <a:pt x="235090" y="87973"/>
                      <a:pt x="246326" y="87973"/>
                    </a:cubicBezTo>
                    <a:cubicBezTo>
                      <a:pt x="246897" y="87973"/>
                      <a:pt x="247431" y="87841"/>
                      <a:pt x="247994" y="87805"/>
                    </a:cubicBezTo>
                    <a:cubicBezTo>
                      <a:pt x="246973" y="90616"/>
                      <a:pt x="246326" y="93608"/>
                      <a:pt x="246326" y="96771"/>
                    </a:cubicBezTo>
                    <a:cubicBezTo>
                      <a:pt x="246326" y="111347"/>
                      <a:pt x="258142" y="123163"/>
                      <a:pt x="272718" y="123163"/>
                    </a:cubicBezTo>
                    <a:cubicBezTo>
                      <a:pt x="287294" y="123163"/>
                      <a:pt x="299110" y="111347"/>
                      <a:pt x="299110" y="96771"/>
                    </a:cubicBezTo>
                    <a:cubicBezTo>
                      <a:pt x="299110" y="82195"/>
                      <a:pt x="287294" y="70379"/>
                      <a:pt x="272718" y="70379"/>
                    </a:cubicBezTo>
                    <a:close/>
                  </a:path>
                </a:pathLst>
              </a:custGeom>
              <a:solidFill>
                <a:srgbClr val="623F33"/>
              </a:solidFill>
              <a:ln w="1088" cap="flat">
                <a:noFill/>
                <a:prstDash val="solid"/>
                <a:miter/>
              </a:ln>
            </p:spPr>
            <p:txBody>
              <a:bodyPr rtlCol="0" anchor="ctr"/>
              <a:lstStyle/>
              <a:p>
                <a:endParaRPr lang="en-US"/>
              </a:p>
            </p:txBody>
          </p:sp>
        </p:grpSp>
        <p:grpSp>
          <p:nvGrpSpPr>
            <p:cNvPr id="17" name="Grafik 59">
              <a:extLst>
                <a:ext uri="{FF2B5EF4-FFF2-40B4-BE49-F238E27FC236}">
                  <a16:creationId xmlns:a16="http://schemas.microsoft.com/office/drawing/2014/main" id="{A0948380-5FD0-4219-8C1B-71C9A5364E0F}"/>
                </a:ext>
              </a:extLst>
            </p:cNvPr>
            <p:cNvGrpSpPr/>
            <p:nvPr/>
          </p:nvGrpSpPr>
          <p:grpSpPr>
            <a:xfrm>
              <a:off x="896563" y="663777"/>
              <a:ext cx="326803" cy="510246"/>
              <a:chOff x="2414340" y="662749"/>
              <a:chExt cx="329556" cy="514545"/>
            </a:xfrm>
          </p:grpSpPr>
          <p:sp>
            <p:nvSpPr>
              <p:cNvPr id="18" name="Freihandform 17">
                <a:extLst>
                  <a:ext uri="{FF2B5EF4-FFF2-40B4-BE49-F238E27FC236}">
                    <a16:creationId xmlns:a16="http://schemas.microsoft.com/office/drawing/2014/main" id="{E436391F-2398-9389-E907-A00B4E8AAE7C}"/>
                  </a:ext>
                </a:extLst>
              </p:cNvPr>
              <p:cNvSpPr/>
              <p:nvPr/>
            </p:nvSpPr>
            <p:spPr>
              <a:xfrm>
                <a:off x="2414340" y="760334"/>
                <a:ext cx="329556" cy="416958"/>
              </a:xfrm>
              <a:custGeom>
                <a:avLst/>
                <a:gdLst>
                  <a:gd name="connsiteX0" fmla="*/ 329319 w 329556"/>
                  <a:gd name="connsiteY0" fmla="*/ 386827 h 416958"/>
                  <a:gd name="connsiteX1" fmla="*/ 326010 w 329556"/>
                  <a:gd name="connsiteY1" fmla="*/ 362005 h 416958"/>
                  <a:gd name="connsiteX2" fmla="*/ 318755 w 329556"/>
                  <a:gd name="connsiteY2" fmla="*/ 307593 h 416958"/>
                  <a:gd name="connsiteX3" fmla="*/ 294051 w 329556"/>
                  <a:gd name="connsiteY3" fmla="*/ 273500 h 416958"/>
                  <a:gd name="connsiteX4" fmla="*/ 259829 w 329556"/>
                  <a:gd name="connsiteY4" fmla="*/ 257000 h 416958"/>
                  <a:gd name="connsiteX5" fmla="*/ 250968 w 329556"/>
                  <a:gd name="connsiteY5" fmla="*/ 260110 h 416958"/>
                  <a:gd name="connsiteX6" fmla="*/ 230140 w 329556"/>
                  <a:gd name="connsiteY6" fmla="*/ 252446 h 416958"/>
                  <a:gd name="connsiteX7" fmla="*/ 218009 w 329556"/>
                  <a:gd name="connsiteY7" fmla="*/ 235613 h 416958"/>
                  <a:gd name="connsiteX8" fmla="*/ 218009 w 329556"/>
                  <a:gd name="connsiteY8" fmla="*/ 207001 h 416958"/>
                  <a:gd name="connsiteX9" fmla="*/ 256223 w 329556"/>
                  <a:gd name="connsiteY9" fmla="*/ 191078 h 416958"/>
                  <a:gd name="connsiteX10" fmla="*/ 288978 w 329556"/>
                  <a:gd name="connsiteY10" fmla="*/ 141943 h 416958"/>
                  <a:gd name="connsiteX11" fmla="*/ 288978 w 329556"/>
                  <a:gd name="connsiteY11" fmla="*/ 133072 h 416958"/>
                  <a:gd name="connsiteX12" fmla="*/ 315592 w 329556"/>
                  <a:gd name="connsiteY12" fmla="*/ 106457 h 416958"/>
                  <a:gd name="connsiteX13" fmla="*/ 288978 w 329556"/>
                  <a:gd name="connsiteY13" fmla="*/ 79843 h 416958"/>
                  <a:gd name="connsiteX14" fmla="*/ 288978 w 329556"/>
                  <a:gd name="connsiteY14" fmla="*/ 62100 h 416958"/>
                  <a:gd name="connsiteX15" fmla="*/ 244621 w 329556"/>
                  <a:gd name="connsiteY15" fmla="*/ 0 h 416958"/>
                  <a:gd name="connsiteX16" fmla="*/ 84935 w 329556"/>
                  <a:gd name="connsiteY16" fmla="*/ 0 h 416958"/>
                  <a:gd name="connsiteX17" fmla="*/ 40577 w 329556"/>
                  <a:gd name="connsiteY17" fmla="*/ 62100 h 416958"/>
                  <a:gd name="connsiteX18" fmla="*/ 40577 w 329556"/>
                  <a:gd name="connsiteY18" fmla="*/ 79843 h 416958"/>
                  <a:gd name="connsiteX19" fmla="*/ 13963 w 329556"/>
                  <a:gd name="connsiteY19" fmla="*/ 106457 h 416958"/>
                  <a:gd name="connsiteX20" fmla="*/ 40577 w 329556"/>
                  <a:gd name="connsiteY20" fmla="*/ 133072 h 416958"/>
                  <a:gd name="connsiteX21" fmla="*/ 40577 w 329556"/>
                  <a:gd name="connsiteY21" fmla="*/ 141943 h 416958"/>
                  <a:gd name="connsiteX22" fmla="*/ 73333 w 329556"/>
                  <a:gd name="connsiteY22" fmla="*/ 191078 h 416958"/>
                  <a:gd name="connsiteX23" fmla="*/ 111549 w 329556"/>
                  <a:gd name="connsiteY23" fmla="*/ 207001 h 416958"/>
                  <a:gd name="connsiteX24" fmla="*/ 111549 w 329556"/>
                  <a:gd name="connsiteY24" fmla="*/ 235612 h 416958"/>
                  <a:gd name="connsiteX25" fmla="*/ 99417 w 329556"/>
                  <a:gd name="connsiteY25" fmla="*/ 252445 h 416958"/>
                  <a:gd name="connsiteX26" fmla="*/ 78589 w 329556"/>
                  <a:gd name="connsiteY26" fmla="*/ 260109 h 416958"/>
                  <a:gd name="connsiteX27" fmla="*/ 69729 w 329556"/>
                  <a:gd name="connsiteY27" fmla="*/ 256999 h 416958"/>
                  <a:gd name="connsiteX28" fmla="*/ 35506 w 329556"/>
                  <a:gd name="connsiteY28" fmla="*/ 273499 h 416958"/>
                  <a:gd name="connsiteX29" fmla="*/ 10803 w 329556"/>
                  <a:gd name="connsiteY29" fmla="*/ 307592 h 416958"/>
                  <a:gd name="connsiteX30" fmla="*/ 4142 w 329556"/>
                  <a:gd name="connsiteY30" fmla="*/ 357546 h 416958"/>
                  <a:gd name="connsiteX31" fmla="*/ 238 w 329556"/>
                  <a:gd name="connsiteY31" fmla="*/ 386826 h 416958"/>
                  <a:gd name="connsiteX32" fmla="*/ 26619 w 329556"/>
                  <a:gd name="connsiteY32" fmla="*/ 416958 h 416958"/>
                  <a:gd name="connsiteX33" fmla="*/ 26619 w 329556"/>
                  <a:gd name="connsiteY33" fmla="*/ 416958 h 416958"/>
                  <a:gd name="connsiteX34" fmla="*/ 302937 w 329556"/>
                  <a:gd name="connsiteY34" fmla="*/ 416958 h 416958"/>
                  <a:gd name="connsiteX35" fmla="*/ 302937 w 329556"/>
                  <a:gd name="connsiteY35" fmla="*/ 416958 h 416958"/>
                  <a:gd name="connsiteX36" fmla="*/ 329319 w 329556"/>
                  <a:gd name="connsiteY36" fmla="*/ 386827 h 416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29556" h="416958">
                    <a:moveTo>
                      <a:pt x="329319" y="386827"/>
                    </a:moveTo>
                    <a:lnTo>
                      <a:pt x="326010" y="362005"/>
                    </a:lnTo>
                    <a:lnTo>
                      <a:pt x="318755" y="307593"/>
                    </a:lnTo>
                    <a:cubicBezTo>
                      <a:pt x="316782" y="292796"/>
                      <a:pt x="307498" y="279983"/>
                      <a:pt x="294051" y="273500"/>
                    </a:cubicBezTo>
                    <a:lnTo>
                      <a:pt x="259829" y="257000"/>
                    </a:lnTo>
                    <a:cubicBezTo>
                      <a:pt x="256498" y="255395"/>
                      <a:pt x="252619" y="256852"/>
                      <a:pt x="250968" y="260110"/>
                    </a:cubicBezTo>
                    <a:lnTo>
                      <a:pt x="230140" y="252446"/>
                    </a:lnTo>
                    <a:cubicBezTo>
                      <a:pt x="222895" y="250031"/>
                      <a:pt x="218009" y="243251"/>
                      <a:pt x="218009" y="235613"/>
                    </a:cubicBezTo>
                    <a:lnTo>
                      <a:pt x="218009" y="207001"/>
                    </a:lnTo>
                    <a:lnTo>
                      <a:pt x="256223" y="191078"/>
                    </a:lnTo>
                    <a:cubicBezTo>
                      <a:pt x="276058" y="182813"/>
                      <a:pt x="288978" y="163432"/>
                      <a:pt x="288978" y="141943"/>
                    </a:cubicBezTo>
                    <a:lnTo>
                      <a:pt x="288978" y="133072"/>
                    </a:lnTo>
                    <a:cubicBezTo>
                      <a:pt x="303677" y="133072"/>
                      <a:pt x="315592" y="121156"/>
                      <a:pt x="315592" y="106457"/>
                    </a:cubicBezTo>
                    <a:cubicBezTo>
                      <a:pt x="315592" y="91758"/>
                      <a:pt x="303677" y="79843"/>
                      <a:pt x="288978" y="79843"/>
                    </a:cubicBezTo>
                    <a:lnTo>
                      <a:pt x="288978" y="62100"/>
                    </a:lnTo>
                    <a:cubicBezTo>
                      <a:pt x="288978" y="37602"/>
                      <a:pt x="269118" y="0"/>
                      <a:pt x="244621" y="0"/>
                    </a:cubicBezTo>
                    <a:lnTo>
                      <a:pt x="84935" y="0"/>
                    </a:lnTo>
                    <a:cubicBezTo>
                      <a:pt x="60437" y="0"/>
                      <a:pt x="40577" y="37602"/>
                      <a:pt x="40577" y="62100"/>
                    </a:cubicBezTo>
                    <a:lnTo>
                      <a:pt x="40577" y="79843"/>
                    </a:lnTo>
                    <a:cubicBezTo>
                      <a:pt x="25878" y="79843"/>
                      <a:pt x="13963" y="91758"/>
                      <a:pt x="13963" y="106457"/>
                    </a:cubicBezTo>
                    <a:cubicBezTo>
                      <a:pt x="13963" y="121156"/>
                      <a:pt x="25878" y="133072"/>
                      <a:pt x="40577" y="133072"/>
                    </a:cubicBezTo>
                    <a:lnTo>
                      <a:pt x="40577" y="141943"/>
                    </a:lnTo>
                    <a:cubicBezTo>
                      <a:pt x="40577" y="163431"/>
                      <a:pt x="53498" y="182812"/>
                      <a:pt x="73333" y="191078"/>
                    </a:cubicBezTo>
                    <a:lnTo>
                      <a:pt x="111549" y="207001"/>
                    </a:lnTo>
                    <a:lnTo>
                      <a:pt x="111549" y="235612"/>
                    </a:lnTo>
                    <a:cubicBezTo>
                      <a:pt x="111549" y="243250"/>
                      <a:pt x="106662" y="250030"/>
                      <a:pt x="99417" y="252445"/>
                    </a:cubicBezTo>
                    <a:lnTo>
                      <a:pt x="78589" y="260109"/>
                    </a:lnTo>
                    <a:cubicBezTo>
                      <a:pt x="76938" y="256851"/>
                      <a:pt x="73059" y="255395"/>
                      <a:pt x="69729" y="256999"/>
                    </a:cubicBezTo>
                    <a:lnTo>
                      <a:pt x="35506" y="273499"/>
                    </a:lnTo>
                    <a:cubicBezTo>
                      <a:pt x="22059" y="279983"/>
                      <a:pt x="12775" y="292794"/>
                      <a:pt x="10803" y="307592"/>
                    </a:cubicBezTo>
                    <a:lnTo>
                      <a:pt x="4142" y="357546"/>
                    </a:lnTo>
                    <a:lnTo>
                      <a:pt x="238" y="386826"/>
                    </a:lnTo>
                    <a:cubicBezTo>
                      <a:pt x="-1889" y="402782"/>
                      <a:pt x="10523" y="416958"/>
                      <a:pt x="26619" y="416958"/>
                    </a:cubicBezTo>
                    <a:lnTo>
                      <a:pt x="26619" y="416958"/>
                    </a:lnTo>
                    <a:lnTo>
                      <a:pt x="302937" y="416958"/>
                    </a:lnTo>
                    <a:lnTo>
                      <a:pt x="302937" y="416958"/>
                    </a:lnTo>
                    <a:cubicBezTo>
                      <a:pt x="319033" y="416958"/>
                      <a:pt x="331446" y="402782"/>
                      <a:pt x="329319" y="386827"/>
                    </a:cubicBezTo>
                    <a:close/>
                  </a:path>
                </a:pathLst>
              </a:custGeom>
              <a:solidFill>
                <a:srgbClr val="FFD7A3"/>
              </a:solidFill>
              <a:ln w="1109" cap="flat">
                <a:noFill/>
                <a:prstDash val="solid"/>
                <a:miter/>
              </a:ln>
            </p:spPr>
            <p:txBody>
              <a:bodyPr rtlCol="0" anchor="ctr"/>
              <a:lstStyle/>
              <a:p>
                <a:endParaRPr lang="en-US"/>
              </a:p>
            </p:txBody>
          </p:sp>
          <p:sp>
            <p:nvSpPr>
              <p:cNvPr id="19" name="Freihandform 18">
                <a:extLst>
                  <a:ext uri="{FF2B5EF4-FFF2-40B4-BE49-F238E27FC236}">
                    <a16:creationId xmlns:a16="http://schemas.microsoft.com/office/drawing/2014/main" id="{1C044642-3C17-CDA1-571D-2E478F4D7808}"/>
                  </a:ext>
                </a:extLst>
              </p:cNvPr>
              <p:cNvSpPr/>
              <p:nvPr/>
            </p:nvSpPr>
            <p:spPr>
              <a:xfrm>
                <a:off x="2517292" y="966596"/>
                <a:ext cx="115053" cy="46414"/>
              </a:xfrm>
              <a:custGeom>
                <a:avLst/>
                <a:gdLst>
                  <a:gd name="connsiteX0" fmla="*/ 115054 w 115053"/>
                  <a:gd name="connsiteY0" fmla="*/ 0 h 46414"/>
                  <a:gd name="connsiteX1" fmla="*/ 8596 w 115053"/>
                  <a:gd name="connsiteY1" fmla="*/ 0 h 46414"/>
                  <a:gd name="connsiteX2" fmla="*/ 8596 w 115053"/>
                  <a:gd name="connsiteY2" fmla="*/ 29352 h 46414"/>
                  <a:gd name="connsiteX3" fmla="*/ 0 w 115053"/>
                  <a:gd name="connsiteY3" fmla="*/ 44546 h 46414"/>
                  <a:gd name="connsiteX4" fmla="*/ 115054 w 115053"/>
                  <a:gd name="connsiteY4" fmla="*/ 0 h 46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53" h="46414">
                    <a:moveTo>
                      <a:pt x="115054" y="0"/>
                    </a:moveTo>
                    <a:lnTo>
                      <a:pt x="8596" y="0"/>
                    </a:lnTo>
                    <a:lnTo>
                      <a:pt x="8596" y="29352"/>
                    </a:lnTo>
                    <a:cubicBezTo>
                      <a:pt x="8596" y="35665"/>
                      <a:pt x="5251" y="41386"/>
                      <a:pt x="0" y="44546"/>
                    </a:cubicBezTo>
                    <a:cubicBezTo>
                      <a:pt x="74215" y="57367"/>
                      <a:pt x="115054" y="0"/>
                      <a:pt x="115054" y="0"/>
                    </a:cubicBezTo>
                    <a:close/>
                  </a:path>
                </a:pathLst>
              </a:custGeom>
              <a:solidFill>
                <a:srgbClr val="FDC88E"/>
              </a:solidFill>
              <a:ln w="1109" cap="flat">
                <a:noFill/>
                <a:prstDash val="solid"/>
                <a:miter/>
              </a:ln>
            </p:spPr>
            <p:txBody>
              <a:bodyPr rtlCol="0" anchor="ctr"/>
              <a:lstStyle/>
              <a:p>
                <a:endParaRPr lang="en-US"/>
              </a:p>
            </p:txBody>
          </p:sp>
          <p:sp>
            <p:nvSpPr>
              <p:cNvPr id="20" name="Freihandform 19">
                <a:extLst>
                  <a:ext uri="{FF2B5EF4-FFF2-40B4-BE49-F238E27FC236}">
                    <a16:creationId xmlns:a16="http://schemas.microsoft.com/office/drawing/2014/main" id="{CD9FF308-0103-002A-A8EB-5BD9FCCC1D5B}"/>
                  </a:ext>
                </a:extLst>
              </p:cNvPr>
              <p:cNvSpPr/>
              <p:nvPr/>
            </p:nvSpPr>
            <p:spPr>
              <a:xfrm>
                <a:off x="2464974" y="1016543"/>
                <a:ext cx="228367" cy="95322"/>
              </a:xfrm>
              <a:custGeom>
                <a:avLst/>
                <a:gdLst>
                  <a:gd name="connsiteX0" fmla="*/ 189736 w 228367"/>
                  <a:gd name="connsiteY0" fmla="*/ 0 h 95322"/>
                  <a:gd name="connsiteX1" fmla="*/ 114143 w 228367"/>
                  <a:gd name="connsiteY1" fmla="*/ 54292 h 95322"/>
                  <a:gd name="connsiteX2" fmla="*/ 38551 w 228367"/>
                  <a:gd name="connsiteY2" fmla="*/ 0 h 95322"/>
                  <a:gd name="connsiteX3" fmla="*/ 0 w 228367"/>
                  <a:gd name="connsiteY3" fmla="*/ 14293 h 95322"/>
                  <a:gd name="connsiteX4" fmla="*/ 114143 w 228367"/>
                  <a:gd name="connsiteY4" fmla="*/ 95323 h 95322"/>
                  <a:gd name="connsiteX5" fmla="*/ 228368 w 228367"/>
                  <a:gd name="connsiteY5" fmla="*/ 14062 h 95322"/>
                  <a:gd name="connsiteX6" fmla="*/ 189736 w 228367"/>
                  <a:gd name="connsiteY6" fmla="*/ 0 h 95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367" h="95322">
                    <a:moveTo>
                      <a:pt x="189736" y="0"/>
                    </a:moveTo>
                    <a:cubicBezTo>
                      <a:pt x="179072" y="31549"/>
                      <a:pt x="149293" y="54292"/>
                      <a:pt x="114143" y="54292"/>
                    </a:cubicBezTo>
                    <a:cubicBezTo>
                      <a:pt x="78994" y="54292"/>
                      <a:pt x="49215" y="31548"/>
                      <a:pt x="38551" y="0"/>
                    </a:cubicBezTo>
                    <a:lnTo>
                      <a:pt x="0" y="14293"/>
                    </a:lnTo>
                    <a:cubicBezTo>
                      <a:pt x="16468" y="61471"/>
                      <a:pt x="61349" y="95323"/>
                      <a:pt x="114143" y="95323"/>
                    </a:cubicBezTo>
                    <a:cubicBezTo>
                      <a:pt x="167024" y="95323"/>
                      <a:pt x="211967" y="61362"/>
                      <a:pt x="228368" y="14062"/>
                    </a:cubicBezTo>
                    <a:lnTo>
                      <a:pt x="189736" y="0"/>
                    </a:lnTo>
                    <a:close/>
                  </a:path>
                </a:pathLst>
              </a:custGeom>
              <a:solidFill>
                <a:srgbClr val="26ABB4"/>
              </a:solidFill>
              <a:ln w="1109" cap="flat">
                <a:noFill/>
                <a:prstDash val="solid"/>
                <a:miter/>
              </a:ln>
            </p:spPr>
            <p:txBody>
              <a:bodyPr rtlCol="0" anchor="ctr"/>
              <a:lstStyle/>
              <a:p>
                <a:endParaRPr lang="en-US"/>
              </a:p>
            </p:txBody>
          </p:sp>
          <p:sp>
            <p:nvSpPr>
              <p:cNvPr id="21" name="Freihandform 20">
                <a:extLst>
                  <a:ext uri="{FF2B5EF4-FFF2-40B4-BE49-F238E27FC236}">
                    <a16:creationId xmlns:a16="http://schemas.microsoft.com/office/drawing/2014/main" id="{9AF42B12-3D62-F844-018E-68890F6FDE71}"/>
                  </a:ext>
                </a:extLst>
              </p:cNvPr>
              <p:cNvSpPr/>
              <p:nvPr/>
            </p:nvSpPr>
            <p:spPr>
              <a:xfrm>
                <a:off x="2414341" y="1016677"/>
                <a:ext cx="329554" cy="160615"/>
              </a:xfrm>
              <a:custGeom>
                <a:avLst/>
                <a:gdLst>
                  <a:gd name="connsiteX0" fmla="*/ 329316 w 329554"/>
                  <a:gd name="connsiteY0" fmla="*/ 130485 h 160615"/>
                  <a:gd name="connsiteX1" fmla="*/ 318753 w 329554"/>
                  <a:gd name="connsiteY1" fmla="*/ 51251 h 160615"/>
                  <a:gd name="connsiteX2" fmla="*/ 294049 w 329554"/>
                  <a:gd name="connsiteY2" fmla="*/ 17158 h 160615"/>
                  <a:gd name="connsiteX3" fmla="*/ 259826 w 329554"/>
                  <a:gd name="connsiteY3" fmla="*/ 658 h 160615"/>
                  <a:gd name="connsiteX4" fmla="*/ 250796 w 329554"/>
                  <a:gd name="connsiteY4" fmla="*/ 4106 h 160615"/>
                  <a:gd name="connsiteX5" fmla="*/ 164777 w 329554"/>
                  <a:gd name="connsiteY5" fmla="*/ 89647 h 160615"/>
                  <a:gd name="connsiteX6" fmla="*/ 78758 w 329554"/>
                  <a:gd name="connsiteY6" fmla="*/ 4105 h 160615"/>
                  <a:gd name="connsiteX7" fmla="*/ 69728 w 329554"/>
                  <a:gd name="connsiteY7" fmla="*/ 657 h 160615"/>
                  <a:gd name="connsiteX8" fmla="*/ 35505 w 329554"/>
                  <a:gd name="connsiteY8" fmla="*/ 17157 h 160615"/>
                  <a:gd name="connsiteX9" fmla="*/ 10801 w 329554"/>
                  <a:gd name="connsiteY9" fmla="*/ 51250 h 160615"/>
                  <a:gd name="connsiteX10" fmla="*/ 238 w 329554"/>
                  <a:gd name="connsiteY10" fmla="*/ 130484 h 160615"/>
                  <a:gd name="connsiteX11" fmla="*/ 26619 w 329554"/>
                  <a:gd name="connsiteY11" fmla="*/ 160616 h 160615"/>
                  <a:gd name="connsiteX12" fmla="*/ 302937 w 329554"/>
                  <a:gd name="connsiteY12" fmla="*/ 160616 h 160615"/>
                  <a:gd name="connsiteX13" fmla="*/ 329316 w 329554"/>
                  <a:gd name="connsiteY13" fmla="*/ 130485 h 160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9554" h="160615">
                    <a:moveTo>
                      <a:pt x="329316" y="130485"/>
                    </a:moveTo>
                    <a:lnTo>
                      <a:pt x="318753" y="51251"/>
                    </a:lnTo>
                    <a:cubicBezTo>
                      <a:pt x="316780" y="36453"/>
                      <a:pt x="307496" y="23642"/>
                      <a:pt x="294049" y="17158"/>
                    </a:cubicBezTo>
                    <a:lnTo>
                      <a:pt x="259826" y="658"/>
                    </a:lnTo>
                    <a:cubicBezTo>
                      <a:pt x="256381" y="-1003"/>
                      <a:pt x="252341" y="607"/>
                      <a:pt x="250796" y="4106"/>
                    </a:cubicBezTo>
                    <a:cubicBezTo>
                      <a:pt x="228357" y="54924"/>
                      <a:pt x="189913" y="78555"/>
                      <a:pt x="164777" y="89647"/>
                    </a:cubicBezTo>
                    <a:cubicBezTo>
                      <a:pt x="139640" y="78556"/>
                      <a:pt x="101196" y="54924"/>
                      <a:pt x="78758" y="4105"/>
                    </a:cubicBezTo>
                    <a:cubicBezTo>
                      <a:pt x="77213" y="606"/>
                      <a:pt x="73173" y="-1003"/>
                      <a:pt x="69728" y="657"/>
                    </a:cubicBezTo>
                    <a:lnTo>
                      <a:pt x="35505" y="17157"/>
                    </a:lnTo>
                    <a:cubicBezTo>
                      <a:pt x="22058" y="23641"/>
                      <a:pt x="12774" y="36452"/>
                      <a:pt x="10801" y="51250"/>
                    </a:cubicBezTo>
                    <a:lnTo>
                      <a:pt x="238" y="130484"/>
                    </a:lnTo>
                    <a:cubicBezTo>
                      <a:pt x="-1889" y="146438"/>
                      <a:pt x="10522" y="160616"/>
                      <a:pt x="26619" y="160616"/>
                    </a:cubicBezTo>
                    <a:lnTo>
                      <a:pt x="302937" y="160616"/>
                    </a:lnTo>
                    <a:cubicBezTo>
                      <a:pt x="319032" y="160617"/>
                      <a:pt x="331444" y="146439"/>
                      <a:pt x="329316" y="130485"/>
                    </a:cubicBezTo>
                    <a:close/>
                  </a:path>
                </a:pathLst>
              </a:custGeom>
              <a:solidFill>
                <a:srgbClr val="97CCD2"/>
              </a:solidFill>
              <a:ln w="1109" cap="flat">
                <a:noFill/>
                <a:prstDash val="solid"/>
                <a:miter/>
              </a:ln>
            </p:spPr>
            <p:txBody>
              <a:bodyPr rtlCol="0" anchor="ctr"/>
              <a:lstStyle/>
              <a:p>
                <a:endParaRPr lang="en-US"/>
              </a:p>
            </p:txBody>
          </p:sp>
          <p:sp>
            <p:nvSpPr>
              <p:cNvPr id="22" name="Freihandform 21">
                <a:extLst>
                  <a:ext uri="{FF2B5EF4-FFF2-40B4-BE49-F238E27FC236}">
                    <a16:creationId xmlns:a16="http://schemas.microsoft.com/office/drawing/2014/main" id="{A49E5B37-3B44-059D-4B0C-BB39E1662DCB}"/>
                  </a:ext>
                </a:extLst>
              </p:cNvPr>
              <p:cNvSpPr/>
              <p:nvPr/>
            </p:nvSpPr>
            <p:spPr>
              <a:xfrm>
                <a:off x="2477989" y="1016677"/>
                <a:ext cx="202260" cy="104354"/>
              </a:xfrm>
              <a:custGeom>
                <a:avLst/>
                <a:gdLst>
                  <a:gd name="connsiteX0" fmla="*/ 106791 w 202260"/>
                  <a:gd name="connsiteY0" fmla="*/ 101692 h 104354"/>
                  <a:gd name="connsiteX1" fmla="*/ 202260 w 202260"/>
                  <a:gd name="connsiteY1" fmla="*/ 3590 h 104354"/>
                  <a:gd name="connsiteX2" fmla="*/ 196179 w 202260"/>
                  <a:gd name="connsiteY2" fmla="*/ 658 h 104354"/>
                  <a:gd name="connsiteX3" fmla="*/ 187149 w 202260"/>
                  <a:gd name="connsiteY3" fmla="*/ 4106 h 104354"/>
                  <a:gd name="connsiteX4" fmla="*/ 101129 w 202260"/>
                  <a:gd name="connsiteY4" fmla="*/ 89647 h 104354"/>
                  <a:gd name="connsiteX5" fmla="*/ 15110 w 202260"/>
                  <a:gd name="connsiteY5" fmla="*/ 4105 h 104354"/>
                  <a:gd name="connsiteX6" fmla="*/ 6080 w 202260"/>
                  <a:gd name="connsiteY6" fmla="*/ 657 h 104354"/>
                  <a:gd name="connsiteX7" fmla="*/ 0 w 202260"/>
                  <a:gd name="connsiteY7" fmla="*/ 3589 h 104354"/>
                  <a:gd name="connsiteX8" fmla="*/ 95468 w 202260"/>
                  <a:gd name="connsiteY8" fmla="*/ 101690 h 104354"/>
                  <a:gd name="connsiteX9" fmla="*/ 101129 w 202260"/>
                  <a:gd name="connsiteY9" fmla="*/ 104354 h 104354"/>
                  <a:gd name="connsiteX10" fmla="*/ 106791 w 202260"/>
                  <a:gd name="connsiteY10" fmla="*/ 101692 h 104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260" h="104354">
                    <a:moveTo>
                      <a:pt x="106791" y="101692"/>
                    </a:moveTo>
                    <a:cubicBezTo>
                      <a:pt x="149652" y="81540"/>
                      <a:pt x="182449" y="47625"/>
                      <a:pt x="202260" y="3590"/>
                    </a:cubicBezTo>
                    <a:lnTo>
                      <a:pt x="196179" y="658"/>
                    </a:lnTo>
                    <a:cubicBezTo>
                      <a:pt x="192733" y="-1003"/>
                      <a:pt x="188694" y="607"/>
                      <a:pt x="187149" y="4106"/>
                    </a:cubicBezTo>
                    <a:cubicBezTo>
                      <a:pt x="164710" y="54924"/>
                      <a:pt x="126265" y="78555"/>
                      <a:pt x="101129" y="89647"/>
                    </a:cubicBezTo>
                    <a:cubicBezTo>
                      <a:pt x="75993" y="78556"/>
                      <a:pt x="37548" y="54924"/>
                      <a:pt x="15110" y="4105"/>
                    </a:cubicBezTo>
                    <a:cubicBezTo>
                      <a:pt x="13566" y="606"/>
                      <a:pt x="9526" y="-1003"/>
                      <a:pt x="6080" y="657"/>
                    </a:cubicBezTo>
                    <a:lnTo>
                      <a:pt x="0" y="3589"/>
                    </a:lnTo>
                    <a:cubicBezTo>
                      <a:pt x="19811" y="47623"/>
                      <a:pt x="52607" y="81539"/>
                      <a:pt x="95468" y="101690"/>
                    </a:cubicBezTo>
                    <a:lnTo>
                      <a:pt x="101129" y="104354"/>
                    </a:lnTo>
                    <a:lnTo>
                      <a:pt x="106791" y="101692"/>
                    </a:lnTo>
                    <a:close/>
                  </a:path>
                </a:pathLst>
              </a:custGeom>
              <a:solidFill>
                <a:srgbClr val="D0E8EA"/>
              </a:solidFill>
              <a:ln w="1109" cap="flat">
                <a:noFill/>
                <a:prstDash val="solid"/>
                <a:miter/>
              </a:ln>
            </p:spPr>
            <p:txBody>
              <a:bodyPr rtlCol="0" anchor="ctr"/>
              <a:lstStyle/>
              <a:p>
                <a:endParaRPr lang="en-US"/>
              </a:p>
            </p:txBody>
          </p:sp>
          <p:sp>
            <p:nvSpPr>
              <p:cNvPr id="23" name="Freihandform 22">
                <a:extLst>
                  <a:ext uri="{FF2B5EF4-FFF2-40B4-BE49-F238E27FC236}">
                    <a16:creationId xmlns:a16="http://schemas.microsoft.com/office/drawing/2014/main" id="{EB15FA02-401B-3E6E-F782-76020A41E662}"/>
                  </a:ext>
                </a:extLst>
              </p:cNvPr>
              <p:cNvSpPr/>
              <p:nvPr/>
            </p:nvSpPr>
            <p:spPr>
              <a:xfrm>
                <a:off x="2414340" y="1055962"/>
                <a:ext cx="67191" cy="121331"/>
              </a:xfrm>
              <a:custGeom>
                <a:avLst/>
                <a:gdLst>
                  <a:gd name="connsiteX0" fmla="*/ 67192 w 67191"/>
                  <a:gd name="connsiteY0" fmla="*/ 83322 h 121331"/>
                  <a:gd name="connsiteX1" fmla="*/ 57848 w 67191"/>
                  <a:gd name="connsiteY1" fmla="*/ 56089 h 121331"/>
                  <a:gd name="connsiteX2" fmla="*/ 14224 w 67191"/>
                  <a:gd name="connsiteY2" fmla="*/ 0 h 121331"/>
                  <a:gd name="connsiteX3" fmla="*/ 10801 w 67191"/>
                  <a:gd name="connsiteY3" fmla="*/ 11965 h 121331"/>
                  <a:gd name="connsiteX4" fmla="*/ 238 w 67191"/>
                  <a:gd name="connsiteY4" fmla="*/ 91200 h 121331"/>
                  <a:gd name="connsiteX5" fmla="*/ 26619 w 67191"/>
                  <a:gd name="connsiteY5" fmla="*/ 121331 h 121331"/>
                  <a:gd name="connsiteX6" fmla="*/ 67192 w 67191"/>
                  <a:gd name="connsiteY6" fmla="*/ 121331 h 121331"/>
                  <a:gd name="connsiteX7" fmla="*/ 67192 w 67191"/>
                  <a:gd name="connsiteY7" fmla="*/ 83322 h 12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91" h="121331">
                    <a:moveTo>
                      <a:pt x="67192" y="83322"/>
                    </a:moveTo>
                    <a:cubicBezTo>
                      <a:pt x="67192" y="73458"/>
                      <a:pt x="63904" y="63876"/>
                      <a:pt x="57848" y="56089"/>
                    </a:cubicBezTo>
                    <a:lnTo>
                      <a:pt x="14224" y="0"/>
                    </a:lnTo>
                    <a:cubicBezTo>
                      <a:pt x="12564" y="3774"/>
                      <a:pt x="11360" y="7775"/>
                      <a:pt x="10801" y="11965"/>
                    </a:cubicBezTo>
                    <a:lnTo>
                      <a:pt x="238" y="91200"/>
                    </a:lnTo>
                    <a:cubicBezTo>
                      <a:pt x="-1889" y="107154"/>
                      <a:pt x="10522" y="121331"/>
                      <a:pt x="26619" y="121331"/>
                    </a:cubicBezTo>
                    <a:lnTo>
                      <a:pt x="67192" y="121331"/>
                    </a:lnTo>
                    <a:lnTo>
                      <a:pt x="67192" y="83322"/>
                    </a:lnTo>
                    <a:close/>
                  </a:path>
                </a:pathLst>
              </a:custGeom>
              <a:solidFill>
                <a:srgbClr val="26ABB4"/>
              </a:solidFill>
              <a:ln w="1109" cap="flat">
                <a:noFill/>
                <a:prstDash val="solid"/>
                <a:miter/>
              </a:ln>
            </p:spPr>
            <p:txBody>
              <a:bodyPr rtlCol="0" anchor="ctr"/>
              <a:lstStyle/>
              <a:p>
                <a:endParaRPr lang="en-US"/>
              </a:p>
            </p:txBody>
          </p:sp>
          <p:sp>
            <p:nvSpPr>
              <p:cNvPr id="24" name="Freihandform 23">
                <a:extLst>
                  <a:ext uri="{FF2B5EF4-FFF2-40B4-BE49-F238E27FC236}">
                    <a16:creationId xmlns:a16="http://schemas.microsoft.com/office/drawing/2014/main" id="{13DB6580-EA2A-6E9D-8424-7BBAF2D3E36D}"/>
                  </a:ext>
                </a:extLst>
              </p:cNvPr>
              <p:cNvSpPr/>
              <p:nvPr/>
            </p:nvSpPr>
            <p:spPr>
              <a:xfrm>
                <a:off x="2676703" y="1055962"/>
                <a:ext cx="67191" cy="121331"/>
              </a:xfrm>
              <a:custGeom>
                <a:avLst/>
                <a:gdLst>
                  <a:gd name="connsiteX0" fmla="*/ 0 w 67191"/>
                  <a:gd name="connsiteY0" fmla="*/ 83322 h 121331"/>
                  <a:gd name="connsiteX1" fmla="*/ 9344 w 67191"/>
                  <a:gd name="connsiteY1" fmla="*/ 56089 h 121331"/>
                  <a:gd name="connsiteX2" fmla="*/ 52968 w 67191"/>
                  <a:gd name="connsiteY2" fmla="*/ 0 h 121331"/>
                  <a:gd name="connsiteX3" fmla="*/ 56390 w 67191"/>
                  <a:gd name="connsiteY3" fmla="*/ 11965 h 121331"/>
                  <a:gd name="connsiteX4" fmla="*/ 66954 w 67191"/>
                  <a:gd name="connsiteY4" fmla="*/ 91200 h 121331"/>
                  <a:gd name="connsiteX5" fmla="*/ 40572 w 67191"/>
                  <a:gd name="connsiteY5" fmla="*/ 121331 h 121331"/>
                  <a:gd name="connsiteX6" fmla="*/ 0 w 67191"/>
                  <a:gd name="connsiteY6" fmla="*/ 121331 h 121331"/>
                  <a:gd name="connsiteX7" fmla="*/ 0 w 67191"/>
                  <a:gd name="connsiteY7" fmla="*/ 83322 h 12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91" h="121331">
                    <a:moveTo>
                      <a:pt x="0" y="83322"/>
                    </a:moveTo>
                    <a:cubicBezTo>
                      <a:pt x="0" y="73458"/>
                      <a:pt x="3288" y="63876"/>
                      <a:pt x="9344" y="56089"/>
                    </a:cubicBezTo>
                    <a:lnTo>
                      <a:pt x="52968" y="0"/>
                    </a:lnTo>
                    <a:cubicBezTo>
                      <a:pt x="54628" y="3774"/>
                      <a:pt x="55831" y="7775"/>
                      <a:pt x="56390" y="11965"/>
                    </a:cubicBezTo>
                    <a:lnTo>
                      <a:pt x="66954" y="91200"/>
                    </a:lnTo>
                    <a:cubicBezTo>
                      <a:pt x="69081" y="107154"/>
                      <a:pt x="56670" y="121331"/>
                      <a:pt x="40572" y="121331"/>
                    </a:cubicBezTo>
                    <a:lnTo>
                      <a:pt x="0" y="121331"/>
                    </a:lnTo>
                    <a:lnTo>
                      <a:pt x="0" y="83322"/>
                    </a:lnTo>
                    <a:close/>
                  </a:path>
                </a:pathLst>
              </a:custGeom>
              <a:solidFill>
                <a:srgbClr val="26ABB4"/>
              </a:solidFill>
              <a:ln w="1109" cap="flat">
                <a:noFill/>
                <a:prstDash val="solid"/>
                <a:miter/>
              </a:ln>
            </p:spPr>
            <p:txBody>
              <a:bodyPr rtlCol="0" anchor="ctr"/>
              <a:lstStyle/>
              <a:p>
                <a:endParaRPr lang="en-US"/>
              </a:p>
            </p:txBody>
          </p:sp>
          <p:sp>
            <p:nvSpPr>
              <p:cNvPr id="25" name="Freihandform 24">
                <a:extLst>
                  <a:ext uri="{FF2B5EF4-FFF2-40B4-BE49-F238E27FC236}">
                    <a16:creationId xmlns:a16="http://schemas.microsoft.com/office/drawing/2014/main" id="{2723FB84-4430-29D7-D0F1-80BB2D1A9733}"/>
                  </a:ext>
                </a:extLst>
              </p:cNvPr>
              <p:cNvSpPr/>
              <p:nvPr/>
            </p:nvSpPr>
            <p:spPr>
              <a:xfrm>
                <a:off x="2685557" y="884535"/>
                <a:ext cx="35504" cy="106457"/>
              </a:xfrm>
              <a:custGeom>
                <a:avLst/>
                <a:gdLst>
                  <a:gd name="connsiteX0" fmla="*/ 26624 w 35504"/>
                  <a:gd name="connsiteY0" fmla="*/ 0 h 106457"/>
                  <a:gd name="connsiteX1" fmla="*/ 8881 w 35504"/>
                  <a:gd name="connsiteY1" fmla="*/ 0 h 106457"/>
                  <a:gd name="connsiteX2" fmla="*/ 9 w 35504"/>
                  <a:gd name="connsiteY2" fmla="*/ 53228 h 106457"/>
                  <a:gd name="connsiteX3" fmla="*/ 8881 w 35504"/>
                  <a:gd name="connsiteY3" fmla="*/ 106457 h 106457"/>
                  <a:gd name="connsiteX4" fmla="*/ 26624 w 35504"/>
                  <a:gd name="connsiteY4" fmla="*/ 106457 h 106457"/>
                  <a:gd name="connsiteX5" fmla="*/ 35495 w 35504"/>
                  <a:gd name="connsiteY5" fmla="*/ 53228 h 106457"/>
                  <a:gd name="connsiteX6" fmla="*/ 26624 w 35504"/>
                  <a:gd name="connsiteY6" fmla="*/ 0 h 10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4" h="106457">
                    <a:moveTo>
                      <a:pt x="26624" y="0"/>
                    </a:moveTo>
                    <a:lnTo>
                      <a:pt x="8881" y="0"/>
                    </a:lnTo>
                    <a:cubicBezTo>
                      <a:pt x="8881" y="0"/>
                      <a:pt x="431" y="23388"/>
                      <a:pt x="9" y="53228"/>
                    </a:cubicBezTo>
                    <a:cubicBezTo>
                      <a:pt x="-227" y="69940"/>
                      <a:pt x="4103" y="88676"/>
                      <a:pt x="8881" y="106457"/>
                    </a:cubicBezTo>
                    <a:lnTo>
                      <a:pt x="26624" y="106457"/>
                    </a:lnTo>
                    <a:cubicBezTo>
                      <a:pt x="31401" y="88675"/>
                      <a:pt x="35731" y="69939"/>
                      <a:pt x="35495" y="53228"/>
                    </a:cubicBezTo>
                    <a:cubicBezTo>
                      <a:pt x="35074" y="23390"/>
                      <a:pt x="26624" y="0"/>
                      <a:pt x="26624" y="0"/>
                    </a:cubicBezTo>
                    <a:close/>
                  </a:path>
                </a:pathLst>
              </a:custGeom>
              <a:solidFill>
                <a:srgbClr val="FFC85C"/>
              </a:solidFill>
              <a:ln w="1109" cap="flat">
                <a:noFill/>
                <a:prstDash val="solid"/>
                <a:miter/>
              </a:ln>
            </p:spPr>
            <p:txBody>
              <a:bodyPr rtlCol="0" anchor="ctr"/>
              <a:lstStyle/>
              <a:p>
                <a:endParaRPr lang="en-US"/>
              </a:p>
            </p:txBody>
          </p:sp>
          <p:sp>
            <p:nvSpPr>
              <p:cNvPr id="26" name="Freihandform 25">
                <a:extLst>
                  <a:ext uri="{FF2B5EF4-FFF2-40B4-BE49-F238E27FC236}">
                    <a16:creationId xmlns:a16="http://schemas.microsoft.com/office/drawing/2014/main" id="{60023150-BA5F-4C48-09EB-9F7FF42EFB55}"/>
                  </a:ext>
                </a:extLst>
              </p:cNvPr>
              <p:cNvSpPr/>
              <p:nvPr/>
            </p:nvSpPr>
            <p:spPr>
              <a:xfrm>
                <a:off x="2437165" y="884535"/>
                <a:ext cx="35504" cy="106457"/>
              </a:xfrm>
              <a:custGeom>
                <a:avLst/>
                <a:gdLst>
                  <a:gd name="connsiteX0" fmla="*/ 26624 w 35504"/>
                  <a:gd name="connsiteY0" fmla="*/ 0 h 106457"/>
                  <a:gd name="connsiteX1" fmla="*/ 8881 w 35504"/>
                  <a:gd name="connsiteY1" fmla="*/ 0 h 106457"/>
                  <a:gd name="connsiteX2" fmla="*/ 9 w 35504"/>
                  <a:gd name="connsiteY2" fmla="*/ 53228 h 106457"/>
                  <a:gd name="connsiteX3" fmla="*/ 8881 w 35504"/>
                  <a:gd name="connsiteY3" fmla="*/ 106457 h 106457"/>
                  <a:gd name="connsiteX4" fmla="*/ 26624 w 35504"/>
                  <a:gd name="connsiteY4" fmla="*/ 106457 h 106457"/>
                  <a:gd name="connsiteX5" fmla="*/ 35495 w 35504"/>
                  <a:gd name="connsiteY5" fmla="*/ 53228 h 106457"/>
                  <a:gd name="connsiteX6" fmla="*/ 26624 w 35504"/>
                  <a:gd name="connsiteY6" fmla="*/ 0 h 10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4" h="106457">
                    <a:moveTo>
                      <a:pt x="26624" y="0"/>
                    </a:moveTo>
                    <a:lnTo>
                      <a:pt x="8881" y="0"/>
                    </a:lnTo>
                    <a:cubicBezTo>
                      <a:pt x="8881" y="0"/>
                      <a:pt x="431" y="23388"/>
                      <a:pt x="9" y="53228"/>
                    </a:cubicBezTo>
                    <a:cubicBezTo>
                      <a:pt x="-227" y="69940"/>
                      <a:pt x="4103" y="88676"/>
                      <a:pt x="8881" y="106457"/>
                    </a:cubicBezTo>
                    <a:lnTo>
                      <a:pt x="26624" y="106457"/>
                    </a:lnTo>
                    <a:cubicBezTo>
                      <a:pt x="31401" y="88675"/>
                      <a:pt x="35731" y="69939"/>
                      <a:pt x="35495" y="53228"/>
                    </a:cubicBezTo>
                    <a:cubicBezTo>
                      <a:pt x="35074" y="23390"/>
                      <a:pt x="26624" y="0"/>
                      <a:pt x="26624" y="0"/>
                    </a:cubicBezTo>
                    <a:close/>
                  </a:path>
                </a:pathLst>
              </a:custGeom>
              <a:solidFill>
                <a:srgbClr val="F6B45E"/>
              </a:solidFill>
              <a:ln w="1109" cap="flat">
                <a:noFill/>
                <a:prstDash val="solid"/>
                <a:miter/>
              </a:ln>
            </p:spPr>
            <p:txBody>
              <a:bodyPr rtlCol="0" anchor="ctr"/>
              <a:lstStyle/>
              <a:p>
                <a:endParaRPr lang="en-US"/>
              </a:p>
            </p:txBody>
          </p:sp>
          <p:sp>
            <p:nvSpPr>
              <p:cNvPr id="27" name="Freihandform 26">
                <a:extLst>
                  <a:ext uri="{FF2B5EF4-FFF2-40B4-BE49-F238E27FC236}">
                    <a16:creationId xmlns:a16="http://schemas.microsoft.com/office/drawing/2014/main" id="{BD315414-A244-0CB7-0A78-715DAC7D8AE0}"/>
                  </a:ext>
                </a:extLst>
              </p:cNvPr>
              <p:cNvSpPr/>
              <p:nvPr/>
            </p:nvSpPr>
            <p:spPr>
              <a:xfrm>
                <a:off x="2428303" y="760334"/>
                <a:ext cx="301629" cy="221786"/>
              </a:xfrm>
              <a:custGeom>
                <a:avLst/>
                <a:gdLst>
                  <a:gd name="connsiteX0" fmla="*/ 275015 w 301629"/>
                  <a:gd name="connsiteY0" fmla="*/ 79843 h 221786"/>
                  <a:gd name="connsiteX1" fmla="*/ 275015 w 301629"/>
                  <a:gd name="connsiteY1" fmla="*/ 62100 h 221786"/>
                  <a:gd name="connsiteX2" fmla="*/ 230658 w 301629"/>
                  <a:gd name="connsiteY2" fmla="*/ 0 h 221786"/>
                  <a:gd name="connsiteX3" fmla="*/ 70972 w 301629"/>
                  <a:gd name="connsiteY3" fmla="*/ 0 h 221786"/>
                  <a:gd name="connsiteX4" fmla="*/ 26614 w 301629"/>
                  <a:gd name="connsiteY4" fmla="*/ 62100 h 221786"/>
                  <a:gd name="connsiteX5" fmla="*/ 26614 w 301629"/>
                  <a:gd name="connsiteY5" fmla="*/ 79843 h 221786"/>
                  <a:gd name="connsiteX6" fmla="*/ 0 w 301629"/>
                  <a:gd name="connsiteY6" fmla="*/ 106457 h 221786"/>
                  <a:gd name="connsiteX7" fmla="*/ 26614 w 301629"/>
                  <a:gd name="connsiteY7" fmla="*/ 133072 h 221786"/>
                  <a:gd name="connsiteX8" fmla="*/ 26614 w 301629"/>
                  <a:gd name="connsiteY8" fmla="*/ 141943 h 221786"/>
                  <a:gd name="connsiteX9" fmla="*/ 59370 w 301629"/>
                  <a:gd name="connsiteY9" fmla="*/ 191078 h 221786"/>
                  <a:gd name="connsiteX10" fmla="*/ 116692 w 301629"/>
                  <a:gd name="connsiteY10" fmla="*/ 214962 h 221786"/>
                  <a:gd name="connsiteX11" fmla="*/ 150814 w 301629"/>
                  <a:gd name="connsiteY11" fmla="*/ 221786 h 221786"/>
                  <a:gd name="connsiteX12" fmla="*/ 150814 w 301629"/>
                  <a:gd name="connsiteY12" fmla="*/ 221786 h 221786"/>
                  <a:gd name="connsiteX13" fmla="*/ 184934 w 301629"/>
                  <a:gd name="connsiteY13" fmla="*/ 214962 h 221786"/>
                  <a:gd name="connsiteX14" fmla="*/ 242259 w 301629"/>
                  <a:gd name="connsiteY14" fmla="*/ 191077 h 221786"/>
                  <a:gd name="connsiteX15" fmla="*/ 275015 w 301629"/>
                  <a:gd name="connsiteY15" fmla="*/ 141943 h 221786"/>
                  <a:gd name="connsiteX16" fmla="*/ 275015 w 301629"/>
                  <a:gd name="connsiteY16" fmla="*/ 133072 h 221786"/>
                  <a:gd name="connsiteX17" fmla="*/ 301629 w 301629"/>
                  <a:gd name="connsiteY17" fmla="*/ 106457 h 221786"/>
                  <a:gd name="connsiteX18" fmla="*/ 275015 w 301629"/>
                  <a:gd name="connsiteY18" fmla="*/ 79843 h 22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1629" h="221786">
                    <a:moveTo>
                      <a:pt x="275015" y="79843"/>
                    </a:moveTo>
                    <a:lnTo>
                      <a:pt x="275015" y="62100"/>
                    </a:lnTo>
                    <a:cubicBezTo>
                      <a:pt x="275015" y="37602"/>
                      <a:pt x="255155" y="0"/>
                      <a:pt x="230658" y="0"/>
                    </a:cubicBezTo>
                    <a:lnTo>
                      <a:pt x="70972" y="0"/>
                    </a:lnTo>
                    <a:cubicBezTo>
                      <a:pt x="46474" y="0"/>
                      <a:pt x="26614" y="37602"/>
                      <a:pt x="26614" y="62100"/>
                    </a:cubicBezTo>
                    <a:lnTo>
                      <a:pt x="26614" y="79843"/>
                    </a:lnTo>
                    <a:cubicBezTo>
                      <a:pt x="11915" y="79843"/>
                      <a:pt x="0" y="91758"/>
                      <a:pt x="0" y="106457"/>
                    </a:cubicBezTo>
                    <a:cubicBezTo>
                      <a:pt x="0" y="121156"/>
                      <a:pt x="11915" y="133072"/>
                      <a:pt x="26614" y="133072"/>
                    </a:cubicBezTo>
                    <a:lnTo>
                      <a:pt x="26614" y="141943"/>
                    </a:lnTo>
                    <a:cubicBezTo>
                      <a:pt x="26614" y="163431"/>
                      <a:pt x="39535" y="182812"/>
                      <a:pt x="59370" y="191078"/>
                    </a:cubicBezTo>
                    <a:lnTo>
                      <a:pt x="116692" y="214962"/>
                    </a:lnTo>
                    <a:cubicBezTo>
                      <a:pt x="127504" y="219467"/>
                      <a:pt x="139101" y="221786"/>
                      <a:pt x="150814" y="221786"/>
                    </a:cubicBezTo>
                    <a:lnTo>
                      <a:pt x="150814" y="221786"/>
                    </a:lnTo>
                    <a:cubicBezTo>
                      <a:pt x="162526" y="221786"/>
                      <a:pt x="174122" y="219467"/>
                      <a:pt x="184934" y="214962"/>
                    </a:cubicBezTo>
                    <a:lnTo>
                      <a:pt x="242259" y="191077"/>
                    </a:lnTo>
                    <a:cubicBezTo>
                      <a:pt x="262095" y="182813"/>
                      <a:pt x="275015" y="163432"/>
                      <a:pt x="275015" y="141943"/>
                    </a:cubicBezTo>
                    <a:lnTo>
                      <a:pt x="275015" y="133072"/>
                    </a:lnTo>
                    <a:cubicBezTo>
                      <a:pt x="289714" y="133072"/>
                      <a:pt x="301629" y="121156"/>
                      <a:pt x="301629" y="106457"/>
                    </a:cubicBezTo>
                    <a:cubicBezTo>
                      <a:pt x="301629" y="91758"/>
                      <a:pt x="289714" y="79843"/>
                      <a:pt x="275015" y="79843"/>
                    </a:cubicBezTo>
                    <a:close/>
                  </a:path>
                </a:pathLst>
              </a:custGeom>
              <a:solidFill>
                <a:srgbClr val="FFE1B2"/>
              </a:solidFill>
              <a:ln w="1109" cap="flat">
                <a:noFill/>
                <a:prstDash val="solid"/>
                <a:miter/>
              </a:ln>
            </p:spPr>
            <p:txBody>
              <a:bodyPr rtlCol="0" anchor="ctr"/>
              <a:lstStyle/>
              <a:p>
                <a:endParaRPr lang="en-US"/>
              </a:p>
            </p:txBody>
          </p:sp>
          <p:sp>
            <p:nvSpPr>
              <p:cNvPr id="28" name="Freihandform 27">
                <a:extLst>
                  <a:ext uri="{FF2B5EF4-FFF2-40B4-BE49-F238E27FC236}">
                    <a16:creationId xmlns:a16="http://schemas.microsoft.com/office/drawing/2014/main" id="{995D12D6-0D8F-157D-397F-7AE89CDEFBA9}"/>
                  </a:ext>
                </a:extLst>
              </p:cNvPr>
              <p:cNvSpPr/>
              <p:nvPr/>
            </p:nvSpPr>
            <p:spPr>
              <a:xfrm>
                <a:off x="2508146" y="849049"/>
                <a:ext cx="17742" cy="26614"/>
              </a:xfrm>
              <a:custGeom>
                <a:avLst/>
                <a:gdLst>
                  <a:gd name="connsiteX0" fmla="*/ 8871 w 17742"/>
                  <a:gd name="connsiteY0" fmla="*/ 26614 h 26614"/>
                  <a:gd name="connsiteX1" fmla="*/ 8871 w 17742"/>
                  <a:gd name="connsiteY1" fmla="*/ 26614 h 26614"/>
                  <a:gd name="connsiteX2" fmla="*/ 0 w 17742"/>
                  <a:gd name="connsiteY2" fmla="*/ 17743 h 26614"/>
                  <a:gd name="connsiteX3" fmla="*/ 0 w 17742"/>
                  <a:gd name="connsiteY3" fmla="*/ 8871 h 26614"/>
                  <a:gd name="connsiteX4" fmla="*/ 8871 w 17742"/>
                  <a:gd name="connsiteY4" fmla="*/ 0 h 26614"/>
                  <a:gd name="connsiteX5" fmla="*/ 8871 w 17742"/>
                  <a:gd name="connsiteY5" fmla="*/ 0 h 26614"/>
                  <a:gd name="connsiteX6" fmla="*/ 17743 w 17742"/>
                  <a:gd name="connsiteY6" fmla="*/ 8871 h 26614"/>
                  <a:gd name="connsiteX7" fmla="*/ 17743 w 17742"/>
                  <a:gd name="connsiteY7" fmla="*/ 17743 h 26614"/>
                  <a:gd name="connsiteX8" fmla="*/ 8871 w 17742"/>
                  <a:gd name="connsiteY8" fmla="*/ 26614 h 26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2" h="26614">
                    <a:moveTo>
                      <a:pt x="8871" y="26614"/>
                    </a:moveTo>
                    <a:lnTo>
                      <a:pt x="8871" y="26614"/>
                    </a:lnTo>
                    <a:cubicBezTo>
                      <a:pt x="3992" y="26614"/>
                      <a:pt x="0" y="22622"/>
                      <a:pt x="0" y="17743"/>
                    </a:cubicBezTo>
                    <a:lnTo>
                      <a:pt x="0" y="8871"/>
                    </a:lnTo>
                    <a:cubicBezTo>
                      <a:pt x="0" y="3992"/>
                      <a:pt x="3992" y="0"/>
                      <a:pt x="8871" y="0"/>
                    </a:cubicBezTo>
                    <a:lnTo>
                      <a:pt x="8871" y="0"/>
                    </a:lnTo>
                    <a:cubicBezTo>
                      <a:pt x="13751" y="0"/>
                      <a:pt x="17743" y="3992"/>
                      <a:pt x="17743" y="8871"/>
                    </a:cubicBezTo>
                    <a:lnTo>
                      <a:pt x="17743" y="17743"/>
                    </a:lnTo>
                    <a:cubicBezTo>
                      <a:pt x="17743" y="22622"/>
                      <a:pt x="13751" y="26614"/>
                      <a:pt x="8871" y="26614"/>
                    </a:cubicBezTo>
                    <a:close/>
                  </a:path>
                </a:pathLst>
              </a:custGeom>
              <a:solidFill>
                <a:srgbClr val="623F33"/>
              </a:solidFill>
              <a:ln w="1109" cap="flat">
                <a:noFill/>
                <a:prstDash val="solid"/>
                <a:miter/>
              </a:ln>
            </p:spPr>
            <p:txBody>
              <a:bodyPr rtlCol="0" anchor="ctr"/>
              <a:lstStyle/>
              <a:p>
                <a:endParaRPr lang="en-US"/>
              </a:p>
            </p:txBody>
          </p:sp>
          <p:sp>
            <p:nvSpPr>
              <p:cNvPr id="29" name="Freihandform 28">
                <a:extLst>
                  <a:ext uri="{FF2B5EF4-FFF2-40B4-BE49-F238E27FC236}">
                    <a16:creationId xmlns:a16="http://schemas.microsoft.com/office/drawing/2014/main" id="{9152B56F-6E5E-7024-7FEB-4A072CFB8404}"/>
                  </a:ext>
                </a:extLst>
              </p:cNvPr>
              <p:cNvSpPr/>
              <p:nvPr/>
            </p:nvSpPr>
            <p:spPr>
              <a:xfrm>
                <a:off x="2632346" y="849049"/>
                <a:ext cx="17742" cy="26614"/>
              </a:xfrm>
              <a:custGeom>
                <a:avLst/>
                <a:gdLst>
                  <a:gd name="connsiteX0" fmla="*/ 8871 w 17742"/>
                  <a:gd name="connsiteY0" fmla="*/ 26614 h 26614"/>
                  <a:gd name="connsiteX1" fmla="*/ 8871 w 17742"/>
                  <a:gd name="connsiteY1" fmla="*/ 26614 h 26614"/>
                  <a:gd name="connsiteX2" fmla="*/ 0 w 17742"/>
                  <a:gd name="connsiteY2" fmla="*/ 17743 h 26614"/>
                  <a:gd name="connsiteX3" fmla="*/ 0 w 17742"/>
                  <a:gd name="connsiteY3" fmla="*/ 8871 h 26614"/>
                  <a:gd name="connsiteX4" fmla="*/ 8871 w 17742"/>
                  <a:gd name="connsiteY4" fmla="*/ 0 h 26614"/>
                  <a:gd name="connsiteX5" fmla="*/ 8871 w 17742"/>
                  <a:gd name="connsiteY5" fmla="*/ 0 h 26614"/>
                  <a:gd name="connsiteX6" fmla="*/ 17743 w 17742"/>
                  <a:gd name="connsiteY6" fmla="*/ 8871 h 26614"/>
                  <a:gd name="connsiteX7" fmla="*/ 17743 w 17742"/>
                  <a:gd name="connsiteY7" fmla="*/ 17743 h 26614"/>
                  <a:gd name="connsiteX8" fmla="*/ 8871 w 17742"/>
                  <a:gd name="connsiteY8" fmla="*/ 26614 h 26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2" h="26614">
                    <a:moveTo>
                      <a:pt x="8871" y="26614"/>
                    </a:moveTo>
                    <a:lnTo>
                      <a:pt x="8871" y="26614"/>
                    </a:lnTo>
                    <a:cubicBezTo>
                      <a:pt x="3992" y="26614"/>
                      <a:pt x="0" y="22622"/>
                      <a:pt x="0" y="17743"/>
                    </a:cubicBezTo>
                    <a:lnTo>
                      <a:pt x="0" y="8871"/>
                    </a:lnTo>
                    <a:cubicBezTo>
                      <a:pt x="0" y="3992"/>
                      <a:pt x="3992" y="0"/>
                      <a:pt x="8871" y="0"/>
                    </a:cubicBezTo>
                    <a:lnTo>
                      <a:pt x="8871" y="0"/>
                    </a:lnTo>
                    <a:cubicBezTo>
                      <a:pt x="13751" y="0"/>
                      <a:pt x="17743" y="3992"/>
                      <a:pt x="17743" y="8871"/>
                    </a:cubicBezTo>
                    <a:lnTo>
                      <a:pt x="17743" y="17743"/>
                    </a:lnTo>
                    <a:cubicBezTo>
                      <a:pt x="17743" y="22622"/>
                      <a:pt x="13751" y="26614"/>
                      <a:pt x="8871" y="26614"/>
                    </a:cubicBezTo>
                    <a:close/>
                  </a:path>
                </a:pathLst>
              </a:custGeom>
              <a:solidFill>
                <a:srgbClr val="623F33"/>
              </a:solidFill>
              <a:ln w="1109" cap="flat">
                <a:noFill/>
                <a:prstDash val="solid"/>
                <a:miter/>
              </a:ln>
            </p:spPr>
            <p:txBody>
              <a:bodyPr rtlCol="0" anchor="ctr"/>
              <a:lstStyle/>
              <a:p>
                <a:endParaRPr lang="en-US"/>
              </a:p>
            </p:txBody>
          </p:sp>
          <p:sp>
            <p:nvSpPr>
              <p:cNvPr id="30" name="Freihandform 29">
                <a:extLst>
                  <a:ext uri="{FF2B5EF4-FFF2-40B4-BE49-F238E27FC236}">
                    <a16:creationId xmlns:a16="http://schemas.microsoft.com/office/drawing/2014/main" id="{A30F5840-00B7-D0DC-E395-811BBDDBFF93}"/>
                  </a:ext>
                </a:extLst>
              </p:cNvPr>
              <p:cNvSpPr/>
              <p:nvPr/>
            </p:nvSpPr>
            <p:spPr>
              <a:xfrm>
                <a:off x="2534759" y="911147"/>
                <a:ext cx="88716" cy="26858"/>
              </a:xfrm>
              <a:custGeom>
                <a:avLst/>
                <a:gdLst>
                  <a:gd name="connsiteX0" fmla="*/ 44359 w 88716"/>
                  <a:gd name="connsiteY0" fmla="*/ 26859 h 26858"/>
                  <a:gd name="connsiteX1" fmla="*/ 3883 w 88716"/>
                  <a:gd name="connsiteY1" fmla="*/ 16208 h 26858"/>
                  <a:gd name="connsiteX2" fmla="*/ 1539 w 88716"/>
                  <a:gd name="connsiteY2" fmla="*/ 3884 h 26858"/>
                  <a:gd name="connsiteX3" fmla="*/ 13863 w 88716"/>
                  <a:gd name="connsiteY3" fmla="*/ 1541 h 26858"/>
                  <a:gd name="connsiteX4" fmla="*/ 44359 w 88716"/>
                  <a:gd name="connsiteY4" fmla="*/ 9117 h 26858"/>
                  <a:gd name="connsiteX5" fmla="*/ 74854 w 88716"/>
                  <a:gd name="connsiteY5" fmla="*/ 1541 h 26858"/>
                  <a:gd name="connsiteX6" fmla="*/ 87178 w 88716"/>
                  <a:gd name="connsiteY6" fmla="*/ 3884 h 26858"/>
                  <a:gd name="connsiteX7" fmla="*/ 84835 w 88716"/>
                  <a:gd name="connsiteY7" fmla="*/ 16208 h 26858"/>
                  <a:gd name="connsiteX8" fmla="*/ 44359 w 88716"/>
                  <a:gd name="connsiteY8" fmla="*/ 26859 h 26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716" h="26858">
                    <a:moveTo>
                      <a:pt x="44359" y="26859"/>
                    </a:moveTo>
                    <a:cubicBezTo>
                      <a:pt x="28586" y="26859"/>
                      <a:pt x="13833" y="22978"/>
                      <a:pt x="3883" y="16208"/>
                    </a:cubicBezTo>
                    <a:cubicBezTo>
                      <a:pt x="-167" y="13453"/>
                      <a:pt x="-1221" y="7934"/>
                      <a:pt x="1539" y="3884"/>
                    </a:cubicBezTo>
                    <a:cubicBezTo>
                      <a:pt x="4290" y="-161"/>
                      <a:pt x="9813" y="-1215"/>
                      <a:pt x="13863" y="1541"/>
                    </a:cubicBezTo>
                    <a:cubicBezTo>
                      <a:pt x="20837" y="6284"/>
                      <a:pt x="32238" y="9117"/>
                      <a:pt x="44359" y="9117"/>
                    </a:cubicBezTo>
                    <a:cubicBezTo>
                      <a:pt x="56479" y="9117"/>
                      <a:pt x="67880" y="6284"/>
                      <a:pt x="74854" y="1541"/>
                    </a:cubicBezTo>
                    <a:cubicBezTo>
                      <a:pt x="78913" y="-1223"/>
                      <a:pt x="84423" y="-166"/>
                      <a:pt x="87178" y="3884"/>
                    </a:cubicBezTo>
                    <a:cubicBezTo>
                      <a:pt x="89937" y="7934"/>
                      <a:pt x="88884" y="13453"/>
                      <a:pt x="84835" y="16208"/>
                    </a:cubicBezTo>
                    <a:cubicBezTo>
                      <a:pt x="74885" y="22978"/>
                      <a:pt x="60131" y="26859"/>
                      <a:pt x="44359" y="26859"/>
                    </a:cubicBezTo>
                    <a:close/>
                  </a:path>
                </a:pathLst>
              </a:custGeom>
              <a:solidFill>
                <a:srgbClr val="E4B07B"/>
              </a:solidFill>
              <a:ln w="1109" cap="flat">
                <a:noFill/>
                <a:prstDash val="solid"/>
                <a:miter/>
              </a:ln>
            </p:spPr>
            <p:txBody>
              <a:bodyPr rtlCol="0" anchor="ctr"/>
              <a:lstStyle/>
              <a:p>
                <a:endParaRPr lang="en-US"/>
              </a:p>
            </p:txBody>
          </p:sp>
          <p:sp>
            <p:nvSpPr>
              <p:cNvPr id="31" name="Freihandform 30">
                <a:extLst>
                  <a:ext uri="{FF2B5EF4-FFF2-40B4-BE49-F238E27FC236}">
                    <a16:creationId xmlns:a16="http://schemas.microsoft.com/office/drawing/2014/main" id="{BB5ACFC3-A8A1-613D-819F-8E3E9B74B09B}"/>
                  </a:ext>
                </a:extLst>
              </p:cNvPr>
              <p:cNvSpPr/>
              <p:nvPr/>
            </p:nvSpPr>
            <p:spPr>
              <a:xfrm>
                <a:off x="2428303" y="757008"/>
                <a:ext cx="163012" cy="221337"/>
              </a:xfrm>
              <a:custGeom>
                <a:avLst/>
                <a:gdLst>
                  <a:gd name="connsiteX0" fmla="*/ 163013 w 163012"/>
                  <a:gd name="connsiteY0" fmla="*/ 0 h 221337"/>
                  <a:gd name="connsiteX1" fmla="*/ 143052 w 163012"/>
                  <a:gd name="connsiteY1" fmla="*/ 0 h 221337"/>
                  <a:gd name="connsiteX2" fmla="*/ 26617 w 163012"/>
                  <a:gd name="connsiteY2" fmla="*/ 83170 h 221337"/>
                  <a:gd name="connsiteX3" fmla="*/ 26614 w 163012"/>
                  <a:gd name="connsiteY3" fmla="*/ 83170 h 221337"/>
                  <a:gd name="connsiteX4" fmla="*/ 26614 w 163012"/>
                  <a:gd name="connsiteY4" fmla="*/ 83170 h 221337"/>
                  <a:gd name="connsiteX5" fmla="*/ 0 w 163012"/>
                  <a:gd name="connsiteY5" fmla="*/ 109784 h 221337"/>
                  <a:gd name="connsiteX6" fmla="*/ 26614 w 163012"/>
                  <a:gd name="connsiteY6" fmla="*/ 136399 h 221337"/>
                  <a:gd name="connsiteX7" fmla="*/ 26614 w 163012"/>
                  <a:gd name="connsiteY7" fmla="*/ 145270 h 221337"/>
                  <a:gd name="connsiteX8" fmla="*/ 59370 w 163012"/>
                  <a:gd name="connsiteY8" fmla="*/ 194405 h 221337"/>
                  <a:gd name="connsiteX9" fmla="*/ 116691 w 163012"/>
                  <a:gd name="connsiteY9" fmla="*/ 218289 h 221337"/>
                  <a:gd name="connsiteX10" fmla="*/ 125259 w 163012"/>
                  <a:gd name="connsiteY10" fmla="*/ 221337 h 221337"/>
                  <a:gd name="connsiteX11" fmla="*/ 73184 w 163012"/>
                  <a:gd name="connsiteY11" fmla="*/ 176013 h 221337"/>
                  <a:gd name="connsiteX12" fmla="*/ 62100 w 163012"/>
                  <a:gd name="connsiteY12" fmla="*/ 147597 h 221337"/>
                  <a:gd name="connsiteX13" fmla="*/ 62100 w 163012"/>
                  <a:gd name="connsiteY13" fmla="*/ 98015 h 221337"/>
                  <a:gd name="connsiteX14" fmla="*/ 163013 w 163012"/>
                  <a:gd name="connsiteY14" fmla="*/ 0 h 22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3012" h="221337">
                    <a:moveTo>
                      <a:pt x="163013" y="0"/>
                    </a:moveTo>
                    <a:lnTo>
                      <a:pt x="143052" y="0"/>
                    </a:lnTo>
                    <a:cubicBezTo>
                      <a:pt x="143052" y="0"/>
                      <a:pt x="158207" y="58404"/>
                      <a:pt x="26617" y="83170"/>
                    </a:cubicBezTo>
                    <a:lnTo>
                      <a:pt x="26614" y="83170"/>
                    </a:lnTo>
                    <a:lnTo>
                      <a:pt x="26614" y="83170"/>
                    </a:lnTo>
                    <a:cubicBezTo>
                      <a:pt x="11915" y="83170"/>
                      <a:pt x="0" y="95085"/>
                      <a:pt x="0" y="109784"/>
                    </a:cubicBezTo>
                    <a:cubicBezTo>
                      <a:pt x="0" y="124483"/>
                      <a:pt x="11915" y="136399"/>
                      <a:pt x="26614" y="136399"/>
                    </a:cubicBezTo>
                    <a:lnTo>
                      <a:pt x="26614" y="145270"/>
                    </a:lnTo>
                    <a:cubicBezTo>
                      <a:pt x="26614" y="166758"/>
                      <a:pt x="39535" y="186140"/>
                      <a:pt x="59370" y="194405"/>
                    </a:cubicBezTo>
                    <a:lnTo>
                      <a:pt x="116691" y="218289"/>
                    </a:lnTo>
                    <a:cubicBezTo>
                      <a:pt x="119496" y="219457"/>
                      <a:pt x="122359" y="220464"/>
                      <a:pt x="125259" y="221337"/>
                    </a:cubicBezTo>
                    <a:cubicBezTo>
                      <a:pt x="99927" y="202806"/>
                      <a:pt x="83064" y="186605"/>
                      <a:pt x="73184" y="176013"/>
                    </a:cubicBezTo>
                    <a:cubicBezTo>
                      <a:pt x="65996" y="168306"/>
                      <a:pt x="62100" y="158136"/>
                      <a:pt x="62100" y="147597"/>
                    </a:cubicBezTo>
                    <a:lnTo>
                      <a:pt x="62100" y="98015"/>
                    </a:lnTo>
                    <a:cubicBezTo>
                      <a:pt x="87021" y="89317"/>
                      <a:pt x="163013" y="58219"/>
                      <a:pt x="163013" y="0"/>
                    </a:cubicBezTo>
                    <a:close/>
                  </a:path>
                </a:pathLst>
              </a:custGeom>
              <a:solidFill>
                <a:srgbClr val="FFD7A3"/>
              </a:solidFill>
              <a:ln w="1109" cap="flat">
                <a:noFill/>
                <a:prstDash val="solid"/>
                <a:miter/>
              </a:ln>
            </p:spPr>
            <p:txBody>
              <a:bodyPr rtlCol="0" anchor="ctr"/>
              <a:lstStyle/>
              <a:p>
                <a:endParaRPr lang="en-US"/>
              </a:p>
            </p:txBody>
          </p:sp>
          <p:sp>
            <p:nvSpPr>
              <p:cNvPr id="32" name="Freihandform 31">
                <a:extLst>
                  <a:ext uri="{FF2B5EF4-FFF2-40B4-BE49-F238E27FC236}">
                    <a16:creationId xmlns:a16="http://schemas.microsoft.com/office/drawing/2014/main" id="{AFDA4A8A-3C31-0ED7-0B55-B6BCA85B706B}"/>
                  </a:ext>
                </a:extLst>
              </p:cNvPr>
              <p:cNvSpPr/>
              <p:nvPr/>
            </p:nvSpPr>
            <p:spPr>
              <a:xfrm>
                <a:off x="2437174" y="990992"/>
                <a:ext cx="35485" cy="17742"/>
              </a:xfrm>
              <a:custGeom>
                <a:avLst/>
                <a:gdLst>
                  <a:gd name="connsiteX0" fmla="*/ 26614 w 35485"/>
                  <a:gd name="connsiteY0" fmla="*/ 17743 h 17742"/>
                  <a:gd name="connsiteX1" fmla="*/ 8871 w 35485"/>
                  <a:gd name="connsiteY1" fmla="*/ 17743 h 17742"/>
                  <a:gd name="connsiteX2" fmla="*/ 0 w 35485"/>
                  <a:gd name="connsiteY2" fmla="*/ 8871 h 17742"/>
                  <a:gd name="connsiteX3" fmla="*/ 0 w 35485"/>
                  <a:gd name="connsiteY3" fmla="*/ 8871 h 17742"/>
                  <a:gd name="connsiteX4" fmla="*/ 8871 w 35485"/>
                  <a:gd name="connsiteY4" fmla="*/ 0 h 17742"/>
                  <a:gd name="connsiteX5" fmla="*/ 26614 w 35485"/>
                  <a:gd name="connsiteY5" fmla="*/ 0 h 17742"/>
                  <a:gd name="connsiteX6" fmla="*/ 35486 w 35485"/>
                  <a:gd name="connsiteY6" fmla="*/ 8871 h 17742"/>
                  <a:gd name="connsiteX7" fmla="*/ 35486 w 35485"/>
                  <a:gd name="connsiteY7" fmla="*/ 8871 h 17742"/>
                  <a:gd name="connsiteX8" fmla="*/ 26614 w 35485"/>
                  <a:gd name="connsiteY8" fmla="*/ 17743 h 1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85" h="17742">
                    <a:moveTo>
                      <a:pt x="26614" y="17743"/>
                    </a:moveTo>
                    <a:lnTo>
                      <a:pt x="8871" y="17743"/>
                    </a:lnTo>
                    <a:cubicBezTo>
                      <a:pt x="3972" y="17743"/>
                      <a:pt x="0" y="13771"/>
                      <a:pt x="0" y="8871"/>
                    </a:cubicBezTo>
                    <a:lnTo>
                      <a:pt x="0" y="8871"/>
                    </a:lnTo>
                    <a:cubicBezTo>
                      <a:pt x="0" y="3972"/>
                      <a:pt x="3972" y="0"/>
                      <a:pt x="8871" y="0"/>
                    </a:cubicBezTo>
                    <a:lnTo>
                      <a:pt x="26614" y="0"/>
                    </a:lnTo>
                    <a:cubicBezTo>
                      <a:pt x="31514" y="0"/>
                      <a:pt x="35486" y="3972"/>
                      <a:pt x="35486" y="8871"/>
                    </a:cubicBezTo>
                    <a:lnTo>
                      <a:pt x="35486" y="8871"/>
                    </a:lnTo>
                    <a:cubicBezTo>
                      <a:pt x="35486" y="13772"/>
                      <a:pt x="31514" y="17743"/>
                      <a:pt x="26614" y="17743"/>
                    </a:cubicBezTo>
                    <a:close/>
                  </a:path>
                </a:pathLst>
              </a:custGeom>
              <a:solidFill>
                <a:srgbClr val="00A1B4"/>
              </a:solidFill>
              <a:ln w="1109" cap="flat">
                <a:noFill/>
                <a:prstDash val="solid"/>
                <a:miter/>
              </a:ln>
            </p:spPr>
            <p:txBody>
              <a:bodyPr rtlCol="0" anchor="ctr"/>
              <a:lstStyle/>
              <a:p>
                <a:endParaRPr lang="en-US"/>
              </a:p>
            </p:txBody>
          </p:sp>
          <p:sp>
            <p:nvSpPr>
              <p:cNvPr id="33" name="Freihandform 32">
                <a:extLst>
                  <a:ext uri="{FF2B5EF4-FFF2-40B4-BE49-F238E27FC236}">
                    <a16:creationId xmlns:a16="http://schemas.microsoft.com/office/drawing/2014/main" id="{7F326A4C-A1A0-53D7-174F-AE611B3349A0}"/>
                  </a:ext>
                </a:extLst>
              </p:cNvPr>
              <p:cNvSpPr/>
              <p:nvPr/>
            </p:nvSpPr>
            <p:spPr>
              <a:xfrm>
                <a:off x="2441177" y="1008735"/>
                <a:ext cx="27480" cy="62100"/>
              </a:xfrm>
              <a:custGeom>
                <a:avLst/>
                <a:gdLst>
                  <a:gd name="connsiteX0" fmla="*/ 22612 w 27480"/>
                  <a:gd name="connsiteY0" fmla="*/ 0 h 62100"/>
                  <a:gd name="connsiteX1" fmla="*/ 13740 w 27480"/>
                  <a:gd name="connsiteY1" fmla="*/ 62100 h 62100"/>
                  <a:gd name="connsiteX2" fmla="*/ 4869 w 27480"/>
                  <a:gd name="connsiteY2" fmla="*/ 0 h 62100"/>
                </a:gdLst>
                <a:ahLst/>
                <a:cxnLst>
                  <a:cxn ang="0">
                    <a:pos x="connsiteX0" y="connsiteY0"/>
                  </a:cxn>
                  <a:cxn ang="0">
                    <a:pos x="connsiteX1" y="connsiteY1"/>
                  </a:cxn>
                  <a:cxn ang="0">
                    <a:pos x="connsiteX2" y="connsiteY2"/>
                  </a:cxn>
                </a:cxnLst>
                <a:rect l="l" t="t" r="r" b="b"/>
                <a:pathLst>
                  <a:path w="27480" h="62100">
                    <a:moveTo>
                      <a:pt x="22612" y="0"/>
                    </a:moveTo>
                    <a:cubicBezTo>
                      <a:pt x="22612" y="0"/>
                      <a:pt x="38137" y="26614"/>
                      <a:pt x="13740" y="62100"/>
                    </a:cubicBezTo>
                    <a:cubicBezTo>
                      <a:pt x="-10656" y="26614"/>
                      <a:pt x="4869" y="0"/>
                      <a:pt x="4869" y="0"/>
                    </a:cubicBezTo>
                  </a:path>
                </a:pathLst>
              </a:custGeom>
              <a:solidFill>
                <a:srgbClr val="F6B45E"/>
              </a:solidFill>
              <a:ln w="1109" cap="flat">
                <a:noFill/>
                <a:prstDash val="solid"/>
                <a:miter/>
              </a:ln>
            </p:spPr>
            <p:txBody>
              <a:bodyPr rtlCol="0" anchor="ctr"/>
              <a:lstStyle/>
              <a:p>
                <a:endParaRPr lang="en-US"/>
              </a:p>
            </p:txBody>
          </p:sp>
          <p:sp>
            <p:nvSpPr>
              <p:cNvPr id="34" name="Freihandform 33">
                <a:extLst>
                  <a:ext uri="{FF2B5EF4-FFF2-40B4-BE49-F238E27FC236}">
                    <a16:creationId xmlns:a16="http://schemas.microsoft.com/office/drawing/2014/main" id="{F1882DF4-D587-8AFD-5A5D-8F7C12FC19D1}"/>
                  </a:ext>
                </a:extLst>
              </p:cNvPr>
              <p:cNvSpPr/>
              <p:nvPr/>
            </p:nvSpPr>
            <p:spPr>
              <a:xfrm>
                <a:off x="2685566" y="990992"/>
                <a:ext cx="35485" cy="17742"/>
              </a:xfrm>
              <a:custGeom>
                <a:avLst/>
                <a:gdLst>
                  <a:gd name="connsiteX0" fmla="*/ 8871 w 35485"/>
                  <a:gd name="connsiteY0" fmla="*/ 17743 h 17742"/>
                  <a:gd name="connsiteX1" fmla="*/ 26614 w 35485"/>
                  <a:gd name="connsiteY1" fmla="*/ 17743 h 17742"/>
                  <a:gd name="connsiteX2" fmla="*/ 35486 w 35485"/>
                  <a:gd name="connsiteY2" fmla="*/ 8871 h 17742"/>
                  <a:gd name="connsiteX3" fmla="*/ 35486 w 35485"/>
                  <a:gd name="connsiteY3" fmla="*/ 8871 h 17742"/>
                  <a:gd name="connsiteX4" fmla="*/ 26614 w 35485"/>
                  <a:gd name="connsiteY4" fmla="*/ 0 h 17742"/>
                  <a:gd name="connsiteX5" fmla="*/ 8871 w 35485"/>
                  <a:gd name="connsiteY5" fmla="*/ 0 h 17742"/>
                  <a:gd name="connsiteX6" fmla="*/ 0 w 35485"/>
                  <a:gd name="connsiteY6" fmla="*/ 8871 h 17742"/>
                  <a:gd name="connsiteX7" fmla="*/ 0 w 35485"/>
                  <a:gd name="connsiteY7" fmla="*/ 8871 h 17742"/>
                  <a:gd name="connsiteX8" fmla="*/ 8871 w 35485"/>
                  <a:gd name="connsiteY8" fmla="*/ 17743 h 1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85" h="17742">
                    <a:moveTo>
                      <a:pt x="8871" y="17743"/>
                    </a:moveTo>
                    <a:lnTo>
                      <a:pt x="26614" y="17743"/>
                    </a:lnTo>
                    <a:cubicBezTo>
                      <a:pt x="31514" y="17743"/>
                      <a:pt x="35486" y="13771"/>
                      <a:pt x="35486" y="8871"/>
                    </a:cubicBezTo>
                    <a:lnTo>
                      <a:pt x="35486" y="8871"/>
                    </a:lnTo>
                    <a:cubicBezTo>
                      <a:pt x="35486" y="3972"/>
                      <a:pt x="31514" y="0"/>
                      <a:pt x="26614" y="0"/>
                    </a:cubicBezTo>
                    <a:lnTo>
                      <a:pt x="8871" y="0"/>
                    </a:lnTo>
                    <a:cubicBezTo>
                      <a:pt x="3972" y="0"/>
                      <a:pt x="0" y="3972"/>
                      <a:pt x="0" y="8871"/>
                    </a:cubicBezTo>
                    <a:lnTo>
                      <a:pt x="0" y="8871"/>
                    </a:lnTo>
                    <a:cubicBezTo>
                      <a:pt x="0" y="13772"/>
                      <a:pt x="3972" y="17743"/>
                      <a:pt x="8871" y="17743"/>
                    </a:cubicBezTo>
                    <a:close/>
                  </a:path>
                </a:pathLst>
              </a:custGeom>
              <a:solidFill>
                <a:srgbClr val="26ABB4"/>
              </a:solidFill>
              <a:ln w="1109" cap="flat">
                <a:noFill/>
                <a:prstDash val="solid"/>
                <a:miter/>
              </a:ln>
            </p:spPr>
            <p:txBody>
              <a:bodyPr rtlCol="0" anchor="ctr"/>
              <a:lstStyle/>
              <a:p>
                <a:endParaRPr lang="en-US"/>
              </a:p>
            </p:txBody>
          </p:sp>
          <p:sp>
            <p:nvSpPr>
              <p:cNvPr id="35" name="Freihandform 34">
                <a:extLst>
                  <a:ext uri="{FF2B5EF4-FFF2-40B4-BE49-F238E27FC236}">
                    <a16:creationId xmlns:a16="http://schemas.microsoft.com/office/drawing/2014/main" id="{1A66F1D8-B1BD-3524-B116-254B14628AE4}"/>
                  </a:ext>
                </a:extLst>
              </p:cNvPr>
              <p:cNvSpPr/>
              <p:nvPr/>
            </p:nvSpPr>
            <p:spPr>
              <a:xfrm>
                <a:off x="2689569" y="1008735"/>
                <a:ext cx="27480" cy="62100"/>
              </a:xfrm>
              <a:custGeom>
                <a:avLst/>
                <a:gdLst>
                  <a:gd name="connsiteX0" fmla="*/ 4869 w 27480"/>
                  <a:gd name="connsiteY0" fmla="*/ 0 h 62100"/>
                  <a:gd name="connsiteX1" fmla="*/ 13740 w 27480"/>
                  <a:gd name="connsiteY1" fmla="*/ 62100 h 62100"/>
                  <a:gd name="connsiteX2" fmla="*/ 22612 w 27480"/>
                  <a:gd name="connsiteY2" fmla="*/ 0 h 62100"/>
                </a:gdLst>
                <a:ahLst/>
                <a:cxnLst>
                  <a:cxn ang="0">
                    <a:pos x="connsiteX0" y="connsiteY0"/>
                  </a:cxn>
                  <a:cxn ang="0">
                    <a:pos x="connsiteX1" y="connsiteY1"/>
                  </a:cxn>
                  <a:cxn ang="0">
                    <a:pos x="connsiteX2" y="connsiteY2"/>
                  </a:cxn>
                </a:cxnLst>
                <a:rect l="l" t="t" r="r" b="b"/>
                <a:pathLst>
                  <a:path w="27480" h="62100">
                    <a:moveTo>
                      <a:pt x="4869" y="0"/>
                    </a:moveTo>
                    <a:cubicBezTo>
                      <a:pt x="4869" y="0"/>
                      <a:pt x="-10656" y="26614"/>
                      <a:pt x="13740" y="62100"/>
                    </a:cubicBezTo>
                    <a:cubicBezTo>
                      <a:pt x="38137" y="26614"/>
                      <a:pt x="22612" y="0"/>
                      <a:pt x="22612" y="0"/>
                    </a:cubicBezTo>
                  </a:path>
                </a:pathLst>
              </a:custGeom>
              <a:solidFill>
                <a:srgbClr val="FFC85C"/>
              </a:solidFill>
              <a:ln w="1109" cap="flat">
                <a:noFill/>
                <a:prstDash val="solid"/>
                <a:miter/>
              </a:ln>
            </p:spPr>
            <p:txBody>
              <a:bodyPr rtlCol="0" anchor="ctr"/>
              <a:lstStyle/>
              <a:p>
                <a:endParaRPr lang="en-US"/>
              </a:p>
            </p:txBody>
          </p:sp>
          <p:sp>
            <p:nvSpPr>
              <p:cNvPr id="36" name="Freihandform 35">
                <a:extLst>
                  <a:ext uri="{FF2B5EF4-FFF2-40B4-BE49-F238E27FC236}">
                    <a16:creationId xmlns:a16="http://schemas.microsoft.com/office/drawing/2014/main" id="{8D6AF111-58A9-00FA-CCF2-D8FEEF6E494F}"/>
                  </a:ext>
                </a:extLst>
              </p:cNvPr>
              <p:cNvSpPr/>
              <p:nvPr/>
            </p:nvSpPr>
            <p:spPr>
              <a:xfrm>
                <a:off x="2450307" y="826870"/>
                <a:ext cx="257622" cy="70971"/>
              </a:xfrm>
              <a:custGeom>
                <a:avLst/>
                <a:gdLst>
                  <a:gd name="connsiteX0" fmla="*/ 253187 w 257622"/>
                  <a:gd name="connsiteY0" fmla="*/ 4397 h 70971"/>
                  <a:gd name="connsiteX1" fmla="*/ 207925 w 257622"/>
                  <a:gd name="connsiteY1" fmla="*/ 4397 h 70971"/>
                  <a:gd name="connsiteX2" fmla="*/ 207838 w 257622"/>
                  <a:gd name="connsiteY2" fmla="*/ 4406 h 70971"/>
                  <a:gd name="connsiteX3" fmla="*/ 190736 w 257622"/>
                  <a:gd name="connsiteY3" fmla="*/ 0 h 70971"/>
                  <a:gd name="connsiteX4" fmla="*/ 156487 w 257622"/>
                  <a:gd name="connsiteY4" fmla="*/ 26215 h 70971"/>
                  <a:gd name="connsiteX5" fmla="*/ 128636 w 257622"/>
                  <a:gd name="connsiteY5" fmla="*/ 8871 h 70971"/>
                  <a:gd name="connsiteX6" fmla="*/ 100785 w 257622"/>
                  <a:gd name="connsiteY6" fmla="*/ 26215 h 70971"/>
                  <a:gd name="connsiteX7" fmla="*/ 66536 w 257622"/>
                  <a:gd name="connsiteY7" fmla="*/ 0 h 70971"/>
                  <a:gd name="connsiteX8" fmla="*/ 49448 w 257622"/>
                  <a:gd name="connsiteY8" fmla="*/ 4397 h 70971"/>
                  <a:gd name="connsiteX9" fmla="*/ 4436 w 257622"/>
                  <a:gd name="connsiteY9" fmla="*/ 4397 h 70971"/>
                  <a:gd name="connsiteX10" fmla="*/ 0 w 257622"/>
                  <a:gd name="connsiteY10" fmla="*/ 8833 h 70971"/>
                  <a:gd name="connsiteX11" fmla="*/ 4436 w 257622"/>
                  <a:gd name="connsiteY11" fmla="*/ 13268 h 70971"/>
                  <a:gd name="connsiteX12" fmla="*/ 38895 w 257622"/>
                  <a:gd name="connsiteY12" fmla="*/ 13268 h 70971"/>
                  <a:gd name="connsiteX13" fmla="*/ 31050 w 257622"/>
                  <a:gd name="connsiteY13" fmla="*/ 35486 h 70971"/>
                  <a:gd name="connsiteX14" fmla="*/ 66536 w 257622"/>
                  <a:gd name="connsiteY14" fmla="*/ 70972 h 70971"/>
                  <a:gd name="connsiteX15" fmla="*/ 100934 w 257622"/>
                  <a:gd name="connsiteY15" fmla="*/ 44208 h 70971"/>
                  <a:gd name="connsiteX16" fmla="*/ 102022 w 257622"/>
                  <a:gd name="connsiteY16" fmla="*/ 44357 h 70971"/>
                  <a:gd name="connsiteX17" fmla="*/ 106457 w 257622"/>
                  <a:gd name="connsiteY17" fmla="*/ 39922 h 70971"/>
                  <a:gd name="connsiteX18" fmla="*/ 128636 w 257622"/>
                  <a:gd name="connsiteY18" fmla="*/ 17743 h 70971"/>
                  <a:gd name="connsiteX19" fmla="*/ 150815 w 257622"/>
                  <a:gd name="connsiteY19" fmla="*/ 39922 h 70971"/>
                  <a:gd name="connsiteX20" fmla="*/ 155250 w 257622"/>
                  <a:gd name="connsiteY20" fmla="*/ 44357 h 70971"/>
                  <a:gd name="connsiteX21" fmla="*/ 156338 w 257622"/>
                  <a:gd name="connsiteY21" fmla="*/ 44208 h 70971"/>
                  <a:gd name="connsiteX22" fmla="*/ 190735 w 257622"/>
                  <a:gd name="connsiteY22" fmla="*/ 70972 h 70971"/>
                  <a:gd name="connsiteX23" fmla="*/ 226221 w 257622"/>
                  <a:gd name="connsiteY23" fmla="*/ 35486 h 70971"/>
                  <a:gd name="connsiteX24" fmla="*/ 218376 w 257622"/>
                  <a:gd name="connsiteY24" fmla="*/ 13268 h 70971"/>
                  <a:gd name="connsiteX25" fmla="*/ 253187 w 257622"/>
                  <a:gd name="connsiteY25" fmla="*/ 13268 h 70971"/>
                  <a:gd name="connsiteX26" fmla="*/ 257622 w 257622"/>
                  <a:gd name="connsiteY26" fmla="*/ 8833 h 70971"/>
                  <a:gd name="connsiteX27" fmla="*/ 253187 w 257622"/>
                  <a:gd name="connsiteY27" fmla="*/ 4397 h 70971"/>
                  <a:gd name="connsiteX28" fmla="*/ 66535 w 257622"/>
                  <a:gd name="connsiteY28" fmla="*/ 62100 h 70971"/>
                  <a:gd name="connsiteX29" fmla="*/ 39920 w 257622"/>
                  <a:gd name="connsiteY29" fmla="*/ 35486 h 70971"/>
                  <a:gd name="connsiteX30" fmla="*/ 66535 w 257622"/>
                  <a:gd name="connsiteY30" fmla="*/ 8871 h 70971"/>
                  <a:gd name="connsiteX31" fmla="*/ 93149 w 257622"/>
                  <a:gd name="connsiteY31" fmla="*/ 35486 h 70971"/>
                  <a:gd name="connsiteX32" fmla="*/ 66535 w 257622"/>
                  <a:gd name="connsiteY32" fmla="*/ 62100 h 70971"/>
                  <a:gd name="connsiteX33" fmla="*/ 190735 w 257622"/>
                  <a:gd name="connsiteY33" fmla="*/ 62100 h 70971"/>
                  <a:gd name="connsiteX34" fmla="*/ 164121 w 257622"/>
                  <a:gd name="connsiteY34" fmla="*/ 35486 h 70971"/>
                  <a:gd name="connsiteX35" fmla="*/ 190735 w 257622"/>
                  <a:gd name="connsiteY35" fmla="*/ 8871 h 70971"/>
                  <a:gd name="connsiteX36" fmla="*/ 217349 w 257622"/>
                  <a:gd name="connsiteY36" fmla="*/ 35486 h 70971"/>
                  <a:gd name="connsiteX37" fmla="*/ 190735 w 257622"/>
                  <a:gd name="connsiteY37" fmla="*/ 62100 h 7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57622" h="70971">
                    <a:moveTo>
                      <a:pt x="253187" y="4397"/>
                    </a:moveTo>
                    <a:lnTo>
                      <a:pt x="207925" y="4397"/>
                    </a:lnTo>
                    <a:cubicBezTo>
                      <a:pt x="207895" y="4397"/>
                      <a:pt x="207868" y="4405"/>
                      <a:pt x="207838" y="4406"/>
                    </a:cubicBezTo>
                    <a:cubicBezTo>
                      <a:pt x="202762" y="1601"/>
                      <a:pt x="196933" y="0"/>
                      <a:pt x="190736" y="0"/>
                    </a:cubicBezTo>
                    <a:cubicBezTo>
                      <a:pt x="174377" y="0"/>
                      <a:pt x="160574" y="11131"/>
                      <a:pt x="156487" y="26215"/>
                    </a:cubicBezTo>
                    <a:cubicBezTo>
                      <a:pt x="151415" y="15951"/>
                      <a:pt x="140838" y="8871"/>
                      <a:pt x="128636" y="8871"/>
                    </a:cubicBezTo>
                    <a:cubicBezTo>
                      <a:pt x="116434" y="8871"/>
                      <a:pt x="105857" y="15951"/>
                      <a:pt x="100785" y="26215"/>
                    </a:cubicBezTo>
                    <a:cubicBezTo>
                      <a:pt x="96698" y="11131"/>
                      <a:pt x="82895" y="0"/>
                      <a:pt x="66536" y="0"/>
                    </a:cubicBezTo>
                    <a:cubicBezTo>
                      <a:pt x="60345" y="0"/>
                      <a:pt x="54521" y="1598"/>
                      <a:pt x="49448" y="4397"/>
                    </a:cubicBezTo>
                    <a:lnTo>
                      <a:pt x="4436" y="4397"/>
                    </a:lnTo>
                    <a:cubicBezTo>
                      <a:pt x="1984" y="4397"/>
                      <a:pt x="0" y="6381"/>
                      <a:pt x="0" y="8833"/>
                    </a:cubicBezTo>
                    <a:cubicBezTo>
                      <a:pt x="0" y="11284"/>
                      <a:pt x="1984" y="13268"/>
                      <a:pt x="4436" y="13268"/>
                    </a:cubicBezTo>
                    <a:lnTo>
                      <a:pt x="38895" y="13268"/>
                    </a:lnTo>
                    <a:cubicBezTo>
                      <a:pt x="33993" y="19354"/>
                      <a:pt x="31050" y="27081"/>
                      <a:pt x="31050" y="35486"/>
                    </a:cubicBezTo>
                    <a:cubicBezTo>
                      <a:pt x="31050" y="55053"/>
                      <a:pt x="46970" y="70972"/>
                      <a:pt x="66536" y="70972"/>
                    </a:cubicBezTo>
                    <a:cubicBezTo>
                      <a:pt x="83093" y="70972"/>
                      <a:pt x="97037" y="59571"/>
                      <a:pt x="100934" y="44208"/>
                    </a:cubicBezTo>
                    <a:cubicBezTo>
                      <a:pt x="101283" y="44296"/>
                      <a:pt x="101644" y="44357"/>
                      <a:pt x="102022" y="44357"/>
                    </a:cubicBezTo>
                    <a:cubicBezTo>
                      <a:pt x="104474" y="44357"/>
                      <a:pt x="106457" y="42373"/>
                      <a:pt x="106457" y="39922"/>
                    </a:cubicBezTo>
                    <a:cubicBezTo>
                      <a:pt x="106457" y="27693"/>
                      <a:pt x="116408" y="17743"/>
                      <a:pt x="128636" y="17743"/>
                    </a:cubicBezTo>
                    <a:cubicBezTo>
                      <a:pt x="140864" y="17743"/>
                      <a:pt x="150815" y="27693"/>
                      <a:pt x="150815" y="39922"/>
                    </a:cubicBezTo>
                    <a:cubicBezTo>
                      <a:pt x="150815" y="42373"/>
                      <a:pt x="152799" y="44357"/>
                      <a:pt x="155250" y="44357"/>
                    </a:cubicBezTo>
                    <a:cubicBezTo>
                      <a:pt x="155627" y="44357"/>
                      <a:pt x="155988" y="44296"/>
                      <a:pt x="156338" y="44208"/>
                    </a:cubicBezTo>
                    <a:cubicBezTo>
                      <a:pt x="160234" y="59571"/>
                      <a:pt x="174178" y="70972"/>
                      <a:pt x="190735" y="70972"/>
                    </a:cubicBezTo>
                    <a:cubicBezTo>
                      <a:pt x="210302" y="70972"/>
                      <a:pt x="226221" y="55053"/>
                      <a:pt x="226221" y="35486"/>
                    </a:cubicBezTo>
                    <a:cubicBezTo>
                      <a:pt x="226221" y="27081"/>
                      <a:pt x="223278" y="19354"/>
                      <a:pt x="218376" y="13268"/>
                    </a:cubicBezTo>
                    <a:lnTo>
                      <a:pt x="253187" y="13268"/>
                    </a:lnTo>
                    <a:cubicBezTo>
                      <a:pt x="255639" y="13268"/>
                      <a:pt x="257622" y="11284"/>
                      <a:pt x="257622" y="8833"/>
                    </a:cubicBezTo>
                    <a:cubicBezTo>
                      <a:pt x="257622" y="6381"/>
                      <a:pt x="255639" y="4397"/>
                      <a:pt x="253187" y="4397"/>
                    </a:cubicBezTo>
                    <a:close/>
                    <a:moveTo>
                      <a:pt x="66535" y="62100"/>
                    </a:moveTo>
                    <a:cubicBezTo>
                      <a:pt x="51859" y="62100"/>
                      <a:pt x="39920" y="50161"/>
                      <a:pt x="39920" y="35486"/>
                    </a:cubicBezTo>
                    <a:cubicBezTo>
                      <a:pt x="39920" y="20810"/>
                      <a:pt x="51859" y="8871"/>
                      <a:pt x="66535" y="8871"/>
                    </a:cubicBezTo>
                    <a:cubicBezTo>
                      <a:pt x="81210" y="8871"/>
                      <a:pt x="93149" y="20810"/>
                      <a:pt x="93149" y="35486"/>
                    </a:cubicBezTo>
                    <a:cubicBezTo>
                      <a:pt x="93149" y="50161"/>
                      <a:pt x="81210" y="62100"/>
                      <a:pt x="66535" y="62100"/>
                    </a:cubicBezTo>
                    <a:close/>
                    <a:moveTo>
                      <a:pt x="190735" y="62100"/>
                    </a:moveTo>
                    <a:cubicBezTo>
                      <a:pt x="176059" y="62100"/>
                      <a:pt x="164121" y="50161"/>
                      <a:pt x="164121" y="35486"/>
                    </a:cubicBezTo>
                    <a:cubicBezTo>
                      <a:pt x="164121" y="20810"/>
                      <a:pt x="176059" y="8871"/>
                      <a:pt x="190735" y="8871"/>
                    </a:cubicBezTo>
                    <a:cubicBezTo>
                      <a:pt x="205411" y="8871"/>
                      <a:pt x="217349" y="20810"/>
                      <a:pt x="217349" y="35486"/>
                    </a:cubicBezTo>
                    <a:cubicBezTo>
                      <a:pt x="217349" y="50161"/>
                      <a:pt x="205411" y="62100"/>
                      <a:pt x="190735" y="62100"/>
                    </a:cubicBezTo>
                    <a:close/>
                  </a:path>
                </a:pathLst>
              </a:custGeom>
              <a:solidFill>
                <a:srgbClr val="734A3E"/>
              </a:solidFill>
              <a:ln w="1109" cap="flat">
                <a:noFill/>
                <a:prstDash val="solid"/>
                <a:miter/>
              </a:ln>
            </p:spPr>
            <p:txBody>
              <a:bodyPr rtlCol="0" anchor="ctr"/>
              <a:lstStyle/>
              <a:p>
                <a:endParaRPr lang="en-US"/>
              </a:p>
            </p:txBody>
          </p:sp>
          <p:sp>
            <p:nvSpPr>
              <p:cNvPr id="37" name="Freihandform 36">
                <a:extLst>
                  <a:ext uri="{FF2B5EF4-FFF2-40B4-BE49-F238E27FC236}">
                    <a16:creationId xmlns:a16="http://schemas.microsoft.com/office/drawing/2014/main" id="{20986089-2567-C4E4-B765-67E2F3F8798C}"/>
                  </a:ext>
                </a:extLst>
              </p:cNvPr>
              <p:cNvSpPr/>
              <p:nvPr/>
            </p:nvSpPr>
            <p:spPr>
              <a:xfrm>
                <a:off x="2428224" y="662749"/>
                <a:ext cx="301787" cy="184143"/>
              </a:xfrm>
              <a:custGeom>
                <a:avLst/>
                <a:gdLst>
                  <a:gd name="connsiteX0" fmla="*/ 195251 w 301787"/>
                  <a:gd name="connsiteY0" fmla="*/ 0 h 184143"/>
                  <a:gd name="connsiteX1" fmla="*/ 150894 w 301787"/>
                  <a:gd name="connsiteY1" fmla="*/ 8871 h 184143"/>
                  <a:gd name="connsiteX2" fmla="*/ 106536 w 301787"/>
                  <a:gd name="connsiteY2" fmla="*/ 0 h 184143"/>
                  <a:gd name="connsiteX3" fmla="*/ 8950 w 301787"/>
                  <a:gd name="connsiteY3" fmla="*/ 184144 h 184143"/>
                  <a:gd name="connsiteX4" fmla="*/ 150894 w 301787"/>
                  <a:gd name="connsiteY4" fmla="*/ 97586 h 184143"/>
                  <a:gd name="connsiteX5" fmla="*/ 292837 w 301787"/>
                  <a:gd name="connsiteY5" fmla="*/ 184144 h 184143"/>
                  <a:gd name="connsiteX6" fmla="*/ 195251 w 301787"/>
                  <a:gd name="connsiteY6" fmla="*/ 0 h 18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787" h="184143">
                    <a:moveTo>
                      <a:pt x="195251" y="0"/>
                    </a:moveTo>
                    <a:cubicBezTo>
                      <a:pt x="166419" y="0"/>
                      <a:pt x="150894" y="8871"/>
                      <a:pt x="150894" y="8871"/>
                    </a:cubicBezTo>
                    <a:cubicBezTo>
                      <a:pt x="150894" y="8871"/>
                      <a:pt x="135368" y="0"/>
                      <a:pt x="106536" y="0"/>
                    </a:cubicBezTo>
                    <a:cubicBezTo>
                      <a:pt x="77704" y="0"/>
                      <a:pt x="-31711" y="55508"/>
                      <a:pt x="8950" y="184144"/>
                    </a:cubicBezTo>
                    <a:cubicBezTo>
                      <a:pt x="8950" y="184144"/>
                      <a:pt x="150894" y="158946"/>
                      <a:pt x="150894" y="97586"/>
                    </a:cubicBezTo>
                    <a:cubicBezTo>
                      <a:pt x="150894" y="158946"/>
                      <a:pt x="292837" y="184144"/>
                      <a:pt x="292837" y="184144"/>
                    </a:cubicBezTo>
                    <a:cubicBezTo>
                      <a:pt x="333498" y="55508"/>
                      <a:pt x="224083" y="0"/>
                      <a:pt x="195251" y="0"/>
                    </a:cubicBezTo>
                    <a:close/>
                  </a:path>
                </a:pathLst>
              </a:custGeom>
              <a:solidFill>
                <a:srgbClr val="FFC85C"/>
              </a:solidFill>
              <a:ln w="1109" cap="flat">
                <a:noFill/>
                <a:prstDash val="solid"/>
                <a:miter/>
              </a:ln>
            </p:spPr>
            <p:txBody>
              <a:bodyPr rtlCol="0" anchor="ctr"/>
              <a:lstStyle/>
              <a:p>
                <a:endParaRPr lang="en-US"/>
              </a:p>
            </p:txBody>
          </p:sp>
          <p:sp>
            <p:nvSpPr>
              <p:cNvPr id="38" name="Freihandform 37">
                <a:extLst>
                  <a:ext uri="{FF2B5EF4-FFF2-40B4-BE49-F238E27FC236}">
                    <a16:creationId xmlns:a16="http://schemas.microsoft.com/office/drawing/2014/main" id="{6E3ABB40-2EFF-E10B-C09A-5B1889E7C60C}"/>
                  </a:ext>
                </a:extLst>
              </p:cNvPr>
              <p:cNvSpPr/>
              <p:nvPr/>
            </p:nvSpPr>
            <p:spPr>
              <a:xfrm>
                <a:off x="2428224" y="662749"/>
                <a:ext cx="150893" cy="184143"/>
              </a:xfrm>
              <a:custGeom>
                <a:avLst/>
                <a:gdLst>
                  <a:gd name="connsiteX0" fmla="*/ 150893 w 150893"/>
                  <a:gd name="connsiteY0" fmla="*/ 8876 h 184143"/>
                  <a:gd name="connsiteX1" fmla="*/ 150893 w 150893"/>
                  <a:gd name="connsiteY1" fmla="*/ 8871 h 184143"/>
                  <a:gd name="connsiteX2" fmla="*/ 106536 w 150893"/>
                  <a:gd name="connsiteY2" fmla="*/ 0 h 184143"/>
                  <a:gd name="connsiteX3" fmla="*/ 8950 w 150893"/>
                  <a:gd name="connsiteY3" fmla="*/ 184144 h 184143"/>
                  <a:gd name="connsiteX4" fmla="*/ 48528 w 150893"/>
                  <a:gd name="connsiteY4" fmla="*/ 174529 h 184143"/>
                  <a:gd name="connsiteX5" fmla="*/ 150893 w 150893"/>
                  <a:gd name="connsiteY5" fmla="*/ 8876 h 18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893" h="184143">
                    <a:moveTo>
                      <a:pt x="150893" y="8876"/>
                    </a:moveTo>
                    <a:lnTo>
                      <a:pt x="150893" y="8871"/>
                    </a:lnTo>
                    <a:cubicBezTo>
                      <a:pt x="150893" y="8871"/>
                      <a:pt x="135368" y="0"/>
                      <a:pt x="106536" y="0"/>
                    </a:cubicBezTo>
                    <a:cubicBezTo>
                      <a:pt x="77704" y="0"/>
                      <a:pt x="-31710" y="55508"/>
                      <a:pt x="8950" y="184144"/>
                    </a:cubicBezTo>
                    <a:cubicBezTo>
                      <a:pt x="8950" y="184144"/>
                      <a:pt x="26133" y="181086"/>
                      <a:pt x="48528" y="174529"/>
                    </a:cubicBezTo>
                    <a:cubicBezTo>
                      <a:pt x="23464" y="59181"/>
                      <a:pt x="123383" y="8965"/>
                      <a:pt x="150893" y="8876"/>
                    </a:cubicBezTo>
                    <a:close/>
                  </a:path>
                </a:pathLst>
              </a:custGeom>
              <a:solidFill>
                <a:srgbClr val="F6B45E"/>
              </a:solidFill>
              <a:ln w="1109"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3264110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usgewählte Bilder und Texte refkletieren Übersicht">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BD473395-4916-E1C9-C1EB-38A38BF461E7}"/>
              </a:ext>
            </a:extLst>
          </p:cNvPr>
          <p:cNvSpPr/>
          <p:nvPr userDrawn="1"/>
        </p:nvSpPr>
        <p:spPr>
          <a:xfrm>
            <a:off x="371475" y="1268413"/>
            <a:ext cx="11459991" cy="52212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hteck 2">
            <a:extLst>
              <a:ext uri="{FF2B5EF4-FFF2-40B4-BE49-F238E27FC236}">
                <a16:creationId xmlns:a16="http://schemas.microsoft.com/office/drawing/2014/main" id="{71A76433-34C3-8852-5770-F3F06E278041}"/>
              </a:ext>
            </a:extLst>
          </p:cNvPr>
          <p:cNvSpPr/>
          <p:nvPr userDrawn="1"/>
        </p:nvSpPr>
        <p:spPr>
          <a:xfrm>
            <a:off x="2182950" y="723635"/>
            <a:ext cx="663488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indent="0" fontAlgn="base">
              <a:spcAft>
                <a:spcPct val="0"/>
              </a:spcAft>
              <a:buNone/>
            </a:pPr>
            <a:r>
              <a:rPr lang="de-DE" sz="2400" b="1" kern="0" dirty="0">
                <a:solidFill>
                  <a:schemeClr val="tx2"/>
                </a:solidFill>
                <a:latin typeface="Arial" panose="020B0604020202020204" pitchFamily="34" charset="0"/>
                <a:cs typeface="Arial" panose="020B0604020202020204" pitchFamily="34" charset="0"/>
              </a:rPr>
              <a:t>Ausgewählte Bilder und Texte reflektieren</a:t>
            </a:r>
          </a:p>
        </p:txBody>
      </p:sp>
      <p:cxnSp>
        <p:nvCxnSpPr>
          <p:cNvPr id="4" name="Gerade Verbindung 3">
            <a:extLst>
              <a:ext uri="{FF2B5EF4-FFF2-40B4-BE49-F238E27FC236}">
                <a16:creationId xmlns:a16="http://schemas.microsoft.com/office/drawing/2014/main" id="{E3AF530E-723F-2D47-7316-2D4BE16AF0E1}"/>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5" name="Gruppieren 4">
            <a:extLst>
              <a:ext uri="{FF2B5EF4-FFF2-40B4-BE49-F238E27FC236}">
                <a16:creationId xmlns:a16="http://schemas.microsoft.com/office/drawing/2014/main" id="{25D8AD06-8049-83D5-46AB-293A82534FF6}"/>
              </a:ext>
            </a:extLst>
          </p:cNvPr>
          <p:cNvGrpSpPr/>
          <p:nvPr userDrawn="1"/>
        </p:nvGrpSpPr>
        <p:grpSpPr>
          <a:xfrm>
            <a:off x="582387" y="3126045"/>
            <a:ext cx="5853010" cy="3127090"/>
            <a:chOff x="582387" y="3484291"/>
            <a:chExt cx="5182477" cy="2768844"/>
          </a:xfrm>
        </p:grpSpPr>
        <p:pic>
          <p:nvPicPr>
            <p:cNvPr id="6" name="Grafik 5">
              <a:extLst>
                <a:ext uri="{FF2B5EF4-FFF2-40B4-BE49-F238E27FC236}">
                  <a16:creationId xmlns:a16="http://schemas.microsoft.com/office/drawing/2014/main" id="{6AFF732E-0458-62F7-2AA1-4FBE2111F8C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74541" y="4921135"/>
              <a:ext cx="1790323" cy="1332000"/>
            </a:xfrm>
            <a:prstGeom prst="rect">
              <a:avLst/>
            </a:prstGeom>
          </p:spPr>
        </p:pic>
        <p:pic>
          <p:nvPicPr>
            <p:cNvPr id="7" name="Grafik 6">
              <a:extLst>
                <a:ext uri="{FF2B5EF4-FFF2-40B4-BE49-F238E27FC236}">
                  <a16:creationId xmlns:a16="http://schemas.microsoft.com/office/drawing/2014/main" id="{CB01B46E-A373-E62F-D915-463D5545826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70199" y="4921135"/>
              <a:ext cx="1366621" cy="1332000"/>
            </a:xfrm>
            <a:prstGeom prst="rect">
              <a:avLst/>
            </a:prstGeom>
          </p:spPr>
        </p:pic>
        <p:pic>
          <p:nvPicPr>
            <p:cNvPr id="8" name="Grafik 7">
              <a:extLst>
                <a:ext uri="{FF2B5EF4-FFF2-40B4-BE49-F238E27FC236}">
                  <a16:creationId xmlns:a16="http://schemas.microsoft.com/office/drawing/2014/main" id="{0EB0DD35-AB63-5D58-964D-3B9567F63C2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514" r="29355"/>
            <a:stretch/>
          </p:blipFill>
          <p:spPr>
            <a:xfrm>
              <a:off x="582387" y="4921135"/>
              <a:ext cx="1750091" cy="1332000"/>
            </a:xfrm>
            <a:prstGeom prst="rect">
              <a:avLst/>
            </a:prstGeom>
          </p:spPr>
        </p:pic>
        <p:pic>
          <p:nvPicPr>
            <p:cNvPr id="9" name="Grafik 8">
              <a:extLst>
                <a:ext uri="{FF2B5EF4-FFF2-40B4-BE49-F238E27FC236}">
                  <a16:creationId xmlns:a16="http://schemas.microsoft.com/office/drawing/2014/main" id="{123E8EC0-D0BA-F552-333A-49DC88BD8C1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04528" y="3484291"/>
              <a:ext cx="1860336" cy="1332000"/>
            </a:xfrm>
            <a:prstGeom prst="rect">
              <a:avLst/>
            </a:prstGeom>
          </p:spPr>
        </p:pic>
        <p:pic>
          <p:nvPicPr>
            <p:cNvPr id="10" name="Grafik 9">
              <a:extLst>
                <a:ext uri="{FF2B5EF4-FFF2-40B4-BE49-F238E27FC236}">
                  <a16:creationId xmlns:a16="http://schemas.microsoft.com/office/drawing/2014/main" id="{57F86740-1007-F11E-126F-77CA5DAAA9A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344326" y="3484291"/>
              <a:ext cx="1446777" cy="1332000"/>
            </a:xfrm>
            <a:prstGeom prst="rect">
              <a:avLst/>
            </a:prstGeom>
          </p:spPr>
        </p:pic>
        <p:pic>
          <p:nvPicPr>
            <p:cNvPr id="12" name="Grafik 11">
              <a:extLst>
                <a:ext uri="{FF2B5EF4-FFF2-40B4-BE49-F238E27FC236}">
                  <a16:creationId xmlns:a16="http://schemas.microsoft.com/office/drawing/2014/main" id="{5702A3B8-198B-EF31-DD36-7EA0C999AD8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82387" y="3484291"/>
              <a:ext cx="1648513" cy="1332000"/>
            </a:xfrm>
            <a:prstGeom prst="rect">
              <a:avLst/>
            </a:prstGeom>
          </p:spPr>
        </p:pic>
      </p:grpSp>
      <p:grpSp>
        <p:nvGrpSpPr>
          <p:cNvPr id="17" name="Gruppieren 16">
            <a:extLst>
              <a:ext uri="{FF2B5EF4-FFF2-40B4-BE49-F238E27FC236}">
                <a16:creationId xmlns:a16="http://schemas.microsoft.com/office/drawing/2014/main" id="{119EAE18-6BB7-8AA2-6949-B012612CE924}"/>
              </a:ext>
            </a:extLst>
          </p:cNvPr>
          <p:cNvGrpSpPr/>
          <p:nvPr userDrawn="1"/>
        </p:nvGrpSpPr>
        <p:grpSpPr>
          <a:xfrm>
            <a:off x="5734528" y="2889480"/>
            <a:ext cx="1047308" cy="1047308"/>
            <a:chOff x="2291379" y="1957892"/>
            <a:chExt cx="1194794" cy="1194794"/>
          </a:xfrm>
        </p:grpSpPr>
        <p:sp>
          <p:nvSpPr>
            <p:cNvPr id="18" name="Oval 17">
              <a:extLst>
                <a:ext uri="{FF2B5EF4-FFF2-40B4-BE49-F238E27FC236}">
                  <a16:creationId xmlns:a16="http://schemas.microsoft.com/office/drawing/2014/main" id="{4F76840F-7BC7-56F1-1242-233BFBC6EE07}"/>
                </a:ext>
              </a:extLst>
            </p:cNvPr>
            <p:cNvSpPr/>
            <p:nvPr/>
          </p:nvSpPr>
          <p:spPr>
            <a:xfrm>
              <a:off x="2291379" y="1957892"/>
              <a:ext cx="1194794" cy="119479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Grafik 18">
              <a:extLst>
                <a:ext uri="{FF2B5EF4-FFF2-40B4-BE49-F238E27FC236}">
                  <a16:creationId xmlns:a16="http://schemas.microsoft.com/office/drawing/2014/main" id="{5A8A1EC3-52E1-25B7-0626-C832BD7707B4}"/>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2495339" y="2185822"/>
              <a:ext cx="777202" cy="777202"/>
            </a:xfrm>
            <a:prstGeom prst="rect">
              <a:avLst/>
            </a:prstGeom>
          </p:spPr>
        </p:pic>
      </p:grpSp>
      <p:grpSp>
        <p:nvGrpSpPr>
          <p:cNvPr id="20" name="Gruppieren 19">
            <a:extLst>
              <a:ext uri="{FF2B5EF4-FFF2-40B4-BE49-F238E27FC236}">
                <a16:creationId xmlns:a16="http://schemas.microsoft.com/office/drawing/2014/main" id="{67E936AD-9AE0-C9D2-E676-4F7D3762A262}"/>
              </a:ext>
            </a:extLst>
          </p:cNvPr>
          <p:cNvGrpSpPr/>
          <p:nvPr userDrawn="1"/>
        </p:nvGrpSpPr>
        <p:grpSpPr>
          <a:xfrm>
            <a:off x="742950" y="368301"/>
            <a:ext cx="1080000" cy="1080000"/>
            <a:chOff x="742950" y="368301"/>
            <a:chExt cx="1080000" cy="1080000"/>
          </a:xfrm>
        </p:grpSpPr>
        <p:sp>
          <p:nvSpPr>
            <p:cNvPr id="21" name="Oval 20">
              <a:extLst>
                <a:ext uri="{FF2B5EF4-FFF2-40B4-BE49-F238E27FC236}">
                  <a16:creationId xmlns:a16="http://schemas.microsoft.com/office/drawing/2014/main" id="{B30E38F5-882F-2706-B9A7-E4476E251698}"/>
                </a:ext>
              </a:extLst>
            </p:cNvPr>
            <p:cNvSpPr/>
            <p:nvPr/>
          </p:nvSpPr>
          <p:spPr>
            <a:xfrm>
              <a:off x="742950" y="368301"/>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dirty="0">
                <a:latin typeface="Arial" panose="020B0604020202020204" pitchFamily="34" charset="0"/>
                <a:cs typeface="Arial" panose="020B0604020202020204" pitchFamily="34" charset="0"/>
              </a:endParaRPr>
            </a:p>
          </p:txBody>
        </p:sp>
        <p:pic>
          <p:nvPicPr>
            <p:cNvPr id="22" name="Grafik 21">
              <a:extLst>
                <a:ext uri="{FF2B5EF4-FFF2-40B4-BE49-F238E27FC236}">
                  <a16:creationId xmlns:a16="http://schemas.microsoft.com/office/drawing/2014/main" id="{FD573565-E829-3C00-0439-E53E5A91C963}"/>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tretch>
              <a:fillRect/>
            </a:stretch>
          </p:blipFill>
          <p:spPr>
            <a:xfrm>
              <a:off x="1349632" y="638301"/>
              <a:ext cx="386490" cy="386492"/>
            </a:xfrm>
            <a:prstGeom prst="rect">
              <a:avLst/>
            </a:prstGeom>
          </p:spPr>
        </p:pic>
        <p:grpSp>
          <p:nvGrpSpPr>
            <p:cNvPr id="23" name="Grafik 3">
              <a:extLst>
                <a:ext uri="{FF2B5EF4-FFF2-40B4-BE49-F238E27FC236}">
                  <a16:creationId xmlns:a16="http://schemas.microsoft.com/office/drawing/2014/main" id="{D0341738-1CAE-B222-B77B-5CDC8380D087}"/>
                </a:ext>
              </a:extLst>
            </p:cNvPr>
            <p:cNvGrpSpPr/>
            <p:nvPr/>
          </p:nvGrpSpPr>
          <p:grpSpPr>
            <a:xfrm>
              <a:off x="1138687" y="667048"/>
              <a:ext cx="351657" cy="510247"/>
              <a:chOff x="1107121" y="664259"/>
              <a:chExt cx="351657" cy="510247"/>
            </a:xfrm>
          </p:grpSpPr>
          <p:sp>
            <p:nvSpPr>
              <p:cNvPr id="46" name="Freihandform 45">
                <a:extLst>
                  <a:ext uri="{FF2B5EF4-FFF2-40B4-BE49-F238E27FC236}">
                    <a16:creationId xmlns:a16="http://schemas.microsoft.com/office/drawing/2014/main" id="{90E66CE5-61E0-506D-1ED4-180552220074}"/>
                  </a:ext>
                </a:extLst>
              </p:cNvPr>
              <p:cNvSpPr/>
              <p:nvPr/>
            </p:nvSpPr>
            <p:spPr>
              <a:xfrm>
                <a:off x="1107121" y="664259"/>
                <a:ext cx="351656" cy="510246"/>
              </a:xfrm>
              <a:custGeom>
                <a:avLst/>
                <a:gdLst>
                  <a:gd name="connsiteX0" fmla="*/ 351625 w 351656"/>
                  <a:gd name="connsiteY0" fmla="*/ 465025 h 510246"/>
                  <a:gd name="connsiteX1" fmla="*/ 350826 w 351656"/>
                  <a:gd name="connsiteY1" fmla="*/ 457838 h 510246"/>
                  <a:gd name="connsiteX2" fmla="*/ 345107 w 351656"/>
                  <a:gd name="connsiteY2" fmla="*/ 453261 h 510246"/>
                  <a:gd name="connsiteX3" fmla="*/ 344659 w 351656"/>
                  <a:gd name="connsiteY3" fmla="*/ 453311 h 510246"/>
                  <a:gd name="connsiteX4" fmla="*/ 336932 w 351656"/>
                  <a:gd name="connsiteY4" fmla="*/ 391494 h 510246"/>
                  <a:gd name="connsiteX5" fmla="*/ 313142 w 351656"/>
                  <a:gd name="connsiteY5" fmla="*/ 362475 h 510246"/>
                  <a:gd name="connsiteX6" fmla="*/ 270203 w 351656"/>
                  <a:gd name="connsiteY6" fmla="*/ 348162 h 510246"/>
                  <a:gd name="connsiteX7" fmla="*/ 253291 w 351656"/>
                  <a:gd name="connsiteY7" fmla="*/ 351322 h 510246"/>
                  <a:gd name="connsiteX8" fmla="*/ 240643 w 351656"/>
                  <a:gd name="connsiteY8" fmla="*/ 347106 h 510246"/>
                  <a:gd name="connsiteX9" fmla="*/ 228612 w 351656"/>
                  <a:gd name="connsiteY9" fmla="*/ 330414 h 510246"/>
                  <a:gd name="connsiteX10" fmla="*/ 228612 w 351656"/>
                  <a:gd name="connsiteY10" fmla="*/ 302040 h 510246"/>
                  <a:gd name="connsiteX11" fmla="*/ 266508 w 351656"/>
                  <a:gd name="connsiteY11" fmla="*/ 286250 h 510246"/>
                  <a:gd name="connsiteX12" fmla="*/ 298991 w 351656"/>
                  <a:gd name="connsiteY12" fmla="*/ 237528 h 510246"/>
                  <a:gd name="connsiteX13" fmla="*/ 298991 w 351656"/>
                  <a:gd name="connsiteY13" fmla="*/ 228731 h 510246"/>
                  <a:gd name="connsiteX14" fmla="*/ 325383 w 351656"/>
                  <a:gd name="connsiteY14" fmla="*/ 202339 h 510246"/>
                  <a:gd name="connsiteX15" fmla="*/ 322393 w 351656"/>
                  <a:gd name="connsiteY15" fmla="*/ 190141 h 510246"/>
                  <a:gd name="connsiteX16" fmla="*/ 325383 w 351656"/>
                  <a:gd name="connsiteY16" fmla="*/ 175947 h 510246"/>
                  <a:gd name="connsiteX17" fmla="*/ 323712 w 351656"/>
                  <a:gd name="connsiteY17" fmla="*/ 165774 h 510246"/>
                  <a:gd name="connsiteX18" fmla="*/ 334181 w 351656"/>
                  <a:gd name="connsiteY18" fmla="*/ 140758 h 510246"/>
                  <a:gd name="connsiteX19" fmla="*/ 332509 w 351656"/>
                  <a:gd name="connsiteY19" fmla="*/ 130584 h 510246"/>
                  <a:gd name="connsiteX20" fmla="*/ 342978 w 351656"/>
                  <a:gd name="connsiteY20" fmla="*/ 105568 h 510246"/>
                  <a:gd name="connsiteX21" fmla="*/ 315099 w 351656"/>
                  <a:gd name="connsiteY21" fmla="*/ 71161 h 510246"/>
                  <a:gd name="connsiteX22" fmla="*/ 316586 w 351656"/>
                  <a:gd name="connsiteY22" fmla="*/ 61581 h 510246"/>
                  <a:gd name="connsiteX23" fmla="*/ 281396 w 351656"/>
                  <a:gd name="connsiteY23" fmla="*/ 26392 h 510246"/>
                  <a:gd name="connsiteX24" fmla="*/ 261698 w 351656"/>
                  <a:gd name="connsiteY24" fmla="*/ 32420 h 510246"/>
                  <a:gd name="connsiteX25" fmla="*/ 228612 w 351656"/>
                  <a:gd name="connsiteY25" fmla="*/ 8797 h 510246"/>
                  <a:gd name="connsiteX26" fmla="*/ 205958 w 351656"/>
                  <a:gd name="connsiteY26" fmla="*/ 17265 h 510246"/>
                  <a:gd name="connsiteX27" fmla="*/ 175829 w 351656"/>
                  <a:gd name="connsiteY27" fmla="*/ 0 h 510246"/>
                  <a:gd name="connsiteX28" fmla="*/ 145700 w 351656"/>
                  <a:gd name="connsiteY28" fmla="*/ 17265 h 510246"/>
                  <a:gd name="connsiteX29" fmla="*/ 123045 w 351656"/>
                  <a:gd name="connsiteY29" fmla="*/ 8797 h 510246"/>
                  <a:gd name="connsiteX30" fmla="*/ 89960 w 351656"/>
                  <a:gd name="connsiteY30" fmla="*/ 32420 h 510246"/>
                  <a:gd name="connsiteX31" fmla="*/ 70261 w 351656"/>
                  <a:gd name="connsiteY31" fmla="*/ 26392 h 510246"/>
                  <a:gd name="connsiteX32" fmla="*/ 35072 w 351656"/>
                  <a:gd name="connsiteY32" fmla="*/ 61581 h 510246"/>
                  <a:gd name="connsiteX33" fmla="*/ 36559 w 351656"/>
                  <a:gd name="connsiteY33" fmla="*/ 71161 h 510246"/>
                  <a:gd name="connsiteX34" fmla="*/ 8679 w 351656"/>
                  <a:gd name="connsiteY34" fmla="*/ 105568 h 510246"/>
                  <a:gd name="connsiteX35" fmla="*/ 19148 w 351656"/>
                  <a:gd name="connsiteY35" fmla="*/ 130584 h 510246"/>
                  <a:gd name="connsiteX36" fmla="*/ 17476 w 351656"/>
                  <a:gd name="connsiteY36" fmla="*/ 140758 h 510246"/>
                  <a:gd name="connsiteX37" fmla="*/ 27945 w 351656"/>
                  <a:gd name="connsiteY37" fmla="*/ 165774 h 510246"/>
                  <a:gd name="connsiteX38" fmla="*/ 26273 w 351656"/>
                  <a:gd name="connsiteY38" fmla="*/ 175947 h 510246"/>
                  <a:gd name="connsiteX39" fmla="*/ 29263 w 351656"/>
                  <a:gd name="connsiteY39" fmla="*/ 190141 h 510246"/>
                  <a:gd name="connsiteX40" fmla="*/ 26273 w 351656"/>
                  <a:gd name="connsiteY40" fmla="*/ 202339 h 510246"/>
                  <a:gd name="connsiteX41" fmla="*/ 52665 w 351656"/>
                  <a:gd name="connsiteY41" fmla="*/ 228731 h 510246"/>
                  <a:gd name="connsiteX42" fmla="*/ 52665 w 351656"/>
                  <a:gd name="connsiteY42" fmla="*/ 237528 h 510246"/>
                  <a:gd name="connsiteX43" fmla="*/ 85147 w 351656"/>
                  <a:gd name="connsiteY43" fmla="*/ 286252 h 510246"/>
                  <a:gd name="connsiteX44" fmla="*/ 123044 w 351656"/>
                  <a:gd name="connsiteY44" fmla="*/ 302043 h 510246"/>
                  <a:gd name="connsiteX45" fmla="*/ 123044 w 351656"/>
                  <a:gd name="connsiteY45" fmla="*/ 330415 h 510246"/>
                  <a:gd name="connsiteX46" fmla="*/ 111014 w 351656"/>
                  <a:gd name="connsiteY46" fmla="*/ 347107 h 510246"/>
                  <a:gd name="connsiteX47" fmla="*/ 98366 w 351656"/>
                  <a:gd name="connsiteY47" fmla="*/ 351323 h 510246"/>
                  <a:gd name="connsiteX48" fmla="*/ 81454 w 351656"/>
                  <a:gd name="connsiteY48" fmla="*/ 348163 h 510246"/>
                  <a:gd name="connsiteX49" fmla="*/ 38515 w 351656"/>
                  <a:gd name="connsiteY49" fmla="*/ 362476 h 510246"/>
                  <a:gd name="connsiteX50" fmla="*/ 14725 w 351656"/>
                  <a:gd name="connsiteY50" fmla="*/ 391495 h 510246"/>
                  <a:gd name="connsiteX51" fmla="*/ 6997 w 351656"/>
                  <a:gd name="connsiteY51" fmla="*/ 453312 h 510246"/>
                  <a:gd name="connsiteX52" fmla="*/ 6550 w 351656"/>
                  <a:gd name="connsiteY52" fmla="*/ 453262 h 510246"/>
                  <a:gd name="connsiteX53" fmla="*/ 830 w 351656"/>
                  <a:gd name="connsiteY53" fmla="*/ 457839 h 510246"/>
                  <a:gd name="connsiteX54" fmla="*/ 32 w 351656"/>
                  <a:gd name="connsiteY54" fmla="*/ 465027 h 510246"/>
                  <a:gd name="connsiteX55" fmla="*/ 4608 w 351656"/>
                  <a:gd name="connsiteY55" fmla="*/ 470746 h 510246"/>
                  <a:gd name="connsiteX56" fmla="*/ 17476 w 351656"/>
                  <a:gd name="connsiteY56" fmla="*/ 472176 h 510246"/>
                  <a:gd name="connsiteX57" fmla="*/ 17476 w 351656"/>
                  <a:gd name="connsiteY57" fmla="*/ 492651 h 510246"/>
                  <a:gd name="connsiteX58" fmla="*/ 35071 w 351656"/>
                  <a:gd name="connsiteY58" fmla="*/ 510246 h 510246"/>
                  <a:gd name="connsiteX59" fmla="*/ 79058 w 351656"/>
                  <a:gd name="connsiteY59" fmla="*/ 510246 h 510246"/>
                  <a:gd name="connsiteX60" fmla="*/ 272599 w 351656"/>
                  <a:gd name="connsiteY60" fmla="*/ 510246 h 510246"/>
                  <a:gd name="connsiteX61" fmla="*/ 316586 w 351656"/>
                  <a:gd name="connsiteY61" fmla="*/ 510246 h 510246"/>
                  <a:gd name="connsiteX62" fmla="*/ 334181 w 351656"/>
                  <a:gd name="connsiteY62" fmla="*/ 492651 h 510246"/>
                  <a:gd name="connsiteX63" fmla="*/ 334181 w 351656"/>
                  <a:gd name="connsiteY63" fmla="*/ 472174 h 510246"/>
                  <a:gd name="connsiteX64" fmla="*/ 347049 w 351656"/>
                  <a:gd name="connsiteY64" fmla="*/ 470745 h 510246"/>
                  <a:gd name="connsiteX65" fmla="*/ 351625 w 351656"/>
                  <a:gd name="connsiteY65" fmla="*/ 465025 h 510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51656" h="510246">
                    <a:moveTo>
                      <a:pt x="351625" y="465025"/>
                    </a:moveTo>
                    <a:lnTo>
                      <a:pt x="350826" y="457838"/>
                    </a:lnTo>
                    <a:cubicBezTo>
                      <a:pt x="350511" y="454995"/>
                      <a:pt x="347949" y="452946"/>
                      <a:pt x="345107" y="453261"/>
                    </a:cubicBezTo>
                    <a:lnTo>
                      <a:pt x="344659" y="453311"/>
                    </a:lnTo>
                    <a:lnTo>
                      <a:pt x="336932" y="391494"/>
                    </a:lnTo>
                    <a:cubicBezTo>
                      <a:pt x="335251" y="378047"/>
                      <a:pt x="325998" y="366760"/>
                      <a:pt x="313142" y="362475"/>
                    </a:cubicBezTo>
                    <a:lnTo>
                      <a:pt x="270203" y="348162"/>
                    </a:lnTo>
                    <a:cubicBezTo>
                      <a:pt x="264307" y="346195"/>
                      <a:pt x="257838" y="347447"/>
                      <a:pt x="253291" y="351322"/>
                    </a:cubicBezTo>
                    <a:lnTo>
                      <a:pt x="240643" y="347106"/>
                    </a:lnTo>
                    <a:cubicBezTo>
                      <a:pt x="233458" y="344711"/>
                      <a:pt x="228612" y="337987"/>
                      <a:pt x="228612" y="330414"/>
                    </a:cubicBezTo>
                    <a:lnTo>
                      <a:pt x="228612" y="302040"/>
                    </a:lnTo>
                    <a:lnTo>
                      <a:pt x="266508" y="286250"/>
                    </a:lnTo>
                    <a:cubicBezTo>
                      <a:pt x="286179" y="278057"/>
                      <a:pt x="298991" y="258838"/>
                      <a:pt x="298991" y="237528"/>
                    </a:cubicBezTo>
                    <a:lnTo>
                      <a:pt x="298991" y="228731"/>
                    </a:lnTo>
                    <a:cubicBezTo>
                      <a:pt x="313567" y="228731"/>
                      <a:pt x="325383" y="216915"/>
                      <a:pt x="325383" y="202339"/>
                    </a:cubicBezTo>
                    <a:cubicBezTo>
                      <a:pt x="325383" y="197937"/>
                      <a:pt x="324300" y="193790"/>
                      <a:pt x="322393" y="190141"/>
                    </a:cubicBezTo>
                    <a:cubicBezTo>
                      <a:pt x="324311" y="185798"/>
                      <a:pt x="325383" y="180999"/>
                      <a:pt x="325383" y="175947"/>
                    </a:cubicBezTo>
                    <a:cubicBezTo>
                      <a:pt x="325383" y="172384"/>
                      <a:pt x="324696" y="169015"/>
                      <a:pt x="323712" y="165774"/>
                    </a:cubicBezTo>
                    <a:cubicBezTo>
                      <a:pt x="330168" y="159395"/>
                      <a:pt x="334181" y="150550"/>
                      <a:pt x="334181" y="140758"/>
                    </a:cubicBezTo>
                    <a:cubicBezTo>
                      <a:pt x="334181" y="137195"/>
                      <a:pt x="333493" y="133825"/>
                      <a:pt x="332509" y="130584"/>
                    </a:cubicBezTo>
                    <a:cubicBezTo>
                      <a:pt x="338966" y="124205"/>
                      <a:pt x="342978" y="115361"/>
                      <a:pt x="342978" y="105568"/>
                    </a:cubicBezTo>
                    <a:cubicBezTo>
                      <a:pt x="342978" y="88643"/>
                      <a:pt x="331021" y="74529"/>
                      <a:pt x="315099" y="71161"/>
                    </a:cubicBezTo>
                    <a:cubicBezTo>
                      <a:pt x="315971" y="68096"/>
                      <a:pt x="316586" y="64926"/>
                      <a:pt x="316586" y="61581"/>
                    </a:cubicBezTo>
                    <a:cubicBezTo>
                      <a:pt x="316586" y="42147"/>
                      <a:pt x="300831" y="26392"/>
                      <a:pt x="281396" y="26392"/>
                    </a:cubicBezTo>
                    <a:cubicBezTo>
                      <a:pt x="274098" y="26392"/>
                      <a:pt x="267320" y="28616"/>
                      <a:pt x="261698" y="32420"/>
                    </a:cubicBezTo>
                    <a:cubicBezTo>
                      <a:pt x="256896" y="18700"/>
                      <a:pt x="243973" y="8797"/>
                      <a:pt x="228612" y="8797"/>
                    </a:cubicBezTo>
                    <a:cubicBezTo>
                      <a:pt x="219935" y="8797"/>
                      <a:pt x="212094" y="12058"/>
                      <a:pt x="205958" y="17265"/>
                    </a:cubicBezTo>
                    <a:cubicBezTo>
                      <a:pt x="199821" y="6969"/>
                      <a:pt x="188687" y="0"/>
                      <a:pt x="175829" y="0"/>
                    </a:cubicBezTo>
                    <a:cubicBezTo>
                      <a:pt x="162972" y="0"/>
                      <a:pt x="151839" y="6969"/>
                      <a:pt x="145700" y="17265"/>
                    </a:cubicBezTo>
                    <a:cubicBezTo>
                      <a:pt x="139563" y="12058"/>
                      <a:pt x="131723" y="8797"/>
                      <a:pt x="123045" y="8797"/>
                    </a:cubicBezTo>
                    <a:cubicBezTo>
                      <a:pt x="107685" y="8797"/>
                      <a:pt x="94762" y="18700"/>
                      <a:pt x="89960" y="32420"/>
                    </a:cubicBezTo>
                    <a:cubicBezTo>
                      <a:pt x="84337" y="28616"/>
                      <a:pt x="77559" y="26392"/>
                      <a:pt x="70261" y="26392"/>
                    </a:cubicBezTo>
                    <a:cubicBezTo>
                      <a:pt x="50827" y="26392"/>
                      <a:pt x="35072" y="42147"/>
                      <a:pt x="35072" y="61581"/>
                    </a:cubicBezTo>
                    <a:cubicBezTo>
                      <a:pt x="35072" y="64926"/>
                      <a:pt x="35688" y="68096"/>
                      <a:pt x="36559" y="71161"/>
                    </a:cubicBezTo>
                    <a:cubicBezTo>
                      <a:pt x="20635" y="74529"/>
                      <a:pt x="8679" y="88643"/>
                      <a:pt x="8679" y="105568"/>
                    </a:cubicBezTo>
                    <a:cubicBezTo>
                      <a:pt x="8679" y="115361"/>
                      <a:pt x="12691" y="124205"/>
                      <a:pt x="19148" y="130584"/>
                    </a:cubicBezTo>
                    <a:cubicBezTo>
                      <a:pt x="18163" y="133825"/>
                      <a:pt x="17476" y="137195"/>
                      <a:pt x="17476" y="140758"/>
                    </a:cubicBezTo>
                    <a:cubicBezTo>
                      <a:pt x="17476" y="150550"/>
                      <a:pt x="21489" y="159395"/>
                      <a:pt x="27945" y="165774"/>
                    </a:cubicBezTo>
                    <a:cubicBezTo>
                      <a:pt x="26961" y="169015"/>
                      <a:pt x="26273" y="172384"/>
                      <a:pt x="26273" y="175947"/>
                    </a:cubicBezTo>
                    <a:cubicBezTo>
                      <a:pt x="26273" y="180999"/>
                      <a:pt x="27346" y="185798"/>
                      <a:pt x="29263" y="190141"/>
                    </a:cubicBezTo>
                    <a:cubicBezTo>
                      <a:pt x="27358" y="193790"/>
                      <a:pt x="26273" y="197937"/>
                      <a:pt x="26273" y="202339"/>
                    </a:cubicBezTo>
                    <a:cubicBezTo>
                      <a:pt x="26273" y="216915"/>
                      <a:pt x="38089" y="228731"/>
                      <a:pt x="52665" y="228731"/>
                    </a:cubicBezTo>
                    <a:lnTo>
                      <a:pt x="52665" y="237528"/>
                    </a:lnTo>
                    <a:cubicBezTo>
                      <a:pt x="52665" y="258837"/>
                      <a:pt x="65478" y="278055"/>
                      <a:pt x="85147" y="286252"/>
                    </a:cubicBezTo>
                    <a:lnTo>
                      <a:pt x="123044" y="302043"/>
                    </a:lnTo>
                    <a:lnTo>
                      <a:pt x="123044" y="330415"/>
                    </a:lnTo>
                    <a:cubicBezTo>
                      <a:pt x="123044" y="337989"/>
                      <a:pt x="118198" y="344712"/>
                      <a:pt x="111014" y="347107"/>
                    </a:cubicBezTo>
                    <a:lnTo>
                      <a:pt x="98366" y="351323"/>
                    </a:lnTo>
                    <a:cubicBezTo>
                      <a:pt x="93818" y="347448"/>
                      <a:pt x="87350" y="346196"/>
                      <a:pt x="81454" y="348163"/>
                    </a:cubicBezTo>
                    <a:lnTo>
                      <a:pt x="38515" y="362476"/>
                    </a:lnTo>
                    <a:cubicBezTo>
                      <a:pt x="25659" y="366761"/>
                      <a:pt x="16406" y="378048"/>
                      <a:pt x="14725" y="391495"/>
                    </a:cubicBezTo>
                    <a:lnTo>
                      <a:pt x="6997" y="453312"/>
                    </a:lnTo>
                    <a:lnTo>
                      <a:pt x="6550" y="453262"/>
                    </a:lnTo>
                    <a:cubicBezTo>
                      <a:pt x="3707" y="452947"/>
                      <a:pt x="1146" y="454995"/>
                      <a:pt x="830" y="457839"/>
                    </a:cubicBezTo>
                    <a:lnTo>
                      <a:pt x="32" y="465027"/>
                    </a:lnTo>
                    <a:cubicBezTo>
                      <a:pt x="-284" y="467869"/>
                      <a:pt x="1765" y="470430"/>
                      <a:pt x="4608" y="470746"/>
                    </a:cubicBezTo>
                    <a:lnTo>
                      <a:pt x="17476" y="472176"/>
                    </a:lnTo>
                    <a:lnTo>
                      <a:pt x="17476" y="492651"/>
                    </a:lnTo>
                    <a:cubicBezTo>
                      <a:pt x="17476" y="502368"/>
                      <a:pt x="25354" y="510246"/>
                      <a:pt x="35071" y="510246"/>
                    </a:cubicBezTo>
                    <a:lnTo>
                      <a:pt x="79058" y="510246"/>
                    </a:lnTo>
                    <a:lnTo>
                      <a:pt x="272599" y="510246"/>
                    </a:lnTo>
                    <a:lnTo>
                      <a:pt x="316586" y="510246"/>
                    </a:lnTo>
                    <a:cubicBezTo>
                      <a:pt x="326304" y="510246"/>
                      <a:pt x="334181" y="502368"/>
                      <a:pt x="334181" y="492651"/>
                    </a:cubicBezTo>
                    <a:lnTo>
                      <a:pt x="334181" y="472174"/>
                    </a:lnTo>
                    <a:lnTo>
                      <a:pt x="347049" y="470745"/>
                    </a:lnTo>
                    <a:cubicBezTo>
                      <a:pt x="349891" y="470429"/>
                      <a:pt x="351941" y="467868"/>
                      <a:pt x="351625" y="465025"/>
                    </a:cubicBezTo>
                    <a:close/>
                  </a:path>
                </a:pathLst>
              </a:custGeom>
              <a:solidFill>
                <a:srgbClr val="C38762"/>
              </a:solidFill>
              <a:ln w="1088" cap="flat">
                <a:noFill/>
                <a:prstDash val="solid"/>
                <a:miter/>
              </a:ln>
            </p:spPr>
            <p:txBody>
              <a:bodyPr rtlCol="0" anchor="ctr"/>
              <a:lstStyle/>
              <a:p>
                <a:endParaRPr lang="en-US"/>
              </a:p>
            </p:txBody>
          </p:sp>
          <p:sp>
            <p:nvSpPr>
              <p:cNvPr id="47" name="Freihandform 46">
                <a:extLst>
                  <a:ext uri="{FF2B5EF4-FFF2-40B4-BE49-F238E27FC236}">
                    <a16:creationId xmlns:a16="http://schemas.microsoft.com/office/drawing/2014/main" id="{E46EF97B-5419-4F76-E94E-7539333A537A}"/>
                  </a:ext>
                </a:extLst>
              </p:cNvPr>
              <p:cNvSpPr/>
              <p:nvPr/>
            </p:nvSpPr>
            <p:spPr>
              <a:xfrm>
                <a:off x="1115800" y="664259"/>
                <a:ext cx="334299" cy="211136"/>
              </a:xfrm>
              <a:custGeom>
                <a:avLst/>
                <a:gdLst>
                  <a:gd name="connsiteX0" fmla="*/ 323831 w 334299"/>
                  <a:gd name="connsiteY0" fmla="*/ 130584 h 211136"/>
                  <a:gd name="connsiteX1" fmla="*/ 334299 w 334299"/>
                  <a:gd name="connsiteY1" fmla="*/ 105568 h 211136"/>
                  <a:gd name="connsiteX2" fmla="*/ 306420 w 334299"/>
                  <a:gd name="connsiteY2" fmla="*/ 71161 h 211136"/>
                  <a:gd name="connsiteX3" fmla="*/ 307907 w 334299"/>
                  <a:gd name="connsiteY3" fmla="*/ 61581 h 211136"/>
                  <a:gd name="connsiteX4" fmla="*/ 272718 w 334299"/>
                  <a:gd name="connsiteY4" fmla="*/ 26392 h 211136"/>
                  <a:gd name="connsiteX5" fmla="*/ 253019 w 334299"/>
                  <a:gd name="connsiteY5" fmla="*/ 32420 h 211136"/>
                  <a:gd name="connsiteX6" fmla="*/ 219934 w 334299"/>
                  <a:gd name="connsiteY6" fmla="*/ 8797 h 211136"/>
                  <a:gd name="connsiteX7" fmla="*/ 197279 w 334299"/>
                  <a:gd name="connsiteY7" fmla="*/ 17265 h 211136"/>
                  <a:gd name="connsiteX8" fmla="*/ 167151 w 334299"/>
                  <a:gd name="connsiteY8" fmla="*/ 0 h 211136"/>
                  <a:gd name="connsiteX9" fmla="*/ 137021 w 334299"/>
                  <a:gd name="connsiteY9" fmla="*/ 17265 h 211136"/>
                  <a:gd name="connsiteX10" fmla="*/ 114367 w 334299"/>
                  <a:gd name="connsiteY10" fmla="*/ 8797 h 211136"/>
                  <a:gd name="connsiteX11" fmla="*/ 81281 w 334299"/>
                  <a:gd name="connsiteY11" fmla="*/ 32420 h 211136"/>
                  <a:gd name="connsiteX12" fmla="*/ 61583 w 334299"/>
                  <a:gd name="connsiteY12" fmla="*/ 26392 h 211136"/>
                  <a:gd name="connsiteX13" fmla="*/ 26393 w 334299"/>
                  <a:gd name="connsiteY13" fmla="*/ 61581 h 211136"/>
                  <a:gd name="connsiteX14" fmla="*/ 27880 w 334299"/>
                  <a:gd name="connsiteY14" fmla="*/ 71161 h 211136"/>
                  <a:gd name="connsiteX15" fmla="*/ 0 w 334299"/>
                  <a:gd name="connsiteY15" fmla="*/ 105568 h 211136"/>
                  <a:gd name="connsiteX16" fmla="*/ 10469 w 334299"/>
                  <a:gd name="connsiteY16" fmla="*/ 130584 h 211136"/>
                  <a:gd name="connsiteX17" fmla="*/ 8797 w 334299"/>
                  <a:gd name="connsiteY17" fmla="*/ 140758 h 211136"/>
                  <a:gd name="connsiteX18" fmla="*/ 19266 w 334299"/>
                  <a:gd name="connsiteY18" fmla="*/ 165774 h 211136"/>
                  <a:gd name="connsiteX19" fmla="*/ 17595 w 334299"/>
                  <a:gd name="connsiteY19" fmla="*/ 175947 h 211136"/>
                  <a:gd name="connsiteX20" fmla="*/ 52784 w 334299"/>
                  <a:gd name="connsiteY20" fmla="*/ 211136 h 211136"/>
                  <a:gd name="connsiteX21" fmla="*/ 52795 w 334299"/>
                  <a:gd name="connsiteY21" fmla="*/ 211136 h 211136"/>
                  <a:gd name="connsiteX22" fmla="*/ 281505 w 334299"/>
                  <a:gd name="connsiteY22" fmla="*/ 211136 h 211136"/>
                  <a:gd name="connsiteX23" fmla="*/ 281516 w 334299"/>
                  <a:gd name="connsiteY23" fmla="*/ 211136 h 211136"/>
                  <a:gd name="connsiteX24" fmla="*/ 316706 w 334299"/>
                  <a:gd name="connsiteY24" fmla="*/ 175947 h 211136"/>
                  <a:gd name="connsiteX25" fmla="*/ 315034 w 334299"/>
                  <a:gd name="connsiteY25" fmla="*/ 165774 h 211136"/>
                  <a:gd name="connsiteX26" fmla="*/ 325503 w 334299"/>
                  <a:gd name="connsiteY26" fmla="*/ 140758 h 211136"/>
                  <a:gd name="connsiteX27" fmla="*/ 323831 w 334299"/>
                  <a:gd name="connsiteY27" fmla="*/ 130584 h 211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4299" h="211136">
                    <a:moveTo>
                      <a:pt x="323831" y="130584"/>
                    </a:moveTo>
                    <a:cubicBezTo>
                      <a:pt x="330288" y="124205"/>
                      <a:pt x="334299" y="115361"/>
                      <a:pt x="334299" y="105568"/>
                    </a:cubicBezTo>
                    <a:cubicBezTo>
                      <a:pt x="334299" y="88643"/>
                      <a:pt x="322342" y="74529"/>
                      <a:pt x="306420" y="71161"/>
                    </a:cubicBezTo>
                    <a:cubicBezTo>
                      <a:pt x="307292" y="68096"/>
                      <a:pt x="307907" y="64926"/>
                      <a:pt x="307907" y="61581"/>
                    </a:cubicBezTo>
                    <a:cubicBezTo>
                      <a:pt x="307907" y="42147"/>
                      <a:pt x="292152" y="26392"/>
                      <a:pt x="272718" y="26392"/>
                    </a:cubicBezTo>
                    <a:cubicBezTo>
                      <a:pt x="265419" y="26392"/>
                      <a:pt x="258641" y="28616"/>
                      <a:pt x="253019" y="32420"/>
                    </a:cubicBezTo>
                    <a:cubicBezTo>
                      <a:pt x="248217" y="18700"/>
                      <a:pt x="235294" y="8797"/>
                      <a:pt x="219934" y="8797"/>
                    </a:cubicBezTo>
                    <a:cubicBezTo>
                      <a:pt x="211256" y="8797"/>
                      <a:pt x="203416" y="12058"/>
                      <a:pt x="197279" y="17265"/>
                    </a:cubicBezTo>
                    <a:cubicBezTo>
                      <a:pt x="191142" y="6969"/>
                      <a:pt x="180008" y="0"/>
                      <a:pt x="167151" y="0"/>
                    </a:cubicBezTo>
                    <a:cubicBezTo>
                      <a:pt x="154293" y="0"/>
                      <a:pt x="143160" y="6969"/>
                      <a:pt x="137021" y="17265"/>
                    </a:cubicBezTo>
                    <a:cubicBezTo>
                      <a:pt x="130885" y="12058"/>
                      <a:pt x="123044" y="8797"/>
                      <a:pt x="114367" y="8797"/>
                    </a:cubicBezTo>
                    <a:cubicBezTo>
                      <a:pt x="99006" y="8797"/>
                      <a:pt x="86083" y="18700"/>
                      <a:pt x="81281" y="32420"/>
                    </a:cubicBezTo>
                    <a:cubicBezTo>
                      <a:pt x="75658" y="28616"/>
                      <a:pt x="68880" y="26392"/>
                      <a:pt x="61583" y="26392"/>
                    </a:cubicBezTo>
                    <a:cubicBezTo>
                      <a:pt x="42148" y="26392"/>
                      <a:pt x="26393" y="42147"/>
                      <a:pt x="26393" y="61581"/>
                    </a:cubicBezTo>
                    <a:cubicBezTo>
                      <a:pt x="26393" y="64926"/>
                      <a:pt x="27009" y="68096"/>
                      <a:pt x="27880" y="71161"/>
                    </a:cubicBezTo>
                    <a:cubicBezTo>
                      <a:pt x="11957" y="74529"/>
                      <a:pt x="0" y="88643"/>
                      <a:pt x="0" y="105568"/>
                    </a:cubicBezTo>
                    <a:cubicBezTo>
                      <a:pt x="0" y="115361"/>
                      <a:pt x="4013" y="124205"/>
                      <a:pt x="10469" y="130584"/>
                    </a:cubicBezTo>
                    <a:cubicBezTo>
                      <a:pt x="9485" y="133825"/>
                      <a:pt x="8797" y="137195"/>
                      <a:pt x="8797" y="140758"/>
                    </a:cubicBezTo>
                    <a:cubicBezTo>
                      <a:pt x="8797" y="150550"/>
                      <a:pt x="12810" y="159395"/>
                      <a:pt x="19266" y="165774"/>
                    </a:cubicBezTo>
                    <a:cubicBezTo>
                      <a:pt x="18282" y="169015"/>
                      <a:pt x="17595" y="172384"/>
                      <a:pt x="17595" y="175947"/>
                    </a:cubicBezTo>
                    <a:cubicBezTo>
                      <a:pt x="17595" y="195381"/>
                      <a:pt x="33350" y="211136"/>
                      <a:pt x="52784" y="211136"/>
                    </a:cubicBezTo>
                    <a:cubicBezTo>
                      <a:pt x="52787" y="211136"/>
                      <a:pt x="52791" y="211136"/>
                      <a:pt x="52795" y="211136"/>
                    </a:cubicBezTo>
                    <a:lnTo>
                      <a:pt x="281505" y="211136"/>
                    </a:lnTo>
                    <a:cubicBezTo>
                      <a:pt x="281508" y="211136"/>
                      <a:pt x="281512" y="211136"/>
                      <a:pt x="281516" y="211136"/>
                    </a:cubicBezTo>
                    <a:cubicBezTo>
                      <a:pt x="300951" y="211136"/>
                      <a:pt x="316706" y="195381"/>
                      <a:pt x="316706" y="175947"/>
                    </a:cubicBezTo>
                    <a:cubicBezTo>
                      <a:pt x="316706" y="172384"/>
                      <a:pt x="316018" y="169015"/>
                      <a:pt x="315034" y="165774"/>
                    </a:cubicBezTo>
                    <a:cubicBezTo>
                      <a:pt x="321490" y="159395"/>
                      <a:pt x="325503" y="150550"/>
                      <a:pt x="325503" y="140758"/>
                    </a:cubicBezTo>
                    <a:cubicBezTo>
                      <a:pt x="325502" y="137195"/>
                      <a:pt x="324816" y="133825"/>
                      <a:pt x="323831" y="130584"/>
                    </a:cubicBezTo>
                    <a:close/>
                  </a:path>
                </a:pathLst>
              </a:custGeom>
              <a:solidFill>
                <a:srgbClr val="623F33"/>
              </a:solidFill>
              <a:ln w="1088" cap="flat">
                <a:noFill/>
                <a:prstDash val="solid"/>
                <a:miter/>
              </a:ln>
            </p:spPr>
            <p:txBody>
              <a:bodyPr rtlCol="0" anchor="ctr"/>
              <a:lstStyle/>
              <a:p>
                <a:endParaRPr lang="en-US"/>
              </a:p>
            </p:txBody>
          </p:sp>
          <p:sp>
            <p:nvSpPr>
              <p:cNvPr id="48" name="Freihandform 47">
                <a:extLst>
                  <a:ext uri="{FF2B5EF4-FFF2-40B4-BE49-F238E27FC236}">
                    <a16:creationId xmlns:a16="http://schemas.microsoft.com/office/drawing/2014/main" id="{8DF538D7-647E-0330-3A9E-B6718527DD22}"/>
                  </a:ext>
                </a:extLst>
              </p:cNvPr>
              <p:cNvSpPr/>
              <p:nvPr/>
            </p:nvSpPr>
            <p:spPr>
              <a:xfrm>
                <a:off x="1113480" y="1011499"/>
                <a:ext cx="339918" cy="163006"/>
              </a:xfrm>
              <a:custGeom>
                <a:avLst/>
                <a:gdLst>
                  <a:gd name="connsiteX0" fmla="*/ 266241 w 339918"/>
                  <a:gd name="connsiteY0" fmla="*/ 163007 h 163006"/>
                  <a:gd name="connsiteX1" fmla="*/ 266241 w 339918"/>
                  <a:gd name="connsiteY1" fmla="*/ 119020 h 163006"/>
                  <a:gd name="connsiteX2" fmla="*/ 339918 w 339918"/>
                  <a:gd name="connsiteY2" fmla="*/ 119020 h 163006"/>
                  <a:gd name="connsiteX3" fmla="*/ 330572 w 339918"/>
                  <a:gd name="connsiteY3" fmla="*/ 44255 h 163006"/>
                  <a:gd name="connsiteX4" fmla="*/ 306782 w 339918"/>
                  <a:gd name="connsiteY4" fmla="*/ 15236 h 163006"/>
                  <a:gd name="connsiteX5" fmla="*/ 263843 w 339918"/>
                  <a:gd name="connsiteY5" fmla="*/ 922 h 163006"/>
                  <a:gd name="connsiteX6" fmla="*/ 243729 w 339918"/>
                  <a:gd name="connsiteY6" fmla="*/ 7747 h 163006"/>
                  <a:gd name="connsiteX7" fmla="*/ 169471 w 339918"/>
                  <a:gd name="connsiteY7" fmla="*/ 48640 h 163006"/>
                  <a:gd name="connsiteX8" fmla="*/ 95210 w 339918"/>
                  <a:gd name="connsiteY8" fmla="*/ 7746 h 163006"/>
                  <a:gd name="connsiteX9" fmla="*/ 75096 w 339918"/>
                  <a:gd name="connsiteY9" fmla="*/ 921 h 163006"/>
                  <a:gd name="connsiteX10" fmla="*/ 32158 w 339918"/>
                  <a:gd name="connsiteY10" fmla="*/ 15235 h 163006"/>
                  <a:gd name="connsiteX11" fmla="*/ 8367 w 339918"/>
                  <a:gd name="connsiteY11" fmla="*/ 44254 h 163006"/>
                  <a:gd name="connsiteX12" fmla="*/ 0 w 339918"/>
                  <a:gd name="connsiteY12" fmla="*/ 111193 h 163006"/>
                  <a:gd name="connsiteX13" fmla="*/ 72700 w 339918"/>
                  <a:gd name="connsiteY13" fmla="*/ 119019 h 163006"/>
                  <a:gd name="connsiteX14" fmla="*/ 72700 w 339918"/>
                  <a:gd name="connsiteY14" fmla="*/ 163006 h 163006"/>
                  <a:gd name="connsiteX15" fmla="*/ 266242 w 339918"/>
                  <a:gd name="connsiteY15" fmla="*/ 163006 h 163006"/>
                  <a:gd name="connsiteX16" fmla="*/ 266242 w 339918"/>
                  <a:gd name="connsiteY16" fmla="*/ 163007 h 163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9918" h="163006">
                    <a:moveTo>
                      <a:pt x="266241" y="163007"/>
                    </a:moveTo>
                    <a:lnTo>
                      <a:pt x="266241" y="119020"/>
                    </a:lnTo>
                    <a:lnTo>
                      <a:pt x="339918" y="119020"/>
                    </a:lnTo>
                    <a:lnTo>
                      <a:pt x="330572" y="44255"/>
                    </a:lnTo>
                    <a:cubicBezTo>
                      <a:pt x="328891" y="30808"/>
                      <a:pt x="319638" y="19521"/>
                      <a:pt x="306782" y="15236"/>
                    </a:cubicBezTo>
                    <a:lnTo>
                      <a:pt x="263843" y="922"/>
                    </a:lnTo>
                    <a:cubicBezTo>
                      <a:pt x="256366" y="-1571"/>
                      <a:pt x="247953" y="1092"/>
                      <a:pt x="243729" y="7747"/>
                    </a:cubicBezTo>
                    <a:cubicBezTo>
                      <a:pt x="228136" y="32318"/>
                      <a:pt x="200727" y="48640"/>
                      <a:pt x="169471" y="48640"/>
                    </a:cubicBezTo>
                    <a:cubicBezTo>
                      <a:pt x="138215" y="48640"/>
                      <a:pt x="110805" y="32317"/>
                      <a:pt x="95210" y="7746"/>
                    </a:cubicBezTo>
                    <a:cubicBezTo>
                      <a:pt x="90987" y="1091"/>
                      <a:pt x="82574" y="-1572"/>
                      <a:pt x="75096" y="921"/>
                    </a:cubicBezTo>
                    <a:lnTo>
                      <a:pt x="32158" y="15235"/>
                    </a:lnTo>
                    <a:cubicBezTo>
                      <a:pt x="19301" y="19520"/>
                      <a:pt x="10049" y="30807"/>
                      <a:pt x="8367" y="44254"/>
                    </a:cubicBezTo>
                    <a:lnTo>
                      <a:pt x="0" y="111193"/>
                    </a:lnTo>
                    <a:lnTo>
                      <a:pt x="72700" y="119019"/>
                    </a:lnTo>
                    <a:lnTo>
                      <a:pt x="72700" y="163006"/>
                    </a:lnTo>
                    <a:lnTo>
                      <a:pt x="266242" y="163006"/>
                    </a:lnTo>
                    <a:lnTo>
                      <a:pt x="266242" y="163007"/>
                    </a:lnTo>
                    <a:close/>
                  </a:path>
                </a:pathLst>
              </a:custGeom>
              <a:solidFill>
                <a:srgbClr val="97CCD2"/>
              </a:solidFill>
              <a:ln w="1088" cap="flat">
                <a:noFill/>
                <a:prstDash val="solid"/>
                <a:miter/>
              </a:ln>
            </p:spPr>
            <p:txBody>
              <a:bodyPr rtlCol="0" anchor="ctr"/>
              <a:lstStyle/>
              <a:p>
                <a:endParaRPr lang="en-US" dirty="0"/>
              </a:p>
            </p:txBody>
          </p:sp>
          <p:sp>
            <p:nvSpPr>
              <p:cNvPr id="49" name="Freihandform 48">
                <a:extLst>
                  <a:ext uri="{FF2B5EF4-FFF2-40B4-BE49-F238E27FC236}">
                    <a16:creationId xmlns:a16="http://schemas.microsoft.com/office/drawing/2014/main" id="{EC1DAE66-D963-EC71-A9E6-CDCF9353D8E3}"/>
                  </a:ext>
                </a:extLst>
              </p:cNvPr>
              <p:cNvSpPr/>
              <p:nvPr/>
            </p:nvSpPr>
            <p:spPr>
              <a:xfrm>
                <a:off x="1221349" y="942841"/>
                <a:ext cx="114384" cy="68777"/>
              </a:xfrm>
              <a:custGeom>
                <a:avLst/>
                <a:gdLst>
                  <a:gd name="connsiteX0" fmla="*/ 114384 w 114384"/>
                  <a:gd name="connsiteY0" fmla="*/ 23460 h 68777"/>
                  <a:gd name="connsiteX1" fmla="*/ 8816 w 114384"/>
                  <a:gd name="connsiteY1" fmla="*/ 0 h 68777"/>
                  <a:gd name="connsiteX2" fmla="*/ 8816 w 114384"/>
                  <a:gd name="connsiteY2" fmla="*/ 51833 h 68777"/>
                  <a:gd name="connsiteX3" fmla="*/ 0 w 114384"/>
                  <a:gd name="connsiteY3" fmla="*/ 66853 h 68777"/>
                  <a:gd name="connsiteX4" fmla="*/ 114384 w 114384"/>
                  <a:gd name="connsiteY4" fmla="*/ 23460 h 68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84" h="68777">
                    <a:moveTo>
                      <a:pt x="114384" y="23460"/>
                    </a:moveTo>
                    <a:lnTo>
                      <a:pt x="8816" y="0"/>
                    </a:lnTo>
                    <a:lnTo>
                      <a:pt x="8816" y="51833"/>
                    </a:lnTo>
                    <a:cubicBezTo>
                      <a:pt x="8816" y="58166"/>
                      <a:pt x="5312" y="63743"/>
                      <a:pt x="0" y="66853"/>
                    </a:cubicBezTo>
                    <a:cubicBezTo>
                      <a:pt x="73781" y="79768"/>
                      <a:pt x="114384" y="23460"/>
                      <a:pt x="114384" y="23460"/>
                    </a:cubicBezTo>
                    <a:close/>
                  </a:path>
                </a:pathLst>
              </a:custGeom>
              <a:solidFill>
                <a:srgbClr val="A46D4D"/>
              </a:solidFill>
              <a:ln w="1088" cap="flat">
                <a:noFill/>
                <a:prstDash val="solid"/>
                <a:miter/>
              </a:ln>
            </p:spPr>
            <p:txBody>
              <a:bodyPr rtlCol="0" anchor="ctr"/>
              <a:lstStyle/>
              <a:p>
                <a:endParaRPr lang="en-US"/>
              </a:p>
            </p:txBody>
          </p:sp>
          <p:sp>
            <p:nvSpPr>
              <p:cNvPr id="50" name="Freihandform 49">
                <a:extLst>
                  <a:ext uri="{FF2B5EF4-FFF2-40B4-BE49-F238E27FC236}">
                    <a16:creationId xmlns:a16="http://schemas.microsoft.com/office/drawing/2014/main" id="{5C026C93-D905-B0E7-05FD-987794ED2066}"/>
                  </a:ext>
                </a:extLst>
              </p:cNvPr>
              <p:cNvSpPr/>
              <p:nvPr/>
            </p:nvSpPr>
            <p:spPr>
              <a:xfrm>
                <a:off x="1133395" y="761029"/>
                <a:ext cx="299109" cy="219933"/>
              </a:xfrm>
              <a:custGeom>
                <a:avLst/>
                <a:gdLst>
                  <a:gd name="connsiteX0" fmla="*/ 272718 w 299109"/>
                  <a:gd name="connsiteY0" fmla="*/ 79176 h 219933"/>
                  <a:gd name="connsiteX1" fmla="*/ 272718 w 299109"/>
                  <a:gd name="connsiteY1" fmla="*/ 52784 h 219933"/>
                  <a:gd name="connsiteX2" fmla="*/ 228731 w 299109"/>
                  <a:gd name="connsiteY2" fmla="*/ 0 h 219933"/>
                  <a:gd name="connsiteX3" fmla="*/ 70379 w 299109"/>
                  <a:gd name="connsiteY3" fmla="*/ 0 h 219933"/>
                  <a:gd name="connsiteX4" fmla="*/ 26392 w 299109"/>
                  <a:gd name="connsiteY4" fmla="*/ 52784 h 219933"/>
                  <a:gd name="connsiteX5" fmla="*/ 26392 w 299109"/>
                  <a:gd name="connsiteY5" fmla="*/ 79176 h 219933"/>
                  <a:gd name="connsiteX6" fmla="*/ 0 w 299109"/>
                  <a:gd name="connsiteY6" fmla="*/ 105568 h 219933"/>
                  <a:gd name="connsiteX7" fmla="*/ 26392 w 299109"/>
                  <a:gd name="connsiteY7" fmla="*/ 131960 h 219933"/>
                  <a:gd name="connsiteX8" fmla="*/ 26392 w 299109"/>
                  <a:gd name="connsiteY8" fmla="*/ 140758 h 219933"/>
                  <a:gd name="connsiteX9" fmla="*/ 58874 w 299109"/>
                  <a:gd name="connsiteY9" fmla="*/ 189482 h 219933"/>
                  <a:gd name="connsiteX10" fmla="*/ 115717 w 299109"/>
                  <a:gd name="connsiteY10" fmla="*/ 213166 h 219933"/>
                  <a:gd name="connsiteX11" fmla="*/ 149555 w 299109"/>
                  <a:gd name="connsiteY11" fmla="*/ 219934 h 219933"/>
                  <a:gd name="connsiteX12" fmla="*/ 149555 w 299109"/>
                  <a:gd name="connsiteY12" fmla="*/ 219934 h 219933"/>
                  <a:gd name="connsiteX13" fmla="*/ 183391 w 299109"/>
                  <a:gd name="connsiteY13" fmla="*/ 213166 h 219933"/>
                  <a:gd name="connsiteX14" fmla="*/ 240237 w 299109"/>
                  <a:gd name="connsiteY14" fmla="*/ 189481 h 219933"/>
                  <a:gd name="connsiteX15" fmla="*/ 272718 w 299109"/>
                  <a:gd name="connsiteY15" fmla="*/ 140758 h 219933"/>
                  <a:gd name="connsiteX16" fmla="*/ 272718 w 299109"/>
                  <a:gd name="connsiteY16" fmla="*/ 131960 h 219933"/>
                  <a:gd name="connsiteX17" fmla="*/ 299110 w 299109"/>
                  <a:gd name="connsiteY17" fmla="*/ 105568 h 219933"/>
                  <a:gd name="connsiteX18" fmla="*/ 272718 w 299109"/>
                  <a:gd name="connsiteY18" fmla="*/ 79176 h 219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9109" h="219933">
                    <a:moveTo>
                      <a:pt x="272718" y="79176"/>
                    </a:moveTo>
                    <a:lnTo>
                      <a:pt x="272718" y="52784"/>
                    </a:lnTo>
                    <a:cubicBezTo>
                      <a:pt x="272718" y="28491"/>
                      <a:pt x="253024" y="0"/>
                      <a:pt x="228731" y="0"/>
                    </a:cubicBezTo>
                    <a:lnTo>
                      <a:pt x="70379" y="0"/>
                    </a:lnTo>
                    <a:cubicBezTo>
                      <a:pt x="46085" y="0"/>
                      <a:pt x="26392" y="28491"/>
                      <a:pt x="26392" y="52784"/>
                    </a:cubicBezTo>
                    <a:lnTo>
                      <a:pt x="26392" y="79176"/>
                    </a:lnTo>
                    <a:cubicBezTo>
                      <a:pt x="11816" y="79176"/>
                      <a:pt x="0" y="90993"/>
                      <a:pt x="0" y="105568"/>
                    </a:cubicBezTo>
                    <a:cubicBezTo>
                      <a:pt x="0" y="120144"/>
                      <a:pt x="11816" y="131960"/>
                      <a:pt x="26392" y="131960"/>
                    </a:cubicBezTo>
                    <a:lnTo>
                      <a:pt x="26392" y="140758"/>
                    </a:lnTo>
                    <a:cubicBezTo>
                      <a:pt x="26392" y="162066"/>
                      <a:pt x="39204" y="181285"/>
                      <a:pt x="58874" y="189482"/>
                    </a:cubicBezTo>
                    <a:lnTo>
                      <a:pt x="115717" y="213166"/>
                    </a:lnTo>
                    <a:cubicBezTo>
                      <a:pt x="126440" y="217634"/>
                      <a:pt x="137940" y="219934"/>
                      <a:pt x="149555" y="219934"/>
                    </a:cubicBezTo>
                    <a:lnTo>
                      <a:pt x="149555" y="219934"/>
                    </a:lnTo>
                    <a:cubicBezTo>
                      <a:pt x="161170" y="219934"/>
                      <a:pt x="172669" y="217633"/>
                      <a:pt x="183391" y="213166"/>
                    </a:cubicBezTo>
                    <a:lnTo>
                      <a:pt x="240237" y="189481"/>
                    </a:lnTo>
                    <a:cubicBezTo>
                      <a:pt x="259905" y="181286"/>
                      <a:pt x="272718" y="162067"/>
                      <a:pt x="272718" y="140758"/>
                    </a:cubicBezTo>
                    <a:lnTo>
                      <a:pt x="272718" y="131960"/>
                    </a:lnTo>
                    <a:cubicBezTo>
                      <a:pt x="287294" y="131960"/>
                      <a:pt x="299110" y="120144"/>
                      <a:pt x="299110" y="105568"/>
                    </a:cubicBezTo>
                    <a:cubicBezTo>
                      <a:pt x="299110" y="90992"/>
                      <a:pt x="287294" y="79176"/>
                      <a:pt x="272718" y="79176"/>
                    </a:cubicBezTo>
                    <a:close/>
                  </a:path>
                </a:pathLst>
              </a:custGeom>
              <a:solidFill>
                <a:srgbClr val="D29771"/>
              </a:solidFill>
              <a:ln w="1088" cap="flat">
                <a:noFill/>
                <a:prstDash val="solid"/>
                <a:miter/>
              </a:ln>
            </p:spPr>
            <p:txBody>
              <a:bodyPr rtlCol="0" anchor="ctr"/>
              <a:lstStyle/>
              <a:p>
                <a:endParaRPr lang="en-US"/>
              </a:p>
            </p:txBody>
          </p:sp>
          <p:sp>
            <p:nvSpPr>
              <p:cNvPr id="51" name="Freihandform 50">
                <a:extLst>
                  <a:ext uri="{FF2B5EF4-FFF2-40B4-BE49-F238E27FC236}">
                    <a16:creationId xmlns:a16="http://schemas.microsoft.com/office/drawing/2014/main" id="{2287D0BF-E1D0-D2D6-3B6B-75B9C8843368}"/>
                  </a:ext>
                </a:extLst>
              </p:cNvPr>
              <p:cNvSpPr/>
              <p:nvPr/>
            </p:nvSpPr>
            <p:spPr>
              <a:xfrm>
                <a:off x="1212572" y="849003"/>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5" y="26392"/>
                      <a:pt x="8797" y="26392"/>
                    </a:cubicBezTo>
                    <a:close/>
                  </a:path>
                </a:pathLst>
              </a:custGeom>
              <a:solidFill>
                <a:srgbClr val="623F33"/>
              </a:solidFill>
              <a:ln w="1088" cap="flat">
                <a:noFill/>
                <a:prstDash val="solid"/>
                <a:miter/>
              </a:ln>
            </p:spPr>
            <p:txBody>
              <a:bodyPr rtlCol="0" anchor="ctr"/>
              <a:lstStyle/>
              <a:p>
                <a:endParaRPr lang="en-US"/>
              </a:p>
            </p:txBody>
          </p:sp>
          <p:sp>
            <p:nvSpPr>
              <p:cNvPr id="52" name="Freihandform 51">
                <a:extLst>
                  <a:ext uri="{FF2B5EF4-FFF2-40B4-BE49-F238E27FC236}">
                    <a16:creationId xmlns:a16="http://schemas.microsoft.com/office/drawing/2014/main" id="{C10AE446-853A-5DCA-A2D4-5F12734226C5}"/>
                  </a:ext>
                </a:extLst>
              </p:cNvPr>
              <p:cNvSpPr/>
              <p:nvPr/>
            </p:nvSpPr>
            <p:spPr>
              <a:xfrm>
                <a:off x="1335734" y="849003"/>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53" name="Freihandform 52">
                <a:extLst>
                  <a:ext uri="{FF2B5EF4-FFF2-40B4-BE49-F238E27FC236}">
                    <a16:creationId xmlns:a16="http://schemas.microsoft.com/office/drawing/2014/main" id="{CA42C9A7-B458-CA34-3DD2-B1086B89E689}"/>
                  </a:ext>
                </a:extLst>
              </p:cNvPr>
              <p:cNvSpPr/>
              <p:nvPr/>
            </p:nvSpPr>
            <p:spPr>
              <a:xfrm>
                <a:off x="1238963" y="910582"/>
                <a:ext cx="87975" cy="26634"/>
              </a:xfrm>
              <a:custGeom>
                <a:avLst/>
                <a:gdLst>
                  <a:gd name="connsiteX0" fmla="*/ 43988 w 87975"/>
                  <a:gd name="connsiteY0" fmla="*/ 26635 h 26634"/>
                  <a:gd name="connsiteX1" fmla="*/ 3850 w 87975"/>
                  <a:gd name="connsiteY1" fmla="*/ 16072 h 26634"/>
                  <a:gd name="connsiteX2" fmla="*/ 1526 w 87975"/>
                  <a:gd name="connsiteY2" fmla="*/ 3852 h 26634"/>
                  <a:gd name="connsiteX3" fmla="*/ 13747 w 87975"/>
                  <a:gd name="connsiteY3" fmla="*/ 1528 h 26634"/>
                  <a:gd name="connsiteX4" fmla="*/ 43988 w 87975"/>
                  <a:gd name="connsiteY4" fmla="*/ 9041 h 26634"/>
                  <a:gd name="connsiteX5" fmla="*/ 74228 w 87975"/>
                  <a:gd name="connsiteY5" fmla="*/ 1528 h 26634"/>
                  <a:gd name="connsiteX6" fmla="*/ 86449 w 87975"/>
                  <a:gd name="connsiteY6" fmla="*/ 3852 h 26634"/>
                  <a:gd name="connsiteX7" fmla="*/ 84125 w 87975"/>
                  <a:gd name="connsiteY7" fmla="*/ 16072 h 26634"/>
                  <a:gd name="connsiteX8" fmla="*/ 43988 w 87975"/>
                  <a:gd name="connsiteY8" fmla="*/ 26635 h 2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975" h="26634">
                    <a:moveTo>
                      <a:pt x="43988" y="26635"/>
                    </a:moveTo>
                    <a:cubicBezTo>
                      <a:pt x="28347" y="26635"/>
                      <a:pt x="13717" y="22786"/>
                      <a:pt x="3850" y="16072"/>
                    </a:cubicBezTo>
                    <a:cubicBezTo>
                      <a:pt x="-166" y="13341"/>
                      <a:pt x="-1210" y="7868"/>
                      <a:pt x="1526" y="3852"/>
                    </a:cubicBezTo>
                    <a:cubicBezTo>
                      <a:pt x="4253" y="-160"/>
                      <a:pt x="9731" y="-1205"/>
                      <a:pt x="13747" y="1528"/>
                    </a:cubicBezTo>
                    <a:cubicBezTo>
                      <a:pt x="20663" y="6231"/>
                      <a:pt x="31968" y="9041"/>
                      <a:pt x="43988" y="9041"/>
                    </a:cubicBezTo>
                    <a:cubicBezTo>
                      <a:pt x="56007" y="9041"/>
                      <a:pt x="67313" y="6231"/>
                      <a:pt x="74228" y="1528"/>
                    </a:cubicBezTo>
                    <a:cubicBezTo>
                      <a:pt x="78253" y="-1212"/>
                      <a:pt x="83717" y="-164"/>
                      <a:pt x="86449" y="3852"/>
                    </a:cubicBezTo>
                    <a:cubicBezTo>
                      <a:pt x="89185" y="7868"/>
                      <a:pt x="88141" y="13341"/>
                      <a:pt x="84125" y="16072"/>
                    </a:cubicBezTo>
                    <a:cubicBezTo>
                      <a:pt x="74259" y="22786"/>
                      <a:pt x="59628" y="26635"/>
                      <a:pt x="43988" y="26635"/>
                    </a:cubicBezTo>
                    <a:close/>
                  </a:path>
                </a:pathLst>
              </a:custGeom>
              <a:solidFill>
                <a:srgbClr val="A46D4D"/>
              </a:solidFill>
              <a:ln w="1088" cap="flat">
                <a:noFill/>
                <a:prstDash val="solid"/>
                <a:miter/>
              </a:ln>
            </p:spPr>
            <p:txBody>
              <a:bodyPr rtlCol="0" anchor="ctr"/>
              <a:lstStyle/>
              <a:p>
                <a:endParaRPr lang="en-US"/>
              </a:p>
            </p:txBody>
          </p:sp>
          <p:sp>
            <p:nvSpPr>
              <p:cNvPr id="54" name="Freihandform 53">
                <a:extLst>
                  <a:ext uri="{FF2B5EF4-FFF2-40B4-BE49-F238E27FC236}">
                    <a16:creationId xmlns:a16="http://schemas.microsoft.com/office/drawing/2014/main" id="{3AE20E8E-AD8E-2D3C-51F7-E5821B097394}"/>
                  </a:ext>
                </a:extLst>
              </p:cNvPr>
              <p:cNvSpPr/>
              <p:nvPr/>
            </p:nvSpPr>
            <p:spPr>
              <a:xfrm>
                <a:off x="1112659" y="1038330"/>
                <a:ext cx="73520" cy="98829"/>
              </a:xfrm>
              <a:custGeom>
                <a:avLst/>
                <a:gdLst>
                  <a:gd name="connsiteX0" fmla="*/ 73521 w 73520"/>
                  <a:gd name="connsiteY0" fmla="*/ 98829 h 98829"/>
                  <a:gd name="connsiteX1" fmla="*/ 73521 w 73520"/>
                  <a:gd name="connsiteY1" fmla="*/ 78919 h 98829"/>
                  <a:gd name="connsiteX2" fmla="*/ 64929 w 73520"/>
                  <a:gd name="connsiteY2" fmla="*/ 55877 h 98829"/>
                  <a:gd name="connsiteX3" fmla="*/ 16523 w 73520"/>
                  <a:gd name="connsiteY3" fmla="*/ 0 h 98829"/>
                  <a:gd name="connsiteX4" fmla="*/ 9189 w 73520"/>
                  <a:gd name="connsiteY4" fmla="*/ 17422 h 98829"/>
                  <a:gd name="connsiteX5" fmla="*/ 0 w 73520"/>
                  <a:gd name="connsiteY5" fmla="*/ 90932 h 98829"/>
                  <a:gd name="connsiteX6" fmla="*/ 73521 w 73520"/>
                  <a:gd name="connsiteY6" fmla="*/ 98829 h 9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0" h="98829">
                    <a:moveTo>
                      <a:pt x="73521" y="98829"/>
                    </a:moveTo>
                    <a:lnTo>
                      <a:pt x="73521" y="78919"/>
                    </a:lnTo>
                    <a:cubicBezTo>
                      <a:pt x="73521" y="70455"/>
                      <a:pt x="70470" y="62275"/>
                      <a:pt x="64929" y="55877"/>
                    </a:cubicBezTo>
                    <a:lnTo>
                      <a:pt x="16523" y="0"/>
                    </a:lnTo>
                    <a:cubicBezTo>
                      <a:pt x="12616" y="4945"/>
                      <a:pt x="10001" y="10920"/>
                      <a:pt x="9189" y="17422"/>
                    </a:cubicBezTo>
                    <a:lnTo>
                      <a:pt x="0" y="90932"/>
                    </a:lnTo>
                    <a:cubicBezTo>
                      <a:pt x="13991" y="91772"/>
                      <a:pt x="51208" y="96132"/>
                      <a:pt x="73521" y="98829"/>
                    </a:cubicBezTo>
                    <a:close/>
                  </a:path>
                </a:pathLst>
              </a:custGeom>
              <a:solidFill>
                <a:srgbClr val="26ABB4"/>
              </a:solidFill>
              <a:ln w="1088" cap="flat">
                <a:noFill/>
                <a:prstDash val="solid"/>
                <a:miter/>
              </a:ln>
            </p:spPr>
            <p:txBody>
              <a:bodyPr rtlCol="0" anchor="ctr"/>
              <a:lstStyle/>
              <a:p>
                <a:endParaRPr lang="en-US"/>
              </a:p>
            </p:txBody>
          </p:sp>
          <p:sp>
            <p:nvSpPr>
              <p:cNvPr id="55" name="Freihandform 54">
                <a:extLst>
                  <a:ext uri="{FF2B5EF4-FFF2-40B4-BE49-F238E27FC236}">
                    <a16:creationId xmlns:a16="http://schemas.microsoft.com/office/drawing/2014/main" id="{C0AFC3AD-EF17-E1B6-D78D-D4FABFC4B696}"/>
                  </a:ext>
                </a:extLst>
              </p:cNvPr>
              <p:cNvSpPr/>
              <p:nvPr/>
            </p:nvSpPr>
            <p:spPr>
              <a:xfrm>
                <a:off x="1107121" y="1117489"/>
                <a:ext cx="79058" cy="25787"/>
              </a:xfrm>
              <a:custGeom>
                <a:avLst/>
                <a:gdLst>
                  <a:gd name="connsiteX0" fmla="*/ 79059 w 79058"/>
                  <a:gd name="connsiteY0" fmla="*/ 8088 h 25787"/>
                  <a:gd name="connsiteX1" fmla="*/ 6551 w 79058"/>
                  <a:gd name="connsiteY1" fmla="*/ 32 h 25787"/>
                  <a:gd name="connsiteX2" fmla="*/ 830 w 79058"/>
                  <a:gd name="connsiteY2" fmla="*/ 4608 h 25787"/>
                  <a:gd name="connsiteX3" fmla="*/ 32 w 79058"/>
                  <a:gd name="connsiteY3" fmla="*/ 11795 h 25787"/>
                  <a:gd name="connsiteX4" fmla="*/ 4608 w 79058"/>
                  <a:gd name="connsiteY4" fmla="*/ 17515 h 25787"/>
                  <a:gd name="connsiteX5" fmla="*/ 79059 w 79058"/>
                  <a:gd name="connsiteY5" fmla="*/ 25787 h 25787"/>
                  <a:gd name="connsiteX6" fmla="*/ 79059 w 79058"/>
                  <a:gd name="connsiteY6" fmla="*/ 8088 h 2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058" h="25787">
                    <a:moveTo>
                      <a:pt x="79059" y="8088"/>
                    </a:moveTo>
                    <a:lnTo>
                      <a:pt x="6551" y="32"/>
                    </a:lnTo>
                    <a:cubicBezTo>
                      <a:pt x="3707" y="-284"/>
                      <a:pt x="1147" y="1765"/>
                      <a:pt x="830" y="4608"/>
                    </a:cubicBezTo>
                    <a:lnTo>
                      <a:pt x="32" y="11795"/>
                    </a:lnTo>
                    <a:cubicBezTo>
                      <a:pt x="-284" y="14638"/>
                      <a:pt x="1765" y="17199"/>
                      <a:pt x="4608" y="17515"/>
                    </a:cubicBezTo>
                    <a:lnTo>
                      <a:pt x="79059" y="25787"/>
                    </a:lnTo>
                    <a:lnTo>
                      <a:pt x="79059" y="8088"/>
                    </a:lnTo>
                    <a:close/>
                  </a:path>
                </a:pathLst>
              </a:custGeom>
              <a:solidFill>
                <a:srgbClr val="97CCD2"/>
              </a:solidFill>
              <a:ln w="1088" cap="flat">
                <a:noFill/>
                <a:prstDash val="solid"/>
                <a:miter/>
              </a:ln>
            </p:spPr>
            <p:txBody>
              <a:bodyPr rtlCol="0" anchor="ctr"/>
              <a:lstStyle/>
              <a:p>
                <a:endParaRPr lang="en-US"/>
              </a:p>
            </p:txBody>
          </p:sp>
          <p:sp>
            <p:nvSpPr>
              <p:cNvPr id="56" name="Freihandform 55">
                <a:extLst>
                  <a:ext uri="{FF2B5EF4-FFF2-40B4-BE49-F238E27FC236}">
                    <a16:creationId xmlns:a16="http://schemas.microsoft.com/office/drawing/2014/main" id="{E6A537BD-B5EB-E020-6EF7-9DE6DDFDED0C}"/>
                  </a:ext>
                </a:extLst>
              </p:cNvPr>
              <p:cNvSpPr/>
              <p:nvPr/>
            </p:nvSpPr>
            <p:spPr>
              <a:xfrm>
                <a:off x="1379720" y="1038330"/>
                <a:ext cx="73520" cy="98829"/>
              </a:xfrm>
              <a:custGeom>
                <a:avLst/>
                <a:gdLst>
                  <a:gd name="connsiteX0" fmla="*/ 0 w 73520"/>
                  <a:gd name="connsiteY0" fmla="*/ 98829 h 98829"/>
                  <a:gd name="connsiteX1" fmla="*/ 0 w 73520"/>
                  <a:gd name="connsiteY1" fmla="*/ 78919 h 98829"/>
                  <a:gd name="connsiteX2" fmla="*/ 8592 w 73520"/>
                  <a:gd name="connsiteY2" fmla="*/ 55877 h 98829"/>
                  <a:gd name="connsiteX3" fmla="*/ 56998 w 73520"/>
                  <a:gd name="connsiteY3" fmla="*/ 0 h 98829"/>
                  <a:gd name="connsiteX4" fmla="*/ 64332 w 73520"/>
                  <a:gd name="connsiteY4" fmla="*/ 17422 h 98829"/>
                  <a:gd name="connsiteX5" fmla="*/ 73521 w 73520"/>
                  <a:gd name="connsiteY5" fmla="*/ 90932 h 98829"/>
                  <a:gd name="connsiteX6" fmla="*/ 0 w 73520"/>
                  <a:gd name="connsiteY6" fmla="*/ 98829 h 9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0" h="98829">
                    <a:moveTo>
                      <a:pt x="0" y="98829"/>
                    </a:moveTo>
                    <a:lnTo>
                      <a:pt x="0" y="78919"/>
                    </a:lnTo>
                    <a:cubicBezTo>
                      <a:pt x="0" y="70455"/>
                      <a:pt x="3050" y="62275"/>
                      <a:pt x="8592" y="55877"/>
                    </a:cubicBezTo>
                    <a:lnTo>
                      <a:pt x="56998" y="0"/>
                    </a:lnTo>
                    <a:cubicBezTo>
                      <a:pt x="60904" y="4945"/>
                      <a:pt x="63519" y="10920"/>
                      <a:pt x="64332" y="17422"/>
                    </a:cubicBezTo>
                    <a:lnTo>
                      <a:pt x="73521" y="90932"/>
                    </a:lnTo>
                    <a:cubicBezTo>
                      <a:pt x="59529" y="91772"/>
                      <a:pt x="22311" y="96132"/>
                      <a:pt x="0" y="98829"/>
                    </a:cubicBezTo>
                    <a:close/>
                  </a:path>
                </a:pathLst>
              </a:custGeom>
              <a:solidFill>
                <a:srgbClr val="26ABB4"/>
              </a:solidFill>
              <a:ln w="1088" cap="flat">
                <a:noFill/>
                <a:prstDash val="solid"/>
                <a:miter/>
              </a:ln>
            </p:spPr>
            <p:txBody>
              <a:bodyPr rtlCol="0" anchor="ctr"/>
              <a:lstStyle/>
              <a:p>
                <a:endParaRPr lang="en-US"/>
              </a:p>
            </p:txBody>
          </p:sp>
          <p:sp>
            <p:nvSpPr>
              <p:cNvPr id="57" name="Freihandform 56">
                <a:extLst>
                  <a:ext uri="{FF2B5EF4-FFF2-40B4-BE49-F238E27FC236}">
                    <a16:creationId xmlns:a16="http://schemas.microsoft.com/office/drawing/2014/main" id="{B45A989D-743F-3A8D-61DC-0F1A44004C77}"/>
                  </a:ext>
                </a:extLst>
              </p:cNvPr>
              <p:cNvSpPr/>
              <p:nvPr/>
            </p:nvSpPr>
            <p:spPr>
              <a:xfrm>
                <a:off x="1379720" y="1117489"/>
                <a:ext cx="79058" cy="25787"/>
              </a:xfrm>
              <a:custGeom>
                <a:avLst/>
                <a:gdLst>
                  <a:gd name="connsiteX0" fmla="*/ 0 w 79058"/>
                  <a:gd name="connsiteY0" fmla="*/ 8088 h 25787"/>
                  <a:gd name="connsiteX1" fmla="*/ 72508 w 79058"/>
                  <a:gd name="connsiteY1" fmla="*/ 32 h 25787"/>
                  <a:gd name="connsiteX2" fmla="*/ 78228 w 79058"/>
                  <a:gd name="connsiteY2" fmla="*/ 4608 h 25787"/>
                  <a:gd name="connsiteX3" fmla="*/ 79027 w 79058"/>
                  <a:gd name="connsiteY3" fmla="*/ 11795 h 25787"/>
                  <a:gd name="connsiteX4" fmla="*/ 74451 w 79058"/>
                  <a:gd name="connsiteY4" fmla="*/ 17515 h 25787"/>
                  <a:gd name="connsiteX5" fmla="*/ 0 w 79058"/>
                  <a:gd name="connsiteY5" fmla="*/ 25787 h 25787"/>
                  <a:gd name="connsiteX6" fmla="*/ 0 w 79058"/>
                  <a:gd name="connsiteY6" fmla="*/ 8088 h 2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058" h="25787">
                    <a:moveTo>
                      <a:pt x="0" y="8088"/>
                    </a:moveTo>
                    <a:lnTo>
                      <a:pt x="72508" y="32"/>
                    </a:lnTo>
                    <a:cubicBezTo>
                      <a:pt x="75351" y="-284"/>
                      <a:pt x="77911" y="1765"/>
                      <a:pt x="78228" y="4608"/>
                    </a:cubicBezTo>
                    <a:lnTo>
                      <a:pt x="79027" y="11795"/>
                    </a:lnTo>
                    <a:cubicBezTo>
                      <a:pt x="79342" y="14638"/>
                      <a:pt x="77293" y="17199"/>
                      <a:pt x="74451" y="17515"/>
                    </a:cubicBezTo>
                    <a:lnTo>
                      <a:pt x="0" y="25787"/>
                    </a:lnTo>
                    <a:lnTo>
                      <a:pt x="0" y="8088"/>
                    </a:lnTo>
                    <a:close/>
                  </a:path>
                </a:pathLst>
              </a:custGeom>
              <a:solidFill>
                <a:srgbClr val="97CCD2"/>
              </a:solidFill>
              <a:ln w="1088" cap="flat">
                <a:noFill/>
                <a:prstDash val="solid"/>
                <a:miter/>
              </a:ln>
            </p:spPr>
            <p:txBody>
              <a:bodyPr rtlCol="0" anchor="ctr"/>
              <a:lstStyle/>
              <a:p>
                <a:endParaRPr lang="en-US"/>
              </a:p>
            </p:txBody>
          </p:sp>
          <p:sp>
            <p:nvSpPr>
              <p:cNvPr id="58" name="Freihandform 57">
                <a:extLst>
                  <a:ext uri="{FF2B5EF4-FFF2-40B4-BE49-F238E27FC236}">
                    <a16:creationId xmlns:a16="http://schemas.microsoft.com/office/drawing/2014/main" id="{13E1BDDE-33FB-11EB-76BE-0080B8E0DDF8}"/>
                  </a:ext>
                </a:extLst>
              </p:cNvPr>
              <p:cNvSpPr/>
              <p:nvPr/>
            </p:nvSpPr>
            <p:spPr>
              <a:xfrm>
                <a:off x="1133395" y="762129"/>
                <a:ext cx="234718" cy="215089"/>
              </a:xfrm>
              <a:custGeom>
                <a:avLst/>
                <a:gdLst>
                  <a:gd name="connsiteX0" fmla="*/ 26392 w 234718"/>
                  <a:gd name="connsiteY0" fmla="*/ 0 h 215089"/>
                  <a:gd name="connsiteX1" fmla="*/ 26392 w 234718"/>
                  <a:gd name="connsiteY1" fmla="*/ 78076 h 215089"/>
                  <a:gd name="connsiteX2" fmla="*/ 0 w 234718"/>
                  <a:gd name="connsiteY2" fmla="*/ 104468 h 215089"/>
                  <a:gd name="connsiteX3" fmla="*/ 26392 w 234718"/>
                  <a:gd name="connsiteY3" fmla="*/ 130861 h 215089"/>
                  <a:gd name="connsiteX4" fmla="*/ 26392 w 234718"/>
                  <a:gd name="connsiteY4" fmla="*/ 139658 h 215089"/>
                  <a:gd name="connsiteX5" fmla="*/ 58874 w 234718"/>
                  <a:gd name="connsiteY5" fmla="*/ 188382 h 215089"/>
                  <a:gd name="connsiteX6" fmla="*/ 115716 w 234718"/>
                  <a:gd name="connsiteY6" fmla="*/ 212067 h 215089"/>
                  <a:gd name="connsiteX7" fmla="*/ 124213 w 234718"/>
                  <a:gd name="connsiteY7" fmla="*/ 215090 h 215089"/>
                  <a:gd name="connsiteX8" fmla="*/ 72573 w 234718"/>
                  <a:gd name="connsiteY8" fmla="*/ 170144 h 215089"/>
                  <a:gd name="connsiteX9" fmla="*/ 61581 w 234718"/>
                  <a:gd name="connsiteY9" fmla="*/ 141965 h 215089"/>
                  <a:gd name="connsiteX10" fmla="*/ 61581 w 234718"/>
                  <a:gd name="connsiteY10" fmla="*/ 42637 h 215089"/>
                  <a:gd name="connsiteX11" fmla="*/ 85535 w 234718"/>
                  <a:gd name="connsiteY11" fmla="*/ 30857 h 215089"/>
                  <a:gd name="connsiteX12" fmla="*/ 101169 w 234718"/>
                  <a:gd name="connsiteY12" fmla="*/ 34090 h 215089"/>
                  <a:gd name="connsiteX13" fmla="*/ 131215 w 234718"/>
                  <a:gd name="connsiteY13" fmla="*/ 20007 h 215089"/>
                  <a:gd name="connsiteX14" fmla="*/ 149555 w 234718"/>
                  <a:gd name="connsiteY14" fmla="*/ 25292 h 215089"/>
                  <a:gd name="connsiteX15" fmla="*/ 172973 w 234718"/>
                  <a:gd name="connsiteY15" fmla="*/ 16194 h 215089"/>
                  <a:gd name="connsiteX16" fmla="*/ 197940 w 234718"/>
                  <a:gd name="connsiteY16" fmla="*/ 25292 h 215089"/>
                  <a:gd name="connsiteX17" fmla="*/ 234719 w 234718"/>
                  <a:gd name="connsiteY17" fmla="*/ 0 h 215089"/>
                  <a:gd name="connsiteX18" fmla="*/ 26392 w 234718"/>
                  <a:gd name="connsiteY18" fmla="*/ 0 h 215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4718" h="215089">
                    <a:moveTo>
                      <a:pt x="26392" y="0"/>
                    </a:moveTo>
                    <a:lnTo>
                      <a:pt x="26392" y="78076"/>
                    </a:lnTo>
                    <a:cubicBezTo>
                      <a:pt x="11816" y="78076"/>
                      <a:pt x="0" y="89892"/>
                      <a:pt x="0" y="104468"/>
                    </a:cubicBezTo>
                    <a:cubicBezTo>
                      <a:pt x="0" y="119045"/>
                      <a:pt x="11816" y="130861"/>
                      <a:pt x="26392" y="130861"/>
                    </a:cubicBezTo>
                    <a:lnTo>
                      <a:pt x="26392" y="139658"/>
                    </a:lnTo>
                    <a:cubicBezTo>
                      <a:pt x="26392" y="160967"/>
                      <a:pt x="39204" y="180186"/>
                      <a:pt x="58874" y="188382"/>
                    </a:cubicBezTo>
                    <a:lnTo>
                      <a:pt x="115716" y="212067"/>
                    </a:lnTo>
                    <a:cubicBezTo>
                      <a:pt x="118498" y="213226"/>
                      <a:pt x="121337" y="214224"/>
                      <a:pt x="124213" y="215090"/>
                    </a:cubicBezTo>
                    <a:cubicBezTo>
                      <a:pt x="99092" y="196713"/>
                      <a:pt x="82371" y="180648"/>
                      <a:pt x="72573" y="170144"/>
                    </a:cubicBezTo>
                    <a:cubicBezTo>
                      <a:pt x="65445" y="162501"/>
                      <a:pt x="61581" y="152416"/>
                      <a:pt x="61581" y="141965"/>
                    </a:cubicBezTo>
                    <a:lnTo>
                      <a:pt x="61581" y="42637"/>
                    </a:lnTo>
                    <a:cubicBezTo>
                      <a:pt x="70945" y="41594"/>
                      <a:pt x="79304" y="37268"/>
                      <a:pt x="85535" y="30857"/>
                    </a:cubicBezTo>
                    <a:cubicBezTo>
                      <a:pt x="90334" y="32924"/>
                      <a:pt x="95613" y="34090"/>
                      <a:pt x="101169" y="34090"/>
                    </a:cubicBezTo>
                    <a:cubicBezTo>
                      <a:pt x="113263" y="34090"/>
                      <a:pt x="123953" y="28552"/>
                      <a:pt x="131215" y="20007"/>
                    </a:cubicBezTo>
                    <a:cubicBezTo>
                      <a:pt x="136569" y="23299"/>
                      <a:pt x="142810" y="25292"/>
                      <a:pt x="149555" y="25292"/>
                    </a:cubicBezTo>
                    <a:cubicBezTo>
                      <a:pt x="158589" y="25292"/>
                      <a:pt x="166742" y="21789"/>
                      <a:pt x="172973" y="16194"/>
                    </a:cubicBezTo>
                    <a:cubicBezTo>
                      <a:pt x="179803" y="21793"/>
                      <a:pt x="188420" y="25292"/>
                      <a:pt x="197940" y="25292"/>
                    </a:cubicBezTo>
                    <a:cubicBezTo>
                      <a:pt x="214748" y="25292"/>
                      <a:pt x="229004" y="14785"/>
                      <a:pt x="234719" y="0"/>
                    </a:cubicBezTo>
                    <a:lnTo>
                      <a:pt x="26392" y="0"/>
                    </a:lnTo>
                    <a:close/>
                  </a:path>
                </a:pathLst>
              </a:custGeom>
              <a:solidFill>
                <a:srgbClr val="C38762"/>
              </a:solidFill>
              <a:ln w="1088" cap="flat">
                <a:noFill/>
                <a:prstDash val="solid"/>
                <a:miter/>
              </a:ln>
            </p:spPr>
            <p:txBody>
              <a:bodyPr rtlCol="0" anchor="ctr"/>
              <a:lstStyle/>
              <a:p>
                <a:endParaRPr lang="en-US"/>
              </a:p>
            </p:txBody>
          </p:sp>
          <p:sp>
            <p:nvSpPr>
              <p:cNvPr id="59" name="Freihandform 58">
                <a:extLst>
                  <a:ext uri="{FF2B5EF4-FFF2-40B4-BE49-F238E27FC236}">
                    <a16:creationId xmlns:a16="http://schemas.microsoft.com/office/drawing/2014/main" id="{F9143563-382F-D88D-F347-F915B3CF1FC4}"/>
                  </a:ext>
                </a:extLst>
              </p:cNvPr>
              <p:cNvSpPr/>
              <p:nvPr/>
            </p:nvSpPr>
            <p:spPr>
              <a:xfrm>
                <a:off x="1133395" y="699448"/>
                <a:ext cx="299109" cy="123162"/>
              </a:xfrm>
              <a:custGeom>
                <a:avLst/>
                <a:gdLst>
                  <a:gd name="connsiteX0" fmla="*/ 272718 w 299109"/>
                  <a:gd name="connsiteY0" fmla="*/ 70379 h 123162"/>
                  <a:gd name="connsiteX1" fmla="*/ 271050 w 299109"/>
                  <a:gd name="connsiteY1" fmla="*/ 70547 h 123162"/>
                  <a:gd name="connsiteX2" fmla="*/ 272718 w 299109"/>
                  <a:gd name="connsiteY2" fmla="*/ 61581 h 123162"/>
                  <a:gd name="connsiteX3" fmla="*/ 246326 w 299109"/>
                  <a:gd name="connsiteY3" fmla="*/ 35189 h 123162"/>
                  <a:gd name="connsiteX4" fmla="*/ 237256 w 299109"/>
                  <a:gd name="connsiteY4" fmla="*/ 36889 h 123162"/>
                  <a:gd name="connsiteX5" fmla="*/ 197940 w 299109"/>
                  <a:gd name="connsiteY5" fmla="*/ 0 h 123162"/>
                  <a:gd name="connsiteX6" fmla="*/ 160089 w 299109"/>
                  <a:gd name="connsiteY6" fmla="*/ 28608 h 123162"/>
                  <a:gd name="connsiteX7" fmla="*/ 149555 w 299109"/>
                  <a:gd name="connsiteY7" fmla="*/ 26392 h 123162"/>
                  <a:gd name="connsiteX8" fmla="*/ 126651 w 299109"/>
                  <a:gd name="connsiteY8" fmla="*/ 39907 h 123162"/>
                  <a:gd name="connsiteX9" fmla="*/ 101171 w 299109"/>
                  <a:gd name="connsiteY9" fmla="*/ 26392 h 123162"/>
                  <a:gd name="connsiteX10" fmla="*/ 73009 w 299109"/>
                  <a:gd name="connsiteY10" fmla="*/ 44811 h 123162"/>
                  <a:gd name="connsiteX11" fmla="*/ 52785 w 299109"/>
                  <a:gd name="connsiteY11" fmla="*/ 35189 h 123162"/>
                  <a:gd name="connsiteX12" fmla="*/ 29879 w 299109"/>
                  <a:gd name="connsiteY12" fmla="*/ 48478 h 123162"/>
                  <a:gd name="connsiteX13" fmla="*/ 28042 w 299109"/>
                  <a:gd name="connsiteY13" fmla="*/ 48385 h 123162"/>
                  <a:gd name="connsiteX14" fmla="*/ 9897 w 299109"/>
                  <a:gd name="connsiteY14" fmla="*/ 66530 h 123162"/>
                  <a:gd name="connsiteX15" fmla="*/ 11873 w 299109"/>
                  <a:gd name="connsiteY15" fmla="*/ 74735 h 123162"/>
                  <a:gd name="connsiteX16" fmla="*/ 0 w 299109"/>
                  <a:gd name="connsiteY16" fmla="*/ 96771 h 123162"/>
                  <a:gd name="connsiteX17" fmla="*/ 26392 w 299109"/>
                  <a:gd name="connsiteY17" fmla="*/ 123163 h 123162"/>
                  <a:gd name="connsiteX18" fmla="*/ 52784 w 299109"/>
                  <a:gd name="connsiteY18" fmla="*/ 96771 h 123162"/>
                  <a:gd name="connsiteX19" fmla="*/ 51116 w 299109"/>
                  <a:gd name="connsiteY19" fmla="*/ 87805 h 123162"/>
                  <a:gd name="connsiteX20" fmla="*/ 52784 w 299109"/>
                  <a:gd name="connsiteY20" fmla="*/ 87973 h 123162"/>
                  <a:gd name="connsiteX21" fmla="*/ 75688 w 299109"/>
                  <a:gd name="connsiteY21" fmla="*/ 74459 h 123162"/>
                  <a:gd name="connsiteX22" fmla="*/ 101169 w 299109"/>
                  <a:gd name="connsiteY22" fmla="*/ 87973 h 123162"/>
                  <a:gd name="connsiteX23" fmla="*/ 129331 w 299109"/>
                  <a:gd name="connsiteY23" fmla="*/ 69554 h 123162"/>
                  <a:gd name="connsiteX24" fmla="*/ 149555 w 299109"/>
                  <a:gd name="connsiteY24" fmla="*/ 79176 h 123162"/>
                  <a:gd name="connsiteX25" fmla="*/ 170815 w 299109"/>
                  <a:gd name="connsiteY25" fmla="*/ 68297 h 123162"/>
                  <a:gd name="connsiteX26" fmla="*/ 197940 w 299109"/>
                  <a:gd name="connsiteY26" fmla="*/ 79176 h 123162"/>
                  <a:gd name="connsiteX27" fmla="*/ 221752 w 299109"/>
                  <a:gd name="connsiteY27" fmla="*/ 71031 h 123162"/>
                  <a:gd name="connsiteX28" fmla="*/ 246326 w 299109"/>
                  <a:gd name="connsiteY28" fmla="*/ 87973 h 123162"/>
                  <a:gd name="connsiteX29" fmla="*/ 247994 w 299109"/>
                  <a:gd name="connsiteY29" fmla="*/ 87805 h 123162"/>
                  <a:gd name="connsiteX30" fmla="*/ 246326 w 299109"/>
                  <a:gd name="connsiteY30" fmla="*/ 96771 h 123162"/>
                  <a:gd name="connsiteX31" fmla="*/ 272718 w 299109"/>
                  <a:gd name="connsiteY31" fmla="*/ 123163 h 123162"/>
                  <a:gd name="connsiteX32" fmla="*/ 299110 w 299109"/>
                  <a:gd name="connsiteY32" fmla="*/ 96771 h 123162"/>
                  <a:gd name="connsiteX33" fmla="*/ 272718 w 299109"/>
                  <a:gd name="connsiteY33" fmla="*/ 70379 h 123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9109" h="123162">
                    <a:moveTo>
                      <a:pt x="272718" y="70379"/>
                    </a:moveTo>
                    <a:cubicBezTo>
                      <a:pt x="272146" y="70379"/>
                      <a:pt x="271613" y="70511"/>
                      <a:pt x="271050" y="70547"/>
                    </a:cubicBezTo>
                    <a:cubicBezTo>
                      <a:pt x="272070" y="67736"/>
                      <a:pt x="272718" y="64744"/>
                      <a:pt x="272718" y="61581"/>
                    </a:cubicBezTo>
                    <a:cubicBezTo>
                      <a:pt x="272718" y="47005"/>
                      <a:pt x="260902" y="35189"/>
                      <a:pt x="246326" y="35189"/>
                    </a:cubicBezTo>
                    <a:cubicBezTo>
                      <a:pt x="243125" y="35189"/>
                      <a:pt x="240095" y="35846"/>
                      <a:pt x="237256" y="36889"/>
                    </a:cubicBezTo>
                    <a:cubicBezTo>
                      <a:pt x="235845" y="16309"/>
                      <a:pt x="218880" y="0"/>
                      <a:pt x="197940" y="0"/>
                    </a:cubicBezTo>
                    <a:cubicBezTo>
                      <a:pt x="179913" y="0"/>
                      <a:pt x="164872" y="12124"/>
                      <a:pt x="160089" y="28608"/>
                    </a:cubicBezTo>
                    <a:cubicBezTo>
                      <a:pt x="156858" y="27197"/>
                      <a:pt x="153305" y="26392"/>
                      <a:pt x="149555" y="26392"/>
                    </a:cubicBezTo>
                    <a:cubicBezTo>
                      <a:pt x="139681" y="26392"/>
                      <a:pt x="131177" y="31878"/>
                      <a:pt x="126651" y="39907"/>
                    </a:cubicBezTo>
                    <a:cubicBezTo>
                      <a:pt x="121112" y="31753"/>
                      <a:pt x="111770" y="26392"/>
                      <a:pt x="101171" y="26392"/>
                    </a:cubicBezTo>
                    <a:cubicBezTo>
                      <a:pt x="88573" y="26392"/>
                      <a:pt x="77777" y="33978"/>
                      <a:pt x="73009" y="44811"/>
                    </a:cubicBezTo>
                    <a:cubicBezTo>
                      <a:pt x="68168" y="38981"/>
                      <a:pt x="60955" y="35189"/>
                      <a:pt x="52785" y="35189"/>
                    </a:cubicBezTo>
                    <a:cubicBezTo>
                      <a:pt x="42979" y="35189"/>
                      <a:pt x="34430" y="40540"/>
                      <a:pt x="29879" y="48478"/>
                    </a:cubicBezTo>
                    <a:cubicBezTo>
                      <a:pt x="29274" y="48417"/>
                      <a:pt x="28662" y="48385"/>
                      <a:pt x="28042" y="48385"/>
                    </a:cubicBezTo>
                    <a:cubicBezTo>
                      <a:pt x="18020" y="48385"/>
                      <a:pt x="9897" y="56509"/>
                      <a:pt x="9897" y="66530"/>
                    </a:cubicBezTo>
                    <a:cubicBezTo>
                      <a:pt x="9897" y="69486"/>
                      <a:pt x="10618" y="72268"/>
                      <a:pt x="11873" y="74735"/>
                    </a:cubicBezTo>
                    <a:cubicBezTo>
                      <a:pt x="4722" y="79455"/>
                      <a:pt x="0" y="87560"/>
                      <a:pt x="0" y="96771"/>
                    </a:cubicBezTo>
                    <a:cubicBezTo>
                      <a:pt x="0" y="111347"/>
                      <a:pt x="11816" y="123163"/>
                      <a:pt x="26392" y="123163"/>
                    </a:cubicBezTo>
                    <a:cubicBezTo>
                      <a:pt x="40968" y="123163"/>
                      <a:pt x="52784" y="111347"/>
                      <a:pt x="52784" y="96771"/>
                    </a:cubicBezTo>
                    <a:cubicBezTo>
                      <a:pt x="52784" y="93608"/>
                      <a:pt x="52136" y="90616"/>
                      <a:pt x="51116" y="87805"/>
                    </a:cubicBezTo>
                    <a:cubicBezTo>
                      <a:pt x="51679" y="87841"/>
                      <a:pt x="52213" y="87973"/>
                      <a:pt x="52784" y="87973"/>
                    </a:cubicBezTo>
                    <a:cubicBezTo>
                      <a:pt x="62658" y="87973"/>
                      <a:pt x="71163" y="82487"/>
                      <a:pt x="75688" y="74459"/>
                    </a:cubicBezTo>
                    <a:cubicBezTo>
                      <a:pt x="81227" y="82613"/>
                      <a:pt x="90571" y="87973"/>
                      <a:pt x="101169" y="87973"/>
                    </a:cubicBezTo>
                    <a:cubicBezTo>
                      <a:pt x="113767" y="87973"/>
                      <a:pt x="124563" y="80388"/>
                      <a:pt x="129331" y="69554"/>
                    </a:cubicBezTo>
                    <a:cubicBezTo>
                      <a:pt x="134172" y="75384"/>
                      <a:pt x="141383" y="79176"/>
                      <a:pt x="149555" y="79176"/>
                    </a:cubicBezTo>
                    <a:cubicBezTo>
                      <a:pt x="158312" y="79176"/>
                      <a:pt x="166014" y="74863"/>
                      <a:pt x="170815" y="68297"/>
                    </a:cubicBezTo>
                    <a:cubicBezTo>
                      <a:pt x="177908" y="74998"/>
                      <a:pt x="187413" y="79176"/>
                      <a:pt x="197940" y="79176"/>
                    </a:cubicBezTo>
                    <a:cubicBezTo>
                      <a:pt x="206921" y="79176"/>
                      <a:pt x="215109" y="76071"/>
                      <a:pt x="221752" y="71031"/>
                    </a:cubicBezTo>
                    <a:cubicBezTo>
                      <a:pt x="225561" y="80923"/>
                      <a:pt x="235090" y="87973"/>
                      <a:pt x="246326" y="87973"/>
                    </a:cubicBezTo>
                    <a:cubicBezTo>
                      <a:pt x="246897" y="87973"/>
                      <a:pt x="247431" y="87841"/>
                      <a:pt x="247994" y="87805"/>
                    </a:cubicBezTo>
                    <a:cubicBezTo>
                      <a:pt x="246973" y="90616"/>
                      <a:pt x="246326" y="93608"/>
                      <a:pt x="246326" y="96771"/>
                    </a:cubicBezTo>
                    <a:cubicBezTo>
                      <a:pt x="246326" y="111347"/>
                      <a:pt x="258142" y="123163"/>
                      <a:pt x="272718" y="123163"/>
                    </a:cubicBezTo>
                    <a:cubicBezTo>
                      <a:pt x="287294" y="123163"/>
                      <a:pt x="299110" y="111347"/>
                      <a:pt x="299110" y="96771"/>
                    </a:cubicBezTo>
                    <a:cubicBezTo>
                      <a:pt x="299110" y="82195"/>
                      <a:pt x="287294" y="70379"/>
                      <a:pt x="272718" y="70379"/>
                    </a:cubicBezTo>
                    <a:close/>
                  </a:path>
                </a:pathLst>
              </a:custGeom>
              <a:solidFill>
                <a:srgbClr val="623F33"/>
              </a:solidFill>
              <a:ln w="1088" cap="flat">
                <a:noFill/>
                <a:prstDash val="solid"/>
                <a:miter/>
              </a:ln>
            </p:spPr>
            <p:txBody>
              <a:bodyPr rtlCol="0" anchor="ctr"/>
              <a:lstStyle/>
              <a:p>
                <a:endParaRPr lang="en-US"/>
              </a:p>
            </p:txBody>
          </p:sp>
        </p:grpSp>
        <p:grpSp>
          <p:nvGrpSpPr>
            <p:cNvPr id="24" name="Grafik 59">
              <a:extLst>
                <a:ext uri="{FF2B5EF4-FFF2-40B4-BE49-F238E27FC236}">
                  <a16:creationId xmlns:a16="http://schemas.microsoft.com/office/drawing/2014/main" id="{D5F9856B-D64D-BA51-A9D8-EB42A426E50E}"/>
                </a:ext>
              </a:extLst>
            </p:cNvPr>
            <p:cNvGrpSpPr/>
            <p:nvPr/>
          </p:nvGrpSpPr>
          <p:grpSpPr>
            <a:xfrm>
              <a:off x="896563" y="663777"/>
              <a:ext cx="326803" cy="510246"/>
              <a:chOff x="2414340" y="662749"/>
              <a:chExt cx="329556" cy="514545"/>
            </a:xfrm>
          </p:grpSpPr>
          <p:sp>
            <p:nvSpPr>
              <p:cNvPr id="25" name="Freihandform 24">
                <a:extLst>
                  <a:ext uri="{FF2B5EF4-FFF2-40B4-BE49-F238E27FC236}">
                    <a16:creationId xmlns:a16="http://schemas.microsoft.com/office/drawing/2014/main" id="{2CB7285A-31BA-D243-57D0-448B9594201F}"/>
                  </a:ext>
                </a:extLst>
              </p:cNvPr>
              <p:cNvSpPr/>
              <p:nvPr/>
            </p:nvSpPr>
            <p:spPr>
              <a:xfrm>
                <a:off x="2414340" y="760334"/>
                <a:ext cx="329556" cy="416958"/>
              </a:xfrm>
              <a:custGeom>
                <a:avLst/>
                <a:gdLst>
                  <a:gd name="connsiteX0" fmla="*/ 329319 w 329556"/>
                  <a:gd name="connsiteY0" fmla="*/ 386827 h 416958"/>
                  <a:gd name="connsiteX1" fmla="*/ 326010 w 329556"/>
                  <a:gd name="connsiteY1" fmla="*/ 362005 h 416958"/>
                  <a:gd name="connsiteX2" fmla="*/ 318755 w 329556"/>
                  <a:gd name="connsiteY2" fmla="*/ 307593 h 416958"/>
                  <a:gd name="connsiteX3" fmla="*/ 294051 w 329556"/>
                  <a:gd name="connsiteY3" fmla="*/ 273500 h 416958"/>
                  <a:gd name="connsiteX4" fmla="*/ 259829 w 329556"/>
                  <a:gd name="connsiteY4" fmla="*/ 257000 h 416958"/>
                  <a:gd name="connsiteX5" fmla="*/ 250968 w 329556"/>
                  <a:gd name="connsiteY5" fmla="*/ 260110 h 416958"/>
                  <a:gd name="connsiteX6" fmla="*/ 230140 w 329556"/>
                  <a:gd name="connsiteY6" fmla="*/ 252446 h 416958"/>
                  <a:gd name="connsiteX7" fmla="*/ 218009 w 329556"/>
                  <a:gd name="connsiteY7" fmla="*/ 235613 h 416958"/>
                  <a:gd name="connsiteX8" fmla="*/ 218009 w 329556"/>
                  <a:gd name="connsiteY8" fmla="*/ 207001 h 416958"/>
                  <a:gd name="connsiteX9" fmla="*/ 256223 w 329556"/>
                  <a:gd name="connsiteY9" fmla="*/ 191078 h 416958"/>
                  <a:gd name="connsiteX10" fmla="*/ 288978 w 329556"/>
                  <a:gd name="connsiteY10" fmla="*/ 141943 h 416958"/>
                  <a:gd name="connsiteX11" fmla="*/ 288978 w 329556"/>
                  <a:gd name="connsiteY11" fmla="*/ 133072 h 416958"/>
                  <a:gd name="connsiteX12" fmla="*/ 315592 w 329556"/>
                  <a:gd name="connsiteY12" fmla="*/ 106457 h 416958"/>
                  <a:gd name="connsiteX13" fmla="*/ 288978 w 329556"/>
                  <a:gd name="connsiteY13" fmla="*/ 79843 h 416958"/>
                  <a:gd name="connsiteX14" fmla="*/ 288978 w 329556"/>
                  <a:gd name="connsiteY14" fmla="*/ 62100 h 416958"/>
                  <a:gd name="connsiteX15" fmla="*/ 244621 w 329556"/>
                  <a:gd name="connsiteY15" fmla="*/ 0 h 416958"/>
                  <a:gd name="connsiteX16" fmla="*/ 84935 w 329556"/>
                  <a:gd name="connsiteY16" fmla="*/ 0 h 416958"/>
                  <a:gd name="connsiteX17" fmla="*/ 40577 w 329556"/>
                  <a:gd name="connsiteY17" fmla="*/ 62100 h 416958"/>
                  <a:gd name="connsiteX18" fmla="*/ 40577 w 329556"/>
                  <a:gd name="connsiteY18" fmla="*/ 79843 h 416958"/>
                  <a:gd name="connsiteX19" fmla="*/ 13963 w 329556"/>
                  <a:gd name="connsiteY19" fmla="*/ 106457 h 416958"/>
                  <a:gd name="connsiteX20" fmla="*/ 40577 w 329556"/>
                  <a:gd name="connsiteY20" fmla="*/ 133072 h 416958"/>
                  <a:gd name="connsiteX21" fmla="*/ 40577 w 329556"/>
                  <a:gd name="connsiteY21" fmla="*/ 141943 h 416958"/>
                  <a:gd name="connsiteX22" fmla="*/ 73333 w 329556"/>
                  <a:gd name="connsiteY22" fmla="*/ 191078 h 416958"/>
                  <a:gd name="connsiteX23" fmla="*/ 111549 w 329556"/>
                  <a:gd name="connsiteY23" fmla="*/ 207001 h 416958"/>
                  <a:gd name="connsiteX24" fmla="*/ 111549 w 329556"/>
                  <a:gd name="connsiteY24" fmla="*/ 235612 h 416958"/>
                  <a:gd name="connsiteX25" fmla="*/ 99417 w 329556"/>
                  <a:gd name="connsiteY25" fmla="*/ 252445 h 416958"/>
                  <a:gd name="connsiteX26" fmla="*/ 78589 w 329556"/>
                  <a:gd name="connsiteY26" fmla="*/ 260109 h 416958"/>
                  <a:gd name="connsiteX27" fmla="*/ 69729 w 329556"/>
                  <a:gd name="connsiteY27" fmla="*/ 256999 h 416958"/>
                  <a:gd name="connsiteX28" fmla="*/ 35506 w 329556"/>
                  <a:gd name="connsiteY28" fmla="*/ 273499 h 416958"/>
                  <a:gd name="connsiteX29" fmla="*/ 10803 w 329556"/>
                  <a:gd name="connsiteY29" fmla="*/ 307592 h 416958"/>
                  <a:gd name="connsiteX30" fmla="*/ 4142 w 329556"/>
                  <a:gd name="connsiteY30" fmla="*/ 357546 h 416958"/>
                  <a:gd name="connsiteX31" fmla="*/ 238 w 329556"/>
                  <a:gd name="connsiteY31" fmla="*/ 386826 h 416958"/>
                  <a:gd name="connsiteX32" fmla="*/ 26619 w 329556"/>
                  <a:gd name="connsiteY32" fmla="*/ 416958 h 416958"/>
                  <a:gd name="connsiteX33" fmla="*/ 26619 w 329556"/>
                  <a:gd name="connsiteY33" fmla="*/ 416958 h 416958"/>
                  <a:gd name="connsiteX34" fmla="*/ 302937 w 329556"/>
                  <a:gd name="connsiteY34" fmla="*/ 416958 h 416958"/>
                  <a:gd name="connsiteX35" fmla="*/ 302937 w 329556"/>
                  <a:gd name="connsiteY35" fmla="*/ 416958 h 416958"/>
                  <a:gd name="connsiteX36" fmla="*/ 329319 w 329556"/>
                  <a:gd name="connsiteY36" fmla="*/ 386827 h 416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29556" h="416958">
                    <a:moveTo>
                      <a:pt x="329319" y="386827"/>
                    </a:moveTo>
                    <a:lnTo>
                      <a:pt x="326010" y="362005"/>
                    </a:lnTo>
                    <a:lnTo>
                      <a:pt x="318755" y="307593"/>
                    </a:lnTo>
                    <a:cubicBezTo>
                      <a:pt x="316782" y="292796"/>
                      <a:pt x="307498" y="279983"/>
                      <a:pt x="294051" y="273500"/>
                    </a:cubicBezTo>
                    <a:lnTo>
                      <a:pt x="259829" y="257000"/>
                    </a:lnTo>
                    <a:cubicBezTo>
                      <a:pt x="256498" y="255395"/>
                      <a:pt x="252619" y="256852"/>
                      <a:pt x="250968" y="260110"/>
                    </a:cubicBezTo>
                    <a:lnTo>
                      <a:pt x="230140" y="252446"/>
                    </a:lnTo>
                    <a:cubicBezTo>
                      <a:pt x="222895" y="250031"/>
                      <a:pt x="218009" y="243251"/>
                      <a:pt x="218009" y="235613"/>
                    </a:cubicBezTo>
                    <a:lnTo>
                      <a:pt x="218009" y="207001"/>
                    </a:lnTo>
                    <a:lnTo>
                      <a:pt x="256223" y="191078"/>
                    </a:lnTo>
                    <a:cubicBezTo>
                      <a:pt x="276058" y="182813"/>
                      <a:pt x="288978" y="163432"/>
                      <a:pt x="288978" y="141943"/>
                    </a:cubicBezTo>
                    <a:lnTo>
                      <a:pt x="288978" y="133072"/>
                    </a:lnTo>
                    <a:cubicBezTo>
                      <a:pt x="303677" y="133072"/>
                      <a:pt x="315592" y="121156"/>
                      <a:pt x="315592" y="106457"/>
                    </a:cubicBezTo>
                    <a:cubicBezTo>
                      <a:pt x="315592" y="91758"/>
                      <a:pt x="303677" y="79843"/>
                      <a:pt x="288978" y="79843"/>
                    </a:cubicBezTo>
                    <a:lnTo>
                      <a:pt x="288978" y="62100"/>
                    </a:lnTo>
                    <a:cubicBezTo>
                      <a:pt x="288978" y="37602"/>
                      <a:pt x="269118" y="0"/>
                      <a:pt x="244621" y="0"/>
                    </a:cubicBezTo>
                    <a:lnTo>
                      <a:pt x="84935" y="0"/>
                    </a:lnTo>
                    <a:cubicBezTo>
                      <a:pt x="60437" y="0"/>
                      <a:pt x="40577" y="37602"/>
                      <a:pt x="40577" y="62100"/>
                    </a:cubicBezTo>
                    <a:lnTo>
                      <a:pt x="40577" y="79843"/>
                    </a:lnTo>
                    <a:cubicBezTo>
                      <a:pt x="25878" y="79843"/>
                      <a:pt x="13963" y="91758"/>
                      <a:pt x="13963" y="106457"/>
                    </a:cubicBezTo>
                    <a:cubicBezTo>
                      <a:pt x="13963" y="121156"/>
                      <a:pt x="25878" y="133072"/>
                      <a:pt x="40577" y="133072"/>
                    </a:cubicBezTo>
                    <a:lnTo>
                      <a:pt x="40577" y="141943"/>
                    </a:lnTo>
                    <a:cubicBezTo>
                      <a:pt x="40577" y="163431"/>
                      <a:pt x="53498" y="182812"/>
                      <a:pt x="73333" y="191078"/>
                    </a:cubicBezTo>
                    <a:lnTo>
                      <a:pt x="111549" y="207001"/>
                    </a:lnTo>
                    <a:lnTo>
                      <a:pt x="111549" y="235612"/>
                    </a:lnTo>
                    <a:cubicBezTo>
                      <a:pt x="111549" y="243250"/>
                      <a:pt x="106662" y="250030"/>
                      <a:pt x="99417" y="252445"/>
                    </a:cubicBezTo>
                    <a:lnTo>
                      <a:pt x="78589" y="260109"/>
                    </a:lnTo>
                    <a:cubicBezTo>
                      <a:pt x="76938" y="256851"/>
                      <a:pt x="73059" y="255395"/>
                      <a:pt x="69729" y="256999"/>
                    </a:cubicBezTo>
                    <a:lnTo>
                      <a:pt x="35506" y="273499"/>
                    </a:lnTo>
                    <a:cubicBezTo>
                      <a:pt x="22059" y="279983"/>
                      <a:pt x="12775" y="292794"/>
                      <a:pt x="10803" y="307592"/>
                    </a:cubicBezTo>
                    <a:lnTo>
                      <a:pt x="4142" y="357546"/>
                    </a:lnTo>
                    <a:lnTo>
                      <a:pt x="238" y="386826"/>
                    </a:lnTo>
                    <a:cubicBezTo>
                      <a:pt x="-1889" y="402782"/>
                      <a:pt x="10523" y="416958"/>
                      <a:pt x="26619" y="416958"/>
                    </a:cubicBezTo>
                    <a:lnTo>
                      <a:pt x="26619" y="416958"/>
                    </a:lnTo>
                    <a:lnTo>
                      <a:pt x="302937" y="416958"/>
                    </a:lnTo>
                    <a:lnTo>
                      <a:pt x="302937" y="416958"/>
                    </a:lnTo>
                    <a:cubicBezTo>
                      <a:pt x="319033" y="416958"/>
                      <a:pt x="331446" y="402782"/>
                      <a:pt x="329319" y="386827"/>
                    </a:cubicBezTo>
                    <a:close/>
                  </a:path>
                </a:pathLst>
              </a:custGeom>
              <a:solidFill>
                <a:srgbClr val="FFD7A3"/>
              </a:solidFill>
              <a:ln w="1109" cap="flat">
                <a:noFill/>
                <a:prstDash val="solid"/>
                <a:miter/>
              </a:ln>
            </p:spPr>
            <p:txBody>
              <a:bodyPr rtlCol="0" anchor="ctr"/>
              <a:lstStyle/>
              <a:p>
                <a:endParaRPr lang="en-US"/>
              </a:p>
            </p:txBody>
          </p:sp>
          <p:sp>
            <p:nvSpPr>
              <p:cNvPr id="26" name="Freihandform 25">
                <a:extLst>
                  <a:ext uri="{FF2B5EF4-FFF2-40B4-BE49-F238E27FC236}">
                    <a16:creationId xmlns:a16="http://schemas.microsoft.com/office/drawing/2014/main" id="{D7A5E1C3-BEE8-D84A-A390-5AC2EB16740D}"/>
                  </a:ext>
                </a:extLst>
              </p:cNvPr>
              <p:cNvSpPr/>
              <p:nvPr/>
            </p:nvSpPr>
            <p:spPr>
              <a:xfrm>
                <a:off x="2517292" y="966596"/>
                <a:ext cx="115053" cy="46414"/>
              </a:xfrm>
              <a:custGeom>
                <a:avLst/>
                <a:gdLst>
                  <a:gd name="connsiteX0" fmla="*/ 115054 w 115053"/>
                  <a:gd name="connsiteY0" fmla="*/ 0 h 46414"/>
                  <a:gd name="connsiteX1" fmla="*/ 8596 w 115053"/>
                  <a:gd name="connsiteY1" fmla="*/ 0 h 46414"/>
                  <a:gd name="connsiteX2" fmla="*/ 8596 w 115053"/>
                  <a:gd name="connsiteY2" fmla="*/ 29352 h 46414"/>
                  <a:gd name="connsiteX3" fmla="*/ 0 w 115053"/>
                  <a:gd name="connsiteY3" fmla="*/ 44546 h 46414"/>
                  <a:gd name="connsiteX4" fmla="*/ 115054 w 115053"/>
                  <a:gd name="connsiteY4" fmla="*/ 0 h 46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53" h="46414">
                    <a:moveTo>
                      <a:pt x="115054" y="0"/>
                    </a:moveTo>
                    <a:lnTo>
                      <a:pt x="8596" y="0"/>
                    </a:lnTo>
                    <a:lnTo>
                      <a:pt x="8596" y="29352"/>
                    </a:lnTo>
                    <a:cubicBezTo>
                      <a:pt x="8596" y="35665"/>
                      <a:pt x="5251" y="41386"/>
                      <a:pt x="0" y="44546"/>
                    </a:cubicBezTo>
                    <a:cubicBezTo>
                      <a:pt x="74215" y="57367"/>
                      <a:pt x="115054" y="0"/>
                      <a:pt x="115054" y="0"/>
                    </a:cubicBezTo>
                    <a:close/>
                  </a:path>
                </a:pathLst>
              </a:custGeom>
              <a:solidFill>
                <a:srgbClr val="FDC88E"/>
              </a:solidFill>
              <a:ln w="1109" cap="flat">
                <a:noFill/>
                <a:prstDash val="solid"/>
                <a:miter/>
              </a:ln>
            </p:spPr>
            <p:txBody>
              <a:bodyPr rtlCol="0" anchor="ctr"/>
              <a:lstStyle/>
              <a:p>
                <a:endParaRPr lang="en-US"/>
              </a:p>
            </p:txBody>
          </p:sp>
          <p:sp>
            <p:nvSpPr>
              <p:cNvPr id="27" name="Freihandform 26">
                <a:extLst>
                  <a:ext uri="{FF2B5EF4-FFF2-40B4-BE49-F238E27FC236}">
                    <a16:creationId xmlns:a16="http://schemas.microsoft.com/office/drawing/2014/main" id="{96E48EAD-D2B8-900E-BC12-A3E1939FF5BA}"/>
                  </a:ext>
                </a:extLst>
              </p:cNvPr>
              <p:cNvSpPr/>
              <p:nvPr/>
            </p:nvSpPr>
            <p:spPr>
              <a:xfrm>
                <a:off x="2464974" y="1016543"/>
                <a:ext cx="228367" cy="95322"/>
              </a:xfrm>
              <a:custGeom>
                <a:avLst/>
                <a:gdLst>
                  <a:gd name="connsiteX0" fmla="*/ 189736 w 228367"/>
                  <a:gd name="connsiteY0" fmla="*/ 0 h 95322"/>
                  <a:gd name="connsiteX1" fmla="*/ 114143 w 228367"/>
                  <a:gd name="connsiteY1" fmla="*/ 54292 h 95322"/>
                  <a:gd name="connsiteX2" fmla="*/ 38551 w 228367"/>
                  <a:gd name="connsiteY2" fmla="*/ 0 h 95322"/>
                  <a:gd name="connsiteX3" fmla="*/ 0 w 228367"/>
                  <a:gd name="connsiteY3" fmla="*/ 14293 h 95322"/>
                  <a:gd name="connsiteX4" fmla="*/ 114143 w 228367"/>
                  <a:gd name="connsiteY4" fmla="*/ 95323 h 95322"/>
                  <a:gd name="connsiteX5" fmla="*/ 228368 w 228367"/>
                  <a:gd name="connsiteY5" fmla="*/ 14062 h 95322"/>
                  <a:gd name="connsiteX6" fmla="*/ 189736 w 228367"/>
                  <a:gd name="connsiteY6" fmla="*/ 0 h 95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367" h="95322">
                    <a:moveTo>
                      <a:pt x="189736" y="0"/>
                    </a:moveTo>
                    <a:cubicBezTo>
                      <a:pt x="179072" y="31549"/>
                      <a:pt x="149293" y="54292"/>
                      <a:pt x="114143" y="54292"/>
                    </a:cubicBezTo>
                    <a:cubicBezTo>
                      <a:pt x="78994" y="54292"/>
                      <a:pt x="49215" y="31548"/>
                      <a:pt x="38551" y="0"/>
                    </a:cubicBezTo>
                    <a:lnTo>
                      <a:pt x="0" y="14293"/>
                    </a:lnTo>
                    <a:cubicBezTo>
                      <a:pt x="16468" y="61471"/>
                      <a:pt x="61349" y="95323"/>
                      <a:pt x="114143" y="95323"/>
                    </a:cubicBezTo>
                    <a:cubicBezTo>
                      <a:pt x="167024" y="95323"/>
                      <a:pt x="211967" y="61362"/>
                      <a:pt x="228368" y="14062"/>
                    </a:cubicBezTo>
                    <a:lnTo>
                      <a:pt x="189736" y="0"/>
                    </a:lnTo>
                    <a:close/>
                  </a:path>
                </a:pathLst>
              </a:custGeom>
              <a:solidFill>
                <a:srgbClr val="26ABB4"/>
              </a:solidFill>
              <a:ln w="1109" cap="flat">
                <a:noFill/>
                <a:prstDash val="solid"/>
                <a:miter/>
              </a:ln>
            </p:spPr>
            <p:txBody>
              <a:bodyPr rtlCol="0" anchor="ctr"/>
              <a:lstStyle/>
              <a:p>
                <a:endParaRPr lang="en-US"/>
              </a:p>
            </p:txBody>
          </p:sp>
          <p:sp>
            <p:nvSpPr>
              <p:cNvPr id="28" name="Freihandform 27">
                <a:extLst>
                  <a:ext uri="{FF2B5EF4-FFF2-40B4-BE49-F238E27FC236}">
                    <a16:creationId xmlns:a16="http://schemas.microsoft.com/office/drawing/2014/main" id="{1356C24C-D45E-709E-E35D-C377EFCB040F}"/>
                  </a:ext>
                </a:extLst>
              </p:cNvPr>
              <p:cNvSpPr/>
              <p:nvPr/>
            </p:nvSpPr>
            <p:spPr>
              <a:xfrm>
                <a:off x="2414341" y="1016677"/>
                <a:ext cx="329554" cy="160615"/>
              </a:xfrm>
              <a:custGeom>
                <a:avLst/>
                <a:gdLst>
                  <a:gd name="connsiteX0" fmla="*/ 329316 w 329554"/>
                  <a:gd name="connsiteY0" fmla="*/ 130485 h 160615"/>
                  <a:gd name="connsiteX1" fmla="*/ 318753 w 329554"/>
                  <a:gd name="connsiteY1" fmla="*/ 51251 h 160615"/>
                  <a:gd name="connsiteX2" fmla="*/ 294049 w 329554"/>
                  <a:gd name="connsiteY2" fmla="*/ 17158 h 160615"/>
                  <a:gd name="connsiteX3" fmla="*/ 259826 w 329554"/>
                  <a:gd name="connsiteY3" fmla="*/ 658 h 160615"/>
                  <a:gd name="connsiteX4" fmla="*/ 250796 w 329554"/>
                  <a:gd name="connsiteY4" fmla="*/ 4106 h 160615"/>
                  <a:gd name="connsiteX5" fmla="*/ 164777 w 329554"/>
                  <a:gd name="connsiteY5" fmla="*/ 89647 h 160615"/>
                  <a:gd name="connsiteX6" fmla="*/ 78758 w 329554"/>
                  <a:gd name="connsiteY6" fmla="*/ 4105 h 160615"/>
                  <a:gd name="connsiteX7" fmla="*/ 69728 w 329554"/>
                  <a:gd name="connsiteY7" fmla="*/ 657 h 160615"/>
                  <a:gd name="connsiteX8" fmla="*/ 35505 w 329554"/>
                  <a:gd name="connsiteY8" fmla="*/ 17157 h 160615"/>
                  <a:gd name="connsiteX9" fmla="*/ 10801 w 329554"/>
                  <a:gd name="connsiteY9" fmla="*/ 51250 h 160615"/>
                  <a:gd name="connsiteX10" fmla="*/ 238 w 329554"/>
                  <a:gd name="connsiteY10" fmla="*/ 130484 h 160615"/>
                  <a:gd name="connsiteX11" fmla="*/ 26619 w 329554"/>
                  <a:gd name="connsiteY11" fmla="*/ 160616 h 160615"/>
                  <a:gd name="connsiteX12" fmla="*/ 302937 w 329554"/>
                  <a:gd name="connsiteY12" fmla="*/ 160616 h 160615"/>
                  <a:gd name="connsiteX13" fmla="*/ 329316 w 329554"/>
                  <a:gd name="connsiteY13" fmla="*/ 130485 h 160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9554" h="160615">
                    <a:moveTo>
                      <a:pt x="329316" y="130485"/>
                    </a:moveTo>
                    <a:lnTo>
                      <a:pt x="318753" y="51251"/>
                    </a:lnTo>
                    <a:cubicBezTo>
                      <a:pt x="316780" y="36453"/>
                      <a:pt x="307496" y="23642"/>
                      <a:pt x="294049" y="17158"/>
                    </a:cubicBezTo>
                    <a:lnTo>
                      <a:pt x="259826" y="658"/>
                    </a:lnTo>
                    <a:cubicBezTo>
                      <a:pt x="256381" y="-1003"/>
                      <a:pt x="252341" y="607"/>
                      <a:pt x="250796" y="4106"/>
                    </a:cubicBezTo>
                    <a:cubicBezTo>
                      <a:pt x="228357" y="54924"/>
                      <a:pt x="189913" y="78555"/>
                      <a:pt x="164777" y="89647"/>
                    </a:cubicBezTo>
                    <a:cubicBezTo>
                      <a:pt x="139640" y="78556"/>
                      <a:pt x="101196" y="54924"/>
                      <a:pt x="78758" y="4105"/>
                    </a:cubicBezTo>
                    <a:cubicBezTo>
                      <a:pt x="77213" y="606"/>
                      <a:pt x="73173" y="-1003"/>
                      <a:pt x="69728" y="657"/>
                    </a:cubicBezTo>
                    <a:lnTo>
                      <a:pt x="35505" y="17157"/>
                    </a:lnTo>
                    <a:cubicBezTo>
                      <a:pt x="22058" y="23641"/>
                      <a:pt x="12774" y="36452"/>
                      <a:pt x="10801" y="51250"/>
                    </a:cubicBezTo>
                    <a:lnTo>
                      <a:pt x="238" y="130484"/>
                    </a:lnTo>
                    <a:cubicBezTo>
                      <a:pt x="-1889" y="146438"/>
                      <a:pt x="10522" y="160616"/>
                      <a:pt x="26619" y="160616"/>
                    </a:cubicBezTo>
                    <a:lnTo>
                      <a:pt x="302937" y="160616"/>
                    </a:lnTo>
                    <a:cubicBezTo>
                      <a:pt x="319032" y="160617"/>
                      <a:pt x="331444" y="146439"/>
                      <a:pt x="329316" y="130485"/>
                    </a:cubicBezTo>
                    <a:close/>
                  </a:path>
                </a:pathLst>
              </a:custGeom>
              <a:solidFill>
                <a:srgbClr val="97CCD2"/>
              </a:solidFill>
              <a:ln w="1109" cap="flat">
                <a:noFill/>
                <a:prstDash val="solid"/>
                <a:miter/>
              </a:ln>
            </p:spPr>
            <p:txBody>
              <a:bodyPr rtlCol="0" anchor="ctr"/>
              <a:lstStyle/>
              <a:p>
                <a:endParaRPr lang="en-US"/>
              </a:p>
            </p:txBody>
          </p:sp>
          <p:sp>
            <p:nvSpPr>
              <p:cNvPr id="29" name="Freihandform 28">
                <a:extLst>
                  <a:ext uri="{FF2B5EF4-FFF2-40B4-BE49-F238E27FC236}">
                    <a16:creationId xmlns:a16="http://schemas.microsoft.com/office/drawing/2014/main" id="{3347A38C-E577-FB3C-85B6-E33175DF0F54}"/>
                  </a:ext>
                </a:extLst>
              </p:cNvPr>
              <p:cNvSpPr/>
              <p:nvPr/>
            </p:nvSpPr>
            <p:spPr>
              <a:xfrm>
                <a:off x="2477989" y="1016677"/>
                <a:ext cx="202260" cy="104354"/>
              </a:xfrm>
              <a:custGeom>
                <a:avLst/>
                <a:gdLst>
                  <a:gd name="connsiteX0" fmla="*/ 106791 w 202260"/>
                  <a:gd name="connsiteY0" fmla="*/ 101692 h 104354"/>
                  <a:gd name="connsiteX1" fmla="*/ 202260 w 202260"/>
                  <a:gd name="connsiteY1" fmla="*/ 3590 h 104354"/>
                  <a:gd name="connsiteX2" fmla="*/ 196179 w 202260"/>
                  <a:gd name="connsiteY2" fmla="*/ 658 h 104354"/>
                  <a:gd name="connsiteX3" fmla="*/ 187149 w 202260"/>
                  <a:gd name="connsiteY3" fmla="*/ 4106 h 104354"/>
                  <a:gd name="connsiteX4" fmla="*/ 101129 w 202260"/>
                  <a:gd name="connsiteY4" fmla="*/ 89647 h 104354"/>
                  <a:gd name="connsiteX5" fmla="*/ 15110 w 202260"/>
                  <a:gd name="connsiteY5" fmla="*/ 4105 h 104354"/>
                  <a:gd name="connsiteX6" fmla="*/ 6080 w 202260"/>
                  <a:gd name="connsiteY6" fmla="*/ 657 h 104354"/>
                  <a:gd name="connsiteX7" fmla="*/ 0 w 202260"/>
                  <a:gd name="connsiteY7" fmla="*/ 3589 h 104354"/>
                  <a:gd name="connsiteX8" fmla="*/ 95468 w 202260"/>
                  <a:gd name="connsiteY8" fmla="*/ 101690 h 104354"/>
                  <a:gd name="connsiteX9" fmla="*/ 101129 w 202260"/>
                  <a:gd name="connsiteY9" fmla="*/ 104354 h 104354"/>
                  <a:gd name="connsiteX10" fmla="*/ 106791 w 202260"/>
                  <a:gd name="connsiteY10" fmla="*/ 101692 h 104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260" h="104354">
                    <a:moveTo>
                      <a:pt x="106791" y="101692"/>
                    </a:moveTo>
                    <a:cubicBezTo>
                      <a:pt x="149652" y="81540"/>
                      <a:pt x="182449" y="47625"/>
                      <a:pt x="202260" y="3590"/>
                    </a:cubicBezTo>
                    <a:lnTo>
                      <a:pt x="196179" y="658"/>
                    </a:lnTo>
                    <a:cubicBezTo>
                      <a:pt x="192733" y="-1003"/>
                      <a:pt x="188694" y="607"/>
                      <a:pt x="187149" y="4106"/>
                    </a:cubicBezTo>
                    <a:cubicBezTo>
                      <a:pt x="164710" y="54924"/>
                      <a:pt x="126265" y="78555"/>
                      <a:pt x="101129" y="89647"/>
                    </a:cubicBezTo>
                    <a:cubicBezTo>
                      <a:pt x="75993" y="78556"/>
                      <a:pt x="37548" y="54924"/>
                      <a:pt x="15110" y="4105"/>
                    </a:cubicBezTo>
                    <a:cubicBezTo>
                      <a:pt x="13566" y="606"/>
                      <a:pt x="9526" y="-1003"/>
                      <a:pt x="6080" y="657"/>
                    </a:cubicBezTo>
                    <a:lnTo>
                      <a:pt x="0" y="3589"/>
                    </a:lnTo>
                    <a:cubicBezTo>
                      <a:pt x="19811" y="47623"/>
                      <a:pt x="52607" y="81539"/>
                      <a:pt x="95468" y="101690"/>
                    </a:cubicBezTo>
                    <a:lnTo>
                      <a:pt x="101129" y="104354"/>
                    </a:lnTo>
                    <a:lnTo>
                      <a:pt x="106791" y="101692"/>
                    </a:lnTo>
                    <a:close/>
                  </a:path>
                </a:pathLst>
              </a:custGeom>
              <a:solidFill>
                <a:srgbClr val="D0E8EA"/>
              </a:solidFill>
              <a:ln w="1109" cap="flat">
                <a:noFill/>
                <a:prstDash val="solid"/>
                <a:miter/>
              </a:ln>
            </p:spPr>
            <p:txBody>
              <a:bodyPr rtlCol="0" anchor="ctr"/>
              <a:lstStyle/>
              <a:p>
                <a:endParaRPr lang="en-US"/>
              </a:p>
            </p:txBody>
          </p:sp>
          <p:sp>
            <p:nvSpPr>
              <p:cNvPr id="30" name="Freihandform 29">
                <a:extLst>
                  <a:ext uri="{FF2B5EF4-FFF2-40B4-BE49-F238E27FC236}">
                    <a16:creationId xmlns:a16="http://schemas.microsoft.com/office/drawing/2014/main" id="{68A0F15F-579D-CF50-9E68-613CF8899577}"/>
                  </a:ext>
                </a:extLst>
              </p:cNvPr>
              <p:cNvSpPr/>
              <p:nvPr/>
            </p:nvSpPr>
            <p:spPr>
              <a:xfrm>
                <a:off x="2414340" y="1055962"/>
                <a:ext cx="67191" cy="121331"/>
              </a:xfrm>
              <a:custGeom>
                <a:avLst/>
                <a:gdLst>
                  <a:gd name="connsiteX0" fmla="*/ 67192 w 67191"/>
                  <a:gd name="connsiteY0" fmla="*/ 83322 h 121331"/>
                  <a:gd name="connsiteX1" fmla="*/ 57848 w 67191"/>
                  <a:gd name="connsiteY1" fmla="*/ 56089 h 121331"/>
                  <a:gd name="connsiteX2" fmla="*/ 14224 w 67191"/>
                  <a:gd name="connsiteY2" fmla="*/ 0 h 121331"/>
                  <a:gd name="connsiteX3" fmla="*/ 10801 w 67191"/>
                  <a:gd name="connsiteY3" fmla="*/ 11965 h 121331"/>
                  <a:gd name="connsiteX4" fmla="*/ 238 w 67191"/>
                  <a:gd name="connsiteY4" fmla="*/ 91200 h 121331"/>
                  <a:gd name="connsiteX5" fmla="*/ 26619 w 67191"/>
                  <a:gd name="connsiteY5" fmla="*/ 121331 h 121331"/>
                  <a:gd name="connsiteX6" fmla="*/ 67192 w 67191"/>
                  <a:gd name="connsiteY6" fmla="*/ 121331 h 121331"/>
                  <a:gd name="connsiteX7" fmla="*/ 67192 w 67191"/>
                  <a:gd name="connsiteY7" fmla="*/ 83322 h 12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91" h="121331">
                    <a:moveTo>
                      <a:pt x="67192" y="83322"/>
                    </a:moveTo>
                    <a:cubicBezTo>
                      <a:pt x="67192" y="73458"/>
                      <a:pt x="63904" y="63876"/>
                      <a:pt x="57848" y="56089"/>
                    </a:cubicBezTo>
                    <a:lnTo>
                      <a:pt x="14224" y="0"/>
                    </a:lnTo>
                    <a:cubicBezTo>
                      <a:pt x="12564" y="3774"/>
                      <a:pt x="11360" y="7775"/>
                      <a:pt x="10801" y="11965"/>
                    </a:cubicBezTo>
                    <a:lnTo>
                      <a:pt x="238" y="91200"/>
                    </a:lnTo>
                    <a:cubicBezTo>
                      <a:pt x="-1889" y="107154"/>
                      <a:pt x="10522" y="121331"/>
                      <a:pt x="26619" y="121331"/>
                    </a:cubicBezTo>
                    <a:lnTo>
                      <a:pt x="67192" y="121331"/>
                    </a:lnTo>
                    <a:lnTo>
                      <a:pt x="67192" y="83322"/>
                    </a:lnTo>
                    <a:close/>
                  </a:path>
                </a:pathLst>
              </a:custGeom>
              <a:solidFill>
                <a:srgbClr val="26ABB4"/>
              </a:solidFill>
              <a:ln w="1109" cap="flat">
                <a:noFill/>
                <a:prstDash val="solid"/>
                <a:miter/>
              </a:ln>
            </p:spPr>
            <p:txBody>
              <a:bodyPr rtlCol="0" anchor="ctr"/>
              <a:lstStyle/>
              <a:p>
                <a:endParaRPr lang="en-US"/>
              </a:p>
            </p:txBody>
          </p:sp>
          <p:sp>
            <p:nvSpPr>
              <p:cNvPr id="31" name="Freihandform 30">
                <a:extLst>
                  <a:ext uri="{FF2B5EF4-FFF2-40B4-BE49-F238E27FC236}">
                    <a16:creationId xmlns:a16="http://schemas.microsoft.com/office/drawing/2014/main" id="{CF2E82E6-955B-A8CB-0488-A3BD25B4B998}"/>
                  </a:ext>
                </a:extLst>
              </p:cNvPr>
              <p:cNvSpPr/>
              <p:nvPr/>
            </p:nvSpPr>
            <p:spPr>
              <a:xfrm>
                <a:off x="2676703" y="1055962"/>
                <a:ext cx="67191" cy="121331"/>
              </a:xfrm>
              <a:custGeom>
                <a:avLst/>
                <a:gdLst>
                  <a:gd name="connsiteX0" fmla="*/ 0 w 67191"/>
                  <a:gd name="connsiteY0" fmla="*/ 83322 h 121331"/>
                  <a:gd name="connsiteX1" fmla="*/ 9344 w 67191"/>
                  <a:gd name="connsiteY1" fmla="*/ 56089 h 121331"/>
                  <a:gd name="connsiteX2" fmla="*/ 52968 w 67191"/>
                  <a:gd name="connsiteY2" fmla="*/ 0 h 121331"/>
                  <a:gd name="connsiteX3" fmla="*/ 56390 w 67191"/>
                  <a:gd name="connsiteY3" fmla="*/ 11965 h 121331"/>
                  <a:gd name="connsiteX4" fmla="*/ 66954 w 67191"/>
                  <a:gd name="connsiteY4" fmla="*/ 91200 h 121331"/>
                  <a:gd name="connsiteX5" fmla="*/ 40572 w 67191"/>
                  <a:gd name="connsiteY5" fmla="*/ 121331 h 121331"/>
                  <a:gd name="connsiteX6" fmla="*/ 0 w 67191"/>
                  <a:gd name="connsiteY6" fmla="*/ 121331 h 121331"/>
                  <a:gd name="connsiteX7" fmla="*/ 0 w 67191"/>
                  <a:gd name="connsiteY7" fmla="*/ 83322 h 12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91" h="121331">
                    <a:moveTo>
                      <a:pt x="0" y="83322"/>
                    </a:moveTo>
                    <a:cubicBezTo>
                      <a:pt x="0" y="73458"/>
                      <a:pt x="3288" y="63876"/>
                      <a:pt x="9344" y="56089"/>
                    </a:cubicBezTo>
                    <a:lnTo>
                      <a:pt x="52968" y="0"/>
                    </a:lnTo>
                    <a:cubicBezTo>
                      <a:pt x="54628" y="3774"/>
                      <a:pt x="55831" y="7775"/>
                      <a:pt x="56390" y="11965"/>
                    </a:cubicBezTo>
                    <a:lnTo>
                      <a:pt x="66954" y="91200"/>
                    </a:lnTo>
                    <a:cubicBezTo>
                      <a:pt x="69081" y="107154"/>
                      <a:pt x="56670" y="121331"/>
                      <a:pt x="40572" y="121331"/>
                    </a:cubicBezTo>
                    <a:lnTo>
                      <a:pt x="0" y="121331"/>
                    </a:lnTo>
                    <a:lnTo>
                      <a:pt x="0" y="83322"/>
                    </a:lnTo>
                    <a:close/>
                  </a:path>
                </a:pathLst>
              </a:custGeom>
              <a:solidFill>
                <a:srgbClr val="26ABB4"/>
              </a:solidFill>
              <a:ln w="1109" cap="flat">
                <a:noFill/>
                <a:prstDash val="solid"/>
                <a:miter/>
              </a:ln>
            </p:spPr>
            <p:txBody>
              <a:bodyPr rtlCol="0" anchor="ctr"/>
              <a:lstStyle/>
              <a:p>
                <a:endParaRPr lang="en-US"/>
              </a:p>
            </p:txBody>
          </p:sp>
          <p:sp>
            <p:nvSpPr>
              <p:cNvPr id="32" name="Freihandform 31">
                <a:extLst>
                  <a:ext uri="{FF2B5EF4-FFF2-40B4-BE49-F238E27FC236}">
                    <a16:creationId xmlns:a16="http://schemas.microsoft.com/office/drawing/2014/main" id="{B6C554E5-EE5F-7340-B77A-60BB00831A80}"/>
                  </a:ext>
                </a:extLst>
              </p:cNvPr>
              <p:cNvSpPr/>
              <p:nvPr/>
            </p:nvSpPr>
            <p:spPr>
              <a:xfrm>
                <a:off x="2685557" y="884535"/>
                <a:ext cx="35504" cy="106457"/>
              </a:xfrm>
              <a:custGeom>
                <a:avLst/>
                <a:gdLst>
                  <a:gd name="connsiteX0" fmla="*/ 26624 w 35504"/>
                  <a:gd name="connsiteY0" fmla="*/ 0 h 106457"/>
                  <a:gd name="connsiteX1" fmla="*/ 8881 w 35504"/>
                  <a:gd name="connsiteY1" fmla="*/ 0 h 106457"/>
                  <a:gd name="connsiteX2" fmla="*/ 9 w 35504"/>
                  <a:gd name="connsiteY2" fmla="*/ 53228 h 106457"/>
                  <a:gd name="connsiteX3" fmla="*/ 8881 w 35504"/>
                  <a:gd name="connsiteY3" fmla="*/ 106457 h 106457"/>
                  <a:gd name="connsiteX4" fmla="*/ 26624 w 35504"/>
                  <a:gd name="connsiteY4" fmla="*/ 106457 h 106457"/>
                  <a:gd name="connsiteX5" fmla="*/ 35495 w 35504"/>
                  <a:gd name="connsiteY5" fmla="*/ 53228 h 106457"/>
                  <a:gd name="connsiteX6" fmla="*/ 26624 w 35504"/>
                  <a:gd name="connsiteY6" fmla="*/ 0 h 10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4" h="106457">
                    <a:moveTo>
                      <a:pt x="26624" y="0"/>
                    </a:moveTo>
                    <a:lnTo>
                      <a:pt x="8881" y="0"/>
                    </a:lnTo>
                    <a:cubicBezTo>
                      <a:pt x="8881" y="0"/>
                      <a:pt x="431" y="23388"/>
                      <a:pt x="9" y="53228"/>
                    </a:cubicBezTo>
                    <a:cubicBezTo>
                      <a:pt x="-227" y="69940"/>
                      <a:pt x="4103" y="88676"/>
                      <a:pt x="8881" y="106457"/>
                    </a:cubicBezTo>
                    <a:lnTo>
                      <a:pt x="26624" y="106457"/>
                    </a:lnTo>
                    <a:cubicBezTo>
                      <a:pt x="31401" y="88675"/>
                      <a:pt x="35731" y="69939"/>
                      <a:pt x="35495" y="53228"/>
                    </a:cubicBezTo>
                    <a:cubicBezTo>
                      <a:pt x="35074" y="23390"/>
                      <a:pt x="26624" y="0"/>
                      <a:pt x="26624" y="0"/>
                    </a:cubicBezTo>
                    <a:close/>
                  </a:path>
                </a:pathLst>
              </a:custGeom>
              <a:solidFill>
                <a:srgbClr val="FFC85C"/>
              </a:solidFill>
              <a:ln w="1109" cap="flat">
                <a:noFill/>
                <a:prstDash val="solid"/>
                <a:miter/>
              </a:ln>
            </p:spPr>
            <p:txBody>
              <a:bodyPr rtlCol="0" anchor="ctr"/>
              <a:lstStyle/>
              <a:p>
                <a:endParaRPr lang="en-US"/>
              </a:p>
            </p:txBody>
          </p:sp>
          <p:sp>
            <p:nvSpPr>
              <p:cNvPr id="33" name="Freihandform 32">
                <a:extLst>
                  <a:ext uri="{FF2B5EF4-FFF2-40B4-BE49-F238E27FC236}">
                    <a16:creationId xmlns:a16="http://schemas.microsoft.com/office/drawing/2014/main" id="{2807DB66-97F6-C452-92D7-C53454563144}"/>
                  </a:ext>
                </a:extLst>
              </p:cNvPr>
              <p:cNvSpPr/>
              <p:nvPr/>
            </p:nvSpPr>
            <p:spPr>
              <a:xfrm>
                <a:off x="2437165" y="884535"/>
                <a:ext cx="35504" cy="106457"/>
              </a:xfrm>
              <a:custGeom>
                <a:avLst/>
                <a:gdLst>
                  <a:gd name="connsiteX0" fmla="*/ 26624 w 35504"/>
                  <a:gd name="connsiteY0" fmla="*/ 0 h 106457"/>
                  <a:gd name="connsiteX1" fmla="*/ 8881 w 35504"/>
                  <a:gd name="connsiteY1" fmla="*/ 0 h 106457"/>
                  <a:gd name="connsiteX2" fmla="*/ 9 w 35504"/>
                  <a:gd name="connsiteY2" fmla="*/ 53228 h 106457"/>
                  <a:gd name="connsiteX3" fmla="*/ 8881 w 35504"/>
                  <a:gd name="connsiteY3" fmla="*/ 106457 h 106457"/>
                  <a:gd name="connsiteX4" fmla="*/ 26624 w 35504"/>
                  <a:gd name="connsiteY4" fmla="*/ 106457 h 106457"/>
                  <a:gd name="connsiteX5" fmla="*/ 35495 w 35504"/>
                  <a:gd name="connsiteY5" fmla="*/ 53228 h 106457"/>
                  <a:gd name="connsiteX6" fmla="*/ 26624 w 35504"/>
                  <a:gd name="connsiteY6" fmla="*/ 0 h 10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4" h="106457">
                    <a:moveTo>
                      <a:pt x="26624" y="0"/>
                    </a:moveTo>
                    <a:lnTo>
                      <a:pt x="8881" y="0"/>
                    </a:lnTo>
                    <a:cubicBezTo>
                      <a:pt x="8881" y="0"/>
                      <a:pt x="431" y="23388"/>
                      <a:pt x="9" y="53228"/>
                    </a:cubicBezTo>
                    <a:cubicBezTo>
                      <a:pt x="-227" y="69940"/>
                      <a:pt x="4103" y="88676"/>
                      <a:pt x="8881" y="106457"/>
                    </a:cubicBezTo>
                    <a:lnTo>
                      <a:pt x="26624" y="106457"/>
                    </a:lnTo>
                    <a:cubicBezTo>
                      <a:pt x="31401" y="88675"/>
                      <a:pt x="35731" y="69939"/>
                      <a:pt x="35495" y="53228"/>
                    </a:cubicBezTo>
                    <a:cubicBezTo>
                      <a:pt x="35074" y="23390"/>
                      <a:pt x="26624" y="0"/>
                      <a:pt x="26624" y="0"/>
                    </a:cubicBezTo>
                    <a:close/>
                  </a:path>
                </a:pathLst>
              </a:custGeom>
              <a:solidFill>
                <a:srgbClr val="F6B45E"/>
              </a:solidFill>
              <a:ln w="1109" cap="flat">
                <a:noFill/>
                <a:prstDash val="solid"/>
                <a:miter/>
              </a:ln>
            </p:spPr>
            <p:txBody>
              <a:bodyPr rtlCol="0" anchor="ctr"/>
              <a:lstStyle/>
              <a:p>
                <a:endParaRPr lang="en-US"/>
              </a:p>
            </p:txBody>
          </p:sp>
          <p:sp>
            <p:nvSpPr>
              <p:cNvPr id="34" name="Freihandform 33">
                <a:extLst>
                  <a:ext uri="{FF2B5EF4-FFF2-40B4-BE49-F238E27FC236}">
                    <a16:creationId xmlns:a16="http://schemas.microsoft.com/office/drawing/2014/main" id="{024681EB-ABDE-BC9F-ADE5-B1F2E30F823D}"/>
                  </a:ext>
                </a:extLst>
              </p:cNvPr>
              <p:cNvSpPr/>
              <p:nvPr/>
            </p:nvSpPr>
            <p:spPr>
              <a:xfrm>
                <a:off x="2428303" y="760334"/>
                <a:ext cx="301629" cy="221786"/>
              </a:xfrm>
              <a:custGeom>
                <a:avLst/>
                <a:gdLst>
                  <a:gd name="connsiteX0" fmla="*/ 275015 w 301629"/>
                  <a:gd name="connsiteY0" fmla="*/ 79843 h 221786"/>
                  <a:gd name="connsiteX1" fmla="*/ 275015 w 301629"/>
                  <a:gd name="connsiteY1" fmla="*/ 62100 h 221786"/>
                  <a:gd name="connsiteX2" fmla="*/ 230658 w 301629"/>
                  <a:gd name="connsiteY2" fmla="*/ 0 h 221786"/>
                  <a:gd name="connsiteX3" fmla="*/ 70972 w 301629"/>
                  <a:gd name="connsiteY3" fmla="*/ 0 h 221786"/>
                  <a:gd name="connsiteX4" fmla="*/ 26614 w 301629"/>
                  <a:gd name="connsiteY4" fmla="*/ 62100 h 221786"/>
                  <a:gd name="connsiteX5" fmla="*/ 26614 w 301629"/>
                  <a:gd name="connsiteY5" fmla="*/ 79843 h 221786"/>
                  <a:gd name="connsiteX6" fmla="*/ 0 w 301629"/>
                  <a:gd name="connsiteY6" fmla="*/ 106457 h 221786"/>
                  <a:gd name="connsiteX7" fmla="*/ 26614 w 301629"/>
                  <a:gd name="connsiteY7" fmla="*/ 133072 h 221786"/>
                  <a:gd name="connsiteX8" fmla="*/ 26614 w 301629"/>
                  <a:gd name="connsiteY8" fmla="*/ 141943 h 221786"/>
                  <a:gd name="connsiteX9" fmla="*/ 59370 w 301629"/>
                  <a:gd name="connsiteY9" fmla="*/ 191078 h 221786"/>
                  <a:gd name="connsiteX10" fmla="*/ 116692 w 301629"/>
                  <a:gd name="connsiteY10" fmla="*/ 214962 h 221786"/>
                  <a:gd name="connsiteX11" fmla="*/ 150814 w 301629"/>
                  <a:gd name="connsiteY11" fmla="*/ 221786 h 221786"/>
                  <a:gd name="connsiteX12" fmla="*/ 150814 w 301629"/>
                  <a:gd name="connsiteY12" fmla="*/ 221786 h 221786"/>
                  <a:gd name="connsiteX13" fmla="*/ 184934 w 301629"/>
                  <a:gd name="connsiteY13" fmla="*/ 214962 h 221786"/>
                  <a:gd name="connsiteX14" fmla="*/ 242259 w 301629"/>
                  <a:gd name="connsiteY14" fmla="*/ 191077 h 221786"/>
                  <a:gd name="connsiteX15" fmla="*/ 275015 w 301629"/>
                  <a:gd name="connsiteY15" fmla="*/ 141943 h 221786"/>
                  <a:gd name="connsiteX16" fmla="*/ 275015 w 301629"/>
                  <a:gd name="connsiteY16" fmla="*/ 133072 h 221786"/>
                  <a:gd name="connsiteX17" fmla="*/ 301629 w 301629"/>
                  <a:gd name="connsiteY17" fmla="*/ 106457 h 221786"/>
                  <a:gd name="connsiteX18" fmla="*/ 275015 w 301629"/>
                  <a:gd name="connsiteY18" fmla="*/ 79843 h 22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1629" h="221786">
                    <a:moveTo>
                      <a:pt x="275015" y="79843"/>
                    </a:moveTo>
                    <a:lnTo>
                      <a:pt x="275015" y="62100"/>
                    </a:lnTo>
                    <a:cubicBezTo>
                      <a:pt x="275015" y="37602"/>
                      <a:pt x="255155" y="0"/>
                      <a:pt x="230658" y="0"/>
                    </a:cubicBezTo>
                    <a:lnTo>
                      <a:pt x="70972" y="0"/>
                    </a:lnTo>
                    <a:cubicBezTo>
                      <a:pt x="46474" y="0"/>
                      <a:pt x="26614" y="37602"/>
                      <a:pt x="26614" y="62100"/>
                    </a:cubicBezTo>
                    <a:lnTo>
                      <a:pt x="26614" y="79843"/>
                    </a:lnTo>
                    <a:cubicBezTo>
                      <a:pt x="11915" y="79843"/>
                      <a:pt x="0" y="91758"/>
                      <a:pt x="0" y="106457"/>
                    </a:cubicBezTo>
                    <a:cubicBezTo>
                      <a:pt x="0" y="121156"/>
                      <a:pt x="11915" y="133072"/>
                      <a:pt x="26614" y="133072"/>
                    </a:cubicBezTo>
                    <a:lnTo>
                      <a:pt x="26614" y="141943"/>
                    </a:lnTo>
                    <a:cubicBezTo>
                      <a:pt x="26614" y="163431"/>
                      <a:pt x="39535" y="182812"/>
                      <a:pt x="59370" y="191078"/>
                    </a:cubicBezTo>
                    <a:lnTo>
                      <a:pt x="116692" y="214962"/>
                    </a:lnTo>
                    <a:cubicBezTo>
                      <a:pt x="127504" y="219467"/>
                      <a:pt x="139101" y="221786"/>
                      <a:pt x="150814" y="221786"/>
                    </a:cubicBezTo>
                    <a:lnTo>
                      <a:pt x="150814" y="221786"/>
                    </a:lnTo>
                    <a:cubicBezTo>
                      <a:pt x="162526" y="221786"/>
                      <a:pt x="174122" y="219467"/>
                      <a:pt x="184934" y="214962"/>
                    </a:cubicBezTo>
                    <a:lnTo>
                      <a:pt x="242259" y="191077"/>
                    </a:lnTo>
                    <a:cubicBezTo>
                      <a:pt x="262095" y="182813"/>
                      <a:pt x="275015" y="163432"/>
                      <a:pt x="275015" y="141943"/>
                    </a:cubicBezTo>
                    <a:lnTo>
                      <a:pt x="275015" y="133072"/>
                    </a:lnTo>
                    <a:cubicBezTo>
                      <a:pt x="289714" y="133072"/>
                      <a:pt x="301629" y="121156"/>
                      <a:pt x="301629" y="106457"/>
                    </a:cubicBezTo>
                    <a:cubicBezTo>
                      <a:pt x="301629" y="91758"/>
                      <a:pt x="289714" y="79843"/>
                      <a:pt x="275015" y="79843"/>
                    </a:cubicBezTo>
                    <a:close/>
                  </a:path>
                </a:pathLst>
              </a:custGeom>
              <a:solidFill>
                <a:srgbClr val="FFE1B2"/>
              </a:solidFill>
              <a:ln w="1109" cap="flat">
                <a:noFill/>
                <a:prstDash val="solid"/>
                <a:miter/>
              </a:ln>
            </p:spPr>
            <p:txBody>
              <a:bodyPr rtlCol="0" anchor="ctr"/>
              <a:lstStyle/>
              <a:p>
                <a:endParaRPr lang="en-US"/>
              </a:p>
            </p:txBody>
          </p:sp>
          <p:sp>
            <p:nvSpPr>
              <p:cNvPr id="35" name="Freihandform 34">
                <a:extLst>
                  <a:ext uri="{FF2B5EF4-FFF2-40B4-BE49-F238E27FC236}">
                    <a16:creationId xmlns:a16="http://schemas.microsoft.com/office/drawing/2014/main" id="{1CEDC95C-4EFB-0054-9E13-3D922B8C8BEA}"/>
                  </a:ext>
                </a:extLst>
              </p:cNvPr>
              <p:cNvSpPr/>
              <p:nvPr/>
            </p:nvSpPr>
            <p:spPr>
              <a:xfrm>
                <a:off x="2508146" y="849049"/>
                <a:ext cx="17742" cy="26614"/>
              </a:xfrm>
              <a:custGeom>
                <a:avLst/>
                <a:gdLst>
                  <a:gd name="connsiteX0" fmla="*/ 8871 w 17742"/>
                  <a:gd name="connsiteY0" fmla="*/ 26614 h 26614"/>
                  <a:gd name="connsiteX1" fmla="*/ 8871 w 17742"/>
                  <a:gd name="connsiteY1" fmla="*/ 26614 h 26614"/>
                  <a:gd name="connsiteX2" fmla="*/ 0 w 17742"/>
                  <a:gd name="connsiteY2" fmla="*/ 17743 h 26614"/>
                  <a:gd name="connsiteX3" fmla="*/ 0 w 17742"/>
                  <a:gd name="connsiteY3" fmla="*/ 8871 h 26614"/>
                  <a:gd name="connsiteX4" fmla="*/ 8871 w 17742"/>
                  <a:gd name="connsiteY4" fmla="*/ 0 h 26614"/>
                  <a:gd name="connsiteX5" fmla="*/ 8871 w 17742"/>
                  <a:gd name="connsiteY5" fmla="*/ 0 h 26614"/>
                  <a:gd name="connsiteX6" fmla="*/ 17743 w 17742"/>
                  <a:gd name="connsiteY6" fmla="*/ 8871 h 26614"/>
                  <a:gd name="connsiteX7" fmla="*/ 17743 w 17742"/>
                  <a:gd name="connsiteY7" fmla="*/ 17743 h 26614"/>
                  <a:gd name="connsiteX8" fmla="*/ 8871 w 17742"/>
                  <a:gd name="connsiteY8" fmla="*/ 26614 h 26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2" h="26614">
                    <a:moveTo>
                      <a:pt x="8871" y="26614"/>
                    </a:moveTo>
                    <a:lnTo>
                      <a:pt x="8871" y="26614"/>
                    </a:lnTo>
                    <a:cubicBezTo>
                      <a:pt x="3992" y="26614"/>
                      <a:pt x="0" y="22622"/>
                      <a:pt x="0" y="17743"/>
                    </a:cubicBezTo>
                    <a:lnTo>
                      <a:pt x="0" y="8871"/>
                    </a:lnTo>
                    <a:cubicBezTo>
                      <a:pt x="0" y="3992"/>
                      <a:pt x="3992" y="0"/>
                      <a:pt x="8871" y="0"/>
                    </a:cubicBezTo>
                    <a:lnTo>
                      <a:pt x="8871" y="0"/>
                    </a:lnTo>
                    <a:cubicBezTo>
                      <a:pt x="13751" y="0"/>
                      <a:pt x="17743" y="3992"/>
                      <a:pt x="17743" y="8871"/>
                    </a:cubicBezTo>
                    <a:lnTo>
                      <a:pt x="17743" y="17743"/>
                    </a:lnTo>
                    <a:cubicBezTo>
                      <a:pt x="17743" y="22622"/>
                      <a:pt x="13751" y="26614"/>
                      <a:pt x="8871" y="26614"/>
                    </a:cubicBezTo>
                    <a:close/>
                  </a:path>
                </a:pathLst>
              </a:custGeom>
              <a:solidFill>
                <a:srgbClr val="623F33"/>
              </a:solidFill>
              <a:ln w="1109" cap="flat">
                <a:noFill/>
                <a:prstDash val="solid"/>
                <a:miter/>
              </a:ln>
            </p:spPr>
            <p:txBody>
              <a:bodyPr rtlCol="0" anchor="ctr"/>
              <a:lstStyle/>
              <a:p>
                <a:endParaRPr lang="en-US"/>
              </a:p>
            </p:txBody>
          </p:sp>
          <p:sp>
            <p:nvSpPr>
              <p:cNvPr id="36" name="Freihandform 35">
                <a:extLst>
                  <a:ext uri="{FF2B5EF4-FFF2-40B4-BE49-F238E27FC236}">
                    <a16:creationId xmlns:a16="http://schemas.microsoft.com/office/drawing/2014/main" id="{A4ECD873-76ED-367D-C803-0D92CD7E8E88}"/>
                  </a:ext>
                </a:extLst>
              </p:cNvPr>
              <p:cNvSpPr/>
              <p:nvPr/>
            </p:nvSpPr>
            <p:spPr>
              <a:xfrm>
                <a:off x="2632346" y="849049"/>
                <a:ext cx="17742" cy="26614"/>
              </a:xfrm>
              <a:custGeom>
                <a:avLst/>
                <a:gdLst>
                  <a:gd name="connsiteX0" fmla="*/ 8871 w 17742"/>
                  <a:gd name="connsiteY0" fmla="*/ 26614 h 26614"/>
                  <a:gd name="connsiteX1" fmla="*/ 8871 w 17742"/>
                  <a:gd name="connsiteY1" fmla="*/ 26614 h 26614"/>
                  <a:gd name="connsiteX2" fmla="*/ 0 w 17742"/>
                  <a:gd name="connsiteY2" fmla="*/ 17743 h 26614"/>
                  <a:gd name="connsiteX3" fmla="*/ 0 w 17742"/>
                  <a:gd name="connsiteY3" fmla="*/ 8871 h 26614"/>
                  <a:gd name="connsiteX4" fmla="*/ 8871 w 17742"/>
                  <a:gd name="connsiteY4" fmla="*/ 0 h 26614"/>
                  <a:gd name="connsiteX5" fmla="*/ 8871 w 17742"/>
                  <a:gd name="connsiteY5" fmla="*/ 0 h 26614"/>
                  <a:gd name="connsiteX6" fmla="*/ 17743 w 17742"/>
                  <a:gd name="connsiteY6" fmla="*/ 8871 h 26614"/>
                  <a:gd name="connsiteX7" fmla="*/ 17743 w 17742"/>
                  <a:gd name="connsiteY7" fmla="*/ 17743 h 26614"/>
                  <a:gd name="connsiteX8" fmla="*/ 8871 w 17742"/>
                  <a:gd name="connsiteY8" fmla="*/ 26614 h 26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2" h="26614">
                    <a:moveTo>
                      <a:pt x="8871" y="26614"/>
                    </a:moveTo>
                    <a:lnTo>
                      <a:pt x="8871" y="26614"/>
                    </a:lnTo>
                    <a:cubicBezTo>
                      <a:pt x="3992" y="26614"/>
                      <a:pt x="0" y="22622"/>
                      <a:pt x="0" y="17743"/>
                    </a:cubicBezTo>
                    <a:lnTo>
                      <a:pt x="0" y="8871"/>
                    </a:lnTo>
                    <a:cubicBezTo>
                      <a:pt x="0" y="3992"/>
                      <a:pt x="3992" y="0"/>
                      <a:pt x="8871" y="0"/>
                    </a:cubicBezTo>
                    <a:lnTo>
                      <a:pt x="8871" y="0"/>
                    </a:lnTo>
                    <a:cubicBezTo>
                      <a:pt x="13751" y="0"/>
                      <a:pt x="17743" y="3992"/>
                      <a:pt x="17743" y="8871"/>
                    </a:cubicBezTo>
                    <a:lnTo>
                      <a:pt x="17743" y="17743"/>
                    </a:lnTo>
                    <a:cubicBezTo>
                      <a:pt x="17743" y="22622"/>
                      <a:pt x="13751" y="26614"/>
                      <a:pt x="8871" y="26614"/>
                    </a:cubicBezTo>
                    <a:close/>
                  </a:path>
                </a:pathLst>
              </a:custGeom>
              <a:solidFill>
                <a:srgbClr val="623F33"/>
              </a:solidFill>
              <a:ln w="1109" cap="flat">
                <a:noFill/>
                <a:prstDash val="solid"/>
                <a:miter/>
              </a:ln>
            </p:spPr>
            <p:txBody>
              <a:bodyPr rtlCol="0" anchor="ctr"/>
              <a:lstStyle/>
              <a:p>
                <a:endParaRPr lang="en-US"/>
              </a:p>
            </p:txBody>
          </p:sp>
          <p:sp>
            <p:nvSpPr>
              <p:cNvPr id="37" name="Freihandform 36">
                <a:extLst>
                  <a:ext uri="{FF2B5EF4-FFF2-40B4-BE49-F238E27FC236}">
                    <a16:creationId xmlns:a16="http://schemas.microsoft.com/office/drawing/2014/main" id="{A271D4AE-6E2E-DDE8-05A4-2B65A48EE157}"/>
                  </a:ext>
                </a:extLst>
              </p:cNvPr>
              <p:cNvSpPr/>
              <p:nvPr/>
            </p:nvSpPr>
            <p:spPr>
              <a:xfrm>
                <a:off x="2534759" y="911147"/>
                <a:ext cx="88716" cy="26858"/>
              </a:xfrm>
              <a:custGeom>
                <a:avLst/>
                <a:gdLst>
                  <a:gd name="connsiteX0" fmla="*/ 44359 w 88716"/>
                  <a:gd name="connsiteY0" fmla="*/ 26859 h 26858"/>
                  <a:gd name="connsiteX1" fmla="*/ 3883 w 88716"/>
                  <a:gd name="connsiteY1" fmla="*/ 16208 h 26858"/>
                  <a:gd name="connsiteX2" fmla="*/ 1539 w 88716"/>
                  <a:gd name="connsiteY2" fmla="*/ 3884 h 26858"/>
                  <a:gd name="connsiteX3" fmla="*/ 13863 w 88716"/>
                  <a:gd name="connsiteY3" fmla="*/ 1541 h 26858"/>
                  <a:gd name="connsiteX4" fmla="*/ 44359 w 88716"/>
                  <a:gd name="connsiteY4" fmla="*/ 9117 h 26858"/>
                  <a:gd name="connsiteX5" fmla="*/ 74854 w 88716"/>
                  <a:gd name="connsiteY5" fmla="*/ 1541 h 26858"/>
                  <a:gd name="connsiteX6" fmla="*/ 87178 w 88716"/>
                  <a:gd name="connsiteY6" fmla="*/ 3884 h 26858"/>
                  <a:gd name="connsiteX7" fmla="*/ 84835 w 88716"/>
                  <a:gd name="connsiteY7" fmla="*/ 16208 h 26858"/>
                  <a:gd name="connsiteX8" fmla="*/ 44359 w 88716"/>
                  <a:gd name="connsiteY8" fmla="*/ 26859 h 26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716" h="26858">
                    <a:moveTo>
                      <a:pt x="44359" y="26859"/>
                    </a:moveTo>
                    <a:cubicBezTo>
                      <a:pt x="28586" y="26859"/>
                      <a:pt x="13833" y="22978"/>
                      <a:pt x="3883" y="16208"/>
                    </a:cubicBezTo>
                    <a:cubicBezTo>
                      <a:pt x="-167" y="13453"/>
                      <a:pt x="-1221" y="7934"/>
                      <a:pt x="1539" y="3884"/>
                    </a:cubicBezTo>
                    <a:cubicBezTo>
                      <a:pt x="4290" y="-161"/>
                      <a:pt x="9813" y="-1215"/>
                      <a:pt x="13863" y="1541"/>
                    </a:cubicBezTo>
                    <a:cubicBezTo>
                      <a:pt x="20837" y="6284"/>
                      <a:pt x="32238" y="9117"/>
                      <a:pt x="44359" y="9117"/>
                    </a:cubicBezTo>
                    <a:cubicBezTo>
                      <a:pt x="56479" y="9117"/>
                      <a:pt x="67880" y="6284"/>
                      <a:pt x="74854" y="1541"/>
                    </a:cubicBezTo>
                    <a:cubicBezTo>
                      <a:pt x="78913" y="-1223"/>
                      <a:pt x="84423" y="-166"/>
                      <a:pt x="87178" y="3884"/>
                    </a:cubicBezTo>
                    <a:cubicBezTo>
                      <a:pt x="89937" y="7934"/>
                      <a:pt x="88884" y="13453"/>
                      <a:pt x="84835" y="16208"/>
                    </a:cubicBezTo>
                    <a:cubicBezTo>
                      <a:pt x="74885" y="22978"/>
                      <a:pt x="60131" y="26859"/>
                      <a:pt x="44359" y="26859"/>
                    </a:cubicBezTo>
                    <a:close/>
                  </a:path>
                </a:pathLst>
              </a:custGeom>
              <a:solidFill>
                <a:srgbClr val="E4B07B"/>
              </a:solidFill>
              <a:ln w="1109" cap="flat">
                <a:noFill/>
                <a:prstDash val="solid"/>
                <a:miter/>
              </a:ln>
            </p:spPr>
            <p:txBody>
              <a:bodyPr rtlCol="0" anchor="ctr"/>
              <a:lstStyle/>
              <a:p>
                <a:endParaRPr lang="en-US"/>
              </a:p>
            </p:txBody>
          </p:sp>
          <p:sp>
            <p:nvSpPr>
              <p:cNvPr id="38" name="Freihandform 37">
                <a:extLst>
                  <a:ext uri="{FF2B5EF4-FFF2-40B4-BE49-F238E27FC236}">
                    <a16:creationId xmlns:a16="http://schemas.microsoft.com/office/drawing/2014/main" id="{5914B7C0-56EC-EE06-2C6B-298AC8DC4E52}"/>
                  </a:ext>
                </a:extLst>
              </p:cNvPr>
              <p:cNvSpPr/>
              <p:nvPr/>
            </p:nvSpPr>
            <p:spPr>
              <a:xfrm>
                <a:off x="2428303" y="757008"/>
                <a:ext cx="163012" cy="221337"/>
              </a:xfrm>
              <a:custGeom>
                <a:avLst/>
                <a:gdLst>
                  <a:gd name="connsiteX0" fmla="*/ 163013 w 163012"/>
                  <a:gd name="connsiteY0" fmla="*/ 0 h 221337"/>
                  <a:gd name="connsiteX1" fmla="*/ 143052 w 163012"/>
                  <a:gd name="connsiteY1" fmla="*/ 0 h 221337"/>
                  <a:gd name="connsiteX2" fmla="*/ 26617 w 163012"/>
                  <a:gd name="connsiteY2" fmla="*/ 83170 h 221337"/>
                  <a:gd name="connsiteX3" fmla="*/ 26614 w 163012"/>
                  <a:gd name="connsiteY3" fmla="*/ 83170 h 221337"/>
                  <a:gd name="connsiteX4" fmla="*/ 26614 w 163012"/>
                  <a:gd name="connsiteY4" fmla="*/ 83170 h 221337"/>
                  <a:gd name="connsiteX5" fmla="*/ 0 w 163012"/>
                  <a:gd name="connsiteY5" fmla="*/ 109784 h 221337"/>
                  <a:gd name="connsiteX6" fmla="*/ 26614 w 163012"/>
                  <a:gd name="connsiteY6" fmla="*/ 136399 h 221337"/>
                  <a:gd name="connsiteX7" fmla="*/ 26614 w 163012"/>
                  <a:gd name="connsiteY7" fmla="*/ 145270 h 221337"/>
                  <a:gd name="connsiteX8" fmla="*/ 59370 w 163012"/>
                  <a:gd name="connsiteY8" fmla="*/ 194405 h 221337"/>
                  <a:gd name="connsiteX9" fmla="*/ 116691 w 163012"/>
                  <a:gd name="connsiteY9" fmla="*/ 218289 h 221337"/>
                  <a:gd name="connsiteX10" fmla="*/ 125259 w 163012"/>
                  <a:gd name="connsiteY10" fmla="*/ 221337 h 221337"/>
                  <a:gd name="connsiteX11" fmla="*/ 73184 w 163012"/>
                  <a:gd name="connsiteY11" fmla="*/ 176013 h 221337"/>
                  <a:gd name="connsiteX12" fmla="*/ 62100 w 163012"/>
                  <a:gd name="connsiteY12" fmla="*/ 147597 h 221337"/>
                  <a:gd name="connsiteX13" fmla="*/ 62100 w 163012"/>
                  <a:gd name="connsiteY13" fmla="*/ 98015 h 221337"/>
                  <a:gd name="connsiteX14" fmla="*/ 163013 w 163012"/>
                  <a:gd name="connsiteY14" fmla="*/ 0 h 22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3012" h="221337">
                    <a:moveTo>
                      <a:pt x="163013" y="0"/>
                    </a:moveTo>
                    <a:lnTo>
                      <a:pt x="143052" y="0"/>
                    </a:lnTo>
                    <a:cubicBezTo>
                      <a:pt x="143052" y="0"/>
                      <a:pt x="158207" y="58404"/>
                      <a:pt x="26617" y="83170"/>
                    </a:cubicBezTo>
                    <a:lnTo>
                      <a:pt x="26614" y="83170"/>
                    </a:lnTo>
                    <a:lnTo>
                      <a:pt x="26614" y="83170"/>
                    </a:lnTo>
                    <a:cubicBezTo>
                      <a:pt x="11915" y="83170"/>
                      <a:pt x="0" y="95085"/>
                      <a:pt x="0" y="109784"/>
                    </a:cubicBezTo>
                    <a:cubicBezTo>
                      <a:pt x="0" y="124483"/>
                      <a:pt x="11915" y="136399"/>
                      <a:pt x="26614" y="136399"/>
                    </a:cubicBezTo>
                    <a:lnTo>
                      <a:pt x="26614" y="145270"/>
                    </a:lnTo>
                    <a:cubicBezTo>
                      <a:pt x="26614" y="166758"/>
                      <a:pt x="39535" y="186140"/>
                      <a:pt x="59370" y="194405"/>
                    </a:cubicBezTo>
                    <a:lnTo>
                      <a:pt x="116691" y="218289"/>
                    </a:lnTo>
                    <a:cubicBezTo>
                      <a:pt x="119496" y="219457"/>
                      <a:pt x="122359" y="220464"/>
                      <a:pt x="125259" y="221337"/>
                    </a:cubicBezTo>
                    <a:cubicBezTo>
                      <a:pt x="99927" y="202806"/>
                      <a:pt x="83064" y="186605"/>
                      <a:pt x="73184" y="176013"/>
                    </a:cubicBezTo>
                    <a:cubicBezTo>
                      <a:pt x="65996" y="168306"/>
                      <a:pt x="62100" y="158136"/>
                      <a:pt x="62100" y="147597"/>
                    </a:cubicBezTo>
                    <a:lnTo>
                      <a:pt x="62100" y="98015"/>
                    </a:lnTo>
                    <a:cubicBezTo>
                      <a:pt x="87021" y="89317"/>
                      <a:pt x="163013" y="58219"/>
                      <a:pt x="163013" y="0"/>
                    </a:cubicBezTo>
                    <a:close/>
                  </a:path>
                </a:pathLst>
              </a:custGeom>
              <a:solidFill>
                <a:srgbClr val="FFD7A3"/>
              </a:solidFill>
              <a:ln w="1109" cap="flat">
                <a:noFill/>
                <a:prstDash val="solid"/>
                <a:miter/>
              </a:ln>
            </p:spPr>
            <p:txBody>
              <a:bodyPr rtlCol="0" anchor="ctr"/>
              <a:lstStyle/>
              <a:p>
                <a:endParaRPr lang="en-US"/>
              </a:p>
            </p:txBody>
          </p:sp>
          <p:sp>
            <p:nvSpPr>
              <p:cNvPr id="39" name="Freihandform 38">
                <a:extLst>
                  <a:ext uri="{FF2B5EF4-FFF2-40B4-BE49-F238E27FC236}">
                    <a16:creationId xmlns:a16="http://schemas.microsoft.com/office/drawing/2014/main" id="{AE31D0D7-A260-324D-873F-9EA8541584E1}"/>
                  </a:ext>
                </a:extLst>
              </p:cNvPr>
              <p:cNvSpPr/>
              <p:nvPr/>
            </p:nvSpPr>
            <p:spPr>
              <a:xfrm>
                <a:off x="2437174" y="990992"/>
                <a:ext cx="35485" cy="17742"/>
              </a:xfrm>
              <a:custGeom>
                <a:avLst/>
                <a:gdLst>
                  <a:gd name="connsiteX0" fmla="*/ 26614 w 35485"/>
                  <a:gd name="connsiteY0" fmla="*/ 17743 h 17742"/>
                  <a:gd name="connsiteX1" fmla="*/ 8871 w 35485"/>
                  <a:gd name="connsiteY1" fmla="*/ 17743 h 17742"/>
                  <a:gd name="connsiteX2" fmla="*/ 0 w 35485"/>
                  <a:gd name="connsiteY2" fmla="*/ 8871 h 17742"/>
                  <a:gd name="connsiteX3" fmla="*/ 0 w 35485"/>
                  <a:gd name="connsiteY3" fmla="*/ 8871 h 17742"/>
                  <a:gd name="connsiteX4" fmla="*/ 8871 w 35485"/>
                  <a:gd name="connsiteY4" fmla="*/ 0 h 17742"/>
                  <a:gd name="connsiteX5" fmla="*/ 26614 w 35485"/>
                  <a:gd name="connsiteY5" fmla="*/ 0 h 17742"/>
                  <a:gd name="connsiteX6" fmla="*/ 35486 w 35485"/>
                  <a:gd name="connsiteY6" fmla="*/ 8871 h 17742"/>
                  <a:gd name="connsiteX7" fmla="*/ 35486 w 35485"/>
                  <a:gd name="connsiteY7" fmla="*/ 8871 h 17742"/>
                  <a:gd name="connsiteX8" fmla="*/ 26614 w 35485"/>
                  <a:gd name="connsiteY8" fmla="*/ 17743 h 1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85" h="17742">
                    <a:moveTo>
                      <a:pt x="26614" y="17743"/>
                    </a:moveTo>
                    <a:lnTo>
                      <a:pt x="8871" y="17743"/>
                    </a:lnTo>
                    <a:cubicBezTo>
                      <a:pt x="3972" y="17743"/>
                      <a:pt x="0" y="13771"/>
                      <a:pt x="0" y="8871"/>
                    </a:cubicBezTo>
                    <a:lnTo>
                      <a:pt x="0" y="8871"/>
                    </a:lnTo>
                    <a:cubicBezTo>
                      <a:pt x="0" y="3972"/>
                      <a:pt x="3972" y="0"/>
                      <a:pt x="8871" y="0"/>
                    </a:cubicBezTo>
                    <a:lnTo>
                      <a:pt x="26614" y="0"/>
                    </a:lnTo>
                    <a:cubicBezTo>
                      <a:pt x="31514" y="0"/>
                      <a:pt x="35486" y="3972"/>
                      <a:pt x="35486" y="8871"/>
                    </a:cubicBezTo>
                    <a:lnTo>
                      <a:pt x="35486" y="8871"/>
                    </a:lnTo>
                    <a:cubicBezTo>
                      <a:pt x="35486" y="13772"/>
                      <a:pt x="31514" y="17743"/>
                      <a:pt x="26614" y="17743"/>
                    </a:cubicBezTo>
                    <a:close/>
                  </a:path>
                </a:pathLst>
              </a:custGeom>
              <a:solidFill>
                <a:srgbClr val="00A1B4"/>
              </a:solidFill>
              <a:ln w="1109" cap="flat">
                <a:noFill/>
                <a:prstDash val="solid"/>
                <a:miter/>
              </a:ln>
            </p:spPr>
            <p:txBody>
              <a:bodyPr rtlCol="0" anchor="ctr"/>
              <a:lstStyle/>
              <a:p>
                <a:endParaRPr lang="en-US"/>
              </a:p>
            </p:txBody>
          </p:sp>
          <p:sp>
            <p:nvSpPr>
              <p:cNvPr id="40" name="Freihandform 39">
                <a:extLst>
                  <a:ext uri="{FF2B5EF4-FFF2-40B4-BE49-F238E27FC236}">
                    <a16:creationId xmlns:a16="http://schemas.microsoft.com/office/drawing/2014/main" id="{ED2452C9-119A-1A79-4EBC-5F25E1AA4709}"/>
                  </a:ext>
                </a:extLst>
              </p:cNvPr>
              <p:cNvSpPr/>
              <p:nvPr/>
            </p:nvSpPr>
            <p:spPr>
              <a:xfrm>
                <a:off x="2441177" y="1008735"/>
                <a:ext cx="27480" cy="62100"/>
              </a:xfrm>
              <a:custGeom>
                <a:avLst/>
                <a:gdLst>
                  <a:gd name="connsiteX0" fmla="*/ 22612 w 27480"/>
                  <a:gd name="connsiteY0" fmla="*/ 0 h 62100"/>
                  <a:gd name="connsiteX1" fmla="*/ 13740 w 27480"/>
                  <a:gd name="connsiteY1" fmla="*/ 62100 h 62100"/>
                  <a:gd name="connsiteX2" fmla="*/ 4869 w 27480"/>
                  <a:gd name="connsiteY2" fmla="*/ 0 h 62100"/>
                </a:gdLst>
                <a:ahLst/>
                <a:cxnLst>
                  <a:cxn ang="0">
                    <a:pos x="connsiteX0" y="connsiteY0"/>
                  </a:cxn>
                  <a:cxn ang="0">
                    <a:pos x="connsiteX1" y="connsiteY1"/>
                  </a:cxn>
                  <a:cxn ang="0">
                    <a:pos x="connsiteX2" y="connsiteY2"/>
                  </a:cxn>
                </a:cxnLst>
                <a:rect l="l" t="t" r="r" b="b"/>
                <a:pathLst>
                  <a:path w="27480" h="62100">
                    <a:moveTo>
                      <a:pt x="22612" y="0"/>
                    </a:moveTo>
                    <a:cubicBezTo>
                      <a:pt x="22612" y="0"/>
                      <a:pt x="38137" y="26614"/>
                      <a:pt x="13740" y="62100"/>
                    </a:cubicBezTo>
                    <a:cubicBezTo>
                      <a:pt x="-10656" y="26614"/>
                      <a:pt x="4869" y="0"/>
                      <a:pt x="4869" y="0"/>
                    </a:cubicBezTo>
                  </a:path>
                </a:pathLst>
              </a:custGeom>
              <a:solidFill>
                <a:srgbClr val="F6B45E"/>
              </a:solidFill>
              <a:ln w="1109" cap="flat">
                <a:noFill/>
                <a:prstDash val="solid"/>
                <a:miter/>
              </a:ln>
            </p:spPr>
            <p:txBody>
              <a:bodyPr rtlCol="0" anchor="ctr"/>
              <a:lstStyle/>
              <a:p>
                <a:endParaRPr lang="en-US"/>
              </a:p>
            </p:txBody>
          </p:sp>
          <p:sp>
            <p:nvSpPr>
              <p:cNvPr id="41" name="Freihandform 40">
                <a:extLst>
                  <a:ext uri="{FF2B5EF4-FFF2-40B4-BE49-F238E27FC236}">
                    <a16:creationId xmlns:a16="http://schemas.microsoft.com/office/drawing/2014/main" id="{74FB793D-15BE-A4D9-89C4-B9BFEEADBB21}"/>
                  </a:ext>
                </a:extLst>
              </p:cNvPr>
              <p:cNvSpPr/>
              <p:nvPr/>
            </p:nvSpPr>
            <p:spPr>
              <a:xfrm>
                <a:off x="2685566" y="990992"/>
                <a:ext cx="35485" cy="17742"/>
              </a:xfrm>
              <a:custGeom>
                <a:avLst/>
                <a:gdLst>
                  <a:gd name="connsiteX0" fmla="*/ 8871 w 35485"/>
                  <a:gd name="connsiteY0" fmla="*/ 17743 h 17742"/>
                  <a:gd name="connsiteX1" fmla="*/ 26614 w 35485"/>
                  <a:gd name="connsiteY1" fmla="*/ 17743 h 17742"/>
                  <a:gd name="connsiteX2" fmla="*/ 35486 w 35485"/>
                  <a:gd name="connsiteY2" fmla="*/ 8871 h 17742"/>
                  <a:gd name="connsiteX3" fmla="*/ 35486 w 35485"/>
                  <a:gd name="connsiteY3" fmla="*/ 8871 h 17742"/>
                  <a:gd name="connsiteX4" fmla="*/ 26614 w 35485"/>
                  <a:gd name="connsiteY4" fmla="*/ 0 h 17742"/>
                  <a:gd name="connsiteX5" fmla="*/ 8871 w 35485"/>
                  <a:gd name="connsiteY5" fmla="*/ 0 h 17742"/>
                  <a:gd name="connsiteX6" fmla="*/ 0 w 35485"/>
                  <a:gd name="connsiteY6" fmla="*/ 8871 h 17742"/>
                  <a:gd name="connsiteX7" fmla="*/ 0 w 35485"/>
                  <a:gd name="connsiteY7" fmla="*/ 8871 h 17742"/>
                  <a:gd name="connsiteX8" fmla="*/ 8871 w 35485"/>
                  <a:gd name="connsiteY8" fmla="*/ 17743 h 1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85" h="17742">
                    <a:moveTo>
                      <a:pt x="8871" y="17743"/>
                    </a:moveTo>
                    <a:lnTo>
                      <a:pt x="26614" y="17743"/>
                    </a:lnTo>
                    <a:cubicBezTo>
                      <a:pt x="31514" y="17743"/>
                      <a:pt x="35486" y="13771"/>
                      <a:pt x="35486" y="8871"/>
                    </a:cubicBezTo>
                    <a:lnTo>
                      <a:pt x="35486" y="8871"/>
                    </a:lnTo>
                    <a:cubicBezTo>
                      <a:pt x="35486" y="3972"/>
                      <a:pt x="31514" y="0"/>
                      <a:pt x="26614" y="0"/>
                    </a:cubicBezTo>
                    <a:lnTo>
                      <a:pt x="8871" y="0"/>
                    </a:lnTo>
                    <a:cubicBezTo>
                      <a:pt x="3972" y="0"/>
                      <a:pt x="0" y="3972"/>
                      <a:pt x="0" y="8871"/>
                    </a:cubicBezTo>
                    <a:lnTo>
                      <a:pt x="0" y="8871"/>
                    </a:lnTo>
                    <a:cubicBezTo>
                      <a:pt x="0" y="13772"/>
                      <a:pt x="3972" y="17743"/>
                      <a:pt x="8871" y="17743"/>
                    </a:cubicBezTo>
                    <a:close/>
                  </a:path>
                </a:pathLst>
              </a:custGeom>
              <a:solidFill>
                <a:srgbClr val="26ABB4"/>
              </a:solidFill>
              <a:ln w="1109" cap="flat">
                <a:noFill/>
                <a:prstDash val="solid"/>
                <a:miter/>
              </a:ln>
            </p:spPr>
            <p:txBody>
              <a:bodyPr rtlCol="0" anchor="ctr"/>
              <a:lstStyle/>
              <a:p>
                <a:endParaRPr lang="en-US"/>
              </a:p>
            </p:txBody>
          </p:sp>
          <p:sp>
            <p:nvSpPr>
              <p:cNvPr id="42" name="Freihandform 41">
                <a:extLst>
                  <a:ext uri="{FF2B5EF4-FFF2-40B4-BE49-F238E27FC236}">
                    <a16:creationId xmlns:a16="http://schemas.microsoft.com/office/drawing/2014/main" id="{1C2376E6-899F-537E-4718-0B124B1BE3FF}"/>
                  </a:ext>
                </a:extLst>
              </p:cNvPr>
              <p:cNvSpPr/>
              <p:nvPr/>
            </p:nvSpPr>
            <p:spPr>
              <a:xfrm>
                <a:off x="2689569" y="1008735"/>
                <a:ext cx="27480" cy="62100"/>
              </a:xfrm>
              <a:custGeom>
                <a:avLst/>
                <a:gdLst>
                  <a:gd name="connsiteX0" fmla="*/ 4869 w 27480"/>
                  <a:gd name="connsiteY0" fmla="*/ 0 h 62100"/>
                  <a:gd name="connsiteX1" fmla="*/ 13740 w 27480"/>
                  <a:gd name="connsiteY1" fmla="*/ 62100 h 62100"/>
                  <a:gd name="connsiteX2" fmla="*/ 22612 w 27480"/>
                  <a:gd name="connsiteY2" fmla="*/ 0 h 62100"/>
                </a:gdLst>
                <a:ahLst/>
                <a:cxnLst>
                  <a:cxn ang="0">
                    <a:pos x="connsiteX0" y="connsiteY0"/>
                  </a:cxn>
                  <a:cxn ang="0">
                    <a:pos x="connsiteX1" y="connsiteY1"/>
                  </a:cxn>
                  <a:cxn ang="0">
                    <a:pos x="connsiteX2" y="connsiteY2"/>
                  </a:cxn>
                </a:cxnLst>
                <a:rect l="l" t="t" r="r" b="b"/>
                <a:pathLst>
                  <a:path w="27480" h="62100">
                    <a:moveTo>
                      <a:pt x="4869" y="0"/>
                    </a:moveTo>
                    <a:cubicBezTo>
                      <a:pt x="4869" y="0"/>
                      <a:pt x="-10656" y="26614"/>
                      <a:pt x="13740" y="62100"/>
                    </a:cubicBezTo>
                    <a:cubicBezTo>
                      <a:pt x="38137" y="26614"/>
                      <a:pt x="22612" y="0"/>
                      <a:pt x="22612" y="0"/>
                    </a:cubicBezTo>
                  </a:path>
                </a:pathLst>
              </a:custGeom>
              <a:solidFill>
                <a:srgbClr val="FFC85C"/>
              </a:solidFill>
              <a:ln w="1109" cap="flat">
                <a:noFill/>
                <a:prstDash val="solid"/>
                <a:miter/>
              </a:ln>
            </p:spPr>
            <p:txBody>
              <a:bodyPr rtlCol="0" anchor="ctr"/>
              <a:lstStyle/>
              <a:p>
                <a:endParaRPr lang="en-US"/>
              </a:p>
            </p:txBody>
          </p:sp>
          <p:sp>
            <p:nvSpPr>
              <p:cNvPr id="43" name="Freihandform 42">
                <a:extLst>
                  <a:ext uri="{FF2B5EF4-FFF2-40B4-BE49-F238E27FC236}">
                    <a16:creationId xmlns:a16="http://schemas.microsoft.com/office/drawing/2014/main" id="{0713A549-8A35-034E-2F38-79383AFB55C4}"/>
                  </a:ext>
                </a:extLst>
              </p:cNvPr>
              <p:cNvSpPr/>
              <p:nvPr/>
            </p:nvSpPr>
            <p:spPr>
              <a:xfrm>
                <a:off x="2450307" y="826870"/>
                <a:ext cx="257622" cy="70971"/>
              </a:xfrm>
              <a:custGeom>
                <a:avLst/>
                <a:gdLst>
                  <a:gd name="connsiteX0" fmla="*/ 253187 w 257622"/>
                  <a:gd name="connsiteY0" fmla="*/ 4397 h 70971"/>
                  <a:gd name="connsiteX1" fmla="*/ 207925 w 257622"/>
                  <a:gd name="connsiteY1" fmla="*/ 4397 h 70971"/>
                  <a:gd name="connsiteX2" fmla="*/ 207838 w 257622"/>
                  <a:gd name="connsiteY2" fmla="*/ 4406 h 70971"/>
                  <a:gd name="connsiteX3" fmla="*/ 190736 w 257622"/>
                  <a:gd name="connsiteY3" fmla="*/ 0 h 70971"/>
                  <a:gd name="connsiteX4" fmla="*/ 156487 w 257622"/>
                  <a:gd name="connsiteY4" fmla="*/ 26215 h 70971"/>
                  <a:gd name="connsiteX5" fmla="*/ 128636 w 257622"/>
                  <a:gd name="connsiteY5" fmla="*/ 8871 h 70971"/>
                  <a:gd name="connsiteX6" fmla="*/ 100785 w 257622"/>
                  <a:gd name="connsiteY6" fmla="*/ 26215 h 70971"/>
                  <a:gd name="connsiteX7" fmla="*/ 66536 w 257622"/>
                  <a:gd name="connsiteY7" fmla="*/ 0 h 70971"/>
                  <a:gd name="connsiteX8" fmla="*/ 49448 w 257622"/>
                  <a:gd name="connsiteY8" fmla="*/ 4397 h 70971"/>
                  <a:gd name="connsiteX9" fmla="*/ 4436 w 257622"/>
                  <a:gd name="connsiteY9" fmla="*/ 4397 h 70971"/>
                  <a:gd name="connsiteX10" fmla="*/ 0 w 257622"/>
                  <a:gd name="connsiteY10" fmla="*/ 8833 h 70971"/>
                  <a:gd name="connsiteX11" fmla="*/ 4436 w 257622"/>
                  <a:gd name="connsiteY11" fmla="*/ 13268 h 70971"/>
                  <a:gd name="connsiteX12" fmla="*/ 38895 w 257622"/>
                  <a:gd name="connsiteY12" fmla="*/ 13268 h 70971"/>
                  <a:gd name="connsiteX13" fmla="*/ 31050 w 257622"/>
                  <a:gd name="connsiteY13" fmla="*/ 35486 h 70971"/>
                  <a:gd name="connsiteX14" fmla="*/ 66536 w 257622"/>
                  <a:gd name="connsiteY14" fmla="*/ 70972 h 70971"/>
                  <a:gd name="connsiteX15" fmla="*/ 100934 w 257622"/>
                  <a:gd name="connsiteY15" fmla="*/ 44208 h 70971"/>
                  <a:gd name="connsiteX16" fmla="*/ 102022 w 257622"/>
                  <a:gd name="connsiteY16" fmla="*/ 44357 h 70971"/>
                  <a:gd name="connsiteX17" fmla="*/ 106457 w 257622"/>
                  <a:gd name="connsiteY17" fmla="*/ 39922 h 70971"/>
                  <a:gd name="connsiteX18" fmla="*/ 128636 w 257622"/>
                  <a:gd name="connsiteY18" fmla="*/ 17743 h 70971"/>
                  <a:gd name="connsiteX19" fmla="*/ 150815 w 257622"/>
                  <a:gd name="connsiteY19" fmla="*/ 39922 h 70971"/>
                  <a:gd name="connsiteX20" fmla="*/ 155250 w 257622"/>
                  <a:gd name="connsiteY20" fmla="*/ 44357 h 70971"/>
                  <a:gd name="connsiteX21" fmla="*/ 156338 w 257622"/>
                  <a:gd name="connsiteY21" fmla="*/ 44208 h 70971"/>
                  <a:gd name="connsiteX22" fmla="*/ 190735 w 257622"/>
                  <a:gd name="connsiteY22" fmla="*/ 70972 h 70971"/>
                  <a:gd name="connsiteX23" fmla="*/ 226221 w 257622"/>
                  <a:gd name="connsiteY23" fmla="*/ 35486 h 70971"/>
                  <a:gd name="connsiteX24" fmla="*/ 218376 w 257622"/>
                  <a:gd name="connsiteY24" fmla="*/ 13268 h 70971"/>
                  <a:gd name="connsiteX25" fmla="*/ 253187 w 257622"/>
                  <a:gd name="connsiteY25" fmla="*/ 13268 h 70971"/>
                  <a:gd name="connsiteX26" fmla="*/ 257622 w 257622"/>
                  <a:gd name="connsiteY26" fmla="*/ 8833 h 70971"/>
                  <a:gd name="connsiteX27" fmla="*/ 253187 w 257622"/>
                  <a:gd name="connsiteY27" fmla="*/ 4397 h 70971"/>
                  <a:gd name="connsiteX28" fmla="*/ 66535 w 257622"/>
                  <a:gd name="connsiteY28" fmla="*/ 62100 h 70971"/>
                  <a:gd name="connsiteX29" fmla="*/ 39920 w 257622"/>
                  <a:gd name="connsiteY29" fmla="*/ 35486 h 70971"/>
                  <a:gd name="connsiteX30" fmla="*/ 66535 w 257622"/>
                  <a:gd name="connsiteY30" fmla="*/ 8871 h 70971"/>
                  <a:gd name="connsiteX31" fmla="*/ 93149 w 257622"/>
                  <a:gd name="connsiteY31" fmla="*/ 35486 h 70971"/>
                  <a:gd name="connsiteX32" fmla="*/ 66535 w 257622"/>
                  <a:gd name="connsiteY32" fmla="*/ 62100 h 70971"/>
                  <a:gd name="connsiteX33" fmla="*/ 190735 w 257622"/>
                  <a:gd name="connsiteY33" fmla="*/ 62100 h 70971"/>
                  <a:gd name="connsiteX34" fmla="*/ 164121 w 257622"/>
                  <a:gd name="connsiteY34" fmla="*/ 35486 h 70971"/>
                  <a:gd name="connsiteX35" fmla="*/ 190735 w 257622"/>
                  <a:gd name="connsiteY35" fmla="*/ 8871 h 70971"/>
                  <a:gd name="connsiteX36" fmla="*/ 217349 w 257622"/>
                  <a:gd name="connsiteY36" fmla="*/ 35486 h 70971"/>
                  <a:gd name="connsiteX37" fmla="*/ 190735 w 257622"/>
                  <a:gd name="connsiteY37" fmla="*/ 62100 h 7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57622" h="70971">
                    <a:moveTo>
                      <a:pt x="253187" y="4397"/>
                    </a:moveTo>
                    <a:lnTo>
                      <a:pt x="207925" y="4397"/>
                    </a:lnTo>
                    <a:cubicBezTo>
                      <a:pt x="207895" y="4397"/>
                      <a:pt x="207868" y="4405"/>
                      <a:pt x="207838" y="4406"/>
                    </a:cubicBezTo>
                    <a:cubicBezTo>
                      <a:pt x="202762" y="1601"/>
                      <a:pt x="196933" y="0"/>
                      <a:pt x="190736" y="0"/>
                    </a:cubicBezTo>
                    <a:cubicBezTo>
                      <a:pt x="174377" y="0"/>
                      <a:pt x="160574" y="11131"/>
                      <a:pt x="156487" y="26215"/>
                    </a:cubicBezTo>
                    <a:cubicBezTo>
                      <a:pt x="151415" y="15951"/>
                      <a:pt x="140838" y="8871"/>
                      <a:pt x="128636" y="8871"/>
                    </a:cubicBezTo>
                    <a:cubicBezTo>
                      <a:pt x="116434" y="8871"/>
                      <a:pt x="105857" y="15951"/>
                      <a:pt x="100785" y="26215"/>
                    </a:cubicBezTo>
                    <a:cubicBezTo>
                      <a:pt x="96698" y="11131"/>
                      <a:pt x="82895" y="0"/>
                      <a:pt x="66536" y="0"/>
                    </a:cubicBezTo>
                    <a:cubicBezTo>
                      <a:pt x="60345" y="0"/>
                      <a:pt x="54521" y="1598"/>
                      <a:pt x="49448" y="4397"/>
                    </a:cubicBezTo>
                    <a:lnTo>
                      <a:pt x="4436" y="4397"/>
                    </a:lnTo>
                    <a:cubicBezTo>
                      <a:pt x="1984" y="4397"/>
                      <a:pt x="0" y="6381"/>
                      <a:pt x="0" y="8833"/>
                    </a:cubicBezTo>
                    <a:cubicBezTo>
                      <a:pt x="0" y="11284"/>
                      <a:pt x="1984" y="13268"/>
                      <a:pt x="4436" y="13268"/>
                    </a:cubicBezTo>
                    <a:lnTo>
                      <a:pt x="38895" y="13268"/>
                    </a:lnTo>
                    <a:cubicBezTo>
                      <a:pt x="33993" y="19354"/>
                      <a:pt x="31050" y="27081"/>
                      <a:pt x="31050" y="35486"/>
                    </a:cubicBezTo>
                    <a:cubicBezTo>
                      <a:pt x="31050" y="55053"/>
                      <a:pt x="46970" y="70972"/>
                      <a:pt x="66536" y="70972"/>
                    </a:cubicBezTo>
                    <a:cubicBezTo>
                      <a:pt x="83093" y="70972"/>
                      <a:pt x="97037" y="59571"/>
                      <a:pt x="100934" y="44208"/>
                    </a:cubicBezTo>
                    <a:cubicBezTo>
                      <a:pt x="101283" y="44296"/>
                      <a:pt x="101644" y="44357"/>
                      <a:pt x="102022" y="44357"/>
                    </a:cubicBezTo>
                    <a:cubicBezTo>
                      <a:pt x="104474" y="44357"/>
                      <a:pt x="106457" y="42373"/>
                      <a:pt x="106457" y="39922"/>
                    </a:cubicBezTo>
                    <a:cubicBezTo>
                      <a:pt x="106457" y="27693"/>
                      <a:pt x="116408" y="17743"/>
                      <a:pt x="128636" y="17743"/>
                    </a:cubicBezTo>
                    <a:cubicBezTo>
                      <a:pt x="140864" y="17743"/>
                      <a:pt x="150815" y="27693"/>
                      <a:pt x="150815" y="39922"/>
                    </a:cubicBezTo>
                    <a:cubicBezTo>
                      <a:pt x="150815" y="42373"/>
                      <a:pt x="152799" y="44357"/>
                      <a:pt x="155250" y="44357"/>
                    </a:cubicBezTo>
                    <a:cubicBezTo>
                      <a:pt x="155627" y="44357"/>
                      <a:pt x="155988" y="44296"/>
                      <a:pt x="156338" y="44208"/>
                    </a:cubicBezTo>
                    <a:cubicBezTo>
                      <a:pt x="160234" y="59571"/>
                      <a:pt x="174178" y="70972"/>
                      <a:pt x="190735" y="70972"/>
                    </a:cubicBezTo>
                    <a:cubicBezTo>
                      <a:pt x="210302" y="70972"/>
                      <a:pt x="226221" y="55053"/>
                      <a:pt x="226221" y="35486"/>
                    </a:cubicBezTo>
                    <a:cubicBezTo>
                      <a:pt x="226221" y="27081"/>
                      <a:pt x="223278" y="19354"/>
                      <a:pt x="218376" y="13268"/>
                    </a:cubicBezTo>
                    <a:lnTo>
                      <a:pt x="253187" y="13268"/>
                    </a:lnTo>
                    <a:cubicBezTo>
                      <a:pt x="255639" y="13268"/>
                      <a:pt x="257622" y="11284"/>
                      <a:pt x="257622" y="8833"/>
                    </a:cubicBezTo>
                    <a:cubicBezTo>
                      <a:pt x="257622" y="6381"/>
                      <a:pt x="255639" y="4397"/>
                      <a:pt x="253187" y="4397"/>
                    </a:cubicBezTo>
                    <a:close/>
                    <a:moveTo>
                      <a:pt x="66535" y="62100"/>
                    </a:moveTo>
                    <a:cubicBezTo>
                      <a:pt x="51859" y="62100"/>
                      <a:pt x="39920" y="50161"/>
                      <a:pt x="39920" y="35486"/>
                    </a:cubicBezTo>
                    <a:cubicBezTo>
                      <a:pt x="39920" y="20810"/>
                      <a:pt x="51859" y="8871"/>
                      <a:pt x="66535" y="8871"/>
                    </a:cubicBezTo>
                    <a:cubicBezTo>
                      <a:pt x="81210" y="8871"/>
                      <a:pt x="93149" y="20810"/>
                      <a:pt x="93149" y="35486"/>
                    </a:cubicBezTo>
                    <a:cubicBezTo>
                      <a:pt x="93149" y="50161"/>
                      <a:pt x="81210" y="62100"/>
                      <a:pt x="66535" y="62100"/>
                    </a:cubicBezTo>
                    <a:close/>
                    <a:moveTo>
                      <a:pt x="190735" y="62100"/>
                    </a:moveTo>
                    <a:cubicBezTo>
                      <a:pt x="176059" y="62100"/>
                      <a:pt x="164121" y="50161"/>
                      <a:pt x="164121" y="35486"/>
                    </a:cubicBezTo>
                    <a:cubicBezTo>
                      <a:pt x="164121" y="20810"/>
                      <a:pt x="176059" y="8871"/>
                      <a:pt x="190735" y="8871"/>
                    </a:cubicBezTo>
                    <a:cubicBezTo>
                      <a:pt x="205411" y="8871"/>
                      <a:pt x="217349" y="20810"/>
                      <a:pt x="217349" y="35486"/>
                    </a:cubicBezTo>
                    <a:cubicBezTo>
                      <a:pt x="217349" y="50161"/>
                      <a:pt x="205411" y="62100"/>
                      <a:pt x="190735" y="62100"/>
                    </a:cubicBezTo>
                    <a:close/>
                  </a:path>
                </a:pathLst>
              </a:custGeom>
              <a:solidFill>
                <a:srgbClr val="734A3E"/>
              </a:solidFill>
              <a:ln w="1109" cap="flat">
                <a:noFill/>
                <a:prstDash val="solid"/>
                <a:miter/>
              </a:ln>
            </p:spPr>
            <p:txBody>
              <a:bodyPr rtlCol="0" anchor="ctr"/>
              <a:lstStyle/>
              <a:p>
                <a:endParaRPr lang="en-US"/>
              </a:p>
            </p:txBody>
          </p:sp>
          <p:sp>
            <p:nvSpPr>
              <p:cNvPr id="44" name="Freihandform 43">
                <a:extLst>
                  <a:ext uri="{FF2B5EF4-FFF2-40B4-BE49-F238E27FC236}">
                    <a16:creationId xmlns:a16="http://schemas.microsoft.com/office/drawing/2014/main" id="{1D4018F2-7404-26EF-E3BE-F77418C8D78B}"/>
                  </a:ext>
                </a:extLst>
              </p:cNvPr>
              <p:cNvSpPr/>
              <p:nvPr/>
            </p:nvSpPr>
            <p:spPr>
              <a:xfrm>
                <a:off x="2428224" y="662749"/>
                <a:ext cx="301787" cy="184143"/>
              </a:xfrm>
              <a:custGeom>
                <a:avLst/>
                <a:gdLst>
                  <a:gd name="connsiteX0" fmla="*/ 195251 w 301787"/>
                  <a:gd name="connsiteY0" fmla="*/ 0 h 184143"/>
                  <a:gd name="connsiteX1" fmla="*/ 150894 w 301787"/>
                  <a:gd name="connsiteY1" fmla="*/ 8871 h 184143"/>
                  <a:gd name="connsiteX2" fmla="*/ 106536 w 301787"/>
                  <a:gd name="connsiteY2" fmla="*/ 0 h 184143"/>
                  <a:gd name="connsiteX3" fmla="*/ 8950 w 301787"/>
                  <a:gd name="connsiteY3" fmla="*/ 184144 h 184143"/>
                  <a:gd name="connsiteX4" fmla="*/ 150894 w 301787"/>
                  <a:gd name="connsiteY4" fmla="*/ 97586 h 184143"/>
                  <a:gd name="connsiteX5" fmla="*/ 292837 w 301787"/>
                  <a:gd name="connsiteY5" fmla="*/ 184144 h 184143"/>
                  <a:gd name="connsiteX6" fmla="*/ 195251 w 301787"/>
                  <a:gd name="connsiteY6" fmla="*/ 0 h 18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787" h="184143">
                    <a:moveTo>
                      <a:pt x="195251" y="0"/>
                    </a:moveTo>
                    <a:cubicBezTo>
                      <a:pt x="166419" y="0"/>
                      <a:pt x="150894" y="8871"/>
                      <a:pt x="150894" y="8871"/>
                    </a:cubicBezTo>
                    <a:cubicBezTo>
                      <a:pt x="150894" y="8871"/>
                      <a:pt x="135368" y="0"/>
                      <a:pt x="106536" y="0"/>
                    </a:cubicBezTo>
                    <a:cubicBezTo>
                      <a:pt x="77704" y="0"/>
                      <a:pt x="-31711" y="55508"/>
                      <a:pt x="8950" y="184144"/>
                    </a:cubicBezTo>
                    <a:cubicBezTo>
                      <a:pt x="8950" y="184144"/>
                      <a:pt x="150894" y="158946"/>
                      <a:pt x="150894" y="97586"/>
                    </a:cubicBezTo>
                    <a:cubicBezTo>
                      <a:pt x="150894" y="158946"/>
                      <a:pt x="292837" y="184144"/>
                      <a:pt x="292837" y="184144"/>
                    </a:cubicBezTo>
                    <a:cubicBezTo>
                      <a:pt x="333498" y="55508"/>
                      <a:pt x="224083" y="0"/>
                      <a:pt x="195251" y="0"/>
                    </a:cubicBezTo>
                    <a:close/>
                  </a:path>
                </a:pathLst>
              </a:custGeom>
              <a:solidFill>
                <a:srgbClr val="FFC85C"/>
              </a:solidFill>
              <a:ln w="1109" cap="flat">
                <a:noFill/>
                <a:prstDash val="solid"/>
                <a:miter/>
              </a:ln>
            </p:spPr>
            <p:txBody>
              <a:bodyPr rtlCol="0" anchor="ctr"/>
              <a:lstStyle/>
              <a:p>
                <a:endParaRPr lang="en-US"/>
              </a:p>
            </p:txBody>
          </p:sp>
          <p:sp>
            <p:nvSpPr>
              <p:cNvPr id="45" name="Freihandform 44">
                <a:extLst>
                  <a:ext uri="{FF2B5EF4-FFF2-40B4-BE49-F238E27FC236}">
                    <a16:creationId xmlns:a16="http://schemas.microsoft.com/office/drawing/2014/main" id="{7FF95025-91EB-C157-C3B5-F937F21C2024}"/>
                  </a:ext>
                </a:extLst>
              </p:cNvPr>
              <p:cNvSpPr/>
              <p:nvPr/>
            </p:nvSpPr>
            <p:spPr>
              <a:xfrm>
                <a:off x="2428224" y="662749"/>
                <a:ext cx="150893" cy="184143"/>
              </a:xfrm>
              <a:custGeom>
                <a:avLst/>
                <a:gdLst>
                  <a:gd name="connsiteX0" fmla="*/ 150893 w 150893"/>
                  <a:gd name="connsiteY0" fmla="*/ 8876 h 184143"/>
                  <a:gd name="connsiteX1" fmla="*/ 150893 w 150893"/>
                  <a:gd name="connsiteY1" fmla="*/ 8871 h 184143"/>
                  <a:gd name="connsiteX2" fmla="*/ 106536 w 150893"/>
                  <a:gd name="connsiteY2" fmla="*/ 0 h 184143"/>
                  <a:gd name="connsiteX3" fmla="*/ 8950 w 150893"/>
                  <a:gd name="connsiteY3" fmla="*/ 184144 h 184143"/>
                  <a:gd name="connsiteX4" fmla="*/ 48528 w 150893"/>
                  <a:gd name="connsiteY4" fmla="*/ 174529 h 184143"/>
                  <a:gd name="connsiteX5" fmla="*/ 150893 w 150893"/>
                  <a:gd name="connsiteY5" fmla="*/ 8876 h 18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893" h="184143">
                    <a:moveTo>
                      <a:pt x="150893" y="8876"/>
                    </a:moveTo>
                    <a:lnTo>
                      <a:pt x="150893" y="8871"/>
                    </a:lnTo>
                    <a:cubicBezTo>
                      <a:pt x="150893" y="8871"/>
                      <a:pt x="135368" y="0"/>
                      <a:pt x="106536" y="0"/>
                    </a:cubicBezTo>
                    <a:cubicBezTo>
                      <a:pt x="77704" y="0"/>
                      <a:pt x="-31710" y="55508"/>
                      <a:pt x="8950" y="184144"/>
                    </a:cubicBezTo>
                    <a:cubicBezTo>
                      <a:pt x="8950" y="184144"/>
                      <a:pt x="26133" y="181086"/>
                      <a:pt x="48528" y="174529"/>
                    </a:cubicBezTo>
                    <a:cubicBezTo>
                      <a:pt x="23464" y="59181"/>
                      <a:pt x="123383" y="8965"/>
                      <a:pt x="150893" y="8876"/>
                    </a:cubicBezTo>
                    <a:close/>
                  </a:path>
                </a:pathLst>
              </a:custGeom>
              <a:solidFill>
                <a:srgbClr val="F6B45E"/>
              </a:solidFill>
              <a:ln w="1109" cap="flat">
                <a:noFill/>
                <a:prstDash val="solid"/>
                <a:miter/>
              </a:ln>
            </p:spPr>
            <p:txBody>
              <a:bodyPr rtlCol="0" anchor="ctr"/>
              <a:lstStyle/>
              <a:p>
                <a:endParaRPr lang="en-US"/>
              </a:p>
            </p:txBody>
          </p:sp>
        </p:grpSp>
      </p:grpSp>
      <p:sp>
        <p:nvSpPr>
          <p:cNvPr id="13" name="Oval 12">
            <a:extLst>
              <a:ext uri="{FF2B5EF4-FFF2-40B4-BE49-F238E27FC236}">
                <a16:creationId xmlns:a16="http://schemas.microsoft.com/office/drawing/2014/main" id="{77F26222-9291-78EB-7F2F-6235CF38E444}"/>
              </a:ext>
            </a:extLst>
          </p:cNvPr>
          <p:cNvSpPr/>
          <p:nvPr userDrawn="1"/>
        </p:nvSpPr>
        <p:spPr>
          <a:xfrm>
            <a:off x="7582302" y="1808163"/>
            <a:ext cx="3708400" cy="3708400"/>
          </a:xfrm>
          <a:prstGeom prst="ellipse">
            <a:avLst/>
          </a:prstGeom>
          <a:solidFill>
            <a:schemeClr val="accent5">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ihandform 13">
            <a:extLst>
              <a:ext uri="{FF2B5EF4-FFF2-40B4-BE49-F238E27FC236}">
                <a16:creationId xmlns:a16="http://schemas.microsoft.com/office/drawing/2014/main" id="{BEDAFECE-AB51-27BD-30FA-84B6EED1B7F2}"/>
              </a:ext>
            </a:extLst>
          </p:cNvPr>
          <p:cNvSpPr/>
          <p:nvPr userDrawn="1"/>
        </p:nvSpPr>
        <p:spPr>
          <a:xfrm flipH="1" flipV="1">
            <a:off x="6991572" y="4303316"/>
            <a:ext cx="1973466" cy="1651837"/>
          </a:xfrm>
          <a:custGeom>
            <a:avLst/>
            <a:gdLst>
              <a:gd name="connsiteX0" fmla="*/ 4328846 w 4876800"/>
              <a:gd name="connsiteY0" fmla="*/ 0 h 4081995"/>
              <a:gd name="connsiteX1" fmla="*/ 547954 w 4876800"/>
              <a:gd name="connsiteY1" fmla="*/ 0 h 4081995"/>
              <a:gd name="connsiteX2" fmla="*/ 0 w 4876800"/>
              <a:gd name="connsiteY2" fmla="*/ 554307 h 4081995"/>
              <a:gd name="connsiteX3" fmla="*/ 0 w 4876800"/>
              <a:gd name="connsiteY3" fmla="*/ 2782605 h 4081995"/>
              <a:gd name="connsiteX4" fmla="*/ 547954 w 4876800"/>
              <a:gd name="connsiteY4" fmla="*/ 3336903 h 4081995"/>
              <a:gd name="connsiteX5" fmla="*/ 1929346 w 4876800"/>
              <a:gd name="connsiteY5" fmla="*/ 3336903 h 4081995"/>
              <a:gd name="connsiteX6" fmla="*/ 1791262 w 4876800"/>
              <a:gd name="connsiteY6" fmla="*/ 3881676 h 4081995"/>
              <a:gd name="connsiteX7" fmla="*/ 2033130 w 4876800"/>
              <a:gd name="connsiteY7" fmla="*/ 4053955 h 4081995"/>
              <a:gd name="connsiteX8" fmla="*/ 3081261 w 4876800"/>
              <a:gd name="connsiteY8" fmla="*/ 3336912 h 4081995"/>
              <a:gd name="connsiteX9" fmla="*/ 4328846 w 4876800"/>
              <a:gd name="connsiteY9" fmla="*/ 3336912 h 4081995"/>
              <a:gd name="connsiteX10" fmla="*/ 4876800 w 4876800"/>
              <a:gd name="connsiteY10" fmla="*/ 2782614 h 4081995"/>
              <a:gd name="connsiteX11" fmla="*/ 4876800 w 4876800"/>
              <a:gd name="connsiteY11" fmla="*/ 554307 h 4081995"/>
              <a:gd name="connsiteX12" fmla="*/ 4328846 w 4876800"/>
              <a:gd name="connsiteY12" fmla="*/ 0 h 4081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76800" h="4081995">
                <a:moveTo>
                  <a:pt x="4328846" y="0"/>
                </a:moveTo>
                <a:lnTo>
                  <a:pt x="547954" y="0"/>
                </a:lnTo>
                <a:cubicBezTo>
                  <a:pt x="245374" y="0"/>
                  <a:pt x="0" y="248221"/>
                  <a:pt x="0" y="554307"/>
                </a:cubicBezTo>
                <a:lnTo>
                  <a:pt x="0" y="2782605"/>
                </a:lnTo>
                <a:cubicBezTo>
                  <a:pt x="0" y="3088691"/>
                  <a:pt x="245374" y="3336903"/>
                  <a:pt x="547954" y="3336903"/>
                </a:cubicBezTo>
                <a:lnTo>
                  <a:pt x="1929346" y="3336903"/>
                </a:lnTo>
                <a:lnTo>
                  <a:pt x="1791262" y="3881676"/>
                </a:lnTo>
                <a:cubicBezTo>
                  <a:pt x="1755096" y="4024351"/>
                  <a:pt x="1912582" y="4136432"/>
                  <a:pt x="2033130" y="4053955"/>
                </a:cubicBezTo>
                <a:lnTo>
                  <a:pt x="3081261" y="3336912"/>
                </a:lnTo>
                <a:lnTo>
                  <a:pt x="4328846" y="3336912"/>
                </a:lnTo>
                <a:cubicBezTo>
                  <a:pt x="4631427" y="3336912"/>
                  <a:pt x="4876800" y="3088691"/>
                  <a:pt x="4876800" y="2782614"/>
                </a:cubicBezTo>
                <a:lnTo>
                  <a:pt x="4876800" y="554307"/>
                </a:lnTo>
                <a:cubicBezTo>
                  <a:pt x="4876800" y="248221"/>
                  <a:pt x="4631427" y="0"/>
                  <a:pt x="4328846" y="0"/>
                </a:cubicBezTo>
                <a:close/>
              </a:path>
            </a:pathLst>
          </a:custGeom>
          <a:solidFill>
            <a:schemeClr val="tx2">
              <a:alpha val="77764"/>
            </a:schemeClr>
          </a:solidFill>
          <a:ln w="9525" cap="flat">
            <a:noFill/>
            <a:prstDash val="solid"/>
            <a:miter/>
          </a:ln>
        </p:spPr>
        <p:txBody>
          <a:bodyPr rtlCol="0" anchor="ctr"/>
          <a:lstStyle/>
          <a:p>
            <a:endParaRPr lang="en-US"/>
          </a:p>
        </p:txBody>
      </p:sp>
      <p:sp>
        <p:nvSpPr>
          <p:cNvPr id="15" name="Textfeld 14">
            <a:extLst>
              <a:ext uri="{FF2B5EF4-FFF2-40B4-BE49-F238E27FC236}">
                <a16:creationId xmlns:a16="http://schemas.microsoft.com/office/drawing/2014/main" id="{E9F5AFEC-A3FB-C0FF-C9F9-F75C441CEA21}"/>
              </a:ext>
            </a:extLst>
          </p:cNvPr>
          <p:cNvSpPr txBox="1"/>
          <p:nvPr userDrawn="1"/>
        </p:nvSpPr>
        <p:spPr>
          <a:xfrm>
            <a:off x="7237766" y="5063899"/>
            <a:ext cx="1481078" cy="430887"/>
          </a:xfrm>
          <a:prstGeom prst="rect">
            <a:avLst/>
          </a:prstGeom>
          <a:noFill/>
        </p:spPr>
        <p:txBody>
          <a:bodyPr wrap="square" lIns="0" tIns="0" rIns="0" bIns="0" rtlCol="0">
            <a:spAutoFit/>
          </a:bodyPr>
          <a:lstStyle/>
          <a:p>
            <a:pPr algn="ctr"/>
            <a:r>
              <a:rPr lang="en-US" sz="2800" b="1" cap="all" spc="150" dirty="0" err="1">
                <a:solidFill>
                  <a:schemeClr val="bg1"/>
                </a:solidFill>
                <a:latin typeface="Arial" panose="020B0604020202020204" pitchFamily="34" charset="0"/>
                <a:cs typeface="Arial" panose="020B0604020202020204" pitchFamily="34" charset="0"/>
              </a:rPr>
              <a:t>Danke</a:t>
            </a:r>
            <a:endParaRPr lang="en-US" sz="2800" b="1" cap="all" spc="150" dirty="0">
              <a:solidFill>
                <a:schemeClr val="bg1"/>
              </a:solidFill>
              <a:latin typeface="Arial" panose="020B0604020202020204" pitchFamily="34" charset="0"/>
              <a:cs typeface="Arial" panose="020B0604020202020204" pitchFamily="34" charset="0"/>
            </a:endParaRPr>
          </a:p>
        </p:txBody>
      </p:sp>
      <p:pic>
        <p:nvPicPr>
          <p:cNvPr id="16" name="Grafik 15" descr="Ein Bild, das Text, Vektorgrafiken enthält.&#10;&#10;Automatisch generierte Beschreibung">
            <a:extLst>
              <a:ext uri="{FF2B5EF4-FFF2-40B4-BE49-F238E27FC236}">
                <a16:creationId xmlns:a16="http://schemas.microsoft.com/office/drawing/2014/main" id="{9A7AFFDA-B8A0-EAD9-B8D8-260E4A83D5BB}"/>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8713033" y="2238211"/>
            <a:ext cx="1446939" cy="2848305"/>
          </a:xfrm>
          <a:prstGeom prst="rect">
            <a:avLst/>
          </a:prstGeom>
        </p:spPr>
      </p:pic>
    </p:spTree>
    <p:extLst>
      <p:ext uri="{BB962C8B-B14F-4D97-AF65-F5344CB8AC3E}">
        <p14:creationId xmlns:p14="http://schemas.microsoft.com/office/powerpoint/2010/main" val="3224408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mic 1">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Freihandform 1">
            <a:extLst>
              <a:ext uri="{FF2B5EF4-FFF2-40B4-BE49-F238E27FC236}">
                <a16:creationId xmlns:a16="http://schemas.microsoft.com/office/drawing/2014/main" id="{AB8BE944-0839-3F18-D85C-AAF5490ADBE2}"/>
              </a:ext>
            </a:extLst>
          </p:cNvPr>
          <p:cNvSpPr/>
          <p:nvPr userDrawn="1"/>
        </p:nvSpPr>
        <p:spPr>
          <a:xfrm flipH="1">
            <a:off x="2182949" y="1439416"/>
            <a:ext cx="8700950" cy="858802"/>
          </a:xfrm>
          <a:custGeom>
            <a:avLst/>
            <a:gdLst>
              <a:gd name="connsiteX0" fmla="*/ 8585667 w 8700950"/>
              <a:gd name="connsiteY0" fmla="*/ 0 h 858802"/>
              <a:gd name="connsiteX1" fmla="*/ 7946153 w 8700950"/>
              <a:gd name="connsiteY1" fmla="*/ 0 h 858802"/>
              <a:gd name="connsiteX2" fmla="*/ 7790214 w 8700950"/>
              <a:gd name="connsiteY2" fmla="*/ 0 h 858802"/>
              <a:gd name="connsiteX3" fmla="*/ 7242559 w 8700950"/>
              <a:gd name="connsiteY3" fmla="*/ 0 h 858802"/>
              <a:gd name="connsiteX4" fmla="*/ 7150700 w 8700950"/>
              <a:gd name="connsiteY4" fmla="*/ 0 h 858802"/>
              <a:gd name="connsiteX5" fmla="*/ 6912007 w 8700950"/>
              <a:gd name="connsiteY5" fmla="*/ 0 h 858802"/>
              <a:gd name="connsiteX6" fmla="*/ 6447106 w 8700950"/>
              <a:gd name="connsiteY6" fmla="*/ 0 h 858802"/>
              <a:gd name="connsiteX7" fmla="*/ 6149002 w 8700950"/>
              <a:gd name="connsiteY7" fmla="*/ 0 h 858802"/>
              <a:gd name="connsiteX8" fmla="*/ 6116555 w 8700950"/>
              <a:gd name="connsiteY8" fmla="*/ 0 h 858802"/>
              <a:gd name="connsiteX9" fmla="*/ 5455993 w 8700950"/>
              <a:gd name="connsiteY9" fmla="*/ 0 h 858802"/>
              <a:gd name="connsiteX10" fmla="*/ 5353549 w 8700950"/>
              <a:gd name="connsiteY10" fmla="*/ 0 h 858802"/>
              <a:gd name="connsiteX11" fmla="*/ 4755337 w 8700950"/>
              <a:gd name="connsiteY11" fmla="*/ 0 h 858802"/>
              <a:gd name="connsiteX12" fmla="*/ 4660540 w 8700950"/>
              <a:gd name="connsiteY12" fmla="*/ 0 h 858802"/>
              <a:gd name="connsiteX13" fmla="*/ 3992331 w 8700950"/>
              <a:gd name="connsiteY13" fmla="*/ 0 h 858802"/>
              <a:gd name="connsiteX14" fmla="*/ 3959884 w 8700950"/>
              <a:gd name="connsiteY14" fmla="*/ 0 h 858802"/>
              <a:gd name="connsiteX15" fmla="*/ 3201027 w 8700950"/>
              <a:gd name="connsiteY15" fmla="*/ 0 h 858802"/>
              <a:gd name="connsiteX16" fmla="*/ 3196878 w 8700950"/>
              <a:gd name="connsiteY16" fmla="*/ 0 h 858802"/>
              <a:gd name="connsiteX17" fmla="*/ 2405574 w 8700950"/>
              <a:gd name="connsiteY17" fmla="*/ 0 h 858802"/>
              <a:gd name="connsiteX18" fmla="*/ 2394264 w 8700950"/>
              <a:gd name="connsiteY18" fmla="*/ 2311 h 858802"/>
              <a:gd name="connsiteX19" fmla="*/ 2382954 w 8700950"/>
              <a:gd name="connsiteY19" fmla="*/ 0 h 858802"/>
              <a:gd name="connsiteX20" fmla="*/ 1680756 w 8700950"/>
              <a:gd name="connsiteY20" fmla="*/ 0 h 858802"/>
              <a:gd name="connsiteX21" fmla="*/ 1587501 w 8700950"/>
              <a:gd name="connsiteY21" fmla="*/ 0 h 858802"/>
              <a:gd name="connsiteX22" fmla="*/ 910736 w 8700950"/>
              <a:gd name="connsiteY22" fmla="*/ 0 h 858802"/>
              <a:gd name="connsiteX23" fmla="*/ 885303 w 8700950"/>
              <a:gd name="connsiteY23" fmla="*/ 0 h 858802"/>
              <a:gd name="connsiteX24" fmla="*/ 115283 w 8700950"/>
              <a:gd name="connsiteY24" fmla="*/ 0 h 858802"/>
              <a:gd name="connsiteX25" fmla="*/ 0 w 8700950"/>
              <a:gd name="connsiteY25" fmla="*/ 116620 h 858802"/>
              <a:gd name="connsiteX26" fmla="*/ 0 w 8700950"/>
              <a:gd name="connsiteY26" fmla="*/ 585426 h 858802"/>
              <a:gd name="connsiteX27" fmla="*/ 115283 w 8700950"/>
              <a:gd name="connsiteY27" fmla="*/ 702044 h 858802"/>
              <a:gd name="connsiteX28" fmla="*/ 405911 w 8700950"/>
              <a:gd name="connsiteY28" fmla="*/ 702044 h 858802"/>
              <a:gd name="connsiteX29" fmla="*/ 405722 w 8700950"/>
              <a:gd name="connsiteY29" fmla="*/ 702791 h 858802"/>
              <a:gd name="connsiteX30" fmla="*/ 647170 w 8700950"/>
              <a:gd name="connsiteY30" fmla="*/ 702791 h 858802"/>
              <a:gd name="connsiteX31" fmla="*/ 648260 w 8700950"/>
              <a:gd name="connsiteY31" fmla="*/ 702046 h 858802"/>
              <a:gd name="connsiteX32" fmla="*/ 910736 w 8700950"/>
              <a:gd name="connsiteY32" fmla="*/ 702046 h 858802"/>
              <a:gd name="connsiteX33" fmla="*/ 910746 w 8700950"/>
              <a:gd name="connsiteY33" fmla="*/ 702044 h 858802"/>
              <a:gd name="connsiteX34" fmla="*/ 1175931 w 8700950"/>
              <a:gd name="connsiteY34" fmla="*/ 702044 h 858802"/>
              <a:gd name="connsiteX35" fmla="*/ 1175742 w 8700950"/>
              <a:gd name="connsiteY35" fmla="*/ 702791 h 858802"/>
              <a:gd name="connsiteX36" fmla="*/ 1417190 w 8700950"/>
              <a:gd name="connsiteY36" fmla="*/ 702791 h 858802"/>
              <a:gd name="connsiteX37" fmla="*/ 1418280 w 8700950"/>
              <a:gd name="connsiteY37" fmla="*/ 702046 h 858802"/>
              <a:gd name="connsiteX38" fmla="*/ 1680756 w 8700950"/>
              <a:gd name="connsiteY38" fmla="*/ 702046 h 858802"/>
              <a:gd name="connsiteX39" fmla="*/ 1680766 w 8700950"/>
              <a:gd name="connsiteY39" fmla="*/ 702044 h 858802"/>
              <a:gd name="connsiteX40" fmla="*/ 1878129 w 8700950"/>
              <a:gd name="connsiteY40" fmla="*/ 702044 h 858802"/>
              <a:gd name="connsiteX41" fmla="*/ 1877940 w 8700950"/>
              <a:gd name="connsiteY41" fmla="*/ 702791 h 858802"/>
              <a:gd name="connsiteX42" fmla="*/ 2119388 w 8700950"/>
              <a:gd name="connsiteY42" fmla="*/ 702791 h 858802"/>
              <a:gd name="connsiteX43" fmla="*/ 2120478 w 8700950"/>
              <a:gd name="connsiteY43" fmla="*/ 702046 h 858802"/>
              <a:gd name="connsiteX44" fmla="*/ 2382954 w 8700950"/>
              <a:gd name="connsiteY44" fmla="*/ 702046 h 858802"/>
              <a:gd name="connsiteX45" fmla="*/ 2394269 w 8700950"/>
              <a:gd name="connsiteY45" fmla="*/ 699735 h 858802"/>
              <a:gd name="connsiteX46" fmla="*/ 2405574 w 8700950"/>
              <a:gd name="connsiteY46" fmla="*/ 702044 h 858802"/>
              <a:gd name="connsiteX47" fmla="*/ 2696202 w 8700950"/>
              <a:gd name="connsiteY47" fmla="*/ 702044 h 858802"/>
              <a:gd name="connsiteX48" fmla="*/ 2696013 w 8700950"/>
              <a:gd name="connsiteY48" fmla="*/ 702791 h 858802"/>
              <a:gd name="connsiteX49" fmla="*/ 2937461 w 8700950"/>
              <a:gd name="connsiteY49" fmla="*/ 702791 h 858802"/>
              <a:gd name="connsiteX50" fmla="*/ 2938551 w 8700950"/>
              <a:gd name="connsiteY50" fmla="*/ 702046 h 858802"/>
              <a:gd name="connsiteX51" fmla="*/ 3201027 w 8700950"/>
              <a:gd name="connsiteY51" fmla="*/ 702046 h 858802"/>
              <a:gd name="connsiteX52" fmla="*/ 3201036 w 8700950"/>
              <a:gd name="connsiteY52" fmla="*/ 702044 h 858802"/>
              <a:gd name="connsiteX53" fmla="*/ 3487506 w 8700950"/>
              <a:gd name="connsiteY53" fmla="*/ 702044 h 858802"/>
              <a:gd name="connsiteX54" fmla="*/ 3487317 w 8700950"/>
              <a:gd name="connsiteY54" fmla="*/ 702791 h 858802"/>
              <a:gd name="connsiteX55" fmla="*/ 3728765 w 8700950"/>
              <a:gd name="connsiteY55" fmla="*/ 702791 h 858802"/>
              <a:gd name="connsiteX56" fmla="*/ 3729855 w 8700950"/>
              <a:gd name="connsiteY56" fmla="*/ 702046 h 858802"/>
              <a:gd name="connsiteX57" fmla="*/ 3992331 w 8700950"/>
              <a:gd name="connsiteY57" fmla="*/ 702046 h 858802"/>
              <a:gd name="connsiteX58" fmla="*/ 3992341 w 8700950"/>
              <a:gd name="connsiteY58" fmla="*/ 702044 h 858802"/>
              <a:gd name="connsiteX59" fmla="*/ 4250512 w 8700950"/>
              <a:gd name="connsiteY59" fmla="*/ 702044 h 858802"/>
              <a:gd name="connsiteX60" fmla="*/ 4250323 w 8700950"/>
              <a:gd name="connsiteY60" fmla="*/ 702791 h 858802"/>
              <a:gd name="connsiteX61" fmla="*/ 4491771 w 8700950"/>
              <a:gd name="connsiteY61" fmla="*/ 702791 h 858802"/>
              <a:gd name="connsiteX62" fmla="*/ 4492861 w 8700950"/>
              <a:gd name="connsiteY62" fmla="*/ 702046 h 858802"/>
              <a:gd name="connsiteX63" fmla="*/ 4755337 w 8700950"/>
              <a:gd name="connsiteY63" fmla="*/ 702046 h 858802"/>
              <a:gd name="connsiteX64" fmla="*/ 4755346 w 8700950"/>
              <a:gd name="connsiteY64" fmla="*/ 702044 h 858802"/>
              <a:gd name="connsiteX65" fmla="*/ 4951168 w 8700950"/>
              <a:gd name="connsiteY65" fmla="*/ 702044 h 858802"/>
              <a:gd name="connsiteX66" fmla="*/ 4950979 w 8700950"/>
              <a:gd name="connsiteY66" fmla="*/ 702791 h 858802"/>
              <a:gd name="connsiteX67" fmla="*/ 5192427 w 8700950"/>
              <a:gd name="connsiteY67" fmla="*/ 702791 h 858802"/>
              <a:gd name="connsiteX68" fmla="*/ 5193517 w 8700950"/>
              <a:gd name="connsiteY68" fmla="*/ 702046 h 858802"/>
              <a:gd name="connsiteX69" fmla="*/ 5455993 w 8700950"/>
              <a:gd name="connsiteY69" fmla="*/ 702046 h 858802"/>
              <a:gd name="connsiteX70" fmla="*/ 5456002 w 8700950"/>
              <a:gd name="connsiteY70" fmla="*/ 702044 h 858802"/>
              <a:gd name="connsiteX71" fmla="*/ 5644177 w 8700950"/>
              <a:gd name="connsiteY71" fmla="*/ 702044 h 858802"/>
              <a:gd name="connsiteX72" fmla="*/ 5643988 w 8700950"/>
              <a:gd name="connsiteY72" fmla="*/ 702791 h 858802"/>
              <a:gd name="connsiteX73" fmla="*/ 5885436 w 8700950"/>
              <a:gd name="connsiteY73" fmla="*/ 702791 h 858802"/>
              <a:gd name="connsiteX74" fmla="*/ 5886526 w 8700950"/>
              <a:gd name="connsiteY74" fmla="*/ 702046 h 858802"/>
              <a:gd name="connsiteX75" fmla="*/ 6149002 w 8700950"/>
              <a:gd name="connsiteY75" fmla="*/ 702046 h 858802"/>
              <a:gd name="connsiteX76" fmla="*/ 6149011 w 8700950"/>
              <a:gd name="connsiteY76" fmla="*/ 702044 h 858802"/>
              <a:gd name="connsiteX77" fmla="*/ 6407183 w 8700950"/>
              <a:gd name="connsiteY77" fmla="*/ 702044 h 858802"/>
              <a:gd name="connsiteX78" fmla="*/ 6406994 w 8700950"/>
              <a:gd name="connsiteY78" fmla="*/ 702791 h 858802"/>
              <a:gd name="connsiteX79" fmla="*/ 6648442 w 8700950"/>
              <a:gd name="connsiteY79" fmla="*/ 702791 h 858802"/>
              <a:gd name="connsiteX80" fmla="*/ 6649532 w 8700950"/>
              <a:gd name="connsiteY80" fmla="*/ 702046 h 858802"/>
              <a:gd name="connsiteX81" fmla="*/ 6737733 w 8700950"/>
              <a:gd name="connsiteY81" fmla="*/ 702046 h 858802"/>
              <a:gd name="connsiteX82" fmla="*/ 6737545 w 8700950"/>
              <a:gd name="connsiteY82" fmla="*/ 702791 h 858802"/>
              <a:gd name="connsiteX83" fmla="*/ 6978992 w 8700950"/>
              <a:gd name="connsiteY83" fmla="*/ 702791 h 858802"/>
              <a:gd name="connsiteX84" fmla="*/ 6980083 w 8700950"/>
              <a:gd name="connsiteY84" fmla="*/ 702046 h 858802"/>
              <a:gd name="connsiteX85" fmla="*/ 7242559 w 8700950"/>
              <a:gd name="connsiteY85" fmla="*/ 702046 h 858802"/>
              <a:gd name="connsiteX86" fmla="*/ 7242569 w 8700950"/>
              <a:gd name="connsiteY86" fmla="*/ 702044 h 858802"/>
              <a:gd name="connsiteX87" fmla="*/ 7441328 w 8700950"/>
              <a:gd name="connsiteY87" fmla="*/ 702044 h 858802"/>
              <a:gd name="connsiteX88" fmla="*/ 7441138 w 8700950"/>
              <a:gd name="connsiteY88" fmla="*/ 702791 h 858802"/>
              <a:gd name="connsiteX89" fmla="*/ 7682586 w 8700950"/>
              <a:gd name="connsiteY89" fmla="*/ 702791 h 858802"/>
              <a:gd name="connsiteX90" fmla="*/ 7683676 w 8700950"/>
              <a:gd name="connsiteY90" fmla="*/ 702046 h 858802"/>
              <a:gd name="connsiteX91" fmla="*/ 7946153 w 8700950"/>
              <a:gd name="connsiteY91" fmla="*/ 702046 h 858802"/>
              <a:gd name="connsiteX92" fmla="*/ 7946164 w 8700950"/>
              <a:gd name="connsiteY92" fmla="*/ 702044 h 858802"/>
              <a:gd name="connsiteX93" fmla="*/ 8080842 w 8700950"/>
              <a:gd name="connsiteY93" fmla="*/ 702044 h 858802"/>
              <a:gd name="connsiteX94" fmla="*/ 8051790 w 8700950"/>
              <a:gd name="connsiteY94" fmla="*/ 816657 h 858802"/>
              <a:gd name="connsiteX95" fmla="*/ 8102677 w 8700950"/>
              <a:gd name="connsiteY95" fmla="*/ 852903 h 858802"/>
              <a:gd name="connsiteX96" fmla="*/ 8323191 w 8700950"/>
              <a:gd name="connsiteY96" fmla="*/ 702046 h 858802"/>
              <a:gd name="connsiteX97" fmla="*/ 8585667 w 8700950"/>
              <a:gd name="connsiteY97" fmla="*/ 702046 h 858802"/>
              <a:gd name="connsiteX98" fmla="*/ 8700950 w 8700950"/>
              <a:gd name="connsiteY98" fmla="*/ 585428 h 858802"/>
              <a:gd name="connsiteX99" fmla="*/ 8700950 w 8700950"/>
              <a:gd name="connsiteY99" fmla="*/ 116620 h 858802"/>
              <a:gd name="connsiteX100" fmla="*/ 8585667 w 8700950"/>
              <a:gd name="connsiteY100" fmla="*/ 0 h 858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8700950" h="858802">
                <a:moveTo>
                  <a:pt x="8585667" y="0"/>
                </a:moveTo>
                <a:lnTo>
                  <a:pt x="7946153" y="0"/>
                </a:lnTo>
                <a:lnTo>
                  <a:pt x="7790214" y="0"/>
                </a:lnTo>
                <a:lnTo>
                  <a:pt x="7242559" y="0"/>
                </a:lnTo>
                <a:lnTo>
                  <a:pt x="7150700" y="0"/>
                </a:lnTo>
                <a:lnTo>
                  <a:pt x="6912007" y="0"/>
                </a:lnTo>
                <a:lnTo>
                  <a:pt x="6447106" y="0"/>
                </a:lnTo>
                <a:lnTo>
                  <a:pt x="6149002" y="0"/>
                </a:lnTo>
                <a:lnTo>
                  <a:pt x="6116555" y="0"/>
                </a:lnTo>
                <a:lnTo>
                  <a:pt x="5455993" y="0"/>
                </a:lnTo>
                <a:lnTo>
                  <a:pt x="5353549" y="0"/>
                </a:lnTo>
                <a:lnTo>
                  <a:pt x="4755337" y="0"/>
                </a:lnTo>
                <a:lnTo>
                  <a:pt x="4660540" y="0"/>
                </a:lnTo>
                <a:lnTo>
                  <a:pt x="3992331" y="0"/>
                </a:lnTo>
                <a:lnTo>
                  <a:pt x="3959884" y="0"/>
                </a:lnTo>
                <a:lnTo>
                  <a:pt x="3201027" y="0"/>
                </a:lnTo>
                <a:lnTo>
                  <a:pt x="3196878" y="0"/>
                </a:lnTo>
                <a:lnTo>
                  <a:pt x="2405574" y="0"/>
                </a:lnTo>
                <a:lnTo>
                  <a:pt x="2394264" y="2311"/>
                </a:lnTo>
                <a:lnTo>
                  <a:pt x="2382954" y="0"/>
                </a:lnTo>
                <a:lnTo>
                  <a:pt x="1680756" y="0"/>
                </a:lnTo>
                <a:lnTo>
                  <a:pt x="1587501" y="0"/>
                </a:lnTo>
                <a:lnTo>
                  <a:pt x="910736" y="0"/>
                </a:lnTo>
                <a:lnTo>
                  <a:pt x="885303" y="0"/>
                </a:lnTo>
                <a:lnTo>
                  <a:pt x="115283" y="0"/>
                </a:lnTo>
                <a:cubicBezTo>
                  <a:pt x="51624" y="0"/>
                  <a:pt x="0" y="52223"/>
                  <a:pt x="0" y="116620"/>
                </a:cubicBezTo>
                <a:lnTo>
                  <a:pt x="0" y="585426"/>
                </a:lnTo>
                <a:cubicBezTo>
                  <a:pt x="0" y="649823"/>
                  <a:pt x="51624" y="702044"/>
                  <a:pt x="115283" y="702044"/>
                </a:cubicBezTo>
                <a:lnTo>
                  <a:pt x="405911" y="702044"/>
                </a:lnTo>
                <a:lnTo>
                  <a:pt x="405722" y="702791"/>
                </a:lnTo>
                <a:lnTo>
                  <a:pt x="647170" y="702791"/>
                </a:lnTo>
                <a:lnTo>
                  <a:pt x="648260" y="702046"/>
                </a:lnTo>
                <a:lnTo>
                  <a:pt x="910736" y="702046"/>
                </a:lnTo>
                <a:lnTo>
                  <a:pt x="910746" y="702044"/>
                </a:lnTo>
                <a:lnTo>
                  <a:pt x="1175931" y="702044"/>
                </a:lnTo>
                <a:lnTo>
                  <a:pt x="1175742" y="702791"/>
                </a:lnTo>
                <a:lnTo>
                  <a:pt x="1417190" y="702791"/>
                </a:lnTo>
                <a:lnTo>
                  <a:pt x="1418280" y="702046"/>
                </a:lnTo>
                <a:lnTo>
                  <a:pt x="1680756" y="702046"/>
                </a:lnTo>
                <a:lnTo>
                  <a:pt x="1680766" y="702044"/>
                </a:lnTo>
                <a:lnTo>
                  <a:pt x="1878129" y="702044"/>
                </a:lnTo>
                <a:lnTo>
                  <a:pt x="1877940" y="702791"/>
                </a:lnTo>
                <a:lnTo>
                  <a:pt x="2119388" y="702791"/>
                </a:lnTo>
                <a:lnTo>
                  <a:pt x="2120478" y="702046"/>
                </a:lnTo>
                <a:lnTo>
                  <a:pt x="2382954" y="702046"/>
                </a:lnTo>
                <a:lnTo>
                  <a:pt x="2394269" y="699735"/>
                </a:lnTo>
                <a:lnTo>
                  <a:pt x="2405574" y="702044"/>
                </a:lnTo>
                <a:lnTo>
                  <a:pt x="2696202" y="702044"/>
                </a:lnTo>
                <a:lnTo>
                  <a:pt x="2696013" y="702791"/>
                </a:lnTo>
                <a:lnTo>
                  <a:pt x="2937461" y="702791"/>
                </a:lnTo>
                <a:lnTo>
                  <a:pt x="2938551" y="702046"/>
                </a:lnTo>
                <a:lnTo>
                  <a:pt x="3201027" y="702046"/>
                </a:lnTo>
                <a:lnTo>
                  <a:pt x="3201036" y="702044"/>
                </a:lnTo>
                <a:lnTo>
                  <a:pt x="3487506" y="702044"/>
                </a:lnTo>
                <a:lnTo>
                  <a:pt x="3487317" y="702791"/>
                </a:lnTo>
                <a:lnTo>
                  <a:pt x="3728765" y="702791"/>
                </a:lnTo>
                <a:lnTo>
                  <a:pt x="3729855" y="702046"/>
                </a:lnTo>
                <a:lnTo>
                  <a:pt x="3992331" y="702046"/>
                </a:lnTo>
                <a:lnTo>
                  <a:pt x="3992341" y="702044"/>
                </a:lnTo>
                <a:lnTo>
                  <a:pt x="4250512" y="702044"/>
                </a:lnTo>
                <a:lnTo>
                  <a:pt x="4250323" y="702791"/>
                </a:lnTo>
                <a:lnTo>
                  <a:pt x="4491771" y="702791"/>
                </a:lnTo>
                <a:lnTo>
                  <a:pt x="4492861" y="702046"/>
                </a:lnTo>
                <a:lnTo>
                  <a:pt x="4755337" y="702046"/>
                </a:lnTo>
                <a:lnTo>
                  <a:pt x="4755346" y="702044"/>
                </a:lnTo>
                <a:lnTo>
                  <a:pt x="4951168" y="702044"/>
                </a:lnTo>
                <a:lnTo>
                  <a:pt x="4950979" y="702791"/>
                </a:lnTo>
                <a:lnTo>
                  <a:pt x="5192427" y="702791"/>
                </a:lnTo>
                <a:lnTo>
                  <a:pt x="5193517" y="702046"/>
                </a:lnTo>
                <a:lnTo>
                  <a:pt x="5455993" y="702046"/>
                </a:lnTo>
                <a:lnTo>
                  <a:pt x="5456002" y="702044"/>
                </a:lnTo>
                <a:lnTo>
                  <a:pt x="5644177" y="702044"/>
                </a:lnTo>
                <a:lnTo>
                  <a:pt x="5643988" y="702791"/>
                </a:lnTo>
                <a:lnTo>
                  <a:pt x="5885436" y="702791"/>
                </a:lnTo>
                <a:lnTo>
                  <a:pt x="5886526" y="702046"/>
                </a:lnTo>
                <a:lnTo>
                  <a:pt x="6149002" y="702046"/>
                </a:lnTo>
                <a:lnTo>
                  <a:pt x="6149011" y="702044"/>
                </a:lnTo>
                <a:lnTo>
                  <a:pt x="6407183" y="702044"/>
                </a:lnTo>
                <a:lnTo>
                  <a:pt x="6406994" y="702791"/>
                </a:lnTo>
                <a:lnTo>
                  <a:pt x="6648442" y="702791"/>
                </a:lnTo>
                <a:lnTo>
                  <a:pt x="6649532" y="702046"/>
                </a:lnTo>
                <a:lnTo>
                  <a:pt x="6737733" y="702046"/>
                </a:lnTo>
                <a:lnTo>
                  <a:pt x="6737545" y="702791"/>
                </a:lnTo>
                <a:lnTo>
                  <a:pt x="6978992" y="702791"/>
                </a:lnTo>
                <a:lnTo>
                  <a:pt x="6980083" y="702046"/>
                </a:lnTo>
                <a:lnTo>
                  <a:pt x="7242559" y="702046"/>
                </a:lnTo>
                <a:lnTo>
                  <a:pt x="7242569" y="702044"/>
                </a:lnTo>
                <a:lnTo>
                  <a:pt x="7441328" y="702044"/>
                </a:lnTo>
                <a:lnTo>
                  <a:pt x="7441138" y="702791"/>
                </a:lnTo>
                <a:lnTo>
                  <a:pt x="7682586" y="702791"/>
                </a:lnTo>
                <a:lnTo>
                  <a:pt x="7683676" y="702046"/>
                </a:lnTo>
                <a:lnTo>
                  <a:pt x="7946153" y="702046"/>
                </a:lnTo>
                <a:lnTo>
                  <a:pt x="7946164" y="702044"/>
                </a:lnTo>
                <a:lnTo>
                  <a:pt x="8080842" y="702044"/>
                </a:lnTo>
                <a:lnTo>
                  <a:pt x="8051790" y="816657"/>
                </a:lnTo>
                <a:cubicBezTo>
                  <a:pt x="8044182" y="846675"/>
                  <a:pt x="8077315" y="870255"/>
                  <a:pt x="8102677" y="852903"/>
                </a:cubicBezTo>
                <a:lnTo>
                  <a:pt x="8323191" y="702046"/>
                </a:lnTo>
                <a:lnTo>
                  <a:pt x="8585667" y="702046"/>
                </a:lnTo>
                <a:cubicBezTo>
                  <a:pt x="8649326" y="702046"/>
                  <a:pt x="8700950" y="649823"/>
                  <a:pt x="8700950" y="585428"/>
                </a:cubicBezTo>
                <a:lnTo>
                  <a:pt x="8700950" y="116620"/>
                </a:lnTo>
                <a:cubicBezTo>
                  <a:pt x="8700950" y="52223"/>
                  <a:pt x="8649326" y="0"/>
                  <a:pt x="8585667" y="0"/>
                </a:cubicBezTo>
                <a:close/>
              </a:path>
            </a:pathLst>
          </a:custGeom>
          <a:solidFill>
            <a:schemeClr val="accent1"/>
          </a:solidFill>
          <a:ln w="9525" cap="flat">
            <a:noFill/>
            <a:prstDash val="solid"/>
            <a:miter/>
          </a:ln>
        </p:spPr>
        <p:txBody>
          <a:bodyPr wrap="square" rtlCol="0" anchor="ctr">
            <a:noAutofit/>
          </a:bodyPr>
          <a:lstStyle/>
          <a:p>
            <a:endParaRPr lang="en-US"/>
          </a:p>
        </p:txBody>
      </p:sp>
      <p:sp>
        <p:nvSpPr>
          <p:cNvPr id="3" name="Rechteck 2">
            <a:extLst>
              <a:ext uri="{FF2B5EF4-FFF2-40B4-BE49-F238E27FC236}">
                <a16:creationId xmlns:a16="http://schemas.microsoft.com/office/drawing/2014/main" id="{776090CC-1339-AB5A-BCC4-E661194F9EFE}"/>
              </a:ext>
            </a:extLst>
          </p:cNvPr>
          <p:cNvSpPr/>
          <p:nvPr userDrawn="1"/>
        </p:nvSpPr>
        <p:spPr>
          <a:xfrm>
            <a:off x="371475" y="2606814"/>
            <a:ext cx="11454991" cy="38828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hteck 3">
            <a:extLst>
              <a:ext uri="{FF2B5EF4-FFF2-40B4-BE49-F238E27FC236}">
                <a16:creationId xmlns:a16="http://schemas.microsoft.com/office/drawing/2014/main" id="{DA334883-6A77-A8D8-663E-881FADDF0D98}"/>
              </a:ext>
            </a:extLst>
          </p:cNvPr>
          <p:cNvSpPr/>
          <p:nvPr userDrawn="1"/>
        </p:nvSpPr>
        <p:spPr>
          <a:xfrm>
            <a:off x="2182950" y="723635"/>
            <a:ext cx="663488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indent="0" fontAlgn="base">
              <a:spcAft>
                <a:spcPct val="0"/>
              </a:spcAft>
              <a:buNone/>
            </a:pPr>
            <a:r>
              <a:rPr lang="de-DE" sz="2400" b="1" kern="0" dirty="0">
                <a:solidFill>
                  <a:schemeClr val="tx2"/>
                </a:solidFill>
                <a:latin typeface="Arial" panose="020B0604020202020204" pitchFamily="34" charset="0"/>
                <a:cs typeface="Arial" panose="020B0604020202020204" pitchFamily="34" charset="0"/>
              </a:rPr>
              <a:t>Ausgewählte Bilder und Texte reflektieren</a:t>
            </a:r>
          </a:p>
        </p:txBody>
      </p:sp>
      <p:cxnSp>
        <p:nvCxnSpPr>
          <p:cNvPr id="5" name="Gerade Verbindung 4">
            <a:extLst>
              <a:ext uri="{FF2B5EF4-FFF2-40B4-BE49-F238E27FC236}">
                <a16:creationId xmlns:a16="http://schemas.microsoft.com/office/drawing/2014/main" id="{82177854-8468-426B-71F3-49C84C9009C3}"/>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pic>
        <p:nvPicPr>
          <p:cNvPr id="7" name="Grafik 6">
            <a:extLst>
              <a:ext uri="{FF2B5EF4-FFF2-40B4-BE49-F238E27FC236}">
                <a16:creationId xmlns:a16="http://schemas.microsoft.com/office/drawing/2014/main" id="{4118E843-14F3-1FD6-55AB-4C915B26BA4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741707" y="2704057"/>
            <a:ext cx="1549368" cy="1226583"/>
          </a:xfrm>
          <a:prstGeom prst="rect">
            <a:avLst/>
          </a:prstGeom>
        </p:spPr>
      </p:pic>
      <p:pic>
        <p:nvPicPr>
          <p:cNvPr id="8" name="Grafik 7">
            <a:extLst>
              <a:ext uri="{FF2B5EF4-FFF2-40B4-BE49-F238E27FC236}">
                <a16:creationId xmlns:a16="http://schemas.microsoft.com/office/drawing/2014/main" id="{50FBC75C-C4F3-18EF-3566-BF9DE634D7C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365135" y="2704057"/>
            <a:ext cx="1522654" cy="1226583"/>
          </a:xfrm>
          <a:prstGeom prst="rect">
            <a:avLst/>
          </a:prstGeom>
        </p:spPr>
      </p:pic>
      <p:pic>
        <p:nvPicPr>
          <p:cNvPr id="9" name="Grafik 8">
            <a:extLst>
              <a:ext uri="{FF2B5EF4-FFF2-40B4-BE49-F238E27FC236}">
                <a16:creationId xmlns:a16="http://schemas.microsoft.com/office/drawing/2014/main" id="{C45E24E6-8DF9-0AB2-8909-CA17DC51384D}"/>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961849" y="2704057"/>
            <a:ext cx="2038627" cy="1226583"/>
          </a:xfrm>
          <a:prstGeom prst="rect">
            <a:avLst/>
          </a:prstGeom>
        </p:spPr>
      </p:pic>
      <p:pic>
        <p:nvPicPr>
          <p:cNvPr id="10" name="Grafik 9">
            <a:extLst>
              <a:ext uri="{FF2B5EF4-FFF2-40B4-BE49-F238E27FC236}">
                <a16:creationId xmlns:a16="http://schemas.microsoft.com/office/drawing/2014/main" id="{6703C715-EA32-599F-89D8-6301E12597AE}"/>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72620" y="3971000"/>
            <a:ext cx="865422" cy="1226583"/>
          </a:xfrm>
          <a:prstGeom prst="rect">
            <a:avLst/>
          </a:prstGeom>
        </p:spPr>
      </p:pic>
      <p:pic>
        <p:nvPicPr>
          <p:cNvPr id="12" name="Grafik 11">
            <a:extLst>
              <a:ext uri="{FF2B5EF4-FFF2-40B4-BE49-F238E27FC236}">
                <a16:creationId xmlns:a16="http://schemas.microsoft.com/office/drawing/2014/main" id="{E1D83DF6-5457-8614-D23D-11AC3CE359D1}"/>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2012102" y="3970999"/>
            <a:ext cx="3084454" cy="1225213"/>
          </a:xfrm>
          <a:prstGeom prst="rect">
            <a:avLst/>
          </a:prstGeom>
        </p:spPr>
      </p:pic>
      <p:pic>
        <p:nvPicPr>
          <p:cNvPr id="13" name="Grafik 12">
            <a:extLst>
              <a:ext uri="{FF2B5EF4-FFF2-40B4-BE49-F238E27FC236}">
                <a16:creationId xmlns:a16="http://schemas.microsoft.com/office/drawing/2014/main" id="{3B734AB1-7B87-2C96-3720-125D0373CA5A}"/>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5167870" y="3975300"/>
            <a:ext cx="1332559" cy="1225214"/>
          </a:xfrm>
          <a:prstGeom prst="rect">
            <a:avLst/>
          </a:prstGeom>
        </p:spPr>
      </p:pic>
      <p:pic>
        <p:nvPicPr>
          <p:cNvPr id="14" name="Grafik 13">
            <a:extLst>
              <a:ext uri="{FF2B5EF4-FFF2-40B4-BE49-F238E27FC236}">
                <a16:creationId xmlns:a16="http://schemas.microsoft.com/office/drawing/2014/main" id="{3C71ADF0-4302-E6A3-8975-BB0454245A6D}"/>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560017" y="3975299"/>
            <a:ext cx="1446142" cy="1225205"/>
          </a:xfrm>
          <a:prstGeom prst="rect">
            <a:avLst/>
          </a:prstGeom>
        </p:spPr>
      </p:pic>
      <p:pic>
        <p:nvPicPr>
          <p:cNvPr id="15" name="Grafik 14">
            <a:extLst>
              <a:ext uri="{FF2B5EF4-FFF2-40B4-BE49-F238E27FC236}">
                <a16:creationId xmlns:a16="http://schemas.microsoft.com/office/drawing/2014/main" id="{007D5A81-EB62-D2CC-D206-B3D77E302CB8}"/>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8080600" y="3975299"/>
            <a:ext cx="1716240" cy="1225205"/>
          </a:xfrm>
          <a:prstGeom prst="rect">
            <a:avLst/>
          </a:prstGeom>
        </p:spPr>
      </p:pic>
      <p:pic>
        <p:nvPicPr>
          <p:cNvPr id="16" name="Grafik 15">
            <a:extLst>
              <a:ext uri="{FF2B5EF4-FFF2-40B4-BE49-F238E27FC236}">
                <a16:creationId xmlns:a16="http://schemas.microsoft.com/office/drawing/2014/main" id="{4CFFD7A7-C4AE-1A53-7A99-A991F20DD3F1}"/>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2411644" y="5256900"/>
            <a:ext cx="1039803" cy="1223298"/>
          </a:xfrm>
          <a:prstGeom prst="rect">
            <a:avLst/>
          </a:prstGeom>
        </p:spPr>
      </p:pic>
      <p:pic>
        <p:nvPicPr>
          <p:cNvPr id="17" name="Grafik 16">
            <a:extLst>
              <a:ext uri="{FF2B5EF4-FFF2-40B4-BE49-F238E27FC236}">
                <a16:creationId xmlns:a16="http://schemas.microsoft.com/office/drawing/2014/main" id="{7F557C66-7649-D0E7-22BA-7F3D0D12BBF7}"/>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3526058" y="5256900"/>
            <a:ext cx="2975590" cy="1223298"/>
          </a:xfrm>
          <a:prstGeom prst="rect">
            <a:avLst/>
          </a:prstGeom>
        </p:spPr>
      </p:pic>
      <p:pic>
        <p:nvPicPr>
          <p:cNvPr id="18" name="Grafik 17">
            <a:extLst>
              <a:ext uri="{FF2B5EF4-FFF2-40B4-BE49-F238E27FC236}">
                <a16:creationId xmlns:a16="http://schemas.microsoft.com/office/drawing/2014/main" id="{79D0D0A1-4D1C-4F0B-CCA1-3694DE40031B}"/>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6552416" y="5254994"/>
            <a:ext cx="1261857" cy="1229890"/>
          </a:xfrm>
          <a:prstGeom prst="rect">
            <a:avLst/>
          </a:prstGeom>
        </p:spPr>
      </p:pic>
      <p:pic>
        <p:nvPicPr>
          <p:cNvPr id="19" name="Grafik 18">
            <a:extLst>
              <a:ext uri="{FF2B5EF4-FFF2-40B4-BE49-F238E27FC236}">
                <a16:creationId xmlns:a16="http://schemas.microsoft.com/office/drawing/2014/main" id="{77E3BC15-A198-87E7-844B-1109C857FE46}"/>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898897" y="5254994"/>
            <a:ext cx="1651961" cy="1225205"/>
          </a:xfrm>
          <a:prstGeom prst="rect">
            <a:avLst/>
          </a:prstGeom>
        </p:spPr>
      </p:pic>
      <p:pic>
        <p:nvPicPr>
          <p:cNvPr id="20" name="Grafik 19">
            <a:extLst>
              <a:ext uri="{FF2B5EF4-FFF2-40B4-BE49-F238E27FC236}">
                <a16:creationId xmlns:a16="http://schemas.microsoft.com/office/drawing/2014/main" id="{A8D5AD90-3CD6-282A-0098-E4396C98C822}"/>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9625299" y="5250309"/>
            <a:ext cx="1404386" cy="1229659"/>
          </a:xfrm>
          <a:prstGeom prst="rect">
            <a:avLst/>
          </a:prstGeom>
        </p:spPr>
      </p:pic>
      <p:pic>
        <p:nvPicPr>
          <p:cNvPr id="21" name="Grafik 20">
            <a:extLst>
              <a:ext uri="{FF2B5EF4-FFF2-40B4-BE49-F238E27FC236}">
                <a16:creationId xmlns:a16="http://schemas.microsoft.com/office/drawing/2014/main" id="{4B21BA6D-20AE-F320-F5EF-1C29AAF4548A}"/>
              </a:ext>
            </a:extLst>
          </p:cNvPr>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809746" y="2737390"/>
            <a:ext cx="3706612" cy="953834"/>
          </a:xfrm>
          <a:prstGeom prst="rect">
            <a:avLst/>
          </a:prstGeom>
        </p:spPr>
      </p:pic>
      <p:sp>
        <p:nvSpPr>
          <p:cNvPr id="22" name="Oval 21">
            <a:extLst>
              <a:ext uri="{FF2B5EF4-FFF2-40B4-BE49-F238E27FC236}">
                <a16:creationId xmlns:a16="http://schemas.microsoft.com/office/drawing/2014/main" id="{90D4157D-3F14-688E-867D-04C79DC6195D}"/>
              </a:ext>
            </a:extLst>
          </p:cNvPr>
          <p:cNvSpPr/>
          <p:nvPr userDrawn="1"/>
        </p:nvSpPr>
        <p:spPr>
          <a:xfrm>
            <a:off x="4692359" y="2618933"/>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a:t>
            </a:r>
          </a:p>
        </p:txBody>
      </p:sp>
      <p:sp>
        <p:nvSpPr>
          <p:cNvPr id="23" name="Oval 22">
            <a:extLst>
              <a:ext uri="{FF2B5EF4-FFF2-40B4-BE49-F238E27FC236}">
                <a16:creationId xmlns:a16="http://schemas.microsoft.com/office/drawing/2014/main" id="{32F6D69A-A972-F30A-A57B-03136D6F31BF}"/>
              </a:ext>
            </a:extLst>
          </p:cNvPr>
          <p:cNvSpPr/>
          <p:nvPr userDrawn="1"/>
        </p:nvSpPr>
        <p:spPr>
          <a:xfrm>
            <a:off x="6334904" y="2618933"/>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2</a:t>
            </a:r>
          </a:p>
        </p:txBody>
      </p:sp>
      <p:sp>
        <p:nvSpPr>
          <p:cNvPr id="24" name="Oval 23">
            <a:extLst>
              <a:ext uri="{FF2B5EF4-FFF2-40B4-BE49-F238E27FC236}">
                <a16:creationId xmlns:a16="http://schemas.microsoft.com/office/drawing/2014/main" id="{445D22DC-9459-44AE-6128-FDE80786E2BF}"/>
              </a:ext>
            </a:extLst>
          </p:cNvPr>
          <p:cNvSpPr/>
          <p:nvPr userDrawn="1"/>
        </p:nvSpPr>
        <p:spPr>
          <a:xfrm>
            <a:off x="7919493" y="2618933"/>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3</a:t>
            </a:r>
          </a:p>
        </p:txBody>
      </p:sp>
      <p:sp>
        <p:nvSpPr>
          <p:cNvPr id="25" name="Oval 24">
            <a:extLst>
              <a:ext uri="{FF2B5EF4-FFF2-40B4-BE49-F238E27FC236}">
                <a16:creationId xmlns:a16="http://schemas.microsoft.com/office/drawing/2014/main" id="{91EF7AC0-12A9-3226-6835-64FE802C3931}"/>
              </a:ext>
            </a:extLst>
          </p:cNvPr>
          <p:cNvSpPr/>
          <p:nvPr userDrawn="1"/>
        </p:nvSpPr>
        <p:spPr>
          <a:xfrm>
            <a:off x="1027656" y="3897485"/>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4</a:t>
            </a:r>
          </a:p>
        </p:txBody>
      </p:sp>
      <p:sp>
        <p:nvSpPr>
          <p:cNvPr id="26" name="Oval 25">
            <a:extLst>
              <a:ext uri="{FF2B5EF4-FFF2-40B4-BE49-F238E27FC236}">
                <a16:creationId xmlns:a16="http://schemas.microsoft.com/office/drawing/2014/main" id="{0FA23AA9-7D32-1FF3-A19F-57DA7397EBEE}"/>
              </a:ext>
            </a:extLst>
          </p:cNvPr>
          <p:cNvSpPr/>
          <p:nvPr userDrawn="1"/>
        </p:nvSpPr>
        <p:spPr>
          <a:xfrm>
            <a:off x="1973366" y="3897485"/>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5</a:t>
            </a:r>
          </a:p>
        </p:txBody>
      </p:sp>
      <p:sp>
        <p:nvSpPr>
          <p:cNvPr id="27" name="Oval 26">
            <a:extLst>
              <a:ext uri="{FF2B5EF4-FFF2-40B4-BE49-F238E27FC236}">
                <a16:creationId xmlns:a16="http://schemas.microsoft.com/office/drawing/2014/main" id="{BD05EBBF-FA43-0C2D-F905-197E53765F9A}"/>
              </a:ext>
            </a:extLst>
          </p:cNvPr>
          <p:cNvSpPr/>
          <p:nvPr userDrawn="1"/>
        </p:nvSpPr>
        <p:spPr>
          <a:xfrm>
            <a:off x="5118522" y="3897485"/>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6</a:t>
            </a:r>
          </a:p>
        </p:txBody>
      </p:sp>
      <p:sp>
        <p:nvSpPr>
          <p:cNvPr id="28" name="Oval 27">
            <a:extLst>
              <a:ext uri="{FF2B5EF4-FFF2-40B4-BE49-F238E27FC236}">
                <a16:creationId xmlns:a16="http://schemas.microsoft.com/office/drawing/2014/main" id="{95CF4D60-39AA-964D-44C0-CAD96DF4F01B}"/>
              </a:ext>
            </a:extLst>
          </p:cNvPr>
          <p:cNvSpPr/>
          <p:nvPr userDrawn="1"/>
        </p:nvSpPr>
        <p:spPr>
          <a:xfrm>
            <a:off x="6526290" y="3897485"/>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7</a:t>
            </a:r>
          </a:p>
        </p:txBody>
      </p:sp>
      <p:sp>
        <p:nvSpPr>
          <p:cNvPr id="29" name="Oval 28">
            <a:extLst>
              <a:ext uri="{FF2B5EF4-FFF2-40B4-BE49-F238E27FC236}">
                <a16:creationId xmlns:a16="http://schemas.microsoft.com/office/drawing/2014/main" id="{2D2DF72F-66E8-4F5A-814D-52CD0962DC74}"/>
              </a:ext>
            </a:extLst>
          </p:cNvPr>
          <p:cNvSpPr/>
          <p:nvPr userDrawn="1"/>
        </p:nvSpPr>
        <p:spPr>
          <a:xfrm>
            <a:off x="8036069" y="3897485"/>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8</a:t>
            </a:r>
          </a:p>
        </p:txBody>
      </p:sp>
      <p:sp>
        <p:nvSpPr>
          <p:cNvPr id="30" name="Oval 29">
            <a:extLst>
              <a:ext uri="{FF2B5EF4-FFF2-40B4-BE49-F238E27FC236}">
                <a16:creationId xmlns:a16="http://schemas.microsoft.com/office/drawing/2014/main" id="{79C0C77C-A17A-4684-522B-BAD745E4F4B4}"/>
              </a:ext>
            </a:extLst>
          </p:cNvPr>
          <p:cNvSpPr/>
          <p:nvPr userDrawn="1"/>
        </p:nvSpPr>
        <p:spPr>
          <a:xfrm>
            <a:off x="2370573" y="5206709"/>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9</a:t>
            </a:r>
          </a:p>
        </p:txBody>
      </p:sp>
      <p:sp>
        <p:nvSpPr>
          <p:cNvPr id="31" name="Oval 30">
            <a:extLst>
              <a:ext uri="{FF2B5EF4-FFF2-40B4-BE49-F238E27FC236}">
                <a16:creationId xmlns:a16="http://schemas.microsoft.com/office/drawing/2014/main" id="{3B0F635F-0833-D9EB-5D28-D94976772197}"/>
              </a:ext>
            </a:extLst>
          </p:cNvPr>
          <p:cNvSpPr/>
          <p:nvPr userDrawn="1"/>
        </p:nvSpPr>
        <p:spPr>
          <a:xfrm>
            <a:off x="3475291" y="5206709"/>
            <a:ext cx="226142"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10</a:t>
            </a:r>
          </a:p>
        </p:txBody>
      </p:sp>
      <p:sp>
        <p:nvSpPr>
          <p:cNvPr id="32" name="Oval 31">
            <a:extLst>
              <a:ext uri="{FF2B5EF4-FFF2-40B4-BE49-F238E27FC236}">
                <a16:creationId xmlns:a16="http://schemas.microsoft.com/office/drawing/2014/main" id="{05987F97-082F-F50C-7EDA-10EBDB804174}"/>
              </a:ext>
            </a:extLst>
          </p:cNvPr>
          <p:cNvSpPr/>
          <p:nvPr userDrawn="1"/>
        </p:nvSpPr>
        <p:spPr>
          <a:xfrm>
            <a:off x="6512896" y="5206709"/>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11</a:t>
            </a:r>
          </a:p>
        </p:txBody>
      </p:sp>
      <p:sp>
        <p:nvSpPr>
          <p:cNvPr id="33" name="Oval 32">
            <a:extLst>
              <a:ext uri="{FF2B5EF4-FFF2-40B4-BE49-F238E27FC236}">
                <a16:creationId xmlns:a16="http://schemas.microsoft.com/office/drawing/2014/main" id="{7B7C9444-C80F-6F79-3971-CB6ECFEFED6A}"/>
              </a:ext>
            </a:extLst>
          </p:cNvPr>
          <p:cNvSpPr/>
          <p:nvPr userDrawn="1"/>
        </p:nvSpPr>
        <p:spPr>
          <a:xfrm>
            <a:off x="7839053" y="5206709"/>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12</a:t>
            </a:r>
          </a:p>
        </p:txBody>
      </p:sp>
      <p:sp>
        <p:nvSpPr>
          <p:cNvPr id="34" name="Oval 33">
            <a:extLst>
              <a:ext uri="{FF2B5EF4-FFF2-40B4-BE49-F238E27FC236}">
                <a16:creationId xmlns:a16="http://schemas.microsoft.com/office/drawing/2014/main" id="{9CE82CA7-F734-C732-5414-B0C38B05B682}"/>
              </a:ext>
            </a:extLst>
          </p:cNvPr>
          <p:cNvSpPr/>
          <p:nvPr userDrawn="1"/>
        </p:nvSpPr>
        <p:spPr>
          <a:xfrm>
            <a:off x="9580060" y="5206709"/>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13</a:t>
            </a:r>
          </a:p>
        </p:txBody>
      </p:sp>
      <p:sp>
        <p:nvSpPr>
          <p:cNvPr id="35" name="Textfeld 34">
            <a:extLst>
              <a:ext uri="{FF2B5EF4-FFF2-40B4-BE49-F238E27FC236}">
                <a16:creationId xmlns:a16="http://schemas.microsoft.com/office/drawing/2014/main" id="{3507D1AA-82BB-32F9-F76A-131BFB387781}"/>
              </a:ext>
            </a:extLst>
          </p:cNvPr>
          <p:cNvSpPr txBox="1"/>
          <p:nvPr userDrawn="1"/>
        </p:nvSpPr>
        <p:spPr>
          <a:xfrm>
            <a:off x="2182950" y="1580132"/>
            <a:ext cx="8700950" cy="422405"/>
          </a:xfrm>
          <a:prstGeom prst="rect">
            <a:avLst/>
          </a:prstGeom>
          <a:noFill/>
        </p:spPr>
        <p:txBody>
          <a:bodyPr wrap="square" lIns="108000" tIns="72000" rIns="288000" bIns="72000">
            <a:spAutoFit/>
          </a:bodyPr>
          <a:lstStyle/>
          <a:p>
            <a:r>
              <a:rPr lang="de-DE" b="1" dirty="0">
                <a:solidFill>
                  <a:schemeClr val="bg1"/>
                </a:solidFill>
                <a:latin typeface="Arial" panose="020B0604020202020204" pitchFamily="34" charset="0"/>
                <a:cs typeface="Arial" panose="020B0604020202020204" pitchFamily="34" charset="0"/>
              </a:rPr>
              <a:t>„Mit lautem Gekrächze warnt die Eule alle Tiere des Waldes vor der Gefahr.“</a:t>
            </a:r>
          </a:p>
        </p:txBody>
      </p:sp>
      <p:grpSp>
        <p:nvGrpSpPr>
          <p:cNvPr id="36" name="Gruppieren 35">
            <a:extLst>
              <a:ext uri="{FF2B5EF4-FFF2-40B4-BE49-F238E27FC236}">
                <a16:creationId xmlns:a16="http://schemas.microsoft.com/office/drawing/2014/main" id="{B9741DB4-E5DA-10EE-C24F-78E87996D833}"/>
              </a:ext>
            </a:extLst>
          </p:cNvPr>
          <p:cNvGrpSpPr/>
          <p:nvPr userDrawn="1"/>
        </p:nvGrpSpPr>
        <p:grpSpPr>
          <a:xfrm>
            <a:off x="742950" y="368301"/>
            <a:ext cx="1080000" cy="1080000"/>
            <a:chOff x="742950" y="368301"/>
            <a:chExt cx="1080000" cy="1080000"/>
          </a:xfrm>
        </p:grpSpPr>
        <p:sp>
          <p:nvSpPr>
            <p:cNvPr id="37" name="Oval 36">
              <a:extLst>
                <a:ext uri="{FF2B5EF4-FFF2-40B4-BE49-F238E27FC236}">
                  <a16:creationId xmlns:a16="http://schemas.microsoft.com/office/drawing/2014/main" id="{D20DE88F-732C-B4F9-E91C-732537411806}"/>
                </a:ext>
              </a:extLst>
            </p:cNvPr>
            <p:cNvSpPr/>
            <p:nvPr/>
          </p:nvSpPr>
          <p:spPr>
            <a:xfrm>
              <a:off x="742950" y="368301"/>
              <a:ext cx="1080000" cy="1080000"/>
            </a:xfrm>
            <a:prstGeom prst="ellipse">
              <a:avLst/>
            </a:prstGeom>
            <a:solidFill>
              <a:srgbClr val="EA59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dirty="0">
                <a:latin typeface="Arial" panose="020B0604020202020204" pitchFamily="34" charset="0"/>
                <a:cs typeface="Arial" panose="020B0604020202020204" pitchFamily="34" charset="0"/>
              </a:endParaRPr>
            </a:p>
          </p:txBody>
        </p:sp>
        <p:grpSp>
          <p:nvGrpSpPr>
            <p:cNvPr id="38" name="Grafik 27">
              <a:extLst>
                <a:ext uri="{FF2B5EF4-FFF2-40B4-BE49-F238E27FC236}">
                  <a16:creationId xmlns:a16="http://schemas.microsoft.com/office/drawing/2014/main" id="{A4C13798-11CA-2944-EBE2-3ED9FE7B7447}"/>
                </a:ext>
              </a:extLst>
            </p:cNvPr>
            <p:cNvGrpSpPr/>
            <p:nvPr/>
          </p:nvGrpSpPr>
          <p:grpSpPr>
            <a:xfrm>
              <a:off x="917531" y="691460"/>
              <a:ext cx="343096" cy="452263"/>
              <a:chOff x="1961369" y="668054"/>
              <a:chExt cx="387083" cy="510246"/>
            </a:xfrm>
          </p:grpSpPr>
          <p:sp>
            <p:nvSpPr>
              <p:cNvPr id="54" name="Freihandform 53">
                <a:extLst>
                  <a:ext uri="{FF2B5EF4-FFF2-40B4-BE49-F238E27FC236}">
                    <a16:creationId xmlns:a16="http://schemas.microsoft.com/office/drawing/2014/main" id="{74BEB2B7-DFF1-1628-2861-4B2CE65C2D11}"/>
                  </a:ext>
                </a:extLst>
              </p:cNvPr>
              <p:cNvSpPr/>
              <p:nvPr/>
            </p:nvSpPr>
            <p:spPr>
              <a:xfrm>
                <a:off x="1961369" y="668054"/>
                <a:ext cx="387083" cy="510246"/>
              </a:xfrm>
              <a:custGeom>
                <a:avLst/>
                <a:gdLst>
                  <a:gd name="connsiteX0" fmla="*/ 346178 w 387083"/>
                  <a:gd name="connsiteY0" fmla="*/ 401391 h 510246"/>
                  <a:gd name="connsiteX1" fmla="*/ 322248 w 387083"/>
                  <a:gd name="connsiteY1" fmla="*/ 367862 h 510246"/>
                  <a:gd name="connsiteX2" fmla="*/ 303298 w 387083"/>
                  <a:gd name="connsiteY2" fmla="*/ 358387 h 510246"/>
                  <a:gd name="connsiteX3" fmla="*/ 295858 w 387083"/>
                  <a:gd name="connsiteY3" fmla="*/ 360906 h 510246"/>
                  <a:gd name="connsiteX4" fmla="*/ 286310 w 387083"/>
                  <a:gd name="connsiteY4" fmla="*/ 357392 h 510246"/>
                  <a:gd name="connsiteX5" fmla="*/ 387083 w 387083"/>
                  <a:gd name="connsiteY5" fmla="*/ 307907 h 510246"/>
                  <a:gd name="connsiteX6" fmla="*/ 334299 w 387083"/>
                  <a:gd name="connsiteY6" fmla="*/ 79176 h 510246"/>
                  <a:gd name="connsiteX7" fmla="*/ 193542 w 387083"/>
                  <a:gd name="connsiteY7" fmla="*/ 0 h 510246"/>
                  <a:gd name="connsiteX8" fmla="*/ 52784 w 387083"/>
                  <a:gd name="connsiteY8" fmla="*/ 79176 h 510246"/>
                  <a:gd name="connsiteX9" fmla="*/ 0 w 387083"/>
                  <a:gd name="connsiteY9" fmla="*/ 307907 h 510246"/>
                  <a:gd name="connsiteX10" fmla="*/ 100775 w 387083"/>
                  <a:gd name="connsiteY10" fmla="*/ 357391 h 510246"/>
                  <a:gd name="connsiteX11" fmla="*/ 91227 w 387083"/>
                  <a:gd name="connsiteY11" fmla="*/ 360904 h 510246"/>
                  <a:gd name="connsiteX12" fmla="*/ 83813 w 387083"/>
                  <a:gd name="connsiteY12" fmla="*/ 358372 h 510246"/>
                  <a:gd name="connsiteX13" fmla="*/ 66533 w 387083"/>
                  <a:gd name="connsiteY13" fmla="*/ 367012 h 510246"/>
                  <a:gd name="connsiteX14" fmla="*/ 40907 w 387083"/>
                  <a:gd name="connsiteY14" fmla="*/ 401390 h 510246"/>
                  <a:gd name="connsiteX15" fmla="*/ 40480 w 387083"/>
                  <a:gd name="connsiteY15" fmla="*/ 404588 h 510246"/>
                  <a:gd name="connsiteX16" fmla="*/ 40480 w 387083"/>
                  <a:gd name="connsiteY16" fmla="*/ 404589 h 510246"/>
                  <a:gd name="connsiteX17" fmla="*/ 30376 w 387083"/>
                  <a:gd name="connsiteY17" fmla="*/ 480365 h 510246"/>
                  <a:gd name="connsiteX18" fmla="*/ 56537 w 387083"/>
                  <a:gd name="connsiteY18" fmla="*/ 510246 h 510246"/>
                  <a:gd name="connsiteX19" fmla="*/ 330547 w 387083"/>
                  <a:gd name="connsiteY19" fmla="*/ 510246 h 510246"/>
                  <a:gd name="connsiteX20" fmla="*/ 356707 w 387083"/>
                  <a:gd name="connsiteY20" fmla="*/ 480366 h 510246"/>
                  <a:gd name="connsiteX21" fmla="*/ 346178 w 387083"/>
                  <a:gd name="connsiteY21" fmla="*/ 401391 h 510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87083" h="510246">
                    <a:moveTo>
                      <a:pt x="346178" y="401391"/>
                    </a:moveTo>
                    <a:cubicBezTo>
                      <a:pt x="344251" y="386939"/>
                      <a:pt x="335289" y="374382"/>
                      <a:pt x="322248" y="367862"/>
                    </a:cubicBezTo>
                    <a:lnTo>
                      <a:pt x="303298" y="358387"/>
                    </a:lnTo>
                    <a:cubicBezTo>
                      <a:pt x="300476" y="356975"/>
                      <a:pt x="297239" y="358228"/>
                      <a:pt x="295858" y="360906"/>
                    </a:cubicBezTo>
                    <a:lnTo>
                      <a:pt x="286310" y="357392"/>
                    </a:lnTo>
                    <a:cubicBezTo>
                      <a:pt x="352143" y="339458"/>
                      <a:pt x="387083" y="307907"/>
                      <a:pt x="387083" y="307907"/>
                    </a:cubicBezTo>
                    <a:cubicBezTo>
                      <a:pt x="352444" y="240277"/>
                      <a:pt x="361791" y="137459"/>
                      <a:pt x="334299" y="79176"/>
                    </a:cubicBezTo>
                    <a:cubicBezTo>
                      <a:pt x="306807" y="20894"/>
                      <a:pt x="255123" y="0"/>
                      <a:pt x="193542" y="0"/>
                    </a:cubicBezTo>
                    <a:cubicBezTo>
                      <a:pt x="131960" y="0"/>
                      <a:pt x="80276" y="20894"/>
                      <a:pt x="52784" y="79176"/>
                    </a:cubicBezTo>
                    <a:cubicBezTo>
                      <a:pt x="25292" y="137459"/>
                      <a:pt x="34640" y="240277"/>
                      <a:pt x="0" y="307907"/>
                    </a:cubicBezTo>
                    <a:cubicBezTo>
                      <a:pt x="0" y="307907"/>
                      <a:pt x="34941" y="339457"/>
                      <a:pt x="100775" y="357391"/>
                    </a:cubicBezTo>
                    <a:lnTo>
                      <a:pt x="91227" y="360904"/>
                    </a:lnTo>
                    <a:cubicBezTo>
                      <a:pt x="89862" y="358224"/>
                      <a:pt x="86631" y="356963"/>
                      <a:pt x="83813" y="358372"/>
                    </a:cubicBezTo>
                    <a:lnTo>
                      <a:pt x="66533" y="367012"/>
                    </a:lnTo>
                    <a:cubicBezTo>
                      <a:pt x="51787" y="374385"/>
                      <a:pt x="42833" y="386939"/>
                      <a:pt x="40907" y="401390"/>
                    </a:cubicBezTo>
                    <a:lnTo>
                      <a:pt x="40480" y="404588"/>
                    </a:lnTo>
                    <a:cubicBezTo>
                      <a:pt x="40480" y="404589"/>
                      <a:pt x="40480" y="404589"/>
                      <a:pt x="40480" y="404589"/>
                    </a:cubicBezTo>
                    <a:lnTo>
                      <a:pt x="30376" y="480365"/>
                    </a:lnTo>
                    <a:cubicBezTo>
                      <a:pt x="28267" y="496188"/>
                      <a:pt x="40576" y="510246"/>
                      <a:pt x="56537" y="510246"/>
                    </a:cubicBezTo>
                    <a:lnTo>
                      <a:pt x="330547" y="510246"/>
                    </a:lnTo>
                    <a:cubicBezTo>
                      <a:pt x="346509" y="510246"/>
                      <a:pt x="358817" y="496188"/>
                      <a:pt x="356707" y="480366"/>
                    </a:cubicBezTo>
                    <a:lnTo>
                      <a:pt x="346178" y="401391"/>
                    </a:lnTo>
                    <a:close/>
                  </a:path>
                </a:pathLst>
              </a:custGeom>
              <a:solidFill>
                <a:srgbClr val="FFD7A3"/>
              </a:solidFill>
              <a:ln w="1088" cap="flat">
                <a:noFill/>
                <a:prstDash val="solid"/>
                <a:miter/>
              </a:ln>
            </p:spPr>
            <p:txBody>
              <a:bodyPr rtlCol="0" anchor="ctr"/>
              <a:lstStyle/>
              <a:p>
                <a:endParaRPr lang="en-US"/>
              </a:p>
            </p:txBody>
          </p:sp>
          <p:sp>
            <p:nvSpPr>
              <p:cNvPr id="55" name="Freihandform 54">
                <a:extLst>
                  <a:ext uri="{FF2B5EF4-FFF2-40B4-BE49-F238E27FC236}">
                    <a16:creationId xmlns:a16="http://schemas.microsoft.com/office/drawing/2014/main" id="{05EC1F49-13F7-9375-DA9C-D14A11F632C4}"/>
                  </a:ext>
                </a:extLst>
              </p:cNvPr>
              <p:cNvSpPr/>
              <p:nvPr/>
            </p:nvSpPr>
            <p:spPr>
              <a:xfrm>
                <a:off x="1961369" y="668054"/>
                <a:ext cx="387083" cy="369488"/>
              </a:xfrm>
              <a:custGeom>
                <a:avLst/>
                <a:gdLst>
                  <a:gd name="connsiteX0" fmla="*/ 334299 w 387083"/>
                  <a:gd name="connsiteY0" fmla="*/ 79176 h 369488"/>
                  <a:gd name="connsiteX1" fmla="*/ 193542 w 387083"/>
                  <a:gd name="connsiteY1" fmla="*/ 0 h 369488"/>
                  <a:gd name="connsiteX2" fmla="*/ 52784 w 387083"/>
                  <a:gd name="connsiteY2" fmla="*/ 79176 h 369488"/>
                  <a:gd name="connsiteX3" fmla="*/ 0 w 387083"/>
                  <a:gd name="connsiteY3" fmla="*/ 307907 h 369488"/>
                  <a:gd name="connsiteX4" fmla="*/ 193542 w 387083"/>
                  <a:gd name="connsiteY4" fmla="*/ 369488 h 369488"/>
                  <a:gd name="connsiteX5" fmla="*/ 387083 w 387083"/>
                  <a:gd name="connsiteY5" fmla="*/ 307907 h 369488"/>
                  <a:gd name="connsiteX6" fmla="*/ 334299 w 387083"/>
                  <a:gd name="connsiteY6" fmla="*/ 79176 h 36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7083" h="369488">
                    <a:moveTo>
                      <a:pt x="334299" y="79176"/>
                    </a:moveTo>
                    <a:cubicBezTo>
                      <a:pt x="306807" y="20894"/>
                      <a:pt x="255123" y="0"/>
                      <a:pt x="193542" y="0"/>
                    </a:cubicBezTo>
                    <a:cubicBezTo>
                      <a:pt x="131960" y="0"/>
                      <a:pt x="80276" y="20894"/>
                      <a:pt x="52784" y="79176"/>
                    </a:cubicBezTo>
                    <a:cubicBezTo>
                      <a:pt x="25292" y="137459"/>
                      <a:pt x="34640" y="240277"/>
                      <a:pt x="0" y="307907"/>
                    </a:cubicBezTo>
                    <a:cubicBezTo>
                      <a:pt x="0" y="307907"/>
                      <a:pt x="68179" y="369488"/>
                      <a:pt x="193542" y="369488"/>
                    </a:cubicBezTo>
                    <a:cubicBezTo>
                      <a:pt x="318904" y="369488"/>
                      <a:pt x="387083" y="307907"/>
                      <a:pt x="387083" y="307907"/>
                    </a:cubicBezTo>
                    <a:cubicBezTo>
                      <a:pt x="352444" y="240277"/>
                      <a:pt x="361791" y="137459"/>
                      <a:pt x="334299" y="79176"/>
                    </a:cubicBezTo>
                    <a:close/>
                  </a:path>
                </a:pathLst>
              </a:custGeom>
              <a:solidFill>
                <a:srgbClr val="9D6E48"/>
              </a:solidFill>
              <a:ln w="1088" cap="flat">
                <a:noFill/>
                <a:prstDash val="solid"/>
                <a:miter/>
              </a:ln>
            </p:spPr>
            <p:txBody>
              <a:bodyPr rtlCol="0" anchor="ctr"/>
              <a:lstStyle/>
              <a:p>
                <a:endParaRPr lang="en-US"/>
              </a:p>
            </p:txBody>
          </p:sp>
          <p:sp>
            <p:nvSpPr>
              <p:cNvPr id="56" name="Freihandform 55">
                <a:extLst>
                  <a:ext uri="{FF2B5EF4-FFF2-40B4-BE49-F238E27FC236}">
                    <a16:creationId xmlns:a16="http://schemas.microsoft.com/office/drawing/2014/main" id="{EDE02634-375E-735E-D340-49716CF94C8A}"/>
                  </a:ext>
                </a:extLst>
              </p:cNvPr>
              <p:cNvSpPr/>
              <p:nvPr/>
            </p:nvSpPr>
            <p:spPr>
              <a:xfrm>
                <a:off x="1961369" y="668054"/>
                <a:ext cx="210187" cy="365380"/>
              </a:xfrm>
              <a:custGeom>
                <a:avLst/>
                <a:gdLst>
                  <a:gd name="connsiteX0" fmla="*/ 140758 w 210187"/>
                  <a:gd name="connsiteY0" fmla="*/ 157253 h 365380"/>
                  <a:gd name="connsiteX1" fmla="*/ 210187 w 210187"/>
                  <a:gd name="connsiteY1" fmla="*/ 605 h 365380"/>
                  <a:gd name="connsiteX2" fmla="*/ 193542 w 210187"/>
                  <a:gd name="connsiteY2" fmla="*/ 0 h 365380"/>
                  <a:gd name="connsiteX3" fmla="*/ 52784 w 210187"/>
                  <a:gd name="connsiteY3" fmla="*/ 79176 h 365380"/>
                  <a:gd name="connsiteX4" fmla="*/ 0 w 210187"/>
                  <a:gd name="connsiteY4" fmla="*/ 307907 h 365380"/>
                  <a:gd name="connsiteX5" fmla="*/ 140758 w 210187"/>
                  <a:gd name="connsiteY5" fmla="*/ 365380 h 365380"/>
                  <a:gd name="connsiteX6" fmla="*/ 140758 w 210187"/>
                  <a:gd name="connsiteY6" fmla="*/ 157253 h 365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187" h="365380">
                    <a:moveTo>
                      <a:pt x="140758" y="157253"/>
                    </a:moveTo>
                    <a:cubicBezTo>
                      <a:pt x="140758" y="95671"/>
                      <a:pt x="163750" y="38166"/>
                      <a:pt x="210187" y="605"/>
                    </a:cubicBezTo>
                    <a:cubicBezTo>
                      <a:pt x="204719" y="241"/>
                      <a:pt x="199188" y="0"/>
                      <a:pt x="193542" y="0"/>
                    </a:cubicBezTo>
                    <a:cubicBezTo>
                      <a:pt x="131960" y="0"/>
                      <a:pt x="80276" y="20894"/>
                      <a:pt x="52784" y="79176"/>
                    </a:cubicBezTo>
                    <a:cubicBezTo>
                      <a:pt x="25292" y="137459"/>
                      <a:pt x="34640" y="240277"/>
                      <a:pt x="0" y="307907"/>
                    </a:cubicBezTo>
                    <a:cubicBezTo>
                      <a:pt x="0" y="307907"/>
                      <a:pt x="49959" y="351778"/>
                      <a:pt x="140758" y="365380"/>
                    </a:cubicBezTo>
                    <a:cubicBezTo>
                      <a:pt x="140758" y="365381"/>
                      <a:pt x="140758" y="205638"/>
                      <a:pt x="140758" y="157253"/>
                    </a:cubicBezTo>
                    <a:close/>
                  </a:path>
                </a:pathLst>
              </a:custGeom>
              <a:solidFill>
                <a:srgbClr val="8D5F3D"/>
              </a:solidFill>
              <a:ln w="1088" cap="flat">
                <a:noFill/>
                <a:prstDash val="solid"/>
                <a:miter/>
              </a:ln>
            </p:spPr>
            <p:txBody>
              <a:bodyPr rtlCol="0" anchor="ctr"/>
              <a:lstStyle/>
              <a:p>
                <a:endParaRPr lang="en-US"/>
              </a:p>
            </p:txBody>
          </p:sp>
          <p:grpSp>
            <p:nvGrpSpPr>
              <p:cNvPr id="57" name="Grafik 27">
                <a:extLst>
                  <a:ext uri="{FF2B5EF4-FFF2-40B4-BE49-F238E27FC236}">
                    <a16:creationId xmlns:a16="http://schemas.microsoft.com/office/drawing/2014/main" id="{D013683A-884E-C017-5AD1-3C9271FBF876}"/>
                  </a:ext>
                </a:extLst>
              </p:cNvPr>
              <p:cNvGrpSpPr/>
              <p:nvPr/>
            </p:nvGrpSpPr>
            <p:grpSpPr>
              <a:xfrm>
                <a:off x="1991510" y="940771"/>
                <a:ext cx="326802" cy="237528"/>
                <a:chOff x="1991510" y="940771"/>
                <a:chExt cx="326802" cy="237528"/>
              </a:xfrm>
            </p:grpSpPr>
            <p:sp>
              <p:nvSpPr>
                <p:cNvPr id="75" name="Freihandform 74">
                  <a:extLst>
                    <a:ext uri="{FF2B5EF4-FFF2-40B4-BE49-F238E27FC236}">
                      <a16:creationId xmlns:a16="http://schemas.microsoft.com/office/drawing/2014/main" id="{F0FBB5C6-842A-093C-C9A3-27594C78EF92}"/>
                    </a:ext>
                  </a:extLst>
                </p:cNvPr>
                <p:cNvSpPr/>
                <p:nvPr/>
              </p:nvSpPr>
              <p:spPr>
                <a:xfrm>
                  <a:off x="1991510" y="940771"/>
                  <a:ext cx="326802" cy="237528"/>
                </a:xfrm>
                <a:custGeom>
                  <a:avLst/>
                  <a:gdLst>
                    <a:gd name="connsiteX0" fmla="*/ 316463 w 326802"/>
                    <a:gd name="connsiteY0" fmla="*/ 131873 h 237528"/>
                    <a:gd name="connsiteX1" fmla="*/ 288051 w 326802"/>
                    <a:gd name="connsiteY1" fmla="*/ 96406 h 237528"/>
                    <a:gd name="connsiteX2" fmla="*/ 228216 w 326802"/>
                    <a:gd name="connsiteY2" fmla="*/ 74390 h 237528"/>
                    <a:gd name="connsiteX3" fmla="*/ 216185 w 326802"/>
                    <a:gd name="connsiteY3" fmla="*/ 57698 h 237528"/>
                    <a:gd name="connsiteX4" fmla="*/ 216185 w 326802"/>
                    <a:gd name="connsiteY4" fmla="*/ 0 h 237528"/>
                    <a:gd name="connsiteX5" fmla="*/ 110617 w 326802"/>
                    <a:gd name="connsiteY5" fmla="*/ 0 h 237528"/>
                    <a:gd name="connsiteX6" fmla="*/ 110617 w 326802"/>
                    <a:gd name="connsiteY6" fmla="*/ 57697 h 237528"/>
                    <a:gd name="connsiteX7" fmla="*/ 98587 w 326802"/>
                    <a:gd name="connsiteY7" fmla="*/ 74389 h 237528"/>
                    <a:gd name="connsiteX8" fmla="*/ 38752 w 326802"/>
                    <a:gd name="connsiteY8" fmla="*/ 96405 h 237528"/>
                    <a:gd name="connsiteX9" fmla="*/ 10340 w 326802"/>
                    <a:gd name="connsiteY9" fmla="*/ 131872 h 237528"/>
                    <a:gd name="connsiteX10" fmla="*/ 236 w 326802"/>
                    <a:gd name="connsiteY10" fmla="*/ 207648 h 237528"/>
                    <a:gd name="connsiteX11" fmla="*/ 26396 w 326802"/>
                    <a:gd name="connsiteY11" fmla="*/ 237528 h 237528"/>
                    <a:gd name="connsiteX12" fmla="*/ 300407 w 326802"/>
                    <a:gd name="connsiteY12" fmla="*/ 237528 h 237528"/>
                    <a:gd name="connsiteX13" fmla="*/ 326567 w 326802"/>
                    <a:gd name="connsiteY13" fmla="*/ 207648 h 237528"/>
                    <a:gd name="connsiteX14" fmla="*/ 316463 w 326802"/>
                    <a:gd name="connsiteY14" fmla="*/ 131873 h 23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6802" h="237528">
                      <a:moveTo>
                        <a:pt x="316463" y="131873"/>
                      </a:moveTo>
                      <a:cubicBezTo>
                        <a:pt x="314305" y="115695"/>
                        <a:pt x="303368" y="102042"/>
                        <a:pt x="288051" y="96406"/>
                      </a:cubicBezTo>
                      <a:lnTo>
                        <a:pt x="228216" y="74390"/>
                      </a:lnTo>
                      <a:cubicBezTo>
                        <a:pt x="221032" y="71995"/>
                        <a:pt x="216185" y="65272"/>
                        <a:pt x="216185" y="57698"/>
                      </a:cubicBezTo>
                      <a:lnTo>
                        <a:pt x="216185" y="0"/>
                      </a:lnTo>
                      <a:lnTo>
                        <a:pt x="110617" y="0"/>
                      </a:lnTo>
                      <a:lnTo>
                        <a:pt x="110617" y="57697"/>
                      </a:lnTo>
                      <a:cubicBezTo>
                        <a:pt x="110617" y="65271"/>
                        <a:pt x="105771" y="71994"/>
                        <a:pt x="98587" y="74389"/>
                      </a:cubicBezTo>
                      <a:lnTo>
                        <a:pt x="38752" y="96405"/>
                      </a:lnTo>
                      <a:cubicBezTo>
                        <a:pt x="23434" y="102040"/>
                        <a:pt x="12497" y="115694"/>
                        <a:pt x="10340" y="131872"/>
                      </a:cubicBezTo>
                      <a:lnTo>
                        <a:pt x="236" y="207648"/>
                      </a:lnTo>
                      <a:cubicBezTo>
                        <a:pt x="-1873" y="223470"/>
                        <a:pt x="10435" y="237528"/>
                        <a:pt x="26396" y="237528"/>
                      </a:cubicBezTo>
                      <a:lnTo>
                        <a:pt x="300407" y="237528"/>
                      </a:lnTo>
                      <a:cubicBezTo>
                        <a:pt x="316368" y="237528"/>
                        <a:pt x="328677" y="223470"/>
                        <a:pt x="326567" y="207648"/>
                      </a:cubicBezTo>
                      <a:lnTo>
                        <a:pt x="316463" y="131873"/>
                      </a:lnTo>
                      <a:close/>
                    </a:path>
                  </a:pathLst>
                </a:custGeom>
                <a:solidFill>
                  <a:srgbClr val="FFD7A3"/>
                </a:solidFill>
                <a:ln w="1088" cap="flat">
                  <a:noFill/>
                  <a:prstDash val="solid"/>
                  <a:miter/>
                </a:ln>
              </p:spPr>
              <p:txBody>
                <a:bodyPr rtlCol="0" anchor="ctr"/>
                <a:lstStyle/>
                <a:p>
                  <a:endParaRPr lang="en-US"/>
                </a:p>
              </p:txBody>
            </p:sp>
            <p:sp>
              <p:nvSpPr>
                <p:cNvPr id="76" name="Freihandform 75">
                  <a:extLst>
                    <a:ext uri="{FF2B5EF4-FFF2-40B4-BE49-F238E27FC236}">
                      <a16:creationId xmlns:a16="http://schemas.microsoft.com/office/drawing/2014/main" id="{14E5A298-3660-F6C6-DED8-6E1B31C17414}"/>
                    </a:ext>
                  </a:extLst>
                </p:cNvPr>
                <p:cNvSpPr/>
                <p:nvPr/>
              </p:nvSpPr>
              <p:spPr>
                <a:xfrm>
                  <a:off x="2093603" y="969363"/>
                  <a:ext cx="114091" cy="46048"/>
                </a:xfrm>
                <a:custGeom>
                  <a:avLst/>
                  <a:gdLst>
                    <a:gd name="connsiteX0" fmla="*/ 8524 w 114091"/>
                    <a:gd name="connsiteY0" fmla="*/ 29107 h 46048"/>
                    <a:gd name="connsiteX1" fmla="*/ 8473 w 114091"/>
                    <a:gd name="connsiteY1" fmla="*/ 30384 h 46048"/>
                    <a:gd name="connsiteX2" fmla="*/ 8405 w 114091"/>
                    <a:gd name="connsiteY2" fmla="*/ 31038 h 46048"/>
                    <a:gd name="connsiteX3" fmla="*/ 8342 w 114091"/>
                    <a:gd name="connsiteY3" fmla="*/ 31564 h 46048"/>
                    <a:gd name="connsiteX4" fmla="*/ 8168 w 114091"/>
                    <a:gd name="connsiteY4" fmla="*/ 32566 h 46048"/>
                    <a:gd name="connsiteX5" fmla="*/ 8164 w 114091"/>
                    <a:gd name="connsiteY5" fmla="*/ 32586 h 46048"/>
                    <a:gd name="connsiteX6" fmla="*/ 0 w 114091"/>
                    <a:gd name="connsiteY6" fmla="*/ 44175 h 46048"/>
                    <a:gd name="connsiteX7" fmla="*/ 114092 w 114091"/>
                    <a:gd name="connsiteY7" fmla="*/ 733 h 46048"/>
                    <a:gd name="connsiteX8" fmla="*/ 8524 w 114091"/>
                    <a:gd name="connsiteY8" fmla="*/ 0 h 46048"/>
                    <a:gd name="connsiteX9" fmla="*/ 8524 w 114091"/>
                    <a:gd name="connsiteY9" fmla="*/ 29107 h 46048"/>
                    <a:gd name="connsiteX10" fmla="*/ 8524 w 114091"/>
                    <a:gd name="connsiteY10" fmla="*/ 29107 h 46048"/>
                    <a:gd name="connsiteX11" fmla="*/ 8524 w 114091"/>
                    <a:gd name="connsiteY11" fmla="*/ 29107 h 4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4091" h="46048">
                      <a:moveTo>
                        <a:pt x="8524" y="29107"/>
                      </a:moveTo>
                      <a:cubicBezTo>
                        <a:pt x="8524" y="29537"/>
                        <a:pt x="8505" y="29962"/>
                        <a:pt x="8473" y="30384"/>
                      </a:cubicBezTo>
                      <a:cubicBezTo>
                        <a:pt x="8458" y="30604"/>
                        <a:pt x="8429" y="30819"/>
                        <a:pt x="8405" y="31038"/>
                      </a:cubicBezTo>
                      <a:cubicBezTo>
                        <a:pt x="8385" y="31214"/>
                        <a:pt x="8367" y="31390"/>
                        <a:pt x="8342" y="31564"/>
                      </a:cubicBezTo>
                      <a:cubicBezTo>
                        <a:pt x="8295" y="31901"/>
                        <a:pt x="8234" y="32233"/>
                        <a:pt x="8168" y="32566"/>
                      </a:cubicBezTo>
                      <a:cubicBezTo>
                        <a:pt x="8167" y="32572"/>
                        <a:pt x="8166" y="32580"/>
                        <a:pt x="8164" y="32586"/>
                      </a:cubicBezTo>
                      <a:cubicBezTo>
                        <a:pt x="7187" y="37425"/>
                        <a:pt x="4219" y="41635"/>
                        <a:pt x="0" y="44175"/>
                      </a:cubicBezTo>
                      <a:cubicBezTo>
                        <a:pt x="73594" y="56888"/>
                        <a:pt x="114092" y="733"/>
                        <a:pt x="114092" y="733"/>
                      </a:cubicBezTo>
                      <a:lnTo>
                        <a:pt x="8524" y="0"/>
                      </a:lnTo>
                      <a:lnTo>
                        <a:pt x="8524" y="29107"/>
                      </a:lnTo>
                      <a:lnTo>
                        <a:pt x="8524" y="29107"/>
                      </a:lnTo>
                      <a:lnTo>
                        <a:pt x="8524" y="29107"/>
                      </a:lnTo>
                      <a:close/>
                    </a:path>
                  </a:pathLst>
                </a:custGeom>
                <a:solidFill>
                  <a:srgbClr val="FDC88E"/>
                </a:solidFill>
                <a:ln w="1088" cap="flat">
                  <a:noFill/>
                  <a:prstDash val="solid"/>
                  <a:miter/>
                </a:ln>
              </p:spPr>
              <p:txBody>
                <a:bodyPr rtlCol="0" anchor="ctr"/>
                <a:lstStyle/>
                <a:p>
                  <a:endParaRPr lang="en-US"/>
                </a:p>
              </p:txBody>
            </p:sp>
          </p:grpSp>
          <p:sp>
            <p:nvSpPr>
              <p:cNvPr id="58" name="Freihandform 57">
                <a:extLst>
                  <a:ext uri="{FF2B5EF4-FFF2-40B4-BE49-F238E27FC236}">
                    <a16:creationId xmlns:a16="http://schemas.microsoft.com/office/drawing/2014/main" id="{DFE16C27-0B57-368E-78E6-2E76DBB9A5B1}"/>
                  </a:ext>
                </a:extLst>
              </p:cNvPr>
              <p:cNvSpPr/>
              <p:nvPr/>
            </p:nvSpPr>
            <p:spPr>
              <a:xfrm>
                <a:off x="2005356" y="782419"/>
                <a:ext cx="299109" cy="202338"/>
              </a:xfrm>
              <a:custGeom>
                <a:avLst/>
                <a:gdLst>
                  <a:gd name="connsiteX0" fmla="*/ 272718 w 299109"/>
                  <a:gd name="connsiteY0" fmla="*/ 61581 h 202338"/>
                  <a:gd name="connsiteX1" fmla="*/ 272718 w 299109"/>
                  <a:gd name="connsiteY1" fmla="*/ 43987 h 202338"/>
                  <a:gd name="connsiteX2" fmla="*/ 228731 w 299109"/>
                  <a:gd name="connsiteY2" fmla="*/ 0 h 202338"/>
                  <a:gd name="connsiteX3" fmla="*/ 70379 w 299109"/>
                  <a:gd name="connsiteY3" fmla="*/ 0 h 202338"/>
                  <a:gd name="connsiteX4" fmla="*/ 26392 w 299109"/>
                  <a:gd name="connsiteY4" fmla="*/ 43987 h 202338"/>
                  <a:gd name="connsiteX5" fmla="*/ 26392 w 299109"/>
                  <a:gd name="connsiteY5" fmla="*/ 61581 h 202338"/>
                  <a:gd name="connsiteX6" fmla="*/ 0 w 299109"/>
                  <a:gd name="connsiteY6" fmla="*/ 87973 h 202338"/>
                  <a:gd name="connsiteX7" fmla="*/ 26392 w 299109"/>
                  <a:gd name="connsiteY7" fmla="*/ 114365 h 202338"/>
                  <a:gd name="connsiteX8" fmla="*/ 26392 w 299109"/>
                  <a:gd name="connsiteY8" fmla="*/ 123163 h 202338"/>
                  <a:gd name="connsiteX9" fmla="*/ 58874 w 299109"/>
                  <a:gd name="connsiteY9" fmla="*/ 171887 h 202338"/>
                  <a:gd name="connsiteX10" fmla="*/ 115717 w 299109"/>
                  <a:gd name="connsiteY10" fmla="*/ 195572 h 202338"/>
                  <a:gd name="connsiteX11" fmla="*/ 149554 w 299109"/>
                  <a:gd name="connsiteY11" fmla="*/ 202339 h 202338"/>
                  <a:gd name="connsiteX12" fmla="*/ 149554 w 299109"/>
                  <a:gd name="connsiteY12" fmla="*/ 202339 h 202338"/>
                  <a:gd name="connsiteX13" fmla="*/ 183389 w 299109"/>
                  <a:gd name="connsiteY13" fmla="*/ 195572 h 202338"/>
                  <a:gd name="connsiteX14" fmla="*/ 240236 w 299109"/>
                  <a:gd name="connsiteY14" fmla="*/ 171886 h 202338"/>
                  <a:gd name="connsiteX15" fmla="*/ 272718 w 299109"/>
                  <a:gd name="connsiteY15" fmla="*/ 123163 h 202338"/>
                  <a:gd name="connsiteX16" fmla="*/ 272718 w 299109"/>
                  <a:gd name="connsiteY16" fmla="*/ 114365 h 202338"/>
                  <a:gd name="connsiteX17" fmla="*/ 299110 w 299109"/>
                  <a:gd name="connsiteY17" fmla="*/ 87973 h 202338"/>
                  <a:gd name="connsiteX18" fmla="*/ 272718 w 299109"/>
                  <a:gd name="connsiteY18" fmla="*/ 61581 h 20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9109" h="202338">
                    <a:moveTo>
                      <a:pt x="272718" y="61581"/>
                    </a:moveTo>
                    <a:lnTo>
                      <a:pt x="272718" y="43987"/>
                    </a:lnTo>
                    <a:cubicBezTo>
                      <a:pt x="272718" y="19694"/>
                      <a:pt x="253024" y="0"/>
                      <a:pt x="228731" y="0"/>
                    </a:cubicBezTo>
                    <a:lnTo>
                      <a:pt x="70379" y="0"/>
                    </a:lnTo>
                    <a:cubicBezTo>
                      <a:pt x="46086" y="0"/>
                      <a:pt x="26392" y="19694"/>
                      <a:pt x="26392" y="43987"/>
                    </a:cubicBezTo>
                    <a:lnTo>
                      <a:pt x="26392" y="61581"/>
                    </a:lnTo>
                    <a:cubicBezTo>
                      <a:pt x="11816" y="61581"/>
                      <a:pt x="0" y="73398"/>
                      <a:pt x="0" y="87973"/>
                    </a:cubicBezTo>
                    <a:cubicBezTo>
                      <a:pt x="0" y="102550"/>
                      <a:pt x="11816" y="114365"/>
                      <a:pt x="26392" y="114365"/>
                    </a:cubicBezTo>
                    <a:lnTo>
                      <a:pt x="26392" y="123163"/>
                    </a:lnTo>
                    <a:cubicBezTo>
                      <a:pt x="26392" y="144471"/>
                      <a:pt x="39204" y="163690"/>
                      <a:pt x="58874" y="171887"/>
                    </a:cubicBezTo>
                    <a:lnTo>
                      <a:pt x="115717" y="195572"/>
                    </a:lnTo>
                    <a:cubicBezTo>
                      <a:pt x="126439" y="200040"/>
                      <a:pt x="137939" y="202339"/>
                      <a:pt x="149554" y="202339"/>
                    </a:cubicBezTo>
                    <a:lnTo>
                      <a:pt x="149554" y="202339"/>
                    </a:lnTo>
                    <a:cubicBezTo>
                      <a:pt x="161168" y="202339"/>
                      <a:pt x="172668" y="200038"/>
                      <a:pt x="183389" y="195572"/>
                    </a:cubicBezTo>
                    <a:lnTo>
                      <a:pt x="240236" y="171886"/>
                    </a:lnTo>
                    <a:cubicBezTo>
                      <a:pt x="259905" y="163691"/>
                      <a:pt x="272718" y="144472"/>
                      <a:pt x="272718" y="123163"/>
                    </a:cubicBezTo>
                    <a:lnTo>
                      <a:pt x="272718" y="114365"/>
                    </a:lnTo>
                    <a:cubicBezTo>
                      <a:pt x="287294" y="114365"/>
                      <a:pt x="299110" y="102550"/>
                      <a:pt x="299110" y="87973"/>
                    </a:cubicBezTo>
                    <a:cubicBezTo>
                      <a:pt x="299110" y="73397"/>
                      <a:pt x="287294" y="61581"/>
                      <a:pt x="272718" y="61581"/>
                    </a:cubicBezTo>
                    <a:close/>
                  </a:path>
                </a:pathLst>
              </a:custGeom>
              <a:solidFill>
                <a:srgbClr val="FFE1B2"/>
              </a:solidFill>
              <a:ln w="1088" cap="flat">
                <a:noFill/>
                <a:prstDash val="solid"/>
                <a:miter/>
              </a:ln>
            </p:spPr>
            <p:txBody>
              <a:bodyPr rtlCol="0" anchor="ctr"/>
              <a:lstStyle/>
              <a:p>
                <a:endParaRPr lang="en-US"/>
              </a:p>
            </p:txBody>
          </p:sp>
          <p:sp>
            <p:nvSpPr>
              <p:cNvPr id="59" name="Freihandform 58">
                <a:extLst>
                  <a:ext uri="{FF2B5EF4-FFF2-40B4-BE49-F238E27FC236}">
                    <a16:creationId xmlns:a16="http://schemas.microsoft.com/office/drawing/2014/main" id="{485A526A-51AB-9E7E-F5C7-C9092A0AB592}"/>
                  </a:ext>
                </a:extLst>
              </p:cNvPr>
              <p:cNvSpPr/>
              <p:nvPr/>
            </p:nvSpPr>
            <p:spPr>
              <a:xfrm>
                <a:off x="2005356" y="785718"/>
                <a:ext cx="226531" cy="195295"/>
              </a:xfrm>
              <a:custGeom>
                <a:avLst/>
                <a:gdLst>
                  <a:gd name="connsiteX0" fmla="*/ 226532 w 226531"/>
                  <a:gd name="connsiteY0" fmla="*/ 22681 h 195295"/>
                  <a:gd name="connsiteX1" fmla="*/ 226532 w 226531"/>
                  <a:gd name="connsiteY1" fmla="*/ 0 h 195295"/>
                  <a:gd name="connsiteX2" fmla="*/ 53676 w 226531"/>
                  <a:gd name="connsiteY2" fmla="*/ 0 h 195295"/>
                  <a:gd name="connsiteX3" fmla="*/ 26392 w 226531"/>
                  <a:gd name="connsiteY3" fmla="*/ 40688 h 195295"/>
                  <a:gd name="connsiteX4" fmla="*/ 26392 w 226531"/>
                  <a:gd name="connsiteY4" fmla="*/ 58282 h 195295"/>
                  <a:gd name="connsiteX5" fmla="*/ 0 w 226531"/>
                  <a:gd name="connsiteY5" fmla="*/ 84674 h 195295"/>
                  <a:gd name="connsiteX6" fmla="*/ 26392 w 226531"/>
                  <a:gd name="connsiteY6" fmla="*/ 111066 h 195295"/>
                  <a:gd name="connsiteX7" fmla="*/ 26392 w 226531"/>
                  <a:gd name="connsiteY7" fmla="*/ 119864 h 195295"/>
                  <a:gd name="connsiteX8" fmla="*/ 58874 w 226531"/>
                  <a:gd name="connsiteY8" fmla="*/ 168588 h 195295"/>
                  <a:gd name="connsiteX9" fmla="*/ 115716 w 226531"/>
                  <a:gd name="connsiteY9" fmla="*/ 192273 h 195295"/>
                  <a:gd name="connsiteX10" fmla="*/ 124213 w 226531"/>
                  <a:gd name="connsiteY10" fmla="*/ 195296 h 195295"/>
                  <a:gd name="connsiteX11" fmla="*/ 72573 w 226531"/>
                  <a:gd name="connsiteY11" fmla="*/ 150350 h 195295"/>
                  <a:gd name="connsiteX12" fmla="*/ 61581 w 226531"/>
                  <a:gd name="connsiteY12" fmla="*/ 122171 h 195295"/>
                  <a:gd name="connsiteX13" fmla="*/ 61581 w 226531"/>
                  <a:gd name="connsiteY13" fmla="*/ 58159 h 195295"/>
                  <a:gd name="connsiteX14" fmla="*/ 226532 w 226531"/>
                  <a:gd name="connsiteY14" fmla="*/ 22681 h 195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6531" h="195295">
                    <a:moveTo>
                      <a:pt x="226532" y="22681"/>
                    </a:moveTo>
                    <a:lnTo>
                      <a:pt x="226532" y="0"/>
                    </a:lnTo>
                    <a:lnTo>
                      <a:pt x="53676" y="0"/>
                    </a:lnTo>
                    <a:cubicBezTo>
                      <a:pt x="37669" y="6577"/>
                      <a:pt x="26392" y="22310"/>
                      <a:pt x="26392" y="40688"/>
                    </a:cubicBezTo>
                    <a:lnTo>
                      <a:pt x="26392" y="58282"/>
                    </a:lnTo>
                    <a:cubicBezTo>
                      <a:pt x="11816" y="58282"/>
                      <a:pt x="0" y="70098"/>
                      <a:pt x="0" y="84674"/>
                    </a:cubicBezTo>
                    <a:cubicBezTo>
                      <a:pt x="0" y="99251"/>
                      <a:pt x="11816" y="111066"/>
                      <a:pt x="26392" y="111066"/>
                    </a:cubicBezTo>
                    <a:lnTo>
                      <a:pt x="26392" y="119864"/>
                    </a:lnTo>
                    <a:cubicBezTo>
                      <a:pt x="26392" y="141173"/>
                      <a:pt x="39204" y="160392"/>
                      <a:pt x="58874" y="168588"/>
                    </a:cubicBezTo>
                    <a:lnTo>
                      <a:pt x="115716" y="192273"/>
                    </a:lnTo>
                    <a:cubicBezTo>
                      <a:pt x="118498" y="193432"/>
                      <a:pt x="121337" y="194430"/>
                      <a:pt x="124213" y="195296"/>
                    </a:cubicBezTo>
                    <a:cubicBezTo>
                      <a:pt x="99092" y="176919"/>
                      <a:pt x="82371" y="160854"/>
                      <a:pt x="72573" y="150350"/>
                    </a:cubicBezTo>
                    <a:cubicBezTo>
                      <a:pt x="65445" y="142707"/>
                      <a:pt x="61581" y="132622"/>
                      <a:pt x="61581" y="122171"/>
                    </a:cubicBezTo>
                    <a:lnTo>
                      <a:pt x="61581" y="58159"/>
                    </a:lnTo>
                    <a:cubicBezTo>
                      <a:pt x="89959" y="57461"/>
                      <a:pt x="179998" y="52858"/>
                      <a:pt x="226532" y="22681"/>
                    </a:cubicBezTo>
                    <a:close/>
                  </a:path>
                </a:pathLst>
              </a:custGeom>
              <a:solidFill>
                <a:srgbClr val="FFD7A3"/>
              </a:solidFill>
              <a:ln w="1088" cap="flat">
                <a:noFill/>
                <a:prstDash val="solid"/>
                <a:miter/>
              </a:ln>
            </p:spPr>
            <p:txBody>
              <a:bodyPr rtlCol="0" anchor="ctr"/>
              <a:lstStyle/>
              <a:p>
                <a:endParaRPr lang="en-US"/>
              </a:p>
            </p:txBody>
          </p:sp>
          <p:sp>
            <p:nvSpPr>
              <p:cNvPr id="60" name="Freihandform 59">
                <a:extLst>
                  <a:ext uri="{FF2B5EF4-FFF2-40B4-BE49-F238E27FC236}">
                    <a16:creationId xmlns:a16="http://schemas.microsoft.com/office/drawing/2014/main" id="{78FAFA61-B1FF-5D53-E2AB-6526D6A7998D}"/>
                  </a:ext>
                </a:extLst>
              </p:cNvPr>
              <p:cNvSpPr/>
              <p:nvPr/>
            </p:nvSpPr>
            <p:spPr>
              <a:xfrm>
                <a:off x="2084532" y="852798"/>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61" name="Freihandform 60">
                <a:extLst>
                  <a:ext uri="{FF2B5EF4-FFF2-40B4-BE49-F238E27FC236}">
                    <a16:creationId xmlns:a16="http://schemas.microsoft.com/office/drawing/2014/main" id="{2E41A269-0AA9-2CEA-2C33-A7D9CA349B3D}"/>
                  </a:ext>
                </a:extLst>
              </p:cNvPr>
              <p:cNvSpPr/>
              <p:nvPr/>
            </p:nvSpPr>
            <p:spPr>
              <a:xfrm>
                <a:off x="2207695" y="852798"/>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62" name="Freihandform 61">
                <a:extLst>
                  <a:ext uri="{FF2B5EF4-FFF2-40B4-BE49-F238E27FC236}">
                    <a16:creationId xmlns:a16="http://schemas.microsoft.com/office/drawing/2014/main" id="{47AF47E1-3345-ED08-2668-987E4649FEF2}"/>
                  </a:ext>
                </a:extLst>
              </p:cNvPr>
              <p:cNvSpPr/>
              <p:nvPr/>
            </p:nvSpPr>
            <p:spPr>
              <a:xfrm>
                <a:off x="2110922" y="914377"/>
                <a:ext cx="87975" cy="26634"/>
              </a:xfrm>
              <a:custGeom>
                <a:avLst/>
                <a:gdLst>
                  <a:gd name="connsiteX0" fmla="*/ 43988 w 87975"/>
                  <a:gd name="connsiteY0" fmla="*/ 26635 h 26634"/>
                  <a:gd name="connsiteX1" fmla="*/ 3850 w 87975"/>
                  <a:gd name="connsiteY1" fmla="*/ 16072 h 26634"/>
                  <a:gd name="connsiteX2" fmla="*/ 1527 w 87975"/>
                  <a:gd name="connsiteY2" fmla="*/ 3852 h 26634"/>
                  <a:gd name="connsiteX3" fmla="*/ 13747 w 87975"/>
                  <a:gd name="connsiteY3" fmla="*/ 1528 h 26634"/>
                  <a:gd name="connsiteX4" fmla="*/ 43988 w 87975"/>
                  <a:gd name="connsiteY4" fmla="*/ 9041 h 26634"/>
                  <a:gd name="connsiteX5" fmla="*/ 74229 w 87975"/>
                  <a:gd name="connsiteY5" fmla="*/ 1528 h 26634"/>
                  <a:gd name="connsiteX6" fmla="*/ 86450 w 87975"/>
                  <a:gd name="connsiteY6" fmla="*/ 3852 h 26634"/>
                  <a:gd name="connsiteX7" fmla="*/ 84126 w 87975"/>
                  <a:gd name="connsiteY7" fmla="*/ 16072 h 26634"/>
                  <a:gd name="connsiteX8" fmla="*/ 43988 w 87975"/>
                  <a:gd name="connsiteY8" fmla="*/ 26635 h 2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975" h="26634">
                    <a:moveTo>
                      <a:pt x="43988" y="26635"/>
                    </a:moveTo>
                    <a:cubicBezTo>
                      <a:pt x="28347" y="26635"/>
                      <a:pt x="13717" y="22786"/>
                      <a:pt x="3850" y="16072"/>
                    </a:cubicBezTo>
                    <a:cubicBezTo>
                      <a:pt x="-166" y="13341"/>
                      <a:pt x="-1211" y="7868"/>
                      <a:pt x="1527" y="3852"/>
                    </a:cubicBezTo>
                    <a:cubicBezTo>
                      <a:pt x="4254" y="-160"/>
                      <a:pt x="9731" y="-1205"/>
                      <a:pt x="13747" y="1528"/>
                    </a:cubicBezTo>
                    <a:cubicBezTo>
                      <a:pt x="20663" y="6231"/>
                      <a:pt x="31969" y="9041"/>
                      <a:pt x="43988" y="9041"/>
                    </a:cubicBezTo>
                    <a:cubicBezTo>
                      <a:pt x="56007" y="9041"/>
                      <a:pt x="67313" y="6231"/>
                      <a:pt x="74229" y="1528"/>
                    </a:cubicBezTo>
                    <a:cubicBezTo>
                      <a:pt x="78254" y="-1212"/>
                      <a:pt x="83718" y="-164"/>
                      <a:pt x="86450" y="3852"/>
                    </a:cubicBezTo>
                    <a:cubicBezTo>
                      <a:pt x="89186" y="7868"/>
                      <a:pt x="88142" y="13341"/>
                      <a:pt x="84126" y="16072"/>
                    </a:cubicBezTo>
                    <a:cubicBezTo>
                      <a:pt x="74260" y="22786"/>
                      <a:pt x="59629" y="26635"/>
                      <a:pt x="43988" y="26635"/>
                    </a:cubicBezTo>
                    <a:close/>
                  </a:path>
                </a:pathLst>
              </a:custGeom>
              <a:solidFill>
                <a:srgbClr val="E4B07B"/>
              </a:solidFill>
              <a:ln w="1088" cap="flat">
                <a:noFill/>
                <a:prstDash val="solid"/>
                <a:miter/>
              </a:ln>
            </p:spPr>
            <p:txBody>
              <a:bodyPr rtlCol="0" anchor="ctr"/>
              <a:lstStyle/>
              <a:p>
                <a:endParaRPr lang="en-US"/>
              </a:p>
            </p:txBody>
          </p:sp>
          <p:sp>
            <p:nvSpPr>
              <p:cNvPr id="63" name="Freihandform 62">
                <a:extLst>
                  <a:ext uri="{FF2B5EF4-FFF2-40B4-BE49-F238E27FC236}">
                    <a16:creationId xmlns:a16="http://schemas.microsoft.com/office/drawing/2014/main" id="{249D47C9-C421-0C8C-33CF-58AC8EC5305C}"/>
                  </a:ext>
                </a:extLst>
              </p:cNvPr>
              <p:cNvSpPr/>
              <p:nvPr/>
            </p:nvSpPr>
            <p:spPr>
              <a:xfrm>
                <a:off x="2043349" y="775821"/>
                <a:ext cx="194036" cy="51624"/>
              </a:xfrm>
              <a:custGeom>
                <a:avLst/>
                <a:gdLst>
                  <a:gd name="connsiteX0" fmla="*/ 5993 w 194036"/>
                  <a:gd name="connsiteY0" fmla="*/ 50585 h 51624"/>
                  <a:gd name="connsiteX1" fmla="*/ 93967 w 194036"/>
                  <a:gd name="connsiteY1" fmla="*/ 41787 h 51624"/>
                  <a:gd name="connsiteX2" fmla="*/ 111561 w 194036"/>
                  <a:gd name="connsiteY2" fmla="*/ 10997 h 51624"/>
                  <a:gd name="connsiteX3" fmla="*/ 111561 w 194036"/>
                  <a:gd name="connsiteY3" fmla="*/ 50585 h 51624"/>
                  <a:gd name="connsiteX4" fmla="*/ 194036 w 194036"/>
                  <a:gd name="connsiteY4" fmla="*/ 31532 h 51624"/>
                  <a:gd name="connsiteX5" fmla="*/ 194036 w 194036"/>
                  <a:gd name="connsiteY5" fmla="*/ 0 h 51624"/>
                  <a:gd name="connsiteX6" fmla="*/ 0 w 194036"/>
                  <a:gd name="connsiteY6" fmla="*/ 0 h 51624"/>
                  <a:gd name="connsiteX7" fmla="*/ 5993 w 194036"/>
                  <a:gd name="connsiteY7" fmla="*/ 50585 h 51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036" h="51624">
                    <a:moveTo>
                      <a:pt x="5993" y="50585"/>
                    </a:moveTo>
                    <a:cubicBezTo>
                      <a:pt x="5993" y="50585"/>
                      <a:pt x="62076" y="56083"/>
                      <a:pt x="93967" y="41787"/>
                    </a:cubicBezTo>
                    <a:cubicBezTo>
                      <a:pt x="98454" y="39776"/>
                      <a:pt x="111561" y="10997"/>
                      <a:pt x="111561" y="10997"/>
                    </a:cubicBezTo>
                    <a:lnTo>
                      <a:pt x="111561" y="50585"/>
                    </a:lnTo>
                    <a:cubicBezTo>
                      <a:pt x="111561" y="50585"/>
                      <a:pt x="152014" y="48492"/>
                      <a:pt x="194036" y="31532"/>
                    </a:cubicBezTo>
                    <a:lnTo>
                      <a:pt x="194036" y="0"/>
                    </a:lnTo>
                    <a:lnTo>
                      <a:pt x="0" y="0"/>
                    </a:lnTo>
                    <a:cubicBezTo>
                      <a:pt x="3995" y="20121"/>
                      <a:pt x="5993" y="50585"/>
                      <a:pt x="5993" y="50585"/>
                    </a:cubicBezTo>
                    <a:close/>
                  </a:path>
                </a:pathLst>
              </a:custGeom>
              <a:solidFill>
                <a:srgbClr val="9D6E48"/>
              </a:solidFill>
              <a:ln w="1088" cap="flat">
                <a:noFill/>
                <a:prstDash val="solid"/>
                <a:miter/>
              </a:ln>
            </p:spPr>
            <p:txBody>
              <a:bodyPr rtlCol="0" anchor="ctr"/>
              <a:lstStyle/>
              <a:p>
                <a:endParaRPr lang="en-US"/>
              </a:p>
            </p:txBody>
          </p:sp>
          <p:sp>
            <p:nvSpPr>
              <p:cNvPr id="64" name="Freihandform 63">
                <a:extLst>
                  <a:ext uri="{FF2B5EF4-FFF2-40B4-BE49-F238E27FC236}">
                    <a16:creationId xmlns:a16="http://schemas.microsoft.com/office/drawing/2014/main" id="{60137D8A-0EC7-0DC0-E638-F4CDC356B96C}"/>
                  </a:ext>
                </a:extLst>
              </p:cNvPr>
              <p:cNvSpPr/>
              <p:nvPr/>
            </p:nvSpPr>
            <p:spPr>
              <a:xfrm>
                <a:off x="1991510" y="1025842"/>
                <a:ext cx="326802" cy="152456"/>
              </a:xfrm>
              <a:custGeom>
                <a:avLst/>
                <a:gdLst>
                  <a:gd name="connsiteX0" fmla="*/ 292106 w 326802"/>
                  <a:gd name="connsiteY0" fmla="*/ 10074 h 152456"/>
                  <a:gd name="connsiteX1" fmla="*/ 273157 w 326802"/>
                  <a:gd name="connsiteY1" fmla="*/ 599 h 152456"/>
                  <a:gd name="connsiteX2" fmla="*/ 265257 w 326802"/>
                  <a:gd name="connsiteY2" fmla="*/ 4296 h 152456"/>
                  <a:gd name="connsiteX3" fmla="*/ 163399 w 326802"/>
                  <a:gd name="connsiteY3" fmla="*/ 82082 h 152456"/>
                  <a:gd name="connsiteX4" fmla="*/ 61531 w 326802"/>
                  <a:gd name="connsiteY4" fmla="*/ 4262 h 152456"/>
                  <a:gd name="connsiteX5" fmla="*/ 53673 w 326802"/>
                  <a:gd name="connsiteY5" fmla="*/ 584 h 152456"/>
                  <a:gd name="connsiteX6" fmla="*/ 36393 w 326802"/>
                  <a:gd name="connsiteY6" fmla="*/ 9224 h 152456"/>
                  <a:gd name="connsiteX7" fmla="*/ 10766 w 326802"/>
                  <a:gd name="connsiteY7" fmla="*/ 43601 h 152456"/>
                  <a:gd name="connsiteX8" fmla="*/ 236 w 326802"/>
                  <a:gd name="connsiteY8" fmla="*/ 122576 h 152456"/>
                  <a:gd name="connsiteX9" fmla="*/ 26396 w 326802"/>
                  <a:gd name="connsiteY9" fmla="*/ 152456 h 152456"/>
                  <a:gd name="connsiteX10" fmla="*/ 300407 w 326802"/>
                  <a:gd name="connsiteY10" fmla="*/ 152456 h 152456"/>
                  <a:gd name="connsiteX11" fmla="*/ 326567 w 326802"/>
                  <a:gd name="connsiteY11" fmla="*/ 122576 h 152456"/>
                  <a:gd name="connsiteX12" fmla="*/ 316036 w 326802"/>
                  <a:gd name="connsiteY12" fmla="*/ 43601 h 152456"/>
                  <a:gd name="connsiteX13" fmla="*/ 292106 w 326802"/>
                  <a:gd name="connsiteY13" fmla="*/ 10074 h 152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6802" h="152456">
                    <a:moveTo>
                      <a:pt x="292106" y="10074"/>
                    </a:moveTo>
                    <a:lnTo>
                      <a:pt x="273157" y="599"/>
                    </a:lnTo>
                    <a:cubicBezTo>
                      <a:pt x="269946" y="-1007"/>
                      <a:pt x="266199" y="832"/>
                      <a:pt x="265257" y="4296"/>
                    </a:cubicBezTo>
                    <a:cubicBezTo>
                      <a:pt x="253062" y="49120"/>
                      <a:pt x="212086" y="82082"/>
                      <a:pt x="163399" y="82082"/>
                    </a:cubicBezTo>
                    <a:cubicBezTo>
                      <a:pt x="114700" y="82082"/>
                      <a:pt x="73716" y="49103"/>
                      <a:pt x="61531" y="4262"/>
                    </a:cubicBezTo>
                    <a:cubicBezTo>
                      <a:pt x="60594" y="816"/>
                      <a:pt x="56867" y="-1013"/>
                      <a:pt x="53673" y="584"/>
                    </a:cubicBezTo>
                    <a:lnTo>
                      <a:pt x="36393" y="9224"/>
                    </a:lnTo>
                    <a:cubicBezTo>
                      <a:pt x="21646" y="16597"/>
                      <a:pt x="12693" y="29151"/>
                      <a:pt x="10766" y="43601"/>
                    </a:cubicBezTo>
                    <a:lnTo>
                      <a:pt x="236" y="122576"/>
                    </a:lnTo>
                    <a:cubicBezTo>
                      <a:pt x="-1873" y="138398"/>
                      <a:pt x="10435" y="152456"/>
                      <a:pt x="26396" y="152456"/>
                    </a:cubicBezTo>
                    <a:lnTo>
                      <a:pt x="300407" y="152456"/>
                    </a:lnTo>
                    <a:cubicBezTo>
                      <a:pt x="316368" y="152456"/>
                      <a:pt x="328677" y="138398"/>
                      <a:pt x="326567" y="122576"/>
                    </a:cubicBezTo>
                    <a:lnTo>
                      <a:pt x="316036" y="43601"/>
                    </a:lnTo>
                    <a:cubicBezTo>
                      <a:pt x="314110" y="29152"/>
                      <a:pt x="305147" y="16594"/>
                      <a:pt x="292106" y="10074"/>
                    </a:cubicBezTo>
                    <a:close/>
                  </a:path>
                </a:pathLst>
              </a:custGeom>
              <a:solidFill>
                <a:srgbClr val="97CCD2"/>
              </a:solidFill>
              <a:ln w="1088" cap="flat">
                <a:noFill/>
                <a:prstDash val="solid"/>
                <a:miter/>
              </a:ln>
            </p:spPr>
            <p:txBody>
              <a:bodyPr rtlCol="0" anchor="ctr"/>
              <a:lstStyle/>
              <a:p>
                <a:endParaRPr lang="en-US"/>
              </a:p>
            </p:txBody>
          </p:sp>
          <p:sp>
            <p:nvSpPr>
              <p:cNvPr id="65" name="Freihandform 64">
                <a:extLst>
                  <a:ext uri="{FF2B5EF4-FFF2-40B4-BE49-F238E27FC236}">
                    <a16:creationId xmlns:a16="http://schemas.microsoft.com/office/drawing/2014/main" id="{2129A648-3F0E-E21B-62C6-D99A9F95B292}"/>
                  </a:ext>
                </a:extLst>
              </p:cNvPr>
              <p:cNvSpPr/>
              <p:nvPr/>
            </p:nvSpPr>
            <p:spPr>
              <a:xfrm>
                <a:off x="1991508" y="1056373"/>
                <a:ext cx="66631" cy="121926"/>
              </a:xfrm>
              <a:custGeom>
                <a:avLst/>
                <a:gdLst>
                  <a:gd name="connsiteX0" fmla="*/ 14775 w 66631"/>
                  <a:gd name="connsiteY0" fmla="*/ 0 h 121926"/>
                  <a:gd name="connsiteX1" fmla="*/ 10766 w 66631"/>
                  <a:gd name="connsiteY1" fmla="*/ 13072 h 121926"/>
                  <a:gd name="connsiteX2" fmla="*/ 236 w 66631"/>
                  <a:gd name="connsiteY2" fmla="*/ 92047 h 121926"/>
                  <a:gd name="connsiteX3" fmla="*/ 26397 w 66631"/>
                  <a:gd name="connsiteY3" fmla="*/ 121927 h 121926"/>
                  <a:gd name="connsiteX4" fmla="*/ 66632 w 66631"/>
                  <a:gd name="connsiteY4" fmla="*/ 121927 h 121926"/>
                  <a:gd name="connsiteX5" fmla="*/ 66632 w 66631"/>
                  <a:gd name="connsiteY5" fmla="*/ 86737 h 121926"/>
                  <a:gd name="connsiteX6" fmla="*/ 56075 w 66631"/>
                  <a:gd name="connsiteY6" fmla="*/ 55067 h 121926"/>
                  <a:gd name="connsiteX7" fmla="*/ 14775 w 66631"/>
                  <a:gd name="connsiteY7" fmla="*/ 0 h 121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631" h="121926">
                    <a:moveTo>
                      <a:pt x="14775" y="0"/>
                    </a:moveTo>
                    <a:cubicBezTo>
                      <a:pt x="12781" y="4106"/>
                      <a:pt x="11380" y="8476"/>
                      <a:pt x="10766" y="13072"/>
                    </a:cubicBezTo>
                    <a:lnTo>
                      <a:pt x="236" y="92047"/>
                    </a:lnTo>
                    <a:cubicBezTo>
                      <a:pt x="-1873" y="107869"/>
                      <a:pt x="10435" y="121927"/>
                      <a:pt x="26397" y="121927"/>
                    </a:cubicBezTo>
                    <a:lnTo>
                      <a:pt x="66632" y="121927"/>
                    </a:lnTo>
                    <a:lnTo>
                      <a:pt x="66632" y="86737"/>
                    </a:lnTo>
                    <a:cubicBezTo>
                      <a:pt x="66632" y="75316"/>
                      <a:pt x="62927" y="64204"/>
                      <a:pt x="56075" y="55067"/>
                    </a:cubicBezTo>
                    <a:lnTo>
                      <a:pt x="14775" y="0"/>
                    </a:lnTo>
                    <a:close/>
                  </a:path>
                </a:pathLst>
              </a:custGeom>
              <a:solidFill>
                <a:srgbClr val="26ABB4"/>
              </a:solidFill>
              <a:ln w="1088" cap="flat">
                <a:noFill/>
                <a:prstDash val="solid"/>
                <a:miter/>
              </a:ln>
            </p:spPr>
            <p:txBody>
              <a:bodyPr rtlCol="0" anchor="ctr"/>
              <a:lstStyle/>
              <a:p>
                <a:endParaRPr lang="en-US"/>
              </a:p>
            </p:txBody>
          </p:sp>
          <p:sp>
            <p:nvSpPr>
              <p:cNvPr id="66" name="Freihandform 65">
                <a:extLst>
                  <a:ext uri="{FF2B5EF4-FFF2-40B4-BE49-F238E27FC236}">
                    <a16:creationId xmlns:a16="http://schemas.microsoft.com/office/drawing/2014/main" id="{C7823E60-395C-ECC9-DB7A-C40943286E62}"/>
                  </a:ext>
                </a:extLst>
              </p:cNvPr>
              <p:cNvSpPr/>
              <p:nvPr/>
            </p:nvSpPr>
            <p:spPr>
              <a:xfrm>
                <a:off x="2251681" y="1056373"/>
                <a:ext cx="66631" cy="121926"/>
              </a:xfrm>
              <a:custGeom>
                <a:avLst/>
                <a:gdLst>
                  <a:gd name="connsiteX0" fmla="*/ 51857 w 66631"/>
                  <a:gd name="connsiteY0" fmla="*/ 0 h 121926"/>
                  <a:gd name="connsiteX1" fmla="*/ 55865 w 66631"/>
                  <a:gd name="connsiteY1" fmla="*/ 13072 h 121926"/>
                  <a:gd name="connsiteX2" fmla="*/ 66396 w 66631"/>
                  <a:gd name="connsiteY2" fmla="*/ 92047 h 121926"/>
                  <a:gd name="connsiteX3" fmla="*/ 40235 w 66631"/>
                  <a:gd name="connsiteY3" fmla="*/ 121927 h 121926"/>
                  <a:gd name="connsiteX4" fmla="*/ 0 w 66631"/>
                  <a:gd name="connsiteY4" fmla="*/ 121927 h 121926"/>
                  <a:gd name="connsiteX5" fmla="*/ 0 w 66631"/>
                  <a:gd name="connsiteY5" fmla="*/ 86737 h 121926"/>
                  <a:gd name="connsiteX6" fmla="*/ 10557 w 66631"/>
                  <a:gd name="connsiteY6" fmla="*/ 55067 h 121926"/>
                  <a:gd name="connsiteX7" fmla="*/ 51857 w 66631"/>
                  <a:gd name="connsiteY7" fmla="*/ 0 h 121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631" h="121926">
                    <a:moveTo>
                      <a:pt x="51857" y="0"/>
                    </a:moveTo>
                    <a:cubicBezTo>
                      <a:pt x="53851" y="4106"/>
                      <a:pt x="55252" y="8476"/>
                      <a:pt x="55865" y="13072"/>
                    </a:cubicBezTo>
                    <a:lnTo>
                      <a:pt x="66396" y="92047"/>
                    </a:lnTo>
                    <a:cubicBezTo>
                      <a:pt x="68505" y="107869"/>
                      <a:pt x="56196" y="121927"/>
                      <a:pt x="40235" y="121927"/>
                    </a:cubicBezTo>
                    <a:lnTo>
                      <a:pt x="0" y="121927"/>
                    </a:lnTo>
                    <a:lnTo>
                      <a:pt x="0" y="86737"/>
                    </a:lnTo>
                    <a:cubicBezTo>
                      <a:pt x="0" y="75316"/>
                      <a:pt x="3704" y="64204"/>
                      <a:pt x="10557" y="55067"/>
                    </a:cubicBezTo>
                    <a:lnTo>
                      <a:pt x="51857" y="0"/>
                    </a:lnTo>
                    <a:close/>
                  </a:path>
                </a:pathLst>
              </a:custGeom>
              <a:solidFill>
                <a:srgbClr val="26ABB4"/>
              </a:solidFill>
              <a:ln w="1088" cap="flat">
                <a:noFill/>
                <a:prstDash val="solid"/>
                <a:miter/>
              </a:ln>
            </p:spPr>
            <p:txBody>
              <a:bodyPr rtlCol="0" anchor="ctr"/>
              <a:lstStyle/>
              <a:p>
                <a:endParaRPr lang="en-US"/>
              </a:p>
            </p:txBody>
          </p:sp>
          <p:sp>
            <p:nvSpPr>
              <p:cNvPr id="67" name="Freihandform 66">
                <a:extLst>
                  <a:ext uri="{FF2B5EF4-FFF2-40B4-BE49-F238E27FC236}">
                    <a16:creationId xmlns:a16="http://schemas.microsoft.com/office/drawing/2014/main" id="{CC9B1569-C4B8-3E83-95DF-D9E66C562513}"/>
                  </a:ext>
                </a:extLst>
              </p:cNvPr>
              <p:cNvSpPr/>
              <p:nvPr/>
            </p:nvSpPr>
            <p:spPr>
              <a:xfrm>
                <a:off x="2207695" y="760589"/>
                <a:ext cx="57182" cy="42887"/>
              </a:xfrm>
              <a:custGeom>
                <a:avLst/>
                <a:gdLst>
                  <a:gd name="connsiteX0" fmla="*/ 57183 w 57182"/>
                  <a:gd name="connsiteY0" fmla="*/ 21444 h 42887"/>
                  <a:gd name="connsiteX1" fmla="*/ 21444 w 57182"/>
                  <a:gd name="connsiteY1" fmla="*/ 42887 h 42887"/>
                  <a:gd name="connsiteX2" fmla="*/ 0 w 57182"/>
                  <a:gd name="connsiteY2" fmla="*/ 21444 h 42887"/>
                  <a:gd name="connsiteX3" fmla="*/ 21444 w 57182"/>
                  <a:gd name="connsiteY3" fmla="*/ 0 h 42887"/>
                  <a:gd name="connsiteX4" fmla="*/ 57183 w 57182"/>
                  <a:gd name="connsiteY4" fmla="*/ 21444 h 42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82" h="42887">
                    <a:moveTo>
                      <a:pt x="57183" y="21444"/>
                    </a:moveTo>
                    <a:cubicBezTo>
                      <a:pt x="57183" y="33287"/>
                      <a:pt x="33287" y="42887"/>
                      <a:pt x="21444" y="42887"/>
                    </a:cubicBezTo>
                    <a:cubicBezTo>
                      <a:pt x="9600" y="42887"/>
                      <a:pt x="0" y="33287"/>
                      <a:pt x="0" y="21444"/>
                    </a:cubicBezTo>
                    <a:cubicBezTo>
                      <a:pt x="0" y="9600"/>
                      <a:pt x="9600" y="0"/>
                      <a:pt x="21444" y="0"/>
                    </a:cubicBezTo>
                    <a:cubicBezTo>
                      <a:pt x="33287" y="0"/>
                      <a:pt x="57183" y="9601"/>
                      <a:pt x="57183" y="21444"/>
                    </a:cubicBezTo>
                    <a:close/>
                  </a:path>
                </a:pathLst>
              </a:custGeom>
              <a:solidFill>
                <a:srgbClr val="26ABB4"/>
              </a:solidFill>
              <a:ln w="1088" cap="flat">
                <a:noFill/>
                <a:prstDash val="solid"/>
                <a:miter/>
              </a:ln>
            </p:spPr>
            <p:txBody>
              <a:bodyPr rtlCol="0" anchor="ctr"/>
              <a:lstStyle/>
              <a:p>
                <a:endParaRPr lang="en-US"/>
              </a:p>
            </p:txBody>
          </p:sp>
          <p:sp>
            <p:nvSpPr>
              <p:cNvPr id="68" name="Freihandform 67">
                <a:extLst>
                  <a:ext uri="{FF2B5EF4-FFF2-40B4-BE49-F238E27FC236}">
                    <a16:creationId xmlns:a16="http://schemas.microsoft.com/office/drawing/2014/main" id="{F8D6C494-F7EE-132F-4FA3-A0AFF58E2C3D}"/>
                  </a:ext>
                </a:extLst>
              </p:cNvPr>
              <p:cNvSpPr/>
              <p:nvPr/>
            </p:nvSpPr>
            <p:spPr>
              <a:xfrm>
                <a:off x="2264877" y="760589"/>
                <a:ext cx="57182" cy="42887"/>
              </a:xfrm>
              <a:custGeom>
                <a:avLst/>
                <a:gdLst>
                  <a:gd name="connsiteX0" fmla="*/ 0 w 57182"/>
                  <a:gd name="connsiteY0" fmla="*/ 21444 h 42887"/>
                  <a:gd name="connsiteX1" fmla="*/ 35739 w 57182"/>
                  <a:gd name="connsiteY1" fmla="*/ 0 h 42887"/>
                  <a:gd name="connsiteX2" fmla="*/ 57183 w 57182"/>
                  <a:gd name="connsiteY2" fmla="*/ 21444 h 42887"/>
                  <a:gd name="connsiteX3" fmla="*/ 35739 w 57182"/>
                  <a:gd name="connsiteY3" fmla="*/ 42887 h 42887"/>
                  <a:gd name="connsiteX4" fmla="*/ 0 w 57182"/>
                  <a:gd name="connsiteY4" fmla="*/ 21444 h 42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82" h="42887">
                    <a:moveTo>
                      <a:pt x="0" y="21444"/>
                    </a:moveTo>
                    <a:cubicBezTo>
                      <a:pt x="0" y="9600"/>
                      <a:pt x="23896" y="0"/>
                      <a:pt x="35739" y="0"/>
                    </a:cubicBezTo>
                    <a:cubicBezTo>
                      <a:pt x="47583" y="0"/>
                      <a:pt x="57183" y="9600"/>
                      <a:pt x="57183" y="21444"/>
                    </a:cubicBezTo>
                    <a:cubicBezTo>
                      <a:pt x="57183" y="33287"/>
                      <a:pt x="47583" y="42887"/>
                      <a:pt x="35739" y="42887"/>
                    </a:cubicBezTo>
                    <a:cubicBezTo>
                      <a:pt x="23896" y="42887"/>
                      <a:pt x="0" y="33287"/>
                      <a:pt x="0" y="21444"/>
                    </a:cubicBezTo>
                    <a:close/>
                  </a:path>
                </a:pathLst>
              </a:custGeom>
              <a:solidFill>
                <a:srgbClr val="26ABB4"/>
              </a:solidFill>
              <a:ln w="1088" cap="flat">
                <a:noFill/>
                <a:prstDash val="solid"/>
                <a:miter/>
              </a:ln>
            </p:spPr>
            <p:txBody>
              <a:bodyPr rtlCol="0" anchor="ctr"/>
              <a:lstStyle/>
              <a:p>
                <a:endParaRPr lang="en-US"/>
              </a:p>
            </p:txBody>
          </p:sp>
          <p:sp>
            <p:nvSpPr>
              <p:cNvPr id="69" name="Freihandform 68">
                <a:extLst>
                  <a:ext uri="{FF2B5EF4-FFF2-40B4-BE49-F238E27FC236}">
                    <a16:creationId xmlns:a16="http://schemas.microsoft.com/office/drawing/2014/main" id="{571BA92D-A1D7-5B66-3A80-6117828EF2A4}"/>
                  </a:ext>
                </a:extLst>
              </p:cNvPr>
              <p:cNvSpPr/>
              <p:nvPr/>
            </p:nvSpPr>
            <p:spPr>
              <a:xfrm>
                <a:off x="2225560" y="780748"/>
                <a:ext cx="45782" cy="53683"/>
              </a:xfrm>
              <a:custGeom>
                <a:avLst/>
                <a:gdLst>
                  <a:gd name="connsiteX0" fmla="*/ 39317 w 45782"/>
                  <a:gd name="connsiteY0" fmla="*/ 1285 h 53683"/>
                  <a:gd name="connsiteX1" fmla="*/ 40018 w 45782"/>
                  <a:gd name="connsiteY1" fmla="*/ 42958 h 53683"/>
                  <a:gd name="connsiteX2" fmla="*/ 10725 w 45782"/>
                  <a:gd name="connsiteY2" fmla="*/ 50807 h 53683"/>
                  <a:gd name="connsiteX3" fmla="*/ 2876 w 45782"/>
                  <a:gd name="connsiteY3" fmla="*/ 21514 h 53683"/>
                  <a:gd name="connsiteX4" fmla="*/ 39317 w 45782"/>
                  <a:gd name="connsiteY4" fmla="*/ 1285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2" h="53683">
                    <a:moveTo>
                      <a:pt x="39317" y="1285"/>
                    </a:moveTo>
                    <a:cubicBezTo>
                      <a:pt x="49573" y="7207"/>
                      <a:pt x="45939" y="32701"/>
                      <a:pt x="40018" y="42958"/>
                    </a:cubicBezTo>
                    <a:cubicBezTo>
                      <a:pt x="34097" y="53214"/>
                      <a:pt x="20982" y="56728"/>
                      <a:pt x="10725" y="50807"/>
                    </a:cubicBezTo>
                    <a:cubicBezTo>
                      <a:pt x="469" y="44887"/>
                      <a:pt x="-3045" y="31771"/>
                      <a:pt x="2876" y="21514"/>
                    </a:cubicBezTo>
                    <a:cubicBezTo>
                      <a:pt x="8799" y="11258"/>
                      <a:pt x="29061" y="-4637"/>
                      <a:pt x="39317" y="1285"/>
                    </a:cubicBezTo>
                    <a:close/>
                  </a:path>
                </a:pathLst>
              </a:custGeom>
              <a:solidFill>
                <a:srgbClr val="D0E8EA"/>
              </a:solidFill>
              <a:ln w="1088" cap="flat">
                <a:noFill/>
                <a:prstDash val="solid"/>
                <a:miter/>
              </a:ln>
            </p:spPr>
            <p:txBody>
              <a:bodyPr rtlCol="0" anchor="ctr"/>
              <a:lstStyle/>
              <a:p>
                <a:endParaRPr lang="en-US"/>
              </a:p>
            </p:txBody>
          </p:sp>
          <p:sp>
            <p:nvSpPr>
              <p:cNvPr id="70" name="Freihandform 69">
                <a:extLst>
                  <a:ext uri="{FF2B5EF4-FFF2-40B4-BE49-F238E27FC236}">
                    <a16:creationId xmlns:a16="http://schemas.microsoft.com/office/drawing/2014/main" id="{C2849929-EE09-CDCB-154E-6147C0F4766F}"/>
                  </a:ext>
                </a:extLst>
              </p:cNvPr>
              <p:cNvSpPr/>
              <p:nvPr/>
            </p:nvSpPr>
            <p:spPr>
              <a:xfrm>
                <a:off x="2258411" y="729635"/>
                <a:ext cx="45783" cy="53683"/>
              </a:xfrm>
              <a:custGeom>
                <a:avLst/>
                <a:gdLst>
                  <a:gd name="connsiteX0" fmla="*/ 6466 w 45783"/>
                  <a:gd name="connsiteY0" fmla="*/ 52398 h 53683"/>
                  <a:gd name="connsiteX1" fmla="*/ 5765 w 45783"/>
                  <a:gd name="connsiteY1" fmla="*/ 10725 h 53683"/>
                  <a:gd name="connsiteX2" fmla="*/ 35058 w 45783"/>
                  <a:gd name="connsiteY2" fmla="*/ 2876 h 53683"/>
                  <a:gd name="connsiteX3" fmla="*/ 42908 w 45783"/>
                  <a:gd name="connsiteY3" fmla="*/ 32169 h 53683"/>
                  <a:gd name="connsiteX4" fmla="*/ 6466 w 45783"/>
                  <a:gd name="connsiteY4" fmla="*/ 52398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3" h="53683">
                    <a:moveTo>
                      <a:pt x="6466" y="52398"/>
                    </a:moveTo>
                    <a:cubicBezTo>
                      <a:pt x="-3791" y="46477"/>
                      <a:pt x="-156" y="20982"/>
                      <a:pt x="5765" y="10725"/>
                    </a:cubicBezTo>
                    <a:cubicBezTo>
                      <a:pt x="11687" y="469"/>
                      <a:pt x="24802" y="-3045"/>
                      <a:pt x="35058" y="2876"/>
                    </a:cubicBezTo>
                    <a:cubicBezTo>
                      <a:pt x="45315" y="8797"/>
                      <a:pt x="48828" y="21912"/>
                      <a:pt x="42908" y="32169"/>
                    </a:cubicBezTo>
                    <a:cubicBezTo>
                      <a:pt x="36985" y="42426"/>
                      <a:pt x="16723" y="58320"/>
                      <a:pt x="6466" y="52398"/>
                    </a:cubicBezTo>
                    <a:close/>
                  </a:path>
                </a:pathLst>
              </a:custGeom>
              <a:solidFill>
                <a:srgbClr val="D0E8EA"/>
              </a:solidFill>
              <a:ln w="1088" cap="flat">
                <a:noFill/>
                <a:prstDash val="solid"/>
                <a:miter/>
              </a:ln>
            </p:spPr>
            <p:txBody>
              <a:bodyPr rtlCol="0" anchor="ctr"/>
              <a:lstStyle/>
              <a:p>
                <a:endParaRPr lang="en-US"/>
              </a:p>
            </p:txBody>
          </p:sp>
          <p:sp>
            <p:nvSpPr>
              <p:cNvPr id="71" name="Freihandform 70">
                <a:extLst>
                  <a:ext uri="{FF2B5EF4-FFF2-40B4-BE49-F238E27FC236}">
                    <a16:creationId xmlns:a16="http://schemas.microsoft.com/office/drawing/2014/main" id="{03771DC5-8285-DB3E-8CCC-5FE7DF9793AA}"/>
                  </a:ext>
                </a:extLst>
              </p:cNvPr>
              <p:cNvSpPr/>
              <p:nvPr/>
            </p:nvSpPr>
            <p:spPr>
              <a:xfrm>
                <a:off x="2258411" y="780748"/>
                <a:ext cx="45783" cy="53683"/>
              </a:xfrm>
              <a:custGeom>
                <a:avLst/>
                <a:gdLst>
                  <a:gd name="connsiteX0" fmla="*/ 6466 w 45783"/>
                  <a:gd name="connsiteY0" fmla="*/ 1285 h 53683"/>
                  <a:gd name="connsiteX1" fmla="*/ 5765 w 45783"/>
                  <a:gd name="connsiteY1" fmla="*/ 42958 h 53683"/>
                  <a:gd name="connsiteX2" fmla="*/ 35058 w 45783"/>
                  <a:gd name="connsiteY2" fmla="*/ 50807 h 53683"/>
                  <a:gd name="connsiteX3" fmla="*/ 42908 w 45783"/>
                  <a:gd name="connsiteY3" fmla="*/ 21514 h 53683"/>
                  <a:gd name="connsiteX4" fmla="*/ 6466 w 45783"/>
                  <a:gd name="connsiteY4" fmla="*/ 1285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3" h="53683">
                    <a:moveTo>
                      <a:pt x="6466" y="1285"/>
                    </a:moveTo>
                    <a:cubicBezTo>
                      <a:pt x="-3791" y="7207"/>
                      <a:pt x="-156" y="32701"/>
                      <a:pt x="5765" y="42958"/>
                    </a:cubicBezTo>
                    <a:cubicBezTo>
                      <a:pt x="11687" y="53214"/>
                      <a:pt x="24802" y="56728"/>
                      <a:pt x="35058" y="50807"/>
                    </a:cubicBezTo>
                    <a:cubicBezTo>
                      <a:pt x="45315" y="44887"/>
                      <a:pt x="48828" y="31771"/>
                      <a:pt x="42908" y="21514"/>
                    </a:cubicBezTo>
                    <a:cubicBezTo>
                      <a:pt x="36985" y="11258"/>
                      <a:pt x="16723" y="-4637"/>
                      <a:pt x="6466" y="1285"/>
                    </a:cubicBezTo>
                    <a:close/>
                  </a:path>
                </a:pathLst>
              </a:custGeom>
              <a:solidFill>
                <a:srgbClr val="97CCD2"/>
              </a:solidFill>
              <a:ln w="1088" cap="flat">
                <a:noFill/>
                <a:prstDash val="solid"/>
                <a:miter/>
              </a:ln>
            </p:spPr>
            <p:txBody>
              <a:bodyPr rtlCol="0" anchor="ctr"/>
              <a:lstStyle/>
              <a:p>
                <a:endParaRPr lang="en-US"/>
              </a:p>
            </p:txBody>
          </p:sp>
          <p:sp>
            <p:nvSpPr>
              <p:cNvPr id="72" name="Freihandform 71">
                <a:extLst>
                  <a:ext uri="{FF2B5EF4-FFF2-40B4-BE49-F238E27FC236}">
                    <a16:creationId xmlns:a16="http://schemas.microsoft.com/office/drawing/2014/main" id="{5E04337F-82A3-DE32-C6F3-68EEB4022E13}"/>
                  </a:ext>
                </a:extLst>
              </p:cNvPr>
              <p:cNvSpPr/>
              <p:nvPr/>
            </p:nvSpPr>
            <p:spPr>
              <a:xfrm>
                <a:off x="2225560" y="729635"/>
                <a:ext cx="45782" cy="53683"/>
              </a:xfrm>
              <a:custGeom>
                <a:avLst/>
                <a:gdLst>
                  <a:gd name="connsiteX0" fmla="*/ 39317 w 45782"/>
                  <a:gd name="connsiteY0" fmla="*/ 52398 h 53683"/>
                  <a:gd name="connsiteX1" fmla="*/ 40018 w 45782"/>
                  <a:gd name="connsiteY1" fmla="*/ 10725 h 53683"/>
                  <a:gd name="connsiteX2" fmla="*/ 10725 w 45782"/>
                  <a:gd name="connsiteY2" fmla="*/ 2876 h 53683"/>
                  <a:gd name="connsiteX3" fmla="*/ 2876 w 45782"/>
                  <a:gd name="connsiteY3" fmla="*/ 32169 h 53683"/>
                  <a:gd name="connsiteX4" fmla="*/ 39317 w 45782"/>
                  <a:gd name="connsiteY4" fmla="*/ 52398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2" h="53683">
                    <a:moveTo>
                      <a:pt x="39317" y="52398"/>
                    </a:moveTo>
                    <a:cubicBezTo>
                      <a:pt x="49573" y="46477"/>
                      <a:pt x="45939" y="20982"/>
                      <a:pt x="40018" y="10725"/>
                    </a:cubicBezTo>
                    <a:cubicBezTo>
                      <a:pt x="34097" y="469"/>
                      <a:pt x="20982" y="-3045"/>
                      <a:pt x="10725" y="2876"/>
                    </a:cubicBezTo>
                    <a:cubicBezTo>
                      <a:pt x="469" y="8797"/>
                      <a:pt x="-3045" y="21912"/>
                      <a:pt x="2876" y="32169"/>
                    </a:cubicBezTo>
                    <a:cubicBezTo>
                      <a:pt x="8799" y="42426"/>
                      <a:pt x="29061" y="58320"/>
                      <a:pt x="39317" y="52398"/>
                    </a:cubicBezTo>
                    <a:close/>
                  </a:path>
                </a:pathLst>
              </a:custGeom>
              <a:solidFill>
                <a:srgbClr val="97CCD2"/>
              </a:solidFill>
              <a:ln w="1088" cap="flat">
                <a:noFill/>
                <a:prstDash val="solid"/>
                <a:miter/>
              </a:ln>
            </p:spPr>
            <p:txBody>
              <a:bodyPr rtlCol="0" anchor="ctr"/>
              <a:lstStyle/>
              <a:p>
                <a:endParaRPr lang="en-US"/>
              </a:p>
            </p:txBody>
          </p:sp>
          <p:sp>
            <p:nvSpPr>
              <p:cNvPr id="73" name="Freihandform 72">
                <a:extLst>
                  <a:ext uri="{FF2B5EF4-FFF2-40B4-BE49-F238E27FC236}">
                    <a16:creationId xmlns:a16="http://schemas.microsoft.com/office/drawing/2014/main" id="{CEFE42A2-E966-4719-FFDC-F755F8323D0D}"/>
                  </a:ext>
                </a:extLst>
              </p:cNvPr>
              <p:cNvSpPr/>
              <p:nvPr/>
            </p:nvSpPr>
            <p:spPr>
              <a:xfrm>
                <a:off x="2250582" y="767737"/>
                <a:ext cx="28591" cy="28591"/>
              </a:xfrm>
              <a:custGeom>
                <a:avLst/>
                <a:gdLst>
                  <a:gd name="connsiteX0" fmla="*/ 28591 w 28591"/>
                  <a:gd name="connsiteY0" fmla="*/ 14296 h 28591"/>
                  <a:gd name="connsiteX1" fmla="*/ 14296 w 28591"/>
                  <a:gd name="connsiteY1" fmla="*/ 28591 h 28591"/>
                  <a:gd name="connsiteX2" fmla="*/ 0 w 28591"/>
                  <a:gd name="connsiteY2" fmla="*/ 14296 h 28591"/>
                  <a:gd name="connsiteX3" fmla="*/ 14296 w 28591"/>
                  <a:gd name="connsiteY3" fmla="*/ 0 h 28591"/>
                  <a:gd name="connsiteX4" fmla="*/ 28591 w 28591"/>
                  <a:gd name="connsiteY4" fmla="*/ 14296 h 28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91" h="28591">
                    <a:moveTo>
                      <a:pt x="28591" y="14296"/>
                    </a:moveTo>
                    <a:cubicBezTo>
                      <a:pt x="28591" y="22191"/>
                      <a:pt x="22191" y="28591"/>
                      <a:pt x="14296" y="28591"/>
                    </a:cubicBezTo>
                    <a:cubicBezTo>
                      <a:pt x="6400" y="28591"/>
                      <a:pt x="0" y="22191"/>
                      <a:pt x="0" y="14296"/>
                    </a:cubicBezTo>
                    <a:cubicBezTo>
                      <a:pt x="0" y="6400"/>
                      <a:pt x="6400" y="0"/>
                      <a:pt x="14296" y="0"/>
                    </a:cubicBezTo>
                    <a:cubicBezTo>
                      <a:pt x="22191" y="0"/>
                      <a:pt x="28591" y="6400"/>
                      <a:pt x="28591" y="14296"/>
                    </a:cubicBezTo>
                    <a:close/>
                  </a:path>
                </a:pathLst>
              </a:custGeom>
              <a:solidFill>
                <a:srgbClr val="FFFFFF"/>
              </a:solidFill>
              <a:ln w="1088" cap="flat">
                <a:noFill/>
                <a:prstDash val="solid"/>
                <a:miter/>
              </a:ln>
            </p:spPr>
            <p:txBody>
              <a:bodyPr rtlCol="0" anchor="ctr"/>
              <a:lstStyle/>
              <a:p>
                <a:endParaRPr lang="en-US"/>
              </a:p>
            </p:txBody>
          </p:sp>
          <p:sp>
            <p:nvSpPr>
              <p:cNvPr id="74" name="Freihandform 73">
                <a:extLst>
                  <a:ext uri="{FF2B5EF4-FFF2-40B4-BE49-F238E27FC236}">
                    <a16:creationId xmlns:a16="http://schemas.microsoft.com/office/drawing/2014/main" id="{85C06C08-6B15-6C0E-7AD2-26667FCA77D7}"/>
                  </a:ext>
                </a:extLst>
              </p:cNvPr>
              <p:cNvSpPr/>
              <p:nvPr/>
            </p:nvSpPr>
            <p:spPr>
              <a:xfrm>
                <a:off x="2043345" y="775821"/>
                <a:ext cx="63160" cy="51614"/>
              </a:xfrm>
              <a:custGeom>
                <a:avLst/>
                <a:gdLst>
                  <a:gd name="connsiteX0" fmla="*/ 0 w 63160"/>
                  <a:gd name="connsiteY0" fmla="*/ 0 h 51614"/>
                  <a:gd name="connsiteX1" fmla="*/ 5999 w 63160"/>
                  <a:gd name="connsiteY1" fmla="*/ 50585 h 51614"/>
                  <a:gd name="connsiteX2" fmla="*/ 57683 w 63160"/>
                  <a:gd name="connsiteY2" fmla="*/ 50337 h 51614"/>
                  <a:gd name="connsiteX3" fmla="*/ 57683 w 63160"/>
                  <a:gd name="connsiteY3" fmla="*/ 49485 h 51614"/>
                  <a:gd name="connsiteX4" fmla="*/ 63161 w 63160"/>
                  <a:gd name="connsiteY4" fmla="*/ 0 h 51614"/>
                  <a:gd name="connsiteX5" fmla="*/ 0 w 63160"/>
                  <a:gd name="connsiteY5" fmla="*/ 0 h 51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160" h="51614">
                    <a:moveTo>
                      <a:pt x="0" y="0"/>
                    </a:moveTo>
                    <a:cubicBezTo>
                      <a:pt x="3997" y="20121"/>
                      <a:pt x="5999" y="50585"/>
                      <a:pt x="5999" y="50585"/>
                    </a:cubicBezTo>
                    <a:cubicBezTo>
                      <a:pt x="5999" y="50585"/>
                      <a:pt x="31369" y="53058"/>
                      <a:pt x="57683" y="50337"/>
                    </a:cubicBezTo>
                    <a:cubicBezTo>
                      <a:pt x="57683" y="50056"/>
                      <a:pt x="57683" y="49760"/>
                      <a:pt x="57683" y="49485"/>
                    </a:cubicBezTo>
                    <a:cubicBezTo>
                      <a:pt x="57683" y="32566"/>
                      <a:pt x="59553" y="15972"/>
                      <a:pt x="63161" y="0"/>
                    </a:cubicBezTo>
                    <a:lnTo>
                      <a:pt x="0" y="0"/>
                    </a:lnTo>
                    <a:close/>
                  </a:path>
                </a:pathLst>
              </a:custGeom>
              <a:solidFill>
                <a:srgbClr val="8D5F3D"/>
              </a:solidFill>
              <a:ln w="1088" cap="flat">
                <a:noFill/>
                <a:prstDash val="solid"/>
                <a:miter/>
              </a:ln>
            </p:spPr>
            <p:txBody>
              <a:bodyPr rtlCol="0" anchor="ctr"/>
              <a:lstStyle/>
              <a:p>
                <a:endParaRPr lang="en-US"/>
              </a:p>
            </p:txBody>
          </p:sp>
        </p:grpSp>
        <p:pic>
          <p:nvPicPr>
            <p:cNvPr id="39" name="Grafik 38">
              <a:extLst>
                <a:ext uri="{FF2B5EF4-FFF2-40B4-BE49-F238E27FC236}">
                  <a16:creationId xmlns:a16="http://schemas.microsoft.com/office/drawing/2014/main" id="{DEFAE53F-5E85-B22C-B6EA-74E5C6BC815B}"/>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xmlns="" r:embed="rId18"/>
                </a:ext>
              </a:extLst>
            </a:blip>
            <a:stretch>
              <a:fillRect/>
            </a:stretch>
          </p:blipFill>
          <p:spPr>
            <a:xfrm>
              <a:off x="1263083" y="595494"/>
              <a:ext cx="371821" cy="371821"/>
            </a:xfrm>
            <a:prstGeom prst="rect">
              <a:avLst/>
            </a:prstGeom>
          </p:spPr>
        </p:pic>
        <p:grpSp>
          <p:nvGrpSpPr>
            <p:cNvPr id="40" name="Grafik 279">
              <a:extLst>
                <a:ext uri="{FF2B5EF4-FFF2-40B4-BE49-F238E27FC236}">
                  <a16:creationId xmlns:a16="http://schemas.microsoft.com/office/drawing/2014/main" id="{A28C679E-AEA7-F4C3-3C3F-C8D0135596EA}"/>
                </a:ext>
              </a:extLst>
            </p:cNvPr>
            <p:cNvGrpSpPr/>
            <p:nvPr/>
          </p:nvGrpSpPr>
          <p:grpSpPr>
            <a:xfrm>
              <a:off x="1161758" y="696777"/>
              <a:ext cx="324833" cy="446946"/>
              <a:chOff x="4573027" y="1333500"/>
              <a:chExt cx="3045955" cy="4191009"/>
            </a:xfrm>
          </p:grpSpPr>
          <p:sp>
            <p:nvSpPr>
              <p:cNvPr id="41" name="Freihandform 40">
                <a:extLst>
                  <a:ext uri="{FF2B5EF4-FFF2-40B4-BE49-F238E27FC236}">
                    <a16:creationId xmlns:a16="http://schemas.microsoft.com/office/drawing/2014/main" id="{7C004EF3-5B95-87A2-874A-439FA9BE2315}"/>
                  </a:ext>
                </a:extLst>
              </p:cNvPr>
              <p:cNvSpPr/>
              <p:nvPr/>
            </p:nvSpPr>
            <p:spPr>
              <a:xfrm>
                <a:off x="4573027" y="1333500"/>
                <a:ext cx="3045947" cy="4191000"/>
              </a:xfrm>
              <a:custGeom>
                <a:avLst/>
                <a:gdLst>
                  <a:gd name="connsiteX0" fmla="*/ 3045668 w 3045947"/>
                  <a:gd name="connsiteY0" fmla="*/ 3799313 h 4191000"/>
                  <a:gd name="connsiteX1" fmla="*/ 3038753 w 3045947"/>
                  <a:gd name="connsiteY1" fmla="*/ 3737058 h 4191000"/>
                  <a:gd name="connsiteX2" fmla="*/ 2989214 w 3045947"/>
                  <a:gd name="connsiteY2" fmla="*/ 3697415 h 4191000"/>
                  <a:gd name="connsiteX3" fmla="*/ 2985337 w 3045947"/>
                  <a:gd name="connsiteY3" fmla="*/ 3697843 h 4191000"/>
                  <a:gd name="connsiteX4" fmla="*/ 2918405 w 3045947"/>
                  <a:gd name="connsiteY4" fmla="*/ 3162405 h 4191000"/>
                  <a:gd name="connsiteX5" fmla="*/ 2712341 w 3045947"/>
                  <a:gd name="connsiteY5" fmla="*/ 2911050 h 4191000"/>
                  <a:gd name="connsiteX6" fmla="*/ 2340418 w 3045947"/>
                  <a:gd name="connsiteY6" fmla="*/ 2787072 h 4191000"/>
                  <a:gd name="connsiteX7" fmla="*/ 2193933 w 3045947"/>
                  <a:gd name="connsiteY7" fmla="*/ 2814447 h 4191000"/>
                  <a:gd name="connsiteX8" fmla="*/ 2084377 w 3045947"/>
                  <a:gd name="connsiteY8" fmla="*/ 2777928 h 4191000"/>
                  <a:gd name="connsiteX9" fmla="*/ 1980173 w 3045947"/>
                  <a:gd name="connsiteY9" fmla="*/ 2633348 h 4191000"/>
                  <a:gd name="connsiteX10" fmla="*/ 1980173 w 3045947"/>
                  <a:gd name="connsiteY10" fmla="*/ 2387584 h 4191000"/>
                  <a:gd name="connsiteX11" fmla="*/ 2308414 w 3045947"/>
                  <a:gd name="connsiteY11" fmla="*/ 2250815 h 4191000"/>
                  <a:gd name="connsiteX12" fmla="*/ 2589773 w 3045947"/>
                  <a:gd name="connsiteY12" fmla="*/ 1828800 h 4191000"/>
                  <a:gd name="connsiteX13" fmla="*/ 2589773 w 3045947"/>
                  <a:gd name="connsiteY13" fmla="*/ 1752600 h 4191000"/>
                  <a:gd name="connsiteX14" fmla="*/ 2818373 w 3045947"/>
                  <a:gd name="connsiteY14" fmla="*/ 1524000 h 4191000"/>
                  <a:gd name="connsiteX15" fmla="*/ 2669412 w 3045947"/>
                  <a:gd name="connsiteY15" fmla="*/ 1309688 h 4191000"/>
                  <a:gd name="connsiteX16" fmla="*/ 2706426 w 3045947"/>
                  <a:gd name="connsiteY16" fmla="*/ 643423 h 4191000"/>
                  <a:gd name="connsiteX17" fmla="*/ 2097769 w 3045947"/>
                  <a:gd name="connsiteY17" fmla="*/ 0 h 4191000"/>
                  <a:gd name="connsiteX18" fmla="*/ 948187 w 3045947"/>
                  <a:gd name="connsiteY18" fmla="*/ 0 h 4191000"/>
                  <a:gd name="connsiteX19" fmla="*/ 339520 w 3045947"/>
                  <a:gd name="connsiteY19" fmla="*/ 643414 h 4191000"/>
                  <a:gd name="connsiteX20" fmla="*/ 376534 w 3045947"/>
                  <a:gd name="connsiteY20" fmla="*/ 1309678 h 4191000"/>
                  <a:gd name="connsiteX21" fmla="*/ 227573 w 3045947"/>
                  <a:gd name="connsiteY21" fmla="*/ 1524000 h 4191000"/>
                  <a:gd name="connsiteX22" fmla="*/ 456173 w 3045947"/>
                  <a:gd name="connsiteY22" fmla="*/ 1752600 h 4191000"/>
                  <a:gd name="connsiteX23" fmla="*/ 456173 w 3045947"/>
                  <a:gd name="connsiteY23" fmla="*/ 1828800 h 4191000"/>
                  <a:gd name="connsiteX24" fmla="*/ 737522 w 3045947"/>
                  <a:gd name="connsiteY24" fmla="*/ 2250834 h 4191000"/>
                  <a:gd name="connsiteX25" fmla="*/ 1065773 w 3045947"/>
                  <a:gd name="connsiteY25" fmla="*/ 2387603 h 4191000"/>
                  <a:gd name="connsiteX26" fmla="*/ 1065773 w 3045947"/>
                  <a:gd name="connsiteY26" fmla="*/ 2633358 h 4191000"/>
                  <a:gd name="connsiteX27" fmla="*/ 961569 w 3045947"/>
                  <a:gd name="connsiteY27" fmla="*/ 2777938 h 4191000"/>
                  <a:gd name="connsiteX28" fmla="*/ 852013 w 3045947"/>
                  <a:gd name="connsiteY28" fmla="*/ 2814457 h 4191000"/>
                  <a:gd name="connsiteX29" fmla="*/ 705528 w 3045947"/>
                  <a:gd name="connsiteY29" fmla="*/ 2787082 h 4191000"/>
                  <a:gd name="connsiteX30" fmla="*/ 333605 w 3045947"/>
                  <a:gd name="connsiteY30" fmla="*/ 2911059 h 4191000"/>
                  <a:gd name="connsiteX31" fmla="*/ 127541 w 3045947"/>
                  <a:gd name="connsiteY31" fmla="*/ 3162414 h 4191000"/>
                  <a:gd name="connsiteX32" fmla="*/ 60609 w 3045947"/>
                  <a:gd name="connsiteY32" fmla="*/ 3697853 h 4191000"/>
                  <a:gd name="connsiteX33" fmla="*/ 56733 w 3045947"/>
                  <a:gd name="connsiteY33" fmla="*/ 3697424 h 4191000"/>
                  <a:gd name="connsiteX34" fmla="*/ 7193 w 3045947"/>
                  <a:gd name="connsiteY34" fmla="*/ 3737067 h 4191000"/>
                  <a:gd name="connsiteX35" fmla="*/ 278 w 3045947"/>
                  <a:gd name="connsiteY35" fmla="*/ 3799323 h 4191000"/>
                  <a:gd name="connsiteX36" fmla="*/ 39911 w 3045947"/>
                  <a:gd name="connsiteY36" fmla="*/ 3848862 h 4191000"/>
                  <a:gd name="connsiteX37" fmla="*/ 151373 w 3045947"/>
                  <a:gd name="connsiteY37" fmla="*/ 3861245 h 4191000"/>
                  <a:gd name="connsiteX38" fmla="*/ 151373 w 3045947"/>
                  <a:gd name="connsiteY38" fmla="*/ 4038600 h 4191000"/>
                  <a:gd name="connsiteX39" fmla="*/ 303773 w 3045947"/>
                  <a:gd name="connsiteY39" fmla="*/ 4191000 h 4191000"/>
                  <a:gd name="connsiteX40" fmla="*/ 2742173 w 3045947"/>
                  <a:gd name="connsiteY40" fmla="*/ 4191000 h 4191000"/>
                  <a:gd name="connsiteX41" fmla="*/ 2894573 w 3045947"/>
                  <a:gd name="connsiteY41" fmla="*/ 4038600 h 4191000"/>
                  <a:gd name="connsiteX42" fmla="*/ 2894573 w 3045947"/>
                  <a:gd name="connsiteY42" fmla="*/ 3861235 h 4191000"/>
                  <a:gd name="connsiteX43" fmla="*/ 3006035 w 3045947"/>
                  <a:gd name="connsiteY43" fmla="*/ 3848853 h 4191000"/>
                  <a:gd name="connsiteX44" fmla="*/ 3045668 w 3045947"/>
                  <a:gd name="connsiteY44" fmla="*/ 3799313 h 41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045947" h="4191000">
                    <a:moveTo>
                      <a:pt x="3045668" y="3799313"/>
                    </a:moveTo>
                    <a:lnTo>
                      <a:pt x="3038753" y="3737058"/>
                    </a:lnTo>
                    <a:cubicBezTo>
                      <a:pt x="3036019" y="3712435"/>
                      <a:pt x="3013836" y="3694681"/>
                      <a:pt x="2989214" y="3697415"/>
                    </a:cubicBezTo>
                    <a:lnTo>
                      <a:pt x="2985337" y="3697843"/>
                    </a:lnTo>
                    <a:lnTo>
                      <a:pt x="2918405" y="3162405"/>
                    </a:lnTo>
                    <a:cubicBezTo>
                      <a:pt x="2903841" y="3045933"/>
                      <a:pt x="2823697" y="2948169"/>
                      <a:pt x="2712341" y="2911050"/>
                    </a:cubicBezTo>
                    <a:lnTo>
                      <a:pt x="2340418" y="2787072"/>
                    </a:lnTo>
                    <a:cubicBezTo>
                      <a:pt x="2289345" y="2770042"/>
                      <a:pt x="2233319" y="2780881"/>
                      <a:pt x="2193933" y="2814447"/>
                    </a:cubicBezTo>
                    <a:lnTo>
                      <a:pt x="2084377" y="2777928"/>
                    </a:lnTo>
                    <a:cubicBezTo>
                      <a:pt x="2022140" y="2757183"/>
                      <a:pt x="1980173" y="2698947"/>
                      <a:pt x="1980173" y="2633348"/>
                    </a:cubicBezTo>
                    <a:lnTo>
                      <a:pt x="1980173" y="2387584"/>
                    </a:lnTo>
                    <a:lnTo>
                      <a:pt x="2308414" y="2250815"/>
                    </a:lnTo>
                    <a:cubicBezTo>
                      <a:pt x="2478797" y="2179844"/>
                      <a:pt x="2589773" y="2013376"/>
                      <a:pt x="2589773" y="1828800"/>
                    </a:cubicBezTo>
                    <a:lnTo>
                      <a:pt x="2589773" y="1752600"/>
                    </a:lnTo>
                    <a:cubicBezTo>
                      <a:pt x="2716027" y="1752600"/>
                      <a:pt x="2818373" y="1650254"/>
                      <a:pt x="2818373" y="1524000"/>
                    </a:cubicBezTo>
                    <a:cubicBezTo>
                      <a:pt x="2818373" y="1425769"/>
                      <a:pt x="2756394" y="1342025"/>
                      <a:pt x="2669412" y="1309688"/>
                    </a:cubicBezTo>
                    <a:lnTo>
                      <a:pt x="2706426" y="643423"/>
                    </a:lnTo>
                    <a:cubicBezTo>
                      <a:pt x="2725847" y="293989"/>
                      <a:pt x="2447746" y="0"/>
                      <a:pt x="2097769" y="0"/>
                    </a:cubicBezTo>
                    <a:lnTo>
                      <a:pt x="948187" y="0"/>
                    </a:lnTo>
                    <a:cubicBezTo>
                      <a:pt x="598229" y="0"/>
                      <a:pt x="320108" y="293989"/>
                      <a:pt x="339520" y="643414"/>
                    </a:cubicBezTo>
                    <a:lnTo>
                      <a:pt x="376534" y="1309678"/>
                    </a:lnTo>
                    <a:cubicBezTo>
                      <a:pt x="289552" y="1342025"/>
                      <a:pt x="227573" y="1425769"/>
                      <a:pt x="227573" y="1524000"/>
                    </a:cubicBezTo>
                    <a:cubicBezTo>
                      <a:pt x="227573" y="1650254"/>
                      <a:pt x="329919" y="1752600"/>
                      <a:pt x="456173" y="1752600"/>
                    </a:cubicBezTo>
                    <a:lnTo>
                      <a:pt x="456173" y="1828800"/>
                    </a:lnTo>
                    <a:cubicBezTo>
                      <a:pt x="456173" y="2013366"/>
                      <a:pt x="567149" y="2179835"/>
                      <a:pt x="737522" y="2250834"/>
                    </a:cubicBezTo>
                    <a:lnTo>
                      <a:pt x="1065773" y="2387603"/>
                    </a:lnTo>
                    <a:lnTo>
                      <a:pt x="1065773" y="2633358"/>
                    </a:lnTo>
                    <a:cubicBezTo>
                      <a:pt x="1065773" y="2698957"/>
                      <a:pt x="1023796" y="2757192"/>
                      <a:pt x="961569" y="2777938"/>
                    </a:cubicBezTo>
                    <a:lnTo>
                      <a:pt x="852013" y="2814457"/>
                    </a:lnTo>
                    <a:cubicBezTo>
                      <a:pt x="812627" y="2780891"/>
                      <a:pt x="756601" y="2770051"/>
                      <a:pt x="705528" y="2787082"/>
                    </a:cubicBezTo>
                    <a:lnTo>
                      <a:pt x="333605" y="2911059"/>
                    </a:lnTo>
                    <a:cubicBezTo>
                      <a:pt x="222248" y="2948178"/>
                      <a:pt x="142105" y="3045943"/>
                      <a:pt x="127541" y="3162414"/>
                    </a:cubicBezTo>
                    <a:lnTo>
                      <a:pt x="60609" y="3697853"/>
                    </a:lnTo>
                    <a:lnTo>
                      <a:pt x="56733" y="3697424"/>
                    </a:lnTo>
                    <a:cubicBezTo>
                      <a:pt x="32101" y="3694691"/>
                      <a:pt x="9927" y="3712435"/>
                      <a:pt x="7193" y="3737067"/>
                    </a:cubicBezTo>
                    <a:lnTo>
                      <a:pt x="278" y="3799323"/>
                    </a:lnTo>
                    <a:cubicBezTo>
                      <a:pt x="-2456" y="3823945"/>
                      <a:pt x="15289" y="3846128"/>
                      <a:pt x="39911" y="3848862"/>
                    </a:cubicBezTo>
                    <a:lnTo>
                      <a:pt x="151373" y="3861245"/>
                    </a:lnTo>
                    <a:lnTo>
                      <a:pt x="151373" y="4038600"/>
                    </a:lnTo>
                    <a:cubicBezTo>
                      <a:pt x="151373" y="4122763"/>
                      <a:pt x="219601" y="4191000"/>
                      <a:pt x="303773" y="4191000"/>
                    </a:cubicBezTo>
                    <a:lnTo>
                      <a:pt x="2742173" y="4191000"/>
                    </a:lnTo>
                    <a:cubicBezTo>
                      <a:pt x="2826346" y="4191000"/>
                      <a:pt x="2894573" y="4122763"/>
                      <a:pt x="2894573" y="4038600"/>
                    </a:cubicBezTo>
                    <a:lnTo>
                      <a:pt x="2894573" y="3861235"/>
                    </a:lnTo>
                    <a:lnTo>
                      <a:pt x="3006035" y="3848853"/>
                    </a:lnTo>
                    <a:cubicBezTo>
                      <a:pt x="3030657" y="3846119"/>
                      <a:pt x="3048411" y="3823935"/>
                      <a:pt x="3045668" y="3799313"/>
                    </a:cubicBezTo>
                    <a:close/>
                  </a:path>
                </a:pathLst>
              </a:custGeom>
              <a:solidFill>
                <a:srgbClr val="A2795C"/>
              </a:solidFill>
              <a:ln w="9525" cap="flat">
                <a:noFill/>
                <a:prstDash val="solid"/>
                <a:miter/>
              </a:ln>
            </p:spPr>
            <p:txBody>
              <a:bodyPr rtlCol="0" anchor="ctr"/>
              <a:lstStyle/>
              <a:p>
                <a:endParaRPr lang="en-US"/>
              </a:p>
            </p:txBody>
          </p:sp>
          <p:sp>
            <p:nvSpPr>
              <p:cNvPr id="42" name="Freihandform 41">
                <a:extLst>
                  <a:ext uri="{FF2B5EF4-FFF2-40B4-BE49-F238E27FC236}">
                    <a16:creationId xmlns:a16="http://schemas.microsoft.com/office/drawing/2014/main" id="{704FA947-EAF0-CB5E-E305-228C0BF3F1FF}"/>
                  </a:ext>
                </a:extLst>
              </p:cNvPr>
              <p:cNvSpPr/>
              <p:nvPr/>
            </p:nvSpPr>
            <p:spPr>
              <a:xfrm>
                <a:off x="4911589" y="1333500"/>
                <a:ext cx="2368822" cy="1371600"/>
              </a:xfrm>
              <a:custGeom>
                <a:avLst/>
                <a:gdLst>
                  <a:gd name="connsiteX0" fmla="*/ 958 w 2368822"/>
                  <a:gd name="connsiteY0" fmla="*/ 643414 h 1371600"/>
                  <a:gd name="connsiteX1" fmla="*/ 41411 w 2368822"/>
                  <a:gd name="connsiteY1" fmla="*/ 1371600 h 1371600"/>
                  <a:gd name="connsiteX2" fmla="*/ 2327411 w 2368822"/>
                  <a:gd name="connsiteY2" fmla="*/ 1371600 h 1371600"/>
                  <a:gd name="connsiteX3" fmla="*/ 2367863 w 2368822"/>
                  <a:gd name="connsiteY3" fmla="*/ 643414 h 1371600"/>
                  <a:gd name="connsiteX4" fmla="*/ 1759206 w 2368822"/>
                  <a:gd name="connsiteY4" fmla="*/ 0 h 1371600"/>
                  <a:gd name="connsiteX5" fmla="*/ 609624 w 2368822"/>
                  <a:gd name="connsiteY5" fmla="*/ 0 h 1371600"/>
                  <a:gd name="connsiteX6" fmla="*/ 958 w 2368822"/>
                  <a:gd name="connsiteY6" fmla="*/ 643414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68822" h="1371600">
                    <a:moveTo>
                      <a:pt x="958" y="643414"/>
                    </a:moveTo>
                    <a:lnTo>
                      <a:pt x="41411" y="1371600"/>
                    </a:lnTo>
                    <a:lnTo>
                      <a:pt x="2327411" y="1371600"/>
                    </a:lnTo>
                    <a:lnTo>
                      <a:pt x="2367863" y="643414"/>
                    </a:lnTo>
                    <a:cubicBezTo>
                      <a:pt x="2387285" y="293989"/>
                      <a:pt x="2109183" y="0"/>
                      <a:pt x="1759206" y="0"/>
                    </a:cubicBezTo>
                    <a:lnTo>
                      <a:pt x="609624" y="0"/>
                    </a:lnTo>
                    <a:cubicBezTo>
                      <a:pt x="259657" y="0"/>
                      <a:pt x="-18454" y="293989"/>
                      <a:pt x="958" y="643414"/>
                    </a:cubicBezTo>
                    <a:close/>
                  </a:path>
                </a:pathLst>
              </a:custGeom>
              <a:solidFill>
                <a:srgbClr val="623F33"/>
              </a:solidFill>
              <a:ln w="9525" cap="flat">
                <a:noFill/>
                <a:prstDash val="solid"/>
                <a:miter/>
              </a:ln>
            </p:spPr>
            <p:txBody>
              <a:bodyPr rtlCol="0" anchor="ctr"/>
              <a:lstStyle/>
              <a:p>
                <a:endParaRPr lang="en-US"/>
              </a:p>
            </p:txBody>
          </p:sp>
          <p:sp>
            <p:nvSpPr>
              <p:cNvPr id="43" name="Freihandform 42">
                <a:extLst>
                  <a:ext uri="{FF2B5EF4-FFF2-40B4-BE49-F238E27FC236}">
                    <a16:creationId xmlns:a16="http://schemas.microsoft.com/office/drawing/2014/main" id="{8C06CAD3-AA78-82BF-D37F-B63DA438EE1F}"/>
                  </a:ext>
                </a:extLst>
              </p:cNvPr>
              <p:cNvSpPr/>
              <p:nvPr/>
            </p:nvSpPr>
            <p:spPr>
              <a:xfrm>
                <a:off x="4628102" y="4112592"/>
                <a:ext cx="2944272" cy="1411917"/>
              </a:xfrm>
              <a:custGeom>
                <a:avLst/>
                <a:gdLst>
                  <a:gd name="connsiteX0" fmla="*/ 2306098 w 2944272"/>
                  <a:gd name="connsiteY0" fmla="*/ 1411917 h 1411917"/>
                  <a:gd name="connsiteX1" fmla="*/ 2306098 w 2944272"/>
                  <a:gd name="connsiteY1" fmla="*/ 1030917 h 1411917"/>
                  <a:gd name="connsiteX2" fmla="*/ 2944273 w 2944272"/>
                  <a:gd name="connsiteY2" fmla="*/ 1030917 h 1411917"/>
                  <a:gd name="connsiteX3" fmla="*/ 2863320 w 2944272"/>
                  <a:gd name="connsiteY3" fmla="*/ 383322 h 1411917"/>
                  <a:gd name="connsiteX4" fmla="*/ 2657256 w 2944272"/>
                  <a:gd name="connsiteY4" fmla="*/ 131967 h 1411917"/>
                  <a:gd name="connsiteX5" fmla="*/ 2285333 w 2944272"/>
                  <a:gd name="connsiteY5" fmla="*/ 7989 h 1411917"/>
                  <a:gd name="connsiteX6" fmla="*/ 2111112 w 2944272"/>
                  <a:gd name="connsiteY6" fmla="*/ 67102 h 1411917"/>
                  <a:gd name="connsiteX7" fmla="*/ 1467907 w 2944272"/>
                  <a:gd name="connsiteY7" fmla="*/ 421308 h 1411917"/>
                  <a:gd name="connsiteX8" fmla="*/ 824684 w 2944272"/>
                  <a:gd name="connsiteY8" fmla="*/ 67092 h 1411917"/>
                  <a:gd name="connsiteX9" fmla="*/ 650462 w 2944272"/>
                  <a:gd name="connsiteY9" fmla="*/ 7980 h 1411917"/>
                  <a:gd name="connsiteX10" fmla="*/ 278540 w 2944272"/>
                  <a:gd name="connsiteY10" fmla="*/ 131957 h 1411917"/>
                  <a:gd name="connsiteX11" fmla="*/ 72476 w 2944272"/>
                  <a:gd name="connsiteY11" fmla="*/ 383312 h 1411917"/>
                  <a:gd name="connsiteX12" fmla="*/ 0 w 2944272"/>
                  <a:gd name="connsiteY12" fmla="*/ 963118 h 1411917"/>
                  <a:gd name="connsiteX13" fmla="*/ 629707 w 2944272"/>
                  <a:gd name="connsiteY13" fmla="*/ 1030908 h 1411917"/>
                  <a:gd name="connsiteX14" fmla="*/ 629707 w 2944272"/>
                  <a:gd name="connsiteY14" fmla="*/ 1411908 h 1411917"/>
                  <a:gd name="connsiteX15" fmla="*/ 2306107 w 2944272"/>
                  <a:gd name="connsiteY15" fmla="*/ 1411908 h 1411917"/>
                  <a:gd name="connsiteX16" fmla="*/ 2306107 w 2944272"/>
                  <a:gd name="connsiteY16" fmla="*/ 1411917 h 1411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44272" h="1411917">
                    <a:moveTo>
                      <a:pt x="2306098" y="1411917"/>
                    </a:moveTo>
                    <a:lnTo>
                      <a:pt x="2306098" y="1030917"/>
                    </a:lnTo>
                    <a:lnTo>
                      <a:pt x="2944273" y="1030917"/>
                    </a:lnTo>
                    <a:lnTo>
                      <a:pt x="2863320" y="383322"/>
                    </a:lnTo>
                    <a:cubicBezTo>
                      <a:pt x="2848756" y="266850"/>
                      <a:pt x="2768613" y="169086"/>
                      <a:pt x="2657256" y="131967"/>
                    </a:cubicBezTo>
                    <a:lnTo>
                      <a:pt x="2285333" y="7989"/>
                    </a:lnTo>
                    <a:cubicBezTo>
                      <a:pt x="2220563" y="-13604"/>
                      <a:pt x="2147697" y="9456"/>
                      <a:pt x="2111112" y="67102"/>
                    </a:cubicBezTo>
                    <a:cubicBezTo>
                      <a:pt x="1976047" y="279928"/>
                      <a:pt x="1738636" y="421308"/>
                      <a:pt x="1467907" y="421308"/>
                    </a:cubicBezTo>
                    <a:cubicBezTo>
                      <a:pt x="1197178" y="421308"/>
                      <a:pt x="959758" y="279919"/>
                      <a:pt x="824684" y="67092"/>
                    </a:cubicBezTo>
                    <a:cubicBezTo>
                      <a:pt x="788099" y="9447"/>
                      <a:pt x="715232" y="-13613"/>
                      <a:pt x="650462" y="7980"/>
                    </a:cubicBezTo>
                    <a:lnTo>
                      <a:pt x="278540" y="131957"/>
                    </a:lnTo>
                    <a:cubicBezTo>
                      <a:pt x="167183" y="169076"/>
                      <a:pt x="87039" y="266841"/>
                      <a:pt x="72476" y="383312"/>
                    </a:cubicBezTo>
                    <a:lnTo>
                      <a:pt x="0" y="963118"/>
                    </a:lnTo>
                    <a:lnTo>
                      <a:pt x="629707" y="1030908"/>
                    </a:lnTo>
                    <a:lnTo>
                      <a:pt x="629707" y="1411908"/>
                    </a:lnTo>
                    <a:lnTo>
                      <a:pt x="2306107" y="1411908"/>
                    </a:lnTo>
                    <a:lnTo>
                      <a:pt x="2306107" y="1411917"/>
                    </a:lnTo>
                    <a:close/>
                  </a:path>
                </a:pathLst>
              </a:custGeom>
              <a:solidFill>
                <a:srgbClr val="97CCD2"/>
              </a:solidFill>
              <a:ln w="9525" cap="flat">
                <a:noFill/>
                <a:prstDash val="solid"/>
                <a:miter/>
              </a:ln>
            </p:spPr>
            <p:txBody>
              <a:bodyPr rtlCol="0" anchor="ctr"/>
              <a:lstStyle/>
              <a:p>
                <a:endParaRPr lang="en-US"/>
              </a:p>
            </p:txBody>
          </p:sp>
          <p:sp>
            <p:nvSpPr>
              <p:cNvPr id="44" name="Freihandform 43">
                <a:extLst>
                  <a:ext uri="{FF2B5EF4-FFF2-40B4-BE49-F238E27FC236}">
                    <a16:creationId xmlns:a16="http://schemas.microsoft.com/office/drawing/2014/main" id="{133C5FB4-ED7E-1933-AC90-AD73BD23E633}"/>
                  </a:ext>
                </a:extLst>
              </p:cNvPr>
              <p:cNvSpPr/>
              <p:nvPr/>
            </p:nvSpPr>
            <p:spPr>
              <a:xfrm>
                <a:off x="5562438" y="3714750"/>
                <a:ext cx="990761" cy="398694"/>
              </a:xfrm>
              <a:custGeom>
                <a:avLst/>
                <a:gdLst>
                  <a:gd name="connsiteX0" fmla="*/ 990762 w 990761"/>
                  <a:gd name="connsiteY0" fmla="*/ 0 h 398694"/>
                  <a:gd name="connsiteX1" fmla="*/ 76362 w 990761"/>
                  <a:gd name="connsiteY1" fmla="*/ 0 h 398694"/>
                  <a:gd name="connsiteX2" fmla="*/ 76362 w 990761"/>
                  <a:gd name="connsiteY2" fmla="*/ 252108 h 398694"/>
                  <a:gd name="connsiteX3" fmla="*/ 0 w 990761"/>
                  <a:gd name="connsiteY3" fmla="*/ 382210 h 398694"/>
                  <a:gd name="connsiteX4" fmla="*/ 990762 w 990761"/>
                  <a:gd name="connsiteY4" fmla="*/ 0 h 398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761" h="398694">
                    <a:moveTo>
                      <a:pt x="990762" y="0"/>
                    </a:moveTo>
                    <a:lnTo>
                      <a:pt x="76362" y="0"/>
                    </a:lnTo>
                    <a:lnTo>
                      <a:pt x="76362" y="252108"/>
                    </a:lnTo>
                    <a:cubicBezTo>
                      <a:pt x="76362" y="306962"/>
                      <a:pt x="46015" y="355273"/>
                      <a:pt x="0" y="382210"/>
                    </a:cubicBezTo>
                    <a:cubicBezTo>
                      <a:pt x="639070" y="494071"/>
                      <a:pt x="990762" y="0"/>
                      <a:pt x="990762" y="0"/>
                    </a:cubicBezTo>
                    <a:close/>
                  </a:path>
                </a:pathLst>
              </a:custGeom>
              <a:solidFill>
                <a:srgbClr val="8F6951"/>
              </a:solidFill>
              <a:ln w="9525" cap="flat">
                <a:noFill/>
                <a:prstDash val="solid"/>
                <a:miter/>
              </a:ln>
            </p:spPr>
            <p:txBody>
              <a:bodyPr rtlCol="0" anchor="ctr"/>
              <a:lstStyle/>
              <a:p>
                <a:endParaRPr lang="en-US"/>
              </a:p>
            </p:txBody>
          </p:sp>
          <p:sp>
            <p:nvSpPr>
              <p:cNvPr id="45" name="Freihandform 44">
                <a:extLst>
                  <a:ext uri="{FF2B5EF4-FFF2-40B4-BE49-F238E27FC236}">
                    <a16:creationId xmlns:a16="http://schemas.microsoft.com/office/drawing/2014/main" id="{495830FE-B41D-768B-1C0A-1C9225392561}"/>
                  </a:ext>
                </a:extLst>
              </p:cNvPr>
              <p:cNvSpPr/>
              <p:nvPr/>
            </p:nvSpPr>
            <p:spPr>
              <a:xfrm>
                <a:off x="4800600" y="1943100"/>
                <a:ext cx="2590800" cy="1905000"/>
              </a:xfrm>
              <a:custGeom>
                <a:avLst/>
                <a:gdLst>
                  <a:gd name="connsiteX0" fmla="*/ 2362200 w 2590800"/>
                  <a:gd name="connsiteY0" fmla="*/ 685800 h 1905000"/>
                  <a:gd name="connsiteX1" fmla="*/ 2362200 w 2590800"/>
                  <a:gd name="connsiteY1" fmla="*/ 381000 h 1905000"/>
                  <a:gd name="connsiteX2" fmla="*/ 1981200 w 2590800"/>
                  <a:gd name="connsiteY2" fmla="*/ 0 h 1905000"/>
                  <a:gd name="connsiteX3" fmla="*/ 609600 w 2590800"/>
                  <a:gd name="connsiteY3" fmla="*/ 0 h 1905000"/>
                  <a:gd name="connsiteX4" fmla="*/ 228600 w 2590800"/>
                  <a:gd name="connsiteY4" fmla="*/ 381000 h 1905000"/>
                  <a:gd name="connsiteX5" fmla="*/ 228600 w 2590800"/>
                  <a:gd name="connsiteY5" fmla="*/ 685800 h 1905000"/>
                  <a:gd name="connsiteX6" fmla="*/ 0 w 2590800"/>
                  <a:gd name="connsiteY6" fmla="*/ 914400 h 1905000"/>
                  <a:gd name="connsiteX7" fmla="*/ 228600 w 2590800"/>
                  <a:gd name="connsiteY7" fmla="*/ 1143000 h 1905000"/>
                  <a:gd name="connsiteX8" fmla="*/ 228600 w 2590800"/>
                  <a:gd name="connsiteY8" fmla="*/ 1219200 h 1905000"/>
                  <a:gd name="connsiteX9" fmla="*/ 509949 w 2590800"/>
                  <a:gd name="connsiteY9" fmla="*/ 1641234 h 1905000"/>
                  <a:gd name="connsiteX10" fmla="*/ 1002306 w 2590800"/>
                  <a:gd name="connsiteY10" fmla="*/ 1846383 h 1905000"/>
                  <a:gd name="connsiteX11" fmla="*/ 1295400 w 2590800"/>
                  <a:gd name="connsiteY11" fmla="*/ 1905000 h 1905000"/>
                  <a:gd name="connsiteX12" fmla="*/ 1295400 w 2590800"/>
                  <a:gd name="connsiteY12" fmla="*/ 1905000 h 1905000"/>
                  <a:gd name="connsiteX13" fmla="*/ 1588475 w 2590800"/>
                  <a:gd name="connsiteY13" fmla="*/ 1846383 h 1905000"/>
                  <a:gd name="connsiteX14" fmla="*/ 2080860 w 2590800"/>
                  <a:gd name="connsiteY14" fmla="*/ 1641224 h 1905000"/>
                  <a:gd name="connsiteX15" fmla="*/ 2362200 w 2590800"/>
                  <a:gd name="connsiteY15" fmla="*/ 1219200 h 1905000"/>
                  <a:gd name="connsiteX16" fmla="*/ 2362200 w 2590800"/>
                  <a:gd name="connsiteY16" fmla="*/ 1143000 h 1905000"/>
                  <a:gd name="connsiteX17" fmla="*/ 2590800 w 2590800"/>
                  <a:gd name="connsiteY17" fmla="*/ 914400 h 1905000"/>
                  <a:gd name="connsiteX18" fmla="*/ 2362200 w 2590800"/>
                  <a:gd name="connsiteY18" fmla="*/ 68580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590800" h="1905000">
                    <a:moveTo>
                      <a:pt x="2362200" y="685800"/>
                    </a:moveTo>
                    <a:lnTo>
                      <a:pt x="2362200" y="381000"/>
                    </a:lnTo>
                    <a:cubicBezTo>
                      <a:pt x="2362200" y="170583"/>
                      <a:pt x="2191617" y="0"/>
                      <a:pt x="1981200" y="0"/>
                    </a:cubicBezTo>
                    <a:lnTo>
                      <a:pt x="609600" y="0"/>
                    </a:lnTo>
                    <a:cubicBezTo>
                      <a:pt x="399183" y="0"/>
                      <a:pt x="228600" y="170583"/>
                      <a:pt x="228600" y="381000"/>
                    </a:cubicBezTo>
                    <a:lnTo>
                      <a:pt x="228600" y="685800"/>
                    </a:lnTo>
                    <a:cubicBezTo>
                      <a:pt x="102346" y="685800"/>
                      <a:pt x="0" y="788146"/>
                      <a:pt x="0" y="914400"/>
                    </a:cubicBezTo>
                    <a:cubicBezTo>
                      <a:pt x="0" y="1040654"/>
                      <a:pt x="102346" y="1143000"/>
                      <a:pt x="228600" y="1143000"/>
                    </a:cubicBezTo>
                    <a:lnTo>
                      <a:pt x="228600" y="1219200"/>
                    </a:lnTo>
                    <a:cubicBezTo>
                      <a:pt x="228600" y="1403766"/>
                      <a:pt x="339576" y="1570234"/>
                      <a:pt x="509949" y="1641234"/>
                    </a:cubicBezTo>
                    <a:lnTo>
                      <a:pt x="1002306" y="1846383"/>
                    </a:lnTo>
                    <a:cubicBezTo>
                      <a:pt x="1095185" y="1885083"/>
                      <a:pt x="1194797" y="1905000"/>
                      <a:pt x="1295400" y="1905000"/>
                    </a:cubicBezTo>
                    <a:lnTo>
                      <a:pt x="1295400" y="1905000"/>
                    </a:lnTo>
                    <a:cubicBezTo>
                      <a:pt x="1396003" y="1905000"/>
                      <a:pt x="1495606" y="1885074"/>
                      <a:pt x="1588475" y="1846383"/>
                    </a:cubicBezTo>
                    <a:lnTo>
                      <a:pt x="2080860" y="1641224"/>
                    </a:lnTo>
                    <a:cubicBezTo>
                      <a:pt x="2251224" y="1570244"/>
                      <a:pt x="2362200" y="1403776"/>
                      <a:pt x="2362200" y="1219200"/>
                    </a:cubicBezTo>
                    <a:lnTo>
                      <a:pt x="2362200" y="1143000"/>
                    </a:lnTo>
                    <a:cubicBezTo>
                      <a:pt x="2488454" y="1143000"/>
                      <a:pt x="2590800" y="1040654"/>
                      <a:pt x="2590800" y="914400"/>
                    </a:cubicBezTo>
                    <a:cubicBezTo>
                      <a:pt x="2590800" y="788146"/>
                      <a:pt x="2488454" y="685800"/>
                      <a:pt x="2362200" y="685800"/>
                    </a:cubicBezTo>
                    <a:close/>
                  </a:path>
                </a:pathLst>
              </a:custGeom>
              <a:solidFill>
                <a:srgbClr val="AD8366"/>
              </a:solidFill>
              <a:ln w="9525" cap="flat">
                <a:noFill/>
                <a:prstDash val="solid"/>
                <a:miter/>
              </a:ln>
            </p:spPr>
            <p:txBody>
              <a:bodyPr rtlCol="0" anchor="ctr"/>
              <a:lstStyle/>
              <a:p>
                <a:endParaRPr lang="en-US"/>
              </a:p>
            </p:txBody>
          </p:sp>
          <p:sp>
            <p:nvSpPr>
              <p:cNvPr id="46" name="Freihandform 45">
                <a:extLst>
                  <a:ext uri="{FF2B5EF4-FFF2-40B4-BE49-F238E27FC236}">
                    <a16:creationId xmlns:a16="http://schemas.microsoft.com/office/drawing/2014/main" id="{00ADDD70-B4A1-E418-33A2-C1535D65FE0F}"/>
                  </a:ext>
                </a:extLst>
              </p:cNvPr>
              <p:cNvSpPr/>
              <p:nvPr/>
            </p:nvSpPr>
            <p:spPr>
              <a:xfrm>
                <a:off x="5486409" y="2705100"/>
                <a:ext cx="152400" cy="228600"/>
              </a:xfrm>
              <a:custGeom>
                <a:avLst/>
                <a:gdLst>
                  <a:gd name="connsiteX0" fmla="*/ 76200 w 152400"/>
                  <a:gd name="connsiteY0" fmla="*/ 228600 h 228600"/>
                  <a:gd name="connsiteX1" fmla="*/ 76200 w 152400"/>
                  <a:gd name="connsiteY1" fmla="*/ 228600 h 228600"/>
                  <a:gd name="connsiteX2" fmla="*/ 0 w 152400"/>
                  <a:gd name="connsiteY2" fmla="*/ 152400 h 228600"/>
                  <a:gd name="connsiteX3" fmla="*/ 0 w 152400"/>
                  <a:gd name="connsiteY3" fmla="*/ 76200 h 228600"/>
                  <a:gd name="connsiteX4" fmla="*/ 76200 w 152400"/>
                  <a:gd name="connsiteY4" fmla="*/ 0 h 228600"/>
                  <a:gd name="connsiteX5" fmla="*/ 76200 w 152400"/>
                  <a:gd name="connsiteY5" fmla="*/ 0 h 228600"/>
                  <a:gd name="connsiteX6" fmla="*/ 152400 w 152400"/>
                  <a:gd name="connsiteY6" fmla="*/ 76200 h 228600"/>
                  <a:gd name="connsiteX7" fmla="*/ 152400 w 152400"/>
                  <a:gd name="connsiteY7" fmla="*/ 152400 h 228600"/>
                  <a:gd name="connsiteX8" fmla="*/ 76200 w 152400"/>
                  <a:gd name="connsiteY8"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0" h="228600">
                    <a:moveTo>
                      <a:pt x="76200" y="228600"/>
                    </a:moveTo>
                    <a:lnTo>
                      <a:pt x="76200" y="228600"/>
                    </a:lnTo>
                    <a:cubicBezTo>
                      <a:pt x="34290" y="228600"/>
                      <a:pt x="0" y="194310"/>
                      <a:pt x="0" y="152400"/>
                    </a:cubicBezTo>
                    <a:lnTo>
                      <a:pt x="0" y="76200"/>
                    </a:lnTo>
                    <a:cubicBezTo>
                      <a:pt x="0" y="34290"/>
                      <a:pt x="34290" y="0"/>
                      <a:pt x="76200" y="0"/>
                    </a:cubicBezTo>
                    <a:lnTo>
                      <a:pt x="76200" y="0"/>
                    </a:lnTo>
                    <a:cubicBezTo>
                      <a:pt x="118110" y="0"/>
                      <a:pt x="152400" y="34290"/>
                      <a:pt x="152400" y="76200"/>
                    </a:cubicBezTo>
                    <a:lnTo>
                      <a:pt x="152400" y="152400"/>
                    </a:lnTo>
                    <a:cubicBezTo>
                      <a:pt x="152400" y="194310"/>
                      <a:pt x="118100" y="228600"/>
                      <a:pt x="76200" y="228600"/>
                    </a:cubicBezTo>
                    <a:close/>
                  </a:path>
                </a:pathLst>
              </a:custGeom>
              <a:solidFill>
                <a:srgbClr val="623F33"/>
              </a:solidFill>
              <a:ln w="9525" cap="flat">
                <a:noFill/>
                <a:prstDash val="solid"/>
                <a:miter/>
              </a:ln>
            </p:spPr>
            <p:txBody>
              <a:bodyPr rtlCol="0" anchor="ctr"/>
              <a:lstStyle/>
              <a:p>
                <a:endParaRPr lang="en-US"/>
              </a:p>
            </p:txBody>
          </p:sp>
          <p:sp>
            <p:nvSpPr>
              <p:cNvPr id="47" name="Freihandform 46">
                <a:extLst>
                  <a:ext uri="{FF2B5EF4-FFF2-40B4-BE49-F238E27FC236}">
                    <a16:creationId xmlns:a16="http://schemas.microsoft.com/office/drawing/2014/main" id="{1BEE188E-124C-7839-0960-161A0A6B8218}"/>
                  </a:ext>
                </a:extLst>
              </p:cNvPr>
              <p:cNvSpPr/>
              <p:nvPr/>
            </p:nvSpPr>
            <p:spPr>
              <a:xfrm>
                <a:off x="6553200" y="2705100"/>
                <a:ext cx="152400" cy="228600"/>
              </a:xfrm>
              <a:custGeom>
                <a:avLst/>
                <a:gdLst>
                  <a:gd name="connsiteX0" fmla="*/ 76200 w 152400"/>
                  <a:gd name="connsiteY0" fmla="*/ 228600 h 228600"/>
                  <a:gd name="connsiteX1" fmla="*/ 76200 w 152400"/>
                  <a:gd name="connsiteY1" fmla="*/ 228600 h 228600"/>
                  <a:gd name="connsiteX2" fmla="*/ 0 w 152400"/>
                  <a:gd name="connsiteY2" fmla="*/ 152400 h 228600"/>
                  <a:gd name="connsiteX3" fmla="*/ 0 w 152400"/>
                  <a:gd name="connsiteY3" fmla="*/ 76200 h 228600"/>
                  <a:gd name="connsiteX4" fmla="*/ 76200 w 152400"/>
                  <a:gd name="connsiteY4" fmla="*/ 0 h 228600"/>
                  <a:gd name="connsiteX5" fmla="*/ 76200 w 152400"/>
                  <a:gd name="connsiteY5" fmla="*/ 0 h 228600"/>
                  <a:gd name="connsiteX6" fmla="*/ 152400 w 152400"/>
                  <a:gd name="connsiteY6" fmla="*/ 76200 h 228600"/>
                  <a:gd name="connsiteX7" fmla="*/ 152400 w 152400"/>
                  <a:gd name="connsiteY7" fmla="*/ 152400 h 228600"/>
                  <a:gd name="connsiteX8" fmla="*/ 76200 w 152400"/>
                  <a:gd name="connsiteY8"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0" h="228600">
                    <a:moveTo>
                      <a:pt x="76200" y="228600"/>
                    </a:moveTo>
                    <a:lnTo>
                      <a:pt x="76200" y="228600"/>
                    </a:lnTo>
                    <a:cubicBezTo>
                      <a:pt x="34290" y="228600"/>
                      <a:pt x="0" y="194310"/>
                      <a:pt x="0" y="152400"/>
                    </a:cubicBezTo>
                    <a:lnTo>
                      <a:pt x="0" y="76200"/>
                    </a:lnTo>
                    <a:cubicBezTo>
                      <a:pt x="0" y="34290"/>
                      <a:pt x="34290" y="0"/>
                      <a:pt x="76200" y="0"/>
                    </a:cubicBezTo>
                    <a:lnTo>
                      <a:pt x="76200" y="0"/>
                    </a:lnTo>
                    <a:cubicBezTo>
                      <a:pt x="118110" y="0"/>
                      <a:pt x="152400" y="34290"/>
                      <a:pt x="152400" y="76200"/>
                    </a:cubicBezTo>
                    <a:lnTo>
                      <a:pt x="152400" y="152400"/>
                    </a:lnTo>
                    <a:cubicBezTo>
                      <a:pt x="152400" y="194310"/>
                      <a:pt x="118110" y="228600"/>
                      <a:pt x="76200" y="228600"/>
                    </a:cubicBezTo>
                    <a:close/>
                  </a:path>
                </a:pathLst>
              </a:custGeom>
              <a:solidFill>
                <a:srgbClr val="623F33"/>
              </a:solidFill>
              <a:ln w="9525" cap="flat">
                <a:noFill/>
                <a:prstDash val="solid"/>
                <a:miter/>
              </a:ln>
            </p:spPr>
            <p:txBody>
              <a:bodyPr rtlCol="0" anchor="ctr"/>
              <a:lstStyle/>
              <a:p>
                <a:endParaRPr lang="en-US"/>
              </a:p>
            </p:txBody>
          </p:sp>
          <p:sp>
            <p:nvSpPr>
              <p:cNvPr id="48" name="Freihandform 47">
                <a:extLst>
                  <a:ext uri="{FF2B5EF4-FFF2-40B4-BE49-F238E27FC236}">
                    <a16:creationId xmlns:a16="http://schemas.microsoft.com/office/drawing/2014/main" id="{FE3FC2F2-3F48-9059-B08C-26A0C5F23C4F}"/>
                  </a:ext>
                </a:extLst>
              </p:cNvPr>
              <p:cNvSpPr/>
              <p:nvPr/>
            </p:nvSpPr>
            <p:spPr>
              <a:xfrm>
                <a:off x="5714998" y="3238485"/>
                <a:ext cx="762018" cy="230700"/>
              </a:xfrm>
              <a:custGeom>
                <a:avLst/>
                <a:gdLst>
                  <a:gd name="connsiteX0" fmla="*/ 381012 w 762018"/>
                  <a:gd name="connsiteY0" fmla="*/ 230700 h 230700"/>
                  <a:gd name="connsiteX1" fmla="*/ 33349 w 762018"/>
                  <a:gd name="connsiteY1" fmla="*/ 139213 h 230700"/>
                  <a:gd name="connsiteX2" fmla="*/ 13223 w 762018"/>
                  <a:gd name="connsiteY2" fmla="*/ 33362 h 230700"/>
                  <a:gd name="connsiteX3" fmla="*/ 119074 w 762018"/>
                  <a:gd name="connsiteY3" fmla="*/ 13235 h 230700"/>
                  <a:gd name="connsiteX4" fmla="*/ 381012 w 762018"/>
                  <a:gd name="connsiteY4" fmla="*/ 78310 h 230700"/>
                  <a:gd name="connsiteX5" fmla="*/ 642949 w 762018"/>
                  <a:gd name="connsiteY5" fmla="*/ 13235 h 230700"/>
                  <a:gd name="connsiteX6" fmla="*/ 748800 w 762018"/>
                  <a:gd name="connsiteY6" fmla="*/ 33362 h 230700"/>
                  <a:gd name="connsiteX7" fmla="*/ 728674 w 762018"/>
                  <a:gd name="connsiteY7" fmla="*/ 139213 h 230700"/>
                  <a:gd name="connsiteX8" fmla="*/ 381012 w 762018"/>
                  <a:gd name="connsiteY8" fmla="*/ 230700 h 23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18" h="230700">
                    <a:moveTo>
                      <a:pt x="381012" y="230700"/>
                    </a:moveTo>
                    <a:cubicBezTo>
                      <a:pt x="245537" y="230700"/>
                      <a:pt x="118817" y="197363"/>
                      <a:pt x="33349" y="139213"/>
                    </a:cubicBezTo>
                    <a:cubicBezTo>
                      <a:pt x="-1436" y="115553"/>
                      <a:pt x="-10485" y="68147"/>
                      <a:pt x="13223" y="33362"/>
                    </a:cubicBezTo>
                    <a:cubicBezTo>
                      <a:pt x="36845" y="-1386"/>
                      <a:pt x="84289" y="-10434"/>
                      <a:pt x="119074" y="13235"/>
                    </a:cubicBezTo>
                    <a:cubicBezTo>
                      <a:pt x="178977" y="53974"/>
                      <a:pt x="276903" y="78310"/>
                      <a:pt x="381012" y="78310"/>
                    </a:cubicBezTo>
                    <a:cubicBezTo>
                      <a:pt x="485120" y="78310"/>
                      <a:pt x="583046" y="53974"/>
                      <a:pt x="642949" y="13235"/>
                    </a:cubicBezTo>
                    <a:cubicBezTo>
                      <a:pt x="677810" y="-10501"/>
                      <a:pt x="725140" y="-1424"/>
                      <a:pt x="748800" y="33362"/>
                    </a:cubicBezTo>
                    <a:cubicBezTo>
                      <a:pt x="772498" y="68147"/>
                      <a:pt x="763459" y="115553"/>
                      <a:pt x="728674" y="139213"/>
                    </a:cubicBezTo>
                    <a:cubicBezTo>
                      <a:pt x="643216" y="197363"/>
                      <a:pt x="516486" y="230700"/>
                      <a:pt x="381012" y="230700"/>
                    </a:cubicBezTo>
                    <a:close/>
                  </a:path>
                </a:pathLst>
              </a:custGeom>
              <a:solidFill>
                <a:srgbClr val="8F6951"/>
              </a:solidFill>
              <a:ln w="9525" cap="flat">
                <a:noFill/>
                <a:prstDash val="solid"/>
                <a:miter/>
              </a:ln>
            </p:spPr>
            <p:txBody>
              <a:bodyPr rtlCol="0" anchor="ctr"/>
              <a:lstStyle/>
              <a:p>
                <a:endParaRPr lang="en-US"/>
              </a:p>
            </p:txBody>
          </p:sp>
          <p:sp>
            <p:nvSpPr>
              <p:cNvPr id="49" name="Freihandform 48">
                <a:extLst>
                  <a:ext uri="{FF2B5EF4-FFF2-40B4-BE49-F238E27FC236}">
                    <a16:creationId xmlns:a16="http://schemas.microsoft.com/office/drawing/2014/main" id="{8260BF08-FDD5-F162-552E-403861542665}"/>
                  </a:ext>
                </a:extLst>
              </p:cNvPr>
              <p:cNvSpPr/>
              <p:nvPr/>
            </p:nvSpPr>
            <p:spPr>
              <a:xfrm>
                <a:off x="4620996" y="4345000"/>
                <a:ext cx="636813" cy="856030"/>
              </a:xfrm>
              <a:custGeom>
                <a:avLst/>
                <a:gdLst>
                  <a:gd name="connsiteX0" fmla="*/ 636813 w 636813"/>
                  <a:gd name="connsiteY0" fmla="*/ 856031 h 856030"/>
                  <a:gd name="connsiteX1" fmla="*/ 636813 w 636813"/>
                  <a:gd name="connsiteY1" fmla="*/ 683571 h 856030"/>
                  <a:gd name="connsiteX2" fmla="*/ 562394 w 636813"/>
                  <a:gd name="connsiteY2" fmla="*/ 483994 h 856030"/>
                  <a:gd name="connsiteX3" fmla="*/ 143113 w 636813"/>
                  <a:gd name="connsiteY3" fmla="*/ 0 h 856030"/>
                  <a:gd name="connsiteX4" fmla="*/ 79591 w 636813"/>
                  <a:gd name="connsiteY4" fmla="*/ 150904 h 856030"/>
                  <a:gd name="connsiteX5" fmla="*/ 0 w 636813"/>
                  <a:gd name="connsiteY5" fmla="*/ 787622 h 856030"/>
                  <a:gd name="connsiteX6" fmla="*/ 636813 w 636813"/>
                  <a:gd name="connsiteY6" fmla="*/ 856031 h 85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6813" h="856030">
                    <a:moveTo>
                      <a:pt x="636813" y="856031"/>
                    </a:moveTo>
                    <a:lnTo>
                      <a:pt x="636813" y="683571"/>
                    </a:lnTo>
                    <a:cubicBezTo>
                      <a:pt x="636813" y="610257"/>
                      <a:pt x="610391" y="539410"/>
                      <a:pt x="562394" y="483994"/>
                    </a:cubicBezTo>
                    <a:lnTo>
                      <a:pt x="143113" y="0"/>
                    </a:lnTo>
                    <a:cubicBezTo>
                      <a:pt x="109280" y="42834"/>
                      <a:pt x="86630" y="94583"/>
                      <a:pt x="79591" y="150904"/>
                    </a:cubicBezTo>
                    <a:lnTo>
                      <a:pt x="0" y="787622"/>
                    </a:lnTo>
                    <a:lnTo>
                      <a:pt x="636813" y="856031"/>
                    </a:lnTo>
                    <a:close/>
                  </a:path>
                </a:pathLst>
              </a:custGeom>
              <a:solidFill>
                <a:srgbClr val="97CCD2"/>
              </a:solidFill>
              <a:ln w="9525" cap="flat">
                <a:noFill/>
                <a:prstDash val="solid"/>
                <a:miter/>
              </a:ln>
            </p:spPr>
            <p:txBody>
              <a:bodyPr rtlCol="0" anchor="ctr"/>
              <a:lstStyle/>
              <a:p>
                <a:endParaRPr lang="en-US"/>
              </a:p>
            </p:txBody>
          </p:sp>
          <p:sp>
            <p:nvSpPr>
              <p:cNvPr id="50" name="Freihandform 49">
                <a:extLst>
                  <a:ext uri="{FF2B5EF4-FFF2-40B4-BE49-F238E27FC236}">
                    <a16:creationId xmlns:a16="http://schemas.microsoft.com/office/drawing/2014/main" id="{EDE830D3-A22D-8218-A221-65D1808F90C1}"/>
                  </a:ext>
                </a:extLst>
              </p:cNvPr>
              <p:cNvSpPr/>
              <p:nvPr/>
            </p:nvSpPr>
            <p:spPr>
              <a:xfrm>
                <a:off x="4573027" y="5030646"/>
                <a:ext cx="684782" cy="223362"/>
              </a:xfrm>
              <a:custGeom>
                <a:avLst/>
                <a:gdLst>
                  <a:gd name="connsiteX0" fmla="*/ 684783 w 684782"/>
                  <a:gd name="connsiteY0" fmla="*/ 70058 h 223362"/>
                  <a:gd name="connsiteX1" fmla="*/ 56742 w 684782"/>
                  <a:gd name="connsiteY1" fmla="*/ 278 h 223362"/>
                  <a:gd name="connsiteX2" fmla="*/ 7193 w 684782"/>
                  <a:gd name="connsiteY2" fmla="*/ 39911 h 223362"/>
                  <a:gd name="connsiteX3" fmla="*/ 278 w 684782"/>
                  <a:gd name="connsiteY3" fmla="*/ 102167 h 223362"/>
                  <a:gd name="connsiteX4" fmla="*/ 39911 w 684782"/>
                  <a:gd name="connsiteY4" fmla="*/ 151706 h 223362"/>
                  <a:gd name="connsiteX5" fmla="*/ 684783 w 684782"/>
                  <a:gd name="connsiteY5" fmla="*/ 223363 h 223362"/>
                  <a:gd name="connsiteX6" fmla="*/ 684783 w 684782"/>
                  <a:gd name="connsiteY6" fmla="*/ 70058 h 22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4782" h="223362">
                    <a:moveTo>
                      <a:pt x="684783" y="70058"/>
                    </a:moveTo>
                    <a:lnTo>
                      <a:pt x="56742" y="278"/>
                    </a:lnTo>
                    <a:cubicBezTo>
                      <a:pt x="32110" y="-2456"/>
                      <a:pt x="9936" y="15289"/>
                      <a:pt x="7193" y="39911"/>
                    </a:cubicBezTo>
                    <a:lnTo>
                      <a:pt x="278" y="102167"/>
                    </a:lnTo>
                    <a:cubicBezTo>
                      <a:pt x="-2456" y="126789"/>
                      <a:pt x="15289" y="148973"/>
                      <a:pt x="39911" y="151706"/>
                    </a:cubicBezTo>
                    <a:lnTo>
                      <a:pt x="684783" y="223363"/>
                    </a:lnTo>
                    <a:lnTo>
                      <a:pt x="684783" y="70058"/>
                    </a:lnTo>
                    <a:close/>
                  </a:path>
                </a:pathLst>
              </a:custGeom>
              <a:solidFill>
                <a:srgbClr val="26ABB4"/>
              </a:solidFill>
              <a:ln w="9525" cap="flat">
                <a:noFill/>
                <a:prstDash val="solid"/>
                <a:miter/>
              </a:ln>
            </p:spPr>
            <p:txBody>
              <a:bodyPr rtlCol="0" anchor="ctr"/>
              <a:lstStyle/>
              <a:p>
                <a:endParaRPr lang="en-US"/>
              </a:p>
            </p:txBody>
          </p:sp>
          <p:sp>
            <p:nvSpPr>
              <p:cNvPr id="51" name="Freihandform 50">
                <a:extLst>
                  <a:ext uri="{FF2B5EF4-FFF2-40B4-BE49-F238E27FC236}">
                    <a16:creationId xmlns:a16="http://schemas.microsoft.com/office/drawing/2014/main" id="{F6B84FB0-C761-B2DF-A06F-187EC6028FBD}"/>
                  </a:ext>
                </a:extLst>
              </p:cNvPr>
              <p:cNvSpPr/>
              <p:nvPr/>
            </p:nvSpPr>
            <p:spPr>
              <a:xfrm>
                <a:off x="6934200" y="4345000"/>
                <a:ext cx="636812" cy="856030"/>
              </a:xfrm>
              <a:custGeom>
                <a:avLst/>
                <a:gdLst>
                  <a:gd name="connsiteX0" fmla="*/ 0 w 636812"/>
                  <a:gd name="connsiteY0" fmla="*/ 856031 h 856030"/>
                  <a:gd name="connsiteX1" fmla="*/ 0 w 636812"/>
                  <a:gd name="connsiteY1" fmla="*/ 683571 h 856030"/>
                  <a:gd name="connsiteX2" fmla="*/ 74419 w 636812"/>
                  <a:gd name="connsiteY2" fmla="*/ 483994 h 856030"/>
                  <a:gd name="connsiteX3" fmla="*/ 493700 w 636812"/>
                  <a:gd name="connsiteY3" fmla="*/ 0 h 856030"/>
                  <a:gd name="connsiteX4" fmla="*/ 557222 w 636812"/>
                  <a:gd name="connsiteY4" fmla="*/ 150904 h 856030"/>
                  <a:gd name="connsiteX5" fmla="*/ 636813 w 636812"/>
                  <a:gd name="connsiteY5" fmla="*/ 787622 h 856030"/>
                  <a:gd name="connsiteX6" fmla="*/ 0 w 636812"/>
                  <a:gd name="connsiteY6" fmla="*/ 856031 h 85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6812" h="856030">
                    <a:moveTo>
                      <a:pt x="0" y="856031"/>
                    </a:moveTo>
                    <a:lnTo>
                      <a:pt x="0" y="683571"/>
                    </a:lnTo>
                    <a:cubicBezTo>
                      <a:pt x="0" y="610257"/>
                      <a:pt x="26422" y="539410"/>
                      <a:pt x="74419" y="483994"/>
                    </a:cubicBezTo>
                    <a:lnTo>
                      <a:pt x="493700" y="0"/>
                    </a:lnTo>
                    <a:cubicBezTo>
                      <a:pt x="527533" y="42834"/>
                      <a:pt x="550183" y="94583"/>
                      <a:pt x="557222" y="150904"/>
                    </a:cubicBezTo>
                    <a:lnTo>
                      <a:pt x="636813" y="787622"/>
                    </a:lnTo>
                    <a:lnTo>
                      <a:pt x="0" y="856031"/>
                    </a:lnTo>
                    <a:close/>
                  </a:path>
                </a:pathLst>
              </a:custGeom>
              <a:solidFill>
                <a:srgbClr val="97CCD2"/>
              </a:solidFill>
              <a:ln w="9525" cap="flat">
                <a:noFill/>
                <a:prstDash val="solid"/>
                <a:miter/>
              </a:ln>
            </p:spPr>
            <p:txBody>
              <a:bodyPr rtlCol="0" anchor="ctr"/>
              <a:lstStyle/>
              <a:p>
                <a:endParaRPr lang="en-US"/>
              </a:p>
            </p:txBody>
          </p:sp>
          <p:sp>
            <p:nvSpPr>
              <p:cNvPr id="52" name="Freihandform 51">
                <a:extLst>
                  <a:ext uri="{FF2B5EF4-FFF2-40B4-BE49-F238E27FC236}">
                    <a16:creationId xmlns:a16="http://schemas.microsoft.com/office/drawing/2014/main" id="{12F3DC23-E31F-4180-D662-457D3E43D2AB}"/>
                  </a:ext>
                </a:extLst>
              </p:cNvPr>
              <p:cNvSpPr/>
              <p:nvPr/>
            </p:nvSpPr>
            <p:spPr>
              <a:xfrm>
                <a:off x="6934200" y="5030646"/>
                <a:ext cx="684782" cy="223362"/>
              </a:xfrm>
              <a:custGeom>
                <a:avLst/>
                <a:gdLst>
                  <a:gd name="connsiteX0" fmla="*/ 0 w 684782"/>
                  <a:gd name="connsiteY0" fmla="*/ 70058 h 223362"/>
                  <a:gd name="connsiteX1" fmla="*/ 628040 w 684782"/>
                  <a:gd name="connsiteY1" fmla="*/ 278 h 223362"/>
                  <a:gd name="connsiteX2" fmla="*/ 677589 w 684782"/>
                  <a:gd name="connsiteY2" fmla="*/ 39911 h 223362"/>
                  <a:gd name="connsiteX3" fmla="*/ 684505 w 684782"/>
                  <a:gd name="connsiteY3" fmla="*/ 102167 h 223362"/>
                  <a:gd name="connsiteX4" fmla="*/ 644871 w 684782"/>
                  <a:gd name="connsiteY4" fmla="*/ 151706 h 223362"/>
                  <a:gd name="connsiteX5" fmla="*/ 0 w 684782"/>
                  <a:gd name="connsiteY5" fmla="*/ 223363 h 223362"/>
                  <a:gd name="connsiteX6" fmla="*/ 0 w 684782"/>
                  <a:gd name="connsiteY6" fmla="*/ 70058 h 22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4782" h="223362">
                    <a:moveTo>
                      <a:pt x="0" y="70058"/>
                    </a:moveTo>
                    <a:lnTo>
                      <a:pt x="628040" y="278"/>
                    </a:lnTo>
                    <a:cubicBezTo>
                      <a:pt x="652672" y="-2456"/>
                      <a:pt x="674846" y="15289"/>
                      <a:pt x="677589" y="39911"/>
                    </a:cubicBezTo>
                    <a:lnTo>
                      <a:pt x="684505" y="102167"/>
                    </a:lnTo>
                    <a:cubicBezTo>
                      <a:pt x="687238" y="126789"/>
                      <a:pt x="669493" y="148973"/>
                      <a:pt x="644871" y="151706"/>
                    </a:cubicBezTo>
                    <a:lnTo>
                      <a:pt x="0" y="223363"/>
                    </a:lnTo>
                    <a:lnTo>
                      <a:pt x="0" y="70058"/>
                    </a:lnTo>
                    <a:close/>
                  </a:path>
                </a:pathLst>
              </a:custGeom>
              <a:solidFill>
                <a:srgbClr val="26ABB4"/>
              </a:solidFill>
              <a:ln w="9525" cap="flat">
                <a:noFill/>
                <a:prstDash val="solid"/>
                <a:miter/>
              </a:ln>
            </p:spPr>
            <p:txBody>
              <a:bodyPr rtlCol="0" anchor="ctr"/>
              <a:lstStyle/>
              <a:p>
                <a:endParaRPr lang="en-US"/>
              </a:p>
            </p:txBody>
          </p:sp>
          <p:sp>
            <p:nvSpPr>
              <p:cNvPr id="53" name="Freihandform 52">
                <a:extLst>
                  <a:ext uri="{FF2B5EF4-FFF2-40B4-BE49-F238E27FC236}">
                    <a16:creationId xmlns:a16="http://schemas.microsoft.com/office/drawing/2014/main" id="{57815C9A-FB7D-8256-641C-B101316ADC2D}"/>
                  </a:ext>
                </a:extLst>
              </p:cNvPr>
              <p:cNvSpPr/>
              <p:nvPr/>
            </p:nvSpPr>
            <p:spPr>
              <a:xfrm>
                <a:off x="4800619" y="1950777"/>
                <a:ext cx="1075896" cy="1864890"/>
              </a:xfrm>
              <a:custGeom>
                <a:avLst/>
                <a:gdLst>
                  <a:gd name="connsiteX0" fmla="*/ 628602 w 1075896"/>
                  <a:gd name="connsiteY0" fmla="*/ 1475585 h 1864890"/>
                  <a:gd name="connsiteX1" fmla="*/ 533400 w 1075896"/>
                  <a:gd name="connsiteY1" fmla="*/ 1231506 h 1864890"/>
                  <a:gd name="connsiteX2" fmla="*/ 533400 w 1075896"/>
                  <a:gd name="connsiteY2" fmla="*/ 0 h 1864890"/>
                  <a:gd name="connsiteX3" fmla="*/ 228600 w 1075896"/>
                  <a:gd name="connsiteY3" fmla="*/ 373323 h 1864890"/>
                  <a:gd name="connsiteX4" fmla="*/ 228600 w 1075896"/>
                  <a:gd name="connsiteY4" fmla="*/ 678123 h 1864890"/>
                  <a:gd name="connsiteX5" fmla="*/ 0 w 1075896"/>
                  <a:gd name="connsiteY5" fmla="*/ 906723 h 1864890"/>
                  <a:gd name="connsiteX6" fmla="*/ 228600 w 1075896"/>
                  <a:gd name="connsiteY6" fmla="*/ 1135323 h 1864890"/>
                  <a:gd name="connsiteX7" fmla="*/ 228600 w 1075896"/>
                  <a:gd name="connsiteY7" fmla="*/ 1211523 h 1864890"/>
                  <a:gd name="connsiteX8" fmla="*/ 509949 w 1075896"/>
                  <a:gd name="connsiteY8" fmla="*/ 1633557 h 1864890"/>
                  <a:gd name="connsiteX9" fmla="*/ 1002297 w 1075896"/>
                  <a:gd name="connsiteY9" fmla="*/ 1838706 h 1864890"/>
                  <a:gd name="connsiteX10" fmla="*/ 1075896 w 1075896"/>
                  <a:gd name="connsiteY10" fmla="*/ 1864890 h 1864890"/>
                  <a:gd name="connsiteX11" fmla="*/ 628602 w 1075896"/>
                  <a:gd name="connsiteY11" fmla="*/ 1475585 h 1864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75896" h="1864890">
                    <a:moveTo>
                      <a:pt x="628602" y="1475585"/>
                    </a:moveTo>
                    <a:cubicBezTo>
                      <a:pt x="566861" y="1409386"/>
                      <a:pt x="533400" y="1322032"/>
                      <a:pt x="533400" y="1231506"/>
                    </a:cubicBezTo>
                    <a:lnTo>
                      <a:pt x="533400" y="0"/>
                    </a:lnTo>
                    <a:cubicBezTo>
                      <a:pt x="359502" y="35309"/>
                      <a:pt x="228600" y="189005"/>
                      <a:pt x="228600" y="373323"/>
                    </a:cubicBezTo>
                    <a:lnTo>
                      <a:pt x="228600" y="678123"/>
                    </a:lnTo>
                    <a:cubicBezTo>
                      <a:pt x="102346" y="678123"/>
                      <a:pt x="0" y="780469"/>
                      <a:pt x="0" y="906723"/>
                    </a:cubicBezTo>
                    <a:cubicBezTo>
                      <a:pt x="0" y="1032977"/>
                      <a:pt x="102346" y="1135323"/>
                      <a:pt x="228600" y="1135323"/>
                    </a:cubicBezTo>
                    <a:lnTo>
                      <a:pt x="228600" y="1211523"/>
                    </a:lnTo>
                    <a:cubicBezTo>
                      <a:pt x="228600" y="1396098"/>
                      <a:pt x="339576" y="1562567"/>
                      <a:pt x="509949" y="1633557"/>
                    </a:cubicBezTo>
                    <a:lnTo>
                      <a:pt x="1002297" y="1838706"/>
                    </a:lnTo>
                    <a:cubicBezTo>
                      <a:pt x="1026395" y="1848745"/>
                      <a:pt x="1050989" y="1857394"/>
                      <a:pt x="1075896" y="1864890"/>
                    </a:cubicBezTo>
                    <a:cubicBezTo>
                      <a:pt x="858288" y="1705708"/>
                      <a:pt x="713461" y="1566558"/>
                      <a:pt x="628602" y="1475585"/>
                    </a:cubicBezTo>
                    <a:close/>
                  </a:path>
                </a:pathLst>
              </a:custGeom>
              <a:solidFill>
                <a:srgbClr val="A2795C"/>
              </a:solidFill>
              <a:ln w="9525"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4146691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mic 1 Lösung">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Freihandform 1">
            <a:extLst>
              <a:ext uri="{FF2B5EF4-FFF2-40B4-BE49-F238E27FC236}">
                <a16:creationId xmlns:a16="http://schemas.microsoft.com/office/drawing/2014/main" id="{BB3A406D-E938-596A-26F4-D2FF317461E8}"/>
              </a:ext>
            </a:extLst>
          </p:cNvPr>
          <p:cNvSpPr/>
          <p:nvPr userDrawn="1"/>
        </p:nvSpPr>
        <p:spPr>
          <a:xfrm flipH="1">
            <a:off x="2182949" y="1439416"/>
            <a:ext cx="8700950" cy="858802"/>
          </a:xfrm>
          <a:custGeom>
            <a:avLst/>
            <a:gdLst>
              <a:gd name="connsiteX0" fmla="*/ 8585667 w 8700950"/>
              <a:gd name="connsiteY0" fmla="*/ 0 h 858802"/>
              <a:gd name="connsiteX1" fmla="*/ 7946153 w 8700950"/>
              <a:gd name="connsiteY1" fmla="*/ 0 h 858802"/>
              <a:gd name="connsiteX2" fmla="*/ 7790214 w 8700950"/>
              <a:gd name="connsiteY2" fmla="*/ 0 h 858802"/>
              <a:gd name="connsiteX3" fmla="*/ 7242559 w 8700950"/>
              <a:gd name="connsiteY3" fmla="*/ 0 h 858802"/>
              <a:gd name="connsiteX4" fmla="*/ 7150700 w 8700950"/>
              <a:gd name="connsiteY4" fmla="*/ 0 h 858802"/>
              <a:gd name="connsiteX5" fmla="*/ 6912007 w 8700950"/>
              <a:gd name="connsiteY5" fmla="*/ 0 h 858802"/>
              <a:gd name="connsiteX6" fmla="*/ 6447106 w 8700950"/>
              <a:gd name="connsiteY6" fmla="*/ 0 h 858802"/>
              <a:gd name="connsiteX7" fmla="*/ 6149002 w 8700950"/>
              <a:gd name="connsiteY7" fmla="*/ 0 h 858802"/>
              <a:gd name="connsiteX8" fmla="*/ 6116555 w 8700950"/>
              <a:gd name="connsiteY8" fmla="*/ 0 h 858802"/>
              <a:gd name="connsiteX9" fmla="*/ 5455993 w 8700950"/>
              <a:gd name="connsiteY9" fmla="*/ 0 h 858802"/>
              <a:gd name="connsiteX10" fmla="*/ 5353549 w 8700950"/>
              <a:gd name="connsiteY10" fmla="*/ 0 h 858802"/>
              <a:gd name="connsiteX11" fmla="*/ 4755337 w 8700950"/>
              <a:gd name="connsiteY11" fmla="*/ 0 h 858802"/>
              <a:gd name="connsiteX12" fmla="*/ 4660540 w 8700950"/>
              <a:gd name="connsiteY12" fmla="*/ 0 h 858802"/>
              <a:gd name="connsiteX13" fmla="*/ 3992331 w 8700950"/>
              <a:gd name="connsiteY13" fmla="*/ 0 h 858802"/>
              <a:gd name="connsiteX14" fmla="*/ 3959884 w 8700950"/>
              <a:gd name="connsiteY14" fmla="*/ 0 h 858802"/>
              <a:gd name="connsiteX15" fmla="*/ 3201027 w 8700950"/>
              <a:gd name="connsiteY15" fmla="*/ 0 h 858802"/>
              <a:gd name="connsiteX16" fmla="*/ 3196878 w 8700950"/>
              <a:gd name="connsiteY16" fmla="*/ 0 h 858802"/>
              <a:gd name="connsiteX17" fmla="*/ 2405574 w 8700950"/>
              <a:gd name="connsiteY17" fmla="*/ 0 h 858802"/>
              <a:gd name="connsiteX18" fmla="*/ 2394264 w 8700950"/>
              <a:gd name="connsiteY18" fmla="*/ 2311 h 858802"/>
              <a:gd name="connsiteX19" fmla="*/ 2382954 w 8700950"/>
              <a:gd name="connsiteY19" fmla="*/ 0 h 858802"/>
              <a:gd name="connsiteX20" fmla="*/ 1680756 w 8700950"/>
              <a:gd name="connsiteY20" fmla="*/ 0 h 858802"/>
              <a:gd name="connsiteX21" fmla="*/ 1587501 w 8700950"/>
              <a:gd name="connsiteY21" fmla="*/ 0 h 858802"/>
              <a:gd name="connsiteX22" fmla="*/ 910736 w 8700950"/>
              <a:gd name="connsiteY22" fmla="*/ 0 h 858802"/>
              <a:gd name="connsiteX23" fmla="*/ 885303 w 8700950"/>
              <a:gd name="connsiteY23" fmla="*/ 0 h 858802"/>
              <a:gd name="connsiteX24" fmla="*/ 115283 w 8700950"/>
              <a:gd name="connsiteY24" fmla="*/ 0 h 858802"/>
              <a:gd name="connsiteX25" fmla="*/ 0 w 8700950"/>
              <a:gd name="connsiteY25" fmla="*/ 116620 h 858802"/>
              <a:gd name="connsiteX26" fmla="*/ 0 w 8700950"/>
              <a:gd name="connsiteY26" fmla="*/ 585426 h 858802"/>
              <a:gd name="connsiteX27" fmla="*/ 115283 w 8700950"/>
              <a:gd name="connsiteY27" fmla="*/ 702044 h 858802"/>
              <a:gd name="connsiteX28" fmla="*/ 405911 w 8700950"/>
              <a:gd name="connsiteY28" fmla="*/ 702044 h 858802"/>
              <a:gd name="connsiteX29" fmla="*/ 405722 w 8700950"/>
              <a:gd name="connsiteY29" fmla="*/ 702791 h 858802"/>
              <a:gd name="connsiteX30" fmla="*/ 647170 w 8700950"/>
              <a:gd name="connsiteY30" fmla="*/ 702791 h 858802"/>
              <a:gd name="connsiteX31" fmla="*/ 648260 w 8700950"/>
              <a:gd name="connsiteY31" fmla="*/ 702046 h 858802"/>
              <a:gd name="connsiteX32" fmla="*/ 910736 w 8700950"/>
              <a:gd name="connsiteY32" fmla="*/ 702046 h 858802"/>
              <a:gd name="connsiteX33" fmla="*/ 910746 w 8700950"/>
              <a:gd name="connsiteY33" fmla="*/ 702044 h 858802"/>
              <a:gd name="connsiteX34" fmla="*/ 1175931 w 8700950"/>
              <a:gd name="connsiteY34" fmla="*/ 702044 h 858802"/>
              <a:gd name="connsiteX35" fmla="*/ 1175742 w 8700950"/>
              <a:gd name="connsiteY35" fmla="*/ 702791 h 858802"/>
              <a:gd name="connsiteX36" fmla="*/ 1417190 w 8700950"/>
              <a:gd name="connsiteY36" fmla="*/ 702791 h 858802"/>
              <a:gd name="connsiteX37" fmla="*/ 1418280 w 8700950"/>
              <a:gd name="connsiteY37" fmla="*/ 702046 h 858802"/>
              <a:gd name="connsiteX38" fmla="*/ 1680756 w 8700950"/>
              <a:gd name="connsiteY38" fmla="*/ 702046 h 858802"/>
              <a:gd name="connsiteX39" fmla="*/ 1680766 w 8700950"/>
              <a:gd name="connsiteY39" fmla="*/ 702044 h 858802"/>
              <a:gd name="connsiteX40" fmla="*/ 1878129 w 8700950"/>
              <a:gd name="connsiteY40" fmla="*/ 702044 h 858802"/>
              <a:gd name="connsiteX41" fmla="*/ 1877940 w 8700950"/>
              <a:gd name="connsiteY41" fmla="*/ 702791 h 858802"/>
              <a:gd name="connsiteX42" fmla="*/ 2119388 w 8700950"/>
              <a:gd name="connsiteY42" fmla="*/ 702791 h 858802"/>
              <a:gd name="connsiteX43" fmla="*/ 2120478 w 8700950"/>
              <a:gd name="connsiteY43" fmla="*/ 702046 h 858802"/>
              <a:gd name="connsiteX44" fmla="*/ 2382954 w 8700950"/>
              <a:gd name="connsiteY44" fmla="*/ 702046 h 858802"/>
              <a:gd name="connsiteX45" fmla="*/ 2394269 w 8700950"/>
              <a:gd name="connsiteY45" fmla="*/ 699735 h 858802"/>
              <a:gd name="connsiteX46" fmla="*/ 2405574 w 8700950"/>
              <a:gd name="connsiteY46" fmla="*/ 702044 h 858802"/>
              <a:gd name="connsiteX47" fmla="*/ 2696202 w 8700950"/>
              <a:gd name="connsiteY47" fmla="*/ 702044 h 858802"/>
              <a:gd name="connsiteX48" fmla="*/ 2696013 w 8700950"/>
              <a:gd name="connsiteY48" fmla="*/ 702791 h 858802"/>
              <a:gd name="connsiteX49" fmla="*/ 2937461 w 8700950"/>
              <a:gd name="connsiteY49" fmla="*/ 702791 h 858802"/>
              <a:gd name="connsiteX50" fmla="*/ 2938551 w 8700950"/>
              <a:gd name="connsiteY50" fmla="*/ 702046 h 858802"/>
              <a:gd name="connsiteX51" fmla="*/ 3201027 w 8700950"/>
              <a:gd name="connsiteY51" fmla="*/ 702046 h 858802"/>
              <a:gd name="connsiteX52" fmla="*/ 3201036 w 8700950"/>
              <a:gd name="connsiteY52" fmla="*/ 702044 h 858802"/>
              <a:gd name="connsiteX53" fmla="*/ 3487506 w 8700950"/>
              <a:gd name="connsiteY53" fmla="*/ 702044 h 858802"/>
              <a:gd name="connsiteX54" fmla="*/ 3487317 w 8700950"/>
              <a:gd name="connsiteY54" fmla="*/ 702791 h 858802"/>
              <a:gd name="connsiteX55" fmla="*/ 3728765 w 8700950"/>
              <a:gd name="connsiteY55" fmla="*/ 702791 h 858802"/>
              <a:gd name="connsiteX56" fmla="*/ 3729855 w 8700950"/>
              <a:gd name="connsiteY56" fmla="*/ 702046 h 858802"/>
              <a:gd name="connsiteX57" fmla="*/ 3992331 w 8700950"/>
              <a:gd name="connsiteY57" fmla="*/ 702046 h 858802"/>
              <a:gd name="connsiteX58" fmla="*/ 3992341 w 8700950"/>
              <a:gd name="connsiteY58" fmla="*/ 702044 h 858802"/>
              <a:gd name="connsiteX59" fmla="*/ 4250512 w 8700950"/>
              <a:gd name="connsiteY59" fmla="*/ 702044 h 858802"/>
              <a:gd name="connsiteX60" fmla="*/ 4250323 w 8700950"/>
              <a:gd name="connsiteY60" fmla="*/ 702791 h 858802"/>
              <a:gd name="connsiteX61" fmla="*/ 4491771 w 8700950"/>
              <a:gd name="connsiteY61" fmla="*/ 702791 h 858802"/>
              <a:gd name="connsiteX62" fmla="*/ 4492861 w 8700950"/>
              <a:gd name="connsiteY62" fmla="*/ 702046 h 858802"/>
              <a:gd name="connsiteX63" fmla="*/ 4755337 w 8700950"/>
              <a:gd name="connsiteY63" fmla="*/ 702046 h 858802"/>
              <a:gd name="connsiteX64" fmla="*/ 4755346 w 8700950"/>
              <a:gd name="connsiteY64" fmla="*/ 702044 h 858802"/>
              <a:gd name="connsiteX65" fmla="*/ 4951168 w 8700950"/>
              <a:gd name="connsiteY65" fmla="*/ 702044 h 858802"/>
              <a:gd name="connsiteX66" fmla="*/ 4950979 w 8700950"/>
              <a:gd name="connsiteY66" fmla="*/ 702791 h 858802"/>
              <a:gd name="connsiteX67" fmla="*/ 5192427 w 8700950"/>
              <a:gd name="connsiteY67" fmla="*/ 702791 h 858802"/>
              <a:gd name="connsiteX68" fmla="*/ 5193517 w 8700950"/>
              <a:gd name="connsiteY68" fmla="*/ 702046 h 858802"/>
              <a:gd name="connsiteX69" fmla="*/ 5455993 w 8700950"/>
              <a:gd name="connsiteY69" fmla="*/ 702046 h 858802"/>
              <a:gd name="connsiteX70" fmla="*/ 5456002 w 8700950"/>
              <a:gd name="connsiteY70" fmla="*/ 702044 h 858802"/>
              <a:gd name="connsiteX71" fmla="*/ 5644177 w 8700950"/>
              <a:gd name="connsiteY71" fmla="*/ 702044 h 858802"/>
              <a:gd name="connsiteX72" fmla="*/ 5643988 w 8700950"/>
              <a:gd name="connsiteY72" fmla="*/ 702791 h 858802"/>
              <a:gd name="connsiteX73" fmla="*/ 5885436 w 8700950"/>
              <a:gd name="connsiteY73" fmla="*/ 702791 h 858802"/>
              <a:gd name="connsiteX74" fmla="*/ 5886526 w 8700950"/>
              <a:gd name="connsiteY74" fmla="*/ 702046 h 858802"/>
              <a:gd name="connsiteX75" fmla="*/ 6149002 w 8700950"/>
              <a:gd name="connsiteY75" fmla="*/ 702046 h 858802"/>
              <a:gd name="connsiteX76" fmla="*/ 6149011 w 8700950"/>
              <a:gd name="connsiteY76" fmla="*/ 702044 h 858802"/>
              <a:gd name="connsiteX77" fmla="*/ 6407183 w 8700950"/>
              <a:gd name="connsiteY77" fmla="*/ 702044 h 858802"/>
              <a:gd name="connsiteX78" fmla="*/ 6406994 w 8700950"/>
              <a:gd name="connsiteY78" fmla="*/ 702791 h 858802"/>
              <a:gd name="connsiteX79" fmla="*/ 6648442 w 8700950"/>
              <a:gd name="connsiteY79" fmla="*/ 702791 h 858802"/>
              <a:gd name="connsiteX80" fmla="*/ 6649532 w 8700950"/>
              <a:gd name="connsiteY80" fmla="*/ 702046 h 858802"/>
              <a:gd name="connsiteX81" fmla="*/ 6737733 w 8700950"/>
              <a:gd name="connsiteY81" fmla="*/ 702046 h 858802"/>
              <a:gd name="connsiteX82" fmla="*/ 6737545 w 8700950"/>
              <a:gd name="connsiteY82" fmla="*/ 702791 h 858802"/>
              <a:gd name="connsiteX83" fmla="*/ 6978992 w 8700950"/>
              <a:gd name="connsiteY83" fmla="*/ 702791 h 858802"/>
              <a:gd name="connsiteX84" fmla="*/ 6980083 w 8700950"/>
              <a:gd name="connsiteY84" fmla="*/ 702046 h 858802"/>
              <a:gd name="connsiteX85" fmla="*/ 7242559 w 8700950"/>
              <a:gd name="connsiteY85" fmla="*/ 702046 h 858802"/>
              <a:gd name="connsiteX86" fmla="*/ 7242569 w 8700950"/>
              <a:gd name="connsiteY86" fmla="*/ 702044 h 858802"/>
              <a:gd name="connsiteX87" fmla="*/ 7441328 w 8700950"/>
              <a:gd name="connsiteY87" fmla="*/ 702044 h 858802"/>
              <a:gd name="connsiteX88" fmla="*/ 7441138 w 8700950"/>
              <a:gd name="connsiteY88" fmla="*/ 702791 h 858802"/>
              <a:gd name="connsiteX89" fmla="*/ 7682586 w 8700950"/>
              <a:gd name="connsiteY89" fmla="*/ 702791 h 858802"/>
              <a:gd name="connsiteX90" fmla="*/ 7683676 w 8700950"/>
              <a:gd name="connsiteY90" fmla="*/ 702046 h 858802"/>
              <a:gd name="connsiteX91" fmla="*/ 7946153 w 8700950"/>
              <a:gd name="connsiteY91" fmla="*/ 702046 h 858802"/>
              <a:gd name="connsiteX92" fmla="*/ 7946164 w 8700950"/>
              <a:gd name="connsiteY92" fmla="*/ 702044 h 858802"/>
              <a:gd name="connsiteX93" fmla="*/ 8080842 w 8700950"/>
              <a:gd name="connsiteY93" fmla="*/ 702044 h 858802"/>
              <a:gd name="connsiteX94" fmla="*/ 8051790 w 8700950"/>
              <a:gd name="connsiteY94" fmla="*/ 816657 h 858802"/>
              <a:gd name="connsiteX95" fmla="*/ 8102677 w 8700950"/>
              <a:gd name="connsiteY95" fmla="*/ 852903 h 858802"/>
              <a:gd name="connsiteX96" fmla="*/ 8323191 w 8700950"/>
              <a:gd name="connsiteY96" fmla="*/ 702046 h 858802"/>
              <a:gd name="connsiteX97" fmla="*/ 8585667 w 8700950"/>
              <a:gd name="connsiteY97" fmla="*/ 702046 h 858802"/>
              <a:gd name="connsiteX98" fmla="*/ 8700950 w 8700950"/>
              <a:gd name="connsiteY98" fmla="*/ 585428 h 858802"/>
              <a:gd name="connsiteX99" fmla="*/ 8700950 w 8700950"/>
              <a:gd name="connsiteY99" fmla="*/ 116620 h 858802"/>
              <a:gd name="connsiteX100" fmla="*/ 8585667 w 8700950"/>
              <a:gd name="connsiteY100" fmla="*/ 0 h 858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8700950" h="858802">
                <a:moveTo>
                  <a:pt x="8585667" y="0"/>
                </a:moveTo>
                <a:lnTo>
                  <a:pt x="7946153" y="0"/>
                </a:lnTo>
                <a:lnTo>
                  <a:pt x="7790214" y="0"/>
                </a:lnTo>
                <a:lnTo>
                  <a:pt x="7242559" y="0"/>
                </a:lnTo>
                <a:lnTo>
                  <a:pt x="7150700" y="0"/>
                </a:lnTo>
                <a:lnTo>
                  <a:pt x="6912007" y="0"/>
                </a:lnTo>
                <a:lnTo>
                  <a:pt x="6447106" y="0"/>
                </a:lnTo>
                <a:lnTo>
                  <a:pt x="6149002" y="0"/>
                </a:lnTo>
                <a:lnTo>
                  <a:pt x="6116555" y="0"/>
                </a:lnTo>
                <a:lnTo>
                  <a:pt x="5455993" y="0"/>
                </a:lnTo>
                <a:lnTo>
                  <a:pt x="5353549" y="0"/>
                </a:lnTo>
                <a:lnTo>
                  <a:pt x="4755337" y="0"/>
                </a:lnTo>
                <a:lnTo>
                  <a:pt x="4660540" y="0"/>
                </a:lnTo>
                <a:lnTo>
                  <a:pt x="3992331" y="0"/>
                </a:lnTo>
                <a:lnTo>
                  <a:pt x="3959884" y="0"/>
                </a:lnTo>
                <a:lnTo>
                  <a:pt x="3201027" y="0"/>
                </a:lnTo>
                <a:lnTo>
                  <a:pt x="3196878" y="0"/>
                </a:lnTo>
                <a:lnTo>
                  <a:pt x="2405574" y="0"/>
                </a:lnTo>
                <a:lnTo>
                  <a:pt x="2394264" y="2311"/>
                </a:lnTo>
                <a:lnTo>
                  <a:pt x="2382954" y="0"/>
                </a:lnTo>
                <a:lnTo>
                  <a:pt x="1680756" y="0"/>
                </a:lnTo>
                <a:lnTo>
                  <a:pt x="1587501" y="0"/>
                </a:lnTo>
                <a:lnTo>
                  <a:pt x="910736" y="0"/>
                </a:lnTo>
                <a:lnTo>
                  <a:pt x="885303" y="0"/>
                </a:lnTo>
                <a:lnTo>
                  <a:pt x="115283" y="0"/>
                </a:lnTo>
                <a:cubicBezTo>
                  <a:pt x="51624" y="0"/>
                  <a:pt x="0" y="52223"/>
                  <a:pt x="0" y="116620"/>
                </a:cubicBezTo>
                <a:lnTo>
                  <a:pt x="0" y="585426"/>
                </a:lnTo>
                <a:cubicBezTo>
                  <a:pt x="0" y="649823"/>
                  <a:pt x="51624" y="702044"/>
                  <a:pt x="115283" y="702044"/>
                </a:cubicBezTo>
                <a:lnTo>
                  <a:pt x="405911" y="702044"/>
                </a:lnTo>
                <a:lnTo>
                  <a:pt x="405722" y="702791"/>
                </a:lnTo>
                <a:lnTo>
                  <a:pt x="647170" y="702791"/>
                </a:lnTo>
                <a:lnTo>
                  <a:pt x="648260" y="702046"/>
                </a:lnTo>
                <a:lnTo>
                  <a:pt x="910736" y="702046"/>
                </a:lnTo>
                <a:lnTo>
                  <a:pt x="910746" y="702044"/>
                </a:lnTo>
                <a:lnTo>
                  <a:pt x="1175931" y="702044"/>
                </a:lnTo>
                <a:lnTo>
                  <a:pt x="1175742" y="702791"/>
                </a:lnTo>
                <a:lnTo>
                  <a:pt x="1417190" y="702791"/>
                </a:lnTo>
                <a:lnTo>
                  <a:pt x="1418280" y="702046"/>
                </a:lnTo>
                <a:lnTo>
                  <a:pt x="1680756" y="702046"/>
                </a:lnTo>
                <a:lnTo>
                  <a:pt x="1680766" y="702044"/>
                </a:lnTo>
                <a:lnTo>
                  <a:pt x="1878129" y="702044"/>
                </a:lnTo>
                <a:lnTo>
                  <a:pt x="1877940" y="702791"/>
                </a:lnTo>
                <a:lnTo>
                  <a:pt x="2119388" y="702791"/>
                </a:lnTo>
                <a:lnTo>
                  <a:pt x="2120478" y="702046"/>
                </a:lnTo>
                <a:lnTo>
                  <a:pt x="2382954" y="702046"/>
                </a:lnTo>
                <a:lnTo>
                  <a:pt x="2394269" y="699735"/>
                </a:lnTo>
                <a:lnTo>
                  <a:pt x="2405574" y="702044"/>
                </a:lnTo>
                <a:lnTo>
                  <a:pt x="2696202" y="702044"/>
                </a:lnTo>
                <a:lnTo>
                  <a:pt x="2696013" y="702791"/>
                </a:lnTo>
                <a:lnTo>
                  <a:pt x="2937461" y="702791"/>
                </a:lnTo>
                <a:lnTo>
                  <a:pt x="2938551" y="702046"/>
                </a:lnTo>
                <a:lnTo>
                  <a:pt x="3201027" y="702046"/>
                </a:lnTo>
                <a:lnTo>
                  <a:pt x="3201036" y="702044"/>
                </a:lnTo>
                <a:lnTo>
                  <a:pt x="3487506" y="702044"/>
                </a:lnTo>
                <a:lnTo>
                  <a:pt x="3487317" y="702791"/>
                </a:lnTo>
                <a:lnTo>
                  <a:pt x="3728765" y="702791"/>
                </a:lnTo>
                <a:lnTo>
                  <a:pt x="3729855" y="702046"/>
                </a:lnTo>
                <a:lnTo>
                  <a:pt x="3992331" y="702046"/>
                </a:lnTo>
                <a:lnTo>
                  <a:pt x="3992341" y="702044"/>
                </a:lnTo>
                <a:lnTo>
                  <a:pt x="4250512" y="702044"/>
                </a:lnTo>
                <a:lnTo>
                  <a:pt x="4250323" y="702791"/>
                </a:lnTo>
                <a:lnTo>
                  <a:pt x="4491771" y="702791"/>
                </a:lnTo>
                <a:lnTo>
                  <a:pt x="4492861" y="702046"/>
                </a:lnTo>
                <a:lnTo>
                  <a:pt x="4755337" y="702046"/>
                </a:lnTo>
                <a:lnTo>
                  <a:pt x="4755346" y="702044"/>
                </a:lnTo>
                <a:lnTo>
                  <a:pt x="4951168" y="702044"/>
                </a:lnTo>
                <a:lnTo>
                  <a:pt x="4950979" y="702791"/>
                </a:lnTo>
                <a:lnTo>
                  <a:pt x="5192427" y="702791"/>
                </a:lnTo>
                <a:lnTo>
                  <a:pt x="5193517" y="702046"/>
                </a:lnTo>
                <a:lnTo>
                  <a:pt x="5455993" y="702046"/>
                </a:lnTo>
                <a:lnTo>
                  <a:pt x="5456002" y="702044"/>
                </a:lnTo>
                <a:lnTo>
                  <a:pt x="5644177" y="702044"/>
                </a:lnTo>
                <a:lnTo>
                  <a:pt x="5643988" y="702791"/>
                </a:lnTo>
                <a:lnTo>
                  <a:pt x="5885436" y="702791"/>
                </a:lnTo>
                <a:lnTo>
                  <a:pt x="5886526" y="702046"/>
                </a:lnTo>
                <a:lnTo>
                  <a:pt x="6149002" y="702046"/>
                </a:lnTo>
                <a:lnTo>
                  <a:pt x="6149011" y="702044"/>
                </a:lnTo>
                <a:lnTo>
                  <a:pt x="6407183" y="702044"/>
                </a:lnTo>
                <a:lnTo>
                  <a:pt x="6406994" y="702791"/>
                </a:lnTo>
                <a:lnTo>
                  <a:pt x="6648442" y="702791"/>
                </a:lnTo>
                <a:lnTo>
                  <a:pt x="6649532" y="702046"/>
                </a:lnTo>
                <a:lnTo>
                  <a:pt x="6737733" y="702046"/>
                </a:lnTo>
                <a:lnTo>
                  <a:pt x="6737545" y="702791"/>
                </a:lnTo>
                <a:lnTo>
                  <a:pt x="6978992" y="702791"/>
                </a:lnTo>
                <a:lnTo>
                  <a:pt x="6980083" y="702046"/>
                </a:lnTo>
                <a:lnTo>
                  <a:pt x="7242559" y="702046"/>
                </a:lnTo>
                <a:lnTo>
                  <a:pt x="7242569" y="702044"/>
                </a:lnTo>
                <a:lnTo>
                  <a:pt x="7441328" y="702044"/>
                </a:lnTo>
                <a:lnTo>
                  <a:pt x="7441138" y="702791"/>
                </a:lnTo>
                <a:lnTo>
                  <a:pt x="7682586" y="702791"/>
                </a:lnTo>
                <a:lnTo>
                  <a:pt x="7683676" y="702046"/>
                </a:lnTo>
                <a:lnTo>
                  <a:pt x="7946153" y="702046"/>
                </a:lnTo>
                <a:lnTo>
                  <a:pt x="7946164" y="702044"/>
                </a:lnTo>
                <a:lnTo>
                  <a:pt x="8080842" y="702044"/>
                </a:lnTo>
                <a:lnTo>
                  <a:pt x="8051790" y="816657"/>
                </a:lnTo>
                <a:cubicBezTo>
                  <a:pt x="8044182" y="846675"/>
                  <a:pt x="8077315" y="870255"/>
                  <a:pt x="8102677" y="852903"/>
                </a:cubicBezTo>
                <a:lnTo>
                  <a:pt x="8323191" y="702046"/>
                </a:lnTo>
                <a:lnTo>
                  <a:pt x="8585667" y="702046"/>
                </a:lnTo>
                <a:cubicBezTo>
                  <a:pt x="8649326" y="702046"/>
                  <a:pt x="8700950" y="649823"/>
                  <a:pt x="8700950" y="585428"/>
                </a:cubicBezTo>
                <a:lnTo>
                  <a:pt x="8700950" y="116620"/>
                </a:lnTo>
                <a:cubicBezTo>
                  <a:pt x="8700950" y="52223"/>
                  <a:pt x="8649326" y="0"/>
                  <a:pt x="8585667" y="0"/>
                </a:cubicBezTo>
                <a:close/>
              </a:path>
            </a:pathLst>
          </a:custGeom>
          <a:solidFill>
            <a:schemeClr val="accent1"/>
          </a:solidFill>
          <a:ln w="9525" cap="flat">
            <a:noFill/>
            <a:prstDash val="solid"/>
            <a:miter/>
          </a:ln>
        </p:spPr>
        <p:txBody>
          <a:bodyPr wrap="square" rtlCol="0" anchor="ctr">
            <a:noAutofit/>
          </a:bodyPr>
          <a:lstStyle/>
          <a:p>
            <a:endParaRPr lang="en-US"/>
          </a:p>
        </p:txBody>
      </p:sp>
      <p:sp>
        <p:nvSpPr>
          <p:cNvPr id="3" name="Rechteck 2">
            <a:extLst>
              <a:ext uri="{FF2B5EF4-FFF2-40B4-BE49-F238E27FC236}">
                <a16:creationId xmlns:a16="http://schemas.microsoft.com/office/drawing/2014/main" id="{B3812350-E79A-F034-F442-AAC8513AE01F}"/>
              </a:ext>
            </a:extLst>
          </p:cNvPr>
          <p:cNvSpPr/>
          <p:nvPr userDrawn="1"/>
        </p:nvSpPr>
        <p:spPr>
          <a:xfrm>
            <a:off x="371475" y="2606814"/>
            <a:ext cx="11454991" cy="388288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hteck 3">
            <a:extLst>
              <a:ext uri="{FF2B5EF4-FFF2-40B4-BE49-F238E27FC236}">
                <a16:creationId xmlns:a16="http://schemas.microsoft.com/office/drawing/2014/main" id="{8F89BF58-748A-A19D-994D-B3CB333DC00E}"/>
              </a:ext>
            </a:extLst>
          </p:cNvPr>
          <p:cNvSpPr/>
          <p:nvPr userDrawn="1"/>
        </p:nvSpPr>
        <p:spPr>
          <a:xfrm>
            <a:off x="2182950" y="723635"/>
            <a:ext cx="663488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indent="0" fontAlgn="base">
              <a:spcAft>
                <a:spcPct val="0"/>
              </a:spcAft>
              <a:buNone/>
            </a:pPr>
            <a:r>
              <a:rPr lang="de-DE" sz="2400" b="1" kern="0" dirty="0">
                <a:solidFill>
                  <a:schemeClr val="tx2"/>
                </a:solidFill>
                <a:latin typeface="Arial" panose="020B0604020202020204" pitchFamily="34" charset="0"/>
                <a:cs typeface="Arial" panose="020B0604020202020204" pitchFamily="34" charset="0"/>
              </a:rPr>
              <a:t>Ausgewählte Bilder und Texte reflektieren</a:t>
            </a:r>
          </a:p>
        </p:txBody>
      </p:sp>
      <p:cxnSp>
        <p:nvCxnSpPr>
          <p:cNvPr id="5" name="Gerade Verbindung 4">
            <a:extLst>
              <a:ext uri="{FF2B5EF4-FFF2-40B4-BE49-F238E27FC236}">
                <a16:creationId xmlns:a16="http://schemas.microsoft.com/office/drawing/2014/main" id="{97B2CFC7-9994-0051-E53C-C29FBC0C741A}"/>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Textfeld 5">
            <a:extLst>
              <a:ext uri="{FF2B5EF4-FFF2-40B4-BE49-F238E27FC236}">
                <a16:creationId xmlns:a16="http://schemas.microsoft.com/office/drawing/2014/main" id="{4CD108D4-C4E5-113F-A70C-C07B30ABA20D}"/>
              </a:ext>
            </a:extLst>
          </p:cNvPr>
          <p:cNvSpPr txBox="1"/>
          <p:nvPr userDrawn="1"/>
        </p:nvSpPr>
        <p:spPr>
          <a:xfrm>
            <a:off x="2182950" y="1580132"/>
            <a:ext cx="8700950" cy="422405"/>
          </a:xfrm>
          <a:prstGeom prst="rect">
            <a:avLst/>
          </a:prstGeom>
          <a:noFill/>
        </p:spPr>
        <p:txBody>
          <a:bodyPr wrap="square" lIns="108000" tIns="72000" rIns="288000" bIns="72000">
            <a:spAutoFit/>
          </a:bodyPr>
          <a:lstStyle/>
          <a:p>
            <a:r>
              <a:rPr lang="de-DE" sz="1800" b="1" dirty="0">
                <a:solidFill>
                  <a:schemeClr val="bg1"/>
                </a:solidFill>
                <a:latin typeface="Arial" panose="020B0604020202020204" pitchFamily="34" charset="0"/>
                <a:cs typeface="Arial" panose="020B0604020202020204" pitchFamily="34" charset="0"/>
              </a:rPr>
              <a:t>„Mit lautem Gekrächze warnt die Eule alle Tiere des Waldes vor der Gefahr.“</a:t>
            </a:r>
          </a:p>
        </p:txBody>
      </p:sp>
      <p:pic>
        <p:nvPicPr>
          <p:cNvPr id="8" name="Grafik 7">
            <a:extLst>
              <a:ext uri="{FF2B5EF4-FFF2-40B4-BE49-F238E27FC236}">
                <a16:creationId xmlns:a16="http://schemas.microsoft.com/office/drawing/2014/main" id="{74DB47A9-7CC1-A9C0-C71A-323588777EAE}"/>
              </a:ext>
            </a:extLst>
          </p:cNvPr>
          <p:cNvPicPr>
            <a:picLocks noChangeAspect="1"/>
          </p:cNvPicPr>
          <p:nvPr userDrawn="1"/>
        </p:nvPicPr>
        <p:blipFill>
          <a:blip r:embed="rId3" cstate="print">
            <a:grayscl/>
            <a:extLst>
              <a:ext uri="{28A0092B-C50C-407E-A947-70E740481C1C}">
                <a14:useLocalDpi xmlns:a14="http://schemas.microsoft.com/office/drawing/2010/main" val="0"/>
              </a:ext>
            </a:extLst>
          </a:blip>
          <a:stretch>
            <a:fillRect/>
          </a:stretch>
        </p:blipFill>
        <p:spPr>
          <a:xfrm>
            <a:off x="4741707" y="2704057"/>
            <a:ext cx="1549368" cy="1226583"/>
          </a:xfrm>
          <a:prstGeom prst="rect">
            <a:avLst/>
          </a:prstGeom>
        </p:spPr>
      </p:pic>
      <p:pic>
        <p:nvPicPr>
          <p:cNvPr id="9" name="Grafik 8">
            <a:extLst>
              <a:ext uri="{FF2B5EF4-FFF2-40B4-BE49-F238E27FC236}">
                <a16:creationId xmlns:a16="http://schemas.microsoft.com/office/drawing/2014/main" id="{F938EE53-54C3-097C-AD4A-8DB278F793ED}"/>
              </a:ext>
            </a:extLst>
          </p:cNvPr>
          <p:cNvPicPr>
            <a:picLocks noChangeAspect="1"/>
          </p:cNvPicPr>
          <p:nvPr userDrawn="1"/>
        </p:nvPicPr>
        <p:blipFill>
          <a:blip r:embed="rId4" cstate="print">
            <a:grayscl/>
            <a:extLst>
              <a:ext uri="{28A0092B-C50C-407E-A947-70E740481C1C}">
                <a14:useLocalDpi xmlns:a14="http://schemas.microsoft.com/office/drawing/2010/main" val="0"/>
              </a:ext>
            </a:extLst>
          </a:blip>
          <a:stretch>
            <a:fillRect/>
          </a:stretch>
        </p:blipFill>
        <p:spPr>
          <a:xfrm>
            <a:off x="7961849" y="2704057"/>
            <a:ext cx="2038627" cy="1226583"/>
          </a:xfrm>
          <a:prstGeom prst="rect">
            <a:avLst/>
          </a:prstGeom>
        </p:spPr>
      </p:pic>
      <p:pic>
        <p:nvPicPr>
          <p:cNvPr id="10" name="Grafik 9">
            <a:extLst>
              <a:ext uri="{FF2B5EF4-FFF2-40B4-BE49-F238E27FC236}">
                <a16:creationId xmlns:a16="http://schemas.microsoft.com/office/drawing/2014/main" id="{5C0A724F-6DDE-DA66-B1AA-73B4DE165D28}"/>
              </a:ext>
            </a:extLst>
          </p:cNvPr>
          <p:cNvPicPr>
            <a:picLocks noChangeAspect="1"/>
          </p:cNvPicPr>
          <p:nvPr userDrawn="1"/>
        </p:nvPicPr>
        <p:blipFill>
          <a:blip r:embed="rId5" cstate="print">
            <a:grayscl/>
            <a:extLst>
              <a:ext uri="{28A0092B-C50C-407E-A947-70E740481C1C}">
                <a14:useLocalDpi xmlns:a14="http://schemas.microsoft.com/office/drawing/2010/main" val="0"/>
              </a:ext>
            </a:extLst>
          </a:blip>
          <a:stretch>
            <a:fillRect/>
          </a:stretch>
        </p:blipFill>
        <p:spPr>
          <a:xfrm>
            <a:off x="1072620" y="3971000"/>
            <a:ext cx="865422" cy="1226583"/>
          </a:xfrm>
          <a:prstGeom prst="rect">
            <a:avLst/>
          </a:prstGeom>
        </p:spPr>
      </p:pic>
      <p:pic>
        <p:nvPicPr>
          <p:cNvPr id="12" name="Grafik 11">
            <a:extLst>
              <a:ext uri="{FF2B5EF4-FFF2-40B4-BE49-F238E27FC236}">
                <a16:creationId xmlns:a16="http://schemas.microsoft.com/office/drawing/2014/main" id="{F764F310-C32F-5FB7-C794-BBB3CB66CC3A}"/>
              </a:ext>
            </a:extLst>
          </p:cNvPr>
          <p:cNvPicPr>
            <a:picLocks noChangeAspect="1"/>
          </p:cNvPicPr>
          <p:nvPr userDrawn="1"/>
        </p:nvPicPr>
        <p:blipFill>
          <a:blip r:embed="rId6" cstate="print">
            <a:grayscl/>
            <a:extLst>
              <a:ext uri="{28A0092B-C50C-407E-A947-70E740481C1C}">
                <a14:useLocalDpi xmlns:a14="http://schemas.microsoft.com/office/drawing/2010/main" val="0"/>
              </a:ext>
            </a:extLst>
          </a:blip>
          <a:stretch>
            <a:fillRect/>
          </a:stretch>
        </p:blipFill>
        <p:spPr>
          <a:xfrm>
            <a:off x="2012102" y="3970999"/>
            <a:ext cx="3084454" cy="1225213"/>
          </a:xfrm>
          <a:prstGeom prst="rect">
            <a:avLst/>
          </a:prstGeom>
        </p:spPr>
      </p:pic>
      <p:pic>
        <p:nvPicPr>
          <p:cNvPr id="13" name="Grafik 12">
            <a:extLst>
              <a:ext uri="{FF2B5EF4-FFF2-40B4-BE49-F238E27FC236}">
                <a16:creationId xmlns:a16="http://schemas.microsoft.com/office/drawing/2014/main" id="{348BC4D2-4E07-22BA-BFA3-5A5B0C3AF8E6}"/>
              </a:ext>
            </a:extLst>
          </p:cNvPr>
          <p:cNvPicPr>
            <a:picLocks noChangeAspect="1"/>
          </p:cNvPicPr>
          <p:nvPr userDrawn="1"/>
        </p:nvPicPr>
        <p:blipFill>
          <a:blip r:embed="rId7" cstate="print">
            <a:grayscl/>
            <a:extLst>
              <a:ext uri="{28A0092B-C50C-407E-A947-70E740481C1C}">
                <a14:useLocalDpi xmlns:a14="http://schemas.microsoft.com/office/drawing/2010/main" val="0"/>
              </a:ext>
            </a:extLst>
          </a:blip>
          <a:stretch>
            <a:fillRect/>
          </a:stretch>
        </p:blipFill>
        <p:spPr>
          <a:xfrm>
            <a:off x="5167870" y="3975300"/>
            <a:ext cx="1332559" cy="1225214"/>
          </a:xfrm>
          <a:prstGeom prst="rect">
            <a:avLst/>
          </a:prstGeom>
        </p:spPr>
      </p:pic>
      <p:pic>
        <p:nvPicPr>
          <p:cNvPr id="14" name="Grafik 13">
            <a:extLst>
              <a:ext uri="{FF2B5EF4-FFF2-40B4-BE49-F238E27FC236}">
                <a16:creationId xmlns:a16="http://schemas.microsoft.com/office/drawing/2014/main" id="{916E3B39-36B3-8126-0D37-584524B314AA}"/>
              </a:ext>
            </a:extLst>
          </p:cNvPr>
          <p:cNvPicPr>
            <a:picLocks noChangeAspect="1"/>
          </p:cNvPicPr>
          <p:nvPr userDrawn="1"/>
        </p:nvPicPr>
        <p:blipFill>
          <a:blip r:embed="rId8" cstate="print">
            <a:grayscl/>
            <a:extLst>
              <a:ext uri="{28A0092B-C50C-407E-A947-70E740481C1C}">
                <a14:useLocalDpi xmlns:a14="http://schemas.microsoft.com/office/drawing/2010/main" val="0"/>
              </a:ext>
            </a:extLst>
          </a:blip>
          <a:stretch>
            <a:fillRect/>
          </a:stretch>
        </p:blipFill>
        <p:spPr>
          <a:xfrm>
            <a:off x="6560017" y="3975299"/>
            <a:ext cx="1446142" cy="1225205"/>
          </a:xfrm>
          <a:prstGeom prst="rect">
            <a:avLst/>
          </a:prstGeom>
        </p:spPr>
      </p:pic>
      <p:pic>
        <p:nvPicPr>
          <p:cNvPr id="15" name="Grafik 14">
            <a:extLst>
              <a:ext uri="{FF2B5EF4-FFF2-40B4-BE49-F238E27FC236}">
                <a16:creationId xmlns:a16="http://schemas.microsoft.com/office/drawing/2014/main" id="{DCE64BD7-7767-02AF-3856-128D406709D2}"/>
              </a:ext>
            </a:extLst>
          </p:cNvPr>
          <p:cNvPicPr>
            <a:picLocks noChangeAspect="1"/>
          </p:cNvPicPr>
          <p:nvPr userDrawn="1"/>
        </p:nvPicPr>
        <p:blipFill>
          <a:blip r:embed="rId9" cstate="print">
            <a:grayscl/>
            <a:extLst>
              <a:ext uri="{28A0092B-C50C-407E-A947-70E740481C1C}">
                <a14:useLocalDpi xmlns:a14="http://schemas.microsoft.com/office/drawing/2010/main" val="0"/>
              </a:ext>
            </a:extLst>
          </a:blip>
          <a:stretch>
            <a:fillRect/>
          </a:stretch>
        </p:blipFill>
        <p:spPr>
          <a:xfrm>
            <a:off x="8080600" y="3975299"/>
            <a:ext cx="1716240" cy="1225205"/>
          </a:xfrm>
          <a:prstGeom prst="rect">
            <a:avLst/>
          </a:prstGeom>
        </p:spPr>
      </p:pic>
      <p:pic>
        <p:nvPicPr>
          <p:cNvPr id="16" name="Grafik 15">
            <a:extLst>
              <a:ext uri="{FF2B5EF4-FFF2-40B4-BE49-F238E27FC236}">
                <a16:creationId xmlns:a16="http://schemas.microsoft.com/office/drawing/2014/main" id="{3934AD0F-E8AA-B6E1-D0A0-1043673479B8}"/>
              </a:ext>
            </a:extLst>
          </p:cNvPr>
          <p:cNvPicPr>
            <a:picLocks noChangeAspect="1"/>
          </p:cNvPicPr>
          <p:nvPr userDrawn="1"/>
        </p:nvPicPr>
        <p:blipFill>
          <a:blip r:embed="rId10" cstate="print">
            <a:grayscl/>
            <a:extLst>
              <a:ext uri="{28A0092B-C50C-407E-A947-70E740481C1C}">
                <a14:useLocalDpi xmlns:a14="http://schemas.microsoft.com/office/drawing/2010/main" val="0"/>
              </a:ext>
            </a:extLst>
          </a:blip>
          <a:stretch>
            <a:fillRect/>
          </a:stretch>
        </p:blipFill>
        <p:spPr>
          <a:xfrm>
            <a:off x="2411644" y="5256900"/>
            <a:ext cx="1039803" cy="1223298"/>
          </a:xfrm>
          <a:prstGeom prst="rect">
            <a:avLst/>
          </a:prstGeom>
        </p:spPr>
      </p:pic>
      <p:pic>
        <p:nvPicPr>
          <p:cNvPr id="17" name="Grafik 16">
            <a:extLst>
              <a:ext uri="{FF2B5EF4-FFF2-40B4-BE49-F238E27FC236}">
                <a16:creationId xmlns:a16="http://schemas.microsoft.com/office/drawing/2014/main" id="{496B0D19-3D3C-B9ED-4425-64BB31033E64}"/>
              </a:ext>
            </a:extLst>
          </p:cNvPr>
          <p:cNvPicPr>
            <a:picLocks noChangeAspect="1"/>
          </p:cNvPicPr>
          <p:nvPr userDrawn="1"/>
        </p:nvPicPr>
        <p:blipFill>
          <a:blip r:embed="rId11" cstate="print">
            <a:grayscl/>
            <a:extLst>
              <a:ext uri="{28A0092B-C50C-407E-A947-70E740481C1C}">
                <a14:useLocalDpi xmlns:a14="http://schemas.microsoft.com/office/drawing/2010/main" val="0"/>
              </a:ext>
            </a:extLst>
          </a:blip>
          <a:stretch>
            <a:fillRect/>
          </a:stretch>
        </p:blipFill>
        <p:spPr>
          <a:xfrm>
            <a:off x="3526058" y="5256900"/>
            <a:ext cx="2975590" cy="1223298"/>
          </a:xfrm>
          <a:prstGeom prst="rect">
            <a:avLst/>
          </a:prstGeom>
        </p:spPr>
      </p:pic>
      <p:pic>
        <p:nvPicPr>
          <p:cNvPr id="18" name="Grafik 17">
            <a:extLst>
              <a:ext uri="{FF2B5EF4-FFF2-40B4-BE49-F238E27FC236}">
                <a16:creationId xmlns:a16="http://schemas.microsoft.com/office/drawing/2014/main" id="{9D8CBA05-0CC6-B0D1-5514-022600AE6729}"/>
              </a:ext>
            </a:extLst>
          </p:cNvPr>
          <p:cNvPicPr>
            <a:picLocks noChangeAspect="1"/>
          </p:cNvPicPr>
          <p:nvPr userDrawn="1"/>
        </p:nvPicPr>
        <p:blipFill>
          <a:blip r:embed="rId12" cstate="print">
            <a:grayscl/>
            <a:extLst>
              <a:ext uri="{28A0092B-C50C-407E-A947-70E740481C1C}">
                <a14:useLocalDpi xmlns:a14="http://schemas.microsoft.com/office/drawing/2010/main" val="0"/>
              </a:ext>
            </a:extLst>
          </a:blip>
          <a:stretch>
            <a:fillRect/>
          </a:stretch>
        </p:blipFill>
        <p:spPr>
          <a:xfrm>
            <a:off x="6552416" y="5254994"/>
            <a:ext cx="1261857" cy="1229890"/>
          </a:xfrm>
          <a:prstGeom prst="rect">
            <a:avLst/>
          </a:prstGeom>
        </p:spPr>
      </p:pic>
      <p:pic>
        <p:nvPicPr>
          <p:cNvPr id="19" name="Grafik 18">
            <a:extLst>
              <a:ext uri="{FF2B5EF4-FFF2-40B4-BE49-F238E27FC236}">
                <a16:creationId xmlns:a16="http://schemas.microsoft.com/office/drawing/2014/main" id="{C8F003E7-EF61-315E-A41D-E4FB14EAB9D0}"/>
              </a:ext>
            </a:extLst>
          </p:cNvPr>
          <p:cNvPicPr>
            <a:picLocks noChangeAspect="1"/>
          </p:cNvPicPr>
          <p:nvPr userDrawn="1"/>
        </p:nvPicPr>
        <p:blipFill>
          <a:blip r:embed="rId13" cstate="print">
            <a:grayscl/>
            <a:extLst>
              <a:ext uri="{28A0092B-C50C-407E-A947-70E740481C1C}">
                <a14:useLocalDpi xmlns:a14="http://schemas.microsoft.com/office/drawing/2010/main" val="0"/>
              </a:ext>
            </a:extLst>
          </a:blip>
          <a:stretch>
            <a:fillRect/>
          </a:stretch>
        </p:blipFill>
        <p:spPr>
          <a:xfrm>
            <a:off x="7898897" y="5254994"/>
            <a:ext cx="1651961" cy="1225205"/>
          </a:xfrm>
          <a:prstGeom prst="rect">
            <a:avLst/>
          </a:prstGeom>
        </p:spPr>
      </p:pic>
      <p:pic>
        <p:nvPicPr>
          <p:cNvPr id="20" name="Grafik 19">
            <a:extLst>
              <a:ext uri="{FF2B5EF4-FFF2-40B4-BE49-F238E27FC236}">
                <a16:creationId xmlns:a16="http://schemas.microsoft.com/office/drawing/2014/main" id="{06E4EC50-968C-7576-1A94-2F391AC84F40}"/>
              </a:ext>
            </a:extLst>
          </p:cNvPr>
          <p:cNvPicPr>
            <a:picLocks noChangeAspect="1"/>
          </p:cNvPicPr>
          <p:nvPr userDrawn="1"/>
        </p:nvPicPr>
        <p:blipFill>
          <a:blip r:embed="rId14" cstate="print">
            <a:grayscl/>
            <a:extLst>
              <a:ext uri="{28A0092B-C50C-407E-A947-70E740481C1C}">
                <a14:useLocalDpi xmlns:a14="http://schemas.microsoft.com/office/drawing/2010/main" val="0"/>
              </a:ext>
            </a:extLst>
          </a:blip>
          <a:stretch>
            <a:fillRect/>
          </a:stretch>
        </p:blipFill>
        <p:spPr>
          <a:xfrm>
            <a:off x="9625299" y="5250309"/>
            <a:ext cx="1404386" cy="1229659"/>
          </a:xfrm>
          <a:prstGeom prst="rect">
            <a:avLst/>
          </a:prstGeom>
        </p:spPr>
      </p:pic>
      <p:pic>
        <p:nvPicPr>
          <p:cNvPr id="21" name="Grafik 20">
            <a:extLst>
              <a:ext uri="{FF2B5EF4-FFF2-40B4-BE49-F238E27FC236}">
                <a16:creationId xmlns:a16="http://schemas.microsoft.com/office/drawing/2014/main" id="{951B042C-A01B-D52F-ADC3-601D6CCA4234}"/>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809746" y="2737390"/>
            <a:ext cx="3706612" cy="953834"/>
          </a:xfrm>
          <a:prstGeom prst="rect">
            <a:avLst/>
          </a:prstGeom>
        </p:spPr>
      </p:pic>
      <p:sp>
        <p:nvSpPr>
          <p:cNvPr id="22" name="Oval 21">
            <a:extLst>
              <a:ext uri="{FF2B5EF4-FFF2-40B4-BE49-F238E27FC236}">
                <a16:creationId xmlns:a16="http://schemas.microsoft.com/office/drawing/2014/main" id="{B5F7AD22-8EA4-03B2-749E-2D77F98583AC}"/>
              </a:ext>
            </a:extLst>
          </p:cNvPr>
          <p:cNvSpPr/>
          <p:nvPr userDrawn="1"/>
        </p:nvSpPr>
        <p:spPr>
          <a:xfrm>
            <a:off x="4692359" y="2618933"/>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a:t>
            </a:r>
          </a:p>
        </p:txBody>
      </p:sp>
      <p:sp>
        <p:nvSpPr>
          <p:cNvPr id="23" name="Oval 22">
            <a:extLst>
              <a:ext uri="{FF2B5EF4-FFF2-40B4-BE49-F238E27FC236}">
                <a16:creationId xmlns:a16="http://schemas.microsoft.com/office/drawing/2014/main" id="{85710E66-867B-868E-DB68-C08D950F2F89}"/>
              </a:ext>
            </a:extLst>
          </p:cNvPr>
          <p:cNvSpPr/>
          <p:nvPr userDrawn="1"/>
        </p:nvSpPr>
        <p:spPr>
          <a:xfrm>
            <a:off x="7919493" y="2618933"/>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3</a:t>
            </a:r>
          </a:p>
        </p:txBody>
      </p:sp>
      <p:sp>
        <p:nvSpPr>
          <p:cNvPr id="24" name="Oval 23">
            <a:extLst>
              <a:ext uri="{FF2B5EF4-FFF2-40B4-BE49-F238E27FC236}">
                <a16:creationId xmlns:a16="http://schemas.microsoft.com/office/drawing/2014/main" id="{3ADFDE3A-A4A4-9391-FC58-9A4F305396D9}"/>
              </a:ext>
            </a:extLst>
          </p:cNvPr>
          <p:cNvSpPr/>
          <p:nvPr userDrawn="1"/>
        </p:nvSpPr>
        <p:spPr>
          <a:xfrm>
            <a:off x="1027656" y="3897485"/>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4</a:t>
            </a:r>
          </a:p>
        </p:txBody>
      </p:sp>
      <p:sp>
        <p:nvSpPr>
          <p:cNvPr id="25" name="Oval 24">
            <a:extLst>
              <a:ext uri="{FF2B5EF4-FFF2-40B4-BE49-F238E27FC236}">
                <a16:creationId xmlns:a16="http://schemas.microsoft.com/office/drawing/2014/main" id="{3044BCE5-0308-ACAC-A566-23A69313446F}"/>
              </a:ext>
            </a:extLst>
          </p:cNvPr>
          <p:cNvSpPr/>
          <p:nvPr userDrawn="1"/>
        </p:nvSpPr>
        <p:spPr>
          <a:xfrm>
            <a:off x="1973366" y="3897485"/>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5</a:t>
            </a:r>
          </a:p>
        </p:txBody>
      </p:sp>
      <p:sp>
        <p:nvSpPr>
          <p:cNvPr id="26" name="Oval 25">
            <a:extLst>
              <a:ext uri="{FF2B5EF4-FFF2-40B4-BE49-F238E27FC236}">
                <a16:creationId xmlns:a16="http://schemas.microsoft.com/office/drawing/2014/main" id="{0139992D-D33C-99CB-6086-645270ACC0C7}"/>
              </a:ext>
            </a:extLst>
          </p:cNvPr>
          <p:cNvSpPr/>
          <p:nvPr userDrawn="1"/>
        </p:nvSpPr>
        <p:spPr>
          <a:xfrm>
            <a:off x="5118522" y="3897485"/>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6</a:t>
            </a:r>
          </a:p>
        </p:txBody>
      </p:sp>
      <p:sp>
        <p:nvSpPr>
          <p:cNvPr id="27" name="Oval 26">
            <a:extLst>
              <a:ext uri="{FF2B5EF4-FFF2-40B4-BE49-F238E27FC236}">
                <a16:creationId xmlns:a16="http://schemas.microsoft.com/office/drawing/2014/main" id="{BF47E13C-D567-CA15-2F2B-A622DC2C521D}"/>
              </a:ext>
            </a:extLst>
          </p:cNvPr>
          <p:cNvSpPr/>
          <p:nvPr userDrawn="1"/>
        </p:nvSpPr>
        <p:spPr>
          <a:xfrm>
            <a:off x="6526290" y="3897485"/>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7</a:t>
            </a:r>
          </a:p>
        </p:txBody>
      </p:sp>
      <p:sp>
        <p:nvSpPr>
          <p:cNvPr id="28" name="Oval 27">
            <a:extLst>
              <a:ext uri="{FF2B5EF4-FFF2-40B4-BE49-F238E27FC236}">
                <a16:creationId xmlns:a16="http://schemas.microsoft.com/office/drawing/2014/main" id="{E1B91963-A2B6-C63E-A874-119AB9808039}"/>
              </a:ext>
            </a:extLst>
          </p:cNvPr>
          <p:cNvSpPr/>
          <p:nvPr userDrawn="1"/>
        </p:nvSpPr>
        <p:spPr>
          <a:xfrm>
            <a:off x="8036069" y="3897485"/>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8</a:t>
            </a:r>
          </a:p>
        </p:txBody>
      </p:sp>
      <p:sp>
        <p:nvSpPr>
          <p:cNvPr id="29" name="Oval 28">
            <a:extLst>
              <a:ext uri="{FF2B5EF4-FFF2-40B4-BE49-F238E27FC236}">
                <a16:creationId xmlns:a16="http://schemas.microsoft.com/office/drawing/2014/main" id="{DF247D4A-D9F6-9593-5E9F-397901D0A491}"/>
              </a:ext>
            </a:extLst>
          </p:cNvPr>
          <p:cNvSpPr/>
          <p:nvPr userDrawn="1"/>
        </p:nvSpPr>
        <p:spPr>
          <a:xfrm>
            <a:off x="2370573" y="5206709"/>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9</a:t>
            </a:r>
          </a:p>
        </p:txBody>
      </p:sp>
      <p:sp>
        <p:nvSpPr>
          <p:cNvPr id="30" name="Oval 29">
            <a:extLst>
              <a:ext uri="{FF2B5EF4-FFF2-40B4-BE49-F238E27FC236}">
                <a16:creationId xmlns:a16="http://schemas.microsoft.com/office/drawing/2014/main" id="{5F6E2484-B842-1E39-EC31-77BA01463593}"/>
              </a:ext>
            </a:extLst>
          </p:cNvPr>
          <p:cNvSpPr/>
          <p:nvPr userDrawn="1"/>
        </p:nvSpPr>
        <p:spPr>
          <a:xfrm>
            <a:off x="3475291" y="5206709"/>
            <a:ext cx="226142"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10</a:t>
            </a:r>
          </a:p>
        </p:txBody>
      </p:sp>
      <p:sp>
        <p:nvSpPr>
          <p:cNvPr id="31" name="Oval 30">
            <a:extLst>
              <a:ext uri="{FF2B5EF4-FFF2-40B4-BE49-F238E27FC236}">
                <a16:creationId xmlns:a16="http://schemas.microsoft.com/office/drawing/2014/main" id="{01B09AE0-E314-0049-9B6C-678529AF18D2}"/>
              </a:ext>
            </a:extLst>
          </p:cNvPr>
          <p:cNvSpPr/>
          <p:nvPr userDrawn="1"/>
        </p:nvSpPr>
        <p:spPr>
          <a:xfrm>
            <a:off x="6512896" y="5206709"/>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11</a:t>
            </a:r>
          </a:p>
        </p:txBody>
      </p:sp>
      <p:sp>
        <p:nvSpPr>
          <p:cNvPr id="32" name="Oval 31">
            <a:extLst>
              <a:ext uri="{FF2B5EF4-FFF2-40B4-BE49-F238E27FC236}">
                <a16:creationId xmlns:a16="http://schemas.microsoft.com/office/drawing/2014/main" id="{445DE749-9C76-11E2-6B31-D709E6D4400C}"/>
              </a:ext>
            </a:extLst>
          </p:cNvPr>
          <p:cNvSpPr/>
          <p:nvPr userDrawn="1"/>
        </p:nvSpPr>
        <p:spPr>
          <a:xfrm>
            <a:off x="7839053" y="5206709"/>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12</a:t>
            </a:r>
          </a:p>
        </p:txBody>
      </p:sp>
      <p:sp>
        <p:nvSpPr>
          <p:cNvPr id="33" name="Oval 32">
            <a:extLst>
              <a:ext uri="{FF2B5EF4-FFF2-40B4-BE49-F238E27FC236}">
                <a16:creationId xmlns:a16="http://schemas.microsoft.com/office/drawing/2014/main" id="{530F1F35-61D9-4747-5BDB-AD17EE0CF0C0}"/>
              </a:ext>
            </a:extLst>
          </p:cNvPr>
          <p:cNvSpPr/>
          <p:nvPr userDrawn="1"/>
        </p:nvSpPr>
        <p:spPr>
          <a:xfrm>
            <a:off x="9580060" y="5206709"/>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13</a:t>
            </a:r>
          </a:p>
        </p:txBody>
      </p:sp>
      <p:grpSp>
        <p:nvGrpSpPr>
          <p:cNvPr id="34" name="Gruppieren 33">
            <a:extLst>
              <a:ext uri="{FF2B5EF4-FFF2-40B4-BE49-F238E27FC236}">
                <a16:creationId xmlns:a16="http://schemas.microsoft.com/office/drawing/2014/main" id="{C14540A9-D4C1-CEDA-E9A5-00D5BABA17E6}"/>
              </a:ext>
            </a:extLst>
          </p:cNvPr>
          <p:cNvGrpSpPr/>
          <p:nvPr userDrawn="1"/>
        </p:nvGrpSpPr>
        <p:grpSpPr>
          <a:xfrm>
            <a:off x="742950" y="368301"/>
            <a:ext cx="1080000" cy="1080000"/>
            <a:chOff x="742950" y="368301"/>
            <a:chExt cx="1080000" cy="1080000"/>
          </a:xfrm>
        </p:grpSpPr>
        <p:sp>
          <p:nvSpPr>
            <p:cNvPr id="35" name="Oval 34">
              <a:extLst>
                <a:ext uri="{FF2B5EF4-FFF2-40B4-BE49-F238E27FC236}">
                  <a16:creationId xmlns:a16="http://schemas.microsoft.com/office/drawing/2014/main" id="{4537C1CC-0496-61EC-6D16-210C06BB8B68}"/>
                </a:ext>
              </a:extLst>
            </p:cNvPr>
            <p:cNvSpPr/>
            <p:nvPr/>
          </p:nvSpPr>
          <p:spPr>
            <a:xfrm>
              <a:off x="742950" y="368301"/>
              <a:ext cx="1080000" cy="1080000"/>
            </a:xfrm>
            <a:prstGeom prst="ellipse">
              <a:avLst/>
            </a:prstGeom>
            <a:solidFill>
              <a:srgbClr val="EA59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dirty="0">
                <a:latin typeface="Arial" panose="020B0604020202020204" pitchFamily="34" charset="0"/>
                <a:cs typeface="Arial" panose="020B0604020202020204" pitchFamily="34" charset="0"/>
              </a:endParaRPr>
            </a:p>
          </p:txBody>
        </p:sp>
        <p:grpSp>
          <p:nvGrpSpPr>
            <p:cNvPr id="36" name="Grafik 27">
              <a:extLst>
                <a:ext uri="{FF2B5EF4-FFF2-40B4-BE49-F238E27FC236}">
                  <a16:creationId xmlns:a16="http://schemas.microsoft.com/office/drawing/2014/main" id="{F8EAD1DF-D12A-E6EE-56AC-5E57A00183B8}"/>
                </a:ext>
              </a:extLst>
            </p:cNvPr>
            <p:cNvGrpSpPr/>
            <p:nvPr/>
          </p:nvGrpSpPr>
          <p:grpSpPr>
            <a:xfrm>
              <a:off x="917531" y="691460"/>
              <a:ext cx="343096" cy="452263"/>
              <a:chOff x="1961369" y="668054"/>
              <a:chExt cx="387083" cy="510246"/>
            </a:xfrm>
          </p:grpSpPr>
          <p:sp>
            <p:nvSpPr>
              <p:cNvPr id="52" name="Freihandform 51">
                <a:extLst>
                  <a:ext uri="{FF2B5EF4-FFF2-40B4-BE49-F238E27FC236}">
                    <a16:creationId xmlns:a16="http://schemas.microsoft.com/office/drawing/2014/main" id="{9BCB347D-BA81-B639-5038-849FA0BDD69A}"/>
                  </a:ext>
                </a:extLst>
              </p:cNvPr>
              <p:cNvSpPr/>
              <p:nvPr/>
            </p:nvSpPr>
            <p:spPr>
              <a:xfrm>
                <a:off x="1961369" y="668054"/>
                <a:ext cx="387083" cy="510246"/>
              </a:xfrm>
              <a:custGeom>
                <a:avLst/>
                <a:gdLst>
                  <a:gd name="connsiteX0" fmla="*/ 346178 w 387083"/>
                  <a:gd name="connsiteY0" fmla="*/ 401391 h 510246"/>
                  <a:gd name="connsiteX1" fmla="*/ 322248 w 387083"/>
                  <a:gd name="connsiteY1" fmla="*/ 367862 h 510246"/>
                  <a:gd name="connsiteX2" fmla="*/ 303298 w 387083"/>
                  <a:gd name="connsiteY2" fmla="*/ 358387 h 510246"/>
                  <a:gd name="connsiteX3" fmla="*/ 295858 w 387083"/>
                  <a:gd name="connsiteY3" fmla="*/ 360906 h 510246"/>
                  <a:gd name="connsiteX4" fmla="*/ 286310 w 387083"/>
                  <a:gd name="connsiteY4" fmla="*/ 357392 h 510246"/>
                  <a:gd name="connsiteX5" fmla="*/ 387083 w 387083"/>
                  <a:gd name="connsiteY5" fmla="*/ 307907 h 510246"/>
                  <a:gd name="connsiteX6" fmla="*/ 334299 w 387083"/>
                  <a:gd name="connsiteY6" fmla="*/ 79176 h 510246"/>
                  <a:gd name="connsiteX7" fmla="*/ 193542 w 387083"/>
                  <a:gd name="connsiteY7" fmla="*/ 0 h 510246"/>
                  <a:gd name="connsiteX8" fmla="*/ 52784 w 387083"/>
                  <a:gd name="connsiteY8" fmla="*/ 79176 h 510246"/>
                  <a:gd name="connsiteX9" fmla="*/ 0 w 387083"/>
                  <a:gd name="connsiteY9" fmla="*/ 307907 h 510246"/>
                  <a:gd name="connsiteX10" fmla="*/ 100775 w 387083"/>
                  <a:gd name="connsiteY10" fmla="*/ 357391 h 510246"/>
                  <a:gd name="connsiteX11" fmla="*/ 91227 w 387083"/>
                  <a:gd name="connsiteY11" fmla="*/ 360904 h 510246"/>
                  <a:gd name="connsiteX12" fmla="*/ 83813 w 387083"/>
                  <a:gd name="connsiteY12" fmla="*/ 358372 h 510246"/>
                  <a:gd name="connsiteX13" fmla="*/ 66533 w 387083"/>
                  <a:gd name="connsiteY13" fmla="*/ 367012 h 510246"/>
                  <a:gd name="connsiteX14" fmla="*/ 40907 w 387083"/>
                  <a:gd name="connsiteY14" fmla="*/ 401390 h 510246"/>
                  <a:gd name="connsiteX15" fmla="*/ 40480 w 387083"/>
                  <a:gd name="connsiteY15" fmla="*/ 404588 h 510246"/>
                  <a:gd name="connsiteX16" fmla="*/ 40480 w 387083"/>
                  <a:gd name="connsiteY16" fmla="*/ 404589 h 510246"/>
                  <a:gd name="connsiteX17" fmla="*/ 30376 w 387083"/>
                  <a:gd name="connsiteY17" fmla="*/ 480365 h 510246"/>
                  <a:gd name="connsiteX18" fmla="*/ 56537 w 387083"/>
                  <a:gd name="connsiteY18" fmla="*/ 510246 h 510246"/>
                  <a:gd name="connsiteX19" fmla="*/ 330547 w 387083"/>
                  <a:gd name="connsiteY19" fmla="*/ 510246 h 510246"/>
                  <a:gd name="connsiteX20" fmla="*/ 356707 w 387083"/>
                  <a:gd name="connsiteY20" fmla="*/ 480366 h 510246"/>
                  <a:gd name="connsiteX21" fmla="*/ 346178 w 387083"/>
                  <a:gd name="connsiteY21" fmla="*/ 401391 h 510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87083" h="510246">
                    <a:moveTo>
                      <a:pt x="346178" y="401391"/>
                    </a:moveTo>
                    <a:cubicBezTo>
                      <a:pt x="344251" y="386939"/>
                      <a:pt x="335289" y="374382"/>
                      <a:pt x="322248" y="367862"/>
                    </a:cubicBezTo>
                    <a:lnTo>
                      <a:pt x="303298" y="358387"/>
                    </a:lnTo>
                    <a:cubicBezTo>
                      <a:pt x="300476" y="356975"/>
                      <a:pt x="297239" y="358228"/>
                      <a:pt x="295858" y="360906"/>
                    </a:cubicBezTo>
                    <a:lnTo>
                      <a:pt x="286310" y="357392"/>
                    </a:lnTo>
                    <a:cubicBezTo>
                      <a:pt x="352143" y="339458"/>
                      <a:pt x="387083" y="307907"/>
                      <a:pt x="387083" y="307907"/>
                    </a:cubicBezTo>
                    <a:cubicBezTo>
                      <a:pt x="352444" y="240277"/>
                      <a:pt x="361791" y="137459"/>
                      <a:pt x="334299" y="79176"/>
                    </a:cubicBezTo>
                    <a:cubicBezTo>
                      <a:pt x="306807" y="20894"/>
                      <a:pt x="255123" y="0"/>
                      <a:pt x="193542" y="0"/>
                    </a:cubicBezTo>
                    <a:cubicBezTo>
                      <a:pt x="131960" y="0"/>
                      <a:pt x="80276" y="20894"/>
                      <a:pt x="52784" y="79176"/>
                    </a:cubicBezTo>
                    <a:cubicBezTo>
                      <a:pt x="25292" y="137459"/>
                      <a:pt x="34640" y="240277"/>
                      <a:pt x="0" y="307907"/>
                    </a:cubicBezTo>
                    <a:cubicBezTo>
                      <a:pt x="0" y="307907"/>
                      <a:pt x="34941" y="339457"/>
                      <a:pt x="100775" y="357391"/>
                    </a:cubicBezTo>
                    <a:lnTo>
                      <a:pt x="91227" y="360904"/>
                    </a:lnTo>
                    <a:cubicBezTo>
                      <a:pt x="89862" y="358224"/>
                      <a:pt x="86631" y="356963"/>
                      <a:pt x="83813" y="358372"/>
                    </a:cubicBezTo>
                    <a:lnTo>
                      <a:pt x="66533" y="367012"/>
                    </a:lnTo>
                    <a:cubicBezTo>
                      <a:pt x="51787" y="374385"/>
                      <a:pt x="42833" y="386939"/>
                      <a:pt x="40907" y="401390"/>
                    </a:cubicBezTo>
                    <a:lnTo>
                      <a:pt x="40480" y="404588"/>
                    </a:lnTo>
                    <a:cubicBezTo>
                      <a:pt x="40480" y="404589"/>
                      <a:pt x="40480" y="404589"/>
                      <a:pt x="40480" y="404589"/>
                    </a:cubicBezTo>
                    <a:lnTo>
                      <a:pt x="30376" y="480365"/>
                    </a:lnTo>
                    <a:cubicBezTo>
                      <a:pt x="28267" y="496188"/>
                      <a:pt x="40576" y="510246"/>
                      <a:pt x="56537" y="510246"/>
                    </a:cubicBezTo>
                    <a:lnTo>
                      <a:pt x="330547" y="510246"/>
                    </a:lnTo>
                    <a:cubicBezTo>
                      <a:pt x="346509" y="510246"/>
                      <a:pt x="358817" y="496188"/>
                      <a:pt x="356707" y="480366"/>
                    </a:cubicBezTo>
                    <a:lnTo>
                      <a:pt x="346178" y="401391"/>
                    </a:lnTo>
                    <a:close/>
                  </a:path>
                </a:pathLst>
              </a:custGeom>
              <a:solidFill>
                <a:srgbClr val="FFD7A3"/>
              </a:solidFill>
              <a:ln w="1088" cap="flat">
                <a:noFill/>
                <a:prstDash val="solid"/>
                <a:miter/>
              </a:ln>
            </p:spPr>
            <p:txBody>
              <a:bodyPr rtlCol="0" anchor="ctr"/>
              <a:lstStyle/>
              <a:p>
                <a:endParaRPr lang="en-US"/>
              </a:p>
            </p:txBody>
          </p:sp>
          <p:sp>
            <p:nvSpPr>
              <p:cNvPr id="53" name="Freihandform 52">
                <a:extLst>
                  <a:ext uri="{FF2B5EF4-FFF2-40B4-BE49-F238E27FC236}">
                    <a16:creationId xmlns:a16="http://schemas.microsoft.com/office/drawing/2014/main" id="{C133DBE9-DF59-D1FC-FA4C-3BD5D8B1704E}"/>
                  </a:ext>
                </a:extLst>
              </p:cNvPr>
              <p:cNvSpPr/>
              <p:nvPr/>
            </p:nvSpPr>
            <p:spPr>
              <a:xfrm>
                <a:off x="1961369" y="668054"/>
                <a:ext cx="387083" cy="369488"/>
              </a:xfrm>
              <a:custGeom>
                <a:avLst/>
                <a:gdLst>
                  <a:gd name="connsiteX0" fmla="*/ 334299 w 387083"/>
                  <a:gd name="connsiteY0" fmla="*/ 79176 h 369488"/>
                  <a:gd name="connsiteX1" fmla="*/ 193542 w 387083"/>
                  <a:gd name="connsiteY1" fmla="*/ 0 h 369488"/>
                  <a:gd name="connsiteX2" fmla="*/ 52784 w 387083"/>
                  <a:gd name="connsiteY2" fmla="*/ 79176 h 369488"/>
                  <a:gd name="connsiteX3" fmla="*/ 0 w 387083"/>
                  <a:gd name="connsiteY3" fmla="*/ 307907 h 369488"/>
                  <a:gd name="connsiteX4" fmla="*/ 193542 w 387083"/>
                  <a:gd name="connsiteY4" fmla="*/ 369488 h 369488"/>
                  <a:gd name="connsiteX5" fmla="*/ 387083 w 387083"/>
                  <a:gd name="connsiteY5" fmla="*/ 307907 h 369488"/>
                  <a:gd name="connsiteX6" fmla="*/ 334299 w 387083"/>
                  <a:gd name="connsiteY6" fmla="*/ 79176 h 36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7083" h="369488">
                    <a:moveTo>
                      <a:pt x="334299" y="79176"/>
                    </a:moveTo>
                    <a:cubicBezTo>
                      <a:pt x="306807" y="20894"/>
                      <a:pt x="255123" y="0"/>
                      <a:pt x="193542" y="0"/>
                    </a:cubicBezTo>
                    <a:cubicBezTo>
                      <a:pt x="131960" y="0"/>
                      <a:pt x="80276" y="20894"/>
                      <a:pt x="52784" y="79176"/>
                    </a:cubicBezTo>
                    <a:cubicBezTo>
                      <a:pt x="25292" y="137459"/>
                      <a:pt x="34640" y="240277"/>
                      <a:pt x="0" y="307907"/>
                    </a:cubicBezTo>
                    <a:cubicBezTo>
                      <a:pt x="0" y="307907"/>
                      <a:pt x="68179" y="369488"/>
                      <a:pt x="193542" y="369488"/>
                    </a:cubicBezTo>
                    <a:cubicBezTo>
                      <a:pt x="318904" y="369488"/>
                      <a:pt x="387083" y="307907"/>
                      <a:pt x="387083" y="307907"/>
                    </a:cubicBezTo>
                    <a:cubicBezTo>
                      <a:pt x="352444" y="240277"/>
                      <a:pt x="361791" y="137459"/>
                      <a:pt x="334299" y="79176"/>
                    </a:cubicBezTo>
                    <a:close/>
                  </a:path>
                </a:pathLst>
              </a:custGeom>
              <a:solidFill>
                <a:srgbClr val="9D6E48"/>
              </a:solidFill>
              <a:ln w="1088" cap="flat">
                <a:noFill/>
                <a:prstDash val="solid"/>
                <a:miter/>
              </a:ln>
            </p:spPr>
            <p:txBody>
              <a:bodyPr rtlCol="0" anchor="ctr"/>
              <a:lstStyle/>
              <a:p>
                <a:endParaRPr lang="en-US"/>
              </a:p>
            </p:txBody>
          </p:sp>
          <p:sp>
            <p:nvSpPr>
              <p:cNvPr id="54" name="Freihandform 53">
                <a:extLst>
                  <a:ext uri="{FF2B5EF4-FFF2-40B4-BE49-F238E27FC236}">
                    <a16:creationId xmlns:a16="http://schemas.microsoft.com/office/drawing/2014/main" id="{EED76A1C-992B-F7E3-29C5-AB825AC4087C}"/>
                  </a:ext>
                </a:extLst>
              </p:cNvPr>
              <p:cNvSpPr/>
              <p:nvPr/>
            </p:nvSpPr>
            <p:spPr>
              <a:xfrm>
                <a:off x="1961369" y="668054"/>
                <a:ext cx="210187" cy="365380"/>
              </a:xfrm>
              <a:custGeom>
                <a:avLst/>
                <a:gdLst>
                  <a:gd name="connsiteX0" fmla="*/ 140758 w 210187"/>
                  <a:gd name="connsiteY0" fmla="*/ 157253 h 365380"/>
                  <a:gd name="connsiteX1" fmla="*/ 210187 w 210187"/>
                  <a:gd name="connsiteY1" fmla="*/ 605 h 365380"/>
                  <a:gd name="connsiteX2" fmla="*/ 193542 w 210187"/>
                  <a:gd name="connsiteY2" fmla="*/ 0 h 365380"/>
                  <a:gd name="connsiteX3" fmla="*/ 52784 w 210187"/>
                  <a:gd name="connsiteY3" fmla="*/ 79176 h 365380"/>
                  <a:gd name="connsiteX4" fmla="*/ 0 w 210187"/>
                  <a:gd name="connsiteY4" fmla="*/ 307907 h 365380"/>
                  <a:gd name="connsiteX5" fmla="*/ 140758 w 210187"/>
                  <a:gd name="connsiteY5" fmla="*/ 365380 h 365380"/>
                  <a:gd name="connsiteX6" fmla="*/ 140758 w 210187"/>
                  <a:gd name="connsiteY6" fmla="*/ 157253 h 365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187" h="365380">
                    <a:moveTo>
                      <a:pt x="140758" y="157253"/>
                    </a:moveTo>
                    <a:cubicBezTo>
                      <a:pt x="140758" y="95671"/>
                      <a:pt x="163750" y="38166"/>
                      <a:pt x="210187" y="605"/>
                    </a:cubicBezTo>
                    <a:cubicBezTo>
                      <a:pt x="204719" y="241"/>
                      <a:pt x="199188" y="0"/>
                      <a:pt x="193542" y="0"/>
                    </a:cubicBezTo>
                    <a:cubicBezTo>
                      <a:pt x="131960" y="0"/>
                      <a:pt x="80276" y="20894"/>
                      <a:pt x="52784" y="79176"/>
                    </a:cubicBezTo>
                    <a:cubicBezTo>
                      <a:pt x="25292" y="137459"/>
                      <a:pt x="34640" y="240277"/>
                      <a:pt x="0" y="307907"/>
                    </a:cubicBezTo>
                    <a:cubicBezTo>
                      <a:pt x="0" y="307907"/>
                      <a:pt x="49959" y="351778"/>
                      <a:pt x="140758" y="365380"/>
                    </a:cubicBezTo>
                    <a:cubicBezTo>
                      <a:pt x="140758" y="365381"/>
                      <a:pt x="140758" y="205638"/>
                      <a:pt x="140758" y="157253"/>
                    </a:cubicBezTo>
                    <a:close/>
                  </a:path>
                </a:pathLst>
              </a:custGeom>
              <a:solidFill>
                <a:srgbClr val="8D5F3D"/>
              </a:solidFill>
              <a:ln w="1088" cap="flat">
                <a:noFill/>
                <a:prstDash val="solid"/>
                <a:miter/>
              </a:ln>
            </p:spPr>
            <p:txBody>
              <a:bodyPr rtlCol="0" anchor="ctr"/>
              <a:lstStyle/>
              <a:p>
                <a:endParaRPr lang="en-US"/>
              </a:p>
            </p:txBody>
          </p:sp>
          <p:grpSp>
            <p:nvGrpSpPr>
              <p:cNvPr id="55" name="Grafik 27">
                <a:extLst>
                  <a:ext uri="{FF2B5EF4-FFF2-40B4-BE49-F238E27FC236}">
                    <a16:creationId xmlns:a16="http://schemas.microsoft.com/office/drawing/2014/main" id="{90FF6DA9-0BA3-6A60-DB73-2ED2E2A71B95}"/>
                  </a:ext>
                </a:extLst>
              </p:cNvPr>
              <p:cNvGrpSpPr/>
              <p:nvPr/>
            </p:nvGrpSpPr>
            <p:grpSpPr>
              <a:xfrm>
                <a:off x="1991510" y="940771"/>
                <a:ext cx="326802" cy="237528"/>
                <a:chOff x="1991510" y="940771"/>
                <a:chExt cx="326802" cy="237528"/>
              </a:xfrm>
            </p:grpSpPr>
            <p:sp>
              <p:nvSpPr>
                <p:cNvPr id="73" name="Freihandform 72">
                  <a:extLst>
                    <a:ext uri="{FF2B5EF4-FFF2-40B4-BE49-F238E27FC236}">
                      <a16:creationId xmlns:a16="http://schemas.microsoft.com/office/drawing/2014/main" id="{068CD7C3-EBCE-F4D8-CB09-CEEA79B09471}"/>
                    </a:ext>
                  </a:extLst>
                </p:cNvPr>
                <p:cNvSpPr/>
                <p:nvPr/>
              </p:nvSpPr>
              <p:spPr>
                <a:xfrm>
                  <a:off x="1991510" y="940771"/>
                  <a:ext cx="326802" cy="237528"/>
                </a:xfrm>
                <a:custGeom>
                  <a:avLst/>
                  <a:gdLst>
                    <a:gd name="connsiteX0" fmla="*/ 316463 w 326802"/>
                    <a:gd name="connsiteY0" fmla="*/ 131873 h 237528"/>
                    <a:gd name="connsiteX1" fmla="*/ 288051 w 326802"/>
                    <a:gd name="connsiteY1" fmla="*/ 96406 h 237528"/>
                    <a:gd name="connsiteX2" fmla="*/ 228216 w 326802"/>
                    <a:gd name="connsiteY2" fmla="*/ 74390 h 237528"/>
                    <a:gd name="connsiteX3" fmla="*/ 216185 w 326802"/>
                    <a:gd name="connsiteY3" fmla="*/ 57698 h 237528"/>
                    <a:gd name="connsiteX4" fmla="*/ 216185 w 326802"/>
                    <a:gd name="connsiteY4" fmla="*/ 0 h 237528"/>
                    <a:gd name="connsiteX5" fmla="*/ 110617 w 326802"/>
                    <a:gd name="connsiteY5" fmla="*/ 0 h 237528"/>
                    <a:gd name="connsiteX6" fmla="*/ 110617 w 326802"/>
                    <a:gd name="connsiteY6" fmla="*/ 57697 h 237528"/>
                    <a:gd name="connsiteX7" fmla="*/ 98587 w 326802"/>
                    <a:gd name="connsiteY7" fmla="*/ 74389 h 237528"/>
                    <a:gd name="connsiteX8" fmla="*/ 38752 w 326802"/>
                    <a:gd name="connsiteY8" fmla="*/ 96405 h 237528"/>
                    <a:gd name="connsiteX9" fmla="*/ 10340 w 326802"/>
                    <a:gd name="connsiteY9" fmla="*/ 131872 h 237528"/>
                    <a:gd name="connsiteX10" fmla="*/ 236 w 326802"/>
                    <a:gd name="connsiteY10" fmla="*/ 207648 h 237528"/>
                    <a:gd name="connsiteX11" fmla="*/ 26396 w 326802"/>
                    <a:gd name="connsiteY11" fmla="*/ 237528 h 237528"/>
                    <a:gd name="connsiteX12" fmla="*/ 300407 w 326802"/>
                    <a:gd name="connsiteY12" fmla="*/ 237528 h 237528"/>
                    <a:gd name="connsiteX13" fmla="*/ 326567 w 326802"/>
                    <a:gd name="connsiteY13" fmla="*/ 207648 h 237528"/>
                    <a:gd name="connsiteX14" fmla="*/ 316463 w 326802"/>
                    <a:gd name="connsiteY14" fmla="*/ 131873 h 23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6802" h="237528">
                      <a:moveTo>
                        <a:pt x="316463" y="131873"/>
                      </a:moveTo>
                      <a:cubicBezTo>
                        <a:pt x="314305" y="115695"/>
                        <a:pt x="303368" y="102042"/>
                        <a:pt x="288051" y="96406"/>
                      </a:cubicBezTo>
                      <a:lnTo>
                        <a:pt x="228216" y="74390"/>
                      </a:lnTo>
                      <a:cubicBezTo>
                        <a:pt x="221032" y="71995"/>
                        <a:pt x="216185" y="65272"/>
                        <a:pt x="216185" y="57698"/>
                      </a:cubicBezTo>
                      <a:lnTo>
                        <a:pt x="216185" y="0"/>
                      </a:lnTo>
                      <a:lnTo>
                        <a:pt x="110617" y="0"/>
                      </a:lnTo>
                      <a:lnTo>
                        <a:pt x="110617" y="57697"/>
                      </a:lnTo>
                      <a:cubicBezTo>
                        <a:pt x="110617" y="65271"/>
                        <a:pt x="105771" y="71994"/>
                        <a:pt x="98587" y="74389"/>
                      </a:cubicBezTo>
                      <a:lnTo>
                        <a:pt x="38752" y="96405"/>
                      </a:lnTo>
                      <a:cubicBezTo>
                        <a:pt x="23434" y="102040"/>
                        <a:pt x="12497" y="115694"/>
                        <a:pt x="10340" y="131872"/>
                      </a:cubicBezTo>
                      <a:lnTo>
                        <a:pt x="236" y="207648"/>
                      </a:lnTo>
                      <a:cubicBezTo>
                        <a:pt x="-1873" y="223470"/>
                        <a:pt x="10435" y="237528"/>
                        <a:pt x="26396" y="237528"/>
                      </a:cubicBezTo>
                      <a:lnTo>
                        <a:pt x="300407" y="237528"/>
                      </a:lnTo>
                      <a:cubicBezTo>
                        <a:pt x="316368" y="237528"/>
                        <a:pt x="328677" y="223470"/>
                        <a:pt x="326567" y="207648"/>
                      </a:cubicBezTo>
                      <a:lnTo>
                        <a:pt x="316463" y="131873"/>
                      </a:lnTo>
                      <a:close/>
                    </a:path>
                  </a:pathLst>
                </a:custGeom>
                <a:solidFill>
                  <a:srgbClr val="FFD7A3"/>
                </a:solidFill>
                <a:ln w="1088" cap="flat">
                  <a:noFill/>
                  <a:prstDash val="solid"/>
                  <a:miter/>
                </a:ln>
              </p:spPr>
              <p:txBody>
                <a:bodyPr rtlCol="0" anchor="ctr"/>
                <a:lstStyle/>
                <a:p>
                  <a:endParaRPr lang="en-US"/>
                </a:p>
              </p:txBody>
            </p:sp>
            <p:sp>
              <p:nvSpPr>
                <p:cNvPr id="74" name="Freihandform 73">
                  <a:extLst>
                    <a:ext uri="{FF2B5EF4-FFF2-40B4-BE49-F238E27FC236}">
                      <a16:creationId xmlns:a16="http://schemas.microsoft.com/office/drawing/2014/main" id="{AE5EB857-D9CC-AABC-4A15-827D9863F517}"/>
                    </a:ext>
                  </a:extLst>
                </p:cNvPr>
                <p:cNvSpPr/>
                <p:nvPr/>
              </p:nvSpPr>
              <p:spPr>
                <a:xfrm>
                  <a:off x="2093603" y="969363"/>
                  <a:ext cx="114091" cy="46048"/>
                </a:xfrm>
                <a:custGeom>
                  <a:avLst/>
                  <a:gdLst>
                    <a:gd name="connsiteX0" fmla="*/ 8524 w 114091"/>
                    <a:gd name="connsiteY0" fmla="*/ 29107 h 46048"/>
                    <a:gd name="connsiteX1" fmla="*/ 8473 w 114091"/>
                    <a:gd name="connsiteY1" fmla="*/ 30384 h 46048"/>
                    <a:gd name="connsiteX2" fmla="*/ 8405 w 114091"/>
                    <a:gd name="connsiteY2" fmla="*/ 31038 h 46048"/>
                    <a:gd name="connsiteX3" fmla="*/ 8342 w 114091"/>
                    <a:gd name="connsiteY3" fmla="*/ 31564 h 46048"/>
                    <a:gd name="connsiteX4" fmla="*/ 8168 w 114091"/>
                    <a:gd name="connsiteY4" fmla="*/ 32566 h 46048"/>
                    <a:gd name="connsiteX5" fmla="*/ 8164 w 114091"/>
                    <a:gd name="connsiteY5" fmla="*/ 32586 h 46048"/>
                    <a:gd name="connsiteX6" fmla="*/ 0 w 114091"/>
                    <a:gd name="connsiteY6" fmla="*/ 44175 h 46048"/>
                    <a:gd name="connsiteX7" fmla="*/ 114092 w 114091"/>
                    <a:gd name="connsiteY7" fmla="*/ 733 h 46048"/>
                    <a:gd name="connsiteX8" fmla="*/ 8524 w 114091"/>
                    <a:gd name="connsiteY8" fmla="*/ 0 h 46048"/>
                    <a:gd name="connsiteX9" fmla="*/ 8524 w 114091"/>
                    <a:gd name="connsiteY9" fmla="*/ 29107 h 46048"/>
                    <a:gd name="connsiteX10" fmla="*/ 8524 w 114091"/>
                    <a:gd name="connsiteY10" fmla="*/ 29107 h 46048"/>
                    <a:gd name="connsiteX11" fmla="*/ 8524 w 114091"/>
                    <a:gd name="connsiteY11" fmla="*/ 29107 h 4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4091" h="46048">
                      <a:moveTo>
                        <a:pt x="8524" y="29107"/>
                      </a:moveTo>
                      <a:cubicBezTo>
                        <a:pt x="8524" y="29537"/>
                        <a:pt x="8505" y="29962"/>
                        <a:pt x="8473" y="30384"/>
                      </a:cubicBezTo>
                      <a:cubicBezTo>
                        <a:pt x="8458" y="30604"/>
                        <a:pt x="8429" y="30819"/>
                        <a:pt x="8405" y="31038"/>
                      </a:cubicBezTo>
                      <a:cubicBezTo>
                        <a:pt x="8385" y="31214"/>
                        <a:pt x="8367" y="31390"/>
                        <a:pt x="8342" y="31564"/>
                      </a:cubicBezTo>
                      <a:cubicBezTo>
                        <a:pt x="8295" y="31901"/>
                        <a:pt x="8234" y="32233"/>
                        <a:pt x="8168" y="32566"/>
                      </a:cubicBezTo>
                      <a:cubicBezTo>
                        <a:pt x="8167" y="32572"/>
                        <a:pt x="8166" y="32580"/>
                        <a:pt x="8164" y="32586"/>
                      </a:cubicBezTo>
                      <a:cubicBezTo>
                        <a:pt x="7187" y="37425"/>
                        <a:pt x="4219" y="41635"/>
                        <a:pt x="0" y="44175"/>
                      </a:cubicBezTo>
                      <a:cubicBezTo>
                        <a:pt x="73594" y="56888"/>
                        <a:pt x="114092" y="733"/>
                        <a:pt x="114092" y="733"/>
                      </a:cubicBezTo>
                      <a:lnTo>
                        <a:pt x="8524" y="0"/>
                      </a:lnTo>
                      <a:lnTo>
                        <a:pt x="8524" y="29107"/>
                      </a:lnTo>
                      <a:lnTo>
                        <a:pt x="8524" y="29107"/>
                      </a:lnTo>
                      <a:lnTo>
                        <a:pt x="8524" y="29107"/>
                      </a:lnTo>
                      <a:close/>
                    </a:path>
                  </a:pathLst>
                </a:custGeom>
                <a:solidFill>
                  <a:srgbClr val="FDC88E"/>
                </a:solidFill>
                <a:ln w="1088" cap="flat">
                  <a:noFill/>
                  <a:prstDash val="solid"/>
                  <a:miter/>
                </a:ln>
              </p:spPr>
              <p:txBody>
                <a:bodyPr rtlCol="0" anchor="ctr"/>
                <a:lstStyle/>
                <a:p>
                  <a:endParaRPr lang="en-US"/>
                </a:p>
              </p:txBody>
            </p:sp>
          </p:grpSp>
          <p:sp>
            <p:nvSpPr>
              <p:cNvPr id="56" name="Freihandform 55">
                <a:extLst>
                  <a:ext uri="{FF2B5EF4-FFF2-40B4-BE49-F238E27FC236}">
                    <a16:creationId xmlns:a16="http://schemas.microsoft.com/office/drawing/2014/main" id="{AE1BA9C0-DE2B-EDB4-3DFF-67AE807C8BA2}"/>
                  </a:ext>
                </a:extLst>
              </p:cNvPr>
              <p:cNvSpPr/>
              <p:nvPr/>
            </p:nvSpPr>
            <p:spPr>
              <a:xfrm>
                <a:off x="2005356" y="782419"/>
                <a:ext cx="299109" cy="202338"/>
              </a:xfrm>
              <a:custGeom>
                <a:avLst/>
                <a:gdLst>
                  <a:gd name="connsiteX0" fmla="*/ 272718 w 299109"/>
                  <a:gd name="connsiteY0" fmla="*/ 61581 h 202338"/>
                  <a:gd name="connsiteX1" fmla="*/ 272718 w 299109"/>
                  <a:gd name="connsiteY1" fmla="*/ 43987 h 202338"/>
                  <a:gd name="connsiteX2" fmla="*/ 228731 w 299109"/>
                  <a:gd name="connsiteY2" fmla="*/ 0 h 202338"/>
                  <a:gd name="connsiteX3" fmla="*/ 70379 w 299109"/>
                  <a:gd name="connsiteY3" fmla="*/ 0 h 202338"/>
                  <a:gd name="connsiteX4" fmla="*/ 26392 w 299109"/>
                  <a:gd name="connsiteY4" fmla="*/ 43987 h 202338"/>
                  <a:gd name="connsiteX5" fmla="*/ 26392 w 299109"/>
                  <a:gd name="connsiteY5" fmla="*/ 61581 h 202338"/>
                  <a:gd name="connsiteX6" fmla="*/ 0 w 299109"/>
                  <a:gd name="connsiteY6" fmla="*/ 87973 h 202338"/>
                  <a:gd name="connsiteX7" fmla="*/ 26392 w 299109"/>
                  <a:gd name="connsiteY7" fmla="*/ 114365 h 202338"/>
                  <a:gd name="connsiteX8" fmla="*/ 26392 w 299109"/>
                  <a:gd name="connsiteY8" fmla="*/ 123163 h 202338"/>
                  <a:gd name="connsiteX9" fmla="*/ 58874 w 299109"/>
                  <a:gd name="connsiteY9" fmla="*/ 171887 h 202338"/>
                  <a:gd name="connsiteX10" fmla="*/ 115717 w 299109"/>
                  <a:gd name="connsiteY10" fmla="*/ 195572 h 202338"/>
                  <a:gd name="connsiteX11" fmla="*/ 149554 w 299109"/>
                  <a:gd name="connsiteY11" fmla="*/ 202339 h 202338"/>
                  <a:gd name="connsiteX12" fmla="*/ 149554 w 299109"/>
                  <a:gd name="connsiteY12" fmla="*/ 202339 h 202338"/>
                  <a:gd name="connsiteX13" fmla="*/ 183389 w 299109"/>
                  <a:gd name="connsiteY13" fmla="*/ 195572 h 202338"/>
                  <a:gd name="connsiteX14" fmla="*/ 240236 w 299109"/>
                  <a:gd name="connsiteY14" fmla="*/ 171886 h 202338"/>
                  <a:gd name="connsiteX15" fmla="*/ 272718 w 299109"/>
                  <a:gd name="connsiteY15" fmla="*/ 123163 h 202338"/>
                  <a:gd name="connsiteX16" fmla="*/ 272718 w 299109"/>
                  <a:gd name="connsiteY16" fmla="*/ 114365 h 202338"/>
                  <a:gd name="connsiteX17" fmla="*/ 299110 w 299109"/>
                  <a:gd name="connsiteY17" fmla="*/ 87973 h 202338"/>
                  <a:gd name="connsiteX18" fmla="*/ 272718 w 299109"/>
                  <a:gd name="connsiteY18" fmla="*/ 61581 h 20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9109" h="202338">
                    <a:moveTo>
                      <a:pt x="272718" y="61581"/>
                    </a:moveTo>
                    <a:lnTo>
                      <a:pt x="272718" y="43987"/>
                    </a:lnTo>
                    <a:cubicBezTo>
                      <a:pt x="272718" y="19694"/>
                      <a:pt x="253024" y="0"/>
                      <a:pt x="228731" y="0"/>
                    </a:cubicBezTo>
                    <a:lnTo>
                      <a:pt x="70379" y="0"/>
                    </a:lnTo>
                    <a:cubicBezTo>
                      <a:pt x="46086" y="0"/>
                      <a:pt x="26392" y="19694"/>
                      <a:pt x="26392" y="43987"/>
                    </a:cubicBezTo>
                    <a:lnTo>
                      <a:pt x="26392" y="61581"/>
                    </a:lnTo>
                    <a:cubicBezTo>
                      <a:pt x="11816" y="61581"/>
                      <a:pt x="0" y="73398"/>
                      <a:pt x="0" y="87973"/>
                    </a:cubicBezTo>
                    <a:cubicBezTo>
                      <a:pt x="0" y="102550"/>
                      <a:pt x="11816" y="114365"/>
                      <a:pt x="26392" y="114365"/>
                    </a:cubicBezTo>
                    <a:lnTo>
                      <a:pt x="26392" y="123163"/>
                    </a:lnTo>
                    <a:cubicBezTo>
                      <a:pt x="26392" y="144471"/>
                      <a:pt x="39204" y="163690"/>
                      <a:pt x="58874" y="171887"/>
                    </a:cubicBezTo>
                    <a:lnTo>
                      <a:pt x="115717" y="195572"/>
                    </a:lnTo>
                    <a:cubicBezTo>
                      <a:pt x="126439" y="200040"/>
                      <a:pt x="137939" y="202339"/>
                      <a:pt x="149554" y="202339"/>
                    </a:cubicBezTo>
                    <a:lnTo>
                      <a:pt x="149554" y="202339"/>
                    </a:lnTo>
                    <a:cubicBezTo>
                      <a:pt x="161168" y="202339"/>
                      <a:pt x="172668" y="200038"/>
                      <a:pt x="183389" y="195572"/>
                    </a:cubicBezTo>
                    <a:lnTo>
                      <a:pt x="240236" y="171886"/>
                    </a:lnTo>
                    <a:cubicBezTo>
                      <a:pt x="259905" y="163691"/>
                      <a:pt x="272718" y="144472"/>
                      <a:pt x="272718" y="123163"/>
                    </a:cubicBezTo>
                    <a:lnTo>
                      <a:pt x="272718" y="114365"/>
                    </a:lnTo>
                    <a:cubicBezTo>
                      <a:pt x="287294" y="114365"/>
                      <a:pt x="299110" y="102550"/>
                      <a:pt x="299110" y="87973"/>
                    </a:cubicBezTo>
                    <a:cubicBezTo>
                      <a:pt x="299110" y="73397"/>
                      <a:pt x="287294" y="61581"/>
                      <a:pt x="272718" y="61581"/>
                    </a:cubicBezTo>
                    <a:close/>
                  </a:path>
                </a:pathLst>
              </a:custGeom>
              <a:solidFill>
                <a:srgbClr val="FFE1B2"/>
              </a:solidFill>
              <a:ln w="1088" cap="flat">
                <a:noFill/>
                <a:prstDash val="solid"/>
                <a:miter/>
              </a:ln>
            </p:spPr>
            <p:txBody>
              <a:bodyPr rtlCol="0" anchor="ctr"/>
              <a:lstStyle/>
              <a:p>
                <a:endParaRPr lang="en-US"/>
              </a:p>
            </p:txBody>
          </p:sp>
          <p:sp>
            <p:nvSpPr>
              <p:cNvPr id="57" name="Freihandform 56">
                <a:extLst>
                  <a:ext uri="{FF2B5EF4-FFF2-40B4-BE49-F238E27FC236}">
                    <a16:creationId xmlns:a16="http://schemas.microsoft.com/office/drawing/2014/main" id="{33CBDDD3-C85F-D1E1-7E83-3FB3CB229C13}"/>
                  </a:ext>
                </a:extLst>
              </p:cNvPr>
              <p:cNvSpPr/>
              <p:nvPr/>
            </p:nvSpPr>
            <p:spPr>
              <a:xfrm>
                <a:off x="2005356" y="785718"/>
                <a:ext cx="226531" cy="195295"/>
              </a:xfrm>
              <a:custGeom>
                <a:avLst/>
                <a:gdLst>
                  <a:gd name="connsiteX0" fmla="*/ 226532 w 226531"/>
                  <a:gd name="connsiteY0" fmla="*/ 22681 h 195295"/>
                  <a:gd name="connsiteX1" fmla="*/ 226532 w 226531"/>
                  <a:gd name="connsiteY1" fmla="*/ 0 h 195295"/>
                  <a:gd name="connsiteX2" fmla="*/ 53676 w 226531"/>
                  <a:gd name="connsiteY2" fmla="*/ 0 h 195295"/>
                  <a:gd name="connsiteX3" fmla="*/ 26392 w 226531"/>
                  <a:gd name="connsiteY3" fmla="*/ 40688 h 195295"/>
                  <a:gd name="connsiteX4" fmla="*/ 26392 w 226531"/>
                  <a:gd name="connsiteY4" fmla="*/ 58282 h 195295"/>
                  <a:gd name="connsiteX5" fmla="*/ 0 w 226531"/>
                  <a:gd name="connsiteY5" fmla="*/ 84674 h 195295"/>
                  <a:gd name="connsiteX6" fmla="*/ 26392 w 226531"/>
                  <a:gd name="connsiteY6" fmla="*/ 111066 h 195295"/>
                  <a:gd name="connsiteX7" fmla="*/ 26392 w 226531"/>
                  <a:gd name="connsiteY7" fmla="*/ 119864 h 195295"/>
                  <a:gd name="connsiteX8" fmla="*/ 58874 w 226531"/>
                  <a:gd name="connsiteY8" fmla="*/ 168588 h 195295"/>
                  <a:gd name="connsiteX9" fmla="*/ 115716 w 226531"/>
                  <a:gd name="connsiteY9" fmla="*/ 192273 h 195295"/>
                  <a:gd name="connsiteX10" fmla="*/ 124213 w 226531"/>
                  <a:gd name="connsiteY10" fmla="*/ 195296 h 195295"/>
                  <a:gd name="connsiteX11" fmla="*/ 72573 w 226531"/>
                  <a:gd name="connsiteY11" fmla="*/ 150350 h 195295"/>
                  <a:gd name="connsiteX12" fmla="*/ 61581 w 226531"/>
                  <a:gd name="connsiteY12" fmla="*/ 122171 h 195295"/>
                  <a:gd name="connsiteX13" fmla="*/ 61581 w 226531"/>
                  <a:gd name="connsiteY13" fmla="*/ 58159 h 195295"/>
                  <a:gd name="connsiteX14" fmla="*/ 226532 w 226531"/>
                  <a:gd name="connsiteY14" fmla="*/ 22681 h 195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6531" h="195295">
                    <a:moveTo>
                      <a:pt x="226532" y="22681"/>
                    </a:moveTo>
                    <a:lnTo>
                      <a:pt x="226532" y="0"/>
                    </a:lnTo>
                    <a:lnTo>
                      <a:pt x="53676" y="0"/>
                    </a:lnTo>
                    <a:cubicBezTo>
                      <a:pt x="37669" y="6577"/>
                      <a:pt x="26392" y="22310"/>
                      <a:pt x="26392" y="40688"/>
                    </a:cubicBezTo>
                    <a:lnTo>
                      <a:pt x="26392" y="58282"/>
                    </a:lnTo>
                    <a:cubicBezTo>
                      <a:pt x="11816" y="58282"/>
                      <a:pt x="0" y="70098"/>
                      <a:pt x="0" y="84674"/>
                    </a:cubicBezTo>
                    <a:cubicBezTo>
                      <a:pt x="0" y="99251"/>
                      <a:pt x="11816" y="111066"/>
                      <a:pt x="26392" y="111066"/>
                    </a:cubicBezTo>
                    <a:lnTo>
                      <a:pt x="26392" y="119864"/>
                    </a:lnTo>
                    <a:cubicBezTo>
                      <a:pt x="26392" y="141173"/>
                      <a:pt x="39204" y="160392"/>
                      <a:pt x="58874" y="168588"/>
                    </a:cubicBezTo>
                    <a:lnTo>
                      <a:pt x="115716" y="192273"/>
                    </a:lnTo>
                    <a:cubicBezTo>
                      <a:pt x="118498" y="193432"/>
                      <a:pt x="121337" y="194430"/>
                      <a:pt x="124213" y="195296"/>
                    </a:cubicBezTo>
                    <a:cubicBezTo>
                      <a:pt x="99092" y="176919"/>
                      <a:pt x="82371" y="160854"/>
                      <a:pt x="72573" y="150350"/>
                    </a:cubicBezTo>
                    <a:cubicBezTo>
                      <a:pt x="65445" y="142707"/>
                      <a:pt x="61581" y="132622"/>
                      <a:pt x="61581" y="122171"/>
                    </a:cubicBezTo>
                    <a:lnTo>
                      <a:pt x="61581" y="58159"/>
                    </a:lnTo>
                    <a:cubicBezTo>
                      <a:pt x="89959" y="57461"/>
                      <a:pt x="179998" y="52858"/>
                      <a:pt x="226532" y="22681"/>
                    </a:cubicBezTo>
                    <a:close/>
                  </a:path>
                </a:pathLst>
              </a:custGeom>
              <a:solidFill>
                <a:srgbClr val="FFD7A3"/>
              </a:solidFill>
              <a:ln w="1088" cap="flat">
                <a:noFill/>
                <a:prstDash val="solid"/>
                <a:miter/>
              </a:ln>
            </p:spPr>
            <p:txBody>
              <a:bodyPr rtlCol="0" anchor="ctr"/>
              <a:lstStyle/>
              <a:p>
                <a:endParaRPr lang="en-US"/>
              </a:p>
            </p:txBody>
          </p:sp>
          <p:sp>
            <p:nvSpPr>
              <p:cNvPr id="58" name="Freihandform 57">
                <a:extLst>
                  <a:ext uri="{FF2B5EF4-FFF2-40B4-BE49-F238E27FC236}">
                    <a16:creationId xmlns:a16="http://schemas.microsoft.com/office/drawing/2014/main" id="{EA84413D-3264-3B71-6034-ADDCB63F4D57}"/>
                  </a:ext>
                </a:extLst>
              </p:cNvPr>
              <p:cNvSpPr/>
              <p:nvPr/>
            </p:nvSpPr>
            <p:spPr>
              <a:xfrm>
                <a:off x="2084532" y="852798"/>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59" name="Freihandform 58">
                <a:extLst>
                  <a:ext uri="{FF2B5EF4-FFF2-40B4-BE49-F238E27FC236}">
                    <a16:creationId xmlns:a16="http://schemas.microsoft.com/office/drawing/2014/main" id="{C501FEEE-A5F0-F886-EEF1-E0FEE5216EEB}"/>
                  </a:ext>
                </a:extLst>
              </p:cNvPr>
              <p:cNvSpPr/>
              <p:nvPr/>
            </p:nvSpPr>
            <p:spPr>
              <a:xfrm>
                <a:off x="2207695" y="852798"/>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60" name="Freihandform 59">
                <a:extLst>
                  <a:ext uri="{FF2B5EF4-FFF2-40B4-BE49-F238E27FC236}">
                    <a16:creationId xmlns:a16="http://schemas.microsoft.com/office/drawing/2014/main" id="{001A7BF7-8F3A-4475-02A4-3C444D03FA01}"/>
                  </a:ext>
                </a:extLst>
              </p:cNvPr>
              <p:cNvSpPr/>
              <p:nvPr/>
            </p:nvSpPr>
            <p:spPr>
              <a:xfrm>
                <a:off x="2110922" y="914377"/>
                <a:ext cx="87975" cy="26634"/>
              </a:xfrm>
              <a:custGeom>
                <a:avLst/>
                <a:gdLst>
                  <a:gd name="connsiteX0" fmla="*/ 43988 w 87975"/>
                  <a:gd name="connsiteY0" fmla="*/ 26635 h 26634"/>
                  <a:gd name="connsiteX1" fmla="*/ 3850 w 87975"/>
                  <a:gd name="connsiteY1" fmla="*/ 16072 h 26634"/>
                  <a:gd name="connsiteX2" fmla="*/ 1527 w 87975"/>
                  <a:gd name="connsiteY2" fmla="*/ 3852 h 26634"/>
                  <a:gd name="connsiteX3" fmla="*/ 13747 w 87975"/>
                  <a:gd name="connsiteY3" fmla="*/ 1528 h 26634"/>
                  <a:gd name="connsiteX4" fmla="*/ 43988 w 87975"/>
                  <a:gd name="connsiteY4" fmla="*/ 9041 h 26634"/>
                  <a:gd name="connsiteX5" fmla="*/ 74229 w 87975"/>
                  <a:gd name="connsiteY5" fmla="*/ 1528 h 26634"/>
                  <a:gd name="connsiteX6" fmla="*/ 86450 w 87975"/>
                  <a:gd name="connsiteY6" fmla="*/ 3852 h 26634"/>
                  <a:gd name="connsiteX7" fmla="*/ 84126 w 87975"/>
                  <a:gd name="connsiteY7" fmla="*/ 16072 h 26634"/>
                  <a:gd name="connsiteX8" fmla="*/ 43988 w 87975"/>
                  <a:gd name="connsiteY8" fmla="*/ 26635 h 2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975" h="26634">
                    <a:moveTo>
                      <a:pt x="43988" y="26635"/>
                    </a:moveTo>
                    <a:cubicBezTo>
                      <a:pt x="28347" y="26635"/>
                      <a:pt x="13717" y="22786"/>
                      <a:pt x="3850" y="16072"/>
                    </a:cubicBezTo>
                    <a:cubicBezTo>
                      <a:pt x="-166" y="13341"/>
                      <a:pt x="-1211" y="7868"/>
                      <a:pt x="1527" y="3852"/>
                    </a:cubicBezTo>
                    <a:cubicBezTo>
                      <a:pt x="4254" y="-160"/>
                      <a:pt x="9731" y="-1205"/>
                      <a:pt x="13747" y="1528"/>
                    </a:cubicBezTo>
                    <a:cubicBezTo>
                      <a:pt x="20663" y="6231"/>
                      <a:pt x="31969" y="9041"/>
                      <a:pt x="43988" y="9041"/>
                    </a:cubicBezTo>
                    <a:cubicBezTo>
                      <a:pt x="56007" y="9041"/>
                      <a:pt x="67313" y="6231"/>
                      <a:pt x="74229" y="1528"/>
                    </a:cubicBezTo>
                    <a:cubicBezTo>
                      <a:pt x="78254" y="-1212"/>
                      <a:pt x="83718" y="-164"/>
                      <a:pt x="86450" y="3852"/>
                    </a:cubicBezTo>
                    <a:cubicBezTo>
                      <a:pt x="89186" y="7868"/>
                      <a:pt x="88142" y="13341"/>
                      <a:pt x="84126" y="16072"/>
                    </a:cubicBezTo>
                    <a:cubicBezTo>
                      <a:pt x="74260" y="22786"/>
                      <a:pt x="59629" y="26635"/>
                      <a:pt x="43988" y="26635"/>
                    </a:cubicBezTo>
                    <a:close/>
                  </a:path>
                </a:pathLst>
              </a:custGeom>
              <a:solidFill>
                <a:srgbClr val="E4B07B"/>
              </a:solidFill>
              <a:ln w="1088" cap="flat">
                <a:noFill/>
                <a:prstDash val="solid"/>
                <a:miter/>
              </a:ln>
            </p:spPr>
            <p:txBody>
              <a:bodyPr rtlCol="0" anchor="ctr"/>
              <a:lstStyle/>
              <a:p>
                <a:endParaRPr lang="en-US"/>
              </a:p>
            </p:txBody>
          </p:sp>
          <p:sp>
            <p:nvSpPr>
              <p:cNvPr id="61" name="Freihandform 60">
                <a:extLst>
                  <a:ext uri="{FF2B5EF4-FFF2-40B4-BE49-F238E27FC236}">
                    <a16:creationId xmlns:a16="http://schemas.microsoft.com/office/drawing/2014/main" id="{09DBD49F-B937-7BF4-70AA-699AEF8662F8}"/>
                  </a:ext>
                </a:extLst>
              </p:cNvPr>
              <p:cNvSpPr/>
              <p:nvPr/>
            </p:nvSpPr>
            <p:spPr>
              <a:xfrm>
                <a:off x="2043349" y="775821"/>
                <a:ext cx="194036" cy="51624"/>
              </a:xfrm>
              <a:custGeom>
                <a:avLst/>
                <a:gdLst>
                  <a:gd name="connsiteX0" fmla="*/ 5993 w 194036"/>
                  <a:gd name="connsiteY0" fmla="*/ 50585 h 51624"/>
                  <a:gd name="connsiteX1" fmla="*/ 93967 w 194036"/>
                  <a:gd name="connsiteY1" fmla="*/ 41787 h 51624"/>
                  <a:gd name="connsiteX2" fmla="*/ 111561 w 194036"/>
                  <a:gd name="connsiteY2" fmla="*/ 10997 h 51624"/>
                  <a:gd name="connsiteX3" fmla="*/ 111561 w 194036"/>
                  <a:gd name="connsiteY3" fmla="*/ 50585 h 51624"/>
                  <a:gd name="connsiteX4" fmla="*/ 194036 w 194036"/>
                  <a:gd name="connsiteY4" fmla="*/ 31532 h 51624"/>
                  <a:gd name="connsiteX5" fmla="*/ 194036 w 194036"/>
                  <a:gd name="connsiteY5" fmla="*/ 0 h 51624"/>
                  <a:gd name="connsiteX6" fmla="*/ 0 w 194036"/>
                  <a:gd name="connsiteY6" fmla="*/ 0 h 51624"/>
                  <a:gd name="connsiteX7" fmla="*/ 5993 w 194036"/>
                  <a:gd name="connsiteY7" fmla="*/ 50585 h 51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036" h="51624">
                    <a:moveTo>
                      <a:pt x="5993" y="50585"/>
                    </a:moveTo>
                    <a:cubicBezTo>
                      <a:pt x="5993" y="50585"/>
                      <a:pt x="62076" y="56083"/>
                      <a:pt x="93967" y="41787"/>
                    </a:cubicBezTo>
                    <a:cubicBezTo>
                      <a:pt x="98454" y="39776"/>
                      <a:pt x="111561" y="10997"/>
                      <a:pt x="111561" y="10997"/>
                    </a:cubicBezTo>
                    <a:lnTo>
                      <a:pt x="111561" y="50585"/>
                    </a:lnTo>
                    <a:cubicBezTo>
                      <a:pt x="111561" y="50585"/>
                      <a:pt x="152014" y="48492"/>
                      <a:pt x="194036" y="31532"/>
                    </a:cubicBezTo>
                    <a:lnTo>
                      <a:pt x="194036" y="0"/>
                    </a:lnTo>
                    <a:lnTo>
                      <a:pt x="0" y="0"/>
                    </a:lnTo>
                    <a:cubicBezTo>
                      <a:pt x="3995" y="20121"/>
                      <a:pt x="5993" y="50585"/>
                      <a:pt x="5993" y="50585"/>
                    </a:cubicBezTo>
                    <a:close/>
                  </a:path>
                </a:pathLst>
              </a:custGeom>
              <a:solidFill>
                <a:srgbClr val="9D6E48"/>
              </a:solidFill>
              <a:ln w="1088" cap="flat">
                <a:noFill/>
                <a:prstDash val="solid"/>
                <a:miter/>
              </a:ln>
            </p:spPr>
            <p:txBody>
              <a:bodyPr rtlCol="0" anchor="ctr"/>
              <a:lstStyle/>
              <a:p>
                <a:endParaRPr lang="en-US"/>
              </a:p>
            </p:txBody>
          </p:sp>
          <p:sp>
            <p:nvSpPr>
              <p:cNvPr id="62" name="Freihandform 61">
                <a:extLst>
                  <a:ext uri="{FF2B5EF4-FFF2-40B4-BE49-F238E27FC236}">
                    <a16:creationId xmlns:a16="http://schemas.microsoft.com/office/drawing/2014/main" id="{393B18FA-BFC8-0988-8898-2B402C619EE0}"/>
                  </a:ext>
                </a:extLst>
              </p:cNvPr>
              <p:cNvSpPr/>
              <p:nvPr/>
            </p:nvSpPr>
            <p:spPr>
              <a:xfrm>
                <a:off x="1991510" y="1025842"/>
                <a:ext cx="326802" cy="152456"/>
              </a:xfrm>
              <a:custGeom>
                <a:avLst/>
                <a:gdLst>
                  <a:gd name="connsiteX0" fmla="*/ 292106 w 326802"/>
                  <a:gd name="connsiteY0" fmla="*/ 10074 h 152456"/>
                  <a:gd name="connsiteX1" fmla="*/ 273157 w 326802"/>
                  <a:gd name="connsiteY1" fmla="*/ 599 h 152456"/>
                  <a:gd name="connsiteX2" fmla="*/ 265257 w 326802"/>
                  <a:gd name="connsiteY2" fmla="*/ 4296 h 152456"/>
                  <a:gd name="connsiteX3" fmla="*/ 163399 w 326802"/>
                  <a:gd name="connsiteY3" fmla="*/ 82082 h 152456"/>
                  <a:gd name="connsiteX4" fmla="*/ 61531 w 326802"/>
                  <a:gd name="connsiteY4" fmla="*/ 4262 h 152456"/>
                  <a:gd name="connsiteX5" fmla="*/ 53673 w 326802"/>
                  <a:gd name="connsiteY5" fmla="*/ 584 h 152456"/>
                  <a:gd name="connsiteX6" fmla="*/ 36393 w 326802"/>
                  <a:gd name="connsiteY6" fmla="*/ 9224 h 152456"/>
                  <a:gd name="connsiteX7" fmla="*/ 10766 w 326802"/>
                  <a:gd name="connsiteY7" fmla="*/ 43601 h 152456"/>
                  <a:gd name="connsiteX8" fmla="*/ 236 w 326802"/>
                  <a:gd name="connsiteY8" fmla="*/ 122576 h 152456"/>
                  <a:gd name="connsiteX9" fmla="*/ 26396 w 326802"/>
                  <a:gd name="connsiteY9" fmla="*/ 152456 h 152456"/>
                  <a:gd name="connsiteX10" fmla="*/ 300407 w 326802"/>
                  <a:gd name="connsiteY10" fmla="*/ 152456 h 152456"/>
                  <a:gd name="connsiteX11" fmla="*/ 326567 w 326802"/>
                  <a:gd name="connsiteY11" fmla="*/ 122576 h 152456"/>
                  <a:gd name="connsiteX12" fmla="*/ 316036 w 326802"/>
                  <a:gd name="connsiteY12" fmla="*/ 43601 h 152456"/>
                  <a:gd name="connsiteX13" fmla="*/ 292106 w 326802"/>
                  <a:gd name="connsiteY13" fmla="*/ 10074 h 152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6802" h="152456">
                    <a:moveTo>
                      <a:pt x="292106" y="10074"/>
                    </a:moveTo>
                    <a:lnTo>
                      <a:pt x="273157" y="599"/>
                    </a:lnTo>
                    <a:cubicBezTo>
                      <a:pt x="269946" y="-1007"/>
                      <a:pt x="266199" y="832"/>
                      <a:pt x="265257" y="4296"/>
                    </a:cubicBezTo>
                    <a:cubicBezTo>
                      <a:pt x="253062" y="49120"/>
                      <a:pt x="212086" y="82082"/>
                      <a:pt x="163399" y="82082"/>
                    </a:cubicBezTo>
                    <a:cubicBezTo>
                      <a:pt x="114700" y="82082"/>
                      <a:pt x="73716" y="49103"/>
                      <a:pt x="61531" y="4262"/>
                    </a:cubicBezTo>
                    <a:cubicBezTo>
                      <a:pt x="60594" y="816"/>
                      <a:pt x="56867" y="-1013"/>
                      <a:pt x="53673" y="584"/>
                    </a:cubicBezTo>
                    <a:lnTo>
                      <a:pt x="36393" y="9224"/>
                    </a:lnTo>
                    <a:cubicBezTo>
                      <a:pt x="21646" y="16597"/>
                      <a:pt x="12693" y="29151"/>
                      <a:pt x="10766" y="43601"/>
                    </a:cubicBezTo>
                    <a:lnTo>
                      <a:pt x="236" y="122576"/>
                    </a:lnTo>
                    <a:cubicBezTo>
                      <a:pt x="-1873" y="138398"/>
                      <a:pt x="10435" y="152456"/>
                      <a:pt x="26396" y="152456"/>
                    </a:cubicBezTo>
                    <a:lnTo>
                      <a:pt x="300407" y="152456"/>
                    </a:lnTo>
                    <a:cubicBezTo>
                      <a:pt x="316368" y="152456"/>
                      <a:pt x="328677" y="138398"/>
                      <a:pt x="326567" y="122576"/>
                    </a:cubicBezTo>
                    <a:lnTo>
                      <a:pt x="316036" y="43601"/>
                    </a:lnTo>
                    <a:cubicBezTo>
                      <a:pt x="314110" y="29152"/>
                      <a:pt x="305147" y="16594"/>
                      <a:pt x="292106" y="10074"/>
                    </a:cubicBezTo>
                    <a:close/>
                  </a:path>
                </a:pathLst>
              </a:custGeom>
              <a:solidFill>
                <a:srgbClr val="97CCD2"/>
              </a:solidFill>
              <a:ln w="1088" cap="flat">
                <a:noFill/>
                <a:prstDash val="solid"/>
                <a:miter/>
              </a:ln>
            </p:spPr>
            <p:txBody>
              <a:bodyPr rtlCol="0" anchor="ctr"/>
              <a:lstStyle/>
              <a:p>
                <a:endParaRPr lang="en-US"/>
              </a:p>
            </p:txBody>
          </p:sp>
          <p:sp>
            <p:nvSpPr>
              <p:cNvPr id="63" name="Freihandform 62">
                <a:extLst>
                  <a:ext uri="{FF2B5EF4-FFF2-40B4-BE49-F238E27FC236}">
                    <a16:creationId xmlns:a16="http://schemas.microsoft.com/office/drawing/2014/main" id="{EAFCB5A8-35F6-2816-E258-E1A7998616E3}"/>
                  </a:ext>
                </a:extLst>
              </p:cNvPr>
              <p:cNvSpPr/>
              <p:nvPr/>
            </p:nvSpPr>
            <p:spPr>
              <a:xfrm>
                <a:off x="1991508" y="1056373"/>
                <a:ext cx="66631" cy="121926"/>
              </a:xfrm>
              <a:custGeom>
                <a:avLst/>
                <a:gdLst>
                  <a:gd name="connsiteX0" fmla="*/ 14775 w 66631"/>
                  <a:gd name="connsiteY0" fmla="*/ 0 h 121926"/>
                  <a:gd name="connsiteX1" fmla="*/ 10766 w 66631"/>
                  <a:gd name="connsiteY1" fmla="*/ 13072 h 121926"/>
                  <a:gd name="connsiteX2" fmla="*/ 236 w 66631"/>
                  <a:gd name="connsiteY2" fmla="*/ 92047 h 121926"/>
                  <a:gd name="connsiteX3" fmla="*/ 26397 w 66631"/>
                  <a:gd name="connsiteY3" fmla="*/ 121927 h 121926"/>
                  <a:gd name="connsiteX4" fmla="*/ 66632 w 66631"/>
                  <a:gd name="connsiteY4" fmla="*/ 121927 h 121926"/>
                  <a:gd name="connsiteX5" fmla="*/ 66632 w 66631"/>
                  <a:gd name="connsiteY5" fmla="*/ 86737 h 121926"/>
                  <a:gd name="connsiteX6" fmla="*/ 56075 w 66631"/>
                  <a:gd name="connsiteY6" fmla="*/ 55067 h 121926"/>
                  <a:gd name="connsiteX7" fmla="*/ 14775 w 66631"/>
                  <a:gd name="connsiteY7" fmla="*/ 0 h 121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631" h="121926">
                    <a:moveTo>
                      <a:pt x="14775" y="0"/>
                    </a:moveTo>
                    <a:cubicBezTo>
                      <a:pt x="12781" y="4106"/>
                      <a:pt x="11380" y="8476"/>
                      <a:pt x="10766" y="13072"/>
                    </a:cubicBezTo>
                    <a:lnTo>
                      <a:pt x="236" y="92047"/>
                    </a:lnTo>
                    <a:cubicBezTo>
                      <a:pt x="-1873" y="107869"/>
                      <a:pt x="10435" y="121927"/>
                      <a:pt x="26397" y="121927"/>
                    </a:cubicBezTo>
                    <a:lnTo>
                      <a:pt x="66632" y="121927"/>
                    </a:lnTo>
                    <a:lnTo>
                      <a:pt x="66632" y="86737"/>
                    </a:lnTo>
                    <a:cubicBezTo>
                      <a:pt x="66632" y="75316"/>
                      <a:pt x="62927" y="64204"/>
                      <a:pt x="56075" y="55067"/>
                    </a:cubicBezTo>
                    <a:lnTo>
                      <a:pt x="14775" y="0"/>
                    </a:lnTo>
                    <a:close/>
                  </a:path>
                </a:pathLst>
              </a:custGeom>
              <a:solidFill>
                <a:srgbClr val="26ABB4"/>
              </a:solidFill>
              <a:ln w="1088" cap="flat">
                <a:noFill/>
                <a:prstDash val="solid"/>
                <a:miter/>
              </a:ln>
            </p:spPr>
            <p:txBody>
              <a:bodyPr rtlCol="0" anchor="ctr"/>
              <a:lstStyle/>
              <a:p>
                <a:endParaRPr lang="en-US"/>
              </a:p>
            </p:txBody>
          </p:sp>
          <p:sp>
            <p:nvSpPr>
              <p:cNvPr id="64" name="Freihandform 63">
                <a:extLst>
                  <a:ext uri="{FF2B5EF4-FFF2-40B4-BE49-F238E27FC236}">
                    <a16:creationId xmlns:a16="http://schemas.microsoft.com/office/drawing/2014/main" id="{93639D25-DD60-45E3-DA5E-A7D461BFED6B}"/>
                  </a:ext>
                </a:extLst>
              </p:cNvPr>
              <p:cNvSpPr/>
              <p:nvPr/>
            </p:nvSpPr>
            <p:spPr>
              <a:xfrm>
                <a:off x="2251681" y="1056373"/>
                <a:ext cx="66631" cy="121926"/>
              </a:xfrm>
              <a:custGeom>
                <a:avLst/>
                <a:gdLst>
                  <a:gd name="connsiteX0" fmla="*/ 51857 w 66631"/>
                  <a:gd name="connsiteY0" fmla="*/ 0 h 121926"/>
                  <a:gd name="connsiteX1" fmla="*/ 55865 w 66631"/>
                  <a:gd name="connsiteY1" fmla="*/ 13072 h 121926"/>
                  <a:gd name="connsiteX2" fmla="*/ 66396 w 66631"/>
                  <a:gd name="connsiteY2" fmla="*/ 92047 h 121926"/>
                  <a:gd name="connsiteX3" fmla="*/ 40235 w 66631"/>
                  <a:gd name="connsiteY3" fmla="*/ 121927 h 121926"/>
                  <a:gd name="connsiteX4" fmla="*/ 0 w 66631"/>
                  <a:gd name="connsiteY4" fmla="*/ 121927 h 121926"/>
                  <a:gd name="connsiteX5" fmla="*/ 0 w 66631"/>
                  <a:gd name="connsiteY5" fmla="*/ 86737 h 121926"/>
                  <a:gd name="connsiteX6" fmla="*/ 10557 w 66631"/>
                  <a:gd name="connsiteY6" fmla="*/ 55067 h 121926"/>
                  <a:gd name="connsiteX7" fmla="*/ 51857 w 66631"/>
                  <a:gd name="connsiteY7" fmla="*/ 0 h 121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631" h="121926">
                    <a:moveTo>
                      <a:pt x="51857" y="0"/>
                    </a:moveTo>
                    <a:cubicBezTo>
                      <a:pt x="53851" y="4106"/>
                      <a:pt x="55252" y="8476"/>
                      <a:pt x="55865" y="13072"/>
                    </a:cubicBezTo>
                    <a:lnTo>
                      <a:pt x="66396" y="92047"/>
                    </a:lnTo>
                    <a:cubicBezTo>
                      <a:pt x="68505" y="107869"/>
                      <a:pt x="56196" y="121927"/>
                      <a:pt x="40235" y="121927"/>
                    </a:cubicBezTo>
                    <a:lnTo>
                      <a:pt x="0" y="121927"/>
                    </a:lnTo>
                    <a:lnTo>
                      <a:pt x="0" y="86737"/>
                    </a:lnTo>
                    <a:cubicBezTo>
                      <a:pt x="0" y="75316"/>
                      <a:pt x="3704" y="64204"/>
                      <a:pt x="10557" y="55067"/>
                    </a:cubicBezTo>
                    <a:lnTo>
                      <a:pt x="51857" y="0"/>
                    </a:lnTo>
                    <a:close/>
                  </a:path>
                </a:pathLst>
              </a:custGeom>
              <a:solidFill>
                <a:srgbClr val="26ABB4"/>
              </a:solidFill>
              <a:ln w="1088" cap="flat">
                <a:noFill/>
                <a:prstDash val="solid"/>
                <a:miter/>
              </a:ln>
            </p:spPr>
            <p:txBody>
              <a:bodyPr rtlCol="0" anchor="ctr"/>
              <a:lstStyle/>
              <a:p>
                <a:endParaRPr lang="en-US"/>
              </a:p>
            </p:txBody>
          </p:sp>
          <p:sp>
            <p:nvSpPr>
              <p:cNvPr id="65" name="Freihandform 64">
                <a:extLst>
                  <a:ext uri="{FF2B5EF4-FFF2-40B4-BE49-F238E27FC236}">
                    <a16:creationId xmlns:a16="http://schemas.microsoft.com/office/drawing/2014/main" id="{804087AB-71B6-43E8-CE8F-32B89385648C}"/>
                  </a:ext>
                </a:extLst>
              </p:cNvPr>
              <p:cNvSpPr/>
              <p:nvPr/>
            </p:nvSpPr>
            <p:spPr>
              <a:xfrm>
                <a:off x="2207695" y="760589"/>
                <a:ext cx="57182" cy="42887"/>
              </a:xfrm>
              <a:custGeom>
                <a:avLst/>
                <a:gdLst>
                  <a:gd name="connsiteX0" fmla="*/ 57183 w 57182"/>
                  <a:gd name="connsiteY0" fmla="*/ 21444 h 42887"/>
                  <a:gd name="connsiteX1" fmla="*/ 21444 w 57182"/>
                  <a:gd name="connsiteY1" fmla="*/ 42887 h 42887"/>
                  <a:gd name="connsiteX2" fmla="*/ 0 w 57182"/>
                  <a:gd name="connsiteY2" fmla="*/ 21444 h 42887"/>
                  <a:gd name="connsiteX3" fmla="*/ 21444 w 57182"/>
                  <a:gd name="connsiteY3" fmla="*/ 0 h 42887"/>
                  <a:gd name="connsiteX4" fmla="*/ 57183 w 57182"/>
                  <a:gd name="connsiteY4" fmla="*/ 21444 h 42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82" h="42887">
                    <a:moveTo>
                      <a:pt x="57183" y="21444"/>
                    </a:moveTo>
                    <a:cubicBezTo>
                      <a:pt x="57183" y="33287"/>
                      <a:pt x="33287" y="42887"/>
                      <a:pt x="21444" y="42887"/>
                    </a:cubicBezTo>
                    <a:cubicBezTo>
                      <a:pt x="9600" y="42887"/>
                      <a:pt x="0" y="33287"/>
                      <a:pt x="0" y="21444"/>
                    </a:cubicBezTo>
                    <a:cubicBezTo>
                      <a:pt x="0" y="9600"/>
                      <a:pt x="9600" y="0"/>
                      <a:pt x="21444" y="0"/>
                    </a:cubicBezTo>
                    <a:cubicBezTo>
                      <a:pt x="33287" y="0"/>
                      <a:pt x="57183" y="9601"/>
                      <a:pt x="57183" y="21444"/>
                    </a:cubicBezTo>
                    <a:close/>
                  </a:path>
                </a:pathLst>
              </a:custGeom>
              <a:solidFill>
                <a:srgbClr val="26ABB4"/>
              </a:solidFill>
              <a:ln w="1088" cap="flat">
                <a:noFill/>
                <a:prstDash val="solid"/>
                <a:miter/>
              </a:ln>
            </p:spPr>
            <p:txBody>
              <a:bodyPr rtlCol="0" anchor="ctr"/>
              <a:lstStyle/>
              <a:p>
                <a:endParaRPr lang="en-US"/>
              </a:p>
            </p:txBody>
          </p:sp>
          <p:sp>
            <p:nvSpPr>
              <p:cNvPr id="66" name="Freihandform 65">
                <a:extLst>
                  <a:ext uri="{FF2B5EF4-FFF2-40B4-BE49-F238E27FC236}">
                    <a16:creationId xmlns:a16="http://schemas.microsoft.com/office/drawing/2014/main" id="{0ABE97B8-85F3-EBED-ACAB-91FCF92054DD}"/>
                  </a:ext>
                </a:extLst>
              </p:cNvPr>
              <p:cNvSpPr/>
              <p:nvPr/>
            </p:nvSpPr>
            <p:spPr>
              <a:xfrm>
                <a:off x="2264877" y="760589"/>
                <a:ext cx="57182" cy="42887"/>
              </a:xfrm>
              <a:custGeom>
                <a:avLst/>
                <a:gdLst>
                  <a:gd name="connsiteX0" fmla="*/ 0 w 57182"/>
                  <a:gd name="connsiteY0" fmla="*/ 21444 h 42887"/>
                  <a:gd name="connsiteX1" fmla="*/ 35739 w 57182"/>
                  <a:gd name="connsiteY1" fmla="*/ 0 h 42887"/>
                  <a:gd name="connsiteX2" fmla="*/ 57183 w 57182"/>
                  <a:gd name="connsiteY2" fmla="*/ 21444 h 42887"/>
                  <a:gd name="connsiteX3" fmla="*/ 35739 w 57182"/>
                  <a:gd name="connsiteY3" fmla="*/ 42887 h 42887"/>
                  <a:gd name="connsiteX4" fmla="*/ 0 w 57182"/>
                  <a:gd name="connsiteY4" fmla="*/ 21444 h 42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82" h="42887">
                    <a:moveTo>
                      <a:pt x="0" y="21444"/>
                    </a:moveTo>
                    <a:cubicBezTo>
                      <a:pt x="0" y="9600"/>
                      <a:pt x="23896" y="0"/>
                      <a:pt x="35739" y="0"/>
                    </a:cubicBezTo>
                    <a:cubicBezTo>
                      <a:pt x="47583" y="0"/>
                      <a:pt x="57183" y="9600"/>
                      <a:pt x="57183" y="21444"/>
                    </a:cubicBezTo>
                    <a:cubicBezTo>
                      <a:pt x="57183" y="33287"/>
                      <a:pt x="47583" y="42887"/>
                      <a:pt x="35739" y="42887"/>
                    </a:cubicBezTo>
                    <a:cubicBezTo>
                      <a:pt x="23896" y="42887"/>
                      <a:pt x="0" y="33287"/>
                      <a:pt x="0" y="21444"/>
                    </a:cubicBezTo>
                    <a:close/>
                  </a:path>
                </a:pathLst>
              </a:custGeom>
              <a:solidFill>
                <a:srgbClr val="26ABB4"/>
              </a:solidFill>
              <a:ln w="1088" cap="flat">
                <a:noFill/>
                <a:prstDash val="solid"/>
                <a:miter/>
              </a:ln>
            </p:spPr>
            <p:txBody>
              <a:bodyPr rtlCol="0" anchor="ctr"/>
              <a:lstStyle/>
              <a:p>
                <a:endParaRPr lang="en-US"/>
              </a:p>
            </p:txBody>
          </p:sp>
          <p:sp>
            <p:nvSpPr>
              <p:cNvPr id="67" name="Freihandform 66">
                <a:extLst>
                  <a:ext uri="{FF2B5EF4-FFF2-40B4-BE49-F238E27FC236}">
                    <a16:creationId xmlns:a16="http://schemas.microsoft.com/office/drawing/2014/main" id="{9CCC16A6-6EA9-CFB2-369C-218DEBBF0611}"/>
                  </a:ext>
                </a:extLst>
              </p:cNvPr>
              <p:cNvSpPr/>
              <p:nvPr/>
            </p:nvSpPr>
            <p:spPr>
              <a:xfrm>
                <a:off x="2225560" y="780748"/>
                <a:ext cx="45782" cy="53683"/>
              </a:xfrm>
              <a:custGeom>
                <a:avLst/>
                <a:gdLst>
                  <a:gd name="connsiteX0" fmla="*/ 39317 w 45782"/>
                  <a:gd name="connsiteY0" fmla="*/ 1285 h 53683"/>
                  <a:gd name="connsiteX1" fmla="*/ 40018 w 45782"/>
                  <a:gd name="connsiteY1" fmla="*/ 42958 h 53683"/>
                  <a:gd name="connsiteX2" fmla="*/ 10725 w 45782"/>
                  <a:gd name="connsiteY2" fmla="*/ 50807 h 53683"/>
                  <a:gd name="connsiteX3" fmla="*/ 2876 w 45782"/>
                  <a:gd name="connsiteY3" fmla="*/ 21514 h 53683"/>
                  <a:gd name="connsiteX4" fmla="*/ 39317 w 45782"/>
                  <a:gd name="connsiteY4" fmla="*/ 1285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2" h="53683">
                    <a:moveTo>
                      <a:pt x="39317" y="1285"/>
                    </a:moveTo>
                    <a:cubicBezTo>
                      <a:pt x="49573" y="7207"/>
                      <a:pt x="45939" y="32701"/>
                      <a:pt x="40018" y="42958"/>
                    </a:cubicBezTo>
                    <a:cubicBezTo>
                      <a:pt x="34097" y="53214"/>
                      <a:pt x="20982" y="56728"/>
                      <a:pt x="10725" y="50807"/>
                    </a:cubicBezTo>
                    <a:cubicBezTo>
                      <a:pt x="469" y="44887"/>
                      <a:pt x="-3045" y="31771"/>
                      <a:pt x="2876" y="21514"/>
                    </a:cubicBezTo>
                    <a:cubicBezTo>
                      <a:pt x="8799" y="11258"/>
                      <a:pt x="29061" y="-4637"/>
                      <a:pt x="39317" y="1285"/>
                    </a:cubicBezTo>
                    <a:close/>
                  </a:path>
                </a:pathLst>
              </a:custGeom>
              <a:solidFill>
                <a:srgbClr val="D0E8EA"/>
              </a:solidFill>
              <a:ln w="1088" cap="flat">
                <a:noFill/>
                <a:prstDash val="solid"/>
                <a:miter/>
              </a:ln>
            </p:spPr>
            <p:txBody>
              <a:bodyPr rtlCol="0" anchor="ctr"/>
              <a:lstStyle/>
              <a:p>
                <a:endParaRPr lang="en-US"/>
              </a:p>
            </p:txBody>
          </p:sp>
          <p:sp>
            <p:nvSpPr>
              <p:cNvPr id="68" name="Freihandform 67">
                <a:extLst>
                  <a:ext uri="{FF2B5EF4-FFF2-40B4-BE49-F238E27FC236}">
                    <a16:creationId xmlns:a16="http://schemas.microsoft.com/office/drawing/2014/main" id="{FEEEBE95-BD34-DCA8-3E50-E0542316484D}"/>
                  </a:ext>
                </a:extLst>
              </p:cNvPr>
              <p:cNvSpPr/>
              <p:nvPr/>
            </p:nvSpPr>
            <p:spPr>
              <a:xfrm>
                <a:off x="2258411" y="729635"/>
                <a:ext cx="45783" cy="53683"/>
              </a:xfrm>
              <a:custGeom>
                <a:avLst/>
                <a:gdLst>
                  <a:gd name="connsiteX0" fmla="*/ 6466 w 45783"/>
                  <a:gd name="connsiteY0" fmla="*/ 52398 h 53683"/>
                  <a:gd name="connsiteX1" fmla="*/ 5765 w 45783"/>
                  <a:gd name="connsiteY1" fmla="*/ 10725 h 53683"/>
                  <a:gd name="connsiteX2" fmla="*/ 35058 w 45783"/>
                  <a:gd name="connsiteY2" fmla="*/ 2876 h 53683"/>
                  <a:gd name="connsiteX3" fmla="*/ 42908 w 45783"/>
                  <a:gd name="connsiteY3" fmla="*/ 32169 h 53683"/>
                  <a:gd name="connsiteX4" fmla="*/ 6466 w 45783"/>
                  <a:gd name="connsiteY4" fmla="*/ 52398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3" h="53683">
                    <a:moveTo>
                      <a:pt x="6466" y="52398"/>
                    </a:moveTo>
                    <a:cubicBezTo>
                      <a:pt x="-3791" y="46477"/>
                      <a:pt x="-156" y="20982"/>
                      <a:pt x="5765" y="10725"/>
                    </a:cubicBezTo>
                    <a:cubicBezTo>
                      <a:pt x="11687" y="469"/>
                      <a:pt x="24802" y="-3045"/>
                      <a:pt x="35058" y="2876"/>
                    </a:cubicBezTo>
                    <a:cubicBezTo>
                      <a:pt x="45315" y="8797"/>
                      <a:pt x="48828" y="21912"/>
                      <a:pt x="42908" y="32169"/>
                    </a:cubicBezTo>
                    <a:cubicBezTo>
                      <a:pt x="36985" y="42426"/>
                      <a:pt x="16723" y="58320"/>
                      <a:pt x="6466" y="52398"/>
                    </a:cubicBezTo>
                    <a:close/>
                  </a:path>
                </a:pathLst>
              </a:custGeom>
              <a:solidFill>
                <a:srgbClr val="D0E8EA"/>
              </a:solidFill>
              <a:ln w="1088" cap="flat">
                <a:noFill/>
                <a:prstDash val="solid"/>
                <a:miter/>
              </a:ln>
            </p:spPr>
            <p:txBody>
              <a:bodyPr rtlCol="0" anchor="ctr"/>
              <a:lstStyle/>
              <a:p>
                <a:endParaRPr lang="en-US"/>
              </a:p>
            </p:txBody>
          </p:sp>
          <p:sp>
            <p:nvSpPr>
              <p:cNvPr id="69" name="Freihandform 68">
                <a:extLst>
                  <a:ext uri="{FF2B5EF4-FFF2-40B4-BE49-F238E27FC236}">
                    <a16:creationId xmlns:a16="http://schemas.microsoft.com/office/drawing/2014/main" id="{F73980F4-D287-F8E0-9C29-569C3631CE8B}"/>
                  </a:ext>
                </a:extLst>
              </p:cNvPr>
              <p:cNvSpPr/>
              <p:nvPr/>
            </p:nvSpPr>
            <p:spPr>
              <a:xfrm>
                <a:off x="2258411" y="780748"/>
                <a:ext cx="45783" cy="53683"/>
              </a:xfrm>
              <a:custGeom>
                <a:avLst/>
                <a:gdLst>
                  <a:gd name="connsiteX0" fmla="*/ 6466 w 45783"/>
                  <a:gd name="connsiteY0" fmla="*/ 1285 h 53683"/>
                  <a:gd name="connsiteX1" fmla="*/ 5765 w 45783"/>
                  <a:gd name="connsiteY1" fmla="*/ 42958 h 53683"/>
                  <a:gd name="connsiteX2" fmla="*/ 35058 w 45783"/>
                  <a:gd name="connsiteY2" fmla="*/ 50807 h 53683"/>
                  <a:gd name="connsiteX3" fmla="*/ 42908 w 45783"/>
                  <a:gd name="connsiteY3" fmla="*/ 21514 h 53683"/>
                  <a:gd name="connsiteX4" fmla="*/ 6466 w 45783"/>
                  <a:gd name="connsiteY4" fmla="*/ 1285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3" h="53683">
                    <a:moveTo>
                      <a:pt x="6466" y="1285"/>
                    </a:moveTo>
                    <a:cubicBezTo>
                      <a:pt x="-3791" y="7207"/>
                      <a:pt x="-156" y="32701"/>
                      <a:pt x="5765" y="42958"/>
                    </a:cubicBezTo>
                    <a:cubicBezTo>
                      <a:pt x="11687" y="53214"/>
                      <a:pt x="24802" y="56728"/>
                      <a:pt x="35058" y="50807"/>
                    </a:cubicBezTo>
                    <a:cubicBezTo>
                      <a:pt x="45315" y="44887"/>
                      <a:pt x="48828" y="31771"/>
                      <a:pt x="42908" y="21514"/>
                    </a:cubicBezTo>
                    <a:cubicBezTo>
                      <a:pt x="36985" y="11258"/>
                      <a:pt x="16723" y="-4637"/>
                      <a:pt x="6466" y="1285"/>
                    </a:cubicBezTo>
                    <a:close/>
                  </a:path>
                </a:pathLst>
              </a:custGeom>
              <a:solidFill>
                <a:srgbClr val="97CCD2"/>
              </a:solidFill>
              <a:ln w="1088" cap="flat">
                <a:noFill/>
                <a:prstDash val="solid"/>
                <a:miter/>
              </a:ln>
            </p:spPr>
            <p:txBody>
              <a:bodyPr rtlCol="0" anchor="ctr"/>
              <a:lstStyle/>
              <a:p>
                <a:endParaRPr lang="en-US"/>
              </a:p>
            </p:txBody>
          </p:sp>
          <p:sp>
            <p:nvSpPr>
              <p:cNvPr id="70" name="Freihandform 69">
                <a:extLst>
                  <a:ext uri="{FF2B5EF4-FFF2-40B4-BE49-F238E27FC236}">
                    <a16:creationId xmlns:a16="http://schemas.microsoft.com/office/drawing/2014/main" id="{07B7C5E0-C03B-AD2B-39DA-956FBF51B5C1}"/>
                  </a:ext>
                </a:extLst>
              </p:cNvPr>
              <p:cNvSpPr/>
              <p:nvPr/>
            </p:nvSpPr>
            <p:spPr>
              <a:xfrm>
                <a:off x="2225560" y="729635"/>
                <a:ext cx="45782" cy="53683"/>
              </a:xfrm>
              <a:custGeom>
                <a:avLst/>
                <a:gdLst>
                  <a:gd name="connsiteX0" fmla="*/ 39317 w 45782"/>
                  <a:gd name="connsiteY0" fmla="*/ 52398 h 53683"/>
                  <a:gd name="connsiteX1" fmla="*/ 40018 w 45782"/>
                  <a:gd name="connsiteY1" fmla="*/ 10725 h 53683"/>
                  <a:gd name="connsiteX2" fmla="*/ 10725 w 45782"/>
                  <a:gd name="connsiteY2" fmla="*/ 2876 h 53683"/>
                  <a:gd name="connsiteX3" fmla="*/ 2876 w 45782"/>
                  <a:gd name="connsiteY3" fmla="*/ 32169 h 53683"/>
                  <a:gd name="connsiteX4" fmla="*/ 39317 w 45782"/>
                  <a:gd name="connsiteY4" fmla="*/ 52398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2" h="53683">
                    <a:moveTo>
                      <a:pt x="39317" y="52398"/>
                    </a:moveTo>
                    <a:cubicBezTo>
                      <a:pt x="49573" y="46477"/>
                      <a:pt x="45939" y="20982"/>
                      <a:pt x="40018" y="10725"/>
                    </a:cubicBezTo>
                    <a:cubicBezTo>
                      <a:pt x="34097" y="469"/>
                      <a:pt x="20982" y="-3045"/>
                      <a:pt x="10725" y="2876"/>
                    </a:cubicBezTo>
                    <a:cubicBezTo>
                      <a:pt x="469" y="8797"/>
                      <a:pt x="-3045" y="21912"/>
                      <a:pt x="2876" y="32169"/>
                    </a:cubicBezTo>
                    <a:cubicBezTo>
                      <a:pt x="8799" y="42426"/>
                      <a:pt x="29061" y="58320"/>
                      <a:pt x="39317" y="52398"/>
                    </a:cubicBezTo>
                    <a:close/>
                  </a:path>
                </a:pathLst>
              </a:custGeom>
              <a:solidFill>
                <a:srgbClr val="97CCD2"/>
              </a:solidFill>
              <a:ln w="1088" cap="flat">
                <a:noFill/>
                <a:prstDash val="solid"/>
                <a:miter/>
              </a:ln>
            </p:spPr>
            <p:txBody>
              <a:bodyPr rtlCol="0" anchor="ctr"/>
              <a:lstStyle/>
              <a:p>
                <a:endParaRPr lang="en-US"/>
              </a:p>
            </p:txBody>
          </p:sp>
          <p:sp>
            <p:nvSpPr>
              <p:cNvPr id="71" name="Freihandform 70">
                <a:extLst>
                  <a:ext uri="{FF2B5EF4-FFF2-40B4-BE49-F238E27FC236}">
                    <a16:creationId xmlns:a16="http://schemas.microsoft.com/office/drawing/2014/main" id="{11079128-C686-11E1-219C-9653162D0749}"/>
                  </a:ext>
                </a:extLst>
              </p:cNvPr>
              <p:cNvSpPr/>
              <p:nvPr/>
            </p:nvSpPr>
            <p:spPr>
              <a:xfrm>
                <a:off x="2250582" y="767737"/>
                <a:ext cx="28591" cy="28591"/>
              </a:xfrm>
              <a:custGeom>
                <a:avLst/>
                <a:gdLst>
                  <a:gd name="connsiteX0" fmla="*/ 28591 w 28591"/>
                  <a:gd name="connsiteY0" fmla="*/ 14296 h 28591"/>
                  <a:gd name="connsiteX1" fmla="*/ 14296 w 28591"/>
                  <a:gd name="connsiteY1" fmla="*/ 28591 h 28591"/>
                  <a:gd name="connsiteX2" fmla="*/ 0 w 28591"/>
                  <a:gd name="connsiteY2" fmla="*/ 14296 h 28591"/>
                  <a:gd name="connsiteX3" fmla="*/ 14296 w 28591"/>
                  <a:gd name="connsiteY3" fmla="*/ 0 h 28591"/>
                  <a:gd name="connsiteX4" fmla="*/ 28591 w 28591"/>
                  <a:gd name="connsiteY4" fmla="*/ 14296 h 28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91" h="28591">
                    <a:moveTo>
                      <a:pt x="28591" y="14296"/>
                    </a:moveTo>
                    <a:cubicBezTo>
                      <a:pt x="28591" y="22191"/>
                      <a:pt x="22191" y="28591"/>
                      <a:pt x="14296" y="28591"/>
                    </a:cubicBezTo>
                    <a:cubicBezTo>
                      <a:pt x="6400" y="28591"/>
                      <a:pt x="0" y="22191"/>
                      <a:pt x="0" y="14296"/>
                    </a:cubicBezTo>
                    <a:cubicBezTo>
                      <a:pt x="0" y="6400"/>
                      <a:pt x="6400" y="0"/>
                      <a:pt x="14296" y="0"/>
                    </a:cubicBezTo>
                    <a:cubicBezTo>
                      <a:pt x="22191" y="0"/>
                      <a:pt x="28591" y="6400"/>
                      <a:pt x="28591" y="14296"/>
                    </a:cubicBezTo>
                    <a:close/>
                  </a:path>
                </a:pathLst>
              </a:custGeom>
              <a:solidFill>
                <a:srgbClr val="FFFFFF"/>
              </a:solidFill>
              <a:ln w="1088" cap="flat">
                <a:noFill/>
                <a:prstDash val="solid"/>
                <a:miter/>
              </a:ln>
            </p:spPr>
            <p:txBody>
              <a:bodyPr rtlCol="0" anchor="ctr"/>
              <a:lstStyle/>
              <a:p>
                <a:endParaRPr lang="en-US"/>
              </a:p>
            </p:txBody>
          </p:sp>
          <p:sp>
            <p:nvSpPr>
              <p:cNvPr id="72" name="Freihandform 71">
                <a:extLst>
                  <a:ext uri="{FF2B5EF4-FFF2-40B4-BE49-F238E27FC236}">
                    <a16:creationId xmlns:a16="http://schemas.microsoft.com/office/drawing/2014/main" id="{6C1E7867-907E-7A17-9A35-A1E46C22662C}"/>
                  </a:ext>
                </a:extLst>
              </p:cNvPr>
              <p:cNvSpPr/>
              <p:nvPr/>
            </p:nvSpPr>
            <p:spPr>
              <a:xfrm>
                <a:off x="2043345" y="775821"/>
                <a:ext cx="63160" cy="51614"/>
              </a:xfrm>
              <a:custGeom>
                <a:avLst/>
                <a:gdLst>
                  <a:gd name="connsiteX0" fmla="*/ 0 w 63160"/>
                  <a:gd name="connsiteY0" fmla="*/ 0 h 51614"/>
                  <a:gd name="connsiteX1" fmla="*/ 5999 w 63160"/>
                  <a:gd name="connsiteY1" fmla="*/ 50585 h 51614"/>
                  <a:gd name="connsiteX2" fmla="*/ 57683 w 63160"/>
                  <a:gd name="connsiteY2" fmla="*/ 50337 h 51614"/>
                  <a:gd name="connsiteX3" fmla="*/ 57683 w 63160"/>
                  <a:gd name="connsiteY3" fmla="*/ 49485 h 51614"/>
                  <a:gd name="connsiteX4" fmla="*/ 63161 w 63160"/>
                  <a:gd name="connsiteY4" fmla="*/ 0 h 51614"/>
                  <a:gd name="connsiteX5" fmla="*/ 0 w 63160"/>
                  <a:gd name="connsiteY5" fmla="*/ 0 h 51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160" h="51614">
                    <a:moveTo>
                      <a:pt x="0" y="0"/>
                    </a:moveTo>
                    <a:cubicBezTo>
                      <a:pt x="3997" y="20121"/>
                      <a:pt x="5999" y="50585"/>
                      <a:pt x="5999" y="50585"/>
                    </a:cubicBezTo>
                    <a:cubicBezTo>
                      <a:pt x="5999" y="50585"/>
                      <a:pt x="31369" y="53058"/>
                      <a:pt x="57683" y="50337"/>
                    </a:cubicBezTo>
                    <a:cubicBezTo>
                      <a:pt x="57683" y="50056"/>
                      <a:pt x="57683" y="49760"/>
                      <a:pt x="57683" y="49485"/>
                    </a:cubicBezTo>
                    <a:cubicBezTo>
                      <a:pt x="57683" y="32566"/>
                      <a:pt x="59553" y="15972"/>
                      <a:pt x="63161" y="0"/>
                    </a:cubicBezTo>
                    <a:lnTo>
                      <a:pt x="0" y="0"/>
                    </a:lnTo>
                    <a:close/>
                  </a:path>
                </a:pathLst>
              </a:custGeom>
              <a:solidFill>
                <a:srgbClr val="8D5F3D"/>
              </a:solidFill>
              <a:ln w="1088" cap="flat">
                <a:noFill/>
                <a:prstDash val="solid"/>
                <a:miter/>
              </a:ln>
            </p:spPr>
            <p:txBody>
              <a:bodyPr rtlCol="0" anchor="ctr"/>
              <a:lstStyle/>
              <a:p>
                <a:endParaRPr lang="en-US"/>
              </a:p>
            </p:txBody>
          </p:sp>
        </p:grpSp>
        <p:pic>
          <p:nvPicPr>
            <p:cNvPr id="37" name="Grafik 36">
              <a:extLst>
                <a:ext uri="{FF2B5EF4-FFF2-40B4-BE49-F238E27FC236}">
                  <a16:creationId xmlns:a16="http://schemas.microsoft.com/office/drawing/2014/main" id="{AA1E8863-5018-4EF4-17E6-B3517FDA052C}"/>
                </a:ext>
              </a:extLst>
            </p:cNvPr>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tretch>
              <a:fillRect/>
            </a:stretch>
          </p:blipFill>
          <p:spPr>
            <a:xfrm>
              <a:off x="1263083" y="595494"/>
              <a:ext cx="371821" cy="371821"/>
            </a:xfrm>
            <a:prstGeom prst="rect">
              <a:avLst/>
            </a:prstGeom>
          </p:spPr>
        </p:pic>
        <p:grpSp>
          <p:nvGrpSpPr>
            <p:cNvPr id="38" name="Grafik 279">
              <a:extLst>
                <a:ext uri="{FF2B5EF4-FFF2-40B4-BE49-F238E27FC236}">
                  <a16:creationId xmlns:a16="http://schemas.microsoft.com/office/drawing/2014/main" id="{494D5998-B65F-C2B4-CD02-401C5E815FDB}"/>
                </a:ext>
              </a:extLst>
            </p:cNvPr>
            <p:cNvGrpSpPr/>
            <p:nvPr/>
          </p:nvGrpSpPr>
          <p:grpSpPr>
            <a:xfrm>
              <a:off x="1161758" y="696777"/>
              <a:ext cx="324833" cy="446946"/>
              <a:chOff x="4573027" y="1333500"/>
              <a:chExt cx="3045955" cy="4191009"/>
            </a:xfrm>
          </p:grpSpPr>
          <p:sp>
            <p:nvSpPr>
              <p:cNvPr id="39" name="Freihandform 38">
                <a:extLst>
                  <a:ext uri="{FF2B5EF4-FFF2-40B4-BE49-F238E27FC236}">
                    <a16:creationId xmlns:a16="http://schemas.microsoft.com/office/drawing/2014/main" id="{3805B51E-6EB4-12E7-0259-97D12E372CA7}"/>
                  </a:ext>
                </a:extLst>
              </p:cNvPr>
              <p:cNvSpPr/>
              <p:nvPr/>
            </p:nvSpPr>
            <p:spPr>
              <a:xfrm>
                <a:off x="4573027" y="1333500"/>
                <a:ext cx="3045947" cy="4191000"/>
              </a:xfrm>
              <a:custGeom>
                <a:avLst/>
                <a:gdLst>
                  <a:gd name="connsiteX0" fmla="*/ 3045668 w 3045947"/>
                  <a:gd name="connsiteY0" fmla="*/ 3799313 h 4191000"/>
                  <a:gd name="connsiteX1" fmla="*/ 3038753 w 3045947"/>
                  <a:gd name="connsiteY1" fmla="*/ 3737058 h 4191000"/>
                  <a:gd name="connsiteX2" fmla="*/ 2989214 w 3045947"/>
                  <a:gd name="connsiteY2" fmla="*/ 3697415 h 4191000"/>
                  <a:gd name="connsiteX3" fmla="*/ 2985337 w 3045947"/>
                  <a:gd name="connsiteY3" fmla="*/ 3697843 h 4191000"/>
                  <a:gd name="connsiteX4" fmla="*/ 2918405 w 3045947"/>
                  <a:gd name="connsiteY4" fmla="*/ 3162405 h 4191000"/>
                  <a:gd name="connsiteX5" fmla="*/ 2712341 w 3045947"/>
                  <a:gd name="connsiteY5" fmla="*/ 2911050 h 4191000"/>
                  <a:gd name="connsiteX6" fmla="*/ 2340418 w 3045947"/>
                  <a:gd name="connsiteY6" fmla="*/ 2787072 h 4191000"/>
                  <a:gd name="connsiteX7" fmla="*/ 2193933 w 3045947"/>
                  <a:gd name="connsiteY7" fmla="*/ 2814447 h 4191000"/>
                  <a:gd name="connsiteX8" fmla="*/ 2084377 w 3045947"/>
                  <a:gd name="connsiteY8" fmla="*/ 2777928 h 4191000"/>
                  <a:gd name="connsiteX9" fmla="*/ 1980173 w 3045947"/>
                  <a:gd name="connsiteY9" fmla="*/ 2633348 h 4191000"/>
                  <a:gd name="connsiteX10" fmla="*/ 1980173 w 3045947"/>
                  <a:gd name="connsiteY10" fmla="*/ 2387584 h 4191000"/>
                  <a:gd name="connsiteX11" fmla="*/ 2308414 w 3045947"/>
                  <a:gd name="connsiteY11" fmla="*/ 2250815 h 4191000"/>
                  <a:gd name="connsiteX12" fmla="*/ 2589773 w 3045947"/>
                  <a:gd name="connsiteY12" fmla="*/ 1828800 h 4191000"/>
                  <a:gd name="connsiteX13" fmla="*/ 2589773 w 3045947"/>
                  <a:gd name="connsiteY13" fmla="*/ 1752600 h 4191000"/>
                  <a:gd name="connsiteX14" fmla="*/ 2818373 w 3045947"/>
                  <a:gd name="connsiteY14" fmla="*/ 1524000 h 4191000"/>
                  <a:gd name="connsiteX15" fmla="*/ 2669412 w 3045947"/>
                  <a:gd name="connsiteY15" fmla="*/ 1309688 h 4191000"/>
                  <a:gd name="connsiteX16" fmla="*/ 2706426 w 3045947"/>
                  <a:gd name="connsiteY16" fmla="*/ 643423 h 4191000"/>
                  <a:gd name="connsiteX17" fmla="*/ 2097769 w 3045947"/>
                  <a:gd name="connsiteY17" fmla="*/ 0 h 4191000"/>
                  <a:gd name="connsiteX18" fmla="*/ 948187 w 3045947"/>
                  <a:gd name="connsiteY18" fmla="*/ 0 h 4191000"/>
                  <a:gd name="connsiteX19" fmla="*/ 339520 w 3045947"/>
                  <a:gd name="connsiteY19" fmla="*/ 643414 h 4191000"/>
                  <a:gd name="connsiteX20" fmla="*/ 376534 w 3045947"/>
                  <a:gd name="connsiteY20" fmla="*/ 1309678 h 4191000"/>
                  <a:gd name="connsiteX21" fmla="*/ 227573 w 3045947"/>
                  <a:gd name="connsiteY21" fmla="*/ 1524000 h 4191000"/>
                  <a:gd name="connsiteX22" fmla="*/ 456173 w 3045947"/>
                  <a:gd name="connsiteY22" fmla="*/ 1752600 h 4191000"/>
                  <a:gd name="connsiteX23" fmla="*/ 456173 w 3045947"/>
                  <a:gd name="connsiteY23" fmla="*/ 1828800 h 4191000"/>
                  <a:gd name="connsiteX24" fmla="*/ 737522 w 3045947"/>
                  <a:gd name="connsiteY24" fmla="*/ 2250834 h 4191000"/>
                  <a:gd name="connsiteX25" fmla="*/ 1065773 w 3045947"/>
                  <a:gd name="connsiteY25" fmla="*/ 2387603 h 4191000"/>
                  <a:gd name="connsiteX26" fmla="*/ 1065773 w 3045947"/>
                  <a:gd name="connsiteY26" fmla="*/ 2633358 h 4191000"/>
                  <a:gd name="connsiteX27" fmla="*/ 961569 w 3045947"/>
                  <a:gd name="connsiteY27" fmla="*/ 2777938 h 4191000"/>
                  <a:gd name="connsiteX28" fmla="*/ 852013 w 3045947"/>
                  <a:gd name="connsiteY28" fmla="*/ 2814457 h 4191000"/>
                  <a:gd name="connsiteX29" fmla="*/ 705528 w 3045947"/>
                  <a:gd name="connsiteY29" fmla="*/ 2787082 h 4191000"/>
                  <a:gd name="connsiteX30" fmla="*/ 333605 w 3045947"/>
                  <a:gd name="connsiteY30" fmla="*/ 2911059 h 4191000"/>
                  <a:gd name="connsiteX31" fmla="*/ 127541 w 3045947"/>
                  <a:gd name="connsiteY31" fmla="*/ 3162414 h 4191000"/>
                  <a:gd name="connsiteX32" fmla="*/ 60609 w 3045947"/>
                  <a:gd name="connsiteY32" fmla="*/ 3697853 h 4191000"/>
                  <a:gd name="connsiteX33" fmla="*/ 56733 w 3045947"/>
                  <a:gd name="connsiteY33" fmla="*/ 3697424 h 4191000"/>
                  <a:gd name="connsiteX34" fmla="*/ 7193 w 3045947"/>
                  <a:gd name="connsiteY34" fmla="*/ 3737067 h 4191000"/>
                  <a:gd name="connsiteX35" fmla="*/ 278 w 3045947"/>
                  <a:gd name="connsiteY35" fmla="*/ 3799323 h 4191000"/>
                  <a:gd name="connsiteX36" fmla="*/ 39911 w 3045947"/>
                  <a:gd name="connsiteY36" fmla="*/ 3848862 h 4191000"/>
                  <a:gd name="connsiteX37" fmla="*/ 151373 w 3045947"/>
                  <a:gd name="connsiteY37" fmla="*/ 3861245 h 4191000"/>
                  <a:gd name="connsiteX38" fmla="*/ 151373 w 3045947"/>
                  <a:gd name="connsiteY38" fmla="*/ 4038600 h 4191000"/>
                  <a:gd name="connsiteX39" fmla="*/ 303773 w 3045947"/>
                  <a:gd name="connsiteY39" fmla="*/ 4191000 h 4191000"/>
                  <a:gd name="connsiteX40" fmla="*/ 2742173 w 3045947"/>
                  <a:gd name="connsiteY40" fmla="*/ 4191000 h 4191000"/>
                  <a:gd name="connsiteX41" fmla="*/ 2894573 w 3045947"/>
                  <a:gd name="connsiteY41" fmla="*/ 4038600 h 4191000"/>
                  <a:gd name="connsiteX42" fmla="*/ 2894573 w 3045947"/>
                  <a:gd name="connsiteY42" fmla="*/ 3861235 h 4191000"/>
                  <a:gd name="connsiteX43" fmla="*/ 3006035 w 3045947"/>
                  <a:gd name="connsiteY43" fmla="*/ 3848853 h 4191000"/>
                  <a:gd name="connsiteX44" fmla="*/ 3045668 w 3045947"/>
                  <a:gd name="connsiteY44" fmla="*/ 3799313 h 41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045947" h="4191000">
                    <a:moveTo>
                      <a:pt x="3045668" y="3799313"/>
                    </a:moveTo>
                    <a:lnTo>
                      <a:pt x="3038753" y="3737058"/>
                    </a:lnTo>
                    <a:cubicBezTo>
                      <a:pt x="3036019" y="3712435"/>
                      <a:pt x="3013836" y="3694681"/>
                      <a:pt x="2989214" y="3697415"/>
                    </a:cubicBezTo>
                    <a:lnTo>
                      <a:pt x="2985337" y="3697843"/>
                    </a:lnTo>
                    <a:lnTo>
                      <a:pt x="2918405" y="3162405"/>
                    </a:lnTo>
                    <a:cubicBezTo>
                      <a:pt x="2903841" y="3045933"/>
                      <a:pt x="2823697" y="2948169"/>
                      <a:pt x="2712341" y="2911050"/>
                    </a:cubicBezTo>
                    <a:lnTo>
                      <a:pt x="2340418" y="2787072"/>
                    </a:lnTo>
                    <a:cubicBezTo>
                      <a:pt x="2289345" y="2770042"/>
                      <a:pt x="2233319" y="2780881"/>
                      <a:pt x="2193933" y="2814447"/>
                    </a:cubicBezTo>
                    <a:lnTo>
                      <a:pt x="2084377" y="2777928"/>
                    </a:lnTo>
                    <a:cubicBezTo>
                      <a:pt x="2022140" y="2757183"/>
                      <a:pt x="1980173" y="2698947"/>
                      <a:pt x="1980173" y="2633348"/>
                    </a:cubicBezTo>
                    <a:lnTo>
                      <a:pt x="1980173" y="2387584"/>
                    </a:lnTo>
                    <a:lnTo>
                      <a:pt x="2308414" y="2250815"/>
                    </a:lnTo>
                    <a:cubicBezTo>
                      <a:pt x="2478797" y="2179844"/>
                      <a:pt x="2589773" y="2013376"/>
                      <a:pt x="2589773" y="1828800"/>
                    </a:cubicBezTo>
                    <a:lnTo>
                      <a:pt x="2589773" y="1752600"/>
                    </a:lnTo>
                    <a:cubicBezTo>
                      <a:pt x="2716027" y="1752600"/>
                      <a:pt x="2818373" y="1650254"/>
                      <a:pt x="2818373" y="1524000"/>
                    </a:cubicBezTo>
                    <a:cubicBezTo>
                      <a:pt x="2818373" y="1425769"/>
                      <a:pt x="2756394" y="1342025"/>
                      <a:pt x="2669412" y="1309688"/>
                    </a:cubicBezTo>
                    <a:lnTo>
                      <a:pt x="2706426" y="643423"/>
                    </a:lnTo>
                    <a:cubicBezTo>
                      <a:pt x="2725847" y="293989"/>
                      <a:pt x="2447746" y="0"/>
                      <a:pt x="2097769" y="0"/>
                    </a:cubicBezTo>
                    <a:lnTo>
                      <a:pt x="948187" y="0"/>
                    </a:lnTo>
                    <a:cubicBezTo>
                      <a:pt x="598229" y="0"/>
                      <a:pt x="320108" y="293989"/>
                      <a:pt x="339520" y="643414"/>
                    </a:cubicBezTo>
                    <a:lnTo>
                      <a:pt x="376534" y="1309678"/>
                    </a:lnTo>
                    <a:cubicBezTo>
                      <a:pt x="289552" y="1342025"/>
                      <a:pt x="227573" y="1425769"/>
                      <a:pt x="227573" y="1524000"/>
                    </a:cubicBezTo>
                    <a:cubicBezTo>
                      <a:pt x="227573" y="1650254"/>
                      <a:pt x="329919" y="1752600"/>
                      <a:pt x="456173" y="1752600"/>
                    </a:cubicBezTo>
                    <a:lnTo>
                      <a:pt x="456173" y="1828800"/>
                    </a:lnTo>
                    <a:cubicBezTo>
                      <a:pt x="456173" y="2013366"/>
                      <a:pt x="567149" y="2179835"/>
                      <a:pt x="737522" y="2250834"/>
                    </a:cubicBezTo>
                    <a:lnTo>
                      <a:pt x="1065773" y="2387603"/>
                    </a:lnTo>
                    <a:lnTo>
                      <a:pt x="1065773" y="2633358"/>
                    </a:lnTo>
                    <a:cubicBezTo>
                      <a:pt x="1065773" y="2698957"/>
                      <a:pt x="1023796" y="2757192"/>
                      <a:pt x="961569" y="2777938"/>
                    </a:cubicBezTo>
                    <a:lnTo>
                      <a:pt x="852013" y="2814457"/>
                    </a:lnTo>
                    <a:cubicBezTo>
                      <a:pt x="812627" y="2780891"/>
                      <a:pt x="756601" y="2770051"/>
                      <a:pt x="705528" y="2787082"/>
                    </a:cubicBezTo>
                    <a:lnTo>
                      <a:pt x="333605" y="2911059"/>
                    </a:lnTo>
                    <a:cubicBezTo>
                      <a:pt x="222248" y="2948178"/>
                      <a:pt x="142105" y="3045943"/>
                      <a:pt x="127541" y="3162414"/>
                    </a:cubicBezTo>
                    <a:lnTo>
                      <a:pt x="60609" y="3697853"/>
                    </a:lnTo>
                    <a:lnTo>
                      <a:pt x="56733" y="3697424"/>
                    </a:lnTo>
                    <a:cubicBezTo>
                      <a:pt x="32101" y="3694691"/>
                      <a:pt x="9927" y="3712435"/>
                      <a:pt x="7193" y="3737067"/>
                    </a:cubicBezTo>
                    <a:lnTo>
                      <a:pt x="278" y="3799323"/>
                    </a:lnTo>
                    <a:cubicBezTo>
                      <a:pt x="-2456" y="3823945"/>
                      <a:pt x="15289" y="3846128"/>
                      <a:pt x="39911" y="3848862"/>
                    </a:cubicBezTo>
                    <a:lnTo>
                      <a:pt x="151373" y="3861245"/>
                    </a:lnTo>
                    <a:lnTo>
                      <a:pt x="151373" y="4038600"/>
                    </a:lnTo>
                    <a:cubicBezTo>
                      <a:pt x="151373" y="4122763"/>
                      <a:pt x="219601" y="4191000"/>
                      <a:pt x="303773" y="4191000"/>
                    </a:cubicBezTo>
                    <a:lnTo>
                      <a:pt x="2742173" y="4191000"/>
                    </a:lnTo>
                    <a:cubicBezTo>
                      <a:pt x="2826346" y="4191000"/>
                      <a:pt x="2894573" y="4122763"/>
                      <a:pt x="2894573" y="4038600"/>
                    </a:cubicBezTo>
                    <a:lnTo>
                      <a:pt x="2894573" y="3861235"/>
                    </a:lnTo>
                    <a:lnTo>
                      <a:pt x="3006035" y="3848853"/>
                    </a:lnTo>
                    <a:cubicBezTo>
                      <a:pt x="3030657" y="3846119"/>
                      <a:pt x="3048411" y="3823935"/>
                      <a:pt x="3045668" y="3799313"/>
                    </a:cubicBezTo>
                    <a:close/>
                  </a:path>
                </a:pathLst>
              </a:custGeom>
              <a:solidFill>
                <a:srgbClr val="A2795C"/>
              </a:solidFill>
              <a:ln w="9525" cap="flat">
                <a:noFill/>
                <a:prstDash val="solid"/>
                <a:miter/>
              </a:ln>
            </p:spPr>
            <p:txBody>
              <a:bodyPr rtlCol="0" anchor="ctr"/>
              <a:lstStyle/>
              <a:p>
                <a:endParaRPr lang="en-US"/>
              </a:p>
            </p:txBody>
          </p:sp>
          <p:sp>
            <p:nvSpPr>
              <p:cNvPr id="40" name="Freihandform 39">
                <a:extLst>
                  <a:ext uri="{FF2B5EF4-FFF2-40B4-BE49-F238E27FC236}">
                    <a16:creationId xmlns:a16="http://schemas.microsoft.com/office/drawing/2014/main" id="{ED7E11C0-953A-5ABC-6A54-536AF3E0664D}"/>
                  </a:ext>
                </a:extLst>
              </p:cNvPr>
              <p:cNvSpPr/>
              <p:nvPr/>
            </p:nvSpPr>
            <p:spPr>
              <a:xfrm>
                <a:off x="4911589" y="1333500"/>
                <a:ext cx="2368822" cy="1371600"/>
              </a:xfrm>
              <a:custGeom>
                <a:avLst/>
                <a:gdLst>
                  <a:gd name="connsiteX0" fmla="*/ 958 w 2368822"/>
                  <a:gd name="connsiteY0" fmla="*/ 643414 h 1371600"/>
                  <a:gd name="connsiteX1" fmla="*/ 41411 w 2368822"/>
                  <a:gd name="connsiteY1" fmla="*/ 1371600 h 1371600"/>
                  <a:gd name="connsiteX2" fmla="*/ 2327411 w 2368822"/>
                  <a:gd name="connsiteY2" fmla="*/ 1371600 h 1371600"/>
                  <a:gd name="connsiteX3" fmla="*/ 2367863 w 2368822"/>
                  <a:gd name="connsiteY3" fmla="*/ 643414 h 1371600"/>
                  <a:gd name="connsiteX4" fmla="*/ 1759206 w 2368822"/>
                  <a:gd name="connsiteY4" fmla="*/ 0 h 1371600"/>
                  <a:gd name="connsiteX5" fmla="*/ 609624 w 2368822"/>
                  <a:gd name="connsiteY5" fmla="*/ 0 h 1371600"/>
                  <a:gd name="connsiteX6" fmla="*/ 958 w 2368822"/>
                  <a:gd name="connsiteY6" fmla="*/ 643414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68822" h="1371600">
                    <a:moveTo>
                      <a:pt x="958" y="643414"/>
                    </a:moveTo>
                    <a:lnTo>
                      <a:pt x="41411" y="1371600"/>
                    </a:lnTo>
                    <a:lnTo>
                      <a:pt x="2327411" y="1371600"/>
                    </a:lnTo>
                    <a:lnTo>
                      <a:pt x="2367863" y="643414"/>
                    </a:lnTo>
                    <a:cubicBezTo>
                      <a:pt x="2387285" y="293989"/>
                      <a:pt x="2109183" y="0"/>
                      <a:pt x="1759206" y="0"/>
                    </a:cubicBezTo>
                    <a:lnTo>
                      <a:pt x="609624" y="0"/>
                    </a:lnTo>
                    <a:cubicBezTo>
                      <a:pt x="259657" y="0"/>
                      <a:pt x="-18454" y="293989"/>
                      <a:pt x="958" y="643414"/>
                    </a:cubicBezTo>
                    <a:close/>
                  </a:path>
                </a:pathLst>
              </a:custGeom>
              <a:solidFill>
                <a:srgbClr val="623F33"/>
              </a:solidFill>
              <a:ln w="9525" cap="flat">
                <a:noFill/>
                <a:prstDash val="solid"/>
                <a:miter/>
              </a:ln>
            </p:spPr>
            <p:txBody>
              <a:bodyPr rtlCol="0" anchor="ctr"/>
              <a:lstStyle/>
              <a:p>
                <a:endParaRPr lang="en-US"/>
              </a:p>
            </p:txBody>
          </p:sp>
          <p:sp>
            <p:nvSpPr>
              <p:cNvPr id="41" name="Freihandform 40">
                <a:extLst>
                  <a:ext uri="{FF2B5EF4-FFF2-40B4-BE49-F238E27FC236}">
                    <a16:creationId xmlns:a16="http://schemas.microsoft.com/office/drawing/2014/main" id="{28F50D2C-13C3-A535-5700-5E29FB307492}"/>
                  </a:ext>
                </a:extLst>
              </p:cNvPr>
              <p:cNvSpPr/>
              <p:nvPr/>
            </p:nvSpPr>
            <p:spPr>
              <a:xfrm>
                <a:off x="4628102" y="4112592"/>
                <a:ext cx="2944272" cy="1411917"/>
              </a:xfrm>
              <a:custGeom>
                <a:avLst/>
                <a:gdLst>
                  <a:gd name="connsiteX0" fmla="*/ 2306098 w 2944272"/>
                  <a:gd name="connsiteY0" fmla="*/ 1411917 h 1411917"/>
                  <a:gd name="connsiteX1" fmla="*/ 2306098 w 2944272"/>
                  <a:gd name="connsiteY1" fmla="*/ 1030917 h 1411917"/>
                  <a:gd name="connsiteX2" fmla="*/ 2944273 w 2944272"/>
                  <a:gd name="connsiteY2" fmla="*/ 1030917 h 1411917"/>
                  <a:gd name="connsiteX3" fmla="*/ 2863320 w 2944272"/>
                  <a:gd name="connsiteY3" fmla="*/ 383322 h 1411917"/>
                  <a:gd name="connsiteX4" fmla="*/ 2657256 w 2944272"/>
                  <a:gd name="connsiteY4" fmla="*/ 131967 h 1411917"/>
                  <a:gd name="connsiteX5" fmla="*/ 2285333 w 2944272"/>
                  <a:gd name="connsiteY5" fmla="*/ 7989 h 1411917"/>
                  <a:gd name="connsiteX6" fmla="*/ 2111112 w 2944272"/>
                  <a:gd name="connsiteY6" fmla="*/ 67102 h 1411917"/>
                  <a:gd name="connsiteX7" fmla="*/ 1467907 w 2944272"/>
                  <a:gd name="connsiteY7" fmla="*/ 421308 h 1411917"/>
                  <a:gd name="connsiteX8" fmla="*/ 824684 w 2944272"/>
                  <a:gd name="connsiteY8" fmla="*/ 67092 h 1411917"/>
                  <a:gd name="connsiteX9" fmla="*/ 650462 w 2944272"/>
                  <a:gd name="connsiteY9" fmla="*/ 7980 h 1411917"/>
                  <a:gd name="connsiteX10" fmla="*/ 278540 w 2944272"/>
                  <a:gd name="connsiteY10" fmla="*/ 131957 h 1411917"/>
                  <a:gd name="connsiteX11" fmla="*/ 72476 w 2944272"/>
                  <a:gd name="connsiteY11" fmla="*/ 383312 h 1411917"/>
                  <a:gd name="connsiteX12" fmla="*/ 0 w 2944272"/>
                  <a:gd name="connsiteY12" fmla="*/ 963118 h 1411917"/>
                  <a:gd name="connsiteX13" fmla="*/ 629707 w 2944272"/>
                  <a:gd name="connsiteY13" fmla="*/ 1030908 h 1411917"/>
                  <a:gd name="connsiteX14" fmla="*/ 629707 w 2944272"/>
                  <a:gd name="connsiteY14" fmla="*/ 1411908 h 1411917"/>
                  <a:gd name="connsiteX15" fmla="*/ 2306107 w 2944272"/>
                  <a:gd name="connsiteY15" fmla="*/ 1411908 h 1411917"/>
                  <a:gd name="connsiteX16" fmla="*/ 2306107 w 2944272"/>
                  <a:gd name="connsiteY16" fmla="*/ 1411917 h 1411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44272" h="1411917">
                    <a:moveTo>
                      <a:pt x="2306098" y="1411917"/>
                    </a:moveTo>
                    <a:lnTo>
                      <a:pt x="2306098" y="1030917"/>
                    </a:lnTo>
                    <a:lnTo>
                      <a:pt x="2944273" y="1030917"/>
                    </a:lnTo>
                    <a:lnTo>
                      <a:pt x="2863320" y="383322"/>
                    </a:lnTo>
                    <a:cubicBezTo>
                      <a:pt x="2848756" y="266850"/>
                      <a:pt x="2768613" y="169086"/>
                      <a:pt x="2657256" y="131967"/>
                    </a:cubicBezTo>
                    <a:lnTo>
                      <a:pt x="2285333" y="7989"/>
                    </a:lnTo>
                    <a:cubicBezTo>
                      <a:pt x="2220563" y="-13604"/>
                      <a:pt x="2147697" y="9456"/>
                      <a:pt x="2111112" y="67102"/>
                    </a:cubicBezTo>
                    <a:cubicBezTo>
                      <a:pt x="1976047" y="279928"/>
                      <a:pt x="1738636" y="421308"/>
                      <a:pt x="1467907" y="421308"/>
                    </a:cubicBezTo>
                    <a:cubicBezTo>
                      <a:pt x="1197178" y="421308"/>
                      <a:pt x="959758" y="279919"/>
                      <a:pt x="824684" y="67092"/>
                    </a:cubicBezTo>
                    <a:cubicBezTo>
                      <a:pt x="788099" y="9447"/>
                      <a:pt x="715232" y="-13613"/>
                      <a:pt x="650462" y="7980"/>
                    </a:cubicBezTo>
                    <a:lnTo>
                      <a:pt x="278540" y="131957"/>
                    </a:lnTo>
                    <a:cubicBezTo>
                      <a:pt x="167183" y="169076"/>
                      <a:pt x="87039" y="266841"/>
                      <a:pt x="72476" y="383312"/>
                    </a:cubicBezTo>
                    <a:lnTo>
                      <a:pt x="0" y="963118"/>
                    </a:lnTo>
                    <a:lnTo>
                      <a:pt x="629707" y="1030908"/>
                    </a:lnTo>
                    <a:lnTo>
                      <a:pt x="629707" y="1411908"/>
                    </a:lnTo>
                    <a:lnTo>
                      <a:pt x="2306107" y="1411908"/>
                    </a:lnTo>
                    <a:lnTo>
                      <a:pt x="2306107" y="1411917"/>
                    </a:lnTo>
                    <a:close/>
                  </a:path>
                </a:pathLst>
              </a:custGeom>
              <a:solidFill>
                <a:srgbClr val="97CCD2"/>
              </a:solidFill>
              <a:ln w="9525" cap="flat">
                <a:noFill/>
                <a:prstDash val="solid"/>
                <a:miter/>
              </a:ln>
            </p:spPr>
            <p:txBody>
              <a:bodyPr rtlCol="0" anchor="ctr"/>
              <a:lstStyle/>
              <a:p>
                <a:endParaRPr lang="en-US"/>
              </a:p>
            </p:txBody>
          </p:sp>
          <p:sp>
            <p:nvSpPr>
              <p:cNvPr id="42" name="Freihandform 41">
                <a:extLst>
                  <a:ext uri="{FF2B5EF4-FFF2-40B4-BE49-F238E27FC236}">
                    <a16:creationId xmlns:a16="http://schemas.microsoft.com/office/drawing/2014/main" id="{26B8823D-9647-5DA7-46A2-B83A08FE9E4E}"/>
                  </a:ext>
                </a:extLst>
              </p:cNvPr>
              <p:cNvSpPr/>
              <p:nvPr/>
            </p:nvSpPr>
            <p:spPr>
              <a:xfrm>
                <a:off x="5562438" y="3714750"/>
                <a:ext cx="990761" cy="398694"/>
              </a:xfrm>
              <a:custGeom>
                <a:avLst/>
                <a:gdLst>
                  <a:gd name="connsiteX0" fmla="*/ 990762 w 990761"/>
                  <a:gd name="connsiteY0" fmla="*/ 0 h 398694"/>
                  <a:gd name="connsiteX1" fmla="*/ 76362 w 990761"/>
                  <a:gd name="connsiteY1" fmla="*/ 0 h 398694"/>
                  <a:gd name="connsiteX2" fmla="*/ 76362 w 990761"/>
                  <a:gd name="connsiteY2" fmla="*/ 252108 h 398694"/>
                  <a:gd name="connsiteX3" fmla="*/ 0 w 990761"/>
                  <a:gd name="connsiteY3" fmla="*/ 382210 h 398694"/>
                  <a:gd name="connsiteX4" fmla="*/ 990762 w 990761"/>
                  <a:gd name="connsiteY4" fmla="*/ 0 h 398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761" h="398694">
                    <a:moveTo>
                      <a:pt x="990762" y="0"/>
                    </a:moveTo>
                    <a:lnTo>
                      <a:pt x="76362" y="0"/>
                    </a:lnTo>
                    <a:lnTo>
                      <a:pt x="76362" y="252108"/>
                    </a:lnTo>
                    <a:cubicBezTo>
                      <a:pt x="76362" y="306962"/>
                      <a:pt x="46015" y="355273"/>
                      <a:pt x="0" y="382210"/>
                    </a:cubicBezTo>
                    <a:cubicBezTo>
                      <a:pt x="639070" y="494071"/>
                      <a:pt x="990762" y="0"/>
                      <a:pt x="990762" y="0"/>
                    </a:cubicBezTo>
                    <a:close/>
                  </a:path>
                </a:pathLst>
              </a:custGeom>
              <a:solidFill>
                <a:srgbClr val="8F6951"/>
              </a:solidFill>
              <a:ln w="9525" cap="flat">
                <a:noFill/>
                <a:prstDash val="solid"/>
                <a:miter/>
              </a:ln>
            </p:spPr>
            <p:txBody>
              <a:bodyPr rtlCol="0" anchor="ctr"/>
              <a:lstStyle/>
              <a:p>
                <a:endParaRPr lang="en-US"/>
              </a:p>
            </p:txBody>
          </p:sp>
          <p:sp>
            <p:nvSpPr>
              <p:cNvPr id="43" name="Freihandform 42">
                <a:extLst>
                  <a:ext uri="{FF2B5EF4-FFF2-40B4-BE49-F238E27FC236}">
                    <a16:creationId xmlns:a16="http://schemas.microsoft.com/office/drawing/2014/main" id="{18A9C6E6-0B25-9C62-EDC8-3D268FC93827}"/>
                  </a:ext>
                </a:extLst>
              </p:cNvPr>
              <p:cNvSpPr/>
              <p:nvPr/>
            </p:nvSpPr>
            <p:spPr>
              <a:xfrm>
                <a:off x="4800600" y="1943100"/>
                <a:ext cx="2590800" cy="1905000"/>
              </a:xfrm>
              <a:custGeom>
                <a:avLst/>
                <a:gdLst>
                  <a:gd name="connsiteX0" fmla="*/ 2362200 w 2590800"/>
                  <a:gd name="connsiteY0" fmla="*/ 685800 h 1905000"/>
                  <a:gd name="connsiteX1" fmla="*/ 2362200 w 2590800"/>
                  <a:gd name="connsiteY1" fmla="*/ 381000 h 1905000"/>
                  <a:gd name="connsiteX2" fmla="*/ 1981200 w 2590800"/>
                  <a:gd name="connsiteY2" fmla="*/ 0 h 1905000"/>
                  <a:gd name="connsiteX3" fmla="*/ 609600 w 2590800"/>
                  <a:gd name="connsiteY3" fmla="*/ 0 h 1905000"/>
                  <a:gd name="connsiteX4" fmla="*/ 228600 w 2590800"/>
                  <a:gd name="connsiteY4" fmla="*/ 381000 h 1905000"/>
                  <a:gd name="connsiteX5" fmla="*/ 228600 w 2590800"/>
                  <a:gd name="connsiteY5" fmla="*/ 685800 h 1905000"/>
                  <a:gd name="connsiteX6" fmla="*/ 0 w 2590800"/>
                  <a:gd name="connsiteY6" fmla="*/ 914400 h 1905000"/>
                  <a:gd name="connsiteX7" fmla="*/ 228600 w 2590800"/>
                  <a:gd name="connsiteY7" fmla="*/ 1143000 h 1905000"/>
                  <a:gd name="connsiteX8" fmla="*/ 228600 w 2590800"/>
                  <a:gd name="connsiteY8" fmla="*/ 1219200 h 1905000"/>
                  <a:gd name="connsiteX9" fmla="*/ 509949 w 2590800"/>
                  <a:gd name="connsiteY9" fmla="*/ 1641234 h 1905000"/>
                  <a:gd name="connsiteX10" fmla="*/ 1002306 w 2590800"/>
                  <a:gd name="connsiteY10" fmla="*/ 1846383 h 1905000"/>
                  <a:gd name="connsiteX11" fmla="*/ 1295400 w 2590800"/>
                  <a:gd name="connsiteY11" fmla="*/ 1905000 h 1905000"/>
                  <a:gd name="connsiteX12" fmla="*/ 1295400 w 2590800"/>
                  <a:gd name="connsiteY12" fmla="*/ 1905000 h 1905000"/>
                  <a:gd name="connsiteX13" fmla="*/ 1588475 w 2590800"/>
                  <a:gd name="connsiteY13" fmla="*/ 1846383 h 1905000"/>
                  <a:gd name="connsiteX14" fmla="*/ 2080860 w 2590800"/>
                  <a:gd name="connsiteY14" fmla="*/ 1641224 h 1905000"/>
                  <a:gd name="connsiteX15" fmla="*/ 2362200 w 2590800"/>
                  <a:gd name="connsiteY15" fmla="*/ 1219200 h 1905000"/>
                  <a:gd name="connsiteX16" fmla="*/ 2362200 w 2590800"/>
                  <a:gd name="connsiteY16" fmla="*/ 1143000 h 1905000"/>
                  <a:gd name="connsiteX17" fmla="*/ 2590800 w 2590800"/>
                  <a:gd name="connsiteY17" fmla="*/ 914400 h 1905000"/>
                  <a:gd name="connsiteX18" fmla="*/ 2362200 w 2590800"/>
                  <a:gd name="connsiteY18" fmla="*/ 68580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590800" h="1905000">
                    <a:moveTo>
                      <a:pt x="2362200" y="685800"/>
                    </a:moveTo>
                    <a:lnTo>
                      <a:pt x="2362200" y="381000"/>
                    </a:lnTo>
                    <a:cubicBezTo>
                      <a:pt x="2362200" y="170583"/>
                      <a:pt x="2191617" y="0"/>
                      <a:pt x="1981200" y="0"/>
                    </a:cubicBezTo>
                    <a:lnTo>
                      <a:pt x="609600" y="0"/>
                    </a:lnTo>
                    <a:cubicBezTo>
                      <a:pt x="399183" y="0"/>
                      <a:pt x="228600" y="170583"/>
                      <a:pt x="228600" y="381000"/>
                    </a:cubicBezTo>
                    <a:lnTo>
                      <a:pt x="228600" y="685800"/>
                    </a:lnTo>
                    <a:cubicBezTo>
                      <a:pt x="102346" y="685800"/>
                      <a:pt x="0" y="788146"/>
                      <a:pt x="0" y="914400"/>
                    </a:cubicBezTo>
                    <a:cubicBezTo>
                      <a:pt x="0" y="1040654"/>
                      <a:pt x="102346" y="1143000"/>
                      <a:pt x="228600" y="1143000"/>
                    </a:cubicBezTo>
                    <a:lnTo>
                      <a:pt x="228600" y="1219200"/>
                    </a:lnTo>
                    <a:cubicBezTo>
                      <a:pt x="228600" y="1403766"/>
                      <a:pt x="339576" y="1570234"/>
                      <a:pt x="509949" y="1641234"/>
                    </a:cubicBezTo>
                    <a:lnTo>
                      <a:pt x="1002306" y="1846383"/>
                    </a:lnTo>
                    <a:cubicBezTo>
                      <a:pt x="1095185" y="1885083"/>
                      <a:pt x="1194797" y="1905000"/>
                      <a:pt x="1295400" y="1905000"/>
                    </a:cubicBezTo>
                    <a:lnTo>
                      <a:pt x="1295400" y="1905000"/>
                    </a:lnTo>
                    <a:cubicBezTo>
                      <a:pt x="1396003" y="1905000"/>
                      <a:pt x="1495606" y="1885074"/>
                      <a:pt x="1588475" y="1846383"/>
                    </a:cubicBezTo>
                    <a:lnTo>
                      <a:pt x="2080860" y="1641224"/>
                    </a:lnTo>
                    <a:cubicBezTo>
                      <a:pt x="2251224" y="1570244"/>
                      <a:pt x="2362200" y="1403776"/>
                      <a:pt x="2362200" y="1219200"/>
                    </a:cubicBezTo>
                    <a:lnTo>
                      <a:pt x="2362200" y="1143000"/>
                    </a:lnTo>
                    <a:cubicBezTo>
                      <a:pt x="2488454" y="1143000"/>
                      <a:pt x="2590800" y="1040654"/>
                      <a:pt x="2590800" y="914400"/>
                    </a:cubicBezTo>
                    <a:cubicBezTo>
                      <a:pt x="2590800" y="788146"/>
                      <a:pt x="2488454" y="685800"/>
                      <a:pt x="2362200" y="685800"/>
                    </a:cubicBezTo>
                    <a:close/>
                  </a:path>
                </a:pathLst>
              </a:custGeom>
              <a:solidFill>
                <a:srgbClr val="AD8366"/>
              </a:solidFill>
              <a:ln w="9525" cap="flat">
                <a:noFill/>
                <a:prstDash val="solid"/>
                <a:miter/>
              </a:ln>
            </p:spPr>
            <p:txBody>
              <a:bodyPr rtlCol="0" anchor="ctr"/>
              <a:lstStyle/>
              <a:p>
                <a:endParaRPr lang="en-US"/>
              </a:p>
            </p:txBody>
          </p:sp>
          <p:sp>
            <p:nvSpPr>
              <p:cNvPr id="44" name="Freihandform 43">
                <a:extLst>
                  <a:ext uri="{FF2B5EF4-FFF2-40B4-BE49-F238E27FC236}">
                    <a16:creationId xmlns:a16="http://schemas.microsoft.com/office/drawing/2014/main" id="{A1975836-CF32-F1D6-1413-52BAFA0F0978}"/>
                  </a:ext>
                </a:extLst>
              </p:cNvPr>
              <p:cNvSpPr/>
              <p:nvPr/>
            </p:nvSpPr>
            <p:spPr>
              <a:xfrm>
                <a:off x="5486409" y="2705100"/>
                <a:ext cx="152400" cy="228600"/>
              </a:xfrm>
              <a:custGeom>
                <a:avLst/>
                <a:gdLst>
                  <a:gd name="connsiteX0" fmla="*/ 76200 w 152400"/>
                  <a:gd name="connsiteY0" fmla="*/ 228600 h 228600"/>
                  <a:gd name="connsiteX1" fmla="*/ 76200 w 152400"/>
                  <a:gd name="connsiteY1" fmla="*/ 228600 h 228600"/>
                  <a:gd name="connsiteX2" fmla="*/ 0 w 152400"/>
                  <a:gd name="connsiteY2" fmla="*/ 152400 h 228600"/>
                  <a:gd name="connsiteX3" fmla="*/ 0 w 152400"/>
                  <a:gd name="connsiteY3" fmla="*/ 76200 h 228600"/>
                  <a:gd name="connsiteX4" fmla="*/ 76200 w 152400"/>
                  <a:gd name="connsiteY4" fmla="*/ 0 h 228600"/>
                  <a:gd name="connsiteX5" fmla="*/ 76200 w 152400"/>
                  <a:gd name="connsiteY5" fmla="*/ 0 h 228600"/>
                  <a:gd name="connsiteX6" fmla="*/ 152400 w 152400"/>
                  <a:gd name="connsiteY6" fmla="*/ 76200 h 228600"/>
                  <a:gd name="connsiteX7" fmla="*/ 152400 w 152400"/>
                  <a:gd name="connsiteY7" fmla="*/ 152400 h 228600"/>
                  <a:gd name="connsiteX8" fmla="*/ 76200 w 152400"/>
                  <a:gd name="connsiteY8"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0" h="228600">
                    <a:moveTo>
                      <a:pt x="76200" y="228600"/>
                    </a:moveTo>
                    <a:lnTo>
                      <a:pt x="76200" y="228600"/>
                    </a:lnTo>
                    <a:cubicBezTo>
                      <a:pt x="34290" y="228600"/>
                      <a:pt x="0" y="194310"/>
                      <a:pt x="0" y="152400"/>
                    </a:cubicBezTo>
                    <a:lnTo>
                      <a:pt x="0" y="76200"/>
                    </a:lnTo>
                    <a:cubicBezTo>
                      <a:pt x="0" y="34290"/>
                      <a:pt x="34290" y="0"/>
                      <a:pt x="76200" y="0"/>
                    </a:cubicBezTo>
                    <a:lnTo>
                      <a:pt x="76200" y="0"/>
                    </a:lnTo>
                    <a:cubicBezTo>
                      <a:pt x="118110" y="0"/>
                      <a:pt x="152400" y="34290"/>
                      <a:pt x="152400" y="76200"/>
                    </a:cubicBezTo>
                    <a:lnTo>
                      <a:pt x="152400" y="152400"/>
                    </a:lnTo>
                    <a:cubicBezTo>
                      <a:pt x="152400" y="194310"/>
                      <a:pt x="118100" y="228600"/>
                      <a:pt x="76200" y="228600"/>
                    </a:cubicBezTo>
                    <a:close/>
                  </a:path>
                </a:pathLst>
              </a:custGeom>
              <a:solidFill>
                <a:srgbClr val="623F33"/>
              </a:solidFill>
              <a:ln w="9525" cap="flat">
                <a:noFill/>
                <a:prstDash val="solid"/>
                <a:miter/>
              </a:ln>
            </p:spPr>
            <p:txBody>
              <a:bodyPr rtlCol="0" anchor="ctr"/>
              <a:lstStyle/>
              <a:p>
                <a:endParaRPr lang="en-US"/>
              </a:p>
            </p:txBody>
          </p:sp>
          <p:sp>
            <p:nvSpPr>
              <p:cNvPr id="45" name="Freihandform 44">
                <a:extLst>
                  <a:ext uri="{FF2B5EF4-FFF2-40B4-BE49-F238E27FC236}">
                    <a16:creationId xmlns:a16="http://schemas.microsoft.com/office/drawing/2014/main" id="{26376724-3398-5857-24F0-BF56A456A769}"/>
                  </a:ext>
                </a:extLst>
              </p:cNvPr>
              <p:cNvSpPr/>
              <p:nvPr/>
            </p:nvSpPr>
            <p:spPr>
              <a:xfrm>
                <a:off x="6553200" y="2705100"/>
                <a:ext cx="152400" cy="228600"/>
              </a:xfrm>
              <a:custGeom>
                <a:avLst/>
                <a:gdLst>
                  <a:gd name="connsiteX0" fmla="*/ 76200 w 152400"/>
                  <a:gd name="connsiteY0" fmla="*/ 228600 h 228600"/>
                  <a:gd name="connsiteX1" fmla="*/ 76200 w 152400"/>
                  <a:gd name="connsiteY1" fmla="*/ 228600 h 228600"/>
                  <a:gd name="connsiteX2" fmla="*/ 0 w 152400"/>
                  <a:gd name="connsiteY2" fmla="*/ 152400 h 228600"/>
                  <a:gd name="connsiteX3" fmla="*/ 0 w 152400"/>
                  <a:gd name="connsiteY3" fmla="*/ 76200 h 228600"/>
                  <a:gd name="connsiteX4" fmla="*/ 76200 w 152400"/>
                  <a:gd name="connsiteY4" fmla="*/ 0 h 228600"/>
                  <a:gd name="connsiteX5" fmla="*/ 76200 w 152400"/>
                  <a:gd name="connsiteY5" fmla="*/ 0 h 228600"/>
                  <a:gd name="connsiteX6" fmla="*/ 152400 w 152400"/>
                  <a:gd name="connsiteY6" fmla="*/ 76200 h 228600"/>
                  <a:gd name="connsiteX7" fmla="*/ 152400 w 152400"/>
                  <a:gd name="connsiteY7" fmla="*/ 152400 h 228600"/>
                  <a:gd name="connsiteX8" fmla="*/ 76200 w 152400"/>
                  <a:gd name="connsiteY8"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0" h="228600">
                    <a:moveTo>
                      <a:pt x="76200" y="228600"/>
                    </a:moveTo>
                    <a:lnTo>
                      <a:pt x="76200" y="228600"/>
                    </a:lnTo>
                    <a:cubicBezTo>
                      <a:pt x="34290" y="228600"/>
                      <a:pt x="0" y="194310"/>
                      <a:pt x="0" y="152400"/>
                    </a:cubicBezTo>
                    <a:lnTo>
                      <a:pt x="0" y="76200"/>
                    </a:lnTo>
                    <a:cubicBezTo>
                      <a:pt x="0" y="34290"/>
                      <a:pt x="34290" y="0"/>
                      <a:pt x="76200" y="0"/>
                    </a:cubicBezTo>
                    <a:lnTo>
                      <a:pt x="76200" y="0"/>
                    </a:lnTo>
                    <a:cubicBezTo>
                      <a:pt x="118110" y="0"/>
                      <a:pt x="152400" y="34290"/>
                      <a:pt x="152400" y="76200"/>
                    </a:cubicBezTo>
                    <a:lnTo>
                      <a:pt x="152400" y="152400"/>
                    </a:lnTo>
                    <a:cubicBezTo>
                      <a:pt x="152400" y="194310"/>
                      <a:pt x="118110" y="228600"/>
                      <a:pt x="76200" y="228600"/>
                    </a:cubicBezTo>
                    <a:close/>
                  </a:path>
                </a:pathLst>
              </a:custGeom>
              <a:solidFill>
                <a:srgbClr val="623F33"/>
              </a:solidFill>
              <a:ln w="9525" cap="flat">
                <a:noFill/>
                <a:prstDash val="solid"/>
                <a:miter/>
              </a:ln>
            </p:spPr>
            <p:txBody>
              <a:bodyPr rtlCol="0" anchor="ctr"/>
              <a:lstStyle/>
              <a:p>
                <a:endParaRPr lang="en-US"/>
              </a:p>
            </p:txBody>
          </p:sp>
          <p:sp>
            <p:nvSpPr>
              <p:cNvPr id="46" name="Freihandform 45">
                <a:extLst>
                  <a:ext uri="{FF2B5EF4-FFF2-40B4-BE49-F238E27FC236}">
                    <a16:creationId xmlns:a16="http://schemas.microsoft.com/office/drawing/2014/main" id="{436EABAD-B0C5-22EF-3E5C-E1838B9E41DB}"/>
                  </a:ext>
                </a:extLst>
              </p:cNvPr>
              <p:cNvSpPr/>
              <p:nvPr/>
            </p:nvSpPr>
            <p:spPr>
              <a:xfrm>
                <a:off x="5714998" y="3238485"/>
                <a:ext cx="762018" cy="230700"/>
              </a:xfrm>
              <a:custGeom>
                <a:avLst/>
                <a:gdLst>
                  <a:gd name="connsiteX0" fmla="*/ 381012 w 762018"/>
                  <a:gd name="connsiteY0" fmla="*/ 230700 h 230700"/>
                  <a:gd name="connsiteX1" fmla="*/ 33349 w 762018"/>
                  <a:gd name="connsiteY1" fmla="*/ 139213 h 230700"/>
                  <a:gd name="connsiteX2" fmla="*/ 13223 w 762018"/>
                  <a:gd name="connsiteY2" fmla="*/ 33362 h 230700"/>
                  <a:gd name="connsiteX3" fmla="*/ 119074 w 762018"/>
                  <a:gd name="connsiteY3" fmla="*/ 13235 h 230700"/>
                  <a:gd name="connsiteX4" fmla="*/ 381012 w 762018"/>
                  <a:gd name="connsiteY4" fmla="*/ 78310 h 230700"/>
                  <a:gd name="connsiteX5" fmla="*/ 642949 w 762018"/>
                  <a:gd name="connsiteY5" fmla="*/ 13235 h 230700"/>
                  <a:gd name="connsiteX6" fmla="*/ 748800 w 762018"/>
                  <a:gd name="connsiteY6" fmla="*/ 33362 h 230700"/>
                  <a:gd name="connsiteX7" fmla="*/ 728674 w 762018"/>
                  <a:gd name="connsiteY7" fmla="*/ 139213 h 230700"/>
                  <a:gd name="connsiteX8" fmla="*/ 381012 w 762018"/>
                  <a:gd name="connsiteY8" fmla="*/ 230700 h 23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18" h="230700">
                    <a:moveTo>
                      <a:pt x="381012" y="230700"/>
                    </a:moveTo>
                    <a:cubicBezTo>
                      <a:pt x="245537" y="230700"/>
                      <a:pt x="118817" y="197363"/>
                      <a:pt x="33349" y="139213"/>
                    </a:cubicBezTo>
                    <a:cubicBezTo>
                      <a:pt x="-1436" y="115553"/>
                      <a:pt x="-10485" y="68147"/>
                      <a:pt x="13223" y="33362"/>
                    </a:cubicBezTo>
                    <a:cubicBezTo>
                      <a:pt x="36845" y="-1386"/>
                      <a:pt x="84289" y="-10434"/>
                      <a:pt x="119074" y="13235"/>
                    </a:cubicBezTo>
                    <a:cubicBezTo>
                      <a:pt x="178977" y="53974"/>
                      <a:pt x="276903" y="78310"/>
                      <a:pt x="381012" y="78310"/>
                    </a:cubicBezTo>
                    <a:cubicBezTo>
                      <a:pt x="485120" y="78310"/>
                      <a:pt x="583046" y="53974"/>
                      <a:pt x="642949" y="13235"/>
                    </a:cubicBezTo>
                    <a:cubicBezTo>
                      <a:pt x="677810" y="-10501"/>
                      <a:pt x="725140" y="-1424"/>
                      <a:pt x="748800" y="33362"/>
                    </a:cubicBezTo>
                    <a:cubicBezTo>
                      <a:pt x="772498" y="68147"/>
                      <a:pt x="763459" y="115553"/>
                      <a:pt x="728674" y="139213"/>
                    </a:cubicBezTo>
                    <a:cubicBezTo>
                      <a:pt x="643216" y="197363"/>
                      <a:pt x="516486" y="230700"/>
                      <a:pt x="381012" y="230700"/>
                    </a:cubicBezTo>
                    <a:close/>
                  </a:path>
                </a:pathLst>
              </a:custGeom>
              <a:solidFill>
                <a:srgbClr val="8F6951"/>
              </a:solidFill>
              <a:ln w="9525" cap="flat">
                <a:noFill/>
                <a:prstDash val="solid"/>
                <a:miter/>
              </a:ln>
            </p:spPr>
            <p:txBody>
              <a:bodyPr rtlCol="0" anchor="ctr"/>
              <a:lstStyle/>
              <a:p>
                <a:endParaRPr lang="en-US"/>
              </a:p>
            </p:txBody>
          </p:sp>
          <p:sp>
            <p:nvSpPr>
              <p:cNvPr id="47" name="Freihandform 46">
                <a:extLst>
                  <a:ext uri="{FF2B5EF4-FFF2-40B4-BE49-F238E27FC236}">
                    <a16:creationId xmlns:a16="http://schemas.microsoft.com/office/drawing/2014/main" id="{76A3992A-FEEC-36DB-1B39-48122F5AC8E8}"/>
                  </a:ext>
                </a:extLst>
              </p:cNvPr>
              <p:cNvSpPr/>
              <p:nvPr/>
            </p:nvSpPr>
            <p:spPr>
              <a:xfrm>
                <a:off x="4620996" y="4345000"/>
                <a:ext cx="636813" cy="856030"/>
              </a:xfrm>
              <a:custGeom>
                <a:avLst/>
                <a:gdLst>
                  <a:gd name="connsiteX0" fmla="*/ 636813 w 636813"/>
                  <a:gd name="connsiteY0" fmla="*/ 856031 h 856030"/>
                  <a:gd name="connsiteX1" fmla="*/ 636813 w 636813"/>
                  <a:gd name="connsiteY1" fmla="*/ 683571 h 856030"/>
                  <a:gd name="connsiteX2" fmla="*/ 562394 w 636813"/>
                  <a:gd name="connsiteY2" fmla="*/ 483994 h 856030"/>
                  <a:gd name="connsiteX3" fmla="*/ 143113 w 636813"/>
                  <a:gd name="connsiteY3" fmla="*/ 0 h 856030"/>
                  <a:gd name="connsiteX4" fmla="*/ 79591 w 636813"/>
                  <a:gd name="connsiteY4" fmla="*/ 150904 h 856030"/>
                  <a:gd name="connsiteX5" fmla="*/ 0 w 636813"/>
                  <a:gd name="connsiteY5" fmla="*/ 787622 h 856030"/>
                  <a:gd name="connsiteX6" fmla="*/ 636813 w 636813"/>
                  <a:gd name="connsiteY6" fmla="*/ 856031 h 85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6813" h="856030">
                    <a:moveTo>
                      <a:pt x="636813" y="856031"/>
                    </a:moveTo>
                    <a:lnTo>
                      <a:pt x="636813" y="683571"/>
                    </a:lnTo>
                    <a:cubicBezTo>
                      <a:pt x="636813" y="610257"/>
                      <a:pt x="610391" y="539410"/>
                      <a:pt x="562394" y="483994"/>
                    </a:cubicBezTo>
                    <a:lnTo>
                      <a:pt x="143113" y="0"/>
                    </a:lnTo>
                    <a:cubicBezTo>
                      <a:pt x="109280" y="42834"/>
                      <a:pt x="86630" y="94583"/>
                      <a:pt x="79591" y="150904"/>
                    </a:cubicBezTo>
                    <a:lnTo>
                      <a:pt x="0" y="787622"/>
                    </a:lnTo>
                    <a:lnTo>
                      <a:pt x="636813" y="856031"/>
                    </a:lnTo>
                    <a:close/>
                  </a:path>
                </a:pathLst>
              </a:custGeom>
              <a:solidFill>
                <a:srgbClr val="97CCD2"/>
              </a:solidFill>
              <a:ln w="9525" cap="flat">
                <a:noFill/>
                <a:prstDash val="solid"/>
                <a:miter/>
              </a:ln>
            </p:spPr>
            <p:txBody>
              <a:bodyPr rtlCol="0" anchor="ctr"/>
              <a:lstStyle/>
              <a:p>
                <a:endParaRPr lang="en-US"/>
              </a:p>
            </p:txBody>
          </p:sp>
          <p:sp>
            <p:nvSpPr>
              <p:cNvPr id="48" name="Freihandform 47">
                <a:extLst>
                  <a:ext uri="{FF2B5EF4-FFF2-40B4-BE49-F238E27FC236}">
                    <a16:creationId xmlns:a16="http://schemas.microsoft.com/office/drawing/2014/main" id="{23765BFE-1493-1891-4674-E703AFB93404}"/>
                  </a:ext>
                </a:extLst>
              </p:cNvPr>
              <p:cNvSpPr/>
              <p:nvPr/>
            </p:nvSpPr>
            <p:spPr>
              <a:xfrm>
                <a:off x="4573027" y="5030646"/>
                <a:ext cx="684782" cy="223362"/>
              </a:xfrm>
              <a:custGeom>
                <a:avLst/>
                <a:gdLst>
                  <a:gd name="connsiteX0" fmla="*/ 684783 w 684782"/>
                  <a:gd name="connsiteY0" fmla="*/ 70058 h 223362"/>
                  <a:gd name="connsiteX1" fmla="*/ 56742 w 684782"/>
                  <a:gd name="connsiteY1" fmla="*/ 278 h 223362"/>
                  <a:gd name="connsiteX2" fmla="*/ 7193 w 684782"/>
                  <a:gd name="connsiteY2" fmla="*/ 39911 h 223362"/>
                  <a:gd name="connsiteX3" fmla="*/ 278 w 684782"/>
                  <a:gd name="connsiteY3" fmla="*/ 102167 h 223362"/>
                  <a:gd name="connsiteX4" fmla="*/ 39911 w 684782"/>
                  <a:gd name="connsiteY4" fmla="*/ 151706 h 223362"/>
                  <a:gd name="connsiteX5" fmla="*/ 684783 w 684782"/>
                  <a:gd name="connsiteY5" fmla="*/ 223363 h 223362"/>
                  <a:gd name="connsiteX6" fmla="*/ 684783 w 684782"/>
                  <a:gd name="connsiteY6" fmla="*/ 70058 h 22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4782" h="223362">
                    <a:moveTo>
                      <a:pt x="684783" y="70058"/>
                    </a:moveTo>
                    <a:lnTo>
                      <a:pt x="56742" y="278"/>
                    </a:lnTo>
                    <a:cubicBezTo>
                      <a:pt x="32110" y="-2456"/>
                      <a:pt x="9936" y="15289"/>
                      <a:pt x="7193" y="39911"/>
                    </a:cubicBezTo>
                    <a:lnTo>
                      <a:pt x="278" y="102167"/>
                    </a:lnTo>
                    <a:cubicBezTo>
                      <a:pt x="-2456" y="126789"/>
                      <a:pt x="15289" y="148973"/>
                      <a:pt x="39911" y="151706"/>
                    </a:cubicBezTo>
                    <a:lnTo>
                      <a:pt x="684783" y="223363"/>
                    </a:lnTo>
                    <a:lnTo>
                      <a:pt x="684783" y="70058"/>
                    </a:lnTo>
                    <a:close/>
                  </a:path>
                </a:pathLst>
              </a:custGeom>
              <a:solidFill>
                <a:srgbClr val="26ABB4"/>
              </a:solidFill>
              <a:ln w="9525" cap="flat">
                <a:noFill/>
                <a:prstDash val="solid"/>
                <a:miter/>
              </a:ln>
            </p:spPr>
            <p:txBody>
              <a:bodyPr rtlCol="0" anchor="ctr"/>
              <a:lstStyle/>
              <a:p>
                <a:endParaRPr lang="en-US"/>
              </a:p>
            </p:txBody>
          </p:sp>
          <p:sp>
            <p:nvSpPr>
              <p:cNvPr id="49" name="Freihandform 48">
                <a:extLst>
                  <a:ext uri="{FF2B5EF4-FFF2-40B4-BE49-F238E27FC236}">
                    <a16:creationId xmlns:a16="http://schemas.microsoft.com/office/drawing/2014/main" id="{2A16C771-62E6-4988-2102-D6F3B2E02642}"/>
                  </a:ext>
                </a:extLst>
              </p:cNvPr>
              <p:cNvSpPr/>
              <p:nvPr/>
            </p:nvSpPr>
            <p:spPr>
              <a:xfrm>
                <a:off x="6934200" y="4345000"/>
                <a:ext cx="636812" cy="856030"/>
              </a:xfrm>
              <a:custGeom>
                <a:avLst/>
                <a:gdLst>
                  <a:gd name="connsiteX0" fmla="*/ 0 w 636812"/>
                  <a:gd name="connsiteY0" fmla="*/ 856031 h 856030"/>
                  <a:gd name="connsiteX1" fmla="*/ 0 w 636812"/>
                  <a:gd name="connsiteY1" fmla="*/ 683571 h 856030"/>
                  <a:gd name="connsiteX2" fmla="*/ 74419 w 636812"/>
                  <a:gd name="connsiteY2" fmla="*/ 483994 h 856030"/>
                  <a:gd name="connsiteX3" fmla="*/ 493700 w 636812"/>
                  <a:gd name="connsiteY3" fmla="*/ 0 h 856030"/>
                  <a:gd name="connsiteX4" fmla="*/ 557222 w 636812"/>
                  <a:gd name="connsiteY4" fmla="*/ 150904 h 856030"/>
                  <a:gd name="connsiteX5" fmla="*/ 636813 w 636812"/>
                  <a:gd name="connsiteY5" fmla="*/ 787622 h 856030"/>
                  <a:gd name="connsiteX6" fmla="*/ 0 w 636812"/>
                  <a:gd name="connsiteY6" fmla="*/ 856031 h 85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6812" h="856030">
                    <a:moveTo>
                      <a:pt x="0" y="856031"/>
                    </a:moveTo>
                    <a:lnTo>
                      <a:pt x="0" y="683571"/>
                    </a:lnTo>
                    <a:cubicBezTo>
                      <a:pt x="0" y="610257"/>
                      <a:pt x="26422" y="539410"/>
                      <a:pt x="74419" y="483994"/>
                    </a:cubicBezTo>
                    <a:lnTo>
                      <a:pt x="493700" y="0"/>
                    </a:lnTo>
                    <a:cubicBezTo>
                      <a:pt x="527533" y="42834"/>
                      <a:pt x="550183" y="94583"/>
                      <a:pt x="557222" y="150904"/>
                    </a:cubicBezTo>
                    <a:lnTo>
                      <a:pt x="636813" y="787622"/>
                    </a:lnTo>
                    <a:lnTo>
                      <a:pt x="0" y="856031"/>
                    </a:lnTo>
                    <a:close/>
                  </a:path>
                </a:pathLst>
              </a:custGeom>
              <a:solidFill>
                <a:srgbClr val="97CCD2"/>
              </a:solidFill>
              <a:ln w="9525" cap="flat">
                <a:noFill/>
                <a:prstDash val="solid"/>
                <a:miter/>
              </a:ln>
            </p:spPr>
            <p:txBody>
              <a:bodyPr rtlCol="0" anchor="ctr"/>
              <a:lstStyle/>
              <a:p>
                <a:endParaRPr lang="en-US"/>
              </a:p>
            </p:txBody>
          </p:sp>
          <p:sp>
            <p:nvSpPr>
              <p:cNvPr id="50" name="Freihandform 49">
                <a:extLst>
                  <a:ext uri="{FF2B5EF4-FFF2-40B4-BE49-F238E27FC236}">
                    <a16:creationId xmlns:a16="http://schemas.microsoft.com/office/drawing/2014/main" id="{EFDA9BC9-2A72-9870-494C-0854F11739BB}"/>
                  </a:ext>
                </a:extLst>
              </p:cNvPr>
              <p:cNvSpPr/>
              <p:nvPr/>
            </p:nvSpPr>
            <p:spPr>
              <a:xfrm>
                <a:off x="6934200" y="5030646"/>
                <a:ext cx="684782" cy="223362"/>
              </a:xfrm>
              <a:custGeom>
                <a:avLst/>
                <a:gdLst>
                  <a:gd name="connsiteX0" fmla="*/ 0 w 684782"/>
                  <a:gd name="connsiteY0" fmla="*/ 70058 h 223362"/>
                  <a:gd name="connsiteX1" fmla="*/ 628040 w 684782"/>
                  <a:gd name="connsiteY1" fmla="*/ 278 h 223362"/>
                  <a:gd name="connsiteX2" fmla="*/ 677589 w 684782"/>
                  <a:gd name="connsiteY2" fmla="*/ 39911 h 223362"/>
                  <a:gd name="connsiteX3" fmla="*/ 684505 w 684782"/>
                  <a:gd name="connsiteY3" fmla="*/ 102167 h 223362"/>
                  <a:gd name="connsiteX4" fmla="*/ 644871 w 684782"/>
                  <a:gd name="connsiteY4" fmla="*/ 151706 h 223362"/>
                  <a:gd name="connsiteX5" fmla="*/ 0 w 684782"/>
                  <a:gd name="connsiteY5" fmla="*/ 223363 h 223362"/>
                  <a:gd name="connsiteX6" fmla="*/ 0 w 684782"/>
                  <a:gd name="connsiteY6" fmla="*/ 70058 h 22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4782" h="223362">
                    <a:moveTo>
                      <a:pt x="0" y="70058"/>
                    </a:moveTo>
                    <a:lnTo>
                      <a:pt x="628040" y="278"/>
                    </a:lnTo>
                    <a:cubicBezTo>
                      <a:pt x="652672" y="-2456"/>
                      <a:pt x="674846" y="15289"/>
                      <a:pt x="677589" y="39911"/>
                    </a:cubicBezTo>
                    <a:lnTo>
                      <a:pt x="684505" y="102167"/>
                    </a:lnTo>
                    <a:cubicBezTo>
                      <a:pt x="687238" y="126789"/>
                      <a:pt x="669493" y="148973"/>
                      <a:pt x="644871" y="151706"/>
                    </a:cubicBezTo>
                    <a:lnTo>
                      <a:pt x="0" y="223363"/>
                    </a:lnTo>
                    <a:lnTo>
                      <a:pt x="0" y="70058"/>
                    </a:lnTo>
                    <a:close/>
                  </a:path>
                </a:pathLst>
              </a:custGeom>
              <a:solidFill>
                <a:srgbClr val="26ABB4"/>
              </a:solidFill>
              <a:ln w="9525" cap="flat">
                <a:noFill/>
                <a:prstDash val="solid"/>
                <a:miter/>
              </a:ln>
            </p:spPr>
            <p:txBody>
              <a:bodyPr rtlCol="0" anchor="ctr"/>
              <a:lstStyle/>
              <a:p>
                <a:endParaRPr lang="en-US"/>
              </a:p>
            </p:txBody>
          </p:sp>
          <p:sp>
            <p:nvSpPr>
              <p:cNvPr id="51" name="Freihandform 50">
                <a:extLst>
                  <a:ext uri="{FF2B5EF4-FFF2-40B4-BE49-F238E27FC236}">
                    <a16:creationId xmlns:a16="http://schemas.microsoft.com/office/drawing/2014/main" id="{71AB2DE3-8DE9-B3E9-4A2D-F024CBACE4AB}"/>
                  </a:ext>
                </a:extLst>
              </p:cNvPr>
              <p:cNvSpPr/>
              <p:nvPr/>
            </p:nvSpPr>
            <p:spPr>
              <a:xfrm>
                <a:off x="4800619" y="1950777"/>
                <a:ext cx="1075896" cy="1864890"/>
              </a:xfrm>
              <a:custGeom>
                <a:avLst/>
                <a:gdLst>
                  <a:gd name="connsiteX0" fmla="*/ 628602 w 1075896"/>
                  <a:gd name="connsiteY0" fmla="*/ 1475585 h 1864890"/>
                  <a:gd name="connsiteX1" fmla="*/ 533400 w 1075896"/>
                  <a:gd name="connsiteY1" fmla="*/ 1231506 h 1864890"/>
                  <a:gd name="connsiteX2" fmla="*/ 533400 w 1075896"/>
                  <a:gd name="connsiteY2" fmla="*/ 0 h 1864890"/>
                  <a:gd name="connsiteX3" fmla="*/ 228600 w 1075896"/>
                  <a:gd name="connsiteY3" fmla="*/ 373323 h 1864890"/>
                  <a:gd name="connsiteX4" fmla="*/ 228600 w 1075896"/>
                  <a:gd name="connsiteY4" fmla="*/ 678123 h 1864890"/>
                  <a:gd name="connsiteX5" fmla="*/ 0 w 1075896"/>
                  <a:gd name="connsiteY5" fmla="*/ 906723 h 1864890"/>
                  <a:gd name="connsiteX6" fmla="*/ 228600 w 1075896"/>
                  <a:gd name="connsiteY6" fmla="*/ 1135323 h 1864890"/>
                  <a:gd name="connsiteX7" fmla="*/ 228600 w 1075896"/>
                  <a:gd name="connsiteY7" fmla="*/ 1211523 h 1864890"/>
                  <a:gd name="connsiteX8" fmla="*/ 509949 w 1075896"/>
                  <a:gd name="connsiteY8" fmla="*/ 1633557 h 1864890"/>
                  <a:gd name="connsiteX9" fmla="*/ 1002297 w 1075896"/>
                  <a:gd name="connsiteY9" fmla="*/ 1838706 h 1864890"/>
                  <a:gd name="connsiteX10" fmla="*/ 1075896 w 1075896"/>
                  <a:gd name="connsiteY10" fmla="*/ 1864890 h 1864890"/>
                  <a:gd name="connsiteX11" fmla="*/ 628602 w 1075896"/>
                  <a:gd name="connsiteY11" fmla="*/ 1475585 h 1864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75896" h="1864890">
                    <a:moveTo>
                      <a:pt x="628602" y="1475585"/>
                    </a:moveTo>
                    <a:cubicBezTo>
                      <a:pt x="566861" y="1409386"/>
                      <a:pt x="533400" y="1322032"/>
                      <a:pt x="533400" y="1231506"/>
                    </a:cubicBezTo>
                    <a:lnTo>
                      <a:pt x="533400" y="0"/>
                    </a:lnTo>
                    <a:cubicBezTo>
                      <a:pt x="359502" y="35309"/>
                      <a:pt x="228600" y="189005"/>
                      <a:pt x="228600" y="373323"/>
                    </a:cubicBezTo>
                    <a:lnTo>
                      <a:pt x="228600" y="678123"/>
                    </a:lnTo>
                    <a:cubicBezTo>
                      <a:pt x="102346" y="678123"/>
                      <a:pt x="0" y="780469"/>
                      <a:pt x="0" y="906723"/>
                    </a:cubicBezTo>
                    <a:cubicBezTo>
                      <a:pt x="0" y="1032977"/>
                      <a:pt x="102346" y="1135323"/>
                      <a:pt x="228600" y="1135323"/>
                    </a:cubicBezTo>
                    <a:lnTo>
                      <a:pt x="228600" y="1211523"/>
                    </a:lnTo>
                    <a:cubicBezTo>
                      <a:pt x="228600" y="1396098"/>
                      <a:pt x="339576" y="1562567"/>
                      <a:pt x="509949" y="1633557"/>
                    </a:cubicBezTo>
                    <a:lnTo>
                      <a:pt x="1002297" y="1838706"/>
                    </a:lnTo>
                    <a:cubicBezTo>
                      <a:pt x="1026395" y="1848745"/>
                      <a:pt x="1050989" y="1857394"/>
                      <a:pt x="1075896" y="1864890"/>
                    </a:cubicBezTo>
                    <a:cubicBezTo>
                      <a:pt x="858288" y="1705708"/>
                      <a:pt x="713461" y="1566558"/>
                      <a:pt x="628602" y="1475585"/>
                    </a:cubicBezTo>
                    <a:close/>
                  </a:path>
                </a:pathLst>
              </a:custGeom>
              <a:solidFill>
                <a:srgbClr val="A2795C"/>
              </a:solidFill>
              <a:ln w="9525" cap="flat">
                <a:noFill/>
                <a:prstDash val="solid"/>
                <a:miter/>
              </a:ln>
            </p:spPr>
            <p:txBody>
              <a:bodyPr rtlCol="0" anchor="ctr"/>
              <a:lstStyle/>
              <a:p>
                <a:endParaRPr lang="en-US"/>
              </a:p>
            </p:txBody>
          </p:sp>
        </p:grpSp>
      </p:grpSp>
      <p:grpSp>
        <p:nvGrpSpPr>
          <p:cNvPr id="75" name="Gruppieren 74">
            <a:extLst>
              <a:ext uri="{FF2B5EF4-FFF2-40B4-BE49-F238E27FC236}">
                <a16:creationId xmlns:a16="http://schemas.microsoft.com/office/drawing/2014/main" id="{A911D7A4-3C58-C7FC-D30D-5E229DD11395}"/>
              </a:ext>
            </a:extLst>
          </p:cNvPr>
          <p:cNvGrpSpPr/>
          <p:nvPr userDrawn="1"/>
        </p:nvGrpSpPr>
        <p:grpSpPr>
          <a:xfrm>
            <a:off x="6303647" y="2530061"/>
            <a:ext cx="3224317" cy="2676648"/>
            <a:chOff x="6303646" y="2532199"/>
            <a:chExt cx="3227651" cy="2679416"/>
          </a:xfrm>
        </p:grpSpPr>
        <p:pic>
          <p:nvPicPr>
            <p:cNvPr id="76" name="Grafik 75">
              <a:extLst>
                <a:ext uri="{FF2B5EF4-FFF2-40B4-BE49-F238E27FC236}">
                  <a16:creationId xmlns:a16="http://schemas.microsoft.com/office/drawing/2014/main" id="{A80F2438-9751-49C5-E6B7-ABA9D21CE3DD}"/>
                </a:ext>
              </a:extLst>
            </p:cNvPr>
            <p:cNvPicPr>
              <a:picLocks noChangeAspect="1"/>
            </p:cNvPicPr>
            <p:nvPr/>
          </p:nvPicPr>
          <p:blipFill>
            <a:blip r:embed="rId18" cstate="print">
              <a:extLst>
                <a:ext uri="{28A0092B-C50C-407E-A947-70E740481C1C}">
                  <a14:useLocalDpi xmlns:a14="http://schemas.microsoft.com/office/drawing/2010/main" val="0"/>
                </a:ext>
              </a:extLst>
            </a:blip>
            <a:srcRect/>
            <a:stretch/>
          </p:blipFill>
          <p:spPr>
            <a:xfrm>
              <a:off x="6418466" y="2704057"/>
              <a:ext cx="3112831" cy="2507558"/>
            </a:xfrm>
            <a:prstGeom prst="rect">
              <a:avLst/>
            </a:prstGeom>
          </p:spPr>
        </p:pic>
        <p:sp>
          <p:nvSpPr>
            <p:cNvPr id="77" name="Oval 76">
              <a:extLst>
                <a:ext uri="{FF2B5EF4-FFF2-40B4-BE49-F238E27FC236}">
                  <a16:creationId xmlns:a16="http://schemas.microsoft.com/office/drawing/2014/main" id="{F9E17D5F-A5C8-06DF-A15A-7C4074745D5C}"/>
                </a:ext>
              </a:extLst>
            </p:cNvPr>
            <p:cNvSpPr/>
            <p:nvPr/>
          </p:nvSpPr>
          <p:spPr>
            <a:xfrm>
              <a:off x="6303646" y="2532199"/>
              <a:ext cx="462094" cy="4620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a:latin typeface="Arial" panose="020B0604020202020204" pitchFamily="34" charset="0"/>
                  <a:cs typeface="Arial" panose="020B0604020202020204" pitchFamily="34" charset="0"/>
                </a:rPr>
                <a:t>2</a:t>
              </a:r>
            </a:p>
          </p:txBody>
        </p:sp>
      </p:grpSp>
    </p:spTree>
    <p:extLst>
      <p:ext uri="{BB962C8B-B14F-4D97-AF65-F5344CB8AC3E}">
        <p14:creationId xmlns:p14="http://schemas.microsoft.com/office/powerpoint/2010/main" val="1604592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000"/>
                            </p:stCondLst>
                            <p:childTnLst>
                              <p:par>
                                <p:cTn id="15" presetID="32" presetClass="emph" presetSubtype="0" fill="hold" nodeType="afterEffect">
                                  <p:stCondLst>
                                    <p:cond delay="0"/>
                                  </p:stCondLst>
                                  <p:childTnLst>
                                    <p:animRot by="120000">
                                      <p:cBhvr>
                                        <p:cTn id="16" dur="50" fill="hold">
                                          <p:stCondLst>
                                            <p:cond delay="0"/>
                                          </p:stCondLst>
                                        </p:cTn>
                                        <p:tgtEl>
                                          <p:spTgt spid="75"/>
                                        </p:tgtEl>
                                        <p:attrNameLst>
                                          <p:attrName>r</p:attrName>
                                        </p:attrNameLst>
                                      </p:cBhvr>
                                    </p:animRot>
                                    <p:animRot by="-240000">
                                      <p:cBhvr>
                                        <p:cTn id="17" dur="100" fill="hold">
                                          <p:stCondLst>
                                            <p:cond delay="100"/>
                                          </p:stCondLst>
                                        </p:cTn>
                                        <p:tgtEl>
                                          <p:spTgt spid="75"/>
                                        </p:tgtEl>
                                        <p:attrNameLst>
                                          <p:attrName>r</p:attrName>
                                        </p:attrNameLst>
                                      </p:cBhvr>
                                    </p:animRot>
                                    <p:animRot by="240000">
                                      <p:cBhvr>
                                        <p:cTn id="18" dur="100" fill="hold">
                                          <p:stCondLst>
                                            <p:cond delay="200"/>
                                          </p:stCondLst>
                                        </p:cTn>
                                        <p:tgtEl>
                                          <p:spTgt spid="75"/>
                                        </p:tgtEl>
                                        <p:attrNameLst>
                                          <p:attrName>r</p:attrName>
                                        </p:attrNameLst>
                                      </p:cBhvr>
                                    </p:animRot>
                                    <p:animRot by="-240000">
                                      <p:cBhvr>
                                        <p:cTn id="19" dur="100" fill="hold">
                                          <p:stCondLst>
                                            <p:cond delay="300"/>
                                          </p:stCondLst>
                                        </p:cTn>
                                        <p:tgtEl>
                                          <p:spTgt spid="75"/>
                                        </p:tgtEl>
                                        <p:attrNameLst>
                                          <p:attrName>r</p:attrName>
                                        </p:attrNameLst>
                                      </p:cBhvr>
                                    </p:animRot>
                                    <p:animRot by="120000">
                                      <p:cBhvr>
                                        <p:cTn id="20" dur="100" fill="hold">
                                          <p:stCondLst>
                                            <p:cond delay="400"/>
                                          </p:stCondLst>
                                        </p:cTn>
                                        <p:tgtEl>
                                          <p:spTgt spid="7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mic 2">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89DD8CE5-DCFC-E974-7D1D-DAF5D89C6456}"/>
              </a:ext>
            </a:extLst>
          </p:cNvPr>
          <p:cNvSpPr/>
          <p:nvPr userDrawn="1"/>
        </p:nvSpPr>
        <p:spPr>
          <a:xfrm>
            <a:off x="371475" y="2606814"/>
            <a:ext cx="11454991" cy="38828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eihandform 2">
            <a:extLst>
              <a:ext uri="{FF2B5EF4-FFF2-40B4-BE49-F238E27FC236}">
                <a16:creationId xmlns:a16="http://schemas.microsoft.com/office/drawing/2014/main" id="{4EFE06D2-E3D6-5A5C-D9AC-0E3649845BC1}"/>
              </a:ext>
            </a:extLst>
          </p:cNvPr>
          <p:cNvSpPr/>
          <p:nvPr userDrawn="1"/>
        </p:nvSpPr>
        <p:spPr>
          <a:xfrm flipH="1">
            <a:off x="2182949" y="1439417"/>
            <a:ext cx="8700951" cy="1246702"/>
          </a:xfrm>
          <a:custGeom>
            <a:avLst/>
            <a:gdLst>
              <a:gd name="connsiteX0" fmla="*/ 8533598 w 8700951"/>
              <a:gd name="connsiteY0" fmla="*/ 0 h 1246702"/>
              <a:gd name="connsiteX1" fmla="*/ 7503383 w 8700951"/>
              <a:gd name="connsiteY1" fmla="*/ 0 h 1246702"/>
              <a:gd name="connsiteX2" fmla="*/ 7378857 w 8700951"/>
              <a:gd name="connsiteY2" fmla="*/ 0 h 1246702"/>
              <a:gd name="connsiteX3" fmla="*/ 6473168 w 8700951"/>
              <a:gd name="connsiteY3" fmla="*/ 0 h 1246702"/>
              <a:gd name="connsiteX4" fmla="*/ 6348642 w 8700951"/>
              <a:gd name="connsiteY4" fmla="*/ 0 h 1246702"/>
              <a:gd name="connsiteX5" fmla="*/ 5442953 w 8700951"/>
              <a:gd name="connsiteY5" fmla="*/ 0 h 1246702"/>
              <a:gd name="connsiteX6" fmla="*/ 5318427 w 8700951"/>
              <a:gd name="connsiteY6" fmla="*/ 0 h 1246702"/>
              <a:gd name="connsiteX7" fmla="*/ 4412738 w 8700951"/>
              <a:gd name="connsiteY7" fmla="*/ 0 h 1246702"/>
              <a:gd name="connsiteX8" fmla="*/ 4288212 w 8700951"/>
              <a:gd name="connsiteY8" fmla="*/ 0 h 1246702"/>
              <a:gd name="connsiteX9" fmla="*/ 3382523 w 8700951"/>
              <a:gd name="connsiteY9" fmla="*/ 0 h 1246702"/>
              <a:gd name="connsiteX10" fmla="*/ 3257997 w 8700951"/>
              <a:gd name="connsiteY10" fmla="*/ 0 h 1246702"/>
              <a:gd name="connsiteX11" fmla="*/ 2352308 w 8700951"/>
              <a:gd name="connsiteY11" fmla="*/ 0 h 1246702"/>
              <a:gd name="connsiteX12" fmla="*/ 2227782 w 8700951"/>
              <a:gd name="connsiteY12" fmla="*/ 0 h 1246702"/>
              <a:gd name="connsiteX13" fmla="*/ 1322094 w 8700951"/>
              <a:gd name="connsiteY13" fmla="*/ 0 h 1246702"/>
              <a:gd name="connsiteX14" fmla="*/ 1197567 w 8700951"/>
              <a:gd name="connsiteY14" fmla="*/ 0 h 1246702"/>
              <a:gd name="connsiteX15" fmla="*/ 167353 w 8700951"/>
              <a:gd name="connsiteY15" fmla="*/ 0 h 1246702"/>
              <a:gd name="connsiteX16" fmla="*/ 0 w 8700951"/>
              <a:gd name="connsiteY16" fmla="*/ 169294 h 1246702"/>
              <a:gd name="connsiteX17" fmla="*/ 0 w 8700951"/>
              <a:gd name="connsiteY17" fmla="*/ 849849 h 1246702"/>
              <a:gd name="connsiteX18" fmla="*/ 167353 w 8700951"/>
              <a:gd name="connsiteY18" fmla="*/ 1019140 h 1246702"/>
              <a:gd name="connsiteX19" fmla="*/ 589251 w 8700951"/>
              <a:gd name="connsiteY19" fmla="*/ 1019140 h 1246702"/>
              <a:gd name="connsiteX20" fmla="*/ 589198 w 8700951"/>
              <a:gd name="connsiteY20" fmla="*/ 1019347 h 1246702"/>
              <a:gd name="connsiteX21" fmla="*/ 940764 w 8700951"/>
              <a:gd name="connsiteY21" fmla="*/ 1019347 h 1246702"/>
              <a:gd name="connsiteX22" fmla="*/ 941063 w 8700951"/>
              <a:gd name="connsiteY22" fmla="*/ 1019143 h 1246702"/>
              <a:gd name="connsiteX23" fmla="*/ 1322094 w 8700951"/>
              <a:gd name="connsiteY23" fmla="*/ 1019143 h 1246702"/>
              <a:gd name="connsiteX24" fmla="*/ 1322109 w 8700951"/>
              <a:gd name="connsiteY24" fmla="*/ 1019140 h 1246702"/>
              <a:gd name="connsiteX25" fmla="*/ 1619465 w 8700951"/>
              <a:gd name="connsiteY25" fmla="*/ 1019140 h 1246702"/>
              <a:gd name="connsiteX26" fmla="*/ 1619412 w 8700951"/>
              <a:gd name="connsiteY26" fmla="*/ 1019347 h 1246702"/>
              <a:gd name="connsiteX27" fmla="*/ 1970978 w 8700951"/>
              <a:gd name="connsiteY27" fmla="*/ 1019347 h 1246702"/>
              <a:gd name="connsiteX28" fmla="*/ 1971277 w 8700951"/>
              <a:gd name="connsiteY28" fmla="*/ 1019143 h 1246702"/>
              <a:gd name="connsiteX29" fmla="*/ 2352308 w 8700951"/>
              <a:gd name="connsiteY29" fmla="*/ 1019143 h 1246702"/>
              <a:gd name="connsiteX30" fmla="*/ 2352323 w 8700951"/>
              <a:gd name="connsiteY30" fmla="*/ 1019140 h 1246702"/>
              <a:gd name="connsiteX31" fmla="*/ 2649680 w 8700951"/>
              <a:gd name="connsiteY31" fmla="*/ 1019140 h 1246702"/>
              <a:gd name="connsiteX32" fmla="*/ 2649627 w 8700951"/>
              <a:gd name="connsiteY32" fmla="*/ 1019347 h 1246702"/>
              <a:gd name="connsiteX33" fmla="*/ 3001193 w 8700951"/>
              <a:gd name="connsiteY33" fmla="*/ 1019347 h 1246702"/>
              <a:gd name="connsiteX34" fmla="*/ 3001492 w 8700951"/>
              <a:gd name="connsiteY34" fmla="*/ 1019143 h 1246702"/>
              <a:gd name="connsiteX35" fmla="*/ 3382523 w 8700951"/>
              <a:gd name="connsiteY35" fmla="*/ 1019143 h 1246702"/>
              <a:gd name="connsiteX36" fmla="*/ 3382538 w 8700951"/>
              <a:gd name="connsiteY36" fmla="*/ 1019140 h 1246702"/>
              <a:gd name="connsiteX37" fmla="*/ 3679895 w 8700951"/>
              <a:gd name="connsiteY37" fmla="*/ 1019140 h 1246702"/>
              <a:gd name="connsiteX38" fmla="*/ 3679842 w 8700951"/>
              <a:gd name="connsiteY38" fmla="*/ 1019347 h 1246702"/>
              <a:gd name="connsiteX39" fmla="*/ 4031408 w 8700951"/>
              <a:gd name="connsiteY39" fmla="*/ 1019347 h 1246702"/>
              <a:gd name="connsiteX40" fmla="*/ 4031707 w 8700951"/>
              <a:gd name="connsiteY40" fmla="*/ 1019143 h 1246702"/>
              <a:gd name="connsiteX41" fmla="*/ 4412738 w 8700951"/>
              <a:gd name="connsiteY41" fmla="*/ 1019143 h 1246702"/>
              <a:gd name="connsiteX42" fmla="*/ 4412753 w 8700951"/>
              <a:gd name="connsiteY42" fmla="*/ 1019140 h 1246702"/>
              <a:gd name="connsiteX43" fmla="*/ 4710110 w 8700951"/>
              <a:gd name="connsiteY43" fmla="*/ 1019140 h 1246702"/>
              <a:gd name="connsiteX44" fmla="*/ 4710057 w 8700951"/>
              <a:gd name="connsiteY44" fmla="*/ 1019347 h 1246702"/>
              <a:gd name="connsiteX45" fmla="*/ 5061623 w 8700951"/>
              <a:gd name="connsiteY45" fmla="*/ 1019347 h 1246702"/>
              <a:gd name="connsiteX46" fmla="*/ 5061922 w 8700951"/>
              <a:gd name="connsiteY46" fmla="*/ 1019143 h 1246702"/>
              <a:gd name="connsiteX47" fmla="*/ 5442953 w 8700951"/>
              <a:gd name="connsiteY47" fmla="*/ 1019143 h 1246702"/>
              <a:gd name="connsiteX48" fmla="*/ 5442968 w 8700951"/>
              <a:gd name="connsiteY48" fmla="*/ 1019140 h 1246702"/>
              <a:gd name="connsiteX49" fmla="*/ 5740325 w 8700951"/>
              <a:gd name="connsiteY49" fmla="*/ 1019140 h 1246702"/>
              <a:gd name="connsiteX50" fmla="*/ 5740272 w 8700951"/>
              <a:gd name="connsiteY50" fmla="*/ 1019347 h 1246702"/>
              <a:gd name="connsiteX51" fmla="*/ 6091838 w 8700951"/>
              <a:gd name="connsiteY51" fmla="*/ 1019347 h 1246702"/>
              <a:gd name="connsiteX52" fmla="*/ 6092137 w 8700951"/>
              <a:gd name="connsiteY52" fmla="*/ 1019143 h 1246702"/>
              <a:gd name="connsiteX53" fmla="*/ 6473168 w 8700951"/>
              <a:gd name="connsiteY53" fmla="*/ 1019143 h 1246702"/>
              <a:gd name="connsiteX54" fmla="*/ 6473183 w 8700951"/>
              <a:gd name="connsiteY54" fmla="*/ 1019140 h 1246702"/>
              <a:gd name="connsiteX55" fmla="*/ 6770540 w 8700951"/>
              <a:gd name="connsiteY55" fmla="*/ 1019140 h 1246702"/>
              <a:gd name="connsiteX56" fmla="*/ 6770487 w 8700951"/>
              <a:gd name="connsiteY56" fmla="*/ 1019347 h 1246702"/>
              <a:gd name="connsiteX57" fmla="*/ 7122053 w 8700951"/>
              <a:gd name="connsiteY57" fmla="*/ 1019347 h 1246702"/>
              <a:gd name="connsiteX58" fmla="*/ 7122352 w 8700951"/>
              <a:gd name="connsiteY58" fmla="*/ 1019143 h 1246702"/>
              <a:gd name="connsiteX59" fmla="*/ 7503383 w 8700951"/>
              <a:gd name="connsiteY59" fmla="*/ 1019143 h 1246702"/>
              <a:gd name="connsiteX60" fmla="*/ 7503399 w 8700951"/>
              <a:gd name="connsiteY60" fmla="*/ 1019140 h 1246702"/>
              <a:gd name="connsiteX61" fmla="*/ 7800755 w 8700951"/>
              <a:gd name="connsiteY61" fmla="*/ 1019140 h 1246702"/>
              <a:gd name="connsiteX62" fmla="*/ 7758582 w 8700951"/>
              <a:gd name="connsiteY62" fmla="*/ 1185522 h 1246702"/>
              <a:gd name="connsiteX63" fmla="*/ 7832452 w 8700951"/>
              <a:gd name="connsiteY63" fmla="*/ 1238138 h 1246702"/>
              <a:gd name="connsiteX64" fmla="*/ 8152567 w 8700951"/>
              <a:gd name="connsiteY64" fmla="*/ 1019143 h 1246702"/>
              <a:gd name="connsiteX65" fmla="*/ 8533598 w 8700951"/>
              <a:gd name="connsiteY65" fmla="*/ 1019143 h 1246702"/>
              <a:gd name="connsiteX66" fmla="*/ 8700951 w 8700951"/>
              <a:gd name="connsiteY66" fmla="*/ 849852 h 1246702"/>
              <a:gd name="connsiteX67" fmla="*/ 8700951 w 8700951"/>
              <a:gd name="connsiteY67" fmla="*/ 169294 h 1246702"/>
              <a:gd name="connsiteX68" fmla="*/ 8533598 w 8700951"/>
              <a:gd name="connsiteY68" fmla="*/ 0 h 124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700951" h="1246702">
                <a:moveTo>
                  <a:pt x="8533598" y="0"/>
                </a:moveTo>
                <a:lnTo>
                  <a:pt x="7503383" y="0"/>
                </a:lnTo>
                <a:lnTo>
                  <a:pt x="7378857" y="0"/>
                </a:lnTo>
                <a:lnTo>
                  <a:pt x="6473168" y="0"/>
                </a:lnTo>
                <a:lnTo>
                  <a:pt x="6348642" y="0"/>
                </a:lnTo>
                <a:lnTo>
                  <a:pt x="5442953" y="0"/>
                </a:lnTo>
                <a:lnTo>
                  <a:pt x="5318427" y="0"/>
                </a:lnTo>
                <a:lnTo>
                  <a:pt x="4412738" y="0"/>
                </a:lnTo>
                <a:lnTo>
                  <a:pt x="4288212" y="0"/>
                </a:lnTo>
                <a:lnTo>
                  <a:pt x="3382523" y="0"/>
                </a:lnTo>
                <a:lnTo>
                  <a:pt x="3257997" y="0"/>
                </a:lnTo>
                <a:lnTo>
                  <a:pt x="2352308" y="0"/>
                </a:lnTo>
                <a:lnTo>
                  <a:pt x="2227782" y="0"/>
                </a:lnTo>
                <a:lnTo>
                  <a:pt x="1322094" y="0"/>
                </a:lnTo>
                <a:lnTo>
                  <a:pt x="1197567" y="0"/>
                </a:lnTo>
                <a:lnTo>
                  <a:pt x="167353" y="0"/>
                </a:lnTo>
                <a:cubicBezTo>
                  <a:pt x="74941" y="0"/>
                  <a:pt x="0" y="75810"/>
                  <a:pt x="0" y="169294"/>
                </a:cubicBezTo>
                <a:lnTo>
                  <a:pt x="0" y="849849"/>
                </a:lnTo>
                <a:cubicBezTo>
                  <a:pt x="0" y="943332"/>
                  <a:pt x="74941" y="1019140"/>
                  <a:pt x="167353" y="1019140"/>
                </a:cubicBezTo>
                <a:lnTo>
                  <a:pt x="589251" y="1019140"/>
                </a:lnTo>
                <a:lnTo>
                  <a:pt x="589198" y="1019347"/>
                </a:lnTo>
                <a:lnTo>
                  <a:pt x="940764" y="1019347"/>
                </a:lnTo>
                <a:lnTo>
                  <a:pt x="941063" y="1019143"/>
                </a:lnTo>
                <a:lnTo>
                  <a:pt x="1322094" y="1019143"/>
                </a:lnTo>
                <a:lnTo>
                  <a:pt x="1322109" y="1019140"/>
                </a:lnTo>
                <a:lnTo>
                  <a:pt x="1619465" y="1019140"/>
                </a:lnTo>
                <a:lnTo>
                  <a:pt x="1619412" y="1019347"/>
                </a:lnTo>
                <a:lnTo>
                  <a:pt x="1970978" y="1019347"/>
                </a:lnTo>
                <a:lnTo>
                  <a:pt x="1971277" y="1019143"/>
                </a:lnTo>
                <a:lnTo>
                  <a:pt x="2352308" y="1019143"/>
                </a:lnTo>
                <a:lnTo>
                  <a:pt x="2352323" y="1019140"/>
                </a:lnTo>
                <a:lnTo>
                  <a:pt x="2649680" y="1019140"/>
                </a:lnTo>
                <a:lnTo>
                  <a:pt x="2649627" y="1019347"/>
                </a:lnTo>
                <a:lnTo>
                  <a:pt x="3001193" y="1019347"/>
                </a:lnTo>
                <a:lnTo>
                  <a:pt x="3001492" y="1019143"/>
                </a:lnTo>
                <a:lnTo>
                  <a:pt x="3382523" y="1019143"/>
                </a:lnTo>
                <a:lnTo>
                  <a:pt x="3382538" y="1019140"/>
                </a:lnTo>
                <a:lnTo>
                  <a:pt x="3679895" y="1019140"/>
                </a:lnTo>
                <a:lnTo>
                  <a:pt x="3679842" y="1019347"/>
                </a:lnTo>
                <a:lnTo>
                  <a:pt x="4031408" y="1019347"/>
                </a:lnTo>
                <a:lnTo>
                  <a:pt x="4031707" y="1019143"/>
                </a:lnTo>
                <a:lnTo>
                  <a:pt x="4412738" y="1019143"/>
                </a:lnTo>
                <a:lnTo>
                  <a:pt x="4412753" y="1019140"/>
                </a:lnTo>
                <a:lnTo>
                  <a:pt x="4710110" y="1019140"/>
                </a:lnTo>
                <a:lnTo>
                  <a:pt x="4710057" y="1019347"/>
                </a:lnTo>
                <a:lnTo>
                  <a:pt x="5061623" y="1019347"/>
                </a:lnTo>
                <a:lnTo>
                  <a:pt x="5061922" y="1019143"/>
                </a:lnTo>
                <a:lnTo>
                  <a:pt x="5442953" y="1019143"/>
                </a:lnTo>
                <a:lnTo>
                  <a:pt x="5442968" y="1019140"/>
                </a:lnTo>
                <a:lnTo>
                  <a:pt x="5740325" y="1019140"/>
                </a:lnTo>
                <a:lnTo>
                  <a:pt x="5740272" y="1019347"/>
                </a:lnTo>
                <a:lnTo>
                  <a:pt x="6091838" y="1019347"/>
                </a:lnTo>
                <a:lnTo>
                  <a:pt x="6092137" y="1019143"/>
                </a:lnTo>
                <a:lnTo>
                  <a:pt x="6473168" y="1019143"/>
                </a:lnTo>
                <a:lnTo>
                  <a:pt x="6473183" y="1019140"/>
                </a:lnTo>
                <a:lnTo>
                  <a:pt x="6770540" y="1019140"/>
                </a:lnTo>
                <a:lnTo>
                  <a:pt x="6770487" y="1019347"/>
                </a:lnTo>
                <a:lnTo>
                  <a:pt x="7122053" y="1019347"/>
                </a:lnTo>
                <a:lnTo>
                  <a:pt x="7122352" y="1019143"/>
                </a:lnTo>
                <a:lnTo>
                  <a:pt x="7503383" y="1019143"/>
                </a:lnTo>
                <a:lnTo>
                  <a:pt x="7503399" y="1019140"/>
                </a:lnTo>
                <a:lnTo>
                  <a:pt x="7800755" y="1019140"/>
                </a:lnTo>
                <a:lnTo>
                  <a:pt x="7758582" y="1185522"/>
                </a:lnTo>
                <a:cubicBezTo>
                  <a:pt x="7747536" y="1229097"/>
                  <a:pt x="7795635" y="1263328"/>
                  <a:pt x="7832452" y="1238138"/>
                </a:cubicBezTo>
                <a:lnTo>
                  <a:pt x="8152567" y="1019143"/>
                </a:lnTo>
                <a:lnTo>
                  <a:pt x="8533598" y="1019143"/>
                </a:lnTo>
                <a:cubicBezTo>
                  <a:pt x="8626010" y="1019143"/>
                  <a:pt x="8700951" y="943332"/>
                  <a:pt x="8700951" y="849852"/>
                </a:cubicBezTo>
                <a:lnTo>
                  <a:pt x="8700951" y="169294"/>
                </a:lnTo>
                <a:cubicBezTo>
                  <a:pt x="8700951" y="75810"/>
                  <a:pt x="8626010" y="0"/>
                  <a:pt x="8533598" y="0"/>
                </a:cubicBezTo>
                <a:close/>
              </a:path>
            </a:pathLst>
          </a:custGeom>
          <a:solidFill>
            <a:schemeClr val="accent1"/>
          </a:solidFill>
          <a:ln w="9525" cap="flat">
            <a:noFill/>
            <a:prstDash val="solid"/>
            <a:miter/>
          </a:ln>
        </p:spPr>
        <p:txBody>
          <a:bodyPr wrap="square" rtlCol="0" anchor="ctr">
            <a:noAutofit/>
          </a:bodyPr>
          <a:lstStyle/>
          <a:p>
            <a:endParaRPr lang="en-US"/>
          </a:p>
        </p:txBody>
      </p:sp>
      <p:sp>
        <p:nvSpPr>
          <p:cNvPr id="4" name="Rechteck 3">
            <a:extLst>
              <a:ext uri="{FF2B5EF4-FFF2-40B4-BE49-F238E27FC236}">
                <a16:creationId xmlns:a16="http://schemas.microsoft.com/office/drawing/2014/main" id="{3299597A-E433-5B26-3C53-C19B88BC426A}"/>
              </a:ext>
            </a:extLst>
          </p:cNvPr>
          <p:cNvSpPr/>
          <p:nvPr userDrawn="1"/>
        </p:nvSpPr>
        <p:spPr>
          <a:xfrm>
            <a:off x="2182950" y="723635"/>
            <a:ext cx="663488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indent="0" fontAlgn="base">
              <a:spcAft>
                <a:spcPct val="0"/>
              </a:spcAft>
              <a:buNone/>
            </a:pPr>
            <a:r>
              <a:rPr lang="de-DE" sz="2400" b="1" kern="0" dirty="0">
                <a:solidFill>
                  <a:schemeClr val="tx2"/>
                </a:solidFill>
                <a:latin typeface="Arial" panose="020B0604020202020204" pitchFamily="34" charset="0"/>
                <a:cs typeface="Arial" panose="020B0604020202020204" pitchFamily="34" charset="0"/>
              </a:rPr>
              <a:t>Ausgewählte Bilder und Texte reflektieren</a:t>
            </a:r>
          </a:p>
        </p:txBody>
      </p:sp>
      <p:cxnSp>
        <p:nvCxnSpPr>
          <p:cNvPr id="5" name="Gerade Verbindung 4">
            <a:extLst>
              <a:ext uri="{FF2B5EF4-FFF2-40B4-BE49-F238E27FC236}">
                <a16:creationId xmlns:a16="http://schemas.microsoft.com/office/drawing/2014/main" id="{287E8B35-0193-698A-C4E2-56142A24D43F}"/>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Textfeld 5">
            <a:extLst>
              <a:ext uri="{FF2B5EF4-FFF2-40B4-BE49-F238E27FC236}">
                <a16:creationId xmlns:a16="http://schemas.microsoft.com/office/drawing/2014/main" id="{F595E940-928A-5038-FFDE-2F3C69F31D08}"/>
              </a:ext>
            </a:extLst>
          </p:cNvPr>
          <p:cNvSpPr txBox="1"/>
          <p:nvPr userDrawn="1"/>
        </p:nvSpPr>
        <p:spPr>
          <a:xfrm>
            <a:off x="2182949" y="1439417"/>
            <a:ext cx="8516719" cy="1012755"/>
          </a:xfrm>
          <a:prstGeom prst="rect">
            <a:avLst/>
          </a:prstGeom>
          <a:noFill/>
        </p:spPr>
        <p:txBody>
          <a:bodyPr wrap="square" lIns="108000" tIns="72000" rIns="540000" bIns="72000">
            <a:spAutoFit/>
          </a:bodyPr>
          <a:lstStyle/>
          <a:p>
            <a:r>
              <a:rPr lang="de-DE" sz="1800" b="1" dirty="0">
                <a:solidFill>
                  <a:schemeClr val="bg1"/>
                </a:solidFill>
                <a:latin typeface="Arial" panose="020B0604020202020204" pitchFamily="34" charset="0"/>
                <a:cs typeface="Arial" panose="020B0604020202020204" pitchFamily="34" charset="0"/>
              </a:rPr>
              <a:t>„Papa Igel erzählt, dass ein umgestürzter Baum den Haupteingang der Igelhöhle verschüttet hat. Aber die Igelfamilie hat sich durch den Hinterausgang retten können.“ </a:t>
            </a:r>
          </a:p>
        </p:txBody>
      </p:sp>
      <p:pic>
        <p:nvPicPr>
          <p:cNvPr id="8" name="Grafik 7">
            <a:extLst>
              <a:ext uri="{FF2B5EF4-FFF2-40B4-BE49-F238E27FC236}">
                <a16:creationId xmlns:a16="http://schemas.microsoft.com/office/drawing/2014/main" id="{89A92E00-5C89-1522-5934-2466299092E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741707" y="2704057"/>
            <a:ext cx="1549368" cy="1226583"/>
          </a:xfrm>
          <a:prstGeom prst="rect">
            <a:avLst/>
          </a:prstGeom>
        </p:spPr>
      </p:pic>
      <p:pic>
        <p:nvPicPr>
          <p:cNvPr id="9" name="Grafik 8">
            <a:extLst>
              <a:ext uri="{FF2B5EF4-FFF2-40B4-BE49-F238E27FC236}">
                <a16:creationId xmlns:a16="http://schemas.microsoft.com/office/drawing/2014/main" id="{3F871FFF-0AAD-34D9-BA15-08A16D1A2AC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365135" y="2704057"/>
            <a:ext cx="1522654" cy="1226583"/>
          </a:xfrm>
          <a:prstGeom prst="rect">
            <a:avLst/>
          </a:prstGeom>
        </p:spPr>
      </p:pic>
      <p:pic>
        <p:nvPicPr>
          <p:cNvPr id="10" name="Grafik 9">
            <a:extLst>
              <a:ext uri="{FF2B5EF4-FFF2-40B4-BE49-F238E27FC236}">
                <a16:creationId xmlns:a16="http://schemas.microsoft.com/office/drawing/2014/main" id="{B7F155EB-B282-B41B-A240-0E66AB7C7764}"/>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961849" y="2704057"/>
            <a:ext cx="2038627" cy="1226583"/>
          </a:xfrm>
          <a:prstGeom prst="rect">
            <a:avLst/>
          </a:prstGeom>
        </p:spPr>
      </p:pic>
      <p:pic>
        <p:nvPicPr>
          <p:cNvPr id="12" name="Grafik 11">
            <a:extLst>
              <a:ext uri="{FF2B5EF4-FFF2-40B4-BE49-F238E27FC236}">
                <a16:creationId xmlns:a16="http://schemas.microsoft.com/office/drawing/2014/main" id="{0144A3B3-F4D4-868B-799E-CD0471A3A005}"/>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72620" y="3971000"/>
            <a:ext cx="865422" cy="1226583"/>
          </a:xfrm>
          <a:prstGeom prst="rect">
            <a:avLst/>
          </a:prstGeom>
        </p:spPr>
      </p:pic>
      <p:pic>
        <p:nvPicPr>
          <p:cNvPr id="13" name="Grafik 12">
            <a:extLst>
              <a:ext uri="{FF2B5EF4-FFF2-40B4-BE49-F238E27FC236}">
                <a16:creationId xmlns:a16="http://schemas.microsoft.com/office/drawing/2014/main" id="{C121E308-795E-88DE-0251-EB4326990269}"/>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2012102" y="3970999"/>
            <a:ext cx="3084454" cy="1225213"/>
          </a:xfrm>
          <a:prstGeom prst="rect">
            <a:avLst/>
          </a:prstGeom>
        </p:spPr>
      </p:pic>
      <p:pic>
        <p:nvPicPr>
          <p:cNvPr id="14" name="Grafik 13">
            <a:extLst>
              <a:ext uri="{FF2B5EF4-FFF2-40B4-BE49-F238E27FC236}">
                <a16:creationId xmlns:a16="http://schemas.microsoft.com/office/drawing/2014/main" id="{05A7B3DD-AF1B-5BEA-CBAA-93FDCAD21C80}"/>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5167870" y="3975300"/>
            <a:ext cx="1332559" cy="1225214"/>
          </a:xfrm>
          <a:prstGeom prst="rect">
            <a:avLst/>
          </a:prstGeom>
        </p:spPr>
      </p:pic>
      <p:pic>
        <p:nvPicPr>
          <p:cNvPr id="15" name="Grafik 14">
            <a:extLst>
              <a:ext uri="{FF2B5EF4-FFF2-40B4-BE49-F238E27FC236}">
                <a16:creationId xmlns:a16="http://schemas.microsoft.com/office/drawing/2014/main" id="{C42B3681-466F-0838-FA37-4E518ECC134B}"/>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560017" y="3975299"/>
            <a:ext cx="1446142" cy="1225205"/>
          </a:xfrm>
          <a:prstGeom prst="rect">
            <a:avLst/>
          </a:prstGeom>
        </p:spPr>
      </p:pic>
      <p:pic>
        <p:nvPicPr>
          <p:cNvPr id="16" name="Grafik 15">
            <a:extLst>
              <a:ext uri="{FF2B5EF4-FFF2-40B4-BE49-F238E27FC236}">
                <a16:creationId xmlns:a16="http://schemas.microsoft.com/office/drawing/2014/main" id="{2516909A-82B2-311D-14B3-142E331DCC77}"/>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8080600" y="3975299"/>
            <a:ext cx="1716240" cy="1225205"/>
          </a:xfrm>
          <a:prstGeom prst="rect">
            <a:avLst/>
          </a:prstGeom>
        </p:spPr>
      </p:pic>
      <p:pic>
        <p:nvPicPr>
          <p:cNvPr id="17" name="Grafik 16">
            <a:extLst>
              <a:ext uri="{FF2B5EF4-FFF2-40B4-BE49-F238E27FC236}">
                <a16:creationId xmlns:a16="http://schemas.microsoft.com/office/drawing/2014/main" id="{C8047024-13C4-7636-A4F3-16F42402D738}"/>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2411644" y="5256900"/>
            <a:ext cx="1039803" cy="1223298"/>
          </a:xfrm>
          <a:prstGeom prst="rect">
            <a:avLst/>
          </a:prstGeom>
        </p:spPr>
      </p:pic>
      <p:pic>
        <p:nvPicPr>
          <p:cNvPr id="18" name="Grafik 17">
            <a:extLst>
              <a:ext uri="{FF2B5EF4-FFF2-40B4-BE49-F238E27FC236}">
                <a16:creationId xmlns:a16="http://schemas.microsoft.com/office/drawing/2014/main" id="{DB2C2642-9481-A660-54BB-8A52E6957519}"/>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3526058" y="5256900"/>
            <a:ext cx="2975590" cy="1223298"/>
          </a:xfrm>
          <a:prstGeom prst="rect">
            <a:avLst/>
          </a:prstGeom>
        </p:spPr>
      </p:pic>
      <p:pic>
        <p:nvPicPr>
          <p:cNvPr id="19" name="Grafik 18">
            <a:extLst>
              <a:ext uri="{FF2B5EF4-FFF2-40B4-BE49-F238E27FC236}">
                <a16:creationId xmlns:a16="http://schemas.microsoft.com/office/drawing/2014/main" id="{473E7392-2188-D9B9-2944-F8F738964BA6}"/>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6552416" y="5254994"/>
            <a:ext cx="1261857" cy="1229890"/>
          </a:xfrm>
          <a:prstGeom prst="rect">
            <a:avLst/>
          </a:prstGeom>
        </p:spPr>
      </p:pic>
      <p:pic>
        <p:nvPicPr>
          <p:cNvPr id="20" name="Grafik 19">
            <a:extLst>
              <a:ext uri="{FF2B5EF4-FFF2-40B4-BE49-F238E27FC236}">
                <a16:creationId xmlns:a16="http://schemas.microsoft.com/office/drawing/2014/main" id="{82A2FBBD-1D35-3FF4-4EB2-AB724D10A2D4}"/>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898897" y="5254994"/>
            <a:ext cx="1651961" cy="1225205"/>
          </a:xfrm>
          <a:prstGeom prst="rect">
            <a:avLst/>
          </a:prstGeom>
        </p:spPr>
      </p:pic>
      <p:pic>
        <p:nvPicPr>
          <p:cNvPr id="21" name="Grafik 20">
            <a:extLst>
              <a:ext uri="{FF2B5EF4-FFF2-40B4-BE49-F238E27FC236}">
                <a16:creationId xmlns:a16="http://schemas.microsoft.com/office/drawing/2014/main" id="{828AA593-E595-8F63-B0F4-F0A966ED4A8B}"/>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9625299" y="5250309"/>
            <a:ext cx="1404386" cy="1229659"/>
          </a:xfrm>
          <a:prstGeom prst="rect">
            <a:avLst/>
          </a:prstGeom>
        </p:spPr>
      </p:pic>
      <p:pic>
        <p:nvPicPr>
          <p:cNvPr id="22" name="Grafik 21">
            <a:extLst>
              <a:ext uri="{FF2B5EF4-FFF2-40B4-BE49-F238E27FC236}">
                <a16:creationId xmlns:a16="http://schemas.microsoft.com/office/drawing/2014/main" id="{6DC80724-4563-E111-A7E0-963E02A3E1B1}"/>
              </a:ext>
            </a:extLst>
          </p:cNvPr>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809746" y="2737390"/>
            <a:ext cx="3706612" cy="953834"/>
          </a:xfrm>
          <a:prstGeom prst="rect">
            <a:avLst/>
          </a:prstGeom>
        </p:spPr>
      </p:pic>
      <p:sp>
        <p:nvSpPr>
          <p:cNvPr id="23" name="Oval 22">
            <a:extLst>
              <a:ext uri="{FF2B5EF4-FFF2-40B4-BE49-F238E27FC236}">
                <a16:creationId xmlns:a16="http://schemas.microsoft.com/office/drawing/2014/main" id="{4E1FDDFE-47C9-A13E-B411-2A9FB7380C06}"/>
              </a:ext>
            </a:extLst>
          </p:cNvPr>
          <p:cNvSpPr/>
          <p:nvPr userDrawn="1"/>
        </p:nvSpPr>
        <p:spPr>
          <a:xfrm>
            <a:off x="4692359" y="2618933"/>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a:t>
            </a:r>
          </a:p>
        </p:txBody>
      </p:sp>
      <p:sp>
        <p:nvSpPr>
          <p:cNvPr id="24" name="Oval 23">
            <a:extLst>
              <a:ext uri="{FF2B5EF4-FFF2-40B4-BE49-F238E27FC236}">
                <a16:creationId xmlns:a16="http://schemas.microsoft.com/office/drawing/2014/main" id="{066E79E6-5422-42C7-5ADE-BD493A88C2ED}"/>
              </a:ext>
            </a:extLst>
          </p:cNvPr>
          <p:cNvSpPr/>
          <p:nvPr userDrawn="1"/>
        </p:nvSpPr>
        <p:spPr>
          <a:xfrm>
            <a:off x="6334904" y="2618933"/>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2</a:t>
            </a:r>
          </a:p>
        </p:txBody>
      </p:sp>
      <p:sp>
        <p:nvSpPr>
          <p:cNvPr id="25" name="Oval 24">
            <a:extLst>
              <a:ext uri="{FF2B5EF4-FFF2-40B4-BE49-F238E27FC236}">
                <a16:creationId xmlns:a16="http://schemas.microsoft.com/office/drawing/2014/main" id="{BEDD6FC9-84E4-3884-64F4-6991123F9536}"/>
              </a:ext>
            </a:extLst>
          </p:cNvPr>
          <p:cNvSpPr/>
          <p:nvPr userDrawn="1"/>
        </p:nvSpPr>
        <p:spPr>
          <a:xfrm>
            <a:off x="7919493" y="2618933"/>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3</a:t>
            </a:r>
          </a:p>
        </p:txBody>
      </p:sp>
      <p:sp>
        <p:nvSpPr>
          <p:cNvPr id="26" name="Oval 25">
            <a:extLst>
              <a:ext uri="{FF2B5EF4-FFF2-40B4-BE49-F238E27FC236}">
                <a16:creationId xmlns:a16="http://schemas.microsoft.com/office/drawing/2014/main" id="{D40F59DF-D6C3-1524-C650-175485B270E9}"/>
              </a:ext>
            </a:extLst>
          </p:cNvPr>
          <p:cNvSpPr/>
          <p:nvPr userDrawn="1"/>
        </p:nvSpPr>
        <p:spPr>
          <a:xfrm>
            <a:off x="1027656" y="3897485"/>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4</a:t>
            </a:r>
          </a:p>
        </p:txBody>
      </p:sp>
      <p:sp>
        <p:nvSpPr>
          <p:cNvPr id="27" name="Oval 26">
            <a:extLst>
              <a:ext uri="{FF2B5EF4-FFF2-40B4-BE49-F238E27FC236}">
                <a16:creationId xmlns:a16="http://schemas.microsoft.com/office/drawing/2014/main" id="{3E17016A-8BD0-AAAC-048B-D0E1691682B0}"/>
              </a:ext>
            </a:extLst>
          </p:cNvPr>
          <p:cNvSpPr/>
          <p:nvPr userDrawn="1"/>
        </p:nvSpPr>
        <p:spPr>
          <a:xfrm>
            <a:off x="1973366" y="3897485"/>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5</a:t>
            </a:r>
          </a:p>
        </p:txBody>
      </p:sp>
      <p:sp>
        <p:nvSpPr>
          <p:cNvPr id="28" name="Oval 27">
            <a:extLst>
              <a:ext uri="{FF2B5EF4-FFF2-40B4-BE49-F238E27FC236}">
                <a16:creationId xmlns:a16="http://schemas.microsoft.com/office/drawing/2014/main" id="{AB8CDB72-8951-E029-5EDA-B49AF2FDA15A}"/>
              </a:ext>
            </a:extLst>
          </p:cNvPr>
          <p:cNvSpPr/>
          <p:nvPr userDrawn="1"/>
        </p:nvSpPr>
        <p:spPr>
          <a:xfrm>
            <a:off x="5118522" y="3897485"/>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6</a:t>
            </a:r>
          </a:p>
        </p:txBody>
      </p:sp>
      <p:sp>
        <p:nvSpPr>
          <p:cNvPr id="29" name="Oval 28">
            <a:extLst>
              <a:ext uri="{FF2B5EF4-FFF2-40B4-BE49-F238E27FC236}">
                <a16:creationId xmlns:a16="http://schemas.microsoft.com/office/drawing/2014/main" id="{55D97039-5FEE-2BDA-1A17-AD347AA7ACB0}"/>
              </a:ext>
            </a:extLst>
          </p:cNvPr>
          <p:cNvSpPr/>
          <p:nvPr userDrawn="1"/>
        </p:nvSpPr>
        <p:spPr>
          <a:xfrm>
            <a:off x="6526290" y="3897485"/>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7</a:t>
            </a:r>
          </a:p>
        </p:txBody>
      </p:sp>
      <p:sp>
        <p:nvSpPr>
          <p:cNvPr id="30" name="Oval 29">
            <a:extLst>
              <a:ext uri="{FF2B5EF4-FFF2-40B4-BE49-F238E27FC236}">
                <a16:creationId xmlns:a16="http://schemas.microsoft.com/office/drawing/2014/main" id="{56E96526-F533-6AA3-13C5-E94035B65E93}"/>
              </a:ext>
            </a:extLst>
          </p:cNvPr>
          <p:cNvSpPr/>
          <p:nvPr userDrawn="1"/>
        </p:nvSpPr>
        <p:spPr>
          <a:xfrm>
            <a:off x="8036069" y="3897485"/>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8</a:t>
            </a:r>
          </a:p>
        </p:txBody>
      </p:sp>
      <p:sp>
        <p:nvSpPr>
          <p:cNvPr id="31" name="Oval 30">
            <a:extLst>
              <a:ext uri="{FF2B5EF4-FFF2-40B4-BE49-F238E27FC236}">
                <a16:creationId xmlns:a16="http://schemas.microsoft.com/office/drawing/2014/main" id="{104D31B6-2574-AD7E-6210-1D46174EFA4E}"/>
              </a:ext>
            </a:extLst>
          </p:cNvPr>
          <p:cNvSpPr/>
          <p:nvPr userDrawn="1"/>
        </p:nvSpPr>
        <p:spPr>
          <a:xfrm>
            <a:off x="2370573" y="5206709"/>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9</a:t>
            </a:r>
          </a:p>
        </p:txBody>
      </p:sp>
      <p:sp>
        <p:nvSpPr>
          <p:cNvPr id="32" name="Oval 31">
            <a:extLst>
              <a:ext uri="{FF2B5EF4-FFF2-40B4-BE49-F238E27FC236}">
                <a16:creationId xmlns:a16="http://schemas.microsoft.com/office/drawing/2014/main" id="{E2FD5149-271B-85B5-7A7F-DCF8D283F7F9}"/>
              </a:ext>
            </a:extLst>
          </p:cNvPr>
          <p:cNvSpPr/>
          <p:nvPr userDrawn="1"/>
        </p:nvSpPr>
        <p:spPr>
          <a:xfrm>
            <a:off x="3475291" y="5206709"/>
            <a:ext cx="226142"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10</a:t>
            </a:r>
          </a:p>
        </p:txBody>
      </p:sp>
      <p:sp>
        <p:nvSpPr>
          <p:cNvPr id="33" name="Oval 32">
            <a:extLst>
              <a:ext uri="{FF2B5EF4-FFF2-40B4-BE49-F238E27FC236}">
                <a16:creationId xmlns:a16="http://schemas.microsoft.com/office/drawing/2014/main" id="{4A8C22D2-4147-58ED-56FC-5C116F5ACC63}"/>
              </a:ext>
            </a:extLst>
          </p:cNvPr>
          <p:cNvSpPr/>
          <p:nvPr userDrawn="1"/>
        </p:nvSpPr>
        <p:spPr>
          <a:xfrm>
            <a:off x="6512896" y="5206709"/>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11</a:t>
            </a:r>
          </a:p>
        </p:txBody>
      </p:sp>
      <p:sp>
        <p:nvSpPr>
          <p:cNvPr id="34" name="Oval 33">
            <a:extLst>
              <a:ext uri="{FF2B5EF4-FFF2-40B4-BE49-F238E27FC236}">
                <a16:creationId xmlns:a16="http://schemas.microsoft.com/office/drawing/2014/main" id="{D650EBAE-87E3-E78D-D7A3-B019AF4CEB05}"/>
              </a:ext>
            </a:extLst>
          </p:cNvPr>
          <p:cNvSpPr/>
          <p:nvPr userDrawn="1"/>
        </p:nvSpPr>
        <p:spPr>
          <a:xfrm>
            <a:off x="7839053" y="5206709"/>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12</a:t>
            </a:r>
          </a:p>
        </p:txBody>
      </p:sp>
      <p:sp>
        <p:nvSpPr>
          <p:cNvPr id="35" name="Oval 34">
            <a:extLst>
              <a:ext uri="{FF2B5EF4-FFF2-40B4-BE49-F238E27FC236}">
                <a16:creationId xmlns:a16="http://schemas.microsoft.com/office/drawing/2014/main" id="{53511998-6B18-AECF-6B5C-B868367116E3}"/>
              </a:ext>
            </a:extLst>
          </p:cNvPr>
          <p:cNvSpPr/>
          <p:nvPr userDrawn="1"/>
        </p:nvSpPr>
        <p:spPr>
          <a:xfrm>
            <a:off x="9580060" y="5206709"/>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13</a:t>
            </a:r>
          </a:p>
        </p:txBody>
      </p:sp>
      <p:grpSp>
        <p:nvGrpSpPr>
          <p:cNvPr id="36" name="Gruppieren 35">
            <a:extLst>
              <a:ext uri="{FF2B5EF4-FFF2-40B4-BE49-F238E27FC236}">
                <a16:creationId xmlns:a16="http://schemas.microsoft.com/office/drawing/2014/main" id="{A0DDA317-AC33-40F8-B813-C8AB2CF26448}"/>
              </a:ext>
            </a:extLst>
          </p:cNvPr>
          <p:cNvGrpSpPr/>
          <p:nvPr userDrawn="1"/>
        </p:nvGrpSpPr>
        <p:grpSpPr>
          <a:xfrm>
            <a:off x="742950" y="368301"/>
            <a:ext cx="1080000" cy="1080000"/>
            <a:chOff x="742950" y="368301"/>
            <a:chExt cx="1080000" cy="1080000"/>
          </a:xfrm>
        </p:grpSpPr>
        <p:sp>
          <p:nvSpPr>
            <p:cNvPr id="37" name="Oval 36">
              <a:extLst>
                <a:ext uri="{FF2B5EF4-FFF2-40B4-BE49-F238E27FC236}">
                  <a16:creationId xmlns:a16="http://schemas.microsoft.com/office/drawing/2014/main" id="{EE56470A-F106-07CF-E13D-B57A24850E69}"/>
                </a:ext>
              </a:extLst>
            </p:cNvPr>
            <p:cNvSpPr/>
            <p:nvPr/>
          </p:nvSpPr>
          <p:spPr>
            <a:xfrm>
              <a:off x="742950" y="368301"/>
              <a:ext cx="1080000" cy="1080000"/>
            </a:xfrm>
            <a:prstGeom prst="ellipse">
              <a:avLst/>
            </a:prstGeom>
            <a:solidFill>
              <a:srgbClr val="EA59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dirty="0">
                <a:latin typeface="Arial" panose="020B0604020202020204" pitchFamily="34" charset="0"/>
                <a:cs typeface="Arial" panose="020B0604020202020204" pitchFamily="34" charset="0"/>
              </a:endParaRPr>
            </a:p>
          </p:txBody>
        </p:sp>
        <p:grpSp>
          <p:nvGrpSpPr>
            <p:cNvPr id="38" name="Grafik 27">
              <a:extLst>
                <a:ext uri="{FF2B5EF4-FFF2-40B4-BE49-F238E27FC236}">
                  <a16:creationId xmlns:a16="http://schemas.microsoft.com/office/drawing/2014/main" id="{C8AD7D70-C423-5C88-5900-60900239824F}"/>
                </a:ext>
              </a:extLst>
            </p:cNvPr>
            <p:cNvGrpSpPr/>
            <p:nvPr/>
          </p:nvGrpSpPr>
          <p:grpSpPr>
            <a:xfrm>
              <a:off x="917531" y="691460"/>
              <a:ext cx="343096" cy="452263"/>
              <a:chOff x="1961369" y="668054"/>
              <a:chExt cx="387083" cy="510246"/>
            </a:xfrm>
          </p:grpSpPr>
          <p:sp>
            <p:nvSpPr>
              <p:cNvPr id="54" name="Freihandform 53">
                <a:extLst>
                  <a:ext uri="{FF2B5EF4-FFF2-40B4-BE49-F238E27FC236}">
                    <a16:creationId xmlns:a16="http://schemas.microsoft.com/office/drawing/2014/main" id="{580EFE7A-A31B-CA17-0A60-BD4443296D9C}"/>
                  </a:ext>
                </a:extLst>
              </p:cNvPr>
              <p:cNvSpPr/>
              <p:nvPr/>
            </p:nvSpPr>
            <p:spPr>
              <a:xfrm>
                <a:off x="1961369" y="668054"/>
                <a:ext cx="387083" cy="510246"/>
              </a:xfrm>
              <a:custGeom>
                <a:avLst/>
                <a:gdLst>
                  <a:gd name="connsiteX0" fmla="*/ 346178 w 387083"/>
                  <a:gd name="connsiteY0" fmla="*/ 401391 h 510246"/>
                  <a:gd name="connsiteX1" fmla="*/ 322248 w 387083"/>
                  <a:gd name="connsiteY1" fmla="*/ 367862 h 510246"/>
                  <a:gd name="connsiteX2" fmla="*/ 303298 w 387083"/>
                  <a:gd name="connsiteY2" fmla="*/ 358387 h 510246"/>
                  <a:gd name="connsiteX3" fmla="*/ 295858 w 387083"/>
                  <a:gd name="connsiteY3" fmla="*/ 360906 h 510246"/>
                  <a:gd name="connsiteX4" fmla="*/ 286310 w 387083"/>
                  <a:gd name="connsiteY4" fmla="*/ 357392 h 510246"/>
                  <a:gd name="connsiteX5" fmla="*/ 387083 w 387083"/>
                  <a:gd name="connsiteY5" fmla="*/ 307907 h 510246"/>
                  <a:gd name="connsiteX6" fmla="*/ 334299 w 387083"/>
                  <a:gd name="connsiteY6" fmla="*/ 79176 h 510246"/>
                  <a:gd name="connsiteX7" fmla="*/ 193542 w 387083"/>
                  <a:gd name="connsiteY7" fmla="*/ 0 h 510246"/>
                  <a:gd name="connsiteX8" fmla="*/ 52784 w 387083"/>
                  <a:gd name="connsiteY8" fmla="*/ 79176 h 510246"/>
                  <a:gd name="connsiteX9" fmla="*/ 0 w 387083"/>
                  <a:gd name="connsiteY9" fmla="*/ 307907 h 510246"/>
                  <a:gd name="connsiteX10" fmla="*/ 100775 w 387083"/>
                  <a:gd name="connsiteY10" fmla="*/ 357391 h 510246"/>
                  <a:gd name="connsiteX11" fmla="*/ 91227 w 387083"/>
                  <a:gd name="connsiteY11" fmla="*/ 360904 h 510246"/>
                  <a:gd name="connsiteX12" fmla="*/ 83813 w 387083"/>
                  <a:gd name="connsiteY12" fmla="*/ 358372 h 510246"/>
                  <a:gd name="connsiteX13" fmla="*/ 66533 w 387083"/>
                  <a:gd name="connsiteY13" fmla="*/ 367012 h 510246"/>
                  <a:gd name="connsiteX14" fmla="*/ 40907 w 387083"/>
                  <a:gd name="connsiteY14" fmla="*/ 401390 h 510246"/>
                  <a:gd name="connsiteX15" fmla="*/ 40480 w 387083"/>
                  <a:gd name="connsiteY15" fmla="*/ 404588 h 510246"/>
                  <a:gd name="connsiteX16" fmla="*/ 40480 w 387083"/>
                  <a:gd name="connsiteY16" fmla="*/ 404589 h 510246"/>
                  <a:gd name="connsiteX17" fmla="*/ 30376 w 387083"/>
                  <a:gd name="connsiteY17" fmla="*/ 480365 h 510246"/>
                  <a:gd name="connsiteX18" fmla="*/ 56537 w 387083"/>
                  <a:gd name="connsiteY18" fmla="*/ 510246 h 510246"/>
                  <a:gd name="connsiteX19" fmla="*/ 330547 w 387083"/>
                  <a:gd name="connsiteY19" fmla="*/ 510246 h 510246"/>
                  <a:gd name="connsiteX20" fmla="*/ 356707 w 387083"/>
                  <a:gd name="connsiteY20" fmla="*/ 480366 h 510246"/>
                  <a:gd name="connsiteX21" fmla="*/ 346178 w 387083"/>
                  <a:gd name="connsiteY21" fmla="*/ 401391 h 510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87083" h="510246">
                    <a:moveTo>
                      <a:pt x="346178" y="401391"/>
                    </a:moveTo>
                    <a:cubicBezTo>
                      <a:pt x="344251" y="386939"/>
                      <a:pt x="335289" y="374382"/>
                      <a:pt x="322248" y="367862"/>
                    </a:cubicBezTo>
                    <a:lnTo>
                      <a:pt x="303298" y="358387"/>
                    </a:lnTo>
                    <a:cubicBezTo>
                      <a:pt x="300476" y="356975"/>
                      <a:pt x="297239" y="358228"/>
                      <a:pt x="295858" y="360906"/>
                    </a:cubicBezTo>
                    <a:lnTo>
                      <a:pt x="286310" y="357392"/>
                    </a:lnTo>
                    <a:cubicBezTo>
                      <a:pt x="352143" y="339458"/>
                      <a:pt x="387083" y="307907"/>
                      <a:pt x="387083" y="307907"/>
                    </a:cubicBezTo>
                    <a:cubicBezTo>
                      <a:pt x="352444" y="240277"/>
                      <a:pt x="361791" y="137459"/>
                      <a:pt x="334299" y="79176"/>
                    </a:cubicBezTo>
                    <a:cubicBezTo>
                      <a:pt x="306807" y="20894"/>
                      <a:pt x="255123" y="0"/>
                      <a:pt x="193542" y="0"/>
                    </a:cubicBezTo>
                    <a:cubicBezTo>
                      <a:pt x="131960" y="0"/>
                      <a:pt x="80276" y="20894"/>
                      <a:pt x="52784" y="79176"/>
                    </a:cubicBezTo>
                    <a:cubicBezTo>
                      <a:pt x="25292" y="137459"/>
                      <a:pt x="34640" y="240277"/>
                      <a:pt x="0" y="307907"/>
                    </a:cubicBezTo>
                    <a:cubicBezTo>
                      <a:pt x="0" y="307907"/>
                      <a:pt x="34941" y="339457"/>
                      <a:pt x="100775" y="357391"/>
                    </a:cubicBezTo>
                    <a:lnTo>
                      <a:pt x="91227" y="360904"/>
                    </a:lnTo>
                    <a:cubicBezTo>
                      <a:pt x="89862" y="358224"/>
                      <a:pt x="86631" y="356963"/>
                      <a:pt x="83813" y="358372"/>
                    </a:cubicBezTo>
                    <a:lnTo>
                      <a:pt x="66533" y="367012"/>
                    </a:lnTo>
                    <a:cubicBezTo>
                      <a:pt x="51787" y="374385"/>
                      <a:pt x="42833" y="386939"/>
                      <a:pt x="40907" y="401390"/>
                    </a:cubicBezTo>
                    <a:lnTo>
                      <a:pt x="40480" y="404588"/>
                    </a:lnTo>
                    <a:cubicBezTo>
                      <a:pt x="40480" y="404589"/>
                      <a:pt x="40480" y="404589"/>
                      <a:pt x="40480" y="404589"/>
                    </a:cubicBezTo>
                    <a:lnTo>
                      <a:pt x="30376" y="480365"/>
                    </a:lnTo>
                    <a:cubicBezTo>
                      <a:pt x="28267" y="496188"/>
                      <a:pt x="40576" y="510246"/>
                      <a:pt x="56537" y="510246"/>
                    </a:cubicBezTo>
                    <a:lnTo>
                      <a:pt x="330547" y="510246"/>
                    </a:lnTo>
                    <a:cubicBezTo>
                      <a:pt x="346509" y="510246"/>
                      <a:pt x="358817" y="496188"/>
                      <a:pt x="356707" y="480366"/>
                    </a:cubicBezTo>
                    <a:lnTo>
                      <a:pt x="346178" y="401391"/>
                    </a:lnTo>
                    <a:close/>
                  </a:path>
                </a:pathLst>
              </a:custGeom>
              <a:solidFill>
                <a:srgbClr val="FFD7A3"/>
              </a:solidFill>
              <a:ln w="1088" cap="flat">
                <a:noFill/>
                <a:prstDash val="solid"/>
                <a:miter/>
              </a:ln>
            </p:spPr>
            <p:txBody>
              <a:bodyPr rtlCol="0" anchor="ctr"/>
              <a:lstStyle/>
              <a:p>
                <a:endParaRPr lang="en-US"/>
              </a:p>
            </p:txBody>
          </p:sp>
          <p:sp>
            <p:nvSpPr>
              <p:cNvPr id="55" name="Freihandform 54">
                <a:extLst>
                  <a:ext uri="{FF2B5EF4-FFF2-40B4-BE49-F238E27FC236}">
                    <a16:creationId xmlns:a16="http://schemas.microsoft.com/office/drawing/2014/main" id="{ADB464E8-508E-4C9F-0A95-4A495C703294}"/>
                  </a:ext>
                </a:extLst>
              </p:cNvPr>
              <p:cNvSpPr/>
              <p:nvPr/>
            </p:nvSpPr>
            <p:spPr>
              <a:xfrm>
                <a:off x="1961369" y="668054"/>
                <a:ext cx="387083" cy="369488"/>
              </a:xfrm>
              <a:custGeom>
                <a:avLst/>
                <a:gdLst>
                  <a:gd name="connsiteX0" fmla="*/ 334299 w 387083"/>
                  <a:gd name="connsiteY0" fmla="*/ 79176 h 369488"/>
                  <a:gd name="connsiteX1" fmla="*/ 193542 w 387083"/>
                  <a:gd name="connsiteY1" fmla="*/ 0 h 369488"/>
                  <a:gd name="connsiteX2" fmla="*/ 52784 w 387083"/>
                  <a:gd name="connsiteY2" fmla="*/ 79176 h 369488"/>
                  <a:gd name="connsiteX3" fmla="*/ 0 w 387083"/>
                  <a:gd name="connsiteY3" fmla="*/ 307907 h 369488"/>
                  <a:gd name="connsiteX4" fmla="*/ 193542 w 387083"/>
                  <a:gd name="connsiteY4" fmla="*/ 369488 h 369488"/>
                  <a:gd name="connsiteX5" fmla="*/ 387083 w 387083"/>
                  <a:gd name="connsiteY5" fmla="*/ 307907 h 369488"/>
                  <a:gd name="connsiteX6" fmla="*/ 334299 w 387083"/>
                  <a:gd name="connsiteY6" fmla="*/ 79176 h 36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7083" h="369488">
                    <a:moveTo>
                      <a:pt x="334299" y="79176"/>
                    </a:moveTo>
                    <a:cubicBezTo>
                      <a:pt x="306807" y="20894"/>
                      <a:pt x="255123" y="0"/>
                      <a:pt x="193542" y="0"/>
                    </a:cubicBezTo>
                    <a:cubicBezTo>
                      <a:pt x="131960" y="0"/>
                      <a:pt x="80276" y="20894"/>
                      <a:pt x="52784" y="79176"/>
                    </a:cubicBezTo>
                    <a:cubicBezTo>
                      <a:pt x="25292" y="137459"/>
                      <a:pt x="34640" y="240277"/>
                      <a:pt x="0" y="307907"/>
                    </a:cubicBezTo>
                    <a:cubicBezTo>
                      <a:pt x="0" y="307907"/>
                      <a:pt x="68179" y="369488"/>
                      <a:pt x="193542" y="369488"/>
                    </a:cubicBezTo>
                    <a:cubicBezTo>
                      <a:pt x="318904" y="369488"/>
                      <a:pt x="387083" y="307907"/>
                      <a:pt x="387083" y="307907"/>
                    </a:cubicBezTo>
                    <a:cubicBezTo>
                      <a:pt x="352444" y="240277"/>
                      <a:pt x="361791" y="137459"/>
                      <a:pt x="334299" y="79176"/>
                    </a:cubicBezTo>
                    <a:close/>
                  </a:path>
                </a:pathLst>
              </a:custGeom>
              <a:solidFill>
                <a:srgbClr val="9D6E48"/>
              </a:solidFill>
              <a:ln w="1088" cap="flat">
                <a:noFill/>
                <a:prstDash val="solid"/>
                <a:miter/>
              </a:ln>
            </p:spPr>
            <p:txBody>
              <a:bodyPr rtlCol="0" anchor="ctr"/>
              <a:lstStyle/>
              <a:p>
                <a:endParaRPr lang="en-US"/>
              </a:p>
            </p:txBody>
          </p:sp>
          <p:sp>
            <p:nvSpPr>
              <p:cNvPr id="56" name="Freihandform 55">
                <a:extLst>
                  <a:ext uri="{FF2B5EF4-FFF2-40B4-BE49-F238E27FC236}">
                    <a16:creationId xmlns:a16="http://schemas.microsoft.com/office/drawing/2014/main" id="{97D85A7E-BB16-BBC7-6F2F-FA4462924CB2}"/>
                  </a:ext>
                </a:extLst>
              </p:cNvPr>
              <p:cNvSpPr/>
              <p:nvPr/>
            </p:nvSpPr>
            <p:spPr>
              <a:xfrm>
                <a:off x="1961369" y="668054"/>
                <a:ext cx="210187" cy="365380"/>
              </a:xfrm>
              <a:custGeom>
                <a:avLst/>
                <a:gdLst>
                  <a:gd name="connsiteX0" fmla="*/ 140758 w 210187"/>
                  <a:gd name="connsiteY0" fmla="*/ 157253 h 365380"/>
                  <a:gd name="connsiteX1" fmla="*/ 210187 w 210187"/>
                  <a:gd name="connsiteY1" fmla="*/ 605 h 365380"/>
                  <a:gd name="connsiteX2" fmla="*/ 193542 w 210187"/>
                  <a:gd name="connsiteY2" fmla="*/ 0 h 365380"/>
                  <a:gd name="connsiteX3" fmla="*/ 52784 w 210187"/>
                  <a:gd name="connsiteY3" fmla="*/ 79176 h 365380"/>
                  <a:gd name="connsiteX4" fmla="*/ 0 w 210187"/>
                  <a:gd name="connsiteY4" fmla="*/ 307907 h 365380"/>
                  <a:gd name="connsiteX5" fmla="*/ 140758 w 210187"/>
                  <a:gd name="connsiteY5" fmla="*/ 365380 h 365380"/>
                  <a:gd name="connsiteX6" fmla="*/ 140758 w 210187"/>
                  <a:gd name="connsiteY6" fmla="*/ 157253 h 365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187" h="365380">
                    <a:moveTo>
                      <a:pt x="140758" y="157253"/>
                    </a:moveTo>
                    <a:cubicBezTo>
                      <a:pt x="140758" y="95671"/>
                      <a:pt x="163750" y="38166"/>
                      <a:pt x="210187" y="605"/>
                    </a:cubicBezTo>
                    <a:cubicBezTo>
                      <a:pt x="204719" y="241"/>
                      <a:pt x="199188" y="0"/>
                      <a:pt x="193542" y="0"/>
                    </a:cubicBezTo>
                    <a:cubicBezTo>
                      <a:pt x="131960" y="0"/>
                      <a:pt x="80276" y="20894"/>
                      <a:pt x="52784" y="79176"/>
                    </a:cubicBezTo>
                    <a:cubicBezTo>
                      <a:pt x="25292" y="137459"/>
                      <a:pt x="34640" y="240277"/>
                      <a:pt x="0" y="307907"/>
                    </a:cubicBezTo>
                    <a:cubicBezTo>
                      <a:pt x="0" y="307907"/>
                      <a:pt x="49959" y="351778"/>
                      <a:pt x="140758" y="365380"/>
                    </a:cubicBezTo>
                    <a:cubicBezTo>
                      <a:pt x="140758" y="365381"/>
                      <a:pt x="140758" y="205638"/>
                      <a:pt x="140758" y="157253"/>
                    </a:cubicBezTo>
                    <a:close/>
                  </a:path>
                </a:pathLst>
              </a:custGeom>
              <a:solidFill>
                <a:srgbClr val="8D5F3D"/>
              </a:solidFill>
              <a:ln w="1088" cap="flat">
                <a:noFill/>
                <a:prstDash val="solid"/>
                <a:miter/>
              </a:ln>
            </p:spPr>
            <p:txBody>
              <a:bodyPr rtlCol="0" anchor="ctr"/>
              <a:lstStyle/>
              <a:p>
                <a:endParaRPr lang="en-US"/>
              </a:p>
            </p:txBody>
          </p:sp>
          <p:grpSp>
            <p:nvGrpSpPr>
              <p:cNvPr id="57" name="Grafik 27">
                <a:extLst>
                  <a:ext uri="{FF2B5EF4-FFF2-40B4-BE49-F238E27FC236}">
                    <a16:creationId xmlns:a16="http://schemas.microsoft.com/office/drawing/2014/main" id="{1418182D-2E7E-E8DB-021F-6A3ADFC0D2E4}"/>
                  </a:ext>
                </a:extLst>
              </p:cNvPr>
              <p:cNvGrpSpPr/>
              <p:nvPr/>
            </p:nvGrpSpPr>
            <p:grpSpPr>
              <a:xfrm>
                <a:off x="1991510" y="940771"/>
                <a:ext cx="326802" cy="237528"/>
                <a:chOff x="1991510" y="940771"/>
                <a:chExt cx="326802" cy="237528"/>
              </a:xfrm>
            </p:grpSpPr>
            <p:sp>
              <p:nvSpPr>
                <p:cNvPr id="75" name="Freihandform 74">
                  <a:extLst>
                    <a:ext uri="{FF2B5EF4-FFF2-40B4-BE49-F238E27FC236}">
                      <a16:creationId xmlns:a16="http://schemas.microsoft.com/office/drawing/2014/main" id="{EF8C47FC-5CCC-BBEA-2FA3-4155CA8068D7}"/>
                    </a:ext>
                  </a:extLst>
                </p:cNvPr>
                <p:cNvSpPr/>
                <p:nvPr/>
              </p:nvSpPr>
              <p:spPr>
                <a:xfrm>
                  <a:off x="1991510" y="940771"/>
                  <a:ext cx="326802" cy="237528"/>
                </a:xfrm>
                <a:custGeom>
                  <a:avLst/>
                  <a:gdLst>
                    <a:gd name="connsiteX0" fmla="*/ 316463 w 326802"/>
                    <a:gd name="connsiteY0" fmla="*/ 131873 h 237528"/>
                    <a:gd name="connsiteX1" fmla="*/ 288051 w 326802"/>
                    <a:gd name="connsiteY1" fmla="*/ 96406 h 237528"/>
                    <a:gd name="connsiteX2" fmla="*/ 228216 w 326802"/>
                    <a:gd name="connsiteY2" fmla="*/ 74390 h 237528"/>
                    <a:gd name="connsiteX3" fmla="*/ 216185 w 326802"/>
                    <a:gd name="connsiteY3" fmla="*/ 57698 h 237528"/>
                    <a:gd name="connsiteX4" fmla="*/ 216185 w 326802"/>
                    <a:gd name="connsiteY4" fmla="*/ 0 h 237528"/>
                    <a:gd name="connsiteX5" fmla="*/ 110617 w 326802"/>
                    <a:gd name="connsiteY5" fmla="*/ 0 h 237528"/>
                    <a:gd name="connsiteX6" fmla="*/ 110617 w 326802"/>
                    <a:gd name="connsiteY6" fmla="*/ 57697 h 237528"/>
                    <a:gd name="connsiteX7" fmla="*/ 98587 w 326802"/>
                    <a:gd name="connsiteY7" fmla="*/ 74389 h 237528"/>
                    <a:gd name="connsiteX8" fmla="*/ 38752 w 326802"/>
                    <a:gd name="connsiteY8" fmla="*/ 96405 h 237528"/>
                    <a:gd name="connsiteX9" fmla="*/ 10340 w 326802"/>
                    <a:gd name="connsiteY9" fmla="*/ 131872 h 237528"/>
                    <a:gd name="connsiteX10" fmla="*/ 236 w 326802"/>
                    <a:gd name="connsiteY10" fmla="*/ 207648 h 237528"/>
                    <a:gd name="connsiteX11" fmla="*/ 26396 w 326802"/>
                    <a:gd name="connsiteY11" fmla="*/ 237528 h 237528"/>
                    <a:gd name="connsiteX12" fmla="*/ 300407 w 326802"/>
                    <a:gd name="connsiteY12" fmla="*/ 237528 h 237528"/>
                    <a:gd name="connsiteX13" fmla="*/ 326567 w 326802"/>
                    <a:gd name="connsiteY13" fmla="*/ 207648 h 237528"/>
                    <a:gd name="connsiteX14" fmla="*/ 316463 w 326802"/>
                    <a:gd name="connsiteY14" fmla="*/ 131873 h 23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6802" h="237528">
                      <a:moveTo>
                        <a:pt x="316463" y="131873"/>
                      </a:moveTo>
                      <a:cubicBezTo>
                        <a:pt x="314305" y="115695"/>
                        <a:pt x="303368" y="102042"/>
                        <a:pt x="288051" y="96406"/>
                      </a:cubicBezTo>
                      <a:lnTo>
                        <a:pt x="228216" y="74390"/>
                      </a:lnTo>
                      <a:cubicBezTo>
                        <a:pt x="221032" y="71995"/>
                        <a:pt x="216185" y="65272"/>
                        <a:pt x="216185" y="57698"/>
                      </a:cubicBezTo>
                      <a:lnTo>
                        <a:pt x="216185" y="0"/>
                      </a:lnTo>
                      <a:lnTo>
                        <a:pt x="110617" y="0"/>
                      </a:lnTo>
                      <a:lnTo>
                        <a:pt x="110617" y="57697"/>
                      </a:lnTo>
                      <a:cubicBezTo>
                        <a:pt x="110617" y="65271"/>
                        <a:pt x="105771" y="71994"/>
                        <a:pt x="98587" y="74389"/>
                      </a:cubicBezTo>
                      <a:lnTo>
                        <a:pt x="38752" y="96405"/>
                      </a:lnTo>
                      <a:cubicBezTo>
                        <a:pt x="23434" y="102040"/>
                        <a:pt x="12497" y="115694"/>
                        <a:pt x="10340" y="131872"/>
                      </a:cubicBezTo>
                      <a:lnTo>
                        <a:pt x="236" y="207648"/>
                      </a:lnTo>
                      <a:cubicBezTo>
                        <a:pt x="-1873" y="223470"/>
                        <a:pt x="10435" y="237528"/>
                        <a:pt x="26396" y="237528"/>
                      </a:cubicBezTo>
                      <a:lnTo>
                        <a:pt x="300407" y="237528"/>
                      </a:lnTo>
                      <a:cubicBezTo>
                        <a:pt x="316368" y="237528"/>
                        <a:pt x="328677" y="223470"/>
                        <a:pt x="326567" y="207648"/>
                      </a:cubicBezTo>
                      <a:lnTo>
                        <a:pt x="316463" y="131873"/>
                      </a:lnTo>
                      <a:close/>
                    </a:path>
                  </a:pathLst>
                </a:custGeom>
                <a:solidFill>
                  <a:srgbClr val="FFD7A3"/>
                </a:solidFill>
                <a:ln w="1088" cap="flat">
                  <a:noFill/>
                  <a:prstDash val="solid"/>
                  <a:miter/>
                </a:ln>
              </p:spPr>
              <p:txBody>
                <a:bodyPr rtlCol="0" anchor="ctr"/>
                <a:lstStyle/>
                <a:p>
                  <a:endParaRPr lang="en-US"/>
                </a:p>
              </p:txBody>
            </p:sp>
            <p:sp>
              <p:nvSpPr>
                <p:cNvPr id="76" name="Freihandform 75">
                  <a:extLst>
                    <a:ext uri="{FF2B5EF4-FFF2-40B4-BE49-F238E27FC236}">
                      <a16:creationId xmlns:a16="http://schemas.microsoft.com/office/drawing/2014/main" id="{E5830217-75B4-A7FA-C549-B1E39BD21669}"/>
                    </a:ext>
                  </a:extLst>
                </p:cNvPr>
                <p:cNvSpPr/>
                <p:nvPr/>
              </p:nvSpPr>
              <p:spPr>
                <a:xfrm>
                  <a:off x="2093603" y="969363"/>
                  <a:ext cx="114091" cy="46048"/>
                </a:xfrm>
                <a:custGeom>
                  <a:avLst/>
                  <a:gdLst>
                    <a:gd name="connsiteX0" fmla="*/ 8524 w 114091"/>
                    <a:gd name="connsiteY0" fmla="*/ 29107 h 46048"/>
                    <a:gd name="connsiteX1" fmla="*/ 8473 w 114091"/>
                    <a:gd name="connsiteY1" fmla="*/ 30384 h 46048"/>
                    <a:gd name="connsiteX2" fmla="*/ 8405 w 114091"/>
                    <a:gd name="connsiteY2" fmla="*/ 31038 h 46048"/>
                    <a:gd name="connsiteX3" fmla="*/ 8342 w 114091"/>
                    <a:gd name="connsiteY3" fmla="*/ 31564 h 46048"/>
                    <a:gd name="connsiteX4" fmla="*/ 8168 w 114091"/>
                    <a:gd name="connsiteY4" fmla="*/ 32566 h 46048"/>
                    <a:gd name="connsiteX5" fmla="*/ 8164 w 114091"/>
                    <a:gd name="connsiteY5" fmla="*/ 32586 h 46048"/>
                    <a:gd name="connsiteX6" fmla="*/ 0 w 114091"/>
                    <a:gd name="connsiteY6" fmla="*/ 44175 h 46048"/>
                    <a:gd name="connsiteX7" fmla="*/ 114092 w 114091"/>
                    <a:gd name="connsiteY7" fmla="*/ 733 h 46048"/>
                    <a:gd name="connsiteX8" fmla="*/ 8524 w 114091"/>
                    <a:gd name="connsiteY8" fmla="*/ 0 h 46048"/>
                    <a:gd name="connsiteX9" fmla="*/ 8524 w 114091"/>
                    <a:gd name="connsiteY9" fmla="*/ 29107 h 46048"/>
                    <a:gd name="connsiteX10" fmla="*/ 8524 w 114091"/>
                    <a:gd name="connsiteY10" fmla="*/ 29107 h 46048"/>
                    <a:gd name="connsiteX11" fmla="*/ 8524 w 114091"/>
                    <a:gd name="connsiteY11" fmla="*/ 29107 h 4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4091" h="46048">
                      <a:moveTo>
                        <a:pt x="8524" y="29107"/>
                      </a:moveTo>
                      <a:cubicBezTo>
                        <a:pt x="8524" y="29537"/>
                        <a:pt x="8505" y="29962"/>
                        <a:pt x="8473" y="30384"/>
                      </a:cubicBezTo>
                      <a:cubicBezTo>
                        <a:pt x="8458" y="30604"/>
                        <a:pt x="8429" y="30819"/>
                        <a:pt x="8405" y="31038"/>
                      </a:cubicBezTo>
                      <a:cubicBezTo>
                        <a:pt x="8385" y="31214"/>
                        <a:pt x="8367" y="31390"/>
                        <a:pt x="8342" y="31564"/>
                      </a:cubicBezTo>
                      <a:cubicBezTo>
                        <a:pt x="8295" y="31901"/>
                        <a:pt x="8234" y="32233"/>
                        <a:pt x="8168" y="32566"/>
                      </a:cubicBezTo>
                      <a:cubicBezTo>
                        <a:pt x="8167" y="32572"/>
                        <a:pt x="8166" y="32580"/>
                        <a:pt x="8164" y="32586"/>
                      </a:cubicBezTo>
                      <a:cubicBezTo>
                        <a:pt x="7187" y="37425"/>
                        <a:pt x="4219" y="41635"/>
                        <a:pt x="0" y="44175"/>
                      </a:cubicBezTo>
                      <a:cubicBezTo>
                        <a:pt x="73594" y="56888"/>
                        <a:pt x="114092" y="733"/>
                        <a:pt x="114092" y="733"/>
                      </a:cubicBezTo>
                      <a:lnTo>
                        <a:pt x="8524" y="0"/>
                      </a:lnTo>
                      <a:lnTo>
                        <a:pt x="8524" y="29107"/>
                      </a:lnTo>
                      <a:lnTo>
                        <a:pt x="8524" y="29107"/>
                      </a:lnTo>
                      <a:lnTo>
                        <a:pt x="8524" y="29107"/>
                      </a:lnTo>
                      <a:close/>
                    </a:path>
                  </a:pathLst>
                </a:custGeom>
                <a:solidFill>
                  <a:srgbClr val="FDC88E"/>
                </a:solidFill>
                <a:ln w="1088" cap="flat">
                  <a:noFill/>
                  <a:prstDash val="solid"/>
                  <a:miter/>
                </a:ln>
              </p:spPr>
              <p:txBody>
                <a:bodyPr rtlCol="0" anchor="ctr"/>
                <a:lstStyle/>
                <a:p>
                  <a:endParaRPr lang="en-US"/>
                </a:p>
              </p:txBody>
            </p:sp>
          </p:grpSp>
          <p:sp>
            <p:nvSpPr>
              <p:cNvPr id="58" name="Freihandform 57">
                <a:extLst>
                  <a:ext uri="{FF2B5EF4-FFF2-40B4-BE49-F238E27FC236}">
                    <a16:creationId xmlns:a16="http://schemas.microsoft.com/office/drawing/2014/main" id="{24DD908E-38EA-38D0-3F38-0D5C95E24B74}"/>
                  </a:ext>
                </a:extLst>
              </p:cNvPr>
              <p:cNvSpPr/>
              <p:nvPr/>
            </p:nvSpPr>
            <p:spPr>
              <a:xfrm>
                <a:off x="2005356" y="782419"/>
                <a:ext cx="299109" cy="202338"/>
              </a:xfrm>
              <a:custGeom>
                <a:avLst/>
                <a:gdLst>
                  <a:gd name="connsiteX0" fmla="*/ 272718 w 299109"/>
                  <a:gd name="connsiteY0" fmla="*/ 61581 h 202338"/>
                  <a:gd name="connsiteX1" fmla="*/ 272718 w 299109"/>
                  <a:gd name="connsiteY1" fmla="*/ 43987 h 202338"/>
                  <a:gd name="connsiteX2" fmla="*/ 228731 w 299109"/>
                  <a:gd name="connsiteY2" fmla="*/ 0 h 202338"/>
                  <a:gd name="connsiteX3" fmla="*/ 70379 w 299109"/>
                  <a:gd name="connsiteY3" fmla="*/ 0 h 202338"/>
                  <a:gd name="connsiteX4" fmla="*/ 26392 w 299109"/>
                  <a:gd name="connsiteY4" fmla="*/ 43987 h 202338"/>
                  <a:gd name="connsiteX5" fmla="*/ 26392 w 299109"/>
                  <a:gd name="connsiteY5" fmla="*/ 61581 h 202338"/>
                  <a:gd name="connsiteX6" fmla="*/ 0 w 299109"/>
                  <a:gd name="connsiteY6" fmla="*/ 87973 h 202338"/>
                  <a:gd name="connsiteX7" fmla="*/ 26392 w 299109"/>
                  <a:gd name="connsiteY7" fmla="*/ 114365 h 202338"/>
                  <a:gd name="connsiteX8" fmla="*/ 26392 w 299109"/>
                  <a:gd name="connsiteY8" fmla="*/ 123163 h 202338"/>
                  <a:gd name="connsiteX9" fmla="*/ 58874 w 299109"/>
                  <a:gd name="connsiteY9" fmla="*/ 171887 h 202338"/>
                  <a:gd name="connsiteX10" fmla="*/ 115717 w 299109"/>
                  <a:gd name="connsiteY10" fmla="*/ 195572 h 202338"/>
                  <a:gd name="connsiteX11" fmla="*/ 149554 w 299109"/>
                  <a:gd name="connsiteY11" fmla="*/ 202339 h 202338"/>
                  <a:gd name="connsiteX12" fmla="*/ 149554 w 299109"/>
                  <a:gd name="connsiteY12" fmla="*/ 202339 h 202338"/>
                  <a:gd name="connsiteX13" fmla="*/ 183389 w 299109"/>
                  <a:gd name="connsiteY13" fmla="*/ 195572 h 202338"/>
                  <a:gd name="connsiteX14" fmla="*/ 240236 w 299109"/>
                  <a:gd name="connsiteY14" fmla="*/ 171886 h 202338"/>
                  <a:gd name="connsiteX15" fmla="*/ 272718 w 299109"/>
                  <a:gd name="connsiteY15" fmla="*/ 123163 h 202338"/>
                  <a:gd name="connsiteX16" fmla="*/ 272718 w 299109"/>
                  <a:gd name="connsiteY16" fmla="*/ 114365 h 202338"/>
                  <a:gd name="connsiteX17" fmla="*/ 299110 w 299109"/>
                  <a:gd name="connsiteY17" fmla="*/ 87973 h 202338"/>
                  <a:gd name="connsiteX18" fmla="*/ 272718 w 299109"/>
                  <a:gd name="connsiteY18" fmla="*/ 61581 h 20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9109" h="202338">
                    <a:moveTo>
                      <a:pt x="272718" y="61581"/>
                    </a:moveTo>
                    <a:lnTo>
                      <a:pt x="272718" y="43987"/>
                    </a:lnTo>
                    <a:cubicBezTo>
                      <a:pt x="272718" y="19694"/>
                      <a:pt x="253024" y="0"/>
                      <a:pt x="228731" y="0"/>
                    </a:cubicBezTo>
                    <a:lnTo>
                      <a:pt x="70379" y="0"/>
                    </a:lnTo>
                    <a:cubicBezTo>
                      <a:pt x="46086" y="0"/>
                      <a:pt x="26392" y="19694"/>
                      <a:pt x="26392" y="43987"/>
                    </a:cubicBezTo>
                    <a:lnTo>
                      <a:pt x="26392" y="61581"/>
                    </a:lnTo>
                    <a:cubicBezTo>
                      <a:pt x="11816" y="61581"/>
                      <a:pt x="0" y="73398"/>
                      <a:pt x="0" y="87973"/>
                    </a:cubicBezTo>
                    <a:cubicBezTo>
                      <a:pt x="0" y="102550"/>
                      <a:pt x="11816" y="114365"/>
                      <a:pt x="26392" y="114365"/>
                    </a:cubicBezTo>
                    <a:lnTo>
                      <a:pt x="26392" y="123163"/>
                    </a:lnTo>
                    <a:cubicBezTo>
                      <a:pt x="26392" y="144471"/>
                      <a:pt x="39204" y="163690"/>
                      <a:pt x="58874" y="171887"/>
                    </a:cubicBezTo>
                    <a:lnTo>
                      <a:pt x="115717" y="195572"/>
                    </a:lnTo>
                    <a:cubicBezTo>
                      <a:pt x="126439" y="200040"/>
                      <a:pt x="137939" y="202339"/>
                      <a:pt x="149554" y="202339"/>
                    </a:cubicBezTo>
                    <a:lnTo>
                      <a:pt x="149554" y="202339"/>
                    </a:lnTo>
                    <a:cubicBezTo>
                      <a:pt x="161168" y="202339"/>
                      <a:pt x="172668" y="200038"/>
                      <a:pt x="183389" y="195572"/>
                    </a:cubicBezTo>
                    <a:lnTo>
                      <a:pt x="240236" y="171886"/>
                    </a:lnTo>
                    <a:cubicBezTo>
                      <a:pt x="259905" y="163691"/>
                      <a:pt x="272718" y="144472"/>
                      <a:pt x="272718" y="123163"/>
                    </a:cubicBezTo>
                    <a:lnTo>
                      <a:pt x="272718" y="114365"/>
                    </a:lnTo>
                    <a:cubicBezTo>
                      <a:pt x="287294" y="114365"/>
                      <a:pt x="299110" y="102550"/>
                      <a:pt x="299110" y="87973"/>
                    </a:cubicBezTo>
                    <a:cubicBezTo>
                      <a:pt x="299110" y="73397"/>
                      <a:pt x="287294" y="61581"/>
                      <a:pt x="272718" y="61581"/>
                    </a:cubicBezTo>
                    <a:close/>
                  </a:path>
                </a:pathLst>
              </a:custGeom>
              <a:solidFill>
                <a:srgbClr val="FFE1B2"/>
              </a:solidFill>
              <a:ln w="1088" cap="flat">
                <a:noFill/>
                <a:prstDash val="solid"/>
                <a:miter/>
              </a:ln>
            </p:spPr>
            <p:txBody>
              <a:bodyPr rtlCol="0" anchor="ctr"/>
              <a:lstStyle/>
              <a:p>
                <a:endParaRPr lang="en-US"/>
              </a:p>
            </p:txBody>
          </p:sp>
          <p:sp>
            <p:nvSpPr>
              <p:cNvPr id="59" name="Freihandform 58">
                <a:extLst>
                  <a:ext uri="{FF2B5EF4-FFF2-40B4-BE49-F238E27FC236}">
                    <a16:creationId xmlns:a16="http://schemas.microsoft.com/office/drawing/2014/main" id="{2BE17F05-93BF-C011-F57E-ACC4F8851830}"/>
                  </a:ext>
                </a:extLst>
              </p:cNvPr>
              <p:cNvSpPr/>
              <p:nvPr/>
            </p:nvSpPr>
            <p:spPr>
              <a:xfrm>
                <a:off x="2005356" y="785718"/>
                <a:ext cx="226531" cy="195295"/>
              </a:xfrm>
              <a:custGeom>
                <a:avLst/>
                <a:gdLst>
                  <a:gd name="connsiteX0" fmla="*/ 226532 w 226531"/>
                  <a:gd name="connsiteY0" fmla="*/ 22681 h 195295"/>
                  <a:gd name="connsiteX1" fmla="*/ 226532 w 226531"/>
                  <a:gd name="connsiteY1" fmla="*/ 0 h 195295"/>
                  <a:gd name="connsiteX2" fmla="*/ 53676 w 226531"/>
                  <a:gd name="connsiteY2" fmla="*/ 0 h 195295"/>
                  <a:gd name="connsiteX3" fmla="*/ 26392 w 226531"/>
                  <a:gd name="connsiteY3" fmla="*/ 40688 h 195295"/>
                  <a:gd name="connsiteX4" fmla="*/ 26392 w 226531"/>
                  <a:gd name="connsiteY4" fmla="*/ 58282 h 195295"/>
                  <a:gd name="connsiteX5" fmla="*/ 0 w 226531"/>
                  <a:gd name="connsiteY5" fmla="*/ 84674 h 195295"/>
                  <a:gd name="connsiteX6" fmla="*/ 26392 w 226531"/>
                  <a:gd name="connsiteY6" fmla="*/ 111066 h 195295"/>
                  <a:gd name="connsiteX7" fmla="*/ 26392 w 226531"/>
                  <a:gd name="connsiteY7" fmla="*/ 119864 h 195295"/>
                  <a:gd name="connsiteX8" fmla="*/ 58874 w 226531"/>
                  <a:gd name="connsiteY8" fmla="*/ 168588 h 195295"/>
                  <a:gd name="connsiteX9" fmla="*/ 115716 w 226531"/>
                  <a:gd name="connsiteY9" fmla="*/ 192273 h 195295"/>
                  <a:gd name="connsiteX10" fmla="*/ 124213 w 226531"/>
                  <a:gd name="connsiteY10" fmla="*/ 195296 h 195295"/>
                  <a:gd name="connsiteX11" fmla="*/ 72573 w 226531"/>
                  <a:gd name="connsiteY11" fmla="*/ 150350 h 195295"/>
                  <a:gd name="connsiteX12" fmla="*/ 61581 w 226531"/>
                  <a:gd name="connsiteY12" fmla="*/ 122171 h 195295"/>
                  <a:gd name="connsiteX13" fmla="*/ 61581 w 226531"/>
                  <a:gd name="connsiteY13" fmla="*/ 58159 h 195295"/>
                  <a:gd name="connsiteX14" fmla="*/ 226532 w 226531"/>
                  <a:gd name="connsiteY14" fmla="*/ 22681 h 195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6531" h="195295">
                    <a:moveTo>
                      <a:pt x="226532" y="22681"/>
                    </a:moveTo>
                    <a:lnTo>
                      <a:pt x="226532" y="0"/>
                    </a:lnTo>
                    <a:lnTo>
                      <a:pt x="53676" y="0"/>
                    </a:lnTo>
                    <a:cubicBezTo>
                      <a:pt x="37669" y="6577"/>
                      <a:pt x="26392" y="22310"/>
                      <a:pt x="26392" y="40688"/>
                    </a:cubicBezTo>
                    <a:lnTo>
                      <a:pt x="26392" y="58282"/>
                    </a:lnTo>
                    <a:cubicBezTo>
                      <a:pt x="11816" y="58282"/>
                      <a:pt x="0" y="70098"/>
                      <a:pt x="0" y="84674"/>
                    </a:cubicBezTo>
                    <a:cubicBezTo>
                      <a:pt x="0" y="99251"/>
                      <a:pt x="11816" y="111066"/>
                      <a:pt x="26392" y="111066"/>
                    </a:cubicBezTo>
                    <a:lnTo>
                      <a:pt x="26392" y="119864"/>
                    </a:lnTo>
                    <a:cubicBezTo>
                      <a:pt x="26392" y="141173"/>
                      <a:pt x="39204" y="160392"/>
                      <a:pt x="58874" y="168588"/>
                    </a:cubicBezTo>
                    <a:lnTo>
                      <a:pt x="115716" y="192273"/>
                    </a:lnTo>
                    <a:cubicBezTo>
                      <a:pt x="118498" y="193432"/>
                      <a:pt x="121337" y="194430"/>
                      <a:pt x="124213" y="195296"/>
                    </a:cubicBezTo>
                    <a:cubicBezTo>
                      <a:pt x="99092" y="176919"/>
                      <a:pt x="82371" y="160854"/>
                      <a:pt x="72573" y="150350"/>
                    </a:cubicBezTo>
                    <a:cubicBezTo>
                      <a:pt x="65445" y="142707"/>
                      <a:pt x="61581" y="132622"/>
                      <a:pt x="61581" y="122171"/>
                    </a:cubicBezTo>
                    <a:lnTo>
                      <a:pt x="61581" y="58159"/>
                    </a:lnTo>
                    <a:cubicBezTo>
                      <a:pt x="89959" y="57461"/>
                      <a:pt x="179998" y="52858"/>
                      <a:pt x="226532" y="22681"/>
                    </a:cubicBezTo>
                    <a:close/>
                  </a:path>
                </a:pathLst>
              </a:custGeom>
              <a:solidFill>
                <a:srgbClr val="FFD7A3"/>
              </a:solidFill>
              <a:ln w="1088" cap="flat">
                <a:noFill/>
                <a:prstDash val="solid"/>
                <a:miter/>
              </a:ln>
            </p:spPr>
            <p:txBody>
              <a:bodyPr rtlCol="0" anchor="ctr"/>
              <a:lstStyle/>
              <a:p>
                <a:endParaRPr lang="en-US"/>
              </a:p>
            </p:txBody>
          </p:sp>
          <p:sp>
            <p:nvSpPr>
              <p:cNvPr id="60" name="Freihandform 59">
                <a:extLst>
                  <a:ext uri="{FF2B5EF4-FFF2-40B4-BE49-F238E27FC236}">
                    <a16:creationId xmlns:a16="http://schemas.microsoft.com/office/drawing/2014/main" id="{31361AF8-A93F-83CF-7905-6AE64406F9B1}"/>
                  </a:ext>
                </a:extLst>
              </p:cNvPr>
              <p:cNvSpPr/>
              <p:nvPr/>
            </p:nvSpPr>
            <p:spPr>
              <a:xfrm>
                <a:off x="2084532" y="852798"/>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61" name="Freihandform 60">
                <a:extLst>
                  <a:ext uri="{FF2B5EF4-FFF2-40B4-BE49-F238E27FC236}">
                    <a16:creationId xmlns:a16="http://schemas.microsoft.com/office/drawing/2014/main" id="{BFE49F8C-738C-8230-A718-7DF447F88605}"/>
                  </a:ext>
                </a:extLst>
              </p:cNvPr>
              <p:cNvSpPr/>
              <p:nvPr/>
            </p:nvSpPr>
            <p:spPr>
              <a:xfrm>
                <a:off x="2207695" y="852798"/>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62" name="Freihandform 61">
                <a:extLst>
                  <a:ext uri="{FF2B5EF4-FFF2-40B4-BE49-F238E27FC236}">
                    <a16:creationId xmlns:a16="http://schemas.microsoft.com/office/drawing/2014/main" id="{E080F2AE-48A1-076A-AD36-2443D3996A5A}"/>
                  </a:ext>
                </a:extLst>
              </p:cNvPr>
              <p:cNvSpPr/>
              <p:nvPr/>
            </p:nvSpPr>
            <p:spPr>
              <a:xfrm>
                <a:off x="2110922" y="914377"/>
                <a:ext cx="87975" cy="26634"/>
              </a:xfrm>
              <a:custGeom>
                <a:avLst/>
                <a:gdLst>
                  <a:gd name="connsiteX0" fmla="*/ 43988 w 87975"/>
                  <a:gd name="connsiteY0" fmla="*/ 26635 h 26634"/>
                  <a:gd name="connsiteX1" fmla="*/ 3850 w 87975"/>
                  <a:gd name="connsiteY1" fmla="*/ 16072 h 26634"/>
                  <a:gd name="connsiteX2" fmla="*/ 1527 w 87975"/>
                  <a:gd name="connsiteY2" fmla="*/ 3852 h 26634"/>
                  <a:gd name="connsiteX3" fmla="*/ 13747 w 87975"/>
                  <a:gd name="connsiteY3" fmla="*/ 1528 h 26634"/>
                  <a:gd name="connsiteX4" fmla="*/ 43988 w 87975"/>
                  <a:gd name="connsiteY4" fmla="*/ 9041 h 26634"/>
                  <a:gd name="connsiteX5" fmla="*/ 74229 w 87975"/>
                  <a:gd name="connsiteY5" fmla="*/ 1528 h 26634"/>
                  <a:gd name="connsiteX6" fmla="*/ 86450 w 87975"/>
                  <a:gd name="connsiteY6" fmla="*/ 3852 h 26634"/>
                  <a:gd name="connsiteX7" fmla="*/ 84126 w 87975"/>
                  <a:gd name="connsiteY7" fmla="*/ 16072 h 26634"/>
                  <a:gd name="connsiteX8" fmla="*/ 43988 w 87975"/>
                  <a:gd name="connsiteY8" fmla="*/ 26635 h 2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975" h="26634">
                    <a:moveTo>
                      <a:pt x="43988" y="26635"/>
                    </a:moveTo>
                    <a:cubicBezTo>
                      <a:pt x="28347" y="26635"/>
                      <a:pt x="13717" y="22786"/>
                      <a:pt x="3850" y="16072"/>
                    </a:cubicBezTo>
                    <a:cubicBezTo>
                      <a:pt x="-166" y="13341"/>
                      <a:pt x="-1211" y="7868"/>
                      <a:pt x="1527" y="3852"/>
                    </a:cubicBezTo>
                    <a:cubicBezTo>
                      <a:pt x="4254" y="-160"/>
                      <a:pt x="9731" y="-1205"/>
                      <a:pt x="13747" y="1528"/>
                    </a:cubicBezTo>
                    <a:cubicBezTo>
                      <a:pt x="20663" y="6231"/>
                      <a:pt x="31969" y="9041"/>
                      <a:pt x="43988" y="9041"/>
                    </a:cubicBezTo>
                    <a:cubicBezTo>
                      <a:pt x="56007" y="9041"/>
                      <a:pt x="67313" y="6231"/>
                      <a:pt x="74229" y="1528"/>
                    </a:cubicBezTo>
                    <a:cubicBezTo>
                      <a:pt x="78254" y="-1212"/>
                      <a:pt x="83718" y="-164"/>
                      <a:pt x="86450" y="3852"/>
                    </a:cubicBezTo>
                    <a:cubicBezTo>
                      <a:pt x="89186" y="7868"/>
                      <a:pt x="88142" y="13341"/>
                      <a:pt x="84126" y="16072"/>
                    </a:cubicBezTo>
                    <a:cubicBezTo>
                      <a:pt x="74260" y="22786"/>
                      <a:pt x="59629" y="26635"/>
                      <a:pt x="43988" y="26635"/>
                    </a:cubicBezTo>
                    <a:close/>
                  </a:path>
                </a:pathLst>
              </a:custGeom>
              <a:solidFill>
                <a:srgbClr val="E4B07B"/>
              </a:solidFill>
              <a:ln w="1088" cap="flat">
                <a:noFill/>
                <a:prstDash val="solid"/>
                <a:miter/>
              </a:ln>
            </p:spPr>
            <p:txBody>
              <a:bodyPr rtlCol="0" anchor="ctr"/>
              <a:lstStyle/>
              <a:p>
                <a:endParaRPr lang="en-US"/>
              </a:p>
            </p:txBody>
          </p:sp>
          <p:sp>
            <p:nvSpPr>
              <p:cNvPr id="63" name="Freihandform 62">
                <a:extLst>
                  <a:ext uri="{FF2B5EF4-FFF2-40B4-BE49-F238E27FC236}">
                    <a16:creationId xmlns:a16="http://schemas.microsoft.com/office/drawing/2014/main" id="{BAF7D14B-DDF3-3A2D-A86A-DCF3EA929974}"/>
                  </a:ext>
                </a:extLst>
              </p:cNvPr>
              <p:cNvSpPr/>
              <p:nvPr/>
            </p:nvSpPr>
            <p:spPr>
              <a:xfrm>
                <a:off x="2043349" y="775821"/>
                <a:ext cx="194036" cy="51624"/>
              </a:xfrm>
              <a:custGeom>
                <a:avLst/>
                <a:gdLst>
                  <a:gd name="connsiteX0" fmla="*/ 5993 w 194036"/>
                  <a:gd name="connsiteY0" fmla="*/ 50585 h 51624"/>
                  <a:gd name="connsiteX1" fmla="*/ 93967 w 194036"/>
                  <a:gd name="connsiteY1" fmla="*/ 41787 h 51624"/>
                  <a:gd name="connsiteX2" fmla="*/ 111561 w 194036"/>
                  <a:gd name="connsiteY2" fmla="*/ 10997 h 51624"/>
                  <a:gd name="connsiteX3" fmla="*/ 111561 w 194036"/>
                  <a:gd name="connsiteY3" fmla="*/ 50585 h 51624"/>
                  <a:gd name="connsiteX4" fmla="*/ 194036 w 194036"/>
                  <a:gd name="connsiteY4" fmla="*/ 31532 h 51624"/>
                  <a:gd name="connsiteX5" fmla="*/ 194036 w 194036"/>
                  <a:gd name="connsiteY5" fmla="*/ 0 h 51624"/>
                  <a:gd name="connsiteX6" fmla="*/ 0 w 194036"/>
                  <a:gd name="connsiteY6" fmla="*/ 0 h 51624"/>
                  <a:gd name="connsiteX7" fmla="*/ 5993 w 194036"/>
                  <a:gd name="connsiteY7" fmla="*/ 50585 h 51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036" h="51624">
                    <a:moveTo>
                      <a:pt x="5993" y="50585"/>
                    </a:moveTo>
                    <a:cubicBezTo>
                      <a:pt x="5993" y="50585"/>
                      <a:pt x="62076" y="56083"/>
                      <a:pt x="93967" y="41787"/>
                    </a:cubicBezTo>
                    <a:cubicBezTo>
                      <a:pt x="98454" y="39776"/>
                      <a:pt x="111561" y="10997"/>
                      <a:pt x="111561" y="10997"/>
                    </a:cubicBezTo>
                    <a:lnTo>
                      <a:pt x="111561" y="50585"/>
                    </a:lnTo>
                    <a:cubicBezTo>
                      <a:pt x="111561" y="50585"/>
                      <a:pt x="152014" y="48492"/>
                      <a:pt x="194036" y="31532"/>
                    </a:cubicBezTo>
                    <a:lnTo>
                      <a:pt x="194036" y="0"/>
                    </a:lnTo>
                    <a:lnTo>
                      <a:pt x="0" y="0"/>
                    </a:lnTo>
                    <a:cubicBezTo>
                      <a:pt x="3995" y="20121"/>
                      <a:pt x="5993" y="50585"/>
                      <a:pt x="5993" y="50585"/>
                    </a:cubicBezTo>
                    <a:close/>
                  </a:path>
                </a:pathLst>
              </a:custGeom>
              <a:solidFill>
                <a:srgbClr val="9D6E48"/>
              </a:solidFill>
              <a:ln w="1088" cap="flat">
                <a:noFill/>
                <a:prstDash val="solid"/>
                <a:miter/>
              </a:ln>
            </p:spPr>
            <p:txBody>
              <a:bodyPr rtlCol="0" anchor="ctr"/>
              <a:lstStyle/>
              <a:p>
                <a:endParaRPr lang="en-US"/>
              </a:p>
            </p:txBody>
          </p:sp>
          <p:sp>
            <p:nvSpPr>
              <p:cNvPr id="64" name="Freihandform 63">
                <a:extLst>
                  <a:ext uri="{FF2B5EF4-FFF2-40B4-BE49-F238E27FC236}">
                    <a16:creationId xmlns:a16="http://schemas.microsoft.com/office/drawing/2014/main" id="{BAFF8498-F145-6FF4-7A11-1765F8F94D42}"/>
                  </a:ext>
                </a:extLst>
              </p:cNvPr>
              <p:cNvSpPr/>
              <p:nvPr/>
            </p:nvSpPr>
            <p:spPr>
              <a:xfrm>
                <a:off x="1991510" y="1025842"/>
                <a:ext cx="326802" cy="152456"/>
              </a:xfrm>
              <a:custGeom>
                <a:avLst/>
                <a:gdLst>
                  <a:gd name="connsiteX0" fmla="*/ 292106 w 326802"/>
                  <a:gd name="connsiteY0" fmla="*/ 10074 h 152456"/>
                  <a:gd name="connsiteX1" fmla="*/ 273157 w 326802"/>
                  <a:gd name="connsiteY1" fmla="*/ 599 h 152456"/>
                  <a:gd name="connsiteX2" fmla="*/ 265257 w 326802"/>
                  <a:gd name="connsiteY2" fmla="*/ 4296 h 152456"/>
                  <a:gd name="connsiteX3" fmla="*/ 163399 w 326802"/>
                  <a:gd name="connsiteY3" fmla="*/ 82082 h 152456"/>
                  <a:gd name="connsiteX4" fmla="*/ 61531 w 326802"/>
                  <a:gd name="connsiteY4" fmla="*/ 4262 h 152456"/>
                  <a:gd name="connsiteX5" fmla="*/ 53673 w 326802"/>
                  <a:gd name="connsiteY5" fmla="*/ 584 h 152456"/>
                  <a:gd name="connsiteX6" fmla="*/ 36393 w 326802"/>
                  <a:gd name="connsiteY6" fmla="*/ 9224 h 152456"/>
                  <a:gd name="connsiteX7" fmla="*/ 10766 w 326802"/>
                  <a:gd name="connsiteY7" fmla="*/ 43601 h 152456"/>
                  <a:gd name="connsiteX8" fmla="*/ 236 w 326802"/>
                  <a:gd name="connsiteY8" fmla="*/ 122576 h 152456"/>
                  <a:gd name="connsiteX9" fmla="*/ 26396 w 326802"/>
                  <a:gd name="connsiteY9" fmla="*/ 152456 h 152456"/>
                  <a:gd name="connsiteX10" fmla="*/ 300407 w 326802"/>
                  <a:gd name="connsiteY10" fmla="*/ 152456 h 152456"/>
                  <a:gd name="connsiteX11" fmla="*/ 326567 w 326802"/>
                  <a:gd name="connsiteY11" fmla="*/ 122576 h 152456"/>
                  <a:gd name="connsiteX12" fmla="*/ 316036 w 326802"/>
                  <a:gd name="connsiteY12" fmla="*/ 43601 h 152456"/>
                  <a:gd name="connsiteX13" fmla="*/ 292106 w 326802"/>
                  <a:gd name="connsiteY13" fmla="*/ 10074 h 152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6802" h="152456">
                    <a:moveTo>
                      <a:pt x="292106" y="10074"/>
                    </a:moveTo>
                    <a:lnTo>
                      <a:pt x="273157" y="599"/>
                    </a:lnTo>
                    <a:cubicBezTo>
                      <a:pt x="269946" y="-1007"/>
                      <a:pt x="266199" y="832"/>
                      <a:pt x="265257" y="4296"/>
                    </a:cubicBezTo>
                    <a:cubicBezTo>
                      <a:pt x="253062" y="49120"/>
                      <a:pt x="212086" y="82082"/>
                      <a:pt x="163399" y="82082"/>
                    </a:cubicBezTo>
                    <a:cubicBezTo>
                      <a:pt x="114700" y="82082"/>
                      <a:pt x="73716" y="49103"/>
                      <a:pt x="61531" y="4262"/>
                    </a:cubicBezTo>
                    <a:cubicBezTo>
                      <a:pt x="60594" y="816"/>
                      <a:pt x="56867" y="-1013"/>
                      <a:pt x="53673" y="584"/>
                    </a:cubicBezTo>
                    <a:lnTo>
                      <a:pt x="36393" y="9224"/>
                    </a:lnTo>
                    <a:cubicBezTo>
                      <a:pt x="21646" y="16597"/>
                      <a:pt x="12693" y="29151"/>
                      <a:pt x="10766" y="43601"/>
                    </a:cubicBezTo>
                    <a:lnTo>
                      <a:pt x="236" y="122576"/>
                    </a:lnTo>
                    <a:cubicBezTo>
                      <a:pt x="-1873" y="138398"/>
                      <a:pt x="10435" y="152456"/>
                      <a:pt x="26396" y="152456"/>
                    </a:cubicBezTo>
                    <a:lnTo>
                      <a:pt x="300407" y="152456"/>
                    </a:lnTo>
                    <a:cubicBezTo>
                      <a:pt x="316368" y="152456"/>
                      <a:pt x="328677" y="138398"/>
                      <a:pt x="326567" y="122576"/>
                    </a:cubicBezTo>
                    <a:lnTo>
                      <a:pt x="316036" y="43601"/>
                    </a:lnTo>
                    <a:cubicBezTo>
                      <a:pt x="314110" y="29152"/>
                      <a:pt x="305147" y="16594"/>
                      <a:pt x="292106" y="10074"/>
                    </a:cubicBezTo>
                    <a:close/>
                  </a:path>
                </a:pathLst>
              </a:custGeom>
              <a:solidFill>
                <a:srgbClr val="97CCD2"/>
              </a:solidFill>
              <a:ln w="1088" cap="flat">
                <a:noFill/>
                <a:prstDash val="solid"/>
                <a:miter/>
              </a:ln>
            </p:spPr>
            <p:txBody>
              <a:bodyPr rtlCol="0" anchor="ctr"/>
              <a:lstStyle/>
              <a:p>
                <a:endParaRPr lang="en-US"/>
              </a:p>
            </p:txBody>
          </p:sp>
          <p:sp>
            <p:nvSpPr>
              <p:cNvPr id="65" name="Freihandform 64">
                <a:extLst>
                  <a:ext uri="{FF2B5EF4-FFF2-40B4-BE49-F238E27FC236}">
                    <a16:creationId xmlns:a16="http://schemas.microsoft.com/office/drawing/2014/main" id="{15E63F95-CD70-F864-9E12-AA6600AA2550}"/>
                  </a:ext>
                </a:extLst>
              </p:cNvPr>
              <p:cNvSpPr/>
              <p:nvPr/>
            </p:nvSpPr>
            <p:spPr>
              <a:xfrm>
                <a:off x="1991508" y="1056373"/>
                <a:ext cx="66631" cy="121926"/>
              </a:xfrm>
              <a:custGeom>
                <a:avLst/>
                <a:gdLst>
                  <a:gd name="connsiteX0" fmla="*/ 14775 w 66631"/>
                  <a:gd name="connsiteY0" fmla="*/ 0 h 121926"/>
                  <a:gd name="connsiteX1" fmla="*/ 10766 w 66631"/>
                  <a:gd name="connsiteY1" fmla="*/ 13072 h 121926"/>
                  <a:gd name="connsiteX2" fmla="*/ 236 w 66631"/>
                  <a:gd name="connsiteY2" fmla="*/ 92047 h 121926"/>
                  <a:gd name="connsiteX3" fmla="*/ 26397 w 66631"/>
                  <a:gd name="connsiteY3" fmla="*/ 121927 h 121926"/>
                  <a:gd name="connsiteX4" fmla="*/ 66632 w 66631"/>
                  <a:gd name="connsiteY4" fmla="*/ 121927 h 121926"/>
                  <a:gd name="connsiteX5" fmla="*/ 66632 w 66631"/>
                  <a:gd name="connsiteY5" fmla="*/ 86737 h 121926"/>
                  <a:gd name="connsiteX6" fmla="*/ 56075 w 66631"/>
                  <a:gd name="connsiteY6" fmla="*/ 55067 h 121926"/>
                  <a:gd name="connsiteX7" fmla="*/ 14775 w 66631"/>
                  <a:gd name="connsiteY7" fmla="*/ 0 h 121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631" h="121926">
                    <a:moveTo>
                      <a:pt x="14775" y="0"/>
                    </a:moveTo>
                    <a:cubicBezTo>
                      <a:pt x="12781" y="4106"/>
                      <a:pt x="11380" y="8476"/>
                      <a:pt x="10766" y="13072"/>
                    </a:cubicBezTo>
                    <a:lnTo>
                      <a:pt x="236" y="92047"/>
                    </a:lnTo>
                    <a:cubicBezTo>
                      <a:pt x="-1873" y="107869"/>
                      <a:pt x="10435" y="121927"/>
                      <a:pt x="26397" y="121927"/>
                    </a:cubicBezTo>
                    <a:lnTo>
                      <a:pt x="66632" y="121927"/>
                    </a:lnTo>
                    <a:lnTo>
                      <a:pt x="66632" y="86737"/>
                    </a:lnTo>
                    <a:cubicBezTo>
                      <a:pt x="66632" y="75316"/>
                      <a:pt x="62927" y="64204"/>
                      <a:pt x="56075" y="55067"/>
                    </a:cubicBezTo>
                    <a:lnTo>
                      <a:pt x="14775" y="0"/>
                    </a:lnTo>
                    <a:close/>
                  </a:path>
                </a:pathLst>
              </a:custGeom>
              <a:solidFill>
                <a:srgbClr val="26ABB4"/>
              </a:solidFill>
              <a:ln w="1088" cap="flat">
                <a:noFill/>
                <a:prstDash val="solid"/>
                <a:miter/>
              </a:ln>
            </p:spPr>
            <p:txBody>
              <a:bodyPr rtlCol="0" anchor="ctr"/>
              <a:lstStyle/>
              <a:p>
                <a:endParaRPr lang="en-US"/>
              </a:p>
            </p:txBody>
          </p:sp>
          <p:sp>
            <p:nvSpPr>
              <p:cNvPr id="66" name="Freihandform 65">
                <a:extLst>
                  <a:ext uri="{FF2B5EF4-FFF2-40B4-BE49-F238E27FC236}">
                    <a16:creationId xmlns:a16="http://schemas.microsoft.com/office/drawing/2014/main" id="{4956DDDD-2044-51FF-203D-1F4A3834AB1A}"/>
                  </a:ext>
                </a:extLst>
              </p:cNvPr>
              <p:cNvSpPr/>
              <p:nvPr/>
            </p:nvSpPr>
            <p:spPr>
              <a:xfrm>
                <a:off x="2251681" y="1056373"/>
                <a:ext cx="66631" cy="121926"/>
              </a:xfrm>
              <a:custGeom>
                <a:avLst/>
                <a:gdLst>
                  <a:gd name="connsiteX0" fmla="*/ 51857 w 66631"/>
                  <a:gd name="connsiteY0" fmla="*/ 0 h 121926"/>
                  <a:gd name="connsiteX1" fmla="*/ 55865 w 66631"/>
                  <a:gd name="connsiteY1" fmla="*/ 13072 h 121926"/>
                  <a:gd name="connsiteX2" fmla="*/ 66396 w 66631"/>
                  <a:gd name="connsiteY2" fmla="*/ 92047 h 121926"/>
                  <a:gd name="connsiteX3" fmla="*/ 40235 w 66631"/>
                  <a:gd name="connsiteY3" fmla="*/ 121927 h 121926"/>
                  <a:gd name="connsiteX4" fmla="*/ 0 w 66631"/>
                  <a:gd name="connsiteY4" fmla="*/ 121927 h 121926"/>
                  <a:gd name="connsiteX5" fmla="*/ 0 w 66631"/>
                  <a:gd name="connsiteY5" fmla="*/ 86737 h 121926"/>
                  <a:gd name="connsiteX6" fmla="*/ 10557 w 66631"/>
                  <a:gd name="connsiteY6" fmla="*/ 55067 h 121926"/>
                  <a:gd name="connsiteX7" fmla="*/ 51857 w 66631"/>
                  <a:gd name="connsiteY7" fmla="*/ 0 h 121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631" h="121926">
                    <a:moveTo>
                      <a:pt x="51857" y="0"/>
                    </a:moveTo>
                    <a:cubicBezTo>
                      <a:pt x="53851" y="4106"/>
                      <a:pt x="55252" y="8476"/>
                      <a:pt x="55865" y="13072"/>
                    </a:cubicBezTo>
                    <a:lnTo>
                      <a:pt x="66396" y="92047"/>
                    </a:lnTo>
                    <a:cubicBezTo>
                      <a:pt x="68505" y="107869"/>
                      <a:pt x="56196" y="121927"/>
                      <a:pt x="40235" y="121927"/>
                    </a:cubicBezTo>
                    <a:lnTo>
                      <a:pt x="0" y="121927"/>
                    </a:lnTo>
                    <a:lnTo>
                      <a:pt x="0" y="86737"/>
                    </a:lnTo>
                    <a:cubicBezTo>
                      <a:pt x="0" y="75316"/>
                      <a:pt x="3704" y="64204"/>
                      <a:pt x="10557" y="55067"/>
                    </a:cubicBezTo>
                    <a:lnTo>
                      <a:pt x="51857" y="0"/>
                    </a:lnTo>
                    <a:close/>
                  </a:path>
                </a:pathLst>
              </a:custGeom>
              <a:solidFill>
                <a:srgbClr val="26ABB4"/>
              </a:solidFill>
              <a:ln w="1088" cap="flat">
                <a:noFill/>
                <a:prstDash val="solid"/>
                <a:miter/>
              </a:ln>
            </p:spPr>
            <p:txBody>
              <a:bodyPr rtlCol="0" anchor="ctr"/>
              <a:lstStyle/>
              <a:p>
                <a:endParaRPr lang="en-US"/>
              </a:p>
            </p:txBody>
          </p:sp>
          <p:sp>
            <p:nvSpPr>
              <p:cNvPr id="67" name="Freihandform 66">
                <a:extLst>
                  <a:ext uri="{FF2B5EF4-FFF2-40B4-BE49-F238E27FC236}">
                    <a16:creationId xmlns:a16="http://schemas.microsoft.com/office/drawing/2014/main" id="{2B320A19-48D6-D36B-3539-96C4747CC33C}"/>
                  </a:ext>
                </a:extLst>
              </p:cNvPr>
              <p:cNvSpPr/>
              <p:nvPr/>
            </p:nvSpPr>
            <p:spPr>
              <a:xfrm>
                <a:off x="2207695" y="760589"/>
                <a:ext cx="57182" cy="42887"/>
              </a:xfrm>
              <a:custGeom>
                <a:avLst/>
                <a:gdLst>
                  <a:gd name="connsiteX0" fmla="*/ 57183 w 57182"/>
                  <a:gd name="connsiteY0" fmla="*/ 21444 h 42887"/>
                  <a:gd name="connsiteX1" fmla="*/ 21444 w 57182"/>
                  <a:gd name="connsiteY1" fmla="*/ 42887 h 42887"/>
                  <a:gd name="connsiteX2" fmla="*/ 0 w 57182"/>
                  <a:gd name="connsiteY2" fmla="*/ 21444 h 42887"/>
                  <a:gd name="connsiteX3" fmla="*/ 21444 w 57182"/>
                  <a:gd name="connsiteY3" fmla="*/ 0 h 42887"/>
                  <a:gd name="connsiteX4" fmla="*/ 57183 w 57182"/>
                  <a:gd name="connsiteY4" fmla="*/ 21444 h 42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82" h="42887">
                    <a:moveTo>
                      <a:pt x="57183" y="21444"/>
                    </a:moveTo>
                    <a:cubicBezTo>
                      <a:pt x="57183" y="33287"/>
                      <a:pt x="33287" y="42887"/>
                      <a:pt x="21444" y="42887"/>
                    </a:cubicBezTo>
                    <a:cubicBezTo>
                      <a:pt x="9600" y="42887"/>
                      <a:pt x="0" y="33287"/>
                      <a:pt x="0" y="21444"/>
                    </a:cubicBezTo>
                    <a:cubicBezTo>
                      <a:pt x="0" y="9600"/>
                      <a:pt x="9600" y="0"/>
                      <a:pt x="21444" y="0"/>
                    </a:cubicBezTo>
                    <a:cubicBezTo>
                      <a:pt x="33287" y="0"/>
                      <a:pt x="57183" y="9601"/>
                      <a:pt x="57183" y="21444"/>
                    </a:cubicBezTo>
                    <a:close/>
                  </a:path>
                </a:pathLst>
              </a:custGeom>
              <a:solidFill>
                <a:srgbClr val="26ABB4"/>
              </a:solidFill>
              <a:ln w="1088" cap="flat">
                <a:noFill/>
                <a:prstDash val="solid"/>
                <a:miter/>
              </a:ln>
            </p:spPr>
            <p:txBody>
              <a:bodyPr rtlCol="0" anchor="ctr"/>
              <a:lstStyle/>
              <a:p>
                <a:endParaRPr lang="en-US"/>
              </a:p>
            </p:txBody>
          </p:sp>
          <p:sp>
            <p:nvSpPr>
              <p:cNvPr id="68" name="Freihandform 67">
                <a:extLst>
                  <a:ext uri="{FF2B5EF4-FFF2-40B4-BE49-F238E27FC236}">
                    <a16:creationId xmlns:a16="http://schemas.microsoft.com/office/drawing/2014/main" id="{7A75EBA2-A344-9DE7-6FCA-9EE5288C5E5B}"/>
                  </a:ext>
                </a:extLst>
              </p:cNvPr>
              <p:cNvSpPr/>
              <p:nvPr/>
            </p:nvSpPr>
            <p:spPr>
              <a:xfrm>
                <a:off x="2264877" y="760589"/>
                <a:ext cx="57182" cy="42887"/>
              </a:xfrm>
              <a:custGeom>
                <a:avLst/>
                <a:gdLst>
                  <a:gd name="connsiteX0" fmla="*/ 0 w 57182"/>
                  <a:gd name="connsiteY0" fmla="*/ 21444 h 42887"/>
                  <a:gd name="connsiteX1" fmla="*/ 35739 w 57182"/>
                  <a:gd name="connsiteY1" fmla="*/ 0 h 42887"/>
                  <a:gd name="connsiteX2" fmla="*/ 57183 w 57182"/>
                  <a:gd name="connsiteY2" fmla="*/ 21444 h 42887"/>
                  <a:gd name="connsiteX3" fmla="*/ 35739 w 57182"/>
                  <a:gd name="connsiteY3" fmla="*/ 42887 h 42887"/>
                  <a:gd name="connsiteX4" fmla="*/ 0 w 57182"/>
                  <a:gd name="connsiteY4" fmla="*/ 21444 h 42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82" h="42887">
                    <a:moveTo>
                      <a:pt x="0" y="21444"/>
                    </a:moveTo>
                    <a:cubicBezTo>
                      <a:pt x="0" y="9600"/>
                      <a:pt x="23896" y="0"/>
                      <a:pt x="35739" y="0"/>
                    </a:cubicBezTo>
                    <a:cubicBezTo>
                      <a:pt x="47583" y="0"/>
                      <a:pt x="57183" y="9600"/>
                      <a:pt x="57183" y="21444"/>
                    </a:cubicBezTo>
                    <a:cubicBezTo>
                      <a:pt x="57183" y="33287"/>
                      <a:pt x="47583" y="42887"/>
                      <a:pt x="35739" y="42887"/>
                    </a:cubicBezTo>
                    <a:cubicBezTo>
                      <a:pt x="23896" y="42887"/>
                      <a:pt x="0" y="33287"/>
                      <a:pt x="0" y="21444"/>
                    </a:cubicBezTo>
                    <a:close/>
                  </a:path>
                </a:pathLst>
              </a:custGeom>
              <a:solidFill>
                <a:srgbClr val="26ABB4"/>
              </a:solidFill>
              <a:ln w="1088" cap="flat">
                <a:noFill/>
                <a:prstDash val="solid"/>
                <a:miter/>
              </a:ln>
            </p:spPr>
            <p:txBody>
              <a:bodyPr rtlCol="0" anchor="ctr"/>
              <a:lstStyle/>
              <a:p>
                <a:endParaRPr lang="en-US"/>
              </a:p>
            </p:txBody>
          </p:sp>
          <p:sp>
            <p:nvSpPr>
              <p:cNvPr id="69" name="Freihandform 68">
                <a:extLst>
                  <a:ext uri="{FF2B5EF4-FFF2-40B4-BE49-F238E27FC236}">
                    <a16:creationId xmlns:a16="http://schemas.microsoft.com/office/drawing/2014/main" id="{C4DC176A-0D45-23AB-55B8-C8E50A5D01D3}"/>
                  </a:ext>
                </a:extLst>
              </p:cNvPr>
              <p:cNvSpPr/>
              <p:nvPr/>
            </p:nvSpPr>
            <p:spPr>
              <a:xfrm>
                <a:off x="2225560" y="780748"/>
                <a:ext cx="45782" cy="53683"/>
              </a:xfrm>
              <a:custGeom>
                <a:avLst/>
                <a:gdLst>
                  <a:gd name="connsiteX0" fmla="*/ 39317 w 45782"/>
                  <a:gd name="connsiteY0" fmla="*/ 1285 h 53683"/>
                  <a:gd name="connsiteX1" fmla="*/ 40018 w 45782"/>
                  <a:gd name="connsiteY1" fmla="*/ 42958 h 53683"/>
                  <a:gd name="connsiteX2" fmla="*/ 10725 w 45782"/>
                  <a:gd name="connsiteY2" fmla="*/ 50807 h 53683"/>
                  <a:gd name="connsiteX3" fmla="*/ 2876 w 45782"/>
                  <a:gd name="connsiteY3" fmla="*/ 21514 h 53683"/>
                  <a:gd name="connsiteX4" fmla="*/ 39317 w 45782"/>
                  <a:gd name="connsiteY4" fmla="*/ 1285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2" h="53683">
                    <a:moveTo>
                      <a:pt x="39317" y="1285"/>
                    </a:moveTo>
                    <a:cubicBezTo>
                      <a:pt x="49573" y="7207"/>
                      <a:pt x="45939" y="32701"/>
                      <a:pt x="40018" y="42958"/>
                    </a:cubicBezTo>
                    <a:cubicBezTo>
                      <a:pt x="34097" y="53214"/>
                      <a:pt x="20982" y="56728"/>
                      <a:pt x="10725" y="50807"/>
                    </a:cubicBezTo>
                    <a:cubicBezTo>
                      <a:pt x="469" y="44887"/>
                      <a:pt x="-3045" y="31771"/>
                      <a:pt x="2876" y="21514"/>
                    </a:cubicBezTo>
                    <a:cubicBezTo>
                      <a:pt x="8799" y="11258"/>
                      <a:pt x="29061" y="-4637"/>
                      <a:pt x="39317" y="1285"/>
                    </a:cubicBezTo>
                    <a:close/>
                  </a:path>
                </a:pathLst>
              </a:custGeom>
              <a:solidFill>
                <a:srgbClr val="D0E8EA"/>
              </a:solidFill>
              <a:ln w="1088" cap="flat">
                <a:noFill/>
                <a:prstDash val="solid"/>
                <a:miter/>
              </a:ln>
            </p:spPr>
            <p:txBody>
              <a:bodyPr rtlCol="0" anchor="ctr"/>
              <a:lstStyle/>
              <a:p>
                <a:endParaRPr lang="en-US"/>
              </a:p>
            </p:txBody>
          </p:sp>
          <p:sp>
            <p:nvSpPr>
              <p:cNvPr id="70" name="Freihandform 69">
                <a:extLst>
                  <a:ext uri="{FF2B5EF4-FFF2-40B4-BE49-F238E27FC236}">
                    <a16:creationId xmlns:a16="http://schemas.microsoft.com/office/drawing/2014/main" id="{944BEB0D-26BD-C718-582E-7D20B5085D43}"/>
                  </a:ext>
                </a:extLst>
              </p:cNvPr>
              <p:cNvSpPr/>
              <p:nvPr/>
            </p:nvSpPr>
            <p:spPr>
              <a:xfrm>
                <a:off x="2258411" y="729635"/>
                <a:ext cx="45783" cy="53683"/>
              </a:xfrm>
              <a:custGeom>
                <a:avLst/>
                <a:gdLst>
                  <a:gd name="connsiteX0" fmla="*/ 6466 w 45783"/>
                  <a:gd name="connsiteY0" fmla="*/ 52398 h 53683"/>
                  <a:gd name="connsiteX1" fmla="*/ 5765 w 45783"/>
                  <a:gd name="connsiteY1" fmla="*/ 10725 h 53683"/>
                  <a:gd name="connsiteX2" fmla="*/ 35058 w 45783"/>
                  <a:gd name="connsiteY2" fmla="*/ 2876 h 53683"/>
                  <a:gd name="connsiteX3" fmla="*/ 42908 w 45783"/>
                  <a:gd name="connsiteY3" fmla="*/ 32169 h 53683"/>
                  <a:gd name="connsiteX4" fmla="*/ 6466 w 45783"/>
                  <a:gd name="connsiteY4" fmla="*/ 52398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3" h="53683">
                    <a:moveTo>
                      <a:pt x="6466" y="52398"/>
                    </a:moveTo>
                    <a:cubicBezTo>
                      <a:pt x="-3791" y="46477"/>
                      <a:pt x="-156" y="20982"/>
                      <a:pt x="5765" y="10725"/>
                    </a:cubicBezTo>
                    <a:cubicBezTo>
                      <a:pt x="11687" y="469"/>
                      <a:pt x="24802" y="-3045"/>
                      <a:pt x="35058" y="2876"/>
                    </a:cubicBezTo>
                    <a:cubicBezTo>
                      <a:pt x="45315" y="8797"/>
                      <a:pt x="48828" y="21912"/>
                      <a:pt x="42908" y="32169"/>
                    </a:cubicBezTo>
                    <a:cubicBezTo>
                      <a:pt x="36985" y="42426"/>
                      <a:pt x="16723" y="58320"/>
                      <a:pt x="6466" y="52398"/>
                    </a:cubicBezTo>
                    <a:close/>
                  </a:path>
                </a:pathLst>
              </a:custGeom>
              <a:solidFill>
                <a:srgbClr val="D0E8EA"/>
              </a:solidFill>
              <a:ln w="1088" cap="flat">
                <a:noFill/>
                <a:prstDash val="solid"/>
                <a:miter/>
              </a:ln>
            </p:spPr>
            <p:txBody>
              <a:bodyPr rtlCol="0" anchor="ctr"/>
              <a:lstStyle/>
              <a:p>
                <a:endParaRPr lang="en-US"/>
              </a:p>
            </p:txBody>
          </p:sp>
          <p:sp>
            <p:nvSpPr>
              <p:cNvPr id="71" name="Freihandform 70">
                <a:extLst>
                  <a:ext uri="{FF2B5EF4-FFF2-40B4-BE49-F238E27FC236}">
                    <a16:creationId xmlns:a16="http://schemas.microsoft.com/office/drawing/2014/main" id="{85E91DB9-7292-BDB9-8B7F-512738C77B70}"/>
                  </a:ext>
                </a:extLst>
              </p:cNvPr>
              <p:cNvSpPr/>
              <p:nvPr/>
            </p:nvSpPr>
            <p:spPr>
              <a:xfrm>
                <a:off x="2258411" y="780748"/>
                <a:ext cx="45783" cy="53683"/>
              </a:xfrm>
              <a:custGeom>
                <a:avLst/>
                <a:gdLst>
                  <a:gd name="connsiteX0" fmla="*/ 6466 w 45783"/>
                  <a:gd name="connsiteY0" fmla="*/ 1285 h 53683"/>
                  <a:gd name="connsiteX1" fmla="*/ 5765 w 45783"/>
                  <a:gd name="connsiteY1" fmla="*/ 42958 h 53683"/>
                  <a:gd name="connsiteX2" fmla="*/ 35058 w 45783"/>
                  <a:gd name="connsiteY2" fmla="*/ 50807 h 53683"/>
                  <a:gd name="connsiteX3" fmla="*/ 42908 w 45783"/>
                  <a:gd name="connsiteY3" fmla="*/ 21514 h 53683"/>
                  <a:gd name="connsiteX4" fmla="*/ 6466 w 45783"/>
                  <a:gd name="connsiteY4" fmla="*/ 1285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3" h="53683">
                    <a:moveTo>
                      <a:pt x="6466" y="1285"/>
                    </a:moveTo>
                    <a:cubicBezTo>
                      <a:pt x="-3791" y="7207"/>
                      <a:pt x="-156" y="32701"/>
                      <a:pt x="5765" y="42958"/>
                    </a:cubicBezTo>
                    <a:cubicBezTo>
                      <a:pt x="11687" y="53214"/>
                      <a:pt x="24802" y="56728"/>
                      <a:pt x="35058" y="50807"/>
                    </a:cubicBezTo>
                    <a:cubicBezTo>
                      <a:pt x="45315" y="44887"/>
                      <a:pt x="48828" y="31771"/>
                      <a:pt x="42908" y="21514"/>
                    </a:cubicBezTo>
                    <a:cubicBezTo>
                      <a:pt x="36985" y="11258"/>
                      <a:pt x="16723" y="-4637"/>
                      <a:pt x="6466" y="1285"/>
                    </a:cubicBezTo>
                    <a:close/>
                  </a:path>
                </a:pathLst>
              </a:custGeom>
              <a:solidFill>
                <a:srgbClr val="97CCD2"/>
              </a:solidFill>
              <a:ln w="1088" cap="flat">
                <a:noFill/>
                <a:prstDash val="solid"/>
                <a:miter/>
              </a:ln>
            </p:spPr>
            <p:txBody>
              <a:bodyPr rtlCol="0" anchor="ctr"/>
              <a:lstStyle/>
              <a:p>
                <a:endParaRPr lang="en-US"/>
              </a:p>
            </p:txBody>
          </p:sp>
          <p:sp>
            <p:nvSpPr>
              <p:cNvPr id="72" name="Freihandform 71">
                <a:extLst>
                  <a:ext uri="{FF2B5EF4-FFF2-40B4-BE49-F238E27FC236}">
                    <a16:creationId xmlns:a16="http://schemas.microsoft.com/office/drawing/2014/main" id="{A4D634D9-7053-D2DF-7695-0901AC0DD5E3}"/>
                  </a:ext>
                </a:extLst>
              </p:cNvPr>
              <p:cNvSpPr/>
              <p:nvPr/>
            </p:nvSpPr>
            <p:spPr>
              <a:xfrm>
                <a:off x="2225560" y="729635"/>
                <a:ext cx="45782" cy="53683"/>
              </a:xfrm>
              <a:custGeom>
                <a:avLst/>
                <a:gdLst>
                  <a:gd name="connsiteX0" fmla="*/ 39317 w 45782"/>
                  <a:gd name="connsiteY0" fmla="*/ 52398 h 53683"/>
                  <a:gd name="connsiteX1" fmla="*/ 40018 w 45782"/>
                  <a:gd name="connsiteY1" fmla="*/ 10725 h 53683"/>
                  <a:gd name="connsiteX2" fmla="*/ 10725 w 45782"/>
                  <a:gd name="connsiteY2" fmla="*/ 2876 h 53683"/>
                  <a:gd name="connsiteX3" fmla="*/ 2876 w 45782"/>
                  <a:gd name="connsiteY3" fmla="*/ 32169 h 53683"/>
                  <a:gd name="connsiteX4" fmla="*/ 39317 w 45782"/>
                  <a:gd name="connsiteY4" fmla="*/ 52398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2" h="53683">
                    <a:moveTo>
                      <a:pt x="39317" y="52398"/>
                    </a:moveTo>
                    <a:cubicBezTo>
                      <a:pt x="49573" y="46477"/>
                      <a:pt x="45939" y="20982"/>
                      <a:pt x="40018" y="10725"/>
                    </a:cubicBezTo>
                    <a:cubicBezTo>
                      <a:pt x="34097" y="469"/>
                      <a:pt x="20982" y="-3045"/>
                      <a:pt x="10725" y="2876"/>
                    </a:cubicBezTo>
                    <a:cubicBezTo>
                      <a:pt x="469" y="8797"/>
                      <a:pt x="-3045" y="21912"/>
                      <a:pt x="2876" y="32169"/>
                    </a:cubicBezTo>
                    <a:cubicBezTo>
                      <a:pt x="8799" y="42426"/>
                      <a:pt x="29061" y="58320"/>
                      <a:pt x="39317" y="52398"/>
                    </a:cubicBezTo>
                    <a:close/>
                  </a:path>
                </a:pathLst>
              </a:custGeom>
              <a:solidFill>
                <a:srgbClr val="97CCD2"/>
              </a:solidFill>
              <a:ln w="1088" cap="flat">
                <a:noFill/>
                <a:prstDash val="solid"/>
                <a:miter/>
              </a:ln>
            </p:spPr>
            <p:txBody>
              <a:bodyPr rtlCol="0" anchor="ctr"/>
              <a:lstStyle/>
              <a:p>
                <a:endParaRPr lang="en-US"/>
              </a:p>
            </p:txBody>
          </p:sp>
          <p:sp>
            <p:nvSpPr>
              <p:cNvPr id="73" name="Freihandform 72">
                <a:extLst>
                  <a:ext uri="{FF2B5EF4-FFF2-40B4-BE49-F238E27FC236}">
                    <a16:creationId xmlns:a16="http://schemas.microsoft.com/office/drawing/2014/main" id="{35C61B0E-BCDD-98EF-2913-932D3CBC8D75}"/>
                  </a:ext>
                </a:extLst>
              </p:cNvPr>
              <p:cNvSpPr/>
              <p:nvPr/>
            </p:nvSpPr>
            <p:spPr>
              <a:xfrm>
                <a:off x="2250582" y="767737"/>
                <a:ext cx="28591" cy="28591"/>
              </a:xfrm>
              <a:custGeom>
                <a:avLst/>
                <a:gdLst>
                  <a:gd name="connsiteX0" fmla="*/ 28591 w 28591"/>
                  <a:gd name="connsiteY0" fmla="*/ 14296 h 28591"/>
                  <a:gd name="connsiteX1" fmla="*/ 14296 w 28591"/>
                  <a:gd name="connsiteY1" fmla="*/ 28591 h 28591"/>
                  <a:gd name="connsiteX2" fmla="*/ 0 w 28591"/>
                  <a:gd name="connsiteY2" fmla="*/ 14296 h 28591"/>
                  <a:gd name="connsiteX3" fmla="*/ 14296 w 28591"/>
                  <a:gd name="connsiteY3" fmla="*/ 0 h 28591"/>
                  <a:gd name="connsiteX4" fmla="*/ 28591 w 28591"/>
                  <a:gd name="connsiteY4" fmla="*/ 14296 h 28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91" h="28591">
                    <a:moveTo>
                      <a:pt x="28591" y="14296"/>
                    </a:moveTo>
                    <a:cubicBezTo>
                      <a:pt x="28591" y="22191"/>
                      <a:pt x="22191" y="28591"/>
                      <a:pt x="14296" y="28591"/>
                    </a:cubicBezTo>
                    <a:cubicBezTo>
                      <a:pt x="6400" y="28591"/>
                      <a:pt x="0" y="22191"/>
                      <a:pt x="0" y="14296"/>
                    </a:cubicBezTo>
                    <a:cubicBezTo>
                      <a:pt x="0" y="6400"/>
                      <a:pt x="6400" y="0"/>
                      <a:pt x="14296" y="0"/>
                    </a:cubicBezTo>
                    <a:cubicBezTo>
                      <a:pt x="22191" y="0"/>
                      <a:pt x="28591" y="6400"/>
                      <a:pt x="28591" y="14296"/>
                    </a:cubicBezTo>
                    <a:close/>
                  </a:path>
                </a:pathLst>
              </a:custGeom>
              <a:solidFill>
                <a:srgbClr val="FFFFFF"/>
              </a:solidFill>
              <a:ln w="1088" cap="flat">
                <a:noFill/>
                <a:prstDash val="solid"/>
                <a:miter/>
              </a:ln>
            </p:spPr>
            <p:txBody>
              <a:bodyPr rtlCol="0" anchor="ctr"/>
              <a:lstStyle/>
              <a:p>
                <a:endParaRPr lang="en-US"/>
              </a:p>
            </p:txBody>
          </p:sp>
          <p:sp>
            <p:nvSpPr>
              <p:cNvPr id="74" name="Freihandform 73">
                <a:extLst>
                  <a:ext uri="{FF2B5EF4-FFF2-40B4-BE49-F238E27FC236}">
                    <a16:creationId xmlns:a16="http://schemas.microsoft.com/office/drawing/2014/main" id="{5079A033-4B6D-81E4-D2F3-FB8BE2544A05}"/>
                  </a:ext>
                </a:extLst>
              </p:cNvPr>
              <p:cNvSpPr/>
              <p:nvPr/>
            </p:nvSpPr>
            <p:spPr>
              <a:xfrm>
                <a:off x="2043345" y="775821"/>
                <a:ext cx="63160" cy="51614"/>
              </a:xfrm>
              <a:custGeom>
                <a:avLst/>
                <a:gdLst>
                  <a:gd name="connsiteX0" fmla="*/ 0 w 63160"/>
                  <a:gd name="connsiteY0" fmla="*/ 0 h 51614"/>
                  <a:gd name="connsiteX1" fmla="*/ 5999 w 63160"/>
                  <a:gd name="connsiteY1" fmla="*/ 50585 h 51614"/>
                  <a:gd name="connsiteX2" fmla="*/ 57683 w 63160"/>
                  <a:gd name="connsiteY2" fmla="*/ 50337 h 51614"/>
                  <a:gd name="connsiteX3" fmla="*/ 57683 w 63160"/>
                  <a:gd name="connsiteY3" fmla="*/ 49485 h 51614"/>
                  <a:gd name="connsiteX4" fmla="*/ 63161 w 63160"/>
                  <a:gd name="connsiteY4" fmla="*/ 0 h 51614"/>
                  <a:gd name="connsiteX5" fmla="*/ 0 w 63160"/>
                  <a:gd name="connsiteY5" fmla="*/ 0 h 51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160" h="51614">
                    <a:moveTo>
                      <a:pt x="0" y="0"/>
                    </a:moveTo>
                    <a:cubicBezTo>
                      <a:pt x="3997" y="20121"/>
                      <a:pt x="5999" y="50585"/>
                      <a:pt x="5999" y="50585"/>
                    </a:cubicBezTo>
                    <a:cubicBezTo>
                      <a:pt x="5999" y="50585"/>
                      <a:pt x="31369" y="53058"/>
                      <a:pt x="57683" y="50337"/>
                    </a:cubicBezTo>
                    <a:cubicBezTo>
                      <a:pt x="57683" y="50056"/>
                      <a:pt x="57683" y="49760"/>
                      <a:pt x="57683" y="49485"/>
                    </a:cubicBezTo>
                    <a:cubicBezTo>
                      <a:pt x="57683" y="32566"/>
                      <a:pt x="59553" y="15972"/>
                      <a:pt x="63161" y="0"/>
                    </a:cubicBezTo>
                    <a:lnTo>
                      <a:pt x="0" y="0"/>
                    </a:lnTo>
                    <a:close/>
                  </a:path>
                </a:pathLst>
              </a:custGeom>
              <a:solidFill>
                <a:srgbClr val="8D5F3D"/>
              </a:solidFill>
              <a:ln w="1088" cap="flat">
                <a:noFill/>
                <a:prstDash val="solid"/>
                <a:miter/>
              </a:ln>
            </p:spPr>
            <p:txBody>
              <a:bodyPr rtlCol="0" anchor="ctr"/>
              <a:lstStyle/>
              <a:p>
                <a:endParaRPr lang="en-US"/>
              </a:p>
            </p:txBody>
          </p:sp>
        </p:grpSp>
        <p:pic>
          <p:nvPicPr>
            <p:cNvPr id="39" name="Grafik 38">
              <a:extLst>
                <a:ext uri="{FF2B5EF4-FFF2-40B4-BE49-F238E27FC236}">
                  <a16:creationId xmlns:a16="http://schemas.microsoft.com/office/drawing/2014/main" id="{572B42A6-E359-38F1-3791-3D611435FB8C}"/>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xmlns="" r:embed="rId18"/>
                </a:ext>
              </a:extLst>
            </a:blip>
            <a:stretch>
              <a:fillRect/>
            </a:stretch>
          </p:blipFill>
          <p:spPr>
            <a:xfrm>
              <a:off x="1263083" y="595494"/>
              <a:ext cx="371821" cy="371821"/>
            </a:xfrm>
            <a:prstGeom prst="rect">
              <a:avLst/>
            </a:prstGeom>
          </p:spPr>
        </p:pic>
        <p:grpSp>
          <p:nvGrpSpPr>
            <p:cNvPr id="40" name="Grafik 279">
              <a:extLst>
                <a:ext uri="{FF2B5EF4-FFF2-40B4-BE49-F238E27FC236}">
                  <a16:creationId xmlns:a16="http://schemas.microsoft.com/office/drawing/2014/main" id="{047D35AA-8F74-C216-9F43-4D85D7BB2C48}"/>
                </a:ext>
              </a:extLst>
            </p:cNvPr>
            <p:cNvGrpSpPr/>
            <p:nvPr/>
          </p:nvGrpSpPr>
          <p:grpSpPr>
            <a:xfrm>
              <a:off x="1161758" y="696777"/>
              <a:ext cx="324833" cy="446946"/>
              <a:chOff x="4573027" y="1333500"/>
              <a:chExt cx="3045955" cy="4191009"/>
            </a:xfrm>
          </p:grpSpPr>
          <p:sp>
            <p:nvSpPr>
              <p:cNvPr id="41" name="Freihandform 40">
                <a:extLst>
                  <a:ext uri="{FF2B5EF4-FFF2-40B4-BE49-F238E27FC236}">
                    <a16:creationId xmlns:a16="http://schemas.microsoft.com/office/drawing/2014/main" id="{72A6264D-E1C3-C2C8-1407-AE1D65884F11}"/>
                  </a:ext>
                </a:extLst>
              </p:cNvPr>
              <p:cNvSpPr/>
              <p:nvPr/>
            </p:nvSpPr>
            <p:spPr>
              <a:xfrm>
                <a:off x="4573027" y="1333500"/>
                <a:ext cx="3045947" cy="4191000"/>
              </a:xfrm>
              <a:custGeom>
                <a:avLst/>
                <a:gdLst>
                  <a:gd name="connsiteX0" fmla="*/ 3045668 w 3045947"/>
                  <a:gd name="connsiteY0" fmla="*/ 3799313 h 4191000"/>
                  <a:gd name="connsiteX1" fmla="*/ 3038753 w 3045947"/>
                  <a:gd name="connsiteY1" fmla="*/ 3737058 h 4191000"/>
                  <a:gd name="connsiteX2" fmla="*/ 2989214 w 3045947"/>
                  <a:gd name="connsiteY2" fmla="*/ 3697415 h 4191000"/>
                  <a:gd name="connsiteX3" fmla="*/ 2985337 w 3045947"/>
                  <a:gd name="connsiteY3" fmla="*/ 3697843 h 4191000"/>
                  <a:gd name="connsiteX4" fmla="*/ 2918405 w 3045947"/>
                  <a:gd name="connsiteY4" fmla="*/ 3162405 h 4191000"/>
                  <a:gd name="connsiteX5" fmla="*/ 2712341 w 3045947"/>
                  <a:gd name="connsiteY5" fmla="*/ 2911050 h 4191000"/>
                  <a:gd name="connsiteX6" fmla="*/ 2340418 w 3045947"/>
                  <a:gd name="connsiteY6" fmla="*/ 2787072 h 4191000"/>
                  <a:gd name="connsiteX7" fmla="*/ 2193933 w 3045947"/>
                  <a:gd name="connsiteY7" fmla="*/ 2814447 h 4191000"/>
                  <a:gd name="connsiteX8" fmla="*/ 2084377 w 3045947"/>
                  <a:gd name="connsiteY8" fmla="*/ 2777928 h 4191000"/>
                  <a:gd name="connsiteX9" fmla="*/ 1980173 w 3045947"/>
                  <a:gd name="connsiteY9" fmla="*/ 2633348 h 4191000"/>
                  <a:gd name="connsiteX10" fmla="*/ 1980173 w 3045947"/>
                  <a:gd name="connsiteY10" fmla="*/ 2387584 h 4191000"/>
                  <a:gd name="connsiteX11" fmla="*/ 2308414 w 3045947"/>
                  <a:gd name="connsiteY11" fmla="*/ 2250815 h 4191000"/>
                  <a:gd name="connsiteX12" fmla="*/ 2589773 w 3045947"/>
                  <a:gd name="connsiteY12" fmla="*/ 1828800 h 4191000"/>
                  <a:gd name="connsiteX13" fmla="*/ 2589773 w 3045947"/>
                  <a:gd name="connsiteY13" fmla="*/ 1752600 h 4191000"/>
                  <a:gd name="connsiteX14" fmla="*/ 2818373 w 3045947"/>
                  <a:gd name="connsiteY14" fmla="*/ 1524000 h 4191000"/>
                  <a:gd name="connsiteX15" fmla="*/ 2669412 w 3045947"/>
                  <a:gd name="connsiteY15" fmla="*/ 1309688 h 4191000"/>
                  <a:gd name="connsiteX16" fmla="*/ 2706426 w 3045947"/>
                  <a:gd name="connsiteY16" fmla="*/ 643423 h 4191000"/>
                  <a:gd name="connsiteX17" fmla="*/ 2097769 w 3045947"/>
                  <a:gd name="connsiteY17" fmla="*/ 0 h 4191000"/>
                  <a:gd name="connsiteX18" fmla="*/ 948187 w 3045947"/>
                  <a:gd name="connsiteY18" fmla="*/ 0 h 4191000"/>
                  <a:gd name="connsiteX19" fmla="*/ 339520 w 3045947"/>
                  <a:gd name="connsiteY19" fmla="*/ 643414 h 4191000"/>
                  <a:gd name="connsiteX20" fmla="*/ 376534 w 3045947"/>
                  <a:gd name="connsiteY20" fmla="*/ 1309678 h 4191000"/>
                  <a:gd name="connsiteX21" fmla="*/ 227573 w 3045947"/>
                  <a:gd name="connsiteY21" fmla="*/ 1524000 h 4191000"/>
                  <a:gd name="connsiteX22" fmla="*/ 456173 w 3045947"/>
                  <a:gd name="connsiteY22" fmla="*/ 1752600 h 4191000"/>
                  <a:gd name="connsiteX23" fmla="*/ 456173 w 3045947"/>
                  <a:gd name="connsiteY23" fmla="*/ 1828800 h 4191000"/>
                  <a:gd name="connsiteX24" fmla="*/ 737522 w 3045947"/>
                  <a:gd name="connsiteY24" fmla="*/ 2250834 h 4191000"/>
                  <a:gd name="connsiteX25" fmla="*/ 1065773 w 3045947"/>
                  <a:gd name="connsiteY25" fmla="*/ 2387603 h 4191000"/>
                  <a:gd name="connsiteX26" fmla="*/ 1065773 w 3045947"/>
                  <a:gd name="connsiteY26" fmla="*/ 2633358 h 4191000"/>
                  <a:gd name="connsiteX27" fmla="*/ 961569 w 3045947"/>
                  <a:gd name="connsiteY27" fmla="*/ 2777938 h 4191000"/>
                  <a:gd name="connsiteX28" fmla="*/ 852013 w 3045947"/>
                  <a:gd name="connsiteY28" fmla="*/ 2814457 h 4191000"/>
                  <a:gd name="connsiteX29" fmla="*/ 705528 w 3045947"/>
                  <a:gd name="connsiteY29" fmla="*/ 2787082 h 4191000"/>
                  <a:gd name="connsiteX30" fmla="*/ 333605 w 3045947"/>
                  <a:gd name="connsiteY30" fmla="*/ 2911059 h 4191000"/>
                  <a:gd name="connsiteX31" fmla="*/ 127541 w 3045947"/>
                  <a:gd name="connsiteY31" fmla="*/ 3162414 h 4191000"/>
                  <a:gd name="connsiteX32" fmla="*/ 60609 w 3045947"/>
                  <a:gd name="connsiteY32" fmla="*/ 3697853 h 4191000"/>
                  <a:gd name="connsiteX33" fmla="*/ 56733 w 3045947"/>
                  <a:gd name="connsiteY33" fmla="*/ 3697424 h 4191000"/>
                  <a:gd name="connsiteX34" fmla="*/ 7193 w 3045947"/>
                  <a:gd name="connsiteY34" fmla="*/ 3737067 h 4191000"/>
                  <a:gd name="connsiteX35" fmla="*/ 278 w 3045947"/>
                  <a:gd name="connsiteY35" fmla="*/ 3799323 h 4191000"/>
                  <a:gd name="connsiteX36" fmla="*/ 39911 w 3045947"/>
                  <a:gd name="connsiteY36" fmla="*/ 3848862 h 4191000"/>
                  <a:gd name="connsiteX37" fmla="*/ 151373 w 3045947"/>
                  <a:gd name="connsiteY37" fmla="*/ 3861245 h 4191000"/>
                  <a:gd name="connsiteX38" fmla="*/ 151373 w 3045947"/>
                  <a:gd name="connsiteY38" fmla="*/ 4038600 h 4191000"/>
                  <a:gd name="connsiteX39" fmla="*/ 303773 w 3045947"/>
                  <a:gd name="connsiteY39" fmla="*/ 4191000 h 4191000"/>
                  <a:gd name="connsiteX40" fmla="*/ 2742173 w 3045947"/>
                  <a:gd name="connsiteY40" fmla="*/ 4191000 h 4191000"/>
                  <a:gd name="connsiteX41" fmla="*/ 2894573 w 3045947"/>
                  <a:gd name="connsiteY41" fmla="*/ 4038600 h 4191000"/>
                  <a:gd name="connsiteX42" fmla="*/ 2894573 w 3045947"/>
                  <a:gd name="connsiteY42" fmla="*/ 3861235 h 4191000"/>
                  <a:gd name="connsiteX43" fmla="*/ 3006035 w 3045947"/>
                  <a:gd name="connsiteY43" fmla="*/ 3848853 h 4191000"/>
                  <a:gd name="connsiteX44" fmla="*/ 3045668 w 3045947"/>
                  <a:gd name="connsiteY44" fmla="*/ 3799313 h 41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045947" h="4191000">
                    <a:moveTo>
                      <a:pt x="3045668" y="3799313"/>
                    </a:moveTo>
                    <a:lnTo>
                      <a:pt x="3038753" y="3737058"/>
                    </a:lnTo>
                    <a:cubicBezTo>
                      <a:pt x="3036019" y="3712435"/>
                      <a:pt x="3013836" y="3694681"/>
                      <a:pt x="2989214" y="3697415"/>
                    </a:cubicBezTo>
                    <a:lnTo>
                      <a:pt x="2985337" y="3697843"/>
                    </a:lnTo>
                    <a:lnTo>
                      <a:pt x="2918405" y="3162405"/>
                    </a:lnTo>
                    <a:cubicBezTo>
                      <a:pt x="2903841" y="3045933"/>
                      <a:pt x="2823697" y="2948169"/>
                      <a:pt x="2712341" y="2911050"/>
                    </a:cubicBezTo>
                    <a:lnTo>
                      <a:pt x="2340418" y="2787072"/>
                    </a:lnTo>
                    <a:cubicBezTo>
                      <a:pt x="2289345" y="2770042"/>
                      <a:pt x="2233319" y="2780881"/>
                      <a:pt x="2193933" y="2814447"/>
                    </a:cubicBezTo>
                    <a:lnTo>
                      <a:pt x="2084377" y="2777928"/>
                    </a:lnTo>
                    <a:cubicBezTo>
                      <a:pt x="2022140" y="2757183"/>
                      <a:pt x="1980173" y="2698947"/>
                      <a:pt x="1980173" y="2633348"/>
                    </a:cubicBezTo>
                    <a:lnTo>
                      <a:pt x="1980173" y="2387584"/>
                    </a:lnTo>
                    <a:lnTo>
                      <a:pt x="2308414" y="2250815"/>
                    </a:lnTo>
                    <a:cubicBezTo>
                      <a:pt x="2478797" y="2179844"/>
                      <a:pt x="2589773" y="2013376"/>
                      <a:pt x="2589773" y="1828800"/>
                    </a:cubicBezTo>
                    <a:lnTo>
                      <a:pt x="2589773" y="1752600"/>
                    </a:lnTo>
                    <a:cubicBezTo>
                      <a:pt x="2716027" y="1752600"/>
                      <a:pt x="2818373" y="1650254"/>
                      <a:pt x="2818373" y="1524000"/>
                    </a:cubicBezTo>
                    <a:cubicBezTo>
                      <a:pt x="2818373" y="1425769"/>
                      <a:pt x="2756394" y="1342025"/>
                      <a:pt x="2669412" y="1309688"/>
                    </a:cubicBezTo>
                    <a:lnTo>
                      <a:pt x="2706426" y="643423"/>
                    </a:lnTo>
                    <a:cubicBezTo>
                      <a:pt x="2725847" y="293989"/>
                      <a:pt x="2447746" y="0"/>
                      <a:pt x="2097769" y="0"/>
                    </a:cubicBezTo>
                    <a:lnTo>
                      <a:pt x="948187" y="0"/>
                    </a:lnTo>
                    <a:cubicBezTo>
                      <a:pt x="598229" y="0"/>
                      <a:pt x="320108" y="293989"/>
                      <a:pt x="339520" y="643414"/>
                    </a:cubicBezTo>
                    <a:lnTo>
                      <a:pt x="376534" y="1309678"/>
                    </a:lnTo>
                    <a:cubicBezTo>
                      <a:pt x="289552" y="1342025"/>
                      <a:pt x="227573" y="1425769"/>
                      <a:pt x="227573" y="1524000"/>
                    </a:cubicBezTo>
                    <a:cubicBezTo>
                      <a:pt x="227573" y="1650254"/>
                      <a:pt x="329919" y="1752600"/>
                      <a:pt x="456173" y="1752600"/>
                    </a:cubicBezTo>
                    <a:lnTo>
                      <a:pt x="456173" y="1828800"/>
                    </a:lnTo>
                    <a:cubicBezTo>
                      <a:pt x="456173" y="2013366"/>
                      <a:pt x="567149" y="2179835"/>
                      <a:pt x="737522" y="2250834"/>
                    </a:cubicBezTo>
                    <a:lnTo>
                      <a:pt x="1065773" y="2387603"/>
                    </a:lnTo>
                    <a:lnTo>
                      <a:pt x="1065773" y="2633358"/>
                    </a:lnTo>
                    <a:cubicBezTo>
                      <a:pt x="1065773" y="2698957"/>
                      <a:pt x="1023796" y="2757192"/>
                      <a:pt x="961569" y="2777938"/>
                    </a:cubicBezTo>
                    <a:lnTo>
                      <a:pt x="852013" y="2814457"/>
                    </a:lnTo>
                    <a:cubicBezTo>
                      <a:pt x="812627" y="2780891"/>
                      <a:pt x="756601" y="2770051"/>
                      <a:pt x="705528" y="2787082"/>
                    </a:cubicBezTo>
                    <a:lnTo>
                      <a:pt x="333605" y="2911059"/>
                    </a:lnTo>
                    <a:cubicBezTo>
                      <a:pt x="222248" y="2948178"/>
                      <a:pt x="142105" y="3045943"/>
                      <a:pt x="127541" y="3162414"/>
                    </a:cubicBezTo>
                    <a:lnTo>
                      <a:pt x="60609" y="3697853"/>
                    </a:lnTo>
                    <a:lnTo>
                      <a:pt x="56733" y="3697424"/>
                    </a:lnTo>
                    <a:cubicBezTo>
                      <a:pt x="32101" y="3694691"/>
                      <a:pt x="9927" y="3712435"/>
                      <a:pt x="7193" y="3737067"/>
                    </a:cubicBezTo>
                    <a:lnTo>
                      <a:pt x="278" y="3799323"/>
                    </a:lnTo>
                    <a:cubicBezTo>
                      <a:pt x="-2456" y="3823945"/>
                      <a:pt x="15289" y="3846128"/>
                      <a:pt x="39911" y="3848862"/>
                    </a:cubicBezTo>
                    <a:lnTo>
                      <a:pt x="151373" y="3861245"/>
                    </a:lnTo>
                    <a:lnTo>
                      <a:pt x="151373" y="4038600"/>
                    </a:lnTo>
                    <a:cubicBezTo>
                      <a:pt x="151373" y="4122763"/>
                      <a:pt x="219601" y="4191000"/>
                      <a:pt x="303773" y="4191000"/>
                    </a:cubicBezTo>
                    <a:lnTo>
                      <a:pt x="2742173" y="4191000"/>
                    </a:lnTo>
                    <a:cubicBezTo>
                      <a:pt x="2826346" y="4191000"/>
                      <a:pt x="2894573" y="4122763"/>
                      <a:pt x="2894573" y="4038600"/>
                    </a:cubicBezTo>
                    <a:lnTo>
                      <a:pt x="2894573" y="3861235"/>
                    </a:lnTo>
                    <a:lnTo>
                      <a:pt x="3006035" y="3848853"/>
                    </a:lnTo>
                    <a:cubicBezTo>
                      <a:pt x="3030657" y="3846119"/>
                      <a:pt x="3048411" y="3823935"/>
                      <a:pt x="3045668" y="3799313"/>
                    </a:cubicBezTo>
                    <a:close/>
                  </a:path>
                </a:pathLst>
              </a:custGeom>
              <a:solidFill>
                <a:srgbClr val="A2795C"/>
              </a:solidFill>
              <a:ln w="9525" cap="flat">
                <a:noFill/>
                <a:prstDash val="solid"/>
                <a:miter/>
              </a:ln>
            </p:spPr>
            <p:txBody>
              <a:bodyPr rtlCol="0" anchor="ctr"/>
              <a:lstStyle/>
              <a:p>
                <a:endParaRPr lang="en-US"/>
              </a:p>
            </p:txBody>
          </p:sp>
          <p:sp>
            <p:nvSpPr>
              <p:cNvPr id="42" name="Freihandform 41">
                <a:extLst>
                  <a:ext uri="{FF2B5EF4-FFF2-40B4-BE49-F238E27FC236}">
                    <a16:creationId xmlns:a16="http://schemas.microsoft.com/office/drawing/2014/main" id="{17D3AD7A-B709-D669-6B23-31B2C74EC1BB}"/>
                  </a:ext>
                </a:extLst>
              </p:cNvPr>
              <p:cNvSpPr/>
              <p:nvPr/>
            </p:nvSpPr>
            <p:spPr>
              <a:xfrm>
                <a:off x="4911589" y="1333500"/>
                <a:ext cx="2368822" cy="1371600"/>
              </a:xfrm>
              <a:custGeom>
                <a:avLst/>
                <a:gdLst>
                  <a:gd name="connsiteX0" fmla="*/ 958 w 2368822"/>
                  <a:gd name="connsiteY0" fmla="*/ 643414 h 1371600"/>
                  <a:gd name="connsiteX1" fmla="*/ 41411 w 2368822"/>
                  <a:gd name="connsiteY1" fmla="*/ 1371600 h 1371600"/>
                  <a:gd name="connsiteX2" fmla="*/ 2327411 w 2368822"/>
                  <a:gd name="connsiteY2" fmla="*/ 1371600 h 1371600"/>
                  <a:gd name="connsiteX3" fmla="*/ 2367863 w 2368822"/>
                  <a:gd name="connsiteY3" fmla="*/ 643414 h 1371600"/>
                  <a:gd name="connsiteX4" fmla="*/ 1759206 w 2368822"/>
                  <a:gd name="connsiteY4" fmla="*/ 0 h 1371600"/>
                  <a:gd name="connsiteX5" fmla="*/ 609624 w 2368822"/>
                  <a:gd name="connsiteY5" fmla="*/ 0 h 1371600"/>
                  <a:gd name="connsiteX6" fmla="*/ 958 w 2368822"/>
                  <a:gd name="connsiteY6" fmla="*/ 643414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68822" h="1371600">
                    <a:moveTo>
                      <a:pt x="958" y="643414"/>
                    </a:moveTo>
                    <a:lnTo>
                      <a:pt x="41411" y="1371600"/>
                    </a:lnTo>
                    <a:lnTo>
                      <a:pt x="2327411" y="1371600"/>
                    </a:lnTo>
                    <a:lnTo>
                      <a:pt x="2367863" y="643414"/>
                    </a:lnTo>
                    <a:cubicBezTo>
                      <a:pt x="2387285" y="293989"/>
                      <a:pt x="2109183" y="0"/>
                      <a:pt x="1759206" y="0"/>
                    </a:cubicBezTo>
                    <a:lnTo>
                      <a:pt x="609624" y="0"/>
                    </a:lnTo>
                    <a:cubicBezTo>
                      <a:pt x="259657" y="0"/>
                      <a:pt x="-18454" y="293989"/>
                      <a:pt x="958" y="643414"/>
                    </a:cubicBezTo>
                    <a:close/>
                  </a:path>
                </a:pathLst>
              </a:custGeom>
              <a:solidFill>
                <a:srgbClr val="623F33"/>
              </a:solidFill>
              <a:ln w="9525" cap="flat">
                <a:noFill/>
                <a:prstDash val="solid"/>
                <a:miter/>
              </a:ln>
            </p:spPr>
            <p:txBody>
              <a:bodyPr rtlCol="0" anchor="ctr"/>
              <a:lstStyle/>
              <a:p>
                <a:endParaRPr lang="en-US"/>
              </a:p>
            </p:txBody>
          </p:sp>
          <p:sp>
            <p:nvSpPr>
              <p:cNvPr id="43" name="Freihandform 42">
                <a:extLst>
                  <a:ext uri="{FF2B5EF4-FFF2-40B4-BE49-F238E27FC236}">
                    <a16:creationId xmlns:a16="http://schemas.microsoft.com/office/drawing/2014/main" id="{4C15C44D-A545-ED9C-024D-99558D468649}"/>
                  </a:ext>
                </a:extLst>
              </p:cNvPr>
              <p:cNvSpPr/>
              <p:nvPr/>
            </p:nvSpPr>
            <p:spPr>
              <a:xfrm>
                <a:off x="4628102" y="4112592"/>
                <a:ext cx="2944272" cy="1411917"/>
              </a:xfrm>
              <a:custGeom>
                <a:avLst/>
                <a:gdLst>
                  <a:gd name="connsiteX0" fmla="*/ 2306098 w 2944272"/>
                  <a:gd name="connsiteY0" fmla="*/ 1411917 h 1411917"/>
                  <a:gd name="connsiteX1" fmla="*/ 2306098 w 2944272"/>
                  <a:gd name="connsiteY1" fmla="*/ 1030917 h 1411917"/>
                  <a:gd name="connsiteX2" fmla="*/ 2944273 w 2944272"/>
                  <a:gd name="connsiteY2" fmla="*/ 1030917 h 1411917"/>
                  <a:gd name="connsiteX3" fmla="*/ 2863320 w 2944272"/>
                  <a:gd name="connsiteY3" fmla="*/ 383322 h 1411917"/>
                  <a:gd name="connsiteX4" fmla="*/ 2657256 w 2944272"/>
                  <a:gd name="connsiteY4" fmla="*/ 131967 h 1411917"/>
                  <a:gd name="connsiteX5" fmla="*/ 2285333 w 2944272"/>
                  <a:gd name="connsiteY5" fmla="*/ 7989 h 1411917"/>
                  <a:gd name="connsiteX6" fmla="*/ 2111112 w 2944272"/>
                  <a:gd name="connsiteY6" fmla="*/ 67102 h 1411917"/>
                  <a:gd name="connsiteX7" fmla="*/ 1467907 w 2944272"/>
                  <a:gd name="connsiteY7" fmla="*/ 421308 h 1411917"/>
                  <a:gd name="connsiteX8" fmla="*/ 824684 w 2944272"/>
                  <a:gd name="connsiteY8" fmla="*/ 67092 h 1411917"/>
                  <a:gd name="connsiteX9" fmla="*/ 650462 w 2944272"/>
                  <a:gd name="connsiteY9" fmla="*/ 7980 h 1411917"/>
                  <a:gd name="connsiteX10" fmla="*/ 278540 w 2944272"/>
                  <a:gd name="connsiteY10" fmla="*/ 131957 h 1411917"/>
                  <a:gd name="connsiteX11" fmla="*/ 72476 w 2944272"/>
                  <a:gd name="connsiteY11" fmla="*/ 383312 h 1411917"/>
                  <a:gd name="connsiteX12" fmla="*/ 0 w 2944272"/>
                  <a:gd name="connsiteY12" fmla="*/ 963118 h 1411917"/>
                  <a:gd name="connsiteX13" fmla="*/ 629707 w 2944272"/>
                  <a:gd name="connsiteY13" fmla="*/ 1030908 h 1411917"/>
                  <a:gd name="connsiteX14" fmla="*/ 629707 w 2944272"/>
                  <a:gd name="connsiteY14" fmla="*/ 1411908 h 1411917"/>
                  <a:gd name="connsiteX15" fmla="*/ 2306107 w 2944272"/>
                  <a:gd name="connsiteY15" fmla="*/ 1411908 h 1411917"/>
                  <a:gd name="connsiteX16" fmla="*/ 2306107 w 2944272"/>
                  <a:gd name="connsiteY16" fmla="*/ 1411917 h 1411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44272" h="1411917">
                    <a:moveTo>
                      <a:pt x="2306098" y="1411917"/>
                    </a:moveTo>
                    <a:lnTo>
                      <a:pt x="2306098" y="1030917"/>
                    </a:lnTo>
                    <a:lnTo>
                      <a:pt x="2944273" y="1030917"/>
                    </a:lnTo>
                    <a:lnTo>
                      <a:pt x="2863320" y="383322"/>
                    </a:lnTo>
                    <a:cubicBezTo>
                      <a:pt x="2848756" y="266850"/>
                      <a:pt x="2768613" y="169086"/>
                      <a:pt x="2657256" y="131967"/>
                    </a:cubicBezTo>
                    <a:lnTo>
                      <a:pt x="2285333" y="7989"/>
                    </a:lnTo>
                    <a:cubicBezTo>
                      <a:pt x="2220563" y="-13604"/>
                      <a:pt x="2147697" y="9456"/>
                      <a:pt x="2111112" y="67102"/>
                    </a:cubicBezTo>
                    <a:cubicBezTo>
                      <a:pt x="1976047" y="279928"/>
                      <a:pt x="1738636" y="421308"/>
                      <a:pt x="1467907" y="421308"/>
                    </a:cubicBezTo>
                    <a:cubicBezTo>
                      <a:pt x="1197178" y="421308"/>
                      <a:pt x="959758" y="279919"/>
                      <a:pt x="824684" y="67092"/>
                    </a:cubicBezTo>
                    <a:cubicBezTo>
                      <a:pt x="788099" y="9447"/>
                      <a:pt x="715232" y="-13613"/>
                      <a:pt x="650462" y="7980"/>
                    </a:cubicBezTo>
                    <a:lnTo>
                      <a:pt x="278540" y="131957"/>
                    </a:lnTo>
                    <a:cubicBezTo>
                      <a:pt x="167183" y="169076"/>
                      <a:pt x="87039" y="266841"/>
                      <a:pt x="72476" y="383312"/>
                    </a:cubicBezTo>
                    <a:lnTo>
                      <a:pt x="0" y="963118"/>
                    </a:lnTo>
                    <a:lnTo>
                      <a:pt x="629707" y="1030908"/>
                    </a:lnTo>
                    <a:lnTo>
                      <a:pt x="629707" y="1411908"/>
                    </a:lnTo>
                    <a:lnTo>
                      <a:pt x="2306107" y="1411908"/>
                    </a:lnTo>
                    <a:lnTo>
                      <a:pt x="2306107" y="1411917"/>
                    </a:lnTo>
                    <a:close/>
                  </a:path>
                </a:pathLst>
              </a:custGeom>
              <a:solidFill>
                <a:srgbClr val="97CCD2"/>
              </a:solidFill>
              <a:ln w="9525" cap="flat">
                <a:noFill/>
                <a:prstDash val="solid"/>
                <a:miter/>
              </a:ln>
            </p:spPr>
            <p:txBody>
              <a:bodyPr rtlCol="0" anchor="ctr"/>
              <a:lstStyle/>
              <a:p>
                <a:endParaRPr lang="en-US"/>
              </a:p>
            </p:txBody>
          </p:sp>
          <p:sp>
            <p:nvSpPr>
              <p:cNvPr id="44" name="Freihandform 43">
                <a:extLst>
                  <a:ext uri="{FF2B5EF4-FFF2-40B4-BE49-F238E27FC236}">
                    <a16:creationId xmlns:a16="http://schemas.microsoft.com/office/drawing/2014/main" id="{05BB74DD-55F8-AD55-A323-80C568E1124C}"/>
                  </a:ext>
                </a:extLst>
              </p:cNvPr>
              <p:cNvSpPr/>
              <p:nvPr/>
            </p:nvSpPr>
            <p:spPr>
              <a:xfrm>
                <a:off x="5562438" y="3714750"/>
                <a:ext cx="990761" cy="398694"/>
              </a:xfrm>
              <a:custGeom>
                <a:avLst/>
                <a:gdLst>
                  <a:gd name="connsiteX0" fmla="*/ 990762 w 990761"/>
                  <a:gd name="connsiteY0" fmla="*/ 0 h 398694"/>
                  <a:gd name="connsiteX1" fmla="*/ 76362 w 990761"/>
                  <a:gd name="connsiteY1" fmla="*/ 0 h 398694"/>
                  <a:gd name="connsiteX2" fmla="*/ 76362 w 990761"/>
                  <a:gd name="connsiteY2" fmla="*/ 252108 h 398694"/>
                  <a:gd name="connsiteX3" fmla="*/ 0 w 990761"/>
                  <a:gd name="connsiteY3" fmla="*/ 382210 h 398694"/>
                  <a:gd name="connsiteX4" fmla="*/ 990762 w 990761"/>
                  <a:gd name="connsiteY4" fmla="*/ 0 h 398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761" h="398694">
                    <a:moveTo>
                      <a:pt x="990762" y="0"/>
                    </a:moveTo>
                    <a:lnTo>
                      <a:pt x="76362" y="0"/>
                    </a:lnTo>
                    <a:lnTo>
                      <a:pt x="76362" y="252108"/>
                    </a:lnTo>
                    <a:cubicBezTo>
                      <a:pt x="76362" y="306962"/>
                      <a:pt x="46015" y="355273"/>
                      <a:pt x="0" y="382210"/>
                    </a:cubicBezTo>
                    <a:cubicBezTo>
                      <a:pt x="639070" y="494071"/>
                      <a:pt x="990762" y="0"/>
                      <a:pt x="990762" y="0"/>
                    </a:cubicBezTo>
                    <a:close/>
                  </a:path>
                </a:pathLst>
              </a:custGeom>
              <a:solidFill>
                <a:srgbClr val="8F6951"/>
              </a:solidFill>
              <a:ln w="9525" cap="flat">
                <a:noFill/>
                <a:prstDash val="solid"/>
                <a:miter/>
              </a:ln>
            </p:spPr>
            <p:txBody>
              <a:bodyPr rtlCol="0" anchor="ctr"/>
              <a:lstStyle/>
              <a:p>
                <a:endParaRPr lang="en-US"/>
              </a:p>
            </p:txBody>
          </p:sp>
          <p:sp>
            <p:nvSpPr>
              <p:cNvPr id="45" name="Freihandform 44">
                <a:extLst>
                  <a:ext uri="{FF2B5EF4-FFF2-40B4-BE49-F238E27FC236}">
                    <a16:creationId xmlns:a16="http://schemas.microsoft.com/office/drawing/2014/main" id="{AB6416C5-AB70-3B98-A25B-27D78C60ACC4}"/>
                  </a:ext>
                </a:extLst>
              </p:cNvPr>
              <p:cNvSpPr/>
              <p:nvPr/>
            </p:nvSpPr>
            <p:spPr>
              <a:xfrm>
                <a:off x="4800600" y="1943100"/>
                <a:ext cx="2590800" cy="1905000"/>
              </a:xfrm>
              <a:custGeom>
                <a:avLst/>
                <a:gdLst>
                  <a:gd name="connsiteX0" fmla="*/ 2362200 w 2590800"/>
                  <a:gd name="connsiteY0" fmla="*/ 685800 h 1905000"/>
                  <a:gd name="connsiteX1" fmla="*/ 2362200 w 2590800"/>
                  <a:gd name="connsiteY1" fmla="*/ 381000 h 1905000"/>
                  <a:gd name="connsiteX2" fmla="*/ 1981200 w 2590800"/>
                  <a:gd name="connsiteY2" fmla="*/ 0 h 1905000"/>
                  <a:gd name="connsiteX3" fmla="*/ 609600 w 2590800"/>
                  <a:gd name="connsiteY3" fmla="*/ 0 h 1905000"/>
                  <a:gd name="connsiteX4" fmla="*/ 228600 w 2590800"/>
                  <a:gd name="connsiteY4" fmla="*/ 381000 h 1905000"/>
                  <a:gd name="connsiteX5" fmla="*/ 228600 w 2590800"/>
                  <a:gd name="connsiteY5" fmla="*/ 685800 h 1905000"/>
                  <a:gd name="connsiteX6" fmla="*/ 0 w 2590800"/>
                  <a:gd name="connsiteY6" fmla="*/ 914400 h 1905000"/>
                  <a:gd name="connsiteX7" fmla="*/ 228600 w 2590800"/>
                  <a:gd name="connsiteY7" fmla="*/ 1143000 h 1905000"/>
                  <a:gd name="connsiteX8" fmla="*/ 228600 w 2590800"/>
                  <a:gd name="connsiteY8" fmla="*/ 1219200 h 1905000"/>
                  <a:gd name="connsiteX9" fmla="*/ 509949 w 2590800"/>
                  <a:gd name="connsiteY9" fmla="*/ 1641234 h 1905000"/>
                  <a:gd name="connsiteX10" fmla="*/ 1002306 w 2590800"/>
                  <a:gd name="connsiteY10" fmla="*/ 1846383 h 1905000"/>
                  <a:gd name="connsiteX11" fmla="*/ 1295400 w 2590800"/>
                  <a:gd name="connsiteY11" fmla="*/ 1905000 h 1905000"/>
                  <a:gd name="connsiteX12" fmla="*/ 1295400 w 2590800"/>
                  <a:gd name="connsiteY12" fmla="*/ 1905000 h 1905000"/>
                  <a:gd name="connsiteX13" fmla="*/ 1588475 w 2590800"/>
                  <a:gd name="connsiteY13" fmla="*/ 1846383 h 1905000"/>
                  <a:gd name="connsiteX14" fmla="*/ 2080860 w 2590800"/>
                  <a:gd name="connsiteY14" fmla="*/ 1641224 h 1905000"/>
                  <a:gd name="connsiteX15" fmla="*/ 2362200 w 2590800"/>
                  <a:gd name="connsiteY15" fmla="*/ 1219200 h 1905000"/>
                  <a:gd name="connsiteX16" fmla="*/ 2362200 w 2590800"/>
                  <a:gd name="connsiteY16" fmla="*/ 1143000 h 1905000"/>
                  <a:gd name="connsiteX17" fmla="*/ 2590800 w 2590800"/>
                  <a:gd name="connsiteY17" fmla="*/ 914400 h 1905000"/>
                  <a:gd name="connsiteX18" fmla="*/ 2362200 w 2590800"/>
                  <a:gd name="connsiteY18" fmla="*/ 68580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590800" h="1905000">
                    <a:moveTo>
                      <a:pt x="2362200" y="685800"/>
                    </a:moveTo>
                    <a:lnTo>
                      <a:pt x="2362200" y="381000"/>
                    </a:lnTo>
                    <a:cubicBezTo>
                      <a:pt x="2362200" y="170583"/>
                      <a:pt x="2191617" y="0"/>
                      <a:pt x="1981200" y="0"/>
                    </a:cubicBezTo>
                    <a:lnTo>
                      <a:pt x="609600" y="0"/>
                    </a:lnTo>
                    <a:cubicBezTo>
                      <a:pt x="399183" y="0"/>
                      <a:pt x="228600" y="170583"/>
                      <a:pt x="228600" y="381000"/>
                    </a:cubicBezTo>
                    <a:lnTo>
                      <a:pt x="228600" y="685800"/>
                    </a:lnTo>
                    <a:cubicBezTo>
                      <a:pt x="102346" y="685800"/>
                      <a:pt x="0" y="788146"/>
                      <a:pt x="0" y="914400"/>
                    </a:cubicBezTo>
                    <a:cubicBezTo>
                      <a:pt x="0" y="1040654"/>
                      <a:pt x="102346" y="1143000"/>
                      <a:pt x="228600" y="1143000"/>
                    </a:cubicBezTo>
                    <a:lnTo>
                      <a:pt x="228600" y="1219200"/>
                    </a:lnTo>
                    <a:cubicBezTo>
                      <a:pt x="228600" y="1403766"/>
                      <a:pt x="339576" y="1570234"/>
                      <a:pt x="509949" y="1641234"/>
                    </a:cubicBezTo>
                    <a:lnTo>
                      <a:pt x="1002306" y="1846383"/>
                    </a:lnTo>
                    <a:cubicBezTo>
                      <a:pt x="1095185" y="1885083"/>
                      <a:pt x="1194797" y="1905000"/>
                      <a:pt x="1295400" y="1905000"/>
                    </a:cubicBezTo>
                    <a:lnTo>
                      <a:pt x="1295400" y="1905000"/>
                    </a:lnTo>
                    <a:cubicBezTo>
                      <a:pt x="1396003" y="1905000"/>
                      <a:pt x="1495606" y="1885074"/>
                      <a:pt x="1588475" y="1846383"/>
                    </a:cubicBezTo>
                    <a:lnTo>
                      <a:pt x="2080860" y="1641224"/>
                    </a:lnTo>
                    <a:cubicBezTo>
                      <a:pt x="2251224" y="1570244"/>
                      <a:pt x="2362200" y="1403776"/>
                      <a:pt x="2362200" y="1219200"/>
                    </a:cubicBezTo>
                    <a:lnTo>
                      <a:pt x="2362200" y="1143000"/>
                    </a:lnTo>
                    <a:cubicBezTo>
                      <a:pt x="2488454" y="1143000"/>
                      <a:pt x="2590800" y="1040654"/>
                      <a:pt x="2590800" y="914400"/>
                    </a:cubicBezTo>
                    <a:cubicBezTo>
                      <a:pt x="2590800" y="788146"/>
                      <a:pt x="2488454" y="685800"/>
                      <a:pt x="2362200" y="685800"/>
                    </a:cubicBezTo>
                    <a:close/>
                  </a:path>
                </a:pathLst>
              </a:custGeom>
              <a:solidFill>
                <a:srgbClr val="AD8366"/>
              </a:solidFill>
              <a:ln w="9525" cap="flat">
                <a:noFill/>
                <a:prstDash val="solid"/>
                <a:miter/>
              </a:ln>
            </p:spPr>
            <p:txBody>
              <a:bodyPr rtlCol="0" anchor="ctr"/>
              <a:lstStyle/>
              <a:p>
                <a:endParaRPr lang="en-US"/>
              </a:p>
            </p:txBody>
          </p:sp>
          <p:sp>
            <p:nvSpPr>
              <p:cNvPr id="46" name="Freihandform 45">
                <a:extLst>
                  <a:ext uri="{FF2B5EF4-FFF2-40B4-BE49-F238E27FC236}">
                    <a16:creationId xmlns:a16="http://schemas.microsoft.com/office/drawing/2014/main" id="{6A4A8164-47DC-ECE9-4B58-CC2DA468046A}"/>
                  </a:ext>
                </a:extLst>
              </p:cNvPr>
              <p:cNvSpPr/>
              <p:nvPr/>
            </p:nvSpPr>
            <p:spPr>
              <a:xfrm>
                <a:off x="5486409" y="2705100"/>
                <a:ext cx="152400" cy="228600"/>
              </a:xfrm>
              <a:custGeom>
                <a:avLst/>
                <a:gdLst>
                  <a:gd name="connsiteX0" fmla="*/ 76200 w 152400"/>
                  <a:gd name="connsiteY0" fmla="*/ 228600 h 228600"/>
                  <a:gd name="connsiteX1" fmla="*/ 76200 w 152400"/>
                  <a:gd name="connsiteY1" fmla="*/ 228600 h 228600"/>
                  <a:gd name="connsiteX2" fmla="*/ 0 w 152400"/>
                  <a:gd name="connsiteY2" fmla="*/ 152400 h 228600"/>
                  <a:gd name="connsiteX3" fmla="*/ 0 w 152400"/>
                  <a:gd name="connsiteY3" fmla="*/ 76200 h 228600"/>
                  <a:gd name="connsiteX4" fmla="*/ 76200 w 152400"/>
                  <a:gd name="connsiteY4" fmla="*/ 0 h 228600"/>
                  <a:gd name="connsiteX5" fmla="*/ 76200 w 152400"/>
                  <a:gd name="connsiteY5" fmla="*/ 0 h 228600"/>
                  <a:gd name="connsiteX6" fmla="*/ 152400 w 152400"/>
                  <a:gd name="connsiteY6" fmla="*/ 76200 h 228600"/>
                  <a:gd name="connsiteX7" fmla="*/ 152400 w 152400"/>
                  <a:gd name="connsiteY7" fmla="*/ 152400 h 228600"/>
                  <a:gd name="connsiteX8" fmla="*/ 76200 w 152400"/>
                  <a:gd name="connsiteY8"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0" h="228600">
                    <a:moveTo>
                      <a:pt x="76200" y="228600"/>
                    </a:moveTo>
                    <a:lnTo>
                      <a:pt x="76200" y="228600"/>
                    </a:lnTo>
                    <a:cubicBezTo>
                      <a:pt x="34290" y="228600"/>
                      <a:pt x="0" y="194310"/>
                      <a:pt x="0" y="152400"/>
                    </a:cubicBezTo>
                    <a:lnTo>
                      <a:pt x="0" y="76200"/>
                    </a:lnTo>
                    <a:cubicBezTo>
                      <a:pt x="0" y="34290"/>
                      <a:pt x="34290" y="0"/>
                      <a:pt x="76200" y="0"/>
                    </a:cubicBezTo>
                    <a:lnTo>
                      <a:pt x="76200" y="0"/>
                    </a:lnTo>
                    <a:cubicBezTo>
                      <a:pt x="118110" y="0"/>
                      <a:pt x="152400" y="34290"/>
                      <a:pt x="152400" y="76200"/>
                    </a:cubicBezTo>
                    <a:lnTo>
                      <a:pt x="152400" y="152400"/>
                    </a:lnTo>
                    <a:cubicBezTo>
                      <a:pt x="152400" y="194310"/>
                      <a:pt x="118100" y="228600"/>
                      <a:pt x="76200" y="228600"/>
                    </a:cubicBezTo>
                    <a:close/>
                  </a:path>
                </a:pathLst>
              </a:custGeom>
              <a:solidFill>
                <a:srgbClr val="623F33"/>
              </a:solidFill>
              <a:ln w="9525" cap="flat">
                <a:noFill/>
                <a:prstDash val="solid"/>
                <a:miter/>
              </a:ln>
            </p:spPr>
            <p:txBody>
              <a:bodyPr rtlCol="0" anchor="ctr"/>
              <a:lstStyle/>
              <a:p>
                <a:endParaRPr lang="en-US"/>
              </a:p>
            </p:txBody>
          </p:sp>
          <p:sp>
            <p:nvSpPr>
              <p:cNvPr id="47" name="Freihandform 46">
                <a:extLst>
                  <a:ext uri="{FF2B5EF4-FFF2-40B4-BE49-F238E27FC236}">
                    <a16:creationId xmlns:a16="http://schemas.microsoft.com/office/drawing/2014/main" id="{D3FB7BCB-7A46-742D-3A27-BD9814ED9403}"/>
                  </a:ext>
                </a:extLst>
              </p:cNvPr>
              <p:cNvSpPr/>
              <p:nvPr/>
            </p:nvSpPr>
            <p:spPr>
              <a:xfrm>
                <a:off x="6553200" y="2705100"/>
                <a:ext cx="152400" cy="228600"/>
              </a:xfrm>
              <a:custGeom>
                <a:avLst/>
                <a:gdLst>
                  <a:gd name="connsiteX0" fmla="*/ 76200 w 152400"/>
                  <a:gd name="connsiteY0" fmla="*/ 228600 h 228600"/>
                  <a:gd name="connsiteX1" fmla="*/ 76200 w 152400"/>
                  <a:gd name="connsiteY1" fmla="*/ 228600 h 228600"/>
                  <a:gd name="connsiteX2" fmla="*/ 0 w 152400"/>
                  <a:gd name="connsiteY2" fmla="*/ 152400 h 228600"/>
                  <a:gd name="connsiteX3" fmla="*/ 0 w 152400"/>
                  <a:gd name="connsiteY3" fmla="*/ 76200 h 228600"/>
                  <a:gd name="connsiteX4" fmla="*/ 76200 w 152400"/>
                  <a:gd name="connsiteY4" fmla="*/ 0 h 228600"/>
                  <a:gd name="connsiteX5" fmla="*/ 76200 w 152400"/>
                  <a:gd name="connsiteY5" fmla="*/ 0 h 228600"/>
                  <a:gd name="connsiteX6" fmla="*/ 152400 w 152400"/>
                  <a:gd name="connsiteY6" fmla="*/ 76200 h 228600"/>
                  <a:gd name="connsiteX7" fmla="*/ 152400 w 152400"/>
                  <a:gd name="connsiteY7" fmla="*/ 152400 h 228600"/>
                  <a:gd name="connsiteX8" fmla="*/ 76200 w 152400"/>
                  <a:gd name="connsiteY8"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0" h="228600">
                    <a:moveTo>
                      <a:pt x="76200" y="228600"/>
                    </a:moveTo>
                    <a:lnTo>
                      <a:pt x="76200" y="228600"/>
                    </a:lnTo>
                    <a:cubicBezTo>
                      <a:pt x="34290" y="228600"/>
                      <a:pt x="0" y="194310"/>
                      <a:pt x="0" y="152400"/>
                    </a:cubicBezTo>
                    <a:lnTo>
                      <a:pt x="0" y="76200"/>
                    </a:lnTo>
                    <a:cubicBezTo>
                      <a:pt x="0" y="34290"/>
                      <a:pt x="34290" y="0"/>
                      <a:pt x="76200" y="0"/>
                    </a:cubicBezTo>
                    <a:lnTo>
                      <a:pt x="76200" y="0"/>
                    </a:lnTo>
                    <a:cubicBezTo>
                      <a:pt x="118110" y="0"/>
                      <a:pt x="152400" y="34290"/>
                      <a:pt x="152400" y="76200"/>
                    </a:cubicBezTo>
                    <a:lnTo>
                      <a:pt x="152400" y="152400"/>
                    </a:lnTo>
                    <a:cubicBezTo>
                      <a:pt x="152400" y="194310"/>
                      <a:pt x="118110" y="228600"/>
                      <a:pt x="76200" y="228600"/>
                    </a:cubicBezTo>
                    <a:close/>
                  </a:path>
                </a:pathLst>
              </a:custGeom>
              <a:solidFill>
                <a:srgbClr val="623F33"/>
              </a:solidFill>
              <a:ln w="9525" cap="flat">
                <a:noFill/>
                <a:prstDash val="solid"/>
                <a:miter/>
              </a:ln>
            </p:spPr>
            <p:txBody>
              <a:bodyPr rtlCol="0" anchor="ctr"/>
              <a:lstStyle/>
              <a:p>
                <a:endParaRPr lang="en-US"/>
              </a:p>
            </p:txBody>
          </p:sp>
          <p:sp>
            <p:nvSpPr>
              <p:cNvPr id="48" name="Freihandform 47">
                <a:extLst>
                  <a:ext uri="{FF2B5EF4-FFF2-40B4-BE49-F238E27FC236}">
                    <a16:creationId xmlns:a16="http://schemas.microsoft.com/office/drawing/2014/main" id="{B9C35B8C-06C1-8B52-24B6-11F098DE5D95}"/>
                  </a:ext>
                </a:extLst>
              </p:cNvPr>
              <p:cNvSpPr/>
              <p:nvPr/>
            </p:nvSpPr>
            <p:spPr>
              <a:xfrm>
                <a:off x="5714998" y="3238485"/>
                <a:ext cx="762018" cy="230700"/>
              </a:xfrm>
              <a:custGeom>
                <a:avLst/>
                <a:gdLst>
                  <a:gd name="connsiteX0" fmla="*/ 381012 w 762018"/>
                  <a:gd name="connsiteY0" fmla="*/ 230700 h 230700"/>
                  <a:gd name="connsiteX1" fmla="*/ 33349 w 762018"/>
                  <a:gd name="connsiteY1" fmla="*/ 139213 h 230700"/>
                  <a:gd name="connsiteX2" fmla="*/ 13223 w 762018"/>
                  <a:gd name="connsiteY2" fmla="*/ 33362 h 230700"/>
                  <a:gd name="connsiteX3" fmla="*/ 119074 w 762018"/>
                  <a:gd name="connsiteY3" fmla="*/ 13235 h 230700"/>
                  <a:gd name="connsiteX4" fmla="*/ 381012 w 762018"/>
                  <a:gd name="connsiteY4" fmla="*/ 78310 h 230700"/>
                  <a:gd name="connsiteX5" fmla="*/ 642949 w 762018"/>
                  <a:gd name="connsiteY5" fmla="*/ 13235 h 230700"/>
                  <a:gd name="connsiteX6" fmla="*/ 748800 w 762018"/>
                  <a:gd name="connsiteY6" fmla="*/ 33362 h 230700"/>
                  <a:gd name="connsiteX7" fmla="*/ 728674 w 762018"/>
                  <a:gd name="connsiteY7" fmla="*/ 139213 h 230700"/>
                  <a:gd name="connsiteX8" fmla="*/ 381012 w 762018"/>
                  <a:gd name="connsiteY8" fmla="*/ 230700 h 23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18" h="230700">
                    <a:moveTo>
                      <a:pt x="381012" y="230700"/>
                    </a:moveTo>
                    <a:cubicBezTo>
                      <a:pt x="245537" y="230700"/>
                      <a:pt x="118817" y="197363"/>
                      <a:pt x="33349" y="139213"/>
                    </a:cubicBezTo>
                    <a:cubicBezTo>
                      <a:pt x="-1436" y="115553"/>
                      <a:pt x="-10485" y="68147"/>
                      <a:pt x="13223" y="33362"/>
                    </a:cubicBezTo>
                    <a:cubicBezTo>
                      <a:pt x="36845" y="-1386"/>
                      <a:pt x="84289" y="-10434"/>
                      <a:pt x="119074" y="13235"/>
                    </a:cubicBezTo>
                    <a:cubicBezTo>
                      <a:pt x="178977" y="53974"/>
                      <a:pt x="276903" y="78310"/>
                      <a:pt x="381012" y="78310"/>
                    </a:cubicBezTo>
                    <a:cubicBezTo>
                      <a:pt x="485120" y="78310"/>
                      <a:pt x="583046" y="53974"/>
                      <a:pt x="642949" y="13235"/>
                    </a:cubicBezTo>
                    <a:cubicBezTo>
                      <a:pt x="677810" y="-10501"/>
                      <a:pt x="725140" y="-1424"/>
                      <a:pt x="748800" y="33362"/>
                    </a:cubicBezTo>
                    <a:cubicBezTo>
                      <a:pt x="772498" y="68147"/>
                      <a:pt x="763459" y="115553"/>
                      <a:pt x="728674" y="139213"/>
                    </a:cubicBezTo>
                    <a:cubicBezTo>
                      <a:pt x="643216" y="197363"/>
                      <a:pt x="516486" y="230700"/>
                      <a:pt x="381012" y="230700"/>
                    </a:cubicBezTo>
                    <a:close/>
                  </a:path>
                </a:pathLst>
              </a:custGeom>
              <a:solidFill>
                <a:srgbClr val="8F6951"/>
              </a:solidFill>
              <a:ln w="9525" cap="flat">
                <a:noFill/>
                <a:prstDash val="solid"/>
                <a:miter/>
              </a:ln>
            </p:spPr>
            <p:txBody>
              <a:bodyPr rtlCol="0" anchor="ctr"/>
              <a:lstStyle/>
              <a:p>
                <a:endParaRPr lang="en-US"/>
              </a:p>
            </p:txBody>
          </p:sp>
          <p:sp>
            <p:nvSpPr>
              <p:cNvPr id="49" name="Freihandform 48">
                <a:extLst>
                  <a:ext uri="{FF2B5EF4-FFF2-40B4-BE49-F238E27FC236}">
                    <a16:creationId xmlns:a16="http://schemas.microsoft.com/office/drawing/2014/main" id="{CBAECC80-79D2-9060-0B94-860050398D88}"/>
                  </a:ext>
                </a:extLst>
              </p:cNvPr>
              <p:cNvSpPr/>
              <p:nvPr/>
            </p:nvSpPr>
            <p:spPr>
              <a:xfrm>
                <a:off x="4620996" y="4345000"/>
                <a:ext cx="636813" cy="856030"/>
              </a:xfrm>
              <a:custGeom>
                <a:avLst/>
                <a:gdLst>
                  <a:gd name="connsiteX0" fmla="*/ 636813 w 636813"/>
                  <a:gd name="connsiteY0" fmla="*/ 856031 h 856030"/>
                  <a:gd name="connsiteX1" fmla="*/ 636813 w 636813"/>
                  <a:gd name="connsiteY1" fmla="*/ 683571 h 856030"/>
                  <a:gd name="connsiteX2" fmla="*/ 562394 w 636813"/>
                  <a:gd name="connsiteY2" fmla="*/ 483994 h 856030"/>
                  <a:gd name="connsiteX3" fmla="*/ 143113 w 636813"/>
                  <a:gd name="connsiteY3" fmla="*/ 0 h 856030"/>
                  <a:gd name="connsiteX4" fmla="*/ 79591 w 636813"/>
                  <a:gd name="connsiteY4" fmla="*/ 150904 h 856030"/>
                  <a:gd name="connsiteX5" fmla="*/ 0 w 636813"/>
                  <a:gd name="connsiteY5" fmla="*/ 787622 h 856030"/>
                  <a:gd name="connsiteX6" fmla="*/ 636813 w 636813"/>
                  <a:gd name="connsiteY6" fmla="*/ 856031 h 85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6813" h="856030">
                    <a:moveTo>
                      <a:pt x="636813" y="856031"/>
                    </a:moveTo>
                    <a:lnTo>
                      <a:pt x="636813" y="683571"/>
                    </a:lnTo>
                    <a:cubicBezTo>
                      <a:pt x="636813" y="610257"/>
                      <a:pt x="610391" y="539410"/>
                      <a:pt x="562394" y="483994"/>
                    </a:cubicBezTo>
                    <a:lnTo>
                      <a:pt x="143113" y="0"/>
                    </a:lnTo>
                    <a:cubicBezTo>
                      <a:pt x="109280" y="42834"/>
                      <a:pt x="86630" y="94583"/>
                      <a:pt x="79591" y="150904"/>
                    </a:cubicBezTo>
                    <a:lnTo>
                      <a:pt x="0" y="787622"/>
                    </a:lnTo>
                    <a:lnTo>
                      <a:pt x="636813" y="856031"/>
                    </a:lnTo>
                    <a:close/>
                  </a:path>
                </a:pathLst>
              </a:custGeom>
              <a:solidFill>
                <a:srgbClr val="97CCD2"/>
              </a:solidFill>
              <a:ln w="9525" cap="flat">
                <a:noFill/>
                <a:prstDash val="solid"/>
                <a:miter/>
              </a:ln>
            </p:spPr>
            <p:txBody>
              <a:bodyPr rtlCol="0" anchor="ctr"/>
              <a:lstStyle/>
              <a:p>
                <a:endParaRPr lang="en-US"/>
              </a:p>
            </p:txBody>
          </p:sp>
          <p:sp>
            <p:nvSpPr>
              <p:cNvPr id="50" name="Freihandform 49">
                <a:extLst>
                  <a:ext uri="{FF2B5EF4-FFF2-40B4-BE49-F238E27FC236}">
                    <a16:creationId xmlns:a16="http://schemas.microsoft.com/office/drawing/2014/main" id="{2B4E0D28-146C-31A9-416E-49B17D27F96F}"/>
                  </a:ext>
                </a:extLst>
              </p:cNvPr>
              <p:cNvSpPr/>
              <p:nvPr/>
            </p:nvSpPr>
            <p:spPr>
              <a:xfrm>
                <a:off x="4573027" y="5030646"/>
                <a:ext cx="684782" cy="223362"/>
              </a:xfrm>
              <a:custGeom>
                <a:avLst/>
                <a:gdLst>
                  <a:gd name="connsiteX0" fmla="*/ 684783 w 684782"/>
                  <a:gd name="connsiteY0" fmla="*/ 70058 h 223362"/>
                  <a:gd name="connsiteX1" fmla="*/ 56742 w 684782"/>
                  <a:gd name="connsiteY1" fmla="*/ 278 h 223362"/>
                  <a:gd name="connsiteX2" fmla="*/ 7193 w 684782"/>
                  <a:gd name="connsiteY2" fmla="*/ 39911 h 223362"/>
                  <a:gd name="connsiteX3" fmla="*/ 278 w 684782"/>
                  <a:gd name="connsiteY3" fmla="*/ 102167 h 223362"/>
                  <a:gd name="connsiteX4" fmla="*/ 39911 w 684782"/>
                  <a:gd name="connsiteY4" fmla="*/ 151706 h 223362"/>
                  <a:gd name="connsiteX5" fmla="*/ 684783 w 684782"/>
                  <a:gd name="connsiteY5" fmla="*/ 223363 h 223362"/>
                  <a:gd name="connsiteX6" fmla="*/ 684783 w 684782"/>
                  <a:gd name="connsiteY6" fmla="*/ 70058 h 22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4782" h="223362">
                    <a:moveTo>
                      <a:pt x="684783" y="70058"/>
                    </a:moveTo>
                    <a:lnTo>
                      <a:pt x="56742" y="278"/>
                    </a:lnTo>
                    <a:cubicBezTo>
                      <a:pt x="32110" y="-2456"/>
                      <a:pt x="9936" y="15289"/>
                      <a:pt x="7193" y="39911"/>
                    </a:cubicBezTo>
                    <a:lnTo>
                      <a:pt x="278" y="102167"/>
                    </a:lnTo>
                    <a:cubicBezTo>
                      <a:pt x="-2456" y="126789"/>
                      <a:pt x="15289" y="148973"/>
                      <a:pt x="39911" y="151706"/>
                    </a:cubicBezTo>
                    <a:lnTo>
                      <a:pt x="684783" y="223363"/>
                    </a:lnTo>
                    <a:lnTo>
                      <a:pt x="684783" y="70058"/>
                    </a:lnTo>
                    <a:close/>
                  </a:path>
                </a:pathLst>
              </a:custGeom>
              <a:solidFill>
                <a:srgbClr val="26ABB4"/>
              </a:solidFill>
              <a:ln w="9525" cap="flat">
                <a:noFill/>
                <a:prstDash val="solid"/>
                <a:miter/>
              </a:ln>
            </p:spPr>
            <p:txBody>
              <a:bodyPr rtlCol="0" anchor="ctr"/>
              <a:lstStyle/>
              <a:p>
                <a:endParaRPr lang="en-US"/>
              </a:p>
            </p:txBody>
          </p:sp>
          <p:sp>
            <p:nvSpPr>
              <p:cNvPr id="51" name="Freihandform 50">
                <a:extLst>
                  <a:ext uri="{FF2B5EF4-FFF2-40B4-BE49-F238E27FC236}">
                    <a16:creationId xmlns:a16="http://schemas.microsoft.com/office/drawing/2014/main" id="{52299C07-E84B-715C-6D4F-C5790E29AD1A}"/>
                  </a:ext>
                </a:extLst>
              </p:cNvPr>
              <p:cNvSpPr/>
              <p:nvPr/>
            </p:nvSpPr>
            <p:spPr>
              <a:xfrm>
                <a:off x="6934200" y="4345000"/>
                <a:ext cx="636812" cy="856030"/>
              </a:xfrm>
              <a:custGeom>
                <a:avLst/>
                <a:gdLst>
                  <a:gd name="connsiteX0" fmla="*/ 0 w 636812"/>
                  <a:gd name="connsiteY0" fmla="*/ 856031 h 856030"/>
                  <a:gd name="connsiteX1" fmla="*/ 0 w 636812"/>
                  <a:gd name="connsiteY1" fmla="*/ 683571 h 856030"/>
                  <a:gd name="connsiteX2" fmla="*/ 74419 w 636812"/>
                  <a:gd name="connsiteY2" fmla="*/ 483994 h 856030"/>
                  <a:gd name="connsiteX3" fmla="*/ 493700 w 636812"/>
                  <a:gd name="connsiteY3" fmla="*/ 0 h 856030"/>
                  <a:gd name="connsiteX4" fmla="*/ 557222 w 636812"/>
                  <a:gd name="connsiteY4" fmla="*/ 150904 h 856030"/>
                  <a:gd name="connsiteX5" fmla="*/ 636813 w 636812"/>
                  <a:gd name="connsiteY5" fmla="*/ 787622 h 856030"/>
                  <a:gd name="connsiteX6" fmla="*/ 0 w 636812"/>
                  <a:gd name="connsiteY6" fmla="*/ 856031 h 85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6812" h="856030">
                    <a:moveTo>
                      <a:pt x="0" y="856031"/>
                    </a:moveTo>
                    <a:lnTo>
                      <a:pt x="0" y="683571"/>
                    </a:lnTo>
                    <a:cubicBezTo>
                      <a:pt x="0" y="610257"/>
                      <a:pt x="26422" y="539410"/>
                      <a:pt x="74419" y="483994"/>
                    </a:cubicBezTo>
                    <a:lnTo>
                      <a:pt x="493700" y="0"/>
                    </a:lnTo>
                    <a:cubicBezTo>
                      <a:pt x="527533" y="42834"/>
                      <a:pt x="550183" y="94583"/>
                      <a:pt x="557222" y="150904"/>
                    </a:cubicBezTo>
                    <a:lnTo>
                      <a:pt x="636813" y="787622"/>
                    </a:lnTo>
                    <a:lnTo>
                      <a:pt x="0" y="856031"/>
                    </a:lnTo>
                    <a:close/>
                  </a:path>
                </a:pathLst>
              </a:custGeom>
              <a:solidFill>
                <a:srgbClr val="97CCD2"/>
              </a:solidFill>
              <a:ln w="9525" cap="flat">
                <a:noFill/>
                <a:prstDash val="solid"/>
                <a:miter/>
              </a:ln>
            </p:spPr>
            <p:txBody>
              <a:bodyPr rtlCol="0" anchor="ctr"/>
              <a:lstStyle/>
              <a:p>
                <a:endParaRPr lang="en-US"/>
              </a:p>
            </p:txBody>
          </p:sp>
          <p:sp>
            <p:nvSpPr>
              <p:cNvPr id="52" name="Freihandform 51">
                <a:extLst>
                  <a:ext uri="{FF2B5EF4-FFF2-40B4-BE49-F238E27FC236}">
                    <a16:creationId xmlns:a16="http://schemas.microsoft.com/office/drawing/2014/main" id="{BEF6CD0E-3C6D-C26F-19E7-C13F5BCB94D2}"/>
                  </a:ext>
                </a:extLst>
              </p:cNvPr>
              <p:cNvSpPr/>
              <p:nvPr/>
            </p:nvSpPr>
            <p:spPr>
              <a:xfrm>
                <a:off x="6934200" y="5030646"/>
                <a:ext cx="684782" cy="223362"/>
              </a:xfrm>
              <a:custGeom>
                <a:avLst/>
                <a:gdLst>
                  <a:gd name="connsiteX0" fmla="*/ 0 w 684782"/>
                  <a:gd name="connsiteY0" fmla="*/ 70058 h 223362"/>
                  <a:gd name="connsiteX1" fmla="*/ 628040 w 684782"/>
                  <a:gd name="connsiteY1" fmla="*/ 278 h 223362"/>
                  <a:gd name="connsiteX2" fmla="*/ 677589 w 684782"/>
                  <a:gd name="connsiteY2" fmla="*/ 39911 h 223362"/>
                  <a:gd name="connsiteX3" fmla="*/ 684505 w 684782"/>
                  <a:gd name="connsiteY3" fmla="*/ 102167 h 223362"/>
                  <a:gd name="connsiteX4" fmla="*/ 644871 w 684782"/>
                  <a:gd name="connsiteY4" fmla="*/ 151706 h 223362"/>
                  <a:gd name="connsiteX5" fmla="*/ 0 w 684782"/>
                  <a:gd name="connsiteY5" fmla="*/ 223363 h 223362"/>
                  <a:gd name="connsiteX6" fmla="*/ 0 w 684782"/>
                  <a:gd name="connsiteY6" fmla="*/ 70058 h 22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4782" h="223362">
                    <a:moveTo>
                      <a:pt x="0" y="70058"/>
                    </a:moveTo>
                    <a:lnTo>
                      <a:pt x="628040" y="278"/>
                    </a:lnTo>
                    <a:cubicBezTo>
                      <a:pt x="652672" y="-2456"/>
                      <a:pt x="674846" y="15289"/>
                      <a:pt x="677589" y="39911"/>
                    </a:cubicBezTo>
                    <a:lnTo>
                      <a:pt x="684505" y="102167"/>
                    </a:lnTo>
                    <a:cubicBezTo>
                      <a:pt x="687238" y="126789"/>
                      <a:pt x="669493" y="148973"/>
                      <a:pt x="644871" y="151706"/>
                    </a:cubicBezTo>
                    <a:lnTo>
                      <a:pt x="0" y="223363"/>
                    </a:lnTo>
                    <a:lnTo>
                      <a:pt x="0" y="70058"/>
                    </a:lnTo>
                    <a:close/>
                  </a:path>
                </a:pathLst>
              </a:custGeom>
              <a:solidFill>
                <a:srgbClr val="26ABB4"/>
              </a:solidFill>
              <a:ln w="9525" cap="flat">
                <a:noFill/>
                <a:prstDash val="solid"/>
                <a:miter/>
              </a:ln>
            </p:spPr>
            <p:txBody>
              <a:bodyPr rtlCol="0" anchor="ctr"/>
              <a:lstStyle/>
              <a:p>
                <a:endParaRPr lang="en-US"/>
              </a:p>
            </p:txBody>
          </p:sp>
          <p:sp>
            <p:nvSpPr>
              <p:cNvPr id="53" name="Freihandform 52">
                <a:extLst>
                  <a:ext uri="{FF2B5EF4-FFF2-40B4-BE49-F238E27FC236}">
                    <a16:creationId xmlns:a16="http://schemas.microsoft.com/office/drawing/2014/main" id="{DA3D1090-65B4-1C64-D446-7AE82BE888FB}"/>
                  </a:ext>
                </a:extLst>
              </p:cNvPr>
              <p:cNvSpPr/>
              <p:nvPr/>
            </p:nvSpPr>
            <p:spPr>
              <a:xfrm>
                <a:off x="4800619" y="1950777"/>
                <a:ext cx="1075896" cy="1864890"/>
              </a:xfrm>
              <a:custGeom>
                <a:avLst/>
                <a:gdLst>
                  <a:gd name="connsiteX0" fmla="*/ 628602 w 1075896"/>
                  <a:gd name="connsiteY0" fmla="*/ 1475585 h 1864890"/>
                  <a:gd name="connsiteX1" fmla="*/ 533400 w 1075896"/>
                  <a:gd name="connsiteY1" fmla="*/ 1231506 h 1864890"/>
                  <a:gd name="connsiteX2" fmla="*/ 533400 w 1075896"/>
                  <a:gd name="connsiteY2" fmla="*/ 0 h 1864890"/>
                  <a:gd name="connsiteX3" fmla="*/ 228600 w 1075896"/>
                  <a:gd name="connsiteY3" fmla="*/ 373323 h 1864890"/>
                  <a:gd name="connsiteX4" fmla="*/ 228600 w 1075896"/>
                  <a:gd name="connsiteY4" fmla="*/ 678123 h 1864890"/>
                  <a:gd name="connsiteX5" fmla="*/ 0 w 1075896"/>
                  <a:gd name="connsiteY5" fmla="*/ 906723 h 1864890"/>
                  <a:gd name="connsiteX6" fmla="*/ 228600 w 1075896"/>
                  <a:gd name="connsiteY6" fmla="*/ 1135323 h 1864890"/>
                  <a:gd name="connsiteX7" fmla="*/ 228600 w 1075896"/>
                  <a:gd name="connsiteY7" fmla="*/ 1211523 h 1864890"/>
                  <a:gd name="connsiteX8" fmla="*/ 509949 w 1075896"/>
                  <a:gd name="connsiteY8" fmla="*/ 1633557 h 1864890"/>
                  <a:gd name="connsiteX9" fmla="*/ 1002297 w 1075896"/>
                  <a:gd name="connsiteY9" fmla="*/ 1838706 h 1864890"/>
                  <a:gd name="connsiteX10" fmla="*/ 1075896 w 1075896"/>
                  <a:gd name="connsiteY10" fmla="*/ 1864890 h 1864890"/>
                  <a:gd name="connsiteX11" fmla="*/ 628602 w 1075896"/>
                  <a:gd name="connsiteY11" fmla="*/ 1475585 h 1864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75896" h="1864890">
                    <a:moveTo>
                      <a:pt x="628602" y="1475585"/>
                    </a:moveTo>
                    <a:cubicBezTo>
                      <a:pt x="566861" y="1409386"/>
                      <a:pt x="533400" y="1322032"/>
                      <a:pt x="533400" y="1231506"/>
                    </a:cubicBezTo>
                    <a:lnTo>
                      <a:pt x="533400" y="0"/>
                    </a:lnTo>
                    <a:cubicBezTo>
                      <a:pt x="359502" y="35309"/>
                      <a:pt x="228600" y="189005"/>
                      <a:pt x="228600" y="373323"/>
                    </a:cubicBezTo>
                    <a:lnTo>
                      <a:pt x="228600" y="678123"/>
                    </a:lnTo>
                    <a:cubicBezTo>
                      <a:pt x="102346" y="678123"/>
                      <a:pt x="0" y="780469"/>
                      <a:pt x="0" y="906723"/>
                    </a:cubicBezTo>
                    <a:cubicBezTo>
                      <a:pt x="0" y="1032977"/>
                      <a:pt x="102346" y="1135323"/>
                      <a:pt x="228600" y="1135323"/>
                    </a:cubicBezTo>
                    <a:lnTo>
                      <a:pt x="228600" y="1211523"/>
                    </a:lnTo>
                    <a:cubicBezTo>
                      <a:pt x="228600" y="1396098"/>
                      <a:pt x="339576" y="1562567"/>
                      <a:pt x="509949" y="1633557"/>
                    </a:cubicBezTo>
                    <a:lnTo>
                      <a:pt x="1002297" y="1838706"/>
                    </a:lnTo>
                    <a:cubicBezTo>
                      <a:pt x="1026395" y="1848745"/>
                      <a:pt x="1050989" y="1857394"/>
                      <a:pt x="1075896" y="1864890"/>
                    </a:cubicBezTo>
                    <a:cubicBezTo>
                      <a:pt x="858288" y="1705708"/>
                      <a:pt x="713461" y="1566558"/>
                      <a:pt x="628602" y="1475585"/>
                    </a:cubicBezTo>
                    <a:close/>
                  </a:path>
                </a:pathLst>
              </a:custGeom>
              <a:solidFill>
                <a:srgbClr val="A2795C"/>
              </a:solidFill>
              <a:ln w="9525"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118678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mic 2 Lösung">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BAD47CC3-B970-1815-F2F3-8D379672FAF9}"/>
              </a:ext>
            </a:extLst>
          </p:cNvPr>
          <p:cNvSpPr/>
          <p:nvPr userDrawn="1"/>
        </p:nvSpPr>
        <p:spPr>
          <a:xfrm>
            <a:off x="371475" y="2606814"/>
            <a:ext cx="11454991" cy="388288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eihandform 2">
            <a:extLst>
              <a:ext uri="{FF2B5EF4-FFF2-40B4-BE49-F238E27FC236}">
                <a16:creationId xmlns:a16="http://schemas.microsoft.com/office/drawing/2014/main" id="{A2670DE7-27FA-F530-5149-D5BE0D6FCB0E}"/>
              </a:ext>
            </a:extLst>
          </p:cNvPr>
          <p:cNvSpPr/>
          <p:nvPr userDrawn="1"/>
        </p:nvSpPr>
        <p:spPr>
          <a:xfrm flipH="1">
            <a:off x="2182949" y="1439417"/>
            <a:ext cx="8700951" cy="1246702"/>
          </a:xfrm>
          <a:custGeom>
            <a:avLst/>
            <a:gdLst>
              <a:gd name="connsiteX0" fmla="*/ 8533598 w 8700951"/>
              <a:gd name="connsiteY0" fmla="*/ 0 h 1246702"/>
              <a:gd name="connsiteX1" fmla="*/ 7503383 w 8700951"/>
              <a:gd name="connsiteY1" fmla="*/ 0 h 1246702"/>
              <a:gd name="connsiteX2" fmla="*/ 7378857 w 8700951"/>
              <a:gd name="connsiteY2" fmla="*/ 0 h 1246702"/>
              <a:gd name="connsiteX3" fmla="*/ 6473168 w 8700951"/>
              <a:gd name="connsiteY3" fmla="*/ 0 h 1246702"/>
              <a:gd name="connsiteX4" fmla="*/ 6348642 w 8700951"/>
              <a:gd name="connsiteY4" fmla="*/ 0 h 1246702"/>
              <a:gd name="connsiteX5" fmla="*/ 5442953 w 8700951"/>
              <a:gd name="connsiteY5" fmla="*/ 0 h 1246702"/>
              <a:gd name="connsiteX6" fmla="*/ 5318427 w 8700951"/>
              <a:gd name="connsiteY6" fmla="*/ 0 h 1246702"/>
              <a:gd name="connsiteX7" fmla="*/ 4412738 w 8700951"/>
              <a:gd name="connsiteY7" fmla="*/ 0 h 1246702"/>
              <a:gd name="connsiteX8" fmla="*/ 4288212 w 8700951"/>
              <a:gd name="connsiteY8" fmla="*/ 0 h 1246702"/>
              <a:gd name="connsiteX9" fmla="*/ 3382523 w 8700951"/>
              <a:gd name="connsiteY9" fmla="*/ 0 h 1246702"/>
              <a:gd name="connsiteX10" fmla="*/ 3257997 w 8700951"/>
              <a:gd name="connsiteY10" fmla="*/ 0 h 1246702"/>
              <a:gd name="connsiteX11" fmla="*/ 2352308 w 8700951"/>
              <a:gd name="connsiteY11" fmla="*/ 0 h 1246702"/>
              <a:gd name="connsiteX12" fmla="*/ 2227782 w 8700951"/>
              <a:gd name="connsiteY12" fmla="*/ 0 h 1246702"/>
              <a:gd name="connsiteX13" fmla="*/ 1322094 w 8700951"/>
              <a:gd name="connsiteY13" fmla="*/ 0 h 1246702"/>
              <a:gd name="connsiteX14" fmla="*/ 1197567 w 8700951"/>
              <a:gd name="connsiteY14" fmla="*/ 0 h 1246702"/>
              <a:gd name="connsiteX15" fmla="*/ 167353 w 8700951"/>
              <a:gd name="connsiteY15" fmla="*/ 0 h 1246702"/>
              <a:gd name="connsiteX16" fmla="*/ 0 w 8700951"/>
              <a:gd name="connsiteY16" fmla="*/ 169294 h 1246702"/>
              <a:gd name="connsiteX17" fmla="*/ 0 w 8700951"/>
              <a:gd name="connsiteY17" fmla="*/ 849849 h 1246702"/>
              <a:gd name="connsiteX18" fmla="*/ 167353 w 8700951"/>
              <a:gd name="connsiteY18" fmla="*/ 1019140 h 1246702"/>
              <a:gd name="connsiteX19" fmla="*/ 589251 w 8700951"/>
              <a:gd name="connsiteY19" fmla="*/ 1019140 h 1246702"/>
              <a:gd name="connsiteX20" fmla="*/ 589198 w 8700951"/>
              <a:gd name="connsiteY20" fmla="*/ 1019347 h 1246702"/>
              <a:gd name="connsiteX21" fmla="*/ 940764 w 8700951"/>
              <a:gd name="connsiteY21" fmla="*/ 1019347 h 1246702"/>
              <a:gd name="connsiteX22" fmla="*/ 941063 w 8700951"/>
              <a:gd name="connsiteY22" fmla="*/ 1019143 h 1246702"/>
              <a:gd name="connsiteX23" fmla="*/ 1322094 w 8700951"/>
              <a:gd name="connsiteY23" fmla="*/ 1019143 h 1246702"/>
              <a:gd name="connsiteX24" fmla="*/ 1322109 w 8700951"/>
              <a:gd name="connsiteY24" fmla="*/ 1019140 h 1246702"/>
              <a:gd name="connsiteX25" fmla="*/ 1619465 w 8700951"/>
              <a:gd name="connsiteY25" fmla="*/ 1019140 h 1246702"/>
              <a:gd name="connsiteX26" fmla="*/ 1619412 w 8700951"/>
              <a:gd name="connsiteY26" fmla="*/ 1019347 h 1246702"/>
              <a:gd name="connsiteX27" fmla="*/ 1970978 w 8700951"/>
              <a:gd name="connsiteY27" fmla="*/ 1019347 h 1246702"/>
              <a:gd name="connsiteX28" fmla="*/ 1971277 w 8700951"/>
              <a:gd name="connsiteY28" fmla="*/ 1019143 h 1246702"/>
              <a:gd name="connsiteX29" fmla="*/ 2352308 w 8700951"/>
              <a:gd name="connsiteY29" fmla="*/ 1019143 h 1246702"/>
              <a:gd name="connsiteX30" fmla="*/ 2352323 w 8700951"/>
              <a:gd name="connsiteY30" fmla="*/ 1019140 h 1246702"/>
              <a:gd name="connsiteX31" fmla="*/ 2649680 w 8700951"/>
              <a:gd name="connsiteY31" fmla="*/ 1019140 h 1246702"/>
              <a:gd name="connsiteX32" fmla="*/ 2649627 w 8700951"/>
              <a:gd name="connsiteY32" fmla="*/ 1019347 h 1246702"/>
              <a:gd name="connsiteX33" fmla="*/ 3001193 w 8700951"/>
              <a:gd name="connsiteY33" fmla="*/ 1019347 h 1246702"/>
              <a:gd name="connsiteX34" fmla="*/ 3001492 w 8700951"/>
              <a:gd name="connsiteY34" fmla="*/ 1019143 h 1246702"/>
              <a:gd name="connsiteX35" fmla="*/ 3382523 w 8700951"/>
              <a:gd name="connsiteY35" fmla="*/ 1019143 h 1246702"/>
              <a:gd name="connsiteX36" fmla="*/ 3382538 w 8700951"/>
              <a:gd name="connsiteY36" fmla="*/ 1019140 h 1246702"/>
              <a:gd name="connsiteX37" fmla="*/ 3679895 w 8700951"/>
              <a:gd name="connsiteY37" fmla="*/ 1019140 h 1246702"/>
              <a:gd name="connsiteX38" fmla="*/ 3679842 w 8700951"/>
              <a:gd name="connsiteY38" fmla="*/ 1019347 h 1246702"/>
              <a:gd name="connsiteX39" fmla="*/ 4031408 w 8700951"/>
              <a:gd name="connsiteY39" fmla="*/ 1019347 h 1246702"/>
              <a:gd name="connsiteX40" fmla="*/ 4031707 w 8700951"/>
              <a:gd name="connsiteY40" fmla="*/ 1019143 h 1246702"/>
              <a:gd name="connsiteX41" fmla="*/ 4412738 w 8700951"/>
              <a:gd name="connsiteY41" fmla="*/ 1019143 h 1246702"/>
              <a:gd name="connsiteX42" fmla="*/ 4412753 w 8700951"/>
              <a:gd name="connsiteY42" fmla="*/ 1019140 h 1246702"/>
              <a:gd name="connsiteX43" fmla="*/ 4710110 w 8700951"/>
              <a:gd name="connsiteY43" fmla="*/ 1019140 h 1246702"/>
              <a:gd name="connsiteX44" fmla="*/ 4710057 w 8700951"/>
              <a:gd name="connsiteY44" fmla="*/ 1019347 h 1246702"/>
              <a:gd name="connsiteX45" fmla="*/ 5061623 w 8700951"/>
              <a:gd name="connsiteY45" fmla="*/ 1019347 h 1246702"/>
              <a:gd name="connsiteX46" fmla="*/ 5061922 w 8700951"/>
              <a:gd name="connsiteY46" fmla="*/ 1019143 h 1246702"/>
              <a:gd name="connsiteX47" fmla="*/ 5442953 w 8700951"/>
              <a:gd name="connsiteY47" fmla="*/ 1019143 h 1246702"/>
              <a:gd name="connsiteX48" fmla="*/ 5442968 w 8700951"/>
              <a:gd name="connsiteY48" fmla="*/ 1019140 h 1246702"/>
              <a:gd name="connsiteX49" fmla="*/ 5740325 w 8700951"/>
              <a:gd name="connsiteY49" fmla="*/ 1019140 h 1246702"/>
              <a:gd name="connsiteX50" fmla="*/ 5740272 w 8700951"/>
              <a:gd name="connsiteY50" fmla="*/ 1019347 h 1246702"/>
              <a:gd name="connsiteX51" fmla="*/ 6091838 w 8700951"/>
              <a:gd name="connsiteY51" fmla="*/ 1019347 h 1246702"/>
              <a:gd name="connsiteX52" fmla="*/ 6092137 w 8700951"/>
              <a:gd name="connsiteY52" fmla="*/ 1019143 h 1246702"/>
              <a:gd name="connsiteX53" fmla="*/ 6473168 w 8700951"/>
              <a:gd name="connsiteY53" fmla="*/ 1019143 h 1246702"/>
              <a:gd name="connsiteX54" fmla="*/ 6473183 w 8700951"/>
              <a:gd name="connsiteY54" fmla="*/ 1019140 h 1246702"/>
              <a:gd name="connsiteX55" fmla="*/ 6770540 w 8700951"/>
              <a:gd name="connsiteY55" fmla="*/ 1019140 h 1246702"/>
              <a:gd name="connsiteX56" fmla="*/ 6770487 w 8700951"/>
              <a:gd name="connsiteY56" fmla="*/ 1019347 h 1246702"/>
              <a:gd name="connsiteX57" fmla="*/ 7122053 w 8700951"/>
              <a:gd name="connsiteY57" fmla="*/ 1019347 h 1246702"/>
              <a:gd name="connsiteX58" fmla="*/ 7122352 w 8700951"/>
              <a:gd name="connsiteY58" fmla="*/ 1019143 h 1246702"/>
              <a:gd name="connsiteX59" fmla="*/ 7503383 w 8700951"/>
              <a:gd name="connsiteY59" fmla="*/ 1019143 h 1246702"/>
              <a:gd name="connsiteX60" fmla="*/ 7503399 w 8700951"/>
              <a:gd name="connsiteY60" fmla="*/ 1019140 h 1246702"/>
              <a:gd name="connsiteX61" fmla="*/ 7800755 w 8700951"/>
              <a:gd name="connsiteY61" fmla="*/ 1019140 h 1246702"/>
              <a:gd name="connsiteX62" fmla="*/ 7758582 w 8700951"/>
              <a:gd name="connsiteY62" fmla="*/ 1185522 h 1246702"/>
              <a:gd name="connsiteX63" fmla="*/ 7832452 w 8700951"/>
              <a:gd name="connsiteY63" fmla="*/ 1238138 h 1246702"/>
              <a:gd name="connsiteX64" fmla="*/ 8152567 w 8700951"/>
              <a:gd name="connsiteY64" fmla="*/ 1019143 h 1246702"/>
              <a:gd name="connsiteX65" fmla="*/ 8533598 w 8700951"/>
              <a:gd name="connsiteY65" fmla="*/ 1019143 h 1246702"/>
              <a:gd name="connsiteX66" fmla="*/ 8700951 w 8700951"/>
              <a:gd name="connsiteY66" fmla="*/ 849852 h 1246702"/>
              <a:gd name="connsiteX67" fmla="*/ 8700951 w 8700951"/>
              <a:gd name="connsiteY67" fmla="*/ 169294 h 1246702"/>
              <a:gd name="connsiteX68" fmla="*/ 8533598 w 8700951"/>
              <a:gd name="connsiteY68" fmla="*/ 0 h 124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700951" h="1246702">
                <a:moveTo>
                  <a:pt x="8533598" y="0"/>
                </a:moveTo>
                <a:lnTo>
                  <a:pt x="7503383" y="0"/>
                </a:lnTo>
                <a:lnTo>
                  <a:pt x="7378857" y="0"/>
                </a:lnTo>
                <a:lnTo>
                  <a:pt x="6473168" y="0"/>
                </a:lnTo>
                <a:lnTo>
                  <a:pt x="6348642" y="0"/>
                </a:lnTo>
                <a:lnTo>
                  <a:pt x="5442953" y="0"/>
                </a:lnTo>
                <a:lnTo>
                  <a:pt x="5318427" y="0"/>
                </a:lnTo>
                <a:lnTo>
                  <a:pt x="4412738" y="0"/>
                </a:lnTo>
                <a:lnTo>
                  <a:pt x="4288212" y="0"/>
                </a:lnTo>
                <a:lnTo>
                  <a:pt x="3382523" y="0"/>
                </a:lnTo>
                <a:lnTo>
                  <a:pt x="3257997" y="0"/>
                </a:lnTo>
                <a:lnTo>
                  <a:pt x="2352308" y="0"/>
                </a:lnTo>
                <a:lnTo>
                  <a:pt x="2227782" y="0"/>
                </a:lnTo>
                <a:lnTo>
                  <a:pt x="1322094" y="0"/>
                </a:lnTo>
                <a:lnTo>
                  <a:pt x="1197567" y="0"/>
                </a:lnTo>
                <a:lnTo>
                  <a:pt x="167353" y="0"/>
                </a:lnTo>
                <a:cubicBezTo>
                  <a:pt x="74941" y="0"/>
                  <a:pt x="0" y="75810"/>
                  <a:pt x="0" y="169294"/>
                </a:cubicBezTo>
                <a:lnTo>
                  <a:pt x="0" y="849849"/>
                </a:lnTo>
                <a:cubicBezTo>
                  <a:pt x="0" y="943332"/>
                  <a:pt x="74941" y="1019140"/>
                  <a:pt x="167353" y="1019140"/>
                </a:cubicBezTo>
                <a:lnTo>
                  <a:pt x="589251" y="1019140"/>
                </a:lnTo>
                <a:lnTo>
                  <a:pt x="589198" y="1019347"/>
                </a:lnTo>
                <a:lnTo>
                  <a:pt x="940764" y="1019347"/>
                </a:lnTo>
                <a:lnTo>
                  <a:pt x="941063" y="1019143"/>
                </a:lnTo>
                <a:lnTo>
                  <a:pt x="1322094" y="1019143"/>
                </a:lnTo>
                <a:lnTo>
                  <a:pt x="1322109" y="1019140"/>
                </a:lnTo>
                <a:lnTo>
                  <a:pt x="1619465" y="1019140"/>
                </a:lnTo>
                <a:lnTo>
                  <a:pt x="1619412" y="1019347"/>
                </a:lnTo>
                <a:lnTo>
                  <a:pt x="1970978" y="1019347"/>
                </a:lnTo>
                <a:lnTo>
                  <a:pt x="1971277" y="1019143"/>
                </a:lnTo>
                <a:lnTo>
                  <a:pt x="2352308" y="1019143"/>
                </a:lnTo>
                <a:lnTo>
                  <a:pt x="2352323" y="1019140"/>
                </a:lnTo>
                <a:lnTo>
                  <a:pt x="2649680" y="1019140"/>
                </a:lnTo>
                <a:lnTo>
                  <a:pt x="2649627" y="1019347"/>
                </a:lnTo>
                <a:lnTo>
                  <a:pt x="3001193" y="1019347"/>
                </a:lnTo>
                <a:lnTo>
                  <a:pt x="3001492" y="1019143"/>
                </a:lnTo>
                <a:lnTo>
                  <a:pt x="3382523" y="1019143"/>
                </a:lnTo>
                <a:lnTo>
                  <a:pt x="3382538" y="1019140"/>
                </a:lnTo>
                <a:lnTo>
                  <a:pt x="3679895" y="1019140"/>
                </a:lnTo>
                <a:lnTo>
                  <a:pt x="3679842" y="1019347"/>
                </a:lnTo>
                <a:lnTo>
                  <a:pt x="4031408" y="1019347"/>
                </a:lnTo>
                <a:lnTo>
                  <a:pt x="4031707" y="1019143"/>
                </a:lnTo>
                <a:lnTo>
                  <a:pt x="4412738" y="1019143"/>
                </a:lnTo>
                <a:lnTo>
                  <a:pt x="4412753" y="1019140"/>
                </a:lnTo>
                <a:lnTo>
                  <a:pt x="4710110" y="1019140"/>
                </a:lnTo>
                <a:lnTo>
                  <a:pt x="4710057" y="1019347"/>
                </a:lnTo>
                <a:lnTo>
                  <a:pt x="5061623" y="1019347"/>
                </a:lnTo>
                <a:lnTo>
                  <a:pt x="5061922" y="1019143"/>
                </a:lnTo>
                <a:lnTo>
                  <a:pt x="5442953" y="1019143"/>
                </a:lnTo>
                <a:lnTo>
                  <a:pt x="5442968" y="1019140"/>
                </a:lnTo>
                <a:lnTo>
                  <a:pt x="5740325" y="1019140"/>
                </a:lnTo>
                <a:lnTo>
                  <a:pt x="5740272" y="1019347"/>
                </a:lnTo>
                <a:lnTo>
                  <a:pt x="6091838" y="1019347"/>
                </a:lnTo>
                <a:lnTo>
                  <a:pt x="6092137" y="1019143"/>
                </a:lnTo>
                <a:lnTo>
                  <a:pt x="6473168" y="1019143"/>
                </a:lnTo>
                <a:lnTo>
                  <a:pt x="6473183" y="1019140"/>
                </a:lnTo>
                <a:lnTo>
                  <a:pt x="6770540" y="1019140"/>
                </a:lnTo>
                <a:lnTo>
                  <a:pt x="6770487" y="1019347"/>
                </a:lnTo>
                <a:lnTo>
                  <a:pt x="7122053" y="1019347"/>
                </a:lnTo>
                <a:lnTo>
                  <a:pt x="7122352" y="1019143"/>
                </a:lnTo>
                <a:lnTo>
                  <a:pt x="7503383" y="1019143"/>
                </a:lnTo>
                <a:lnTo>
                  <a:pt x="7503399" y="1019140"/>
                </a:lnTo>
                <a:lnTo>
                  <a:pt x="7800755" y="1019140"/>
                </a:lnTo>
                <a:lnTo>
                  <a:pt x="7758582" y="1185522"/>
                </a:lnTo>
                <a:cubicBezTo>
                  <a:pt x="7747536" y="1229097"/>
                  <a:pt x="7795635" y="1263328"/>
                  <a:pt x="7832452" y="1238138"/>
                </a:cubicBezTo>
                <a:lnTo>
                  <a:pt x="8152567" y="1019143"/>
                </a:lnTo>
                <a:lnTo>
                  <a:pt x="8533598" y="1019143"/>
                </a:lnTo>
                <a:cubicBezTo>
                  <a:pt x="8626010" y="1019143"/>
                  <a:pt x="8700951" y="943332"/>
                  <a:pt x="8700951" y="849852"/>
                </a:cubicBezTo>
                <a:lnTo>
                  <a:pt x="8700951" y="169294"/>
                </a:lnTo>
                <a:cubicBezTo>
                  <a:pt x="8700951" y="75810"/>
                  <a:pt x="8626010" y="0"/>
                  <a:pt x="8533598" y="0"/>
                </a:cubicBezTo>
                <a:close/>
              </a:path>
            </a:pathLst>
          </a:custGeom>
          <a:solidFill>
            <a:schemeClr val="accent1"/>
          </a:solidFill>
          <a:ln w="9525" cap="flat">
            <a:noFill/>
            <a:prstDash val="solid"/>
            <a:miter/>
          </a:ln>
        </p:spPr>
        <p:txBody>
          <a:bodyPr wrap="square" rtlCol="0" anchor="ctr">
            <a:noAutofit/>
          </a:bodyPr>
          <a:lstStyle/>
          <a:p>
            <a:endParaRPr lang="en-US"/>
          </a:p>
        </p:txBody>
      </p:sp>
      <p:sp>
        <p:nvSpPr>
          <p:cNvPr id="4" name="Rechteck 3">
            <a:extLst>
              <a:ext uri="{FF2B5EF4-FFF2-40B4-BE49-F238E27FC236}">
                <a16:creationId xmlns:a16="http://schemas.microsoft.com/office/drawing/2014/main" id="{A78C5A92-B216-3EB3-3D62-DA92797CABF9}"/>
              </a:ext>
            </a:extLst>
          </p:cNvPr>
          <p:cNvSpPr/>
          <p:nvPr userDrawn="1"/>
        </p:nvSpPr>
        <p:spPr>
          <a:xfrm>
            <a:off x="2182950" y="723635"/>
            <a:ext cx="663488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indent="0" fontAlgn="base">
              <a:spcAft>
                <a:spcPct val="0"/>
              </a:spcAft>
              <a:buNone/>
            </a:pPr>
            <a:r>
              <a:rPr lang="de-DE" sz="2400" b="1" kern="0" dirty="0">
                <a:solidFill>
                  <a:schemeClr val="tx2"/>
                </a:solidFill>
                <a:latin typeface="Arial" panose="020B0604020202020204" pitchFamily="34" charset="0"/>
                <a:cs typeface="Arial" panose="020B0604020202020204" pitchFamily="34" charset="0"/>
              </a:rPr>
              <a:t>Ausgewählte Bilder und Texte reflektieren</a:t>
            </a:r>
          </a:p>
        </p:txBody>
      </p:sp>
      <p:cxnSp>
        <p:nvCxnSpPr>
          <p:cNvPr id="5" name="Gerade Verbindung 4">
            <a:extLst>
              <a:ext uri="{FF2B5EF4-FFF2-40B4-BE49-F238E27FC236}">
                <a16:creationId xmlns:a16="http://schemas.microsoft.com/office/drawing/2014/main" id="{2A063B2D-A88B-D56E-2602-807FBD4664EB}"/>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Textfeld 5">
            <a:extLst>
              <a:ext uri="{FF2B5EF4-FFF2-40B4-BE49-F238E27FC236}">
                <a16:creationId xmlns:a16="http://schemas.microsoft.com/office/drawing/2014/main" id="{7C49BA0F-FFE0-0E98-4C2D-F17C41A16114}"/>
              </a:ext>
            </a:extLst>
          </p:cNvPr>
          <p:cNvSpPr txBox="1"/>
          <p:nvPr userDrawn="1"/>
        </p:nvSpPr>
        <p:spPr>
          <a:xfrm>
            <a:off x="2182949" y="1439417"/>
            <a:ext cx="8700951" cy="1012755"/>
          </a:xfrm>
          <a:prstGeom prst="rect">
            <a:avLst/>
          </a:prstGeom>
          <a:noFill/>
        </p:spPr>
        <p:txBody>
          <a:bodyPr wrap="square" lIns="108000" tIns="72000" rIns="540000" bIns="72000">
            <a:spAutoFit/>
          </a:bodyPr>
          <a:lstStyle/>
          <a:p>
            <a:r>
              <a:rPr lang="de-DE" sz="1800" b="1" dirty="0">
                <a:solidFill>
                  <a:schemeClr val="bg1"/>
                </a:solidFill>
                <a:latin typeface="Arial" panose="020B0604020202020204" pitchFamily="34" charset="0"/>
                <a:cs typeface="Arial" panose="020B0604020202020204" pitchFamily="34" charset="0"/>
              </a:rPr>
              <a:t>„Papa Igel erzählt, dass ein umgestürzter Baum den Haupteingang der Igelhöhle verschüttet hat. Aber die Igelfamilie hat sich durch den Hinterausgang retten können.“ </a:t>
            </a:r>
          </a:p>
        </p:txBody>
      </p:sp>
      <p:pic>
        <p:nvPicPr>
          <p:cNvPr id="8" name="Grafik 7">
            <a:extLst>
              <a:ext uri="{FF2B5EF4-FFF2-40B4-BE49-F238E27FC236}">
                <a16:creationId xmlns:a16="http://schemas.microsoft.com/office/drawing/2014/main" id="{AD8F47DB-6186-6D9F-5E4C-BD32F063EE2B}"/>
              </a:ext>
            </a:extLst>
          </p:cNvPr>
          <p:cNvPicPr>
            <a:picLocks noChangeAspect="1"/>
          </p:cNvPicPr>
          <p:nvPr userDrawn="1"/>
        </p:nvPicPr>
        <p:blipFill>
          <a:blip r:embed="rId3" cstate="print">
            <a:grayscl/>
            <a:extLst>
              <a:ext uri="{28A0092B-C50C-407E-A947-70E740481C1C}">
                <a14:useLocalDpi xmlns:a14="http://schemas.microsoft.com/office/drawing/2010/main" val="0"/>
              </a:ext>
            </a:extLst>
          </a:blip>
          <a:stretch>
            <a:fillRect/>
          </a:stretch>
        </p:blipFill>
        <p:spPr>
          <a:xfrm>
            <a:off x="4741707" y="2704057"/>
            <a:ext cx="1549368" cy="1226583"/>
          </a:xfrm>
          <a:prstGeom prst="rect">
            <a:avLst/>
          </a:prstGeom>
        </p:spPr>
      </p:pic>
      <p:pic>
        <p:nvPicPr>
          <p:cNvPr id="9" name="Grafik 8">
            <a:extLst>
              <a:ext uri="{FF2B5EF4-FFF2-40B4-BE49-F238E27FC236}">
                <a16:creationId xmlns:a16="http://schemas.microsoft.com/office/drawing/2014/main" id="{E0A1A23C-F79E-035D-E36D-9083F50AC72D}"/>
              </a:ext>
            </a:extLst>
          </p:cNvPr>
          <p:cNvPicPr>
            <a:picLocks noChangeAspect="1"/>
          </p:cNvPicPr>
          <p:nvPr userDrawn="1"/>
        </p:nvPicPr>
        <p:blipFill>
          <a:blip r:embed="rId4" cstate="print">
            <a:grayscl/>
            <a:extLst>
              <a:ext uri="{28A0092B-C50C-407E-A947-70E740481C1C}">
                <a14:useLocalDpi xmlns:a14="http://schemas.microsoft.com/office/drawing/2010/main" val="0"/>
              </a:ext>
            </a:extLst>
          </a:blip>
          <a:stretch>
            <a:fillRect/>
          </a:stretch>
        </p:blipFill>
        <p:spPr>
          <a:xfrm>
            <a:off x="7961849" y="2704057"/>
            <a:ext cx="2038627" cy="1226583"/>
          </a:xfrm>
          <a:prstGeom prst="rect">
            <a:avLst/>
          </a:prstGeom>
        </p:spPr>
      </p:pic>
      <p:pic>
        <p:nvPicPr>
          <p:cNvPr id="10" name="Grafik 9">
            <a:extLst>
              <a:ext uri="{FF2B5EF4-FFF2-40B4-BE49-F238E27FC236}">
                <a16:creationId xmlns:a16="http://schemas.microsoft.com/office/drawing/2014/main" id="{0D5E970C-3036-7B0E-536C-9DB47B905B63}"/>
              </a:ext>
            </a:extLst>
          </p:cNvPr>
          <p:cNvPicPr>
            <a:picLocks noChangeAspect="1"/>
          </p:cNvPicPr>
          <p:nvPr userDrawn="1"/>
        </p:nvPicPr>
        <p:blipFill>
          <a:blip r:embed="rId5" cstate="print">
            <a:grayscl/>
            <a:extLst>
              <a:ext uri="{28A0092B-C50C-407E-A947-70E740481C1C}">
                <a14:useLocalDpi xmlns:a14="http://schemas.microsoft.com/office/drawing/2010/main" val="0"/>
              </a:ext>
            </a:extLst>
          </a:blip>
          <a:stretch>
            <a:fillRect/>
          </a:stretch>
        </p:blipFill>
        <p:spPr>
          <a:xfrm>
            <a:off x="1072620" y="3971000"/>
            <a:ext cx="865422" cy="1226583"/>
          </a:xfrm>
          <a:prstGeom prst="rect">
            <a:avLst/>
          </a:prstGeom>
        </p:spPr>
      </p:pic>
      <p:pic>
        <p:nvPicPr>
          <p:cNvPr id="12" name="Grafik 11">
            <a:extLst>
              <a:ext uri="{FF2B5EF4-FFF2-40B4-BE49-F238E27FC236}">
                <a16:creationId xmlns:a16="http://schemas.microsoft.com/office/drawing/2014/main" id="{B5E25D03-6288-21CA-CDA7-E21D0621E093}"/>
              </a:ext>
            </a:extLst>
          </p:cNvPr>
          <p:cNvPicPr>
            <a:picLocks noChangeAspect="1"/>
          </p:cNvPicPr>
          <p:nvPr userDrawn="1"/>
        </p:nvPicPr>
        <p:blipFill>
          <a:blip r:embed="rId6" cstate="print">
            <a:grayscl/>
            <a:extLst>
              <a:ext uri="{28A0092B-C50C-407E-A947-70E740481C1C}">
                <a14:useLocalDpi xmlns:a14="http://schemas.microsoft.com/office/drawing/2010/main" val="0"/>
              </a:ext>
            </a:extLst>
          </a:blip>
          <a:stretch>
            <a:fillRect/>
          </a:stretch>
        </p:blipFill>
        <p:spPr>
          <a:xfrm>
            <a:off x="2012102" y="3970999"/>
            <a:ext cx="3084454" cy="1225213"/>
          </a:xfrm>
          <a:prstGeom prst="rect">
            <a:avLst/>
          </a:prstGeom>
        </p:spPr>
      </p:pic>
      <p:pic>
        <p:nvPicPr>
          <p:cNvPr id="13" name="Grafik 12">
            <a:extLst>
              <a:ext uri="{FF2B5EF4-FFF2-40B4-BE49-F238E27FC236}">
                <a16:creationId xmlns:a16="http://schemas.microsoft.com/office/drawing/2014/main" id="{6E8C43D5-DBA3-1E97-DD7F-15A2E4ECFCC4}"/>
              </a:ext>
            </a:extLst>
          </p:cNvPr>
          <p:cNvPicPr>
            <a:picLocks noChangeAspect="1"/>
          </p:cNvPicPr>
          <p:nvPr userDrawn="1"/>
        </p:nvPicPr>
        <p:blipFill>
          <a:blip r:embed="rId7" cstate="print">
            <a:grayscl/>
            <a:extLst>
              <a:ext uri="{28A0092B-C50C-407E-A947-70E740481C1C}">
                <a14:useLocalDpi xmlns:a14="http://schemas.microsoft.com/office/drawing/2010/main" val="0"/>
              </a:ext>
            </a:extLst>
          </a:blip>
          <a:stretch>
            <a:fillRect/>
          </a:stretch>
        </p:blipFill>
        <p:spPr>
          <a:xfrm>
            <a:off x="6560017" y="3975299"/>
            <a:ext cx="1446142" cy="1225205"/>
          </a:xfrm>
          <a:prstGeom prst="rect">
            <a:avLst/>
          </a:prstGeom>
        </p:spPr>
      </p:pic>
      <p:pic>
        <p:nvPicPr>
          <p:cNvPr id="14" name="Grafik 13">
            <a:extLst>
              <a:ext uri="{FF2B5EF4-FFF2-40B4-BE49-F238E27FC236}">
                <a16:creationId xmlns:a16="http://schemas.microsoft.com/office/drawing/2014/main" id="{4FC26570-18AF-E704-A379-D6EE7430087C}"/>
              </a:ext>
            </a:extLst>
          </p:cNvPr>
          <p:cNvPicPr>
            <a:picLocks noChangeAspect="1"/>
          </p:cNvPicPr>
          <p:nvPr userDrawn="1"/>
        </p:nvPicPr>
        <p:blipFill>
          <a:blip r:embed="rId8" cstate="print">
            <a:grayscl/>
            <a:extLst>
              <a:ext uri="{28A0092B-C50C-407E-A947-70E740481C1C}">
                <a14:useLocalDpi xmlns:a14="http://schemas.microsoft.com/office/drawing/2010/main" val="0"/>
              </a:ext>
            </a:extLst>
          </a:blip>
          <a:stretch>
            <a:fillRect/>
          </a:stretch>
        </p:blipFill>
        <p:spPr>
          <a:xfrm>
            <a:off x="8080600" y="3975299"/>
            <a:ext cx="1716240" cy="1225205"/>
          </a:xfrm>
          <a:prstGeom prst="rect">
            <a:avLst/>
          </a:prstGeom>
        </p:spPr>
      </p:pic>
      <p:pic>
        <p:nvPicPr>
          <p:cNvPr id="15" name="Grafik 14">
            <a:extLst>
              <a:ext uri="{FF2B5EF4-FFF2-40B4-BE49-F238E27FC236}">
                <a16:creationId xmlns:a16="http://schemas.microsoft.com/office/drawing/2014/main" id="{87D122A8-84EE-90FB-7620-10003DCB9C8B}"/>
              </a:ext>
            </a:extLst>
          </p:cNvPr>
          <p:cNvPicPr>
            <a:picLocks noChangeAspect="1"/>
          </p:cNvPicPr>
          <p:nvPr userDrawn="1"/>
        </p:nvPicPr>
        <p:blipFill>
          <a:blip r:embed="rId9" cstate="print">
            <a:grayscl/>
            <a:extLst>
              <a:ext uri="{28A0092B-C50C-407E-A947-70E740481C1C}">
                <a14:useLocalDpi xmlns:a14="http://schemas.microsoft.com/office/drawing/2010/main" val="0"/>
              </a:ext>
            </a:extLst>
          </a:blip>
          <a:stretch>
            <a:fillRect/>
          </a:stretch>
        </p:blipFill>
        <p:spPr>
          <a:xfrm>
            <a:off x="2411644" y="5256900"/>
            <a:ext cx="1039803" cy="1223298"/>
          </a:xfrm>
          <a:prstGeom prst="rect">
            <a:avLst/>
          </a:prstGeom>
        </p:spPr>
      </p:pic>
      <p:pic>
        <p:nvPicPr>
          <p:cNvPr id="16" name="Grafik 15">
            <a:extLst>
              <a:ext uri="{FF2B5EF4-FFF2-40B4-BE49-F238E27FC236}">
                <a16:creationId xmlns:a16="http://schemas.microsoft.com/office/drawing/2014/main" id="{A4F8C91A-FB4F-8F45-0FB4-BBAFC0E911FB}"/>
              </a:ext>
            </a:extLst>
          </p:cNvPr>
          <p:cNvPicPr>
            <a:picLocks noChangeAspect="1"/>
          </p:cNvPicPr>
          <p:nvPr userDrawn="1"/>
        </p:nvPicPr>
        <p:blipFill>
          <a:blip r:embed="rId10" cstate="print">
            <a:grayscl/>
            <a:extLst>
              <a:ext uri="{28A0092B-C50C-407E-A947-70E740481C1C}">
                <a14:useLocalDpi xmlns:a14="http://schemas.microsoft.com/office/drawing/2010/main" val="0"/>
              </a:ext>
            </a:extLst>
          </a:blip>
          <a:stretch>
            <a:fillRect/>
          </a:stretch>
        </p:blipFill>
        <p:spPr>
          <a:xfrm>
            <a:off x="3526058" y="5256900"/>
            <a:ext cx="2975590" cy="1223298"/>
          </a:xfrm>
          <a:prstGeom prst="rect">
            <a:avLst/>
          </a:prstGeom>
        </p:spPr>
      </p:pic>
      <p:pic>
        <p:nvPicPr>
          <p:cNvPr id="17" name="Grafik 16">
            <a:extLst>
              <a:ext uri="{FF2B5EF4-FFF2-40B4-BE49-F238E27FC236}">
                <a16:creationId xmlns:a16="http://schemas.microsoft.com/office/drawing/2014/main" id="{DA3A981C-38CC-C7F1-38AD-953CA6564FBC}"/>
              </a:ext>
            </a:extLst>
          </p:cNvPr>
          <p:cNvPicPr>
            <a:picLocks noChangeAspect="1"/>
          </p:cNvPicPr>
          <p:nvPr userDrawn="1"/>
        </p:nvPicPr>
        <p:blipFill>
          <a:blip r:embed="rId11" cstate="print">
            <a:grayscl/>
            <a:extLst>
              <a:ext uri="{28A0092B-C50C-407E-A947-70E740481C1C}">
                <a14:useLocalDpi xmlns:a14="http://schemas.microsoft.com/office/drawing/2010/main" val="0"/>
              </a:ext>
            </a:extLst>
          </a:blip>
          <a:stretch>
            <a:fillRect/>
          </a:stretch>
        </p:blipFill>
        <p:spPr>
          <a:xfrm>
            <a:off x="6552416" y="5254994"/>
            <a:ext cx="1261857" cy="1229890"/>
          </a:xfrm>
          <a:prstGeom prst="rect">
            <a:avLst/>
          </a:prstGeom>
        </p:spPr>
      </p:pic>
      <p:pic>
        <p:nvPicPr>
          <p:cNvPr id="18" name="Grafik 17">
            <a:extLst>
              <a:ext uri="{FF2B5EF4-FFF2-40B4-BE49-F238E27FC236}">
                <a16:creationId xmlns:a16="http://schemas.microsoft.com/office/drawing/2014/main" id="{3644A834-EC52-C9B0-7358-4D01D7AEF17B}"/>
              </a:ext>
            </a:extLst>
          </p:cNvPr>
          <p:cNvPicPr>
            <a:picLocks noChangeAspect="1"/>
          </p:cNvPicPr>
          <p:nvPr userDrawn="1"/>
        </p:nvPicPr>
        <p:blipFill>
          <a:blip r:embed="rId12" cstate="print">
            <a:grayscl/>
            <a:extLst>
              <a:ext uri="{28A0092B-C50C-407E-A947-70E740481C1C}">
                <a14:useLocalDpi xmlns:a14="http://schemas.microsoft.com/office/drawing/2010/main" val="0"/>
              </a:ext>
            </a:extLst>
          </a:blip>
          <a:stretch>
            <a:fillRect/>
          </a:stretch>
        </p:blipFill>
        <p:spPr>
          <a:xfrm>
            <a:off x="7898897" y="5254994"/>
            <a:ext cx="1651961" cy="1225205"/>
          </a:xfrm>
          <a:prstGeom prst="rect">
            <a:avLst/>
          </a:prstGeom>
        </p:spPr>
      </p:pic>
      <p:pic>
        <p:nvPicPr>
          <p:cNvPr id="19" name="Grafik 18">
            <a:extLst>
              <a:ext uri="{FF2B5EF4-FFF2-40B4-BE49-F238E27FC236}">
                <a16:creationId xmlns:a16="http://schemas.microsoft.com/office/drawing/2014/main" id="{2EEE7FB6-97E2-8FA7-032D-AF736B29525A}"/>
              </a:ext>
            </a:extLst>
          </p:cNvPr>
          <p:cNvPicPr>
            <a:picLocks noChangeAspect="1"/>
          </p:cNvPicPr>
          <p:nvPr userDrawn="1"/>
        </p:nvPicPr>
        <p:blipFill>
          <a:blip r:embed="rId13" cstate="print">
            <a:grayscl/>
            <a:extLst>
              <a:ext uri="{28A0092B-C50C-407E-A947-70E740481C1C}">
                <a14:useLocalDpi xmlns:a14="http://schemas.microsoft.com/office/drawing/2010/main" val="0"/>
              </a:ext>
            </a:extLst>
          </a:blip>
          <a:stretch>
            <a:fillRect/>
          </a:stretch>
        </p:blipFill>
        <p:spPr>
          <a:xfrm>
            <a:off x="9625299" y="5250309"/>
            <a:ext cx="1404386" cy="1229659"/>
          </a:xfrm>
          <a:prstGeom prst="rect">
            <a:avLst/>
          </a:prstGeom>
        </p:spPr>
      </p:pic>
      <p:pic>
        <p:nvPicPr>
          <p:cNvPr id="20" name="Grafik 19">
            <a:extLst>
              <a:ext uri="{FF2B5EF4-FFF2-40B4-BE49-F238E27FC236}">
                <a16:creationId xmlns:a16="http://schemas.microsoft.com/office/drawing/2014/main" id="{0422D4F5-FD2F-5363-FDD9-B08DA65A86E7}"/>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809746" y="2737390"/>
            <a:ext cx="3706612" cy="953834"/>
          </a:xfrm>
          <a:prstGeom prst="rect">
            <a:avLst/>
          </a:prstGeom>
        </p:spPr>
      </p:pic>
      <p:sp>
        <p:nvSpPr>
          <p:cNvPr id="21" name="Oval 20">
            <a:extLst>
              <a:ext uri="{FF2B5EF4-FFF2-40B4-BE49-F238E27FC236}">
                <a16:creationId xmlns:a16="http://schemas.microsoft.com/office/drawing/2014/main" id="{A7F4B8BB-38B0-7A02-EBAC-05FE8068D3E0}"/>
              </a:ext>
            </a:extLst>
          </p:cNvPr>
          <p:cNvSpPr/>
          <p:nvPr userDrawn="1"/>
        </p:nvSpPr>
        <p:spPr>
          <a:xfrm>
            <a:off x="4692359" y="2618933"/>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a:t>
            </a:r>
          </a:p>
        </p:txBody>
      </p:sp>
      <p:grpSp>
        <p:nvGrpSpPr>
          <p:cNvPr id="22" name="Gruppieren 21">
            <a:extLst>
              <a:ext uri="{FF2B5EF4-FFF2-40B4-BE49-F238E27FC236}">
                <a16:creationId xmlns:a16="http://schemas.microsoft.com/office/drawing/2014/main" id="{A521C196-5BA5-B3F3-752E-ADC30F9A1FAC}"/>
              </a:ext>
            </a:extLst>
          </p:cNvPr>
          <p:cNvGrpSpPr/>
          <p:nvPr userDrawn="1"/>
        </p:nvGrpSpPr>
        <p:grpSpPr>
          <a:xfrm>
            <a:off x="6334904" y="2618933"/>
            <a:ext cx="1552885" cy="1311707"/>
            <a:chOff x="6334904" y="2618933"/>
            <a:chExt cx="1552885" cy="1311707"/>
          </a:xfrm>
        </p:grpSpPr>
        <p:pic>
          <p:nvPicPr>
            <p:cNvPr id="23" name="Grafik 22">
              <a:extLst>
                <a:ext uri="{FF2B5EF4-FFF2-40B4-BE49-F238E27FC236}">
                  <a16:creationId xmlns:a16="http://schemas.microsoft.com/office/drawing/2014/main" id="{083B000F-F29D-B535-A66A-DF4C52E3F1A2}"/>
                </a:ext>
              </a:extLst>
            </p:cNvPr>
            <p:cNvPicPr>
              <a:picLocks noChangeAspect="1"/>
            </p:cNvPicPr>
            <p:nvPr/>
          </p:nvPicPr>
          <p:blipFill>
            <a:blip r:embed="rId15" cstate="print">
              <a:grayscl/>
              <a:extLst>
                <a:ext uri="{28A0092B-C50C-407E-A947-70E740481C1C}">
                  <a14:useLocalDpi xmlns:a14="http://schemas.microsoft.com/office/drawing/2010/main" val="0"/>
                </a:ext>
              </a:extLst>
            </a:blip>
            <a:stretch>
              <a:fillRect/>
            </a:stretch>
          </p:blipFill>
          <p:spPr>
            <a:xfrm>
              <a:off x="6365135" y="2704057"/>
              <a:ext cx="1522654" cy="1226583"/>
            </a:xfrm>
            <a:prstGeom prst="rect">
              <a:avLst/>
            </a:prstGeom>
          </p:spPr>
        </p:pic>
        <p:sp>
          <p:nvSpPr>
            <p:cNvPr id="24" name="Oval 23">
              <a:extLst>
                <a:ext uri="{FF2B5EF4-FFF2-40B4-BE49-F238E27FC236}">
                  <a16:creationId xmlns:a16="http://schemas.microsoft.com/office/drawing/2014/main" id="{9E493D17-328F-FE6B-8364-01AD6C862126}"/>
                </a:ext>
              </a:extLst>
            </p:cNvPr>
            <p:cNvSpPr/>
            <p:nvPr/>
          </p:nvSpPr>
          <p:spPr>
            <a:xfrm>
              <a:off x="6334904" y="2618933"/>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2</a:t>
              </a:r>
            </a:p>
          </p:txBody>
        </p:sp>
      </p:grpSp>
      <p:sp>
        <p:nvSpPr>
          <p:cNvPr id="25" name="Oval 24">
            <a:extLst>
              <a:ext uri="{FF2B5EF4-FFF2-40B4-BE49-F238E27FC236}">
                <a16:creationId xmlns:a16="http://schemas.microsoft.com/office/drawing/2014/main" id="{947BE70A-57FF-7F02-AB7E-5CE2AE846FD7}"/>
              </a:ext>
            </a:extLst>
          </p:cNvPr>
          <p:cNvSpPr/>
          <p:nvPr userDrawn="1"/>
        </p:nvSpPr>
        <p:spPr>
          <a:xfrm>
            <a:off x="7919493" y="2618933"/>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3</a:t>
            </a:r>
          </a:p>
        </p:txBody>
      </p:sp>
      <p:sp>
        <p:nvSpPr>
          <p:cNvPr id="26" name="Oval 25">
            <a:extLst>
              <a:ext uri="{FF2B5EF4-FFF2-40B4-BE49-F238E27FC236}">
                <a16:creationId xmlns:a16="http://schemas.microsoft.com/office/drawing/2014/main" id="{D0221502-5B3F-6E60-CC54-C900C421E001}"/>
              </a:ext>
            </a:extLst>
          </p:cNvPr>
          <p:cNvSpPr/>
          <p:nvPr userDrawn="1"/>
        </p:nvSpPr>
        <p:spPr>
          <a:xfrm>
            <a:off x="1027656" y="3897485"/>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4</a:t>
            </a:r>
          </a:p>
        </p:txBody>
      </p:sp>
      <p:sp>
        <p:nvSpPr>
          <p:cNvPr id="27" name="Oval 26">
            <a:extLst>
              <a:ext uri="{FF2B5EF4-FFF2-40B4-BE49-F238E27FC236}">
                <a16:creationId xmlns:a16="http://schemas.microsoft.com/office/drawing/2014/main" id="{410B1568-5E6F-85AF-F4D3-5C066F7AEF39}"/>
              </a:ext>
            </a:extLst>
          </p:cNvPr>
          <p:cNvSpPr/>
          <p:nvPr userDrawn="1"/>
        </p:nvSpPr>
        <p:spPr>
          <a:xfrm>
            <a:off x="1973366" y="3897485"/>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5</a:t>
            </a:r>
          </a:p>
        </p:txBody>
      </p:sp>
      <p:sp>
        <p:nvSpPr>
          <p:cNvPr id="28" name="Oval 27">
            <a:extLst>
              <a:ext uri="{FF2B5EF4-FFF2-40B4-BE49-F238E27FC236}">
                <a16:creationId xmlns:a16="http://schemas.microsoft.com/office/drawing/2014/main" id="{E2E66438-E3BB-70A1-4C8B-18EAC5554F5D}"/>
              </a:ext>
            </a:extLst>
          </p:cNvPr>
          <p:cNvSpPr/>
          <p:nvPr userDrawn="1"/>
        </p:nvSpPr>
        <p:spPr>
          <a:xfrm>
            <a:off x="6526290" y="3897485"/>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7</a:t>
            </a:r>
          </a:p>
        </p:txBody>
      </p:sp>
      <p:sp>
        <p:nvSpPr>
          <p:cNvPr id="29" name="Oval 28">
            <a:extLst>
              <a:ext uri="{FF2B5EF4-FFF2-40B4-BE49-F238E27FC236}">
                <a16:creationId xmlns:a16="http://schemas.microsoft.com/office/drawing/2014/main" id="{172A53B8-A9E7-6F1C-2F35-634D0F5BC5BA}"/>
              </a:ext>
            </a:extLst>
          </p:cNvPr>
          <p:cNvSpPr/>
          <p:nvPr userDrawn="1"/>
        </p:nvSpPr>
        <p:spPr>
          <a:xfrm>
            <a:off x="8036069" y="3897485"/>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8</a:t>
            </a:r>
          </a:p>
        </p:txBody>
      </p:sp>
      <p:sp>
        <p:nvSpPr>
          <p:cNvPr id="30" name="Oval 29">
            <a:extLst>
              <a:ext uri="{FF2B5EF4-FFF2-40B4-BE49-F238E27FC236}">
                <a16:creationId xmlns:a16="http://schemas.microsoft.com/office/drawing/2014/main" id="{84D6BF44-3BD5-8380-9FFB-14D52D7A87F7}"/>
              </a:ext>
            </a:extLst>
          </p:cNvPr>
          <p:cNvSpPr/>
          <p:nvPr userDrawn="1"/>
        </p:nvSpPr>
        <p:spPr>
          <a:xfrm>
            <a:off x="2370573" y="5206709"/>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9</a:t>
            </a:r>
          </a:p>
        </p:txBody>
      </p:sp>
      <p:sp>
        <p:nvSpPr>
          <p:cNvPr id="31" name="Oval 30">
            <a:extLst>
              <a:ext uri="{FF2B5EF4-FFF2-40B4-BE49-F238E27FC236}">
                <a16:creationId xmlns:a16="http://schemas.microsoft.com/office/drawing/2014/main" id="{AE58835F-D4F2-82B5-96AB-3C909EBDC448}"/>
              </a:ext>
            </a:extLst>
          </p:cNvPr>
          <p:cNvSpPr/>
          <p:nvPr userDrawn="1"/>
        </p:nvSpPr>
        <p:spPr>
          <a:xfrm>
            <a:off x="3475291" y="5206709"/>
            <a:ext cx="226142"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10</a:t>
            </a:r>
          </a:p>
        </p:txBody>
      </p:sp>
      <p:sp>
        <p:nvSpPr>
          <p:cNvPr id="32" name="Oval 31">
            <a:extLst>
              <a:ext uri="{FF2B5EF4-FFF2-40B4-BE49-F238E27FC236}">
                <a16:creationId xmlns:a16="http://schemas.microsoft.com/office/drawing/2014/main" id="{E8439DB3-043F-BD63-FD2C-B79CA711C24A}"/>
              </a:ext>
            </a:extLst>
          </p:cNvPr>
          <p:cNvSpPr/>
          <p:nvPr userDrawn="1"/>
        </p:nvSpPr>
        <p:spPr>
          <a:xfrm>
            <a:off x="6512896" y="5206709"/>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11</a:t>
            </a:r>
          </a:p>
        </p:txBody>
      </p:sp>
      <p:sp>
        <p:nvSpPr>
          <p:cNvPr id="33" name="Oval 32">
            <a:extLst>
              <a:ext uri="{FF2B5EF4-FFF2-40B4-BE49-F238E27FC236}">
                <a16:creationId xmlns:a16="http://schemas.microsoft.com/office/drawing/2014/main" id="{6A9E869F-8859-6D51-5A56-1858DE478452}"/>
              </a:ext>
            </a:extLst>
          </p:cNvPr>
          <p:cNvSpPr/>
          <p:nvPr userDrawn="1"/>
        </p:nvSpPr>
        <p:spPr>
          <a:xfrm>
            <a:off x="7839053" y="5206709"/>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12</a:t>
            </a:r>
          </a:p>
        </p:txBody>
      </p:sp>
      <p:sp>
        <p:nvSpPr>
          <p:cNvPr id="34" name="Oval 33">
            <a:extLst>
              <a:ext uri="{FF2B5EF4-FFF2-40B4-BE49-F238E27FC236}">
                <a16:creationId xmlns:a16="http://schemas.microsoft.com/office/drawing/2014/main" id="{7E098E25-0929-0ED7-E1A6-B8D336CB7263}"/>
              </a:ext>
            </a:extLst>
          </p:cNvPr>
          <p:cNvSpPr/>
          <p:nvPr userDrawn="1"/>
        </p:nvSpPr>
        <p:spPr>
          <a:xfrm>
            <a:off x="9580060" y="5206709"/>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13</a:t>
            </a:r>
          </a:p>
        </p:txBody>
      </p:sp>
      <p:grpSp>
        <p:nvGrpSpPr>
          <p:cNvPr id="35" name="Gruppieren 34">
            <a:extLst>
              <a:ext uri="{FF2B5EF4-FFF2-40B4-BE49-F238E27FC236}">
                <a16:creationId xmlns:a16="http://schemas.microsoft.com/office/drawing/2014/main" id="{1296952B-DC11-5049-A350-ABA4924FA156}"/>
              </a:ext>
            </a:extLst>
          </p:cNvPr>
          <p:cNvGrpSpPr/>
          <p:nvPr userDrawn="1"/>
        </p:nvGrpSpPr>
        <p:grpSpPr>
          <a:xfrm>
            <a:off x="742950" y="368301"/>
            <a:ext cx="1080000" cy="1080000"/>
            <a:chOff x="742950" y="368301"/>
            <a:chExt cx="1080000" cy="1080000"/>
          </a:xfrm>
        </p:grpSpPr>
        <p:sp>
          <p:nvSpPr>
            <p:cNvPr id="36" name="Oval 35">
              <a:extLst>
                <a:ext uri="{FF2B5EF4-FFF2-40B4-BE49-F238E27FC236}">
                  <a16:creationId xmlns:a16="http://schemas.microsoft.com/office/drawing/2014/main" id="{8F6B3A6E-3575-C1B3-71F1-DF39ACC796F1}"/>
                </a:ext>
              </a:extLst>
            </p:cNvPr>
            <p:cNvSpPr/>
            <p:nvPr/>
          </p:nvSpPr>
          <p:spPr>
            <a:xfrm>
              <a:off x="742950" y="368301"/>
              <a:ext cx="1080000" cy="1080000"/>
            </a:xfrm>
            <a:prstGeom prst="ellipse">
              <a:avLst/>
            </a:prstGeom>
            <a:solidFill>
              <a:srgbClr val="EA59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dirty="0">
                <a:latin typeface="Arial" panose="020B0604020202020204" pitchFamily="34" charset="0"/>
                <a:cs typeface="Arial" panose="020B0604020202020204" pitchFamily="34" charset="0"/>
              </a:endParaRPr>
            </a:p>
          </p:txBody>
        </p:sp>
        <p:grpSp>
          <p:nvGrpSpPr>
            <p:cNvPr id="37" name="Grafik 27">
              <a:extLst>
                <a:ext uri="{FF2B5EF4-FFF2-40B4-BE49-F238E27FC236}">
                  <a16:creationId xmlns:a16="http://schemas.microsoft.com/office/drawing/2014/main" id="{14FC1873-458E-5811-8AD2-E6AA5ED391A0}"/>
                </a:ext>
              </a:extLst>
            </p:cNvPr>
            <p:cNvGrpSpPr/>
            <p:nvPr/>
          </p:nvGrpSpPr>
          <p:grpSpPr>
            <a:xfrm>
              <a:off x="917531" y="691460"/>
              <a:ext cx="343096" cy="452263"/>
              <a:chOff x="1961369" y="668054"/>
              <a:chExt cx="387083" cy="510246"/>
            </a:xfrm>
          </p:grpSpPr>
          <p:sp>
            <p:nvSpPr>
              <p:cNvPr id="53" name="Freihandform 52">
                <a:extLst>
                  <a:ext uri="{FF2B5EF4-FFF2-40B4-BE49-F238E27FC236}">
                    <a16:creationId xmlns:a16="http://schemas.microsoft.com/office/drawing/2014/main" id="{A6C02B5A-5077-E498-2EE1-D16A2173B2ED}"/>
                  </a:ext>
                </a:extLst>
              </p:cNvPr>
              <p:cNvSpPr/>
              <p:nvPr/>
            </p:nvSpPr>
            <p:spPr>
              <a:xfrm>
                <a:off x="1961369" y="668054"/>
                <a:ext cx="387083" cy="510246"/>
              </a:xfrm>
              <a:custGeom>
                <a:avLst/>
                <a:gdLst>
                  <a:gd name="connsiteX0" fmla="*/ 346178 w 387083"/>
                  <a:gd name="connsiteY0" fmla="*/ 401391 h 510246"/>
                  <a:gd name="connsiteX1" fmla="*/ 322248 w 387083"/>
                  <a:gd name="connsiteY1" fmla="*/ 367862 h 510246"/>
                  <a:gd name="connsiteX2" fmla="*/ 303298 w 387083"/>
                  <a:gd name="connsiteY2" fmla="*/ 358387 h 510246"/>
                  <a:gd name="connsiteX3" fmla="*/ 295858 w 387083"/>
                  <a:gd name="connsiteY3" fmla="*/ 360906 h 510246"/>
                  <a:gd name="connsiteX4" fmla="*/ 286310 w 387083"/>
                  <a:gd name="connsiteY4" fmla="*/ 357392 h 510246"/>
                  <a:gd name="connsiteX5" fmla="*/ 387083 w 387083"/>
                  <a:gd name="connsiteY5" fmla="*/ 307907 h 510246"/>
                  <a:gd name="connsiteX6" fmla="*/ 334299 w 387083"/>
                  <a:gd name="connsiteY6" fmla="*/ 79176 h 510246"/>
                  <a:gd name="connsiteX7" fmla="*/ 193542 w 387083"/>
                  <a:gd name="connsiteY7" fmla="*/ 0 h 510246"/>
                  <a:gd name="connsiteX8" fmla="*/ 52784 w 387083"/>
                  <a:gd name="connsiteY8" fmla="*/ 79176 h 510246"/>
                  <a:gd name="connsiteX9" fmla="*/ 0 w 387083"/>
                  <a:gd name="connsiteY9" fmla="*/ 307907 h 510246"/>
                  <a:gd name="connsiteX10" fmla="*/ 100775 w 387083"/>
                  <a:gd name="connsiteY10" fmla="*/ 357391 h 510246"/>
                  <a:gd name="connsiteX11" fmla="*/ 91227 w 387083"/>
                  <a:gd name="connsiteY11" fmla="*/ 360904 h 510246"/>
                  <a:gd name="connsiteX12" fmla="*/ 83813 w 387083"/>
                  <a:gd name="connsiteY12" fmla="*/ 358372 h 510246"/>
                  <a:gd name="connsiteX13" fmla="*/ 66533 w 387083"/>
                  <a:gd name="connsiteY13" fmla="*/ 367012 h 510246"/>
                  <a:gd name="connsiteX14" fmla="*/ 40907 w 387083"/>
                  <a:gd name="connsiteY14" fmla="*/ 401390 h 510246"/>
                  <a:gd name="connsiteX15" fmla="*/ 40480 w 387083"/>
                  <a:gd name="connsiteY15" fmla="*/ 404588 h 510246"/>
                  <a:gd name="connsiteX16" fmla="*/ 40480 w 387083"/>
                  <a:gd name="connsiteY16" fmla="*/ 404589 h 510246"/>
                  <a:gd name="connsiteX17" fmla="*/ 30376 w 387083"/>
                  <a:gd name="connsiteY17" fmla="*/ 480365 h 510246"/>
                  <a:gd name="connsiteX18" fmla="*/ 56537 w 387083"/>
                  <a:gd name="connsiteY18" fmla="*/ 510246 h 510246"/>
                  <a:gd name="connsiteX19" fmla="*/ 330547 w 387083"/>
                  <a:gd name="connsiteY19" fmla="*/ 510246 h 510246"/>
                  <a:gd name="connsiteX20" fmla="*/ 356707 w 387083"/>
                  <a:gd name="connsiteY20" fmla="*/ 480366 h 510246"/>
                  <a:gd name="connsiteX21" fmla="*/ 346178 w 387083"/>
                  <a:gd name="connsiteY21" fmla="*/ 401391 h 510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87083" h="510246">
                    <a:moveTo>
                      <a:pt x="346178" y="401391"/>
                    </a:moveTo>
                    <a:cubicBezTo>
                      <a:pt x="344251" y="386939"/>
                      <a:pt x="335289" y="374382"/>
                      <a:pt x="322248" y="367862"/>
                    </a:cubicBezTo>
                    <a:lnTo>
                      <a:pt x="303298" y="358387"/>
                    </a:lnTo>
                    <a:cubicBezTo>
                      <a:pt x="300476" y="356975"/>
                      <a:pt x="297239" y="358228"/>
                      <a:pt x="295858" y="360906"/>
                    </a:cubicBezTo>
                    <a:lnTo>
                      <a:pt x="286310" y="357392"/>
                    </a:lnTo>
                    <a:cubicBezTo>
                      <a:pt x="352143" y="339458"/>
                      <a:pt x="387083" y="307907"/>
                      <a:pt x="387083" y="307907"/>
                    </a:cubicBezTo>
                    <a:cubicBezTo>
                      <a:pt x="352444" y="240277"/>
                      <a:pt x="361791" y="137459"/>
                      <a:pt x="334299" y="79176"/>
                    </a:cubicBezTo>
                    <a:cubicBezTo>
                      <a:pt x="306807" y="20894"/>
                      <a:pt x="255123" y="0"/>
                      <a:pt x="193542" y="0"/>
                    </a:cubicBezTo>
                    <a:cubicBezTo>
                      <a:pt x="131960" y="0"/>
                      <a:pt x="80276" y="20894"/>
                      <a:pt x="52784" y="79176"/>
                    </a:cubicBezTo>
                    <a:cubicBezTo>
                      <a:pt x="25292" y="137459"/>
                      <a:pt x="34640" y="240277"/>
                      <a:pt x="0" y="307907"/>
                    </a:cubicBezTo>
                    <a:cubicBezTo>
                      <a:pt x="0" y="307907"/>
                      <a:pt x="34941" y="339457"/>
                      <a:pt x="100775" y="357391"/>
                    </a:cubicBezTo>
                    <a:lnTo>
                      <a:pt x="91227" y="360904"/>
                    </a:lnTo>
                    <a:cubicBezTo>
                      <a:pt x="89862" y="358224"/>
                      <a:pt x="86631" y="356963"/>
                      <a:pt x="83813" y="358372"/>
                    </a:cubicBezTo>
                    <a:lnTo>
                      <a:pt x="66533" y="367012"/>
                    </a:lnTo>
                    <a:cubicBezTo>
                      <a:pt x="51787" y="374385"/>
                      <a:pt x="42833" y="386939"/>
                      <a:pt x="40907" y="401390"/>
                    </a:cubicBezTo>
                    <a:lnTo>
                      <a:pt x="40480" y="404588"/>
                    </a:lnTo>
                    <a:cubicBezTo>
                      <a:pt x="40480" y="404589"/>
                      <a:pt x="40480" y="404589"/>
                      <a:pt x="40480" y="404589"/>
                    </a:cubicBezTo>
                    <a:lnTo>
                      <a:pt x="30376" y="480365"/>
                    </a:lnTo>
                    <a:cubicBezTo>
                      <a:pt x="28267" y="496188"/>
                      <a:pt x="40576" y="510246"/>
                      <a:pt x="56537" y="510246"/>
                    </a:cubicBezTo>
                    <a:lnTo>
                      <a:pt x="330547" y="510246"/>
                    </a:lnTo>
                    <a:cubicBezTo>
                      <a:pt x="346509" y="510246"/>
                      <a:pt x="358817" y="496188"/>
                      <a:pt x="356707" y="480366"/>
                    </a:cubicBezTo>
                    <a:lnTo>
                      <a:pt x="346178" y="401391"/>
                    </a:lnTo>
                    <a:close/>
                  </a:path>
                </a:pathLst>
              </a:custGeom>
              <a:solidFill>
                <a:srgbClr val="FFD7A3"/>
              </a:solidFill>
              <a:ln w="1088" cap="flat">
                <a:noFill/>
                <a:prstDash val="solid"/>
                <a:miter/>
              </a:ln>
            </p:spPr>
            <p:txBody>
              <a:bodyPr rtlCol="0" anchor="ctr"/>
              <a:lstStyle/>
              <a:p>
                <a:endParaRPr lang="en-US"/>
              </a:p>
            </p:txBody>
          </p:sp>
          <p:sp>
            <p:nvSpPr>
              <p:cNvPr id="54" name="Freihandform 53">
                <a:extLst>
                  <a:ext uri="{FF2B5EF4-FFF2-40B4-BE49-F238E27FC236}">
                    <a16:creationId xmlns:a16="http://schemas.microsoft.com/office/drawing/2014/main" id="{E797782F-5B38-0471-530E-857F58EF13F7}"/>
                  </a:ext>
                </a:extLst>
              </p:cNvPr>
              <p:cNvSpPr/>
              <p:nvPr/>
            </p:nvSpPr>
            <p:spPr>
              <a:xfrm>
                <a:off x="1961369" y="668054"/>
                <a:ext cx="387083" cy="369488"/>
              </a:xfrm>
              <a:custGeom>
                <a:avLst/>
                <a:gdLst>
                  <a:gd name="connsiteX0" fmla="*/ 334299 w 387083"/>
                  <a:gd name="connsiteY0" fmla="*/ 79176 h 369488"/>
                  <a:gd name="connsiteX1" fmla="*/ 193542 w 387083"/>
                  <a:gd name="connsiteY1" fmla="*/ 0 h 369488"/>
                  <a:gd name="connsiteX2" fmla="*/ 52784 w 387083"/>
                  <a:gd name="connsiteY2" fmla="*/ 79176 h 369488"/>
                  <a:gd name="connsiteX3" fmla="*/ 0 w 387083"/>
                  <a:gd name="connsiteY3" fmla="*/ 307907 h 369488"/>
                  <a:gd name="connsiteX4" fmla="*/ 193542 w 387083"/>
                  <a:gd name="connsiteY4" fmla="*/ 369488 h 369488"/>
                  <a:gd name="connsiteX5" fmla="*/ 387083 w 387083"/>
                  <a:gd name="connsiteY5" fmla="*/ 307907 h 369488"/>
                  <a:gd name="connsiteX6" fmla="*/ 334299 w 387083"/>
                  <a:gd name="connsiteY6" fmla="*/ 79176 h 36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7083" h="369488">
                    <a:moveTo>
                      <a:pt x="334299" y="79176"/>
                    </a:moveTo>
                    <a:cubicBezTo>
                      <a:pt x="306807" y="20894"/>
                      <a:pt x="255123" y="0"/>
                      <a:pt x="193542" y="0"/>
                    </a:cubicBezTo>
                    <a:cubicBezTo>
                      <a:pt x="131960" y="0"/>
                      <a:pt x="80276" y="20894"/>
                      <a:pt x="52784" y="79176"/>
                    </a:cubicBezTo>
                    <a:cubicBezTo>
                      <a:pt x="25292" y="137459"/>
                      <a:pt x="34640" y="240277"/>
                      <a:pt x="0" y="307907"/>
                    </a:cubicBezTo>
                    <a:cubicBezTo>
                      <a:pt x="0" y="307907"/>
                      <a:pt x="68179" y="369488"/>
                      <a:pt x="193542" y="369488"/>
                    </a:cubicBezTo>
                    <a:cubicBezTo>
                      <a:pt x="318904" y="369488"/>
                      <a:pt x="387083" y="307907"/>
                      <a:pt x="387083" y="307907"/>
                    </a:cubicBezTo>
                    <a:cubicBezTo>
                      <a:pt x="352444" y="240277"/>
                      <a:pt x="361791" y="137459"/>
                      <a:pt x="334299" y="79176"/>
                    </a:cubicBezTo>
                    <a:close/>
                  </a:path>
                </a:pathLst>
              </a:custGeom>
              <a:solidFill>
                <a:srgbClr val="9D6E48"/>
              </a:solidFill>
              <a:ln w="1088" cap="flat">
                <a:noFill/>
                <a:prstDash val="solid"/>
                <a:miter/>
              </a:ln>
            </p:spPr>
            <p:txBody>
              <a:bodyPr rtlCol="0" anchor="ctr"/>
              <a:lstStyle/>
              <a:p>
                <a:endParaRPr lang="en-US"/>
              </a:p>
            </p:txBody>
          </p:sp>
          <p:sp>
            <p:nvSpPr>
              <p:cNvPr id="55" name="Freihandform 54">
                <a:extLst>
                  <a:ext uri="{FF2B5EF4-FFF2-40B4-BE49-F238E27FC236}">
                    <a16:creationId xmlns:a16="http://schemas.microsoft.com/office/drawing/2014/main" id="{10EAA6D5-48B8-6366-BBA8-A91B4268A2E1}"/>
                  </a:ext>
                </a:extLst>
              </p:cNvPr>
              <p:cNvSpPr/>
              <p:nvPr/>
            </p:nvSpPr>
            <p:spPr>
              <a:xfrm>
                <a:off x="1961369" y="668054"/>
                <a:ext cx="210187" cy="365380"/>
              </a:xfrm>
              <a:custGeom>
                <a:avLst/>
                <a:gdLst>
                  <a:gd name="connsiteX0" fmla="*/ 140758 w 210187"/>
                  <a:gd name="connsiteY0" fmla="*/ 157253 h 365380"/>
                  <a:gd name="connsiteX1" fmla="*/ 210187 w 210187"/>
                  <a:gd name="connsiteY1" fmla="*/ 605 h 365380"/>
                  <a:gd name="connsiteX2" fmla="*/ 193542 w 210187"/>
                  <a:gd name="connsiteY2" fmla="*/ 0 h 365380"/>
                  <a:gd name="connsiteX3" fmla="*/ 52784 w 210187"/>
                  <a:gd name="connsiteY3" fmla="*/ 79176 h 365380"/>
                  <a:gd name="connsiteX4" fmla="*/ 0 w 210187"/>
                  <a:gd name="connsiteY4" fmla="*/ 307907 h 365380"/>
                  <a:gd name="connsiteX5" fmla="*/ 140758 w 210187"/>
                  <a:gd name="connsiteY5" fmla="*/ 365380 h 365380"/>
                  <a:gd name="connsiteX6" fmla="*/ 140758 w 210187"/>
                  <a:gd name="connsiteY6" fmla="*/ 157253 h 365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187" h="365380">
                    <a:moveTo>
                      <a:pt x="140758" y="157253"/>
                    </a:moveTo>
                    <a:cubicBezTo>
                      <a:pt x="140758" y="95671"/>
                      <a:pt x="163750" y="38166"/>
                      <a:pt x="210187" y="605"/>
                    </a:cubicBezTo>
                    <a:cubicBezTo>
                      <a:pt x="204719" y="241"/>
                      <a:pt x="199188" y="0"/>
                      <a:pt x="193542" y="0"/>
                    </a:cubicBezTo>
                    <a:cubicBezTo>
                      <a:pt x="131960" y="0"/>
                      <a:pt x="80276" y="20894"/>
                      <a:pt x="52784" y="79176"/>
                    </a:cubicBezTo>
                    <a:cubicBezTo>
                      <a:pt x="25292" y="137459"/>
                      <a:pt x="34640" y="240277"/>
                      <a:pt x="0" y="307907"/>
                    </a:cubicBezTo>
                    <a:cubicBezTo>
                      <a:pt x="0" y="307907"/>
                      <a:pt x="49959" y="351778"/>
                      <a:pt x="140758" y="365380"/>
                    </a:cubicBezTo>
                    <a:cubicBezTo>
                      <a:pt x="140758" y="365381"/>
                      <a:pt x="140758" y="205638"/>
                      <a:pt x="140758" y="157253"/>
                    </a:cubicBezTo>
                    <a:close/>
                  </a:path>
                </a:pathLst>
              </a:custGeom>
              <a:solidFill>
                <a:srgbClr val="8D5F3D"/>
              </a:solidFill>
              <a:ln w="1088" cap="flat">
                <a:noFill/>
                <a:prstDash val="solid"/>
                <a:miter/>
              </a:ln>
            </p:spPr>
            <p:txBody>
              <a:bodyPr rtlCol="0" anchor="ctr"/>
              <a:lstStyle/>
              <a:p>
                <a:endParaRPr lang="en-US"/>
              </a:p>
            </p:txBody>
          </p:sp>
          <p:grpSp>
            <p:nvGrpSpPr>
              <p:cNvPr id="56" name="Grafik 27">
                <a:extLst>
                  <a:ext uri="{FF2B5EF4-FFF2-40B4-BE49-F238E27FC236}">
                    <a16:creationId xmlns:a16="http://schemas.microsoft.com/office/drawing/2014/main" id="{BF8D5B4A-9E75-C49B-A6E5-8E8E9F945AB7}"/>
                  </a:ext>
                </a:extLst>
              </p:cNvPr>
              <p:cNvGrpSpPr/>
              <p:nvPr/>
            </p:nvGrpSpPr>
            <p:grpSpPr>
              <a:xfrm>
                <a:off x="1991510" y="940771"/>
                <a:ext cx="326802" cy="237528"/>
                <a:chOff x="1991510" y="940771"/>
                <a:chExt cx="326802" cy="237528"/>
              </a:xfrm>
            </p:grpSpPr>
            <p:sp>
              <p:nvSpPr>
                <p:cNvPr id="74" name="Freihandform 73">
                  <a:extLst>
                    <a:ext uri="{FF2B5EF4-FFF2-40B4-BE49-F238E27FC236}">
                      <a16:creationId xmlns:a16="http://schemas.microsoft.com/office/drawing/2014/main" id="{495B6A08-0830-2E4B-2CE1-11B31E961717}"/>
                    </a:ext>
                  </a:extLst>
                </p:cNvPr>
                <p:cNvSpPr/>
                <p:nvPr/>
              </p:nvSpPr>
              <p:spPr>
                <a:xfrm>
                  <a:off x="1991510" y="940771"/>
                  <a:ext cx="326802" cy="237528"/>
                </a:xfrm>
                <a:custGeom>
                  <a:avLst/>
                  <a:gdLst>
                    <a:gd name="connsiteX0" fmla="*/ 316463 w 326802"/>
                    <a:gd name="connsiteY0" fmla="*/ 131873 h 237528"/>
                    <a:gd name="connsiteX1" fmla="*/ 288051 w 326802"/>
                    <a:gd name="connsiteY1" fmla="*/ 96406 h 237528"/>
                    <a:gd name="connsiteX2" fmla="*/ 228216 w 326802"/>
                    <a:gd name="connsiteY2" fmla="*/ 74390 h 237528"/>
                    <a:gd name="connsiteX3" fmla="*/ 216185 w 326802"/>
                    <a:gd name="connsiteY3" fmla="*/ 57698 h 237528"/>
                    <a:gd name="connsiteX4" fmla="*/ 216185 w 326802"/>
                    <a:gd name="connsiteY4" fmla="*/ 0 h 237528"/>
                    <a:gd name="connsiteX5" fmla="*/ 110617 w 326802"/>
                    <a:gd name="connsiteY5" fmla="*/ 0 h 237528"/>
                    <a:gd name="connsiteX6" fmla="*/ 110617 w 326802"/>
                    <a:gd name="connsiteY6" fmla="*/ 57697 h 237528"/>
                    <a:gd name="connsiteX7" fmla="*/ 98587 w 326802"/>
                    <a:gd name="connsiteY7" fmla="*/ 74389 h 237528"/>
                    <a:gd name="connsiteX8" fmla="*/ 38752 w 326802"/>
                    <a:gd name="connsiteY8" fmla="*/ 96405 h 237528"/>
                    <a:gd name="connsiteX9" fmla="*/ 10340 w 326802"/>
                    <a:gd name="connsiteY9" fmla="*/ 131872 h 237528"/>
                    <a:gd name="connsiteX10" fmla="*/ 236 w 326802"/>
                    <a:gd name="connsiteY10" fmla="*/ 207648 h 237528"/>
                    <a:gd name="connsiteX11" fmla="*/ 26396 w 326802"/>
                    <a:gd name="connsiteY11" fmla="*/ 237528 h 237528"/>
                    <a:gd name="connsiteX12" fmla="*/ 300407 w 326802"/>
                    <a:gd name="connsiteY12" fmla="*/ 237528 h 237528"/>
                    <a:gd name="connsiteX13" fmla="*/ 326567 w 326802"/>
                    <a:gd name="connsiteY13" fmla="*/ 207648 h 237528"/>
                    <a:gd name="connsiteX14" fmla="*/ 316463 w 326802"/>
                    <a:gd name="connsiteY14" fmla="*/ 131873 h 23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6802" h="237528">
                      <a:moveTo>
                        <a:pt x="316463" y="131873"/>
                      </a:moveTo>
                      <a:cubicBezTo>
                        <a:pt x="314305" y="115695"/>
                        <a:pt x="303368" y="102042"/>
                        <a:pt x="288051" y="96406"/>
                      </a:cubicBezTo>
                      <a:lnTo>
                        <a:pt x="228216" y="74390"/>
                      </a:lnTo>
                      <a:cubicBezTo>
                        <a:pt x="221032" y="71995"/>
                        <a:pt x="216185" y="65272"/>
                        <a:pt x="216185" y="57698"/>
                      </a:cubicBezTo>
                      <a:lnTo>
                        <a:pt x="216185" y="0"/>
                      </a:lnTo>
                      <a:lnTo>
                        <a:pt x="110617" y="0"/>
                      </a:lnTo>
                      <a:lnTo>
                        <a:pt x="110617" y="57697"/>
                      </a:lnTo>
                      <a:cubicBezTo>
                        <a:pt x="110617" y="65271"/>
                        <a:pt x="105771" y="71994"/>
                        <a:pt x="98587" y="74389"/>
                      </a:cubicBezTo>
                      <a:lnTo>
                        <a:pt x="38752" y="96405"/>
                      </a:lnTo>
                      <a:cubicBezTo>
                        <a:pt x="23434" y="102040"/>
                        <a:pt x="12497" y="115694"/>
                        <a:pt x="10340" y="131872"/>
                      </a:cubicBezTo>
                      <a:lnTo>
                        <a:pt x="236" y="207648"/>
                      </a:lnTo>
                      <a:cubicBezTo>
                        <a:pt x="-1873" y="223470"/>
                        <a:pt x="10435" y="237528"/>
                        <a:pt x="26396" y="237528"/>
                      </a:cubicBezTo>
                      <a:lnTo>
                        <a:pt x="300407" y="237528"/>
                      </a:lnTo>
                      <a:cubicBezTo>
                        <a:pt x="316368" y="237528"/>
                        <a:pt x="328677" y="223470"/>
                        <a:pt x="326567" y="207648"/>
                      </a:cubicBezTo>
                      <a:lnTo>
                        <a:pt x="316463" y="131873"/>
                      </a:lnTo>
                      <a:close/>
                    </a:path>
                  </a:pathLst>
                </a:custGeom>
                <a:solidFill>
                  <a:srgbClr val="FFD7A3"/>
                </a:solidFill>
                <a:ln w="1088" cap="flat">
                  <a:noFill/>
                  <a:prstDash val="solid"/>
                  <a:miter/>
                </a:ln>
              </p:spPr>
              <p:txBody>
                <a:bodyPr rtlCol="0" anchor="ctr"/>
                <a:lstStyle/>
                <a:p>
                  <a:endParaRPr lang="en-US"/>
                </a:p>
              </p:txBody>
            </p:sp>
            <p:sp>
              <p:nvSpPr>
                <p:cNvPr id="75" name="Freihandform 74">
                  <a:extLst>
                    <a:ext uri="{FF2B5EF4-FFF2-40B4-BE49-F238E27FC236}">
                      <a16:creationId xmlns:a16="http://schemas.microsoft.com/office/drawing/2014/main" id="{7364926B-B244-3C13-21A2-FE34393A34CA}"/>
                    </a:ext>
                  </a:extLst>
                </p:cNvPr>
                <p:cNvSpPr/>
                <p:nvPr/>
              </p:nvSpPr>
              <p:spPr>
                <a:xfrm>
                  <a:off x="2093603" y="969363"/>
                  <a:ext cx="114091" cy="46048"/>
                </a:xfrm>
                <a:custGeom>
                  <a:avLst/>
                  <a:gdLst>
                    <a:gd name="connsiteX0" fmla="*/ 8524 w 114091"/>
                    <a:gd name="connsiteY0" fmla="*/ 29107 h 46048"/>
                    <a:gd name="connsiteX1" fmla="*/ 8473 w 114091"/>
                    <a:gd name="connsiteY1" fmla="*/ 30384 h 46048"/>
                    <a:gd name="connsiteX2" fmla="*/ 8405 w 114091"/>
                    <a:gd name="connsiteY2" fmla="*/ 31038 h 46048"/>
                    <a:gd name="connsiteX3" fmla="*/ 8342 w 114091"/>
                    <a:gd name="connsiteY3" fmla="*/ 31564 h 46048"/>
                    <a:gd name="connsiteX4" fmla="*/ 8168 w 114091"/>
                    <a:gd name="connsiteY4" fmla="*/ 32566 h 46048"/>
                    <a:gd name="connsiteX5" fmla="*/ 8164 w 114091"/>
                    <a:gd name="connsiteY5" fmla="*/ 32586 h 46048"/>
                    <a:gd name="connsiteX6" fmla="*/ 0 w 114091"/>
                    <a:gd name="connsiteY6" fmla="*/ 44175 h 46048"/>
                    <a:gd name="connsiteX7" fmla="*/ 114092 w 114091"/>
                    <a:gd name="connsiteY7" fmla="*/ 733 h 46048"/>
                    <a:gd name="connsiteX8" fmla="*/ 8524 w 114091"/>
                    <a:gd name="connsiteY8" fmla="*/ 0 h 46048"/>
                    <a:gd name="connsiteX9" fmla="*/ 8524 w 114091"/>
                    <a:gd name="connsiteY9" fmla="*/ 29107 h 46048"/>
                    <a:gd name="connsiteX10" fmla="*/ 8524 w 114091"/>
                    <a:gd name="connsiteY10" fmla="*/ 29107 h 46048"/>
                    <a:gd name="connsiteX11" fmla="*/ 8524 w 114091"/>
                    <a:gd name="connsiteY11" fmla="*/ 29107 h 4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4091" h="46048">
                      <a:moveTo>
                        <a:pt x="8524" y="29107"/>
                      </a:moveTo>
                      <a:cubicBezTo>
                        <a:pt x="8524" y="29537"/>
                        <a:pt x="8505" y="29962"/>
                        <a:pt x="8473" y="30384"/>
                      </a:cubicBezTo>
                      <a:cubicBezTo>
                        <a:pt x="8458" y="30604"/>
                        <a:pt x="8429" y="30819"/>
                        <a:pt x="8405" y="31038"/>
                      </a:cubicBezTo>
                      <a:cubicBezTo>
                        <a:pt x="8385" y="31214"/>
                        <a:pt x="8367" y="31390"/>
                        <a:pt x="8342" y="31564"/>
                      </a:cubicBezTo>
                      <a:cubicBezTo>
                        <a:pt x="8295" y="31901"/>
                        <a:pt x="8234" y="32233"/>
                        <a:pt x="8168" y="32566"/>
                      </a:cubicBezTo>
                      <a:cubicBezTo>
                        <a:pt x="8167" y="32572"/>
                        <a:pt x="8166" y="32580"/>
                        <a:pt x="8164" y="32586"/>
                      </a:cubicBezTo>
                      <a:cubicBezTo>
                        <a:pt x="7187" y="37425"/>
                        <a:pt x="4219" y="41635"/>
                        <a:pt x="0" y="44175"/>
                      </a:cubicBezTo>
                      <a:cubicBezTo>
                        <a:pt x="73594" y="56888"/>
                        <a:pt x="114092" y="733"/>
                        <a:pt x="114092" y="733"/>
                      </a:cubicBezTo>
                      <a:lnTo>
                        <a:pt x="8524" y="0"/>
                      </a:lnTo>
                      <a:lnTo>
                        <a:pt x="8524" y="29107"/>
                      </a:lnTo>
                      <a:lnTo>
                        <a:pt x="8524" y="29107"/>
                      </a:lnTo>
                      <a:lnTo>
                        <a:pt x="8524" y="29107"/>
                      </a:lnTo>
                      <a:close/>
                    </a:path>
                  </a:pathLst>
                </a:custGeom>
                <a:solidFill>
                  <a:srgbClr val="FDC88E"/>
                </a:solidFill>
                <a:ln w="1088" cap="flat">
                  <a:noFill/>
                  <a:prstDash val="solid"/>
                  <a:miter/>
                </a:ln>
              </p:spPr>
              <p:txBody>
                <a:bodyPr rtlCol="0" anchor="ctr"/>
                <a:lstStyle/>
                <a:p>
                  <a:endParaRPr lang="en-US"/>
                </a:p>
              </p:txBody>
            </p:sp>
          </p:grpSp>
          <p:sp>
            <p:nvSpPr>
              <p:cNvPr id="57" name="Freihandform 56">
                <a:extLst>
                  <a:ext uri="{FF2B5EF4-FFF2-40B4-BE49-F238E27FC236}">
                    <a16:creationId xmlns:a16="http://schemas.microsoft.com/office/drawing/2014/main" id="{E4B2DCA1-3407-887C-1B61-93AAB57DC784}"/>
                  </a:ext>
                </a:extLst>
              </p:cNvPr>
              <p:cNvSpPr/>
              <p:nvPr/>
            </p:nvSpPr>
            <p:spPr>
              <a:xfrm>
                <a:off x="2005356" y="782419"/>
                <a:ext cx="299109" cy="202338"/>
              </a:xfrm>
              <a:custGeom>
                <a:avLst/>
                <a:gdLst>
                  <a:gd name="connsiteX0" fmla="*/ 272718 w 299109"/>
                  <a:gd name="connsiteY0" fmla="*/ 61581 h 202338"/>
                  <a:gd name="connsiteX1" fmla="*/ 272718 w 299109"/>
                  <a:gd name="connsiteY1" fmla="*/ 43987 h 202338"/>
                  <a:gd name="connsiteX2" fmla="*/ 228731 w 299109"/>
                  <a:gd name="connsiteY2" fmla="*/ 0 h 202338"/>
                  <a:gd name="connsiteX3" fmla="*/ 70379 w 299109"/>
                  <a:gd name="connsiteY3" fmla="*/ 0 h 202338"/>
                  <a:gd name="connsiteX4" fmla="*/ 26392 w 299109"/>
                  <a:gd name="connsiteY4" fmla="*/ 43987 h 202338"/>
                  <a:gd name="connsiteX5" fmla="*/ 26392 w 299109"/>
                  <a:gd name="connsiteY5" fmla="*/ 61581 h 202338"/>
                  <a:gd name="connsiteX6" fmla="*/ 0 w 299109"/>
                  <a:gd name="connsiteY6" fmla="*/ 87973 h 202338"/>
                  <a:gd name="connsiteX7" fmla="*/ 26392 w 299109"/>
                  <a:gd name="connsiteY7" fmla="*/ 114365 h 202338"/>
                  <a:gd name="connsiteX8" fmla="*/ 26392 w 299109"/>
                  <a:gd name="connsiteY8" fmla="*/ 123163 h 202338"/>
                  <a:gd name="connsiteX9" fmla="*/ 58874 w 299109"/>
                  <a:gd name="connsiteY9" fmla="*/ 171887 h 202338"/>
                  <a:gd name="connsiteX10" fmla="*/ 115717 w 299109"/>
                  <a:gd name="connsiteY10" fmla="*/ 195572 h 202338"/>
                  <a:gd name="connsiteX11" fmla="*/ 149554 w 299109"/>
                  <a:gd name="connsiteY11" fmla="*/ 202339 h 202338"/>
                  <a:gd name="connsiteX12" fmla="*/ 149554 w 299109"/>
                  <a:gd name="connsiteY12" fmla="*/ 202339 h 202338"/>
                  <a:gd name="connsiteX13" fmla="*/ 183389 w 299109"/>
                  <a:gd name="connsiteY13" fmla="*/ 195572 h 202338"/>
                  <a:gd name="connsiteX14" fmla="*/ 240236 w 299109"/>
                  <a:gd name="connsiteY14" fmla="*/ 171886 h 202338"/>
                  <a:gd name="connsiteX15" fmla="*/ 272718 w 299109"/>
                  <a:gd name="connsiteY15" fmla="*/ 123163 h 202338"/>
                  <a:gd name="connsiteX16" fmla="*/ 272718 w 299109"/>
                  <a:gd name="connsiteY16" fmla="*/ 114365 h 202338"/>
                  <a:gd name="connsiteX17" fmla="*/ 299110 w 299109"/>
                  <a:gd name="connsiteY17" fmla="*/ 87973 h 202338"/>
                  <a:gd name="connsiteX18" fmla="*/ 272718 w 299109"/>
                  <a:gd name="connsiteY18" fmla="*/ 61581 h 20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9109" h="202338">
                    <a:moveTo>
                      <a:pt x="272718" y="61581"/>
                    </a:moveTo>
                    <a:lnTo>
                      <a:pt x="272718" y="43987"/>
                    </a:lnTo>
                    <a:cubicBezTo>
                      <a:pt x="272718" y="19694"/>
                      <a:pt x="253024" y="0"/>
                      <a:pt x="228731" y="0"/>
                    </a:cubicBezTo>
                    <a:lnTo>
                      <a:pt x="70379" y="0"/>
                    </a:lnTo>
                    <a:cubicBezTo>
                      <a:pt x="46086" y="0"/>
                      <a:pt x="26392" y="19694"/>
                      <a:pt x="26392" y="43987"/>
                    </a:cubicBezTo>
                    <a:lnTo>
                      <a:pt x="26392" y="61581"/>
                    </a:lnTo>
                    <a:cubicBezTo>
                      <a:pt x="11816" y="61581"/>
                      <a:pt x="0" y="73398"/>
                      <a:pt x="0" y="87973"/>
                    </a:cubicBezTo>
                    <a:cubicBezTo>
                      <a:pt x="0" y="102550"/>
                      <a:pt x="11816" y="114365"/>
                      <a:pt x="26392" y="114365"/>
                    </a:cubicBezTo>
                    <a:lnTo>
                      <a:pt x="26392" y="123163"/>
                    </a:lnTo>
                    <a:cubicBezTo>
                      <a:pt x="26392" y="144471"/>
                      <a:pt x="39204" y="163690"/>
                      <a:pt x="58874" y="171887"/>
                    </a:cubicBezTo>
                    <a:lnTo>
                      <a:pt x="115717" y="195572"/>
                    </a:lnTo>
                    <a:cubicBezTo>
                      <a:pt x="126439" y="200040"/>
                      <a:pt x="137939" y="202339"/>
                      <a:pt x="149554" y="202339"/>
                    </a:cubicBezTo>
                    <a:lnTo>
                      <a:pt x="149554" y="202339"/>
                    </a:lnTo>
                    <a:cubicBezTo>
                      <a:pt x="161168" y="202339"/>
                      <a:pt x="172668" y="200038"/>
                      <a:pt x="183389" y="195572"/>
                    </a:cubicBezTo>
                    <a:lnTo>
                      <a:pt x="240236" y="171886"/>
                    </a:lnTo>
                    <a:cubicBezTo>
                      <a:pt x="259905" y="163691"/>
                      <a:pt x="272718" y="144472"/>
                      <a:pt x="272718" y="123163"/>
                    </a:cubicBezTo>
                    <a:lnTo>
                      <a:pt x="272718" y="114365"/>
                    </a:lnTo>
                    <a:cubicBezTo>
                      <a:pt x="287294" y="114365"/>
                      <a:pt x="299110" y="102550"/>
                      <a:pt x="299110" y="87973"/>
                    </a:cubicBezTo>
                    <a:cubicBezTo>
                      <a:pt x="299110" y="73397"/>
                      <a:pt x="287294" y="61581"/>
                      <a:pt x="272718" y="61581"/>
                    </a:cubicBezTo>
                    <a:close/>
                  </a:path>
                </a:pathLst>
              </a:custGeom>
              <a:solidFill>
                <a:srgbClr val="FFE1B2"/>
              </a:solidFill>
              <a:ln w="1088" cap="flat">
                <a:noFill/>
                <a:prstDash val="solid"/>
                <a:miter/>
              </a:ln>
            </p:spPr>
            <p:txBody>
              <a:bodyPr rtlCol="0" anchor="ctr"/>
              <a:lstStyle/>
              <a:p>
                <a:endParaRPr lang="en-US"/>
              </a:p>
            </p:txBody>
          </p:sp>
          <p:sp>
            <p:nvSpPr>
              <p:cNvPr id="58" name="Freihandform 57">
                <a:extLst>
                  <a:ext uri="{FF2B5EF4-FFF2-40B4-BE49-F238E27FC236}">
                    <a16:creationId xmlns:a16="http://schemas.microsoft.com/office/drawing/2014/main" id="{DCE915F5-DDFE-EF10-086B-3B17214521F4}"/>
                  </a:ext>
                </a:extLst>
              </p:cNvPr>
              <p:cNvSpPr/>
              <p:nvPr/>
            </p:nvSpPr>
            <p:spPr>
              <a:xfrm>
                <a:off x="2005356" y="785718"/>
                <a:ext cx="226531" cy="195295"/>
              </a:xfrm>
              <a:custGeom>
                <a:avLst/>
                <a:gdLst>
                  <a:gd name="connsiteX0" fmla="*/ 226532 w 226531"/>
                  <a:gd name="connsiteY0" fmla="*/ 22681 h 195295"/>
                  <a:gd name="connsiteX1" fmla="*/ 226532 w 226531"/>
                  <a:gd name="connsiteY1" fmla="*/ 0 h 195295"/>
                  <a:gd name="connsiteX2" fmla="*/ 53676 w 226531"/>
                  <a:gd name="connsiteY2" fmla="*/ 0 h 195295"/>
                  <a:gd name="connsiteX3" fmla="*/ 26392 w 226531"/>
                  <a:gd name="connsiteY3" fmla="*/ 40688 h 195295"/>
                  <a:gd name="connsiteX4" fmla="*/ 26392 w 226531"/>
                  <a:gd name="connsiteY4" fmla="*/ 58282 h 195295"/>
                  <a:gd name="connsiteX5" fmla="*/ 0 w 226531"/>
                  <a:gd name="connsiteY5" fmla="*/ 84674 h 195295"/>
                  <a:gd name="connsiteX6" fmla="*/ 26392 w 226531"/>
                  <a:gd name="connsiteY6" fmla="*/ 111066 h 195295"/>
                  <a:gd name="connsiteX7" fmla="*/ 26392 w 226531"/>
                  <a:gd name="connsiteY7" fmla="*/ 119864 h 195295"/>
                  <a:gd name="connsiteX8" fmla="*/ 58874 w 226531"/>
                  <a:gd name="connsiteY8" fmla="*/ 168588 h 195295"/>
                  <a:gd name="connsiteX9" fmla="*/ 115716 w 226531"/>
                  <a:gd name="connsiteY9" fmla="*/ 192273 h 195295"/>
                  <a:gd name="connsiteX10" fmla="*/ 124213 w 226531"/>
                  <a:gd name="connsiteY10" fmla="*/ 195296 h 195295"/>
                  <a:gd name="connsiteX11" fmla="*/ 72573 w 226531"/>
                  <a:gd name="connsiteY11" fmla="*/ 150350 h 195295"/>
                  <a:gd name="connsiteX12" fmla="*/ 61581 w 226531"/>
                  <a:gd name="connsiteY12" fmla="*/ 122171 h 195295"/>
                  <a:gd name="connsiteX13" fmla="*/ 61581 w 226531"/>
                  <a:gd name="connsiteY13" fmla="*/ 58159 h 195295"/>
                  <a:gd name="connsiteX14" fmla="*/ 226532 w 226531"/>
                  <a:gd name="connsiteY14" fmla="*/ 22681 h 195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6531" h="195295">
                    <a:moveTo>
                      <a:pt x="226532" y="22681"/>
                    </a:moveTo>
                    <a:lnTo>
                      <a:pt x="226532" y="0"/>
                    </a:lnTo>
                    <a:lnTo>
                      <a:pt x="53676" y="0"/>
                    </a:lnTo>
                    <a:cubicBezTo>
                      <a:pt x="37669" y="6577"/>
                      <a:pt x="26392" y="22310"/>
                      <a:pt x="26392" y="40688"/>
                    </a:cubicBezTo>
                    <a:lnTo>
                      <a:pt x="26392" y="58282"/>
                    </a:lnTo>
                    <a:cubicBezTo>
                      <a:pt x="11816" y="58282"/>
                      <a:pt x="0" y="70098"/>
                      <a:pt x="0" y="84674"/>
                    </a:cubicBezTo>
                    <a:cubicBezTo>
                      <a:pt x="0" y="99251"/>
                      <a:pt x="11816" y="111066"/>
                      <a:pt x="26392" y="111066"/>
                    </a:cubicBezTo>
                    <a:lnTo>
                      <a:pt x="26392" y="119864"/>
                    </a:lnTo>
                    <a:cubicBezTo>
                      <a:pt x="26392" y="141173"/>
                      <a:pt x="39204" y="160392"/>
                      <a:pt x="58874" y="168588"/>
                    </a:cubicBezTo>
                    <a:lnTo>
                      <a:pt x="115716" y="192273"/>
                    </a:lnTo>
                    <a:cubicBezTo>
                      <a:pt x="118498" y="193432"/>
                      <a:pt x="121337" y="194430"/>
                      <a:pt x="124213" y="195296"/>
                    </a:cubicBezTo>
                    <a:cubicBezTo>
                      <a:pt x="99092" y="176919"/>
                      <a:pt x="82371" y="160854"/>
                      <a:pt x="72573" y="150350"/>
                    </a:cubicBezTo>
                    <a:cubicBezTo>
                      <a:pt x="65445" y="142707"/>
                      <a:pt x="61581" y="132622"/>
                      <a:pt x="61581" y="122171"/>
                    </a:cubicBezTo>
                    <a:lnTo>
                      <a:pt x="61581" y="58159"/>
                    </a:lnTo>
                    <a:cubicBezTo>
                      <a:pt x="89959" y="57461"/>
                      <a:pt x="179998" y="52858"/>
                      <a:pt x="226532" y="22681"/>
                    </a:cubicBezTo>
                    <a:close/>
                  </a:path>
                </a:pathLst>
              </a:custGeom>
              <a:solidFill>
                <a:srgbClr val="FFD7A3"/>
              </a:solidFill>
              <a:ln w="1088" cap="flat">
                <a:noFill/>
                <a:prstDash val="solid"/>
                <a:miter/>
              </a:ln>
            </p:spPr>
            <p:txBody>
              <a:bodyPr rtlCol="0" anchor="ctr"/>
              <a:lstStyle/>
              <a:p>
                <a:endParaRPr lang="en-US"/>
              </a:p>
            </p:txBody>
          </p:sp>
          <p:sp>
            <p:nvSpPr>
              <p:cNvPr id="59" name="Freihandform 58">
                <a:extLst>
                  <a:ext uri="{FF2B5EF4-FFF2-40B4-BE49-F238E27FC236}">
                    <a16:creationId xmlns:a16="http://schemas.microsoft.com/office/drawing/2014/main" id="{370225EC-F6EE-19CB-ABA4-31B3A7E2624A}"/>
                  </a:ext>
                </a:extLst>
              </p:cNvPr>
              <p:cNvSpPr/>
              <p:nvPr/>
            </p:nvSpPr>
            <p:spPr>
              <a:xfrm>
                <a:off x="2084532" y="852798"/>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60" name="Freihandform 59">
                <a:extLst>
                  <a:ext uri="{FF2B5EF4-FFF2-40B4-BE49-F238E27FC236}">
                    <a16:creationId xmlns:a16="http://schemas.microsoft.com/office/drawing/2014/main" id="{F5A6709D-FB81-C5AB-B90E-469393EFAA20}"/>
                  </a:ext>
                </a:extLst>
              </p:cNvPr>
              <p:cNvSpPr/>
              <p:nvPr/>
            </p:nvSpPr>
            <p:spPr>
              <a:xfrm>
                <a:off x="2207695" y="852798"/>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61" name="Freihandform 60">
                <a:extLst>
                  <a:ext uri="{FF2B5EF4-FFF2-40B4-BE49-F238E27FC236}">
                    <a16:creationId xmlns:a16="http://schemas.microsoft.com/office/drawing/2014/main" id="{E25CEE0D-59AA-8E06-A79C-EB14E31A1CA3}"/>
                  </a:ext>
                </a:extLst>
              </p:cNvPr>
              <p:cNvSpPr/>
              <p:nvPr/>
            </p:nvSpPr>
            <p:spPr>
              <a:xfrm>
                <a:off x="2110922" y="914377"/>
                <a:ext cx="87975" cy="26634"/>
              </a:xfrm>
              <a:custGeom>
                <a:avLst/>
                <a:gdLst>
                  <a:gd name="connsiteX0" fmla="*/ 43988 w 87975"/>
                  <a:gd name="connsiteY0" fmla="*/ 26635 h 26634"/>
                  <a:gd name="connsiteX1" fmla="*/ 3850 w 87975"/>
                  <a:gd name="connsiteY1" fmla="*/ 16072 h 26634"/>
                  <a:gd name="connsiteX2" fmla="*/ 1527 w 87975"/>
                  <a:gd name="connsiteY2" fmla="*/ 3852 h 26634"/>
                  <a:gd name="connsiteX3" fmla="*/ 13747 w 87975"/>
                  <a:gd name="connsiteY3" fmla="*/ 1528 h 26634"/>
                  <a:gd name="connsiteX4" fmla="*/ 43988 w 87975"/>
                  <a:gd name="connsiteY4" fmla="*/ 9041 h 26634"/>
                  <a:gd name="connsiteX5" fmla="*/ 74229 w 87975"/>
                  <a:gd name="connsiteY5" fmla="*/ 1528 h 26634"/>
                  <a:gd name="connsiteX6" fmla="*/ 86450 w 87975"/>
                  <a:gd name="connsiteY6" fmla="*/ 3852 h 26634"/>
                  <a:gd name="connsiteX7" fmla="*/ 84126 w 87975"/>
                  <a:gd name="connsiteY7" fmla="*/ 16072 h 26634"/>
                  <a:gd name="connsiteX8" fmla="*/ 43988 w 87975"/>
                  <a:gd name="connsiteY8" fmla="*/ 26635 h 2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975" h="26634">
                    <a:moveTo>
                      <a:pt x="43988" y="26635"/>
                    </a:moveTo>
                    <a:cubicBezTo>
                      <a:pt x="28347" y="26635"/>
                      <a:pt x="13717" y="22786"/>
                      <a:pt x="3850" y="16072"/>
                    </a:cubicBezTo>
                    <a:cubicBezTo>
                      <a:pt x="-166" y="13341"/>
                      <a:pt x="-1211" y="7868"/>
                      <a:pt x="1527" y="3852"/>
                    </a:cubicBezTo>
                    <a:cubicBezTo>
                      <a:pt x="4254" y="-160"/>
                      <a:pt x="9731" y="-1205"/>
                      <a:pt x="13747" y="1528"/>
                    </a:cubicBezTo>
                    <a:cubicBezTo>
                      <a:pt x="20663" y="6231"/>
                      <a:pt x="31969" y="9041"/>
                      <a:pt x="43988" y="9041"/>
                    </a:cubicBezTo>
                    <a:cubicBezTo>
                      <a:pt x="56007" y="9041"/>
                      <a:pt x="67313" y="6231"/>
                      <a:pt x="74229" y="1528"/>
                    </a:cubicBezTo>
                    <a:cubicBezTo>
                      <a:pt x="78254" y="-1212"/>
                      <a:pt x="83718" y="-164"/>
                      <a:pt x="86450" y="3852"/>
                    </a:cubicBezTo>
                    <a:cubicBezTo>
                      <a:pt x="89186" y="7868"/>
                      <a:pt x="88142" y="13341"/>
                      <a:pt x="84126" y="16072"/>
                    </a:cubicBezTo>
                    <a:cubicBezTo>
                      <a:pt x="74260" y="22786"/>
                      <a:pt x="59629" y="26635"/>
                      <a:pt x="43988" y="26635"/>
                    </a:cubicBezTo>
                    <a:close/>
                  </a:path>
                </a:pathLst>
              </a:custGeom>
              <a:solidFill>
                <a:srgbClr val="E4B07B"/>
              </a:solidFill>
              <a:ln w="1088" cap="flat">
                <a:noFill/>
                <a:prstDash val="solid"/>
                <a:miter/>
              </a:ln>
            </p:spPr>
            <p:txBody>
              <a:bodyPr rtlCol="0" anchor="ctr"/>
              <a:lstStyle/>
              <a:p>
                <a:endParaRPr lang="en-US"/>
              </a:p>
            </p:txBody>
          </p:sp>
          <p:sp>
            <p:nvSpPr>
              <p:cNvPr id="62" name="Freihandform 61">
                <a:extLst>
                  <a:ext uri="{FF2B5EF4-FFF2-40B4-BE49-F238E27FC236}">
                    <a16:creationId xmlns:a16="http://schemas.microsoft.com/office/drawing/2014/main" id="{4C6F1D10-9F39-2281-5363-42CDE5348F70}"/>
                  </a:ext>
                </a:extLst>
              </p:cNvPr>
              <p:cNvSpPr/>
              <p:nvPr/>
            </p:nvSpPr>
            <p:spPr>
              <a:xfrm>
                <a:off x="2043349" y="775821"/>
                <a:ext cx="194036" cy="51624"/>
              </a:xfrm>
              <a:custGeom>
                <a:avLst/>
                <a:gdLst>
                  <a:gd name="connsiteX0" fmla="*/ 5993 w 194036"/>
                  <a:gd name="connsiteY0" fmla="*/ 50585 h 51624"/>
                  <a:gd name="connsiteX1" fmla="*/ 93967 w 194036"/>
                  <a:gd name="connsiteY1" fmla="*/ 41787 h 51624"/>
                  <a:gd name="connsiteX2" fmla="*/ 111561 w 194036"/>
                  <a:gd name="connsiteY2" fmla="*/ 10997 h 51624"/>
                  <a:gd name="connsiteX3" fmla="*/ 111561 w 194036"/>
                  <a:gd name="connsiteY3" fmla="*/ 50585 h 51624"/>
                  <a:gd name="connsiteX4" fmla="*/ 194036 w 194036"/>
                  <a:gd name="connsiteY4" fmla="*/ 31532 h 51624"/>
                  <a:gd name="connsiteX5" fmla="*/ 194036 w 194036"/>
                  <a:gd name="connsiteY5" fmla="*/ 0 h 51624"/>
                  <a:gd name="connsiteX6" fmla="*/ 0 w 194036"/>
                  <a:gd name="connsiteY6" fmla="*/ 0 h 51624"/>
                  <a:gd name="connsiteX7" fmla="*/ 5993 w 194036"/>
                  <a:gd name="connsiteY7" fmla="*/ 50585 h 51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036" h="51624">
                    <a:moveTo>
                      <a:pt x="5993" y="50585"/>
                    </a:moveTo>
                    <a:cubicBezTo>
                      <a:pt x="5993" y="50585"/>
                      <a:pt x="62076" y="56083"/>
                      <a:pt x="93967" y="41787"/>
                    </a:cubicBezTo>
                    <a:cubicBezTo>
                      <a:pt x="98454" y="39776"/>
                      <a:pt x="111561" y="10997"/>
                      <a:pt x="111561" y="10997"/>
                    </a:cubicBezTo>
                    <a:lnTo>
                      <a:pt x="111561" y="50585"/>
                    </a:lnTo>
                    <a:cubicBezTo>
                      <a:pt x="111561" y="50585"/>
                      <a:pt x="152014" y="48492"/>
                      <a:pt x="194036" y="31532"/>
                    </a:cubicBezTo>
                    <a:lnTo>
                      <a:pt x="194036" y="0"/>
                    </a:lnTo>
                    <a:lnTo>
                      <a:pt x="0" y="0"/>
                    </a:lnTo>
                    <a:cubicBezTo>
                      <a:pt x="3995" y="20121"/>
                      <a:pt x="5993" y="50585"/>
                      <a:pt x="5993" y="50585"/>
                    </a:cubicBezTo>
                    <a:close/>
                  </a:path>
                </a:pathLst>
              </a:custGeom>
              <a:solidFill>
                <a:srgbClr val="9D6E48"/>
              </a:solidFill>
              <a:ln w="1088" cap="flat">
                <a:noFill/>
                <a:prstDash val="solid"/>
                <a:miter/>
              </a:ln>
            </p:spPr>
            <p:txBody>
              <a:bodyPr rtlCol="0" anchor="ctr"/>
              <a:lstStyle/>
              <a:p>
                <a:endParaRPr lang="en-US"/>
              </a:p>
            </p:txBody>
          </p:sp>
          <p:sp>
            <p:nvSpPr>
              <p:cNvPr id="63" name="Freihandform 62">
                <a:extLst>
                  <a:ext uri="{FF2B5EF4-FFF2-40B4-BE49-F238E27FC236}">
                    <a16:creationId xmlns:a16="http://schemas.microsoft.com/office/drawing/2014/main" id="{B87D5558-15BE-11B3-D81E-31E1C1EB7B42}"/>
                  </a:ext>
                </a:extLst>
              </p:cNvPr>
              <p:cNvSpPr/>
              <p:nvPr/>
            </p:nvSpPr>
            <p:spPr>
              <a:xfrm>
                <a:off x="1991510" y="1025842"/>
                <a:ext cx="326802" cy="152456"/>
              </a:xfrm>
              <a:custGeom>
                <a:avLst/>
                <a:gdLst>
                  <a:gd name="connsiteX0" fmla="*/ 292106 w 326802"/>
                  <a:gd name="connsiteY0" fmla="*/ 10074 h 152456"/>
                  <a:gd name="connsiteX1" fmla="*/ 273157 w 326802"/>
                  <a:gd name="connsiteY1" fmla="*/ 599 h 152456"/>
                  <a:gd name="connsiteX2" fmla="*/ 265257 w 326802"/>
                  <a:gd name="connsiteY2" fmla="*/ 4296 h 152456"/>
                  <a:gd name="connsiteX3" fmla="*/ 163399 w 326802"/>
                  <a:gd name="connsiteY3" fmla="*/ 82082 h 152456"/>
                  <a:gd name="connsiteX4" fmla="*/ 61531 w 326802"/>
                  <a:gd name="connsiteY4" fmla="*/ 4262 h 152456"/>
                  <a:gd name="connsiteX5" fmla="*/ 53673 w 326802"/>
                  <a:gd name="connsiteY5" fmla="*/ 584 h 152456"/>
                  <a:gd name="connsiteX6" fmla="*/ 36393 w 326802"/>
                  <a:gd name="connsiteY6" fmla="*/ 9224 h 152456"/>
                  <a:gd name="connsiteX7" fmla="*/ 10766 w 326802"/>
                  <a:gd name="connsiteY7" fmla="*/ 43601 h 152456"/>
                  <a:gd name="connsiteX8" fmla="*/ 236 w 326802"/>
                  <a:gd name="connsiteY8" fmla="*/ 122576 h 152456"/>
                  <a:gd name="connsiteX9" fmla="*/ 26396 w 326802"/>
                  <a:gd name="connsiteY9" fmla="*/ 152456 h 152456"/>
                  <a:gd name="connsiteX10" fmla="*/ 300407 w 326802"/>
                  <a:gd name="connsiteY10" fmla="*/ 152456 h 152456"/>
                  <a:gd name="connsiteX11" fmla="*/ 326567 w 326802"/>
                  <a:gd name="connsiteY11" fmla="*/ 122576 h 152456"/>
                  <a:gd name="connsiteX12" fmla="*/ 316036 w 326802"/>
                  <a:gd name="connsiteY12" fmla="*/ 43601 h 152456"/>
                  <a:gd name="connsiteX13" fmla="*/ 292106 w 326802"/>
                  <a:gd name="connsiteY13" fmla="*/ 10074 h 152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6802" h="152456">
                    <a:moveTo>
                      <a:pt x="292106" y="10074"/>
                    </a:moveTo>
                    <a:lnTo>
                      <a:pt x="273157" y="599"/>
                    </a:lnTo>
                    <a:cubicBezTo>
                      <a:pt x="269946" y="-1007"/>
                      <a:pt x="266199" y="832"/>
                      <a:pt x="265257" y="4296"/>
                    </a:cubicBezTo>
                    <a:cubicBezTo>
                      <a:pt x="253062" y="49120"/>
                      <a:pt x="212086" y="82082"/>
                      <a:pt x="163399" y="82082"/>
                    </a:cubicBezTo>
                    <a:cubicBezTo>
                      <a:pt x="114700" y="82082"/>
                      <a:pt x="73716" y="49103"/>
                      <a:pt x="61531" y="4262"/>
                    </a:cubicBezTo>
                    <a:cubicBezTo>
                      <a:pt x="60594" y="816"/>
                      <a:pt x="56867" y="-1013"/>
                      <a:pt x="53673" y="584"/>
                    </a:cubicBezTo>
                    <a:lnTo>
                      <a:pt x="36393" y="9224"/>
                    </a:lnTo>
                    <a:cubicBezTo>
                      <a:pt x="21646" y="16597"/>
                      <a:pt x="12693" y="29151"/>
                      <a:pt x="10766" y="43601"/>
                    </a:cubicBezTo>
                    <a:lnTo>
                      <a:pt x="236" y="122576"/>
                    </a:lnTo>
                    <a:cubicBezTo>
                      <a:pt x="-1873" y="138398"/>
                      <a:pt x="10435" y="152456"/>
                      <a:pt x="26396" y="152456"/>
                    </a:cubicBezTo>
                    <a:lnTo>
                      <a:pt x="300407" y="152456"/>
                    </a:lnTo>
                    <a:cubicBezTo>
                      <a:pt x="316368" y="152456"/>
                      <a:pt x="328677" y="138398"/>
                      <a:pt x="326567" y="122576"/>
                    </a:cubicBezTo>
                    <a:lnTo>
                      <a:pt x="316036" y="43601"/>
                    </a:lnTo>
                    <a:cubicBezTo>
                      <a:pt x="314110" y="29152"/>
                      <a:pt x="305147" y="16594"/>
                      <a:pt x="292106" y="10074"/>
                    </a:cubicBezTo>
                    <a:close/>
                  </a:path>
                </a:pathLst>
              </a:custGeom>
              <a:solidFill>
                <a:srgbClr val="97CCD2"/>
              </a:solidFill>
              <a:ln w="1088" cap="flat">
                <a:noFill/>
                <a:prstDash val="solid"/>
                <a:miter/>
              </a:ln>
            </p:spPr>
            <p:txBody>
              <a:bodyPr rtlCol="0" anchor="ctr"/>
              <a:lstStyle/>
              <a:p>
                <a:endParaRPr lang="en-US"/>
              </a:p>
            </p:txBody>
          </p:sp>
          <p:sp>
            <p:nvSpPr>
              <p:cNvPr id="64" name="Freihandform 63">
                <a:extLst>
                  <a:ext uri="{FF2B5EF4-FFF2-40B4-BE49-F238E27FC236}">
                    <a16:creationId xmlns:a16="http://schemas.microsoft.com/office/drawing/2014/main" id="{97760155-3999-8ECA-819C-306893084473}"/>
                  </a:ext>
                </a:extLst>
              </p:cNvPr>
              <p:cNvSpPr/>
              <p:nvPr/>
            </p:nvSpPr>
            <p:spPr>
              <a:xfrm>
                <a:off x="1991508" y="1056373"/>
                <a:ext cx="66631" cy="121926"/>
              </a:xfrm>
              <a:custGeom>
                <a:avLst/>
                <a:gdLst>
                  <a:gd name="connsiteX0" fmla="*/ 14775 w 66631"/>
                  <a:gd name="connsiteY0" fmla="*/ 0 h 121926"/>
                  <a:gd name="connsiteX1" fmla="*/ 10766 w 66631"/>
                  <a:gd name="connsiteY1" fmla="*/ 13072 h 121926"/>
                  <a:gd name="connsiteX2" fmla="*/ 236 w 66631"/>
                  <a:gd name="connsiteY2" fmla="*/ 92047 h 121926"/>
                  <a:gd name="connsiteX3" fmla="*/ 26397 w 66631"/>
                  <a:gd name="connsiteY3" fmla="*/ 121927 h 121926"/>
                  <a:gd name="connsiteX4" fmla="*/ 66632 w 66631"/>
                  <a:gd name="connsiteY4" fmla="*/ 121927 h 121926"/>
                  <a:gd name="connsiteX5" fmla="*/ 66632 w 66631"/>
                  <a:gd name="connsiteY5" fmla="*/ 86737 h 121926"/>
                  <a:gd name="connsiteX6" fmla="*/ 56075 w 66631"/>
                  <a:gd name="connsiteY6" fmla="*/ 55067 h 121926"/>
                  <a:gd name="connsiteX7" fmla="*/ 14775 w 66631"/>
                  <a:gd name="connsiteY7" fmla="*/ 0 h 121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631" h="121926">
                    <a:moveTo>
                      <a:pt x="14775" y="0"/>
                    </a:moveTo>
                    <a:cubicBezTo>
                      <a:pt x="12781" y="4106"/>
                      <a:pt x="11380" y="8476"/>
                      <a:pt x="10766" y="13072"/>
                    </a:cubicBezTo>
                    <a:lnTo>
                      <a:pt x="236" y="92047"/>
                    </a:lnTo>
                    <a:cubicBezTo>
                      <a:pt x="-1873" y="107869"/>
                      <a:pt x="10435" y="121927"/>
                      <a:pt x="26397" y="121927"/>
                    </a:cubicBezTo>
                    <a:lnTo>
                      <a:pt x="66632" y="121927"/>
                    </a:lnTo>
                    <a:lnTo>
                      <a:pt x="66632" y="86737"/>
                    </a:lnTo>
                    <a:cubicBezTo>
                      <a:pt x="66632" y="75316"/>
                      <a:pt x="62927" y="64204"/>
                      <a:pt x="56075" y="55067"/>
                    </a:cubicBezTo>
                    <a:lnTo>
                      <a:pt x="14775" y="0"/>
                    </a:lnTo>
                    <a:close/>
                  </a:path>
                </a:pathLst>
              </a:custGeom>
              <a:solidFill>
                <a:srgbClr val="26ABB4"/>
              </a:solidFill>
              <a:ln w="1088" cap="flat">
                <a:noFill/>
                <a:prstDash val="solid"/>
                <a:miter/>
              </a:ln>
            </p:spPr>
            <p:txBody>
              <a:bodyPr rtlCol="0" anchor="ctr"/>
              <a:lstStyle/>
              <a:p>
                <a:endParaRPr lang="en-US"/>
              </a:p>
            </p:txBody>
          </p:sp>
          <p:sp>
            <p:nvSpPr>
              <p:cNvPr id="65" name="Freihandform 64">
                <a:extLst>
                  <a:ext uri="{FF2B5EF4-FFF2-40B4-BE49-F238E27FC236}">
                    <a16:creationId xmlns:a16="http://schemas.microsoft.com/office/drawing/2014/main" id="{F311A023-6F39-7810-7A67-EB641D426B22}"/>
                  </a:ext>
                </a:extLst>
              </p:cNvPr>
              <p:cNvSpPr/>
              <p:nvPr/>
            </p:nvSpPr>
            <p:spPr>
              <a:xfrm>
                <a:off x="2251681" y="1056373"/>
                <a:ext cx="66631" cy="121926"/>
              </a:xfrm>
              <a:custGeom>
                <a:avLst/>
                <a:gdLst>
                  <a:gd name="connsiteX0" fmla="*/ 51857 w 66631"/>
                  <a:gd name="connsiteY0" fmla="*/ 0 h 121926"/>
                  <a:gd name="connsiteX1" fmla="*/ 55865 w 66631"/>
                  <a:gd name="connsiteY1" fmla="*/ 13072 h 121926"/>
                  <a:gd name="connsiteX2" fmla="*/ 66396 w 66631"/>
                  <a:gd name="connsiteY2" fmla="*/ 92047 h 121926"/>
                  <a:gd name="connsiteX3" fmla="*/ 40235 w 66631"/>
                  <a:gd name="connsiteY3" fmla="*/ 121927 h 121926"/>
                  <a:gd name="connsiteX4" fmla="*/ 0 w 66631"/>
                  <a:gd name="connsiteY4" fmla="*/ 121927 h 121926"/>
                  <a:gd name="connsiteX5" fmla="*/ 0 w 66631"/>
                  <a:gd name="connsiteY5" fmla="*/ 86737 h 121926"/>
                  <a:gd name="connsiteX6" fmla="*/ 10557 w 66631"/>
                  <a:gd name="connsiteY6" fmla="*/ 55067 h 121926"/>
                  <a:gd name="connsiteX7" fmla="*/ 51857 w 66631"/>
                  <a:gd name="connsiteY7" fmla="*/ 0 h 121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631" h="121926">
                    <a:moveTo>
                      <a:pt x="51857" y="0"/>
                    </a:moveTo>
                    <a:cubicBezTo>
                      <a:pt x="53851" y="4106"/>
                      <a:pt x="55252" y="8476"/>
                      <a:pt x="55865" y="13072"/>
                    </a:cubicBezTo>
                    <a:lnTo>
                      <a:pt x="66396" y="92047"/>
                    </a:lnTo>
                    <a:cubicBezTo>
                      <a:pt x="68505" y="107869"/>
                      <a:pt x="56196" y="121927"/>
                      <a:pt x="40235" y="121927"/>
                    </a:cubicBezTo>
                    <a:lnTo>
                      <a:pt x="0" y="121927"/>
                    </a:lnTo>
                    <a:lnTo>
                      <a:pt x="0" y="86737"/>
                    </a:lnTo>
                    <a:cubicBezTo>
                      <a:pt x="0" y="75316"/>
                      <a:pt x="3704" y="64204"/>
                      <a:pt x="10557" y="55067"/>
                    </a:cubicBezTo>
                    <a:lnTo>
                      <a:pt x="51857" y="0"/>
                    </a:lnTo>
                    <a:close/>
                  </a:path>
                </a:pathLst>
              </a:custGeom>
              <a:solidFill>
                <a:srgbClr val="26ABB4"/>
              </a:solidFill>
              <a:ln w="1088" cap="flat">
                <a:noFill/>
                <a:prstDash val="solid"/>
                <a:miter/>
              </a:ln>
            </p:spPr>
            <p:txBody>
              <a:bodyPr rtlCol="0" anchor="ctr"/>
              <a:lstStyle/>
              <a:p>
                <a:endParaRPr lang="en-US"/>
              </a:p>
            </p:txBody>
          </p:sp>
          <p:sp>
            <p:nvSpPr>
              <p:cNvPr id="66" name="Freihandform 65">
                <a:extLst>
                  <a:ext uri="{FF2B5EF4-FFF2-40B4-BE49-F238E27FC236}">
                    <a16:creationId xmlns:a16="http://schemas.microsoft.com/office/drawing/2014/main" id="{997AB1EB-BD6D-141F-B6F3-0A7C04AC2BC2}"/>
                  </a:ext>
                </a:extLst>
              </p:cNvPr>
              <p:cNvSpPr/>
              <p:nvPr/>
            </p:nvSpPr>
            <p:spPr>
              <a:xfrm>
                <a:off x="2207695" y="760589"/>
                <a:ext cx="57182" cy="42887"/>
              </a:xfrm>
              <a:custGeom>
                <a:avLst/>
                <a:gdLst>
                  <a:gd name="connsiteX0" fmla="*/ 57183 w 57182"/>
                  <a:gd name="connsiteY0" fmla="*/ 21444 h 42887"/>
                  <a:gd name="connsiteX1" fmla="*/ 21444 w 57182"/>
                  <a:gd name="connsiteY1" fmla="*/ 42887 h 42887"/>
                  <a:gd name="connsiteX2" fmla="*/ 0 w 57182"/>
                  <a:gd name="connsiteY2" fmla="*/ 21444 h 42887"/>
                  <a:gd name="connsiteX3" fmla="*/ 21444 w 57182"/>
                  <a:gd name="connsiteY3" fmla="*/ 0 h 42887"/>
                  <a:gd name="connsiteX4" fmla="*/ 57183 w 57182"/>
                  <a:gd name="connsiteY4" fmla="*/ 21444 h 42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82" h="42887">
                    <a:moveTo>
                      <a:pt x="57183" y="21444"/>
                    </a:moveTo>
                    <a:cubicBezTo>
                      <a:pt x="57183" y="33287"/>
                      <a:pt x="33287" y="42887"/>
                      <a:pt x="21444" y="42887"/>
                    </a:cubicBezTo>
                    <a:cubicBezTo>
                      <a:pt x="9600" y="42887"/>
                      <a:pt x="0" y="33287"/>
                      <a:pt x="0" y="21444"/>
                    </a:cubicBezTo>
                    <a:cubicBezTo>
                      <a:pt x="0" y="9600"/>
                      <a:pt x="9600" y="0"/>
                      <a:pt x="21444" y="0"/>
                    </a:cubicBezTo>
                    <a:cubicBezTo>
                      <a:pt x="33287" y="0"/>
                      <a:pt x="57183" y="9601"/>
                      <a:pt x="57183" y="21444"/>
                    </a:cubicBezTo>
                    <a:close/>
                  </a:path>
                </a:pathLst>
              </a:custGeom>
              <a:solidFill>
                <a:srgbClr val="26ABB4"/>
              </a:solidFill>
              <a:ln w="1088" cap="flat">
                <a:noFill/>
                <a:prstDash val="solid"/>
                <a:miter/>
              </a:ln>
            </p:spPr>
            <p:txBody>
              <a:bodyPr rtlCol="0" anchor="ctr"/>
              <a:lstStyle/>
              <a:p>
                <a:endParaRPr lang="en-US"/>
              </a:p>
            </p:txBody>
          </p:sp>
          <p:sp>
            <p:nvSpPr>
              <p:cNvPr id="67" name="Freihandform 66">
                <a:extLst>
                  <a:ext uri="{FF2B5EF4-FFF2-40B4-BE49-F238E27FC236}">
                    <a16:creationId xmlns:a16="http://schemas.microsoft.com/office/drawing/2014/main" id="{086CFF84-6DAD-306A-A10F-835955839961}"/>
                  </a:ext>
                </a:extLst>
              </p:cNvPr>
              <p:cNvSpPr/>
              <p:nvPr/>
            </p:nvSpPr>
            <p:spPr>
              <a:xfrm>
                <a:off x="2264877" y="760589"/>
                <a:ext cx="57182" cy="42887"/>
              </a:xfrm>
              <a:custGeom>
                <a:avLst/>
                <a:gdLst>
                  <a:gd name="connsiteX0" fmla="*/ 0 w 57182"/>
                  <a:gd name="connsiteY0" fmla="*/ 21444 h 42887"/>
                  <a:gd name="connsiteX1" fmla="*/ 35739 w 57182"/>
                  <a:gd name="connsiteY1" fmla="*/ 0 h 42887"/>
                  <a:gd name="connsiteX2" fmla="*/ 57183 w 57182"/>
                  <a:gd name="connsiteY2" fmla="*/ 21444 h 42887"/>
                  <a:gd name="connsiteX3" fmla="*/ 35739 w 57182"/>
                  <a:gd name="connsiteY3" fmla="*/ 42887 h 42887"/>
                  <a:gd name="connsiteX4" fmla="*/ 0 w 57182"/>
                  <a:gd name="connsiteY4" fmla="*/ 21444 h 42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82" h="42887">
                    <a:moveTo>
                      <a:pt x="0" y="21444"/>
                    </a:moveTo>
                    <a:cubicBezTo>
                      <a:pt x="0" y="9600"/>
                      <a:pt x="23896" y="0"/>
                      <a:pt x="35739" y="0"/>
                    </a:cubicBezTo>
                    <a:cubicBezTo>
                      <a:pt x="47583" y="0"/>
                      <a:pt x="57183" y="9600"/>
                      <a:pt x="57183" y="21444"/>
                    </a:cubicBezTo>
                    <a:cubicBezTo>
                      <a:pt x="57183" y="33287"/>
                      <a:pt x="47583" y="42887"/>
                      <a:pt x="35739" y="42887"/>
                    </a:cubicBezTo>
                    <a:cubicBezTo>
                      <a:pt x="23896" y="42887"/>
                      <a:pt x="0" y="33287"/>
                      <a:pt x="0" y="21444"/>
                    </a:cubicBezTo>
                    <a:close/>
                  </a:path>
                </a:pathLst>
              </a:custGeom>
              <a:solidFill>
                <a:srgbClr val="26ABB4"/>
              </a:solidFill>
              <a:ln w="1088" cap="flat">
                <a:noFill/>
                <a:prstDash val="solid"/>
                <a:miter/>
              </a:ln>
            </p:spPr>
            <p:txBody>
              <a:bodyPr rtlCol="0" anchor="ctr"/>
              <a:lstStyle/>
              <a:p>
                <a:endParaRPr lang="en-US"/>
              </a:p>
            </p:txBody>
          </p:sp>
          <p:sp>
            <p:nvSpPr>
              <p:cNvPr id="68" name="Freihandform 67">
                <a:extLst>
                  <a:ext uri="{FF2B5EF4-FFF2-40B4-BE49-F238E27FC236}">
                    <a16:creationId xmlns:a16="http://schemas.microsoft.com/office/drawing/2014/main" id="{206EEA36-AA84-15CB-19F8-39033D82F8E3}"/>
                  </a:ext>
                </a:extLst>
              </p:cNvPr>
              <p:cNvSpPr/>
              <p:nvPr/>
            </p:nvSpPr>
            <p:spPr>
              <a:xfrm>
                <a:off x="2225560" y="780748"/>
                <a:ext cx="45782" cy="53683"/>
              </a:xfrm>
              <a:custGeom>
                <a:avLst/>
                <a:gdLst>
                  <a:gd name="connsiteX0" fmla="*/ 39317 w 45782"/>
                  <a:gd name="connsiteY0" fmla="*/ 1285 h 53683"/>
                  <a:gd name="connsiteX1" fmla="*/ 40018 w 45782"/>
                  <a:gd name="connsiteY1" fmla="*/ 42958 h 53683"/>
                  <a:gd name="connsiteX2" fmla="*/ 10725 w 45782"/>
                  <a:gd name="connsiteY2" fmla="*/ 50807 h 53683"/>
                  <a:gd name="connsiteX3" fmla="*/ 2876 w 45782"/>
                  <a:gd name="connsiteY3" fmla="*/ 21514 h 53683"/>
                  <a:gd name="connsiteX4" fmla="*/ 39317 w 45782"/>
                  <a:gd name="connsiteY4" fmla="*/ 1285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2" h="53683">
                    <a:moveTo>
                      <a:pt x="39317" y="1285"/>
                    </a:moveTo>
                    <a:cubicBezTo>
                      <a:pt x="49573" y="7207"/>
                      <a:pt x="45939" y="32701"/>
                      <a:pt x="40018" y="42958"/>
                    </a:cubicBezTo>
                    <a:cubicBezTo>
                      <a:pt x="34097" y="53214"/>
                      <a:pt x="20982" y="56728"/>
                      <a:pt x="10725" y="50807"/>
                    </a:cubicBezTo>
                    <a:cubicBezTo>
                      <a:pt x="469" y="44887"/>
                      <a:pt x="-3045" y="31771"/>
                      <a:pt x="2876" y="21514"/>
                    </a:cubicBezTo>
                    <a:cubicBezTo>
                      <a:pt x="8799" y="11258"/>
                      <a:pt x="29061" y="-4637"/>
                      <a:pt x="39317" y="1285"/>
                    </a:cubicBezTo>
                    <a:close/>
                  </a:path>
                </a:pathLst>
              </a:custGeom>
              <a:solidFill>
                <a:srgbClr val="D0E8EA"/>
              </a:solidFill>
              <a:ln w="1088" cap="flat">
                <a:noFill/>
                <a:prstDash val="solid"/>
                <a:miter/>
              </a:ln>
            </p:spPr>
            <p:txBody>
              <a:bodyPr rtlCol="0" anchor="ctr"/>
              <a:lstStyle/>
              <a:p>
                <a:endParaRPr lang="en-US"/>
              </a:p>
            </p:txBody>
          </p:sp>
          <p:sp>
            <p:nvSpPr>
              <p:cNvPr id="69" name="Freihandform 68">
                <a:extLst>
                  <a:ext uri="{FF2B5EF4-FFF2-40B4-BE49-F238E27FC236}">
                    <a16:creationId xmlns:a16="http://schemas.microsoft.com/office/drawing/2014/main" id="{DB650A1A-333D-56BB-49A1-2D084E6E222D}"/>
                  </a:ext>
                </a:extLst>
              </p:cNvPr>
              <p:cNvSpPr/>
              <p:nvPr/>
            </p:nvSpPr>
            <p:spPr>
              <a:xfrm>
                <a:off x="2258411" y="729635"/>
                <a:ext cx="45783" cy="53683"/>
              </a:xfrm>
              <a:custGeom>
                <a:avLst/>
                <a:gdLst>
                  <a:gd name="connsiteX0" fmla="*/ 6466 w 45783"/>
                  <a:gd name="connsiteY0" fmla="*/ 52398 h 53683"/>
                  <a:gd name="connsiteX1" fmla="*/ 5765 w 45783"/>
                  <a:gd name="connsiteY1" fmla="*/ 10725 h 53683"/>
                  <a:gd name="connsiteX2" fmla="*/ 35058 w 45783"/>
                  <a:gd name="connsiteY2" fmla="*/ 2876 h 53683"/>
                  <a:gd name="connsiteX3" fmla="*/ 42908 w 45783"/>
                  <a:gd name="connsiteY3" fmla="*/ 32169 h 53683"/>
                  <a:gd name="connsiteX4" fmla="*/ 6466 w 45783"/>
                  <a:gd name="connsiteY4" fmla="*/ 52398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3" h="53683">
                    <a:moveTo>
                      <a:pt x="6466" y="52398"/>
                    </a:moveTo>
                    <a:cubicBezTo>
                      <a:pt x="-3791" y="46477"/>
                      <a:pt x="-156" y="20982"/>
                      <a:pt x="5765" y="10725"/>
                    </a:cubicBezTo>
                    <a:cubicBezTo>
                      <a:pt x="11687" y="469"/>
                      <a:pt x="24802" y="-3045"/>
                      <a:pt x="35058" y="2876"/>
                    </a:cubicBezTo>
                    <a:cubicBezTo>
                      <a:pt x="45315" y="8797"/>
                      <a:pt x="48828" y="21912"/>
                      <a:pt x="42908" y="32169"/>
                    </a:cubicBezTo>
                    <a:cubicBezTo>
                      <a:pt x="36985" y="42426"/>
                      <a:pt x="16723" y="58320"/>
                      <a:pt x="6466" y="52398"/>
                    </a:cubicBezTo>
                    <a:close/>
                  </a:path>
                </a:pathLst>
              </a:custGeom>
              <a:solidFill>
                <a:srgbClr val="D0E8EA"/>
              </a:solidFill>
              <a:ln w="1088" cap="flat">
                <a:noFill/>
                <a:prstDash val="solid"/>
                <a:miter/>
              </a:ln>
            </p:spPr>
            <p:txBody>
              <a:bodyPr rtlCol="0" anchor="ctr"/>
              <a:lstStyle/>
              <a:p>
                <a:endParaRPr lang="en-US"/>
              </a:p>
            </p:txBody>
          </p:sp>
          <p:sp>
            <p:nvSpPr>
              <p:cNvPr id="70" name="Freihandform 69">
                <a:extLst>
                  <a:ext uri="{FF2B5EF4-FFF2-40B4-BE49-F238E27FC236}">
                    <a16:creationId xmlns:a16="http://schemas.microsoft.com/office/drawing/2014/main" id="{20B48DFE-95E2-FD04-A889-11A7F9E9C2B7}"/>
                  </a:ext>
                </a:extLst>
              </p:cNvPr>
              <p:cNvSpPr/>
              <p:nvPr/>
            </p:nvSpPr>
            <p:spPr>
              <a:xfrm>
                <a:off x="2258411" y="780748"/>
                <a:ext cx="45783" cy="53683"/>
              </a:xfrm>
              <a:custGeom>
                <a:avLst/>
                <a:gdLst>
                  <a:gd name="connsiteX0" fmla="*/ 6466 w 45783"/>
                  <a:gd name="connsiteY0" fmla="*/ 1285 h 53683"/>
                  <a:gd name="connsiteX1" fmla="*/ 5765 w 45783"/>
                  <a:gd name="connsiteY1" fmla="*/ 42958 h 53683"/>
                  <a:gd name="connsiteX2" fmla="*/ 35058 w 45783"/>
                  <a:gd name="connsiteY2" fmla="*/ 50807 h 53683"/>
                  <a:gd name="connsiteX3" fmla="*/ 42908 w 45783"/>
                  <a:gd name="connsiteY3" fmla="*/ 21514 h 53683"/>
                  <a:gd name="connsiteX4" fmla="*/ 6466 w 45783"/>
                  <a:gd name="connsiteY4" fmla="*/ 1285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3" h="53683">
                    <a:moveTo>
                      <a:pt x="6466" y="1285"/>
                    </a:moveTo>
                    <a:cubicBezTo>
                      <a:pt x="-3791" y="7207"/>
                      <a:pt x="-156" y="32701"/>
                      <a:pt x="5765" y="42958"/>
                    </a:cubicBezTo>
                    <a:cubicBezTo>
                      <a:pt x="11687" y="53214"/>
                      <a:pt x="24802" y="56728"/>
                      <a:pt x="35058" y="50807"/>
                    </a:cubicBezTo>
                    <a:cubicBezTo>
                      <a:pt x="45315" y="44887"/>
                      <a:pt x="48828" y="31771"/>
                      <a:pt x="42908" y="21514"/>
                    </a:cubicBezTo>
                    <a:cubicBezTo>
                      <a:pt x="36985" y="11258"/>
                      <a:pt x="16723" y="-4637"/>
                      <a:pt x="6466" y="1285"/>
                    </a:cubicBezTo>
                    <a:close/>
                  </a:path>
                </a:pathLst>
              </a:custGeom>
              <a:solidFill>
                <a:srgbClr val="97CCD2"/>
              </a:solidFill>
              <a:ln w="1088" cap="flat">
                <a:noFill/>
                <a:prstDash val="solid"/>
                <a:miter/>
              </a:ln>
            </p:spPr>
            <p:txBody>
              <a:bodyPr rtlCol="0" anchor="ctr"/>
              <a:lstStyle/>
              <a:p>
                <a:endParaRPr lang="en-US"/>
              </a:p>
            </p:txBody>
          </p:sp>
          <p:sp>
            <p:nvSpPr>
              <p:cNvPr id="71" name="Freihandform 70">
                <a:extLst>
                  <a:ext uri="{FF2B5EF4-FFF2-40B4-BE49-F238E27FC236}">
                    <a16:creationId xmlns:a16="http://schemas.microsoft.com/office/drawing/2014/main" id="{BC36D95B-8FAC-B862-0C2D-7ADB3C385407}"/>
                  </a:ext>
                </a:extLst>
              </p:cNvPr>
              <p:cNvSpPr/>
              <p:nvPr/>
            </p:nvSpPr>
            <p:spPr>
              <a:xfrm>
                <a:off x="2225560" y="729635"/>
                <a:ext cx="45782" cy="53683"/>
              </a:xfrm>
              <a:custGeom>
                <a:avLst/>
                <a:gdLst>
                  <a:gd name="connsiteX0" fmla="*/ 39317 w 45782"/>
                  <a:gd name="connsiteY0" fmla="*/ 52398 h 53683"/>
                  <a:gd name="connsiteX1" fmla="*/ 40018 w 45782"/>
                  <a:gd name="connsiteY1" fmla="*/ 10725 h 53683"/>
                  <a:gd name="connsiteX2" fmla="*/ 10725 w 45782"/>
                  <a:gd name="connsiteY2" fmla="*/ 2876 h 53683"/>
                  <a:gd name="connsiteX3" fmla="*/ 2876 w 45782"/>
                  <a:gd name="connsiteY3" fmla="*/ 32169 h 53683"/>
                  <a:gd name="connsiteX4" fmla="*/ 39317 w 45782"/>
                  <a:gd name="connsiteY4" fmla="*/ 52398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2" h="53683">
                    <a:moveTo>
                      <a:pt x="39317" y="52398"/>
                    </a:moveTo>
                    <a:cubicBezTo>
                      <a:pt x="49573" y="46477"/>
                      <a:pt x="45939" y="20982"/>
                      <a:pt x="40018" y="10725"/>
                    </a:cubicBezTo>
                    <a:cubicBezTo>
                      <a:pt x="34097" y="469"/>
                      <a:pt x="20982" y="-3045"/>
                      <a:pt x="10725" y="2876"/>
                    </a:cubicBezTo>
                    <a:cubicBezTo>
                      <a:pt x="469" y="8797"/>
                      <a:pt x="-3045" y="21912"/>
                      <a:pt x="2876" y="32169"/>
                    </a:cubicBezTo>
                    <a:cubicBezTo>
                      <a:pt x="8799" y="42426"/>
                      <a:pt x="29061" y="58320"/>
                      <a:pt x="39317" y="52398"/>
                    </a:cubicBezTo>
                    <a:close/>
                  </a:path>
                </a:pathLst>
              </a:custGeom>
              <a:solidFill>
                <a:srgbClr val="97CCD2"/>
              </a:solidFill>
              <a:ln w="1088" cap="flat">
                <a:noFill/>
                <a:prstDash val="solid"/>
                <a:miter/>
              </a:ln>
            </p:spPr>
            <p:txBody>
              <a:bodyPr rtlCol="0" anchor="ctr"/>
              <a:lstStyle/>
              <a:p>
                <a:endParaRPr lang="en-US"/>
              </a:p>
            </p:txBody>
          </p:sp>
          <p:sp>
            <p:nvSpPr>
              <p:cNvPr id="72" name="Freihandform 71">
                <a:extLst>
                  <a:ext uri="{FF2B5EF4-FFF2-40B4-BE49-F238E27FC236}">
                    <a16:creationId xmlns:a16="http://schemas.microsoft.com/office/drawing/2014/main" id="{2791006A-1D2C-CA66-EC76-E9E57935A485}"/>
                  </a:ext>
                </a:extLst>
              </p:cNvPr>
              <p:cNvSpPr/>
              <p:nvPr/>
            </p:nvSpPr>
            <p:spPr>
              <a:xfrm>
                <a:off x="2250582" y="767737"/>
                <a:ext cx="28591" cy="28591"/>
              </a:xfrm>
              <a:custGeom>
                <a:avLst/>
                <a:gdLst>
                  <a:gd name="connsiteX0" fmla="*/ 28591 w 28591"/>
                  <a:gd name="connsiteY0" fmla="*/ 14296 h 28591"/>
                  <a:gd name="connsiteX1" fmla="*/ 14296 w 28591"/>
                  <a:gd name="connsiteY1" fmla="*/ 28591 h 28591"/>
                  <a:gd name="connsiteX2" fmla="*/ 0 w 28591"/>
                  <a:gd name="connsiteY2" fmla="*/ 14296 h 28591"/>
                  <a:gd name="connsiteX3" fmla="*/ 14296 w 28591"/>
                  <a:gd name="connsiteY3" fmla="*/ 0 h 28591"/>
                  <a:gd name="connsiteX4" fmla="*/ 28591 w 28591"/>
                  <a:gd name="connsiteY4" fmla="*/ 14296 h 28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91" h="28591">
                    <a:moveTo>
                      <a:pt x="28591" y="14296"/>
                    </a:moveTo>
                    <a:cubicBezTo>
                      <a:pt x="28591" y="22191"/>
                      <a:pt x="22191" y="28591"/>
                      <a:pt x="14296" y="28591"/>
                    </a:cubicBezTo>
                    <a:cubicBezTo>
                      <a:pt x="6400" y="28591"/>
                      <a:pt x="0" y="22191"/>
                      <a:pt x="0" y="14296"/>
                    </a:cubicBezTo>
                    <a:cubicBezTo>
                      <a:pt x="0" y="6400"/>
                      <a:pt x="6400" y="0"/>
                      <a:pt x="14296" y="0"/>
                    </a:cubicBezTo>
                    <a:cubicBezTo>
                      <a:pt x="22191" y="0"/>
                      <a:pt x="28591" y="6400"/>
                      <a:pt x="28591" y="14296"/>
                    </a:cubicBezTo>
                    <a:close/>
                  </a:path>
                </a:pathLst>
              </a:custGeom>
              <a:solidFill>
                <a:srgbClr val="FFFFFF"/>
              </a:solidFill>
              <a:ln w="1088" cap="flat">
                <a:noFill/>
                <a:prstDash val="solid"/>
                <a:miter/>
              </a:ln>
            </p:spPr>
            <p:txBody>
              <a:bodyPr rtlCol="0" anchor="ctr"/>
              <a:lstStyle/>
              <a:p>
                <a:endParaRPr lang="en-US"/>
              </a:p>
            </p:txBody>
          </p:sp>
          <p:sp>
            <p:nvSpPr>
              <p:cNvPr id="73" name="Freihandform 72">
                <a:extLst>
                  <a:ext uri="{FF2B5EF4-FFF2-40B4-BE49-F238E27FC236}">
                    <a16:creationId xmlns:a16="http://schemas.microsoft.com/office/drawing/2014/main" id="{E1366E3A-EA31-74E0-361A-308BDF6531F1}"/>
                  </a:ext>
                </a:extLst>
              </p:cNvPr>
              <p:cNvSpPr/>
              <p:nvPr/>
            </p:nvSpPr>
            <p:spPr>
              <a:xfrm>
                <a:off x="2043345" y="775821"/>
                <a:ext cx="63160" cy="51614"/>
              </a:xfrm>
              <a:custGeom>
                <a:avLst/>
                <a:gdLst>
                  <a:gd name="connsiteX0" fmla="*/ 0 w 63160"/>
                  <a:gd name="connsiteY0" fmla="*/ 0 h 51614"/>
                  <a:gd name="connsiteX1" fmla="*/ 5999 w 63160"/>
                  <a:gd name="connsiteY1" fmla="*/ 50585 h 51614"/>
                  <a:gd name="connsiteX2" fmla="*/ 57683 w 63160"/>
                  <a:gd name="connsiteY2" fmla="*/ 50337 h 51614"/>
                  <a:gd name="connsiteX3" fmla="*/ 57683 w 63160"/>
                  <a:gd name="connsiteY3" fmla="*/ 49485 h 51614"/>
                  <a:gd name="connsiteX4" fmla="*/ 63161 w 63160"/>
                  <a:gd name="connsiteY4" fmla="*/ 0 h 51614"/>
                  <a:gd name="connsiteX5" fmla="*/ 0 w 63160"/>
                  <a:gd name="connsiteY5" fmla="*/ 0 h 51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160" h="51614">
                    <a:moveTo>
                      <a:pt x="0" y="0"/>
                    </a:moveTo>
                    <a:cubicBezTo>
                      <a:pt x="3997" y="20121"/>
                      <a:pt x="5999" y="50585"/>
                      <a:pt x="5999" y="50585"/>
                    </a:cubicBezTo>
                    <a:cubicBezTo>
                      <a:pt x="5999" y="50585"/>
                      <a:pt x="31369" y="53058"/>
                      <a:pt x="57683" y="50337"/>
                    </a:cubicBezTo>
                    <a:cubicBezTo>
                      <a:pt x="57683" y="50056"/>
                      <a:pt x="57683" y="49760"/>
                      <a:pt x="57683" y="49485"/>
                    </a:cubicBezTo>
                    <a:cubicBezTo>
                      <a:pt x="57683" y="32566"/>
                      <a:pt x="59553" y="15972"/>
                      <a:pt x="63161" y="0"/>
                    </a:cubicBezTo>
                    <a:lnTo>
                      <a:pt x="0" y="0"/>
                    </a:lnTo>
                    <a:close/>
                  </a:path>
                </a:pathLst>
              </a:custGeom>
              <a:solidFill>
                <a:srgbClr val="8D5F3D"/>
              </a:solidFill>
              <a:ln w="1088" cap="flat">
                <a:noFill/>
                <a:prstDash val="solid"/>
                <a:miter/>
              </a:ln>
            </p:spPr>
            <p:txBody>
              <a:bodyPr rtlCol="0" anchor="ctr"/>
              <a:lstStyle/>
              <a:p>
                <a:endParaRPr lang="en-US"/>
              </a:p>
            </p:txBody>
          </p:sp>
        </p:grpSp>
        <p:pic>
          <p:nvPicPr>
            <p:cNvPr id="38" name="Grafik 37">
              <a:extLst>
                <a:ext uri="{FF2B5EF4-FFF2-40B4-BE49-F238E27FC236}">
                  <a16:creationId xmlns:a16="http://schemas.microsoft.com/office/drawing/2014/main" id="{C1306A1B-61DA-ED3F-C364-53F87EC63C9E}"/>
                </a:ext>
              </a:extLst>
            </p:cNvPr>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tretch>
              <a:fillRect/>
            </a:stretch>
          </p:blipFill>
          <p:spPr>
            <a:xfrm>
              <a:off x="1263083" y="595494"/>
              <a:ext cx="371821" cy="371821"/>
            </a:xfrm>
            <a:prstGeom prst="rect">
              <a:avLst/>
            </a:prstGeom>
          </p:spPr>
        </p:pic>
        <p:grpSp>
          <p:nvGrpSpPr>
            <p:cNvPr id="39" name="Grafik 279">
              <a:extLst>
                <a:ext uri="{FF2B5EF4-FFF2-40B4-BE49-F238E27FC236}">
                  <a16:creationId xmlns:a16="http://schemas.microsoft.com/office/drawing/2014/main" id="{66C42163-0DCF-6A28-B239-9AF4198C3DF6}"/>
                </a:ext>
              </a:extLst>
            </p:cNvPr>
            <p:cNvGrpSpPr/>
            <p:nvPr/>
          </p:nvGrpSpPr>
          <p:grpSpPr>
            <a:xfrm>
              <a:off x="1161758" y="696777"/>
              <a:ext cx="324833" cy="446946"/>
              <a:chOff x="4573027" y="1333500"/>
              <a:chExt cx="3045955" cy="4191009"/>
            </a:xfrm>
          </p:grpSpPr>
          <p:sp>
            <p:nvSpPr>
              <p:cNvPr id="40" name="Freihandform 39">
                <a:extLst>
                  <a:ext uri="{FF2B5EF4-FFF2-40B4-BE49-F238E27FC236}">
                    <a16:creationId xmlns:a16="http://schemas.microsoft.com/office/drawing/2014/main" id="{20C7D0E2-F892-F6B8-61B3-2473677329C9}"/>
                  </a:ext>
                </a:extLst>
              </p:cNvPr>
              <p:cNvSpPr/>
              <p:nvPr/>
            </p:nvSpPr>
            <p:spPr>
              <a:xfrm>
                <a:off x="4573027" y="1333500"/>
                <a:ext cx="3045947" cy="4191000"/>
              </a:xfrm>
              <a:custGeom>
                <a:avLst/>
                <a:gdLst>
                  <a:gd name="connsiteX0" fmla="*/ 3045668 w 3045947"/>
                  <a:gd name="connsiteY0" fmla="*/ 3799313 h 4191000"/>
                  <a:gd name="connsiteX1" fmla="*/ 3038753 w 3045947"/>
                  <a:gd name="connsiteY1" fmla="*/ 3737058 h 4191000"/>
                  <a:gd name="connsiteX2" fmla="*/ 2989214 w 3045947"/>
                  <a:gd name="connsiteY2" fmla="*/ 3697415 h 4191000"/>
                  <a:gd name="connsiteX3" fmla="*/ 2985337 w 3045947"/>
                  <a:gd name="connsiteY3" fmla="*/ 3697843 h 4191000"/>
                  <a:gd name="connsiteX4" fmla="*/ 2918405 w 3045947"/>
                  <a:gd name="connsiteY4" fmla="*/ 3162405 h 4191000"/>
                  <a:gd name="connsiteX5" fmla="*/ 2712341 w 3045947"/>
                  <a:gd name="connsiteY5" fmla="*/ 2911050 h 4191000"/>
                  <a:gd name="connsiteX6" fmla="*/ 2340418 w 3045947"/>
                  <a:gd name="connsiteY6" fmla="*/ 2787072 h 4191000"/>
                  <a:gd name="connsiteX7" fmla="*/ 2193933 w 3045947"/>
                  <a:gd name="connsiteY7" fmla="*/ 2814447 h 4191000"/>
                  <a:gd name="connsiteX8" fmla="*/ 2084377 w 3045947"/>
                  <a:gd name="connsiteY8" fmla="*/ 2777928 h 4191000"/>
                  <a:gd name="connsiteX9" fmla="*/ 1980173 w 3045947"/>
                  <a:gd name="connsiteY9" fmla="*/ 2633348 h 4191000"/>
                  <a:gd name="connsiteX10" fmla="*/ 1980173 w 3045947"/>
                  <a:gd name="connsiteY10" fmla="*/ 2387584 h 4191000"/>
                  <a:gd name="connsiteX11" fmla="*/ 2308414 w 3045947"/>
                  <a:gd name="connsiteY11" fmla="*/ 2250815 h 4191000"/>
                  <a:gd name="connsiteX12" fmla="*/ 2589773 w 3045947"/>
                  <a:gd name="connsiteY12" fmla="*/ 1828800 h 4191000"/>
                  <a:gd name="connsiteX13" fmla="*/ 2589773 w 3045947"/>
                  <a:gd name="connsiteY13" fmla="*/ 1752600 h 4191000"/>
                  <a:gd name="connsiteX14" fmla="*/ 2818373 w 3045947"/>
                  <a:gd name="connsiteY14" fmla="*/ 1524000 h 4191000"/>
                  <a:gd name="connsiteX15" fmla="*/ 2669412 w 3045947"/>
                  <a:gd name="connsiteY15" fmla="*/ 1309688 h 4191000"/>
                  <a:gd name="connsiteX16" fmla="*/ 2706426 w 3045947"/>
                  <a:gd name="connsiteY16" fmla="*/ 643423 h 4191000"/>
                  <a:gd name="connsiteX17" fmla="*/ 2097769 w 3045947"/>
                  <a:gd name="connsiteY17" fmla="*/ 0 h 4191000"/>
                  <a:gd name="connsiteX18" fmla="*/ 948187 w 3045947"/>
                  <a:gd name="connsiteY18" fmla="*/ 0 h 4191000"/>
                  <a:gd name="connsiteX19" fmla="*/ 339520 w 3045947"/>
                  <a:gd name="connsiteY19" fmla="*/ 643414 h 4191000"/>
                  <a:gd name="connsiteX20" fmla="*/ 376534 w 3045947"/>
                  <a:gd name="connsiteY20" fmla="*/ 1309678 h 4191000"/>
                  <a:gd name="connsiteX21" fmla="*/ 227573 w 3045947"/>
                  <a:gd name="connsiteY21" fmla="*/ 1524000 h 4191000"/>
                  <a:gd name="connsiteX22" fmla="*/ 456173 w 3045947"/>
                  <a:gd name="connsiteY22" fmla="*/ 1752600 h 4191000"/>
                  <a:gd name="connsiteX23" fmla="*/ 456173 w 3045947"/>
                  <a:gd name="connsiteY23" fmla="*/ 1828800 h 4191000"/>
                  <a:gd name="connsiteX24" fmla="*/ 737522 w 3045947"/>
                  <a:gd name="connsiteY24" fmla="*/ 2250834 h 4191000"/>
                  <a:gd name="connsiteX25" fmla="*/ 1065773 w 3045947"/>
                  <a:gd name="connsiteY25" fmla="*/ 2387603 h 4191000"/>
                  <a:gd name="connsiteX26" fmla="*/ 1065773 w 3045947"/>
                  <a:gd name="connsiteY26" fmla="*/ 2633358 h 4191000"/>
                  <a:gd name="connsiteX27" fmla="*/ 961569 w 3045947"/>
                  <a:gd name="connsiteY27" fmla="*/ 2777938 h 4191000"/>
                  <a:gd name="connsiteX28" fmla="*/ 852013 w 3045947"/>
                  <a:gd name="connsiteY28" fmla="*/ 2814457 h 4191000"/>
                  <a:gd name="connsiteX29" fmla="*/ 705528 w 3045947"/>
                  <a:gd name="connsiteY29" fmla="*/ 2787082 h 4191000"/>
                  <a:gd name="connsiteX30" fmla="*/ 333605 w 3045947"/>
                  <a:gd name="connsiteY30" fmla="*/ 2911059 h 4191000"/>
                  <a:gd name="connsiteX31" fmla="*/ 127541 w 3045947"/>
                  <a:gd name="connsiteY31" fmla="*/ 3162414 h 4191000"/>
                  <a:gd name="connsiteX32" fmla="*/ 60609 w 3045947"/>
                  <a:gd name="connsiteY32" fmla="*/ 3697853 h 4191000"/>
                  <a:gd name="connsiteX33" fmla="*/ 56733 w 3045947"/>
                  <a:gd name="connsiteY33" fmla="*/ 3697424 h 4191000"/>
                  <a:gd name="connsiteX34" fmla="*/ 7193 w 3045947"/>
                  <a:gd name="connsiteY34" fmla="*/ 3737067 h 4191000"/>
                  <a:gd name="connsiteX35" fmla="*/ 278 w 3045947"/>
                  <a:gd name="connsiteY35" fmla="*/ 3799323 h 4191000"/>
                  <a:gd name="connsiteX36" fmla="*/ 39911 w 3045947"/>
                  <a:gd name="connsiteY36" fmla="*/ 3848862 h 4191000"/>
                  <a:gd name="connsiteX37" fmla="*/ 151373 w 3045947"/>
                  <a:gd name="connsiteY37" fmla="*/ 3861245 h 4191000"/>
                  <a:gd name="connsiteX38" fmla="*/ 151373 w 3045947"/>
                  <a:gd name="connsiteY38" fmla="*/ 4038600 h 4191000"/>
                  <a:gd name="connsiteX39" fmla="*/ 303773 w 3045947"/>
                  <a:gd name="connsiteY39" fmla="*/ 4191000 h 4191000"/>
                  <a:gd name="connsiteX40" fmla="*/ 2742173 w 3045947"/>
                  <a:gd name="connsiteY40" fmla="*/ 4191000 h 4191000"/>
                  <a:gd name="connsiteX41" fmla="*/ 2894573 w 3045947"/>
                  <a:gd name="connsiteY41" fmla="*/ 4038600 h 4191000"/>
                  <a:gd name="connsiteX42" fmla="*/ 2894573 w 3045947"/>
                  <a:gd name="connsiteY42" fmla="*/ 3861235 h 4191000"/>
                  <a:gd name="connsiteX43" fmla="*/ 3006035 w 3045947"/>
                  <a:gd name="connsiteY43" fmla="*/ 3848853 h 4191000"/>
                  <a:gd name="connsiteX44" fmla="*/ 3045668 w 3045947"/>
                  <a:gd name="connsiteY44" fmla="*/ 3799313 h 41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045947" h="4191000">
                    <a:moveTo>
                      <a:pt x="3045668" y="3799313"/>
                    </a:moveTo>
                    <a:lnTo>
                      <a:pt x="3038753" y="3737058"/>
                    </a:lnTo>
                    <a:cubicBezTo>
                      <a:pt x="3036019" y="3712435"/>
                      <a:pt x="3013836" y="3694681"/>
                      <a:pt x="2989214" y="3697415"/>
                    </a:cubicBezTo>
                    <a:lnTo>
                      <a:pt x="2985337" y="3697843"/>
                    </a:lnTo>
                    <a:lnTo>
                      <a:pt x="2918405" y="3162405"/>
                    </a:lnTo>
                    <a:cubicBezTo>
                      <a:pt x="2903841" y="3045933"/>
                      <a:pt x="2823697" y="2948169"/>
                      <a:pt x="2712341" y="2911050"/>
                    </a:cubicBezTo>
                    <a:lnTo>
                      <a:pt x="2340418" y="2787072"/>
                    </a:lnTo>
                    <a:cubicBezTo>
                      <a:pt x="2289345" y="2770042"/>
                      <a:pt x="2233319" y="2780881"/>
                      <a:pt x="2193933" y="2814447"/>
                    </a:cubicBezTo>
                    <a:lnTo>
                      <a:pt x="2084377" y="2777928"/>
                    </a:lnTo>
                    <a:cubicBezTo>
                      <a:pt x="2022140" y="2757183"/>
                      <a:pt x="1980173" y="2698947"/>
                      <a:pt x="1980173" y="2633348"/>
                    </a:cubicBezTo>
                    <a:lnTo>
                      <a:pt x="1980173" y="2387584"/>
                    </a:lnTo>
                    <a:lnTo>
                      <a:pt x="2308414" y="2250815"/>
                    </a:lnTo>
                    <a:cubicBezTo>
                      <a:pt x="2478797" y="2179844"/>
                      <a:pt x="2589773" y="2013376"/>
                      <a:pt x="2589773" y="1828800"/>
                    </a:cubicBezTo>
                    <a:lnTo>
                      <a:pt x="2589773" y="1752600"/>
                    </a:lnTo>
                    <a:cubicBezTo>
                      <a:pt x="2716027" y="1752600"/>
                      <a:pt x="2818373" y="1650254"/>
                      <a:pt x="2818373" y="1524000"/>
                    </a:cubicBezTo>
                    <a:cubicBezTo>
                      <a:pt x="2818373" y="1425769"/>
                      <a:pt x="2756394" y="1342025"/>
                      <a:pt x="2669412" y="1309688"/>
                    </a:cubicBezTo>
                    <a:lnTo>
                      <a:pt x="2706426" y="643423"/>
                    </a:lnTo>
                    <a:cubicBezTo>
                      <a:pt x="2725847" y="293989"/>
                      <a:pt x="2447746" y="0"/>
                      <a:pt x="2097769" y="0"/>
                    </a:cubicBezTo>
                    <a:lnTo>
                      <a:pt x="948187" y="0"/>
                    </a:lnTo>
                    <a:cubicBezTo>
                      <a:pt x="598229" y="0"/>
                      <a:pt x="320108" y="293989"/>
                      <a:pt x="339520" y="643414"/>
                    </a:cubicBezTo>
                    <a:lnTo>
                      <a:pt x="376534" y="1309678"/>
                    </a:lnTo>
                    <a:cubicBezTo>
                      <a:pt x="289552" y="1342025"/>
                      <a:pt x="227573" y="1425769"/>
                      <a:pt x="227573" y="1524000"/>
                    </a:cubicBezTo>
                    <a:cubicBezTo>
                      <a:pt x="227573" y="1650254"/>
                      <a:pt x="329919" y="1752600"/>
                      <a:pt x="456173" y="1752600"/>
                    </a:cubicBezTo>
                    <a:lnTo>
                      <a:pt x="456173" y="1828800"/>
                    </a:lnTo>
                    <a:cubicBezTo>
                      <a:pt x="456173" y="2013366"/>
                      <a:pt x="567149" y="2179835"/>
                      <a:pt x="737522" y="2250834"/>
                    </a:cubicBezTo>
                    <a:lnTo>
                      <a:pt x="1065773" y="2387603"/>
                    </a:lnTo>
                    <a:lnTo>
                      <a:pt x="1065773" y="2633358"/>
                    </a:lnTo>
                    <a:cubicBezTo>
                      <a:pt x="1065773" y="2698957"/>
                      <a:pt x="1023796" y="2757192"/>
                      <a:pt x="961569" y="2777938"/>
                    </a:cubicBezTo>
                    <a:lnTo>
                      <a:pt x="852013" y="2814457"/>
                    </a:lnTo>
                    <a:cubicBezTo>
                      <a:pt x="812627" y="2780891"/>
                      <a:pt x="756601" y="2770051"/>
                      <a:pt x="705528" y="2787082"/>
                    </a:cubicBezTo>
                    <a:lnTo>
                      <a:pt x="333605" y="2911059"/>
                    </a:lnTo>
                    <a:cubicBezTo>
                      <a:pt x="222248" y="2948178"/>
                      <a:pt x="142105" y="3045943"/>
                      <a:pt x="127541" y="3162414"/>
                    </a:cubicBezTo>
                    <a:lnTo>
                      <a:pt x="60609" y="3697853"/>
                    </a:lnTo>
                    <a:lnTo>
                      <a:pt x="56733" y="3697424"/>
                    </a:lnTo>
                    <a:cubicBezTo>
                      <a:pt x="32101" y="3694691"/>
                      <a:pt x="9927" y="3712435"/>
                      <a:pt x="7193" y="3737067"/>
                    </a:cubicBezTo>
                    <a:lnTo>
                      <a:pt x="278" y="3799323"/>
                    </a:lnTo>
                    <a:cubicBezTo>
                      <a:pt x="-2456" y="3823945"/>
                      <a:pt x="15289" y="3846128"/>
                      <a:pt x="39911" y="3848862"/>
                    </a:cubicBezTo>
                    <a:lnTo>
                      <a:pt x="151373" y="3861245"/>
                    </a:lnTo>
                    <a:lnTo>
                      <a:pt x="151373" y="4038600"/>
                    </a:lnTo>
                    <a:cubicBezTo>
                      <a:pt x="151373" y="4122763"/>
                      <a:pt x="219601" y="4191000"/>
                      <a:pt x="303773" y="4191000"/>
                    </a:cubicBezTo>
                    <a:lnTo>
                      <a:pt x="2742173" y="4191000"/>
                    </a:lnTo>
                    <a:cubicBezTo>
                      <a:pt x="2826346" y="4191000"/>
                      <a:pt x="2894573" y="4122763"/>
                      <a:pt x="2894573" y="4038600"/>
                    </a:cubicBezTo>
                    <a:lnTo>
                      <a:pt x="2894573" y="3861235"/>
                    </a:lnTo>
                    <a:lnTo>
                      <a:pt x="3006035" y="3848853"/>
                    </a:lnTo>
                    <a:cubicBezTo>
                      <a:pt x="3030657" y="3846119"/>
                      <a:pt x="3048411" y="3823935"/>
                      <a:pt x="3045668" y="3799313"/>
                    </a:cubicBezTo>
                    <a:close/>
                  </a:path>
                </a:pathLst>
              </a:custGeom>
              <a:solidFill>
                <a:srgbClr val="A2795C"/>
              </a:solidFill>
              <a:ln w="9525" cap="flat">
                <a:noFill/>
                <a:prstDash val="solid"/>
                <a:miter/>
              </a:ln>
            </p:spPr>
            <p:txBody>
              <a:bodyPr rtlCol="0" anchor="ctr"/>
              <a:lstStyle/>
              <a:p>
                <a:endParaRPr lang="en-US"/>
              </a:p>
            </p:txBody>
          </p:sp>
          <p:sp>
            <p:nvSpPr>
              <p:cNvPr id="41" name="Freihandform 40">
                <a:extLst>
                  <a:ext uri="{FF2B5EF4-FFF2-40B4-BE49-F238E27FC236}">
                    <a16:creationId xmlns:a16="http://schemas.microsoft.com/office/drawing/2014/main" id="{61E50543-BEE7-01EE-E6D0-54D8481C1B97}"/>
                  </a:ext>
                </a:extLst>
              </p:cNvPr>
              <p:cNvSpPr/>
              <p:nvPr/>
            </p:nvSpPr>
            <p:spPr>
              <a:xfrm>
                <a:off x="4911589" y="1333500"/>
                <a:ext cx="2368822" cy="1371600"/>
              </a:xfrm>
              <a:custGeom>
                <a:avLst/>
                <a:gdLst>
                  <a:gd name="connsiteX0" fmla="*/ 958 w 2368822"/>
                  <a:gd name="connsiteY0" fmla="*/ 643414 h 1371600"/>
                  <a:gd name="connsiteX1" fmla="*/ 41411 w 2368822"/>
                  <a:gd name="connsiteY1" fmla="*/ 1371600 h 1371600"/>
                  <a:gd name="connsiteX2" fmla="*/ 2327411 w 2368822"/>
                  <a:gd name="connsiteY2" fmla="*/ 1371600 h 1371600"/>
                  <a:gd name="connsiteX3" fmla="*/ 2367863 w 2368822"/>
                  <a:gd name="connsiteY3" fmla="*/ 643414 h 1371600"/>
                  <a:gd name="connsiteX4" fmla="*/ 1759206 w 2368822"/>
                  <a:gd name="connsiteY4" fmla="*/ 0 h 1371600"/>
                  <a:gd name="connsiteX5" fmla="*/ 609624 w 2368822"/>
                  <a:gd name="connsiteY5" fmla="*/ 0 h 1371600"/>
                  <a:gd name="connsiteX6" fmla="*/ 958 w 2368822"/>
                  <a:gd name="connsiteY6" fmla="*/ 643414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68822" h="1371600">
                    <a:moveTo>
                      <a:pt x="958" y="643414"/>
                    </a:moveTo>
                    <a:lnTo>
                      <a:pt x="41411" y="1371600"/>
                    </a:lnTo>
                    <a:lnTo>
                      <a:pt x="2327411" y="1371600"/>
                    </a:lnTo>
                    <a:lnTo>
                      <a:pt x="2367863" y="643414"/>
                    </a:lnTo>
                    <a:cubicBezTo>
                      <a:pt x="2387285" y="293989"/>
                      <a:pt x="2109183" y="0"/>
                      <a:pt x="1759206" y="0"/>
                    </a:cubicBezTo>
                    <a:lnTo>
                      <a:pt x="609624" y="0"/>
                    </a:lnTo>
                    <a:cubicBezTo>
                      <a:pt x="259657" y="0"/>
                      <a:pt x="-18454" y="293989"/>
                      <a:pt x="958" y="643414"/>
                    </a:cubicBezTo>
                    <a:close/>
                  </a:path>
                </a:pathLst>
              </a:custGeom>
              <a:solidFill>
                <a:srgbClr val="623F33"/>
              </a:solidFill>
              <a:ln w="9525" cap="flat">
                <a:noFill/>
                <a:prstDash val="solid"/>
                <a:miter/>
              </a:ln>
            </p:spPr>
            <p:txBody>
              <a:bodyPr rtlCol="0" anchor="ctr"/>
              <a:lstStyle/>
              <a:p>
                <a:endParaRPr lang="en-US"/>
              </a:p>
            </p:txBody>
          </p:sp>
          <p:sp>
            <p:nvSpPr>
              <p:cNvPr id="42" name="Freihandform 41">
                <a:extLst>
                  <a:ext uri="{FF2B5EF4-FFF2-40B4-BE49-F238E27FC236}">
                    <a16:creationId xmlns:a16="http://schemas.microsoft.com/office/drawing/2014/main" id="{ED7D0483-CD27-C662-27BD-641DEAAC790D}"/>
                  </a:ext>
                </a:extLst>
              </p:cNvPr>
              <p:cNvSpPr/>
              <p:nvPr/>
            </p:nvSpPr>
            <p:spPr>
              <a:xfrm>
                <a:off x="4628102" y="4112592"/>
                <a:ext cx="2944272" cy="1411917"/>
              </a:xfrm>
              <a:custGeom>
                <a:avLst/>
                <a:gdLst>
                  <a:gd name="connsiteX0" fmla="*/ 2306098 w 2944272"/>
                  <a:gd name="connsiteY0" fmla="*/ 1411917 h 1411917"/>
                  <a:gd name="connsiteX1" fmla="*/ 2306098 w 2944272"/>
                  <a:gd name="connsiteY1" fmla="*/ 1030917 h 1411917"/>
                  <a:gd name="connsiteX2" fmla="*/ 2944273 w 2944272"/>
                  <a:gd name="connsiteY2" fmla="*/ 1030917 h 1411917"/>
                  <a:gd name="connsiteX3" fmla="*/ 2863320 w 2944272"/>
                  <a:gd name="connsiteY3" fmla="*/ 383322 h 1411917"/>
                  <a:gd name="connsiteX4" fmla="*/ 2657256 w 2944272"/>
                  <a:gd name="connsiteY4" fmla="*/ 131967 h 1411917"/>
                  <a:gd name="connsiteX5" fmla="*/ 2285333 w 2944272"/>
                  <a:gd name="connsiteY5" fmla="*/ 7989 h 1411917"/>
                  <a:gd name="connsiteX6" fmla="*/ 2111112 w 2944272"/>
                  <a:gd name="connsiteY6" fmla="*/ 67102 h 1411917"/>
                  <a:gd name="connsiteX7" fmla="*/ 1467907 w 2944272"/>
                  <a:gd name="connsiteY7" fmla="*/ 421308 h 1411917"/>
                  <a:gd name="connsiteX8" fmla="*/ 824684 w 2944272"/>
                  <a:gd name="connsiteY8" fmla="*/ 67092 h 1411917"/>
                  <a:gd name="connsiteX9" fmla="*/ 650462 w 2944272"/>
                  <a:gd name="connsiteY9" fmla="*/ 7980 h 1411917"/>
                  <a:gd name="connsiteX10" fmla="*/ 278540 w 2944272"/>
                  <a:gd name="connsiteY10" fmla="*/ 131957 h 1411917"/>
                  <a:gd name="connsiteX11" fmla="*/ 72476 w 2944272"/>
                  <a:gd name="connsiteY11" fmla="*/ 383312 h 1411917"/>
                  <a:gd name="connsiteX12" fmla="*/ 0 w 2944272"/>
                  <a:gd name="connsiteY12" fmla="*/ 963118 h 1411917"/>
                  <a:gd name="connsiteX13" fmla="*/ 629707 w 2944272"/>
                  <a:gd name="connsiteY13" fmla="*/ 1030908 h 1411917"/>
                  <a:gd name="connsiteX14" fmla="*/ 629707 w 2944272"/>
                  <a:gd name="connsiteY14" fmla="*/ 1411908 h 1411917"/>
                  <a:gd name="connsiteX15" fmla="*/ 2306107 w 2944272"/>
                  <a:gd name="connsiteY15" fmla="*/ 1411908 h 1411917"/>
                  <a:gd name="connsiteX16" fmla="*/ 2306107 w 2944272"/>
                  <a:gd name="connsiteY16" fmla="*/ 1411917 h 1411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44272" h="1411917">
                    <a:moveTo>
                      <a:pt x="2306098" y="1411917"/>
                    </a:moveTo>
                    <a:lnTo>
                      <a:pt x="2306098" y="1030917"/>
                    </a:lnTo>
                    <a:lnTo>
                      <a:pt x="2944273" y="1030917"/>
                    </a:lnTo>
                    <a:lnTo>
                      <a:pt x="2863320" y="383322"/>
                    </a:lnTo>
                    <a:cubicBezTo>
                      <a:pt x="2848756" y="266850"/>
                      <a:pt x="2768613" y="169086"/>
                      <a:pt x="2657256" y="131967"/>
                    </a:cubicBezTo>
                    <a:lnTo>
                      <a:pt x="2285333" y="7989"/>
                    </a:lnTo>
                    <a:cubicBezTo>
                      <a:pt x="2220563" y="-13604"/>
                      <a:pt x="2147697" y="9456"/>
                      <a:pt x="2111112" y="67102"/>
                    </a:cubicBezTo>
                    <a:cubicBezTo>
                      <a:pt x="1976047" y="279928"/>
                      <a:pt x="1738636" y="421308"/>
                      <a:pt x="1467907" y="421308"/>
                    </a:cubicBezTo>
                    <a:cubicBezTo>
                      <a:pt x="1197178" y="421308"/>
                      <a:pt x="959758" y="279919"/>
                      <a:pt x="824684" y="67092"/>
                    </a:cubicBezTo>
                    <a:cubicBezTo>
                      <a:pt x="788099" y="9447"/>
                      <a:pt x="715232" y="-13613"/>
                      <a:pt x="650462" y="7980"/>
                    </a:cubicBezTo>
                    <a:lnTo>
                      <a:pt x="278540" y="131957"/>
                    </a:lnTo>
                    <a:cubicBezTo>
                      <a:pt x="167183" y="169076"/>
                      <a:pt x="87039" y="266841"/>
                      <a:pt x="72476" y="383312"/>
                    </a:cubicBezTo>
                    <a:lnTo>
                      <a:pt x="0" y="963118"/>
                    </a:lnTo>
                    <a:lnTo>
                      <a:pt x="629707" y="1030908"/>
                    </a:lnTo>
                    <a:lnTo>
                      <a:pt x="629707" y="1411908"/>
                    </a:lnTo>
                    <a:lnTo>
                      <a:pt x="2306107" y="1411908"/>
                    </a:lnTo>
                    <a:lnTo>
                      <a:pt x="2306107" y="1411917"/>
                    </a:lnTo>
                    <a:close/>
                  </a:path>
                </a:pathLst>
              </a:custGeom>
              <a:solidFill>
                <a:srgbClr val="97CCD2"/>
              </a:solidFill>
              <a:ln w="9525" cap="flat">
                <a:noFill/>
                <a:prstDash val="solid"/>
                <a:miter/>
              </a:ln>
            </p:spPr>
            <p:txBody>
              <a:bodyPr rtlCol="0" anchor="ctr"/>
              <a:lstStyle/>
              <a:p>
                <a:endParaRPr lang="en-US"/>
              </a:p>
            </p:txBody>
          </p:sp>
          <p:sp>
            <p:nvSpPr>
              <p:cNvPr id="43" name="Freihandform 42">
                <a:extLst>
                  <a:ext uri="{FF2B5EF4-FFF2-40B4-BE49-F238E27FC236}">
                    <a16:creationId xmlns:a16="http://schemas.microsoft.com/office/drawing/2014/main" id="{414D5773-9F78-8F7B-D6B8-4E3075B874B4}"/>
                  </a:ext>
                </a:extLst>
              </p:cNvPr>
              <p:cNvSpPr/>
              <p:nvPr/>
            </p:nvSpPr>
            <p:spPr>
              <a:xfrm>
                <a:off x="5562438" y="3714750"/>
                <a:ext cx="990761" cy="398694"/>
              </a:xfrm>
              <a:custGeom>
                <a:avLst/>
                <a:gdLst>
                  <a:gd name="connsiteX0" fmla="*/ 990762 w 990761"/>
                  <a:gd name="connsiteY0" fmla="*/ 0 h 398694"/>
                  <a:gd name="connsiteX1" fmla="*/ 76362 w 990761"/>
                  <a:gd name="connsiteY1" fmla="*/ 0 h 398694"/>
                  <a:gd name="connsiteX2" fmla="*/ 76362 w 990761"/>
                  <a:gd name="connsiteY2" fmla="*/ 252108 h 398694"/>
                  <a:gd name="connsiteX3" fmla="*/ 0 w 990761"/>
                  <a:gd name="connsiteY3" fmla="*/ 382210 h 398694"/>
                  <a:gd name="connsiteX4" fmla="*/ 990762 w 990761"/>
                  <a:gd name="connsiteY4" fmla="*/ 0 h 398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761" h="398694">
                    <a:moveTo>
                      <a:pt x="990762" y="0"/>
                    </a:moveTo>
                    <a:lnTo>
                      <a:pt x="76362" y="0"/>
                    </a:lnTo>
                    <a:lnTo>
                      <a:pt x="76362" y="252108"/>
                    </a:lnTo>
                    <a:cubicBezTo>
                      <a:pt x="76362" y="306962"/>
                      <a:pt x="46015" y="355273"/>
                      <a:pt x="0" y="382210"/>
                    </a:cubicBezTo>
                    <a:cubicBezTo>
                      <a:pt x="639070" y="494071"/>
                      <a:pt x="990762" y="0"/>
                      <a:pt x="990762" y="0"/>
                    </a:cubicBezTo>
                    <a:close/>
                  </a:path>
                </a:pathLst>
              </a:custGeom>
              <a:solidFill>
                <a:srgbClr val="8F6951"/>
              </a:solidFill>
              <a:ln w="9525" cap="flat">
                <a:noFill/>
                <a:prstDash val="solid"/>
                <a:miter/>
              </a:ln>
            </p:spPr>
            <p:txBody>
              <a:bodyPr rtlCol="0" anchor="ctr"/>
              <a:lstStyle/>
              <a:p>
                <a:endParaRPr lang="en-US"/>
              </a:p>
            </p:txBody>
          </p:sp>
          <p:sp>
            <p:nvSpPr>
              <p:cNvPr id="44" name="Freihandform 43">
                <a:extLst>
                  <a:ext uri="{FF2B5EF4-FFF2-40B4-BE49-F238E27FC236}">
                    <a16:creationId xmlns:a16="http://schemas.microsoft.com/office/drawing/2014/main" id="{1AC7A1DD-7477-F42F-86E7-CE3FFA0CE6C6}"/>
                  </a:ext>
                </a:extLst>
              </p:cNvPr>
              <p:cNvSpPr/>
              <p:nvPr/>
            </p:nvSpPr>
            <p:spPr>
              <a:xfrm>
                <a:off x="4800600" y="1943100"/>
                <a:ext cx="2590800" cy="1905000"/>
              </a:xfrm>
              <a:custGeom>
                <a:avLst/>
                <a:gdLst>
                  <a:gd name="connsiteX0" fmla="*/ 2362200 w 2590800"/>
                  <a:gd name="connsiteY0" fmla="*/ 685800 h 1905000"/>
                  <a:gd name="connsiteX1" fmla="*/ 2362200 w 2590800"/>
                  <a:gd name="connsiteY1" fmla="*/ 381000 h 1905000"/>
                  <a:gd name="connsiteX2" fmla="*/ 1981200 w 2590800"/>
                  <a:gd name="connsiteY2" fmla="*/ 0 h 1905000"/>
                  <a:gd name="connsiteX3" fmla="*/ 609600 w 2590800"/>
                  <a:gd name="connsiteY3" fmla="*/ 0 h 1905000"/>
                  <a:gd name="connsiteX4" fmla="*/ 228600 w 2590800"/>
                  <a:gd name="connsiteY4" fmla="*/ 381000 h 1905000"/>
                  <a:gd name="connsiteX5" fmla="*/ 228600 w 2590800"/>
                  <a:gd name="connsiteY5" fmla="*/ 685800 h 1905000"/>
                  <a:gd name="connsiteX6" fmla="*/ 0 w 2590800"/>
                  <a:gd name="connsiteY6" fmla="*/ 914400 h 1905000"/>
                  <a:gd name="connsiteX7" fmla="*/ 228600 w 2590800"/>
                  <a:gd name="connsiteY7" fmla="*/ 1143000 h 1905000"/>
                  <a:gd name="connsiteX8" fmla="*/ 228600 w 2590800"/>
                  <a:gd name="connsiteY8" fmla="*/ 1219200 h 1905000"/>
                  <a:gd name="connsiteX9" fmla="*/ 509949 w 2590800"/>
                  <a:gd name="connsiteY9" fmla="*/ 1641234 h 1905000"/>
                  <a:gd name="connsiteX10" fmla="*/ 1002306 w 2590800"/>
                  <a:gd name="connsiteY10" fmla="*/ 1846383 h 1905000"/>
                  <a:gd name="connsiteX11" fmla="*/ 1295400 w 2590800"/>
                  <a:gd name="connsiteY11" fmla="*/ 1905000 h 1905000"/>
                  <a:gd name="connsiteX12" fmla="*/ 1295400 w 2590800"/>
                  <a:gd name="connsiteY12" fmla="*/ 1905000 h 1905000"/>
                  <a:gd name="connsiteX13" fmla="*/ 1588475 w 2590800"/>
                  <a:gd name="connsiteY13" fmla="*/ 1846383 h 1905000"/>
                  <a:gd name="connsiteX14" fmla="*/ 2080860 w 2590800"/>
                  <a:gd name="connsiteY14" fmla="*/ 1641224 h 1905000"/>
                  <a:gd name="connsiteX15" fmla="*/ 2362200 w 2590800"/>
                  <a:gd name="connsiteY15" fmla="*/ 1219200 h 1905000"/>
                  <a:gd name="connsiteX16" fmla="*/ 2362200 w 2590800"/>
                  <a:gd name="connsiteY16" fmla="*/ 1143000 h 1905000"/>
                  <a:gd name="connsiteX17" fmla="*/ 2590800 w 2590800"/>
                  <a:gd name="connsiteY17" fmla="*/ 914400 h 1905000"/>
                  <a:gd name="connsiteX18" fmla="*/ 2362200 w 2590800"/>
                  <a:gd name="connsiteY18" fmla="*/ 68580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590800" h="1905000">
                    <a:moveTo>
                      <a:pt x="2362200" y="685800"/>
                    </a:moveTo>
                    <a:lnTo>
                      <a:pt x="2362200" y="381000"/>
                    </a:lnTo>
                    <a:cubicBezTo>
                      <a:pt x="2362200" y="170583"/>
                      <a:pt x="2191617" y="0"/>
                      <a:pt x="1981200" y="0"/>
                    </a:cubicBezTo>
                    <a:lnTo>
                      <a:pt x="609600" y="0"/>
                    </a:lnTo>
                    <a:cubicBezTo>
                      <a:pt x="399183" y="0"/>
                      <a:pt x="228600" y="170583"/>
                      <a:pt x="228600" y="381000"/>
                    </a:cubicBezTo>
                    <a:lnTo>
                      <a:pt x="228600" y="685800"/>
                    </a:lnTo>
                    <a:cubicBezTo>
                      <a:pt x="102346" y="685800"/>
                      <a:pt x="0" y="788146"/>
                      <a:pt x="0" y="914400"/>
                    </a:cubicBezTo>
                    <a:cubicBezTo>
                      <a:pt x="0" y="1040654"/>
                      <a:pt x="102346" y="1143000"/>
                      <a:pt x="228600" y="1143000"/>
                    </a:cubicBezTo>
                    <a:lnTo>
                      <a:pt x="228600" y="1219200"/>
                    </a:lnTo>
                    <a:cubicBezTo>
                      <a:pt x="228600" y="1403766"/>
                      <a:pt x="339576" y="1570234"/>
                      <a:pt x="509949" y="1641234"/>
                    </a:cubicBezTo>
                    <a:lnTo>
                      <a:pt x="1002306" y="1846383"/>
                    </a:lnTo>
                    <a:cubicBezTo>
                      <a:pt x="1095185" y="1885083"/>
                      <a:pt x="1194797" y="1905000"/>
                      <a:pt x="1295400" y="1905000"/>
                    </a:cubicBezTo>
                    <a:lnTo>
                      <a:pt x="1295400" y="1905000"/>
                    </a:lnTo>
                    <a:cubicBezTo>
                      <a:pt x="1396003" y="1905000"/>
                      <a:pt x="1495606" y="1885074"/>
                      <a:pt x="1588475" y="1846383"/>
                    </a:cubicBezTo>
                    <a:lnTo>
                      <a:pt x="2080860" y="1641224"/>
                    </a:lnTo>
                    <a:cubicBezTo>
                      <a:pt x="2251224" y="1570244"/>
                      <a:pt x="2362200" y="1403776"/>
                      <a:pt x="2362200" y="1219200"/>
                    </a:cubicBezTo>
                    <a:lnTo>
                      <a:pt x="2362200" y="1143000"/>
                    </a:lnTo>
                    <a:cubicBezTo>
                      <a:pt x="2488454" y="1143000"/>
                      <a:pt x="2590800" y="1040654"/>
                      <a:pt x="2590800" y="914400"/>
                    </a:cubicBezTo>
                    <a:cubicBezTo>
                      <a:pt x="2590800" y="788146"/>
                      <a:pt x="2488454" y="685800"/>
                      <a:pt x="2362200" y="685800"/>
                    </a:cubicBezTo>
                    <a:close/>
                  </a:path>
                </a:pathLst>
              </a:custGeom>
              <a:solidFill>
                <a:srgbClr val="AD8366"/>
              </a:solidFill>
              <a:ln w="9525" cap="flat">
                <a:noFill/>
                <a:prstDash val="solid"/>
                <a:miter/>
              </a:ln>
            </p:spPr>
            <p:txBody>
              <a:bodyPr rtlCol="0" anchor="ctr"/>
              <a:lstStyle/>
              <a:p>
                <a:endParaRPr lang="en-US"/>
              </a:p>
            </p:txBody>
          </p:sp>
          <p:sp>
            <p:nvSpPr>
              <p:cNvPr id="45" name="Freihandform 44">
                <a:extLst>
                  <a:ext uri="{FF2B5EF4-FFF2-40B4-BE49-F238E27FC236}">
                    <a16:creationId xmlns:a16="http://schemas.microsoft.com/office/drawing/2014/main" id="{67DD41E2-A7F5-CBFD-5EC0-E4E8EF3F7340}"/>
                  </a:ext>
                </a:extLst>
              </p:cNvPr>
              <p:cNvSpPr/>
              <p:nvPr/>
            </p:nvSpPr>
            <p:spPr>
              <a:xfrm>
                <a:off x="5486409" y="2705100"/>
                <a:ext cx="152400" cy="228600"/>
              </a:xfrm>
              <a:custGeom>
                <a:avLst/>
                <a:gdLst>
                  <a:gd name="connsiteX0" fmla="*/ 76200 w 152400"/>
                  <a:gd name="connsiteY0" fmla="*/ 228600 h 228600"/>
                  <a:gd name="connsiteX1" fmla="*/ 76200 w 152400"/>
                  <a:gd name="connsiteY1" fmla="*/ 228600 h 228600"/>
                  <a:gd name="connsiteX2" fmla="*/ 0 w 152400"/>
                  <a:gd name="connsiteY2" fmla="*/ 152400 h 228600"/>
                  <a:gd name="connsiteX3" fmla="*/ 0 w 152400"/>
                  <a:gd name="connsiteY3" fmla="*/ 76200 h 228600"/>
                  <a:gd name="connsiteX4" fmla="*/ 76200 w 152400"/>
                  <a:gd name="connsiteY4" fmla="*/ 0 h 228600"/>
                  <a:gd name="connsiteX5" fmla="*/ 76200 w 152400"/>
                  <a:gd name="connsiteY5" fmla="*/ 0 h 228600"/>
                  <a:gd name="connsiteX6" fmla="*/ 152400 w 152400"/>
                  <a:gd name="connsiteY6" fmla="*/ 76200 h 228600"/>
                  <a:gd name="connsiteX7" fmla="*/ 152400 w 152400"/>
                  <a:gd name="connsiteY7" fmla="*/ 152400 h 228600"/>
                  <a:gd name="connsiteX8" fmla="*/ 76200 w 152400"/>
                  <a:gd name="connsiteY8"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0" h="228600">
                    <a:moveTo>
                      <a:pt x="76200" y="228600"/>
                    </a:moveTo>
                    <a:lnTo>
                      <a:pt x="76200" y="228600"/>
                    </a:lnTo>
                    <a:cubicBezTo>
                      <a:pt x="34290" y="228600"/>
                      <a:pt x="0" y="194310"/>
                      <a:pt x="0" y="152400"/>
                    </a:cubicBezTo>
                    <a:lnTo>
                      <a:pt x="0" y="76200"/>
                    </a:lnTo>
                    <a:cubicBezTo>
                      <a:pt x="0" y="34290"/>
                      <a:pt x="34290" y="0"/>
                      <a:pt x="76200" y="0"/>
                    </a:cubicBezTo>
                    <a:lnTo>
                      <a:pt x="76200" y="0"/>
                    </a:lnTo>
                    <a:cubicBezTo>
                      <a:pt x="118110" y="0"/>
                      <a:pt x="152400" y="34290"/>
                      <a:pt x="152400" y="76200"/>
                    </a:cubicBezTo>
                    <a:lnTo>
                      <a:pt x="152400" y="152400"/>
                    </a:lnTo>
                    <a:cubicBezTo>
                      <a:pt x="152400" y="194310"/>
                      <a:pt x="118100" y="228600"/>
                      <a:pt x="76200" y="228600"/>
                    </a:cubicBezTo>
                    <a:close/>
                  </a:path>
                </a:pathLst>
              </a:custGeom>
              <a:solidFill>
                <a:srgbClr val="623F33"/>
              </a:solidFill>
              <a:ln w="9525" cap="flat">
                <a:noFill/>
                <a:prstDash val="solid"/>
                <a:miter/>
              </a:ln>
            </p:spPr>
            <p:txBody>
              <a:bodyPr rtlCol="0" anchor="ctr"/>
              <a:lstStyle/>
              <a:p>
                <a:endParaRPr lang="en-US"/>
              </a:p>
            </p:txBody>
          </p:sp>
          <p:sp>
            <p:nvSpPr>
              <p:cNvPr id="46" name="Freihandform 45">
                <a:extLst>
                  <a:ext uri="{FF2B5EF4-FFF2-40B4-BE49-F238E27FC236}">
                    <a16:creationId xmlns:a16="http://schemas.microsoft.com/office/drawing/2014/main" id="{1380CC98-8043-EC7B-F1E1-396965CD2ECF}"/>
                  </a:ext>
                </a:extLst>
              </p:cNvPr>
              <p:cNvSpPr/>
              <p:nvPr/>
            </p:nvSpPr>
            <p:spPr>
              <a:xfrm>
                <a:off x="6553200" y="2705100"/>
                <a:ext cx="152400" cy="228600"/>
              </a:xfrm>
              <a:custGeom>
                <a:avLst/>
                <a:gdLst>
                  <a:gd name="connsiteX0" fmla="*/ 76200 w 152400"/>
                  <a:gd name="connsiteY0" fmla="*/ 228600 h 228600"/>
                  <a:gd name="connsiteX1" fmla="*/ 76200 w 152400"/>
                  <a:gd name="connsiteY1" fmla="*/ 228600 h 228600"/>
                  <a:gd name="connsiteX2" fmla="*/ 0 w 152400"/>
                  <a:gd name="connsiteY2" fmla="*/ 152400 h 228600"/>
                  <a:gd name="connsiteX3" fmla="*/ 0 w 152400"/>
                  <a:gd name="connsiteY3" fmla="*/ 76200 h 228600"/>
                  <a:gd name="connsiteX4" fmla="*/ 76200 w 152400"/>
                  <a:gd name="connsiteY4" fmla="*/ 0 h 228600"/>
                  <a:gd name="connsiteX5" fmla="*/ 76200 w 152400"/>
                  <a:gd name="connsiteY5" fmla="*/ 0 h 228600"/>
                  <a:gd name="connsiteX6" fmla="*/ 152400 w 152400"/>
                  <a:gd name="connsiteY6" fmla="*/ 76200 h 228600"/>
                  <a:gd name="connsiteX7" fmla="*/ 152400 w 152400"/>
                  <a:gd name="connsiteY7" fmla="*/ 152400 h 228600"/>
                  <a:gd name="connsiteX8" fmla="*/ 76200 w 152400"/>
                  <a:gd name="connsiteY8"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0" h="228600">
                    <a:moveTo>
                      <a:pt x="76200" y="228600"/>
                    </a:moveTo>
                    <a:lnTo>
                      <a:pt x="76200" y="228600"/>
                    </a:lnTo>
                    <a:cubicBezTo>
                      <a:pt x="34290" y="228600"/>
                      <a:pt x="0" y="194310"/>
                      <a:pt x="0" y="152400"/>
                    </a:cubicBezTo>
                    <a:lnTo>
                      <a:pt x="0" y="76200"/>
                    </a:lnTo>
                    <a:cubicBezTo>
                      <a:pt x="0" y="34290"/>
                      <a:pt x="34290" y="0"/>
                      <a:pt x="76200" y="0"/>
                    </a:cubicBezTo>
                    <a:lnTo>
                      <a:pt x="76200" y="0"/>
                    </a:lnTo>
                    <a:cubicBezTo>
                      <a:pt x="118110" y="0"/>
                      <a:pt x="152400" y="34290"/>
                      <a:pt x="152400" y="76200"/>
                    </a:cubicBezTo>
                    <a:lnTo>
                      <a:pt x="152400" y="152400"/>
                    </a:lnTo>
                    <a:cubicBezTo>
                      <a:pt x="152400" y="194310"/>
                      <a:pt x="118110" y="228600"/>
                      <a:pt x="76200" y="228600"/>
                    </a:cubicBezTo>
                    <a:close/>
                  </a:path>
                </a:pathLst>
              </a:custGeom>
              <a:solidFill>
                <a:srgbClr val="623F33"/>
              </a:solidFill>
              <a:ln w="9525" cap="flat">
                <a:noFill/>
                <a:prstDash val="solid"/>
                <a:miter/>
              </a:ln>
            </p:spPr>
            <p:txBody>
              <a:bodyPr rtlCol="0" anchor="ctr"/>
              <a:lstStyle/>
              <a:p>
                <a:endParaRPr lang="en-US"/>
              </a:p>
            </p:txBody>
          </p:sp>
          <p:sp>
            <p:nvSpPr>
              <p:cNvPr id="47" name="Freihandform 46">
                <a:extLst>
                  <a:ext uri="{FF2B5EF4-FFF2-40B4-BE49-F238E27FC236}">
                    <a16:creationId xmlns:a16="http://schemas.microsoft.com/office/drawing/2014/main" id="{A5E254E1-E950-C4DD-D411-6CEBEE029E79}"/>
                  </a:ext>
                </a:extLst>
              </p:cNvPr>
              <p:cNvSpPr/>
              <p:nvPr/>
            </p:nvSpPr>
            <p:spPr>
              <a:xfrm>
                <a:off x="5714998" y="3238485"/>
                <a:ext cx="762018" cy="230700"/>
              </a:xfrm>
              <a:custGeom>
                <a:avLst/>
                <a:gdLst>
                  <a:gd name="connsiteX0" fmla="*/ 381012 w 762018"/>
                  <a:gd name="connsiteY0" fmla="*/ 230700 h 230700"/>
                  <a:gd name="connsiteX1" fmla="*/ 33349 w 762018"/>
                  <a:gd name="connsiteY1" fmla="*/ 139213 h 230700"/>
                  <a:gd name="connsiteX2" fmla="*/ 13223 w 762018"/>
                  <a:gd name="connsiteY2" fmla="*/ 33362 h 230700"/>
                  <a:gd name="connsiteX3" fmla="*/ 119074 w 762018"/>
                  <a:gd name="connsiteY3" fmla="*/ 13235 h 230700"/>
                  <a:gd name="connsiteX4" fmla="*/ 381012 w 762018"/>
                  <a:gd name="connsiteY4" fmla="*/ 78310 h 230700"/>
                  <a:gd name="connsiteX5" fmla="*/ 642949 w 762018"/>
                  <a:gd name="connsiteY5" fmla="*/ 13235 h 230700"/>
                  <a:gd name="connsiteX6" fmla="*/ 748800 w 762018"/>
                  <a:gd name="connsiteY6" fmla="*/ 33362 h 230700"/>
                  <a:gd name="connsiteX7" fmla="*/ 728674 w 762018"/>
                  <a:gd name="connsiteY7" fmla="*/ 139213 h 230700"/>
                  <a:gd name="connsiteX8" fmla="*/ 381012 w 762018"/>
                  <a:gd name="connsiteY8" fmla="*/ 230700 h 23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18" h="230700">
                    <a:moveTo>
                      <a:pt x="381012" y="230700"/>
                    </a:moveTo>
                    <a:cubicBezTo>
                      <a:pt x="245537" y="230700"/>
                      <a:pt x="118817" y="197363"/>
                      <a:pt x="33349" y="139213"/>
                    </a:cubicBezTo>
                    <a:cubicBezTo>
                      <a:pt x="-1436" y="115553"/>
                      <a:pt x="-10485" y="68147"/>
                      <a:pt x="13223" y="33362"/>
                    </a:cubicBezTo>
                    <a:cubicBezTo>
                      <a:pt x="36845" y="-1386"/>
                      <a:pt x="84289" y="-10434"/>
                      <a:pt x="119074" y="13235"/>
                    </a:cubicBezTo>
                    <a:cubicBezTo>
                      <a:pt x="178977" y="53974"/>
                      <a:pt x="276903" y="78310"/>
                      <a:pt x="381012" y="78310"/>
                    </a:cubicBezTo>
                    <a:cubicBezTo>
                      <a:pt x="485120" y="78310"/>
                      <a:pt x="583046" y="53974"/>
                      <a:pt x="642949" y="13235"/>
                    </a:cubicBezTo>
                    <a:cubicBezTo>
                      <a:pt x="677810" y="-10501"/>
                      <a:pt x="725140" y="-1424"/>
                      <a:pt x="748800" y="33362"/>
                    </a:cubicBezTo>
                    <a:cubicBezTo>
                      <a:pt x="772498" y="68147"/>
                      <a:pt x="763459" y="115553"/>
                      <a:pt x="728674" y="139213"/>
                    </a:cubicBezTo>
                    <a:cubicBezTo>
                      <a:pt x="643216" y="197363"/>
                      <a:pt x="516486" y="230700"/>
                      <a:pt x="381012" y="230700"/>
                    </a:cubicBezTo>
                    <a:close/>
                  </a:path>
                </a:pathLst>
              </a:custGeom>
              <a:solidFill>
                <a:srgbClr val="8F6951"/>
              </a:solidFill>
              <a:ln w="9525" cap="flat">
                <a:noFill/>
                <a:prstDash val="solid"/>
                <a:miter/>
              </a:ln>
            </p:spPr>
            <p:txBody>
              <a:bodyPr rtlCol="0" anchor="ctr"/>
              <a:lstStyle/>
              <a:p>
                <a:endParaRPr lang="en-US"/>
              </a:p>
            </p:txBody>
          </p:sp>
          <p:sp>
            <p:nvSpPr>
              <p:cNvPr id="48" name="Freihandform 47">
                <a:extLst>
                  <a:ext uri="{FF2B5EF4-FFF2-40B4-BE49-F238E27FC236}">
                    <a16:creationId xmlns:a16="http://schemas.microsoft.com/office/drawing/2014/main" id="{3BC8E972-FA37-6946-9123-312707495017}"/>
                  </a:ext>
                </a:extLst>
              </p:cNvPr>
              <p:cNvSpPr/>
              <p:nvPr/>
            </p:nvSpPr>
            <p:spPr>
              <a:xfrm>
                <a:off x="4620996" y="4345000"/>
                <a:ext cx="636813" cy="856030"/>
              </a:xfrm>
              <a:custGeom>
                <a:avLst/>
                <a:gdLst>
                  <a:gd name="connsiteX0" fmla="*/ 636813 w 636813"/>
                  <a:gd name="connsiteY0" fmla="*/ 856031 h 856030"/>
                  <a:gd name="connsiteX1" fmla="*/ 636813 w 636813"/>
                  <a:gd name="connsiteY1" fmla="*/ 683571 h 856030"/>
                  <a:gd name="connsiteX2" fmla="*/ 562394 w 636813"/>
                  <a:gd name="connsiteY2" fmla="*/ 483994 h 856030"/>
                  <a:gd name="connsiteX3" fmla="*/ 143113 w 636813"/>
                  <a:gd name="connsiteY3" fmla="*/ 0 h 856030"/>
                  <a:gd name="connsiteX4" fmla="*/ 79591 w 636813"/>
                  <a:gd name="connsiteY4" fmla="*/ 150904 h 856030"/>
                  <a:gd name="connsiteX5" fmla="*/ 0 w 636813"/>
                  <a:gd name="connsiteY5" fmla="*/ 787622 h 856030"/>
                  <a:gd name="connsiteX6" fmla="*/ 636813 w 636813"/>
                  <a:gd name="connsiteY6" fmla="*/ 856031 h 85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6813" h="856030">
                    <a:moveTo>
                      <a:pt x="636813" y="856031"/>
                    </a:moveTo>
                    <a:lnTo>
                      <a:pt x="636813" y="683571"/>
                    </a:lnTo>
                    <a:cubicBezTo>
                      <a:pt x="636813" y="610257"/>
                      <a:pt x="610391" y="539410"/>
                      <a:pt x="562394" y="483994"/>
                    </a:cubicBezTo>
                    <a:lnTo>
                      <a:pt x="143113" y="0"/>
                    </a:lnTo>
                    <a:cubicBezTo>
                      <a:pt x="109280" y="42834"/>
                      <a:pt x="86630" y="94583"/>
                      <a:pt x="79591" y="150904"/>
                    </a:cubicBezTo>
                    <a:lnTo>
                      <a:pt x="0" y="787622"/>
                    </a:lnTo>
                    <a:lnTo>
                      <a:pt x="636813" y="856031"/>
                    </a:lnTo>
                    <a:close/>
                  </a:path>
                </a:pathLst>
              </a:custGeom>
              <a:solidFill>
                <a:srgbClr val="97CCD2"/>
              </a:solidFill>
              <a:ln w="9525" cap="flat">
                <a:noFill/>
                <a:prstDash val="solid"/>
                <a:miter/>
              </a:ln>
            </p:spPr>
            <p:txBody>
              <a:bodyPr rtlCol="0" anchor="ctr"/>
              <a:lstStyle/>
              <a:p>
                <a:endParaRPr lang="en-US"/>
              </a:p>
            </p:txBody>
          </p:sp>
          <p:sp>
            <p:nvSpPr>
              <p:cNvPr id="49" name="Freihandform 48">
                <a:extLst>
                  <a:ext uri="{FF2B5EF4-FFF2-40B4-BE49-F238E27FC236}">
                    <a16:creationId xmlns:a16="http://schemas.microsoft.com/office/drawing/2014/main" id="{18703251-ACD1-FC82-44A1-EAEA1400B311}"/>
                  </a:ext>
                </a:extLst>
              </p:cNvPr>
              <p:cNvSpPr/>
              <p:nvPr/>
            </p:nvSpPr>
            <p:spPr>
              <a:xfrm>
                <a:off x="4573027" y="5030646"/>
                <a:ext cx="684782" cy="223362"/>
              </a:xfrm>
              <a:custGeom>
                <a:avLst/>
                <a:gdLst>
                  <a:gd name="connsiteX0" fmla="*/ 684783 w 684782"/>
                  <a:gd name="connsiteY0" fmla="*/ 70058 h 223362"/>
                  <a:gd name="connsiteX1" fmla="*/ 56742 w 684782"/>
                  <a:gd name="connsiteY1" fmla="*/ 278 h 223362"/>
                  <a:gd name="connsiteX2" fmla="*/ 7193 w 684782"/>
                  <a:gd name="connsiteY2" fmla="*/ 39911 h 223362"/>
                  <a:gd name="connsiteX3" fmla="*/ 278 w 684782"/>
                  <a:gd name="connsiteY3" fmla="*/ 102167 h 223362"/>
                  <a:gd name="connsiteX4" fmla="*/ 39911 w 684782"/>
                  <a:gd name="connsiteY4" fmla="*/ 151706 h 223362"/>
                  <a:gd name="connsiteX5" fmla="*/ 684783 w 684782"/>
                  <a:gd name="connsiteY5" fmla="*/ 223363 h 223362"/>
                  <a:gd name="connsiteX6" fmla="*/ 684783 w 684782"/>
                  <a:gd name="connsiteY6" fmla="*/ 70058 h 22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4782" h="223362">
                    <a:moveTo>
                      <a:pt x="684783" y="70058"/>
                    </a:moveTo>
                    <a:lnTo>
                      <a:pt x="56742" y="278"/>
                    </a:lnTo>
                    <a:cubicBezTo>
                      <a:pt x="32110" y="-2456"/>
                      <a:pt x="9936" y="15289"/>
                      <a:pt x="7193" y="39911"/>
                    </a:cubicBezTo>
                    <a:lnTo>
                      <a:pt x="278" y="102167"/>
                    </a:lnTo>
                    <a:cubicBezTo>
                      <a:pt x="-2456" y="126789"/>
                      <a:pt x="15289" y="148973"/>
                      <a:pt x="39911" y="151706"/>
                    </a:cubicBezTo>
                    <a:lnTo>
                      <a:pt x="684783" y="223363"/>
                    </a:lnTo>
                    <a:lnTo>
                      <a:pt x="684783" y="70058"/>
                    </a:lnTo>
                    <a:close/>
                  </a:path>
                </a:pathLst>
              </a:custGeom>
              <a:solidFill>
                <a:srgbClr val="26ABB4"/>
              </a:solidFill>
              <a:ln w="9525" cap="flat">
                <a:noFill/>
                <a:prstDash val="solid"/>
                <a:miter/>
              </a:ln>
            </p:spPr>
            <p:txBody>
              <a:bodyPr rtlCol="0" anchor="ctr"/>
              <a:lstStyle/>
              <a:p>
                <a:endParaRPr lang="en-US"/>
              </a:p>
            </p:txBody>
          </p:sp>
          <p:sp>
            <p:nvSpPr>
              <p:cNvPr id="50" name="Freihandform 49">
                <a:extLst>
                  <a:ext uri="{FF2B5EF4-FFF2-40B4-BE49-F238E27FC236}">
                    <a16:creationId xmlns:a16="http://schemas.microsoft.com/office/drawing/2014/main" id="{21B66EF1-3FA1-8AE4-CAEB-5B14B79EEC77}"/>
                  </a:ext>
                </a:extLst>
              </p:cNvPr>
              <p:cNvSpPr/>
              <p:nvPr/>
            </p:nvSpPr>
            <p:spPr>
              <a:xfrm>
                <a:off x="6934200" y="4345000"/>
                <a:ext cx="636812" cy="856030"/>
              </a:xfrm>
              <a:custGeom>
                <a:avLst/>
                <a:gdLst>
                  <a:gd name="connsiteX0" fmla="*/ 0 w 636812"/>
                  <a:gd name="connsiteY0" fmla="*/ 856031 h 856030"/>
                  <a:gd name="connsiteX1" fmla="*/ 0 w 636812"/>
                  <a:gd name="connsiteY1" fmla="*/ 683571 h 856030"/>
                  <a:gd name="connsiteX2" fmla="*/ 74419 w 636812"/>
                  <a:gd name="connsiteY2" fmla="*/ 483994 h 856030"/>
                  <a:gd name="connsiteX3" fmla="*/ 493700 w 636812"/>
                  <a:gd name="connsiteY3" fmla="*/ 0 h 856030"/>
                  <a:gd name="connsiteX4" fmla="*/ 557222 w 636812"/>
                  <a:gd name="connsiteY4" fmla="*/ 150904 h 856030"/>
                  <a:gd name="connsiteX5" fmla="*/ 636813 w 636812"/>
                  <a:gd name="connsiteY5" fmla="*/ 787622 h 856030"/>
                  <a:gd name="connsiteX6" fmla="*/ 0 w 636812"/>
                  <a:gd name="connsiteY6" fmla="*/ 856031 h 85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6812" h="856030">
                    <a:moveTo>
                      <a:pt x="0" y="856031"/>
                    </a:moveTo>
                    <a:lnTo>
                      <a:pt x="0" y="683571"/>
                    </a:lnTo>
                    <a:cubicBezTo>
                      <a:pt x="0" y="610257"/>
                      <a:pt x="26422" y="539410"/>
                      <a:pt x="74419" y="483994"/>
                    </a:cubicBezTo>
                    <a:lnTo>
                      <a:pt x="493700" y="0"/>
                    </a:lnTo>
                    <a:cubicBezTo>
                      <a:pt x="527533" y="42834"/>
                      <a:pt x="550183" y="94583"/>
                      <a:pt x="557222" y="150904"/>
                    </a:cubicBezTo>
                    <a:lnTo>
                      <a:pt x="636813" y="787622"/>
                    </a:lnTo>
                    <a:lnTo>
                      <a:pt x="0" y="856031"/>
                    </a:lnTo>
                    <a:close/>
                  </a:path>
                </a:pathLst>
              </a:custGeom>
              <a:solidFill>
                <a:srgbClr val="97CCD2"/>
              </a:solidFill>
              <a:ln w="9525" cap="flat">
                <a:noFill/>
                <a:prstDash val="solid"/>
                <a:miter/>
              </a:ln>
            </p:spPr>
            <p:txBody>
              <a:bodyPr rtlCol="0" anchor="ctr"/>
              <a:lstStyle/>
              <a:p>
                <a:endParaRPr lang="en-US"/>
              </a:p>
            </p:txBody>
          </p:sp>
          <p:sp>
            <p:nvSpPr>
              <p:cNvPr id="51" name="Freihandform 50">
                <a:extLst>
                  <a:ext uri="{FF2B5EF4-FFF2-40B4-BE49-F238E27FC236}">
                    <a16:creationId xmlns:a16="http://schemas.microsoft.com/office/drawing/2014/main" id="{9A7F4F8A-ABD9-C82A-0921-2CEFB5B600F1}"/>
                  </a:ext>
                </a:extLst>
              </p:cNvPr>
              <p:cNvSpPr/>
              <p:nvPr/>
            </p:nvSpPr>
            <p:spPr>
              <a:xfrm>
                <a:off x="6934200" y="5030646"/>
                <a:ext cx="684782" cy="223362"/>
              </a:xfrm>
              <a:custGeom>
                <a:avLst/>
                <a:gdLst>
                  <a:gd name="connsiteX0" fmla="*/ 0 w 684782"/>
                  <a:gd name="connsiteY0" fmla="*/ 70058 h 223362"/>
                  <a:gd name="connsiteX1" fmla="*/ 628040 w 684782"/>
                  <a:gd name="connsiteY1" fmla="*/ 278 h 223362"/>
                  <a:gd name="connsiteX2" fmla="*/ 677589 w 684782"/>
                  <a:gd name="connsiteY2" fmla="*/ 39911 h 223362"/>
                  <a:gd name="connsiteX3" fmla="*/ 684505 w 684782"/>
                  <a:gd name="connsiteY3" fmla="*/ 102167 h 223362"/>
                  <a:gd name="connsiteX4" fmla="*/ 644871 w 684782"/>
                  <a:gd name="connsiteY4" fmla="*/ 151706 h 223362"/>
                  <a:gd name="connsiteX5" fmla="*/ 0 w 684782"/>
                  <a:gd name="connsiteY5" fmla="*/ 223363 h 223362"/>
                  <a:gd name="connsiteX6" fmla="*/ 0 w 684782"/>
                  <a:gd name="connsiteY6" fmla="*/ 70058 h 22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4782" h="223362">
                    <a:moveTo>
                      <a:pt x="0" y="70058"/>
                    </a:moveTo>
                    <a:lnTo>
                      <a:pt x="628040" y="278"/>
                    </a:lnTo>
                    <a:cubicBezTo>
                      <a:pt x="652672" y="-2456"/>
                      <a:pt x="674846" y="15289"/>
                      <a:pt x="677589" y="39911"/>
                    </a:cubicBezTo>
                    <a:lnTo>
                      <a:pt x="684505" y="102167"/>
                    </a:lnTo>
                    <a:cubicBezTo>
                      <a:pt x="687238" y="126789"/>
                      <a:pt x="669493" y="148973"/>
                      <a:pt x="644871" y="151706"/>
                    </a:cubicBezTo>
                    <a:lnTo>
                      <a:pt x="0" y="223363"/>
                    </a:lnTo>
                    <a:lnTo>
                      <a:pt x="0" y="70058"/>
                    </a:lnTo>
                    <a:close/>
                  </a:path>
                </a:pathLst>
              </a:custGeom>
              <a:solidFill>
                <a:srgbClr val="26ABB4"/>
              </a:solidFill>
              <a:ln w="9525" cap="flat">
                <a:noFill/>
                <a:prstDash val="solid"/>
                <a:miter/>
              </a:ln>
            </p:spPr>
            <p:txBody>
              <a:bodyPr rtlCol="0" anchor="ctr"/>
              <a:lstStyle/>
              <a:p>
                <a:endParaRPr lang="en-US"/>
              </a:p>
            </p:txBody>
          </p:sp>
          <p:sp>
            <p:nvSpPr>
              <p:cNvPr id="52" name="Freihandform 51">
                <a:extLst>
                  <a:ext uri="{FF2B5EF4-FFF2-40B4-BE49-F238E27FC236}">
                    <a16:creationId xmlns:a16="http://schemas.microsoft.com/office/drawing/2014/main" id="{0A09FADB-CCF3-D7CA-2AF2-231F8260D987}"/>
                  </a:ext>
                </a:extLst>
              </p:cNvPr>
              <p:cNvSpPr/>
              <p:nvPr/>
            </p:nvSpPr>
            <p:spPr>
              <a:xfrm>
                <a:off x="4800619" y="1950777"/>
                <a:ext cx="1075896" cy="1864890"/>
              </a:xfrm>
              <a:custGeom>
                <a:avLst/>
                <a:gdLst>
                  <a:gd name="connsiteX0" fmla="*/ 628602 w 1075896"/>
                  <a:gd name="connsiteY0" fmla="*/ 1475585 h 1864890"/>
                  <a:gd name="connsiteX1" fmla="*/ 533400 w 1075896"/>
                  <a:gd name="connsiteY1" fmla="*/ 1231506 h 1864890"/>
                  <a:gd name="connsiteX2" fmla="*/ 533400 w 1075896"/>
                  <a:gd name="connsiteY2" fmla="*/ 0 h 1864890"/>
                  <a:gd name="connsiteX3" fmla="*/ 228600 w 1075896"/>
                  <a:gd name="connsiteY3" fmla="*/ 373323 h 1864890"/>
                  <a:gd name="connsiteX4" fmla="*/ 228600 w 1075896"/>
                  <a:gd name="connsiteY4" fmla="*/ 678123 h 1864890"/>
                  <a:gd name="connsiteX5" fmla="*/ 0 w 1075896"/>
                  <a:gd name="connsiteY5" fmla="*/ 906723 h 1864890"/>
                  <a:gd name="connsiteX6" fmla="*/ 228600 w 1075896"/>
                  <a:gd name="connsiteY6" fmla="*/ 1135323 h 1864890"/>
                  <a:gd name="connsiteX7" fmla="*/ 228600 w 1075896"/>
                  <a:gd name="connsiteY7" fmla="*/ 1211523 h 1864890"/>
                  <a:gd name="connsiteX8" fmla="*/ 509949 w 1075896"/>
                  <a:gd name="connsiteY8" fmla="*/ 1633557 h 1864890"/>
                  <a:gd name="connsiteX9" fmla="*/ 1002297 w 1075896"/>
                  <a:gd name="connsiteY9" fmla="*/ 1838706 h 1864890"/>
                  <a:gd name="connsiteX10" fmla="*/ 1075896 w 1075896"/>
                  <a:gd name="connsiteY10" fmla="*/ 1864890 h 1864890"/>
                  <a:gd name="connsiteX11" fmla="*/ 628602 w 1075896"/>
                  <a:gd name="connsiteY11" fmla="*/ 1475585 h 1864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75896" h="1864890">
                    <a:moveTo>
                      <a:pt x="628602" y="1475585"/>
                    </a:moveTo>
                    <a:cubicBezTo>
                      <a:pt x="566861" y="1409386"/>
                      <a:pt x="533400" y="1322032"/>
                      <a:pt x="533400" y="1231506"/>
                    </a:cubicBezTo>
                    <a:lnTo>
                      <a:pt x="533400" y="0"/>
                    </a:lnTo>
                    <a:cubicBezTo>
                      <a:pt x="359502" y="35309"/>
                      <a:pt x="228600" y="189005"/>
                      <a:pt x="228600" y="373323"/>
                    </a:cubicBezTo>
                    <a:lnTo>
                      <a:pt x="228600" y="678123"/>
                    </a:lnTo>
                    <a:cubicBezTo>
                      <a:pt x="102346" y="678123"/>
                      <a:pt x="0" y="780469"/>
                      <a:pt x="0" y="906723"/>
                    </a:cubicBezTo>
                    <a:cubicBezTo>
                      <a:pt x="0" y="1032977"/>
                      <a:pt x="102346" y="1135323"/>
                      <a:pt x="228600" y="1135323"/>
                    </a:cubicBezTo>
                    <a:lnTo>
                      <a:pt x="228600" y="1211523"/>
                    </a:lnTo>
                    <a:cubicBezTo>
                      <a:pt x="228600" y="1396098"/>
                      <a:pt x="339576" y="1562567"/>
                      <a:pt x="509949" y="1633557"/>
                    </a:cubicBezTo>
                    <a:lnTo>
                      <a:pt x="1002297" y="1838706"/>
                    </a:lnTo>
                    <a:cubicBezTo>
                      <a:pt x="1026395" y="1848745"/>
                      <a:pt x="1050989" y="1857394"/>
                      <a:pt x="1075896" y="1864890"/>
                    </a:cubicBezTo>
                    <a:cubicBezTo>
                      <a:pt x="858288" y="1705708"/>
                      <a:pt x="713461" y="1566558"/>
                      <a:pt x="628602" y="1475585"/>
                    </a:cubicBezTo>
                    <a:close/>
                  </a:path>
                </a:pathLst>
              </a:custGeom>
              <a:solidFill>
                <a:srgbClr val="A2795C"/>
              </a:solidFill>
              <a:ln w="9525" cap="flat">
                <a:noFill/>
                <a:prstDash val="solid"/>
                <a:miter/>
              </a:ln>
            </p:spPr>
            <p:txBody>
              <a:bodyPr rtlCol="0" anchor="ctr"/>
              <a:lstStyle/>
              <a:p>
                <a:endParaRPr lang="en-US"/>
              </a:p>
            </p:txBody>
          </p:sp>
        </p:grpSp>
      </p:grpSp>
      <p:grpSp>
        <p:nvGrpSpPr>
          <p:cNvPr id="76" name="Gruppieren 75">
            <a:extLst>
              <a:ext uri="{FF2B5EF4-FFF2-40B4-BE49-F238E27FC236}">
                <a16:creationId xmlns:a16="http://schemas.microsoft.com/office/drawing/2014/main" id="{A61A6C6F-546E-5B90-9244-112899D452E4}"/>
              </a:ext>
            </a:extLst>
          </p:cNvPr>
          <p:cNvGrpSpPr/>
          <p:nvPr userDrawn="1"/>
        </p:nvGrpSpPr>
        <p:grpSpPr>
          <a:xfrm>
            <a:off x="5066270" y="3817479"/>
            <a:ext cx="2823662" cy="2662490"/>
            <a:chOff x="5118522" y="3897485"/>
            <a:chExt cx="1381907" cy="1303029"/>
          </a:xfrm>
        </p:grpSpPr>
        <p:pic>
          <p:nvPicPr>
            <p:cNvPr id="77" name="Grafik 76">
              <a:extLst>
                <a:ext uri="{FF2B5EF4-FFF2-40B4-BE49-F238E27FC236}">
                  <a16:creationId xmlns:a16="http://schemas.microsoft.com/office/drawing/2014/main" id="{F9ABFB21-7A1A-BD52-F668-9FFBA83A03F7}"/>
                </a:ext>
              </a:extLst>
            </p:cNvPr>
            <p:cNvPicPr>
              <a:picLocks noChangeAspect="1"/>
            </p:cNvPicPr>
            <p:nvPr/>
          </p:nvPicPr>
          <p:blipFill>
            <a:blip r:embed="rId18" cstate="print">
              <a:extLst>
                <a:ext uri="{28A0092B-C50C-407E-A947-70E740481C1C}">
                  <a14:useLocalDpi xmlns:a14="http://schemas.microsoft.com/office/drawing/2010/main" val="0"/>
                </a:ext>
              </a:extLst>
            </a:blip>
            <a:srcRect/>
            <a:stretch/>
          </p:blipFill>
          <p:spPr>
            <a:xfrm>
              <a:off x="5167870" y="3975300"/>
              <a:ext cx="1332559" cy="1225214"/>
            </a:xfrm>
            <a:prstGeom prst="rect">
              <a:avLst/>
            </a:prstGeom>
          </p:spPr>
        </p:pic>
        <p:sp>
          <p:nvSpPr>
            <p:cNvPr id="78" name="Oval 77">
              <a:extLst>
                <a:ext uri="{FF2B5EF4-FFF2-40B4-BE49-F238E27FC236}">
                  <a16:creationId xmlns:a16="http://schemas.microsoft.com/office/drawing/2014/main" id="{45874977-3742-F4A5-F038-BFAFD213A6DC}"/>
                </a:ext>
              </a:extLst>
            </p:cNvPr>
            <p:cNvSpPr/>
            <p:nvPr/>
          </p:nvSpPr>
          <p:spPr>
            <a:xfrm>
              <a:off x="5118522" y="3897485"/>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a:latin typeface="Arial" panose="020B0604020202020204" pitchFamily="34" charset="0"/>
                  <a:cs typeface="Arial" panose="020B0604020202020204" pitchFamily="34" charset="0"/>
                </a:rPr>
                <a:t>6</a:t>
              </a:r>
            </a:p>
          </p:txBody>
        </p:sp>
      </p:grpSp>
    </p:spTree>
    <p:extLst>
      <p:ext uri="{BB962C8B-B14F-4D97-AF65-F5344CB8AC3E}">
        <p14:creationId xmlns:p14="http://schemas.microsoft.com/office/powerpoint/2010/main" val="4164953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000"/>
                            </p:stCondLst>
                            <p:childTnLst>
                              <p:par>
                                <p:cTn id="15" presetID="32" presetClass="emph" presetSubtype="0" fill="hold" nodeType="afterEffect">
                                  <p:stCondLst>
                                    <p:cond delay="0"/>
                                  </p:stCondLst>
                                  <p:childTnLst>
                                    <p:animRot by="120000">
                                      <p:cBhvr>
                                        <p:cTn id="16" dur="50" fill="hold">
                                          <p:stCondLst>
                                            <p:cond delay="0"/>
                                          </p:stCondLst>
                                        </p:cTn>
                                        <p:tgtEl>
                                          <p:spTgt spid="76"/>
                                        </p:tgtEl>
                                        <p:attrNameLst>
                                          <p:attrName>r</p:attrName>
                                        </p:attrNameLst>
                                      </p:cBhvr>
                                    </p:animRot>
                                    <p:animRot by="-240000">
                                      <p:cBhvr>
                                        <p:cTn id="17" dur="100" fill="hold">
                                          <p:stCondLst>
                                            <p:cond delay="100"/>
                                          </p:stCondLst>
                                        </p:cTn>
                                        <p:tgtEl>
                                          <p:spTgt spid="76"/>
                                        </p:tgtEl>
                                        <p:attrNameLst>
                                          <p:attrName>r</p:attrName>
                                        </p:attrNameLst>
                                      </p:cBhvr>
                                    </p:animRot>
                                    <p:animRot by="240000">
                                      <p:cBhvr>
                                        <p:cTn id="18" dur="100" fill="hold">
                                          <p:stCondLst>
                                            <p:cond delay="200"/>
                                          </p:stCondLst>
                                        </p:cTn>
                                        <p:tgtEl>
                                          <p:spTgt spid="76"/>
                                        </p:tgtEl>
                                        <p:attrNameLst>
                                          <p:attrName>r</p:attrName>
                                        </p:attrNameLst>
                                      </p:cBhvr>
                                    </p:animRot>
                                    <p:animRot by="-240000">
                                      <p:cBhvr>
                                        <p:cTn id="19" dur="100" fill="hold">
                                          <p:stCondLst>
                                            <p:cond delay="300"/>
                                          </p:stCondLst>
                                        </p:cTn>
                                        <p:tgtEl>
                                          <p:spTgt spid="76"/>
                                        </p:tgtEl>
                                        <p:attrNameLst>
                                          <p:attrName>r</p:attrName>
                                        </p:attrNameLst>
                                      </p:cBhvr>
                                    </p:animRot>
                                    <p:animRot by="120000">
                                      <p:cBhvr>
                                        <p:cTn id="20" dur="100" fill="hold">
                                          <p:stCondLst>
                                            <p:cond delay="400"/>
                                          </p:stCondLst>
                                        </p:cTn>
                                        <p:tgtEl>
                                          <p:spTgt spid="7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mic 3">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Freihandform 1">
            <a:extLst>
              <a:ext uri="{FF2B5EF4-FFF2-40B4-BE49-F238E27FC236}">
                <a16:creationId xmlns:a16="http://schemas.microsoft.com/office/drawing/2014/main" id="{A08A970B-3624-DE70-84E6-00AF11AE2415}"/>
              </a:ext>
            </a:extLst>
          </p:cNvPr>
          <p:cNvSpPr/>
          <p:nvPr userDrawn="1"/>
        </p:nvSpPr>
        <p:spPr>
          <a:xfrm flipH="1">
            <a:off x="2182949" y="1439416"/>
            <a:ext cx="8700950" cy="858802"/>
          </a:xfrm>
          <a:custGeom>
            <a:avLst/>
            <a:gdLst>
              <a:gd name="connsiteX0" fmla="*/ 8585667 w 8700950"/>
              <a:gd name="connsiteY0" fmla="*/ 0 h 858802"/>
              <a:gd name="connsiteX1" fmla="*/ 7946153 w 8700950"/>
              <a:gd name="connsiteY1" fmla="*/ 0 h 858802"/>
              <a:gd name="connsiteX2" fmla="*/ 7790214 w 8700950"/>
              <a:gd name="connsiteY2" fmla="*/ 0 h 858802"/>
              <a:gd name="connsiteX3" fmla="*/ 7242559 w 8700950"/>
              <a:gd name="connsiteY3" fmla="*/ 0 h 858802"/>
              <a:gd name="connsiteX4" fmla="*/ 7150700 w 8700950"/>
              <a:gd name="connsiteY4" fmla="*/ 0 h 858802"/>
              <a:gd name="connsiteX5" fmla="*/ 6912007 w 8700950"/>
              <a:gd name="connsiteY5" fmla="*/ 0 h 858802"/>
              <a:gd name="connsiteX6" fmla="*/ 6447106 w 8700950"/>
              <a:gd name="connsiteY6" fmla="*/ 0 h 858802"/>
              <a:gd name="connsiteX7" fmla="*/ 6149002 w 8700950"/>
              <a:gd name="connsiteY7" fmla="*/ 0 h 858802"/>
              <a:gd name="connsiteX8" fmla="*/ 6116555 w 8700950"/>
              <a:gd name="connsiteY8" fmla="*/ 0 h 858802"/>
              <a:gd name="connsiteX9" fmla="*/ 5455993 w 8700950"/>
              <a:gd name="connsiteY9" fmla="*/ 0 h 858802"/>
              <a:gd name="connsiteX10" fmla="*/ 5353549 w 8700950"/>
              <a:gd name="connsiteY10" fmla="*/ 0 h 858802"/>
              <a:gd name="connsiteX11" fmla="*/ 4755337 w 8700950"/>
              <a:gd name="connsiteY11" fmla="*/ 0 h 858802"/>
              <a:gd name="connsiteX12" fmla="*/ 4660540 w 8700950"/>
              <a:gd name="connsiteY12" fmla="*/ 0 h 858802"/>
              <a:gd name="connsiteX13" fmla="*/ 3992331 w 8700950"/>
              <a:gd name="connsiteY13" fmla="*/ 0 h 858802"/>
              <a:gd name="connsiteX14" fmla="*/ 3959884 w 8700950"/>
              <a:gd name="connsiteY14" fmla="*/ 0 h 858802"/>
              <a:gd name="connsiteX15" fmla="*/ 3201027 w 8700950"/>
              <a:gd name="connsiteY15" fmla="*/ 0 h 858802"/>
              <a:gd name="connsiteX16" fmla="*/ 3196878 w 8700950"/>
              <a:gd name="connsiteY16" fmla="*/ 0 h 858802"/>
              <a:gd name="connsiteX17" fmla="*/ 2405574 w 8700950"/>
              <a:gd name="connsiteY17" fmla="*/ 0 h 858802"/>
              <a:gd name="connsiteX18" fmla="*/ 2394264 w 8700950"/>
              <a:gd name="connsiteY18" fmla="*/ 2311 h 858802"/>
              <a:gd name="connsiteX19" fmla="*/ 2382954 w 8700950"/>
              <a:gd name="connsiteY19" fmla="*/ 0 h 858802"/>
              <a:gd name="connsiteX20" fmla="*/ 1680756 w 8700950"/>
              <a:gd name="connsiteY20" fmla="*/ 0 h 858802"/>
              <a:gd name="connsiteX21" fmla="*/ 1587501 w 8700950"/>
              <a:gd name="connsiteY21" fmla="*/ 0 h 858802"/>
              <a:gd name="connsiteX22" fmla="*/ 910736 w 8700950"/>
              <a:gd name="connsiteY22" fmla="*/ 0 h 858802"/>
              <a:gd name="connsiteX23" fmla="*/ 885303 w 8700950"/>
              <a:gd name="connsiteY23" fmla="*/ 0 h 858802"/>
              <a:gd name="connsiteX24" fmla="*/ 115283 w 8700950"/>
              <a:gd name="connsiteY24" fmla="*/ 0 h 858802"/>
              <a:gd name="connsiteX25" fmla="*/ 0 w 8700950"/>
              <a:gd name="connsiteY25" fmla="*/ 116620 h 858802"/>
              <a:gd name="connsiteX26" fmla="*/ 0 w 8700950"/>
              <a:gd name="connsiteY26" fmla="*/ 585426 h 858802"/>
              <a:gd name="connsiteX27" fmla="*/ 115283 w 8700950"/>
              <a:gd name="connsiteY27" fmla="*/ 702044 h 858802"/>
              <a:gd name="connsiteX28" fmla="*/ 405911 w 8700950"/>
              <a:gd name="connsiteY28" fmla="*/ 702044 h 858802"/>
              <a:gd name="connsiteX29" fmla="*/ 405722 w 8700950"/>
              <a:gd name="connsiteY29" fmla="*/ 702791 h 858802"/>
              <a:gd name="connsiteX30" fmla="*/ 647170 w 8700950"/>
              <a:gd name="connsiteY30" fmla="*/ 702791 h 858802"/>
              <a:gd name="connsiteX31" fmla="*/ 648260 w 8700950"/>
              <a:gd name="connsiteY31" fmla="*/ 702046 h 858802"/>
              <a:gd name="connsiteX32" fmla="*/ 910736 w 8700950"/>
              <a:gd name="connsiteY32" fmla="*/ 702046 h 858802"/>
              <a:gd name="connsiteX33" fmla="*/ 910746 w 8700950"/>
              <a:gd name="connsiteY33" fmla="*/ 702044 h 858802"/>
              <a:gd name="connsiteX34" fmla="*/ 1175931 w 8700950"/>
              <a:gd name="connsiteY34" fmla="*/ 702044 h 858802"/>
              <a:gd name="connsiteX35" fmla="*/ 1175742 w 8700950"/>
              <a:gd name="connsiteY35" fmla="*/ 702791 h 858802"/>
              <a:gd name="connsiteX36" fmla="*/ 1417190 w 8700950"/>
              <a:gd name="connsiteY36" fmla="*/ 702791 h 858802"/>
              <a:gd name="connsiteX37" fmla="*/ 1418280 w 8700950"/>
              <a:gd name="connsiteY37" fmla="*/ 702046 h 858802"/>
              <a:gd name="connsiteX38" fmla="*/ 1680756 w 8700950"/>
              <a:gd name="connsiteY38" fmla="*/ 702046 h 858802"/>
              <a:gd name="connsiteX39" fmla="*/ 1680766 w 8700950"/>
              <a:gd name="connsiteY39" fmla="*/ 702044 h 858802"/>
              <a:gd name="connsiteX40" fmla="*/ 1878129 w 8700950"/>
              <a:gd name="connsiteY40" fmla="*/ 702044 h 858802"/>
              <a:gd name="connsiteX41" fmla="*/ 1877940 w 8700950"/>
              <a:gd name="connsiteY41" fmla="*/ 702791 h 858802"/>
              <a:gd name="connsiteX42" fmla="*/ 2119388 w 8700950"/>
              <a:gd name="connsiteY42" fmla="*/ 702791 h 858802"/>
              <a:gd name="connsiteX43" fmla="*/ 2120478 w 8700950"/>
              <a:gd name="connsiteY43" fmla="*/ 702046 h 858802"/>
              <a:gd name="connsiteX44" fmla="*/ 2382954 w 8700950"/>
              <a:gd name="connsiteY44" fmla="*/ 702046 h 858802"/>
              <a:gd name="connsiteX45" fmla="*/ 2394269 w 8700950"/>
              <a:gd name="connsiteY45" fmla="*/ 699735 h 858802"/>
              <a:gd name="connsiteX46" fmla="*/ 2405574 w 8700950"/>
              <a:gd name="connsiteY46" fmla="*/ 702044 h 858802"/>
              <a:gd name="connsiteX47" fmla="*/ 2696202 w 8700950"/>
              <a:gd name="connsiteY47" fmla="*/ 702044 h 858802"/>
              <a:gd name="connsiteX48" fmla="*/ 2696013 w 8700950"/>
              <a:gd name="connsiteY48" fmla="*/ 702791 h 858802"/>
              <a:gd name="connsiteX49" fmla="*/ 2937461 w 8700950"/>
              <a:gd name="connsiteY49" fmla="*/ 702791 h 858802"/>
              <a:gd name="connsiteX50" fmla="*/ 2938551 w 8700950"/>
              <a:gd name="connsiteY50" fmla="*/ 702046 h 858802"/>
              <a:gd name="connsiteX51" fmla="*/ 3201027 w 8700950"/>
              <a:gd name="connsiteY51" fmla="*/ 702046 h 858802"/>
              <a:gd name="connsiteX52" fmla="*/ 3201036 w 8700950"/>
              <a:gd name="connsiteY52" fmla="*/ 702044 h 858802"/>
              <a:gd name="connsiteX53" fmla="*/ 3487506 w 8700950"/>
              <a:gd name="connsiteY53" fmla="*/ 702044 h 858802"/>
              <a:gd name="connsiteX54" fmla="*/ 3487317 w 8700950"/>
              <a:gd name="connsiteY54" fmla="*/ 702791 h 858802"/>
              <a:gd name="connsiteX55" fmla="*/ 3728765 w 8700950"/>
              <a:gd name="connsiteY55" fmla="*/ 702791 h 858802"/>
              <a:gd name="connsiteX56" fmla="*/ 3729855 w 8700950"/>
              <a:gd name="connsiteY56" fmla="*/ 702046 h 858802"/>
              <a:gd name="connsiteX57" fmla="*/ 3992331 w 8700950"/>
              <a:gd name="connsiteY57" fmla="*/ 702046 h 858802"/>
              <a:gd name="connsiteX58" fmla="*/ 3992341 w 8700950"/>
              <a:gd name="connsiteY58" fmla="*/ 702044 h 858802"/>
              <a:gd name="connsiteX59" fmla="*/ 4250512 w 8700950"/>
              <a:gd name="connsiteY59" fmla="*/ 702044 h 858802"/>
              <a:gd name="connsiteX60" fmla="*/ 4250323 w 8700950"/>
              <a:gd name="connsiteY60" fmla="*/ 702791 h 858802"/>
              <a:gd name="connsiteX61" fmla="*/ 4491771 w 8700950"/>
              <a:gd name="connsiteY61" fmla="*/ 702791 h 858802"/>
              <a:gd name="connsiteX62" fmla="*/ 4492861 w 8700950"/>
              <a:gd name="connsiteY62" fmla="*/ 702046 h 858802"/>
              <a:gd name="connsiteX63" fmla="*/ 4755337 w 8700950"/>
              <a:gd name="connsiteY63" fmla="*/ 702046 h 858802"/>
              <a:gd name="connsiteX64" fmla="*/ 4755346 w 8700950"/>
              <a:gd name="connsiteY64" fmla="*/ 702044 h 858802"/>
              <a:gd name="connsiteX65" fmla="*/ 4951168 w 8700950"/>
              <a:gd name="connsiteY65" fmla="*/ 702044 h 858802"/>
              <a:gd name="connsiteX66" fmla="*/ 4950979 w 8700950"/>
              <a:gd name="connsiteY66" fmla="*/ 702791 h 858802"/>
              <a:gd name="connsiteX67" fmla="*/ 5192427 w 8700950"/>
              <a:gd name="connsiteY67" fmla="*/ 702791 h 858802"/>
              <a:gd name="connsiteX68" fmla="*/ 5193517 w 8700950"/>
              <a:gd name="connsiteY68" fmla="*/ 702046 h 858802"/>
              <a:gd name="connsiteX69" fmla="*/ 5455993 w 8700950"/>
              <a:gd name="connsiteY69" fmla="*/ 702046 h 858802"/>
              <a:gd name="connsiteX70" fmla="*/ 5456002 w 8700950"/>
              <a:gd name="connsiteY70" fmla="*/ 702044 h 858802"/>
              <a:gd name="connsiteX71" fmla="*/ 5644177 w 8700950"/>
              <a:gd name="connsiteY71" fmla="*/ 702044 h 858802"/>
              <a:gd name="connsiteX72" fmla="*/ 5643988 w 8700950"/>
              <a:gd name="connsiteY72" fmla="*/ 702791 h 858802"/>
              <a:gd name="connsiteX73" fmla="*/ 5885436 w 8700950"/>
              <a:gd name="connsiteY73" fmla="*/ 702791 h 858802"/>
              <a:gd name="connsiteX74" fmla="*/ 5886526 w 8700950"/>
              <a:gd name="connsiteY74" fmla="*/ 702046 h 858802"/>
              <a:gd name="connsiteX75" fmla="*/ 6149002 w 8700950"/>
              <a:gd name="connsiteY75" fmla="*/ 702046 h 858802"/>
              <a:gd name="connsiteX76" fmla="*/ 6149011 w 8700950"/>
              <a:gd name="connsiteY76" fmla="*/ 702044 h 858802"/>
              <a:gd name="connsiteX77" fmla="*/ 6407183 w 8700950"/>
              <a:gd name="connsiteY77" fmla="*/ 702044 h 858802"/>
              <a:gd name="connsiteX78" fmla="*/ 6406994 w 8700950"/>
              <a:gd name="connsiteY78" fmla="*/ 702791 h 858802"/>
              <a:gd name="connsiteX79" fmla="*/ 6648442 w 8700950"/>
              <a:gd name="connsiteY79" fmla="*/ 702791 h 858802"/>
              <a:gd name="connsiteX80" fmla="*/ 6649532 w 8700950"/>
              <a:gd name="connsiteY80" fmla="*/ 702046 h 858802"/>
              <a:gd name="connsiteX81" fmla="*/ 6737733 w 8700950"/>
              <a:gd name="connsiteY81" fmla="*/ 702046 h 858802"/>
              <a:gd name="connsiteX82" fmla="*/ 6737545 w 8700950"/>
              <a:gd name="connsiteY82" fmla="*/ 702791 h 858802"/>
              <a:gd name="connsiteX83" fmla="*/ 6978992 w 8700950"/>
              <a:gd name="connsiteY83" fmla="*/ 702791 h 858802"/>
              <a:gd name="connsiteX84" fmla="*/ 6980083 w 8700950"/>
              <a:gd name="connsiteY84" fmla="*/ 702046 h 858802"/>
              <a:gd name="connsiteX85" fmla="*/ 7242559 w 8700950"/>
              <a:gd name="connsiteY85" fmla="*/ 702046 h 858802"/>
              <a:gd name="connsiteX86" fmla="*/ 7242569 w 8700950"/>
              <a:gd name="connsiteY86" fmla="*/ 702044 h 858802"/>
              <a:gd name="connsiteX87" fmla="*/ 7441328 w 8700950"/>
              <a:gd name="connsiteY87" fmla="*/ 702044 h 858802"/>
              <a:gd name="connsiteX88" fmla="*/ 7441138 w 8700950"/>
              <a:gd name="connsiteY88" fmla="*/ 702791 h 858802"/>
              <a:gd name="connsiteX89" fmla="*/ 7682586 w 8700950"/>
              <a:gd name="connsiteY89" fmla="*/ 702791 h 858802"/>
              <a:gd name="connsiteX90" fmla="*/ 7683676 w 8700950"/>
              <a:gd name="connsiteY90" fmla="*/ 702046 h 858802"/>
              <a:gd name="connsiteX91" fmla="*/ 7946153 w 8700950"/>
              <a:gd name="connsiteY91" fmla="*/ 702046 h 858802"/>
              <a:gd name="connsiteX92" fmla="*/ 7946164 w 8700950"/>
              <a:gd name="connsiteY92" fmla="*/ 702044 h 858802"/>
              <a:gd name="connsiteX93" fmla="*/ 8080842 w 8700950"/>
              <a:gd name="connsiteY93" fmla="*/ 702044 h 858802"/>
              <a:gd name="connsiteX94" fmla="*/ 8051790 w 8700950"/>
              <a:gd name="connsiteY94" fmla="*/ 816657 h 858802"/>
              <a:gd name="connsiteX95" fmla="*/ 8102677 w 8700950"/>
              <a:gd name="connsiteY95" fmla="*/ 852903 h 858802"/>
              <a:gd name="connsiteX96" fmla="*/ 8323191 w 8700950"/>
              <a:gd name="connsiteY96" fmla="*/ 702046 h 858802"/>
              <a:gd name="connsiteX97" fmla="*/ 8585667 w 8700950"/>
              <a:gd name="connsiteY97" fmla="*/ 702046 h 858802"/>
              <a:gd name="connsiteX98" fmla="*/ 8700950 w 8700950"/>
              <a:gd name="connsiteY98" fmla="*/ 585428 h 858802"/>
              <a:gd name="connsiteX99" fmla="*/ 8700950 w 8700950"/>
              <a:gd name="connsiteY99" fmla="*/ 116620 h 858802"/>
              <a:gd name="connsiteX100" fmla="*/ 8585667 w 8700950"/>
              <a:gd name="connsiteY100" fmla="*/ 0 h 858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8700950" h="858802">
                <a:moveTo>
                  <a:pt x="8585667" y="0"/>
                </a:moveTo>
                <a:lnTo>
                  <a:pt x="7946153" y="0"/>
                </a:lnTo>
                <a:lnTo>
                  <a:pt x="7790214" y="0"/>
                </a:lnTo>
                <a:lnTo>
                  <a:pt x="7242559" y="0"/>
                </a:lnTo>
                <a:lnTo>
                  <a:pt x="7150700" y="0"/>
                </a:lnTo>
                <a:lnTo>
                  <a:pt x="6912007" y="0"/>
                </a:lnTo>
                <a:lnTo>
                  <a:pt x="6447106" y="0"/>
                </a:lnTo>
                <a:lnTo>
                  <a:pt x="6149002" y="0"/>
                </a:lnTo>
                <a:lnTo>
                  <a:pt x="6116555" y="0"/>
                </a:lnTo>
                <a:lnTo>
                  <a:pt x="5455993" y="0"/>
                </a:lnTo>
                <a:lnTo>
                  <a:pt x="5353549" y="0"/>
                </a:lnTo>
                <a:lnTo>
                  <a:pt x="4755337" y="0"/>
                </a:lnTo>
                <a:lnTo>
                  <a:pt x="4660540" y="0"/>
                </a:lnTo>
                <a:lnTo>
                  <a:pt x="3992331" y="0"/>
                </a:lnTo>
                <a:lnTo>
                  <a:pt x="3959884" y="0"/>
                </a:lnTo>
                <a:lnTo>
                  <a:pt x="3201027" y="0"/>
                </a:lnTo>
                <a:lnTo>
                  <a:pt x="3196878" y="0"/>
                </a:lnTo>
                <a:lnTo>
                  <a:pt x="2405574" y="0"/>
                </a:lnTo>
                <a:lnTo>
                  <a:pt x="2394264" y="2311"/>
                </a:lnTo>
                <a:lnTo>
                  <a:pt x="2382954" y="0"/>
                </a:lnTo>
                <a:lnTo>
                  <a:pt x="1680756" y="0"/>
                </a:lnTo>
                <a:lnTo>
                  <a:pt x="1587501" y="0"/>
                </a:lnTo>
                <a:lnTo>
                  <a:pt x="910736" y="0"/>
                </a:lnTo>
                <a:lnTo>
                  <a:pt x="885303" y="0"/>
                </a:lnTo>
                <a:lnTo>
                  <a:pt x="115283" y="0"/>
                </a:lnTo>
                <a:cubicBezTo>
                  <a:pt x="51624" y="0"/>
                  <a:pt x="0" y="52223"/>
                  <a:pt x="0" y="116620"/>
                </a:cubicBezTo>
                <a:lnTo>
                  <a:pt x="0" y="585426"/>
                </a:lnTo>
                <a:cubicBezTo>
                  <a:pt x="0" y="649823"/>
                  <a:pt x="51624" y="702044"/>
                  <a:pt x="115283" y="702044"/>
                </a:cubicBezTo>
                <a:lnTo>
                  <a:pt x="405911" y="702044"/>
                </a:lnTo>
                <a:lnTo>
                  <a:pt x="405722" y="702791"/>
                </a:lnTo>
                <a:lnTo>
                  <a:pt x="647170" y="702791"/>
                </a:lnTo>
                <a:lnTo>
                  <a:pt x="648260" y="702046"/>
                </a:lnTo>
                <a:lnTo>
                  <a:pt x="910736" y="702046"/>
                </a:lnTo>
                <a:lnTo>
                  <a:pt x="910746" y="702044"/>
                </a:lnTo>
                <a:lnTo>
                  <a:pt x="1175931" y="702044"/>
                </a:lnTo>
                <a:lnTo>
                  <a:pt x="1175742" y="702791"/>
                </a:lnTo>
                <a:lnTo>
                  <a:pt x="1417190" y="702791"/>
                </a:lnTo>
                <a:lnTo>
                  <a:pt x="1418280" y="702046"/>
                </a:lnTo>
                <a:lnTo>
                  <a:pt x="1680756" y="702046"/>
                </a:lnTo>
                <a:lnTo>
                  <a:pt x="1680766" y="702044"/>
                </a:lnTo>
                <a:lnTo>
                  <a:pt x="1878129" y="702044"/>
                </a:lnTo>
                <a:lnTo>
                  <a:pt x="1877940" y="702791"/>
                </a:lnTo>
                <a:lnTo>
                  <a:pt x="2119388" y="702791"/>
                </a:lnTo>
                <a:lnTo>
                  <a:pt x="2120478" y="702046"/>
                </a:lnTo>
                <a:lnTo>
                  <a:pt x="2382954" y="702046"/>
                </a:lnTo>
                <a:lnTo>
                  <a:pt x="2394269" y="699735"/>
                </a:lnTo>
                <a:lnTo>
                  <a:pt x="2405574" y="702044"/>
                </a:lnTo>
                <a:lnTo>
                  <a:pt x="2696202" y="702044"/>
                </a:lnTo>
                <a:lnTo>
                  <a:pt x="2696013" y="702791"/>
                </a:lnTo>
                <a:lnTo>
                  <a:pt x="2937461" y="702791"/>
                </a:lnTo>
                <a:lnTo>
                  <a:pt x="2938551" y="702046"/>
                </a:lnTo>
                <a:lnTo>
                  <a:pt x="3201027" y="702046"/>
                </a:lnTo>
                <a:lnTo>
                  <a:pt x="3201036" y="702044"/>
                </a:lnTo>
                <a:lnTo>
                  <a:pt x="3487506" y="702044"/>
                </a:lnTo>
                <a:lnTo>
                  <a:pt x="3487317" y="702791"/>
                </a:lnTo>
                <a:lnTo>
                  <a:pt x="3728765" y="702791"/>
                </a:lnTo>
                <a:lnTo>
                  <a:pt x="3729855" y="702046"/>
                </a:lnTo>
                <a:lnTo>
                  <a:pt x="3992331" y="702046"/>
                </a:lnTo>
                <a:lnTo>
                  <a:pt x="3992341" y="702044"/>
                </a:lnTo>
                <a:lnTo>
                  <a:pt x="4250512" y="702044"/>
                </a:lnTo>
                <a:lnTo>
                  <a:pt x="4250323" y="702791"/>
                </a:lnTo>
                <a:lnTo>
                  <a:pt x="4491771" y="702791"/>
                </a:lnTo>
                <a:lnTo>
                  <a:pt x="4492861" y="702046"/>
                </a:lnTo>
                <a:lnTo>
                  <a:pt x="4755337" y="702046"/>
                </a:lnTo>
                <a:lnTo>
                  <a:pt x="4755346" y="702044"/>
                </a:lnTo>
                <a:lnTo>
                  <a:pt x="4951168" y="702044"/>
                </a:lnTo>
                <a:lnTo>
                  <a:pt x="4950979" y="702791"/>
                </a:lnTo>
                <a:lnTo>
                  <a:pt x="5192427" y="702791"/>
                </a:lnTo>
                <a:lnTo>
                  <a:pt x="5193517" y="702046"/>
                </a:lnTo>
                <a:lnTo>
                  <a:pt x="5455993" y="702046"/>
                </a:lnTo>
                <a:lnTo>
                  <a:pt x="5456002" y="702044"/>
                </a:lnTo>
                <a:lnTo>
                  <a:pt x="5644177" y="702044"/>
                </a:lnTo>
                <a:lnTo>
                  <a:pt x="5643988" y="702791"/>
                </a:lnTo>
                <a:lnTo>
                  <a:pt x="5885436" y="702791"/>
                </a:lnTo>
                <a:lnTo>
                  <a:pt x="5886526" y="702046"/>
                </a:lnTo>
                <a:lnTo>
                  <a:pt x="6149002" y="702046"/>
                </a:lnTo>
                <a:lnTo>
                  <a:pt x="6149011" y="702044"/>
                </a:lnTo>
                <a:lnTo>
                  <a:pt x="6407183" y="702044"/>
                </a:lnTo>
                <a:lnTo>
                  <a:pt x="6406994" y="702791"/>
                </a:lnTo>
                <a:lnTo>
                  <a:pt x="6648442" y="702791"/>
                </a:lnTo>
                <a:lnTo>
                  <a:pt x="6649532" y="702046"/>
                </a:lnTo>
                <a:lnTo>
                  <a:pt x="6737733" y="702046"/>
                </a:lnTo>
                <a:lnTo>
                  <a:pt x="6737545" y="702791"/>
                </a:lnTo>
                <a:lnTo>
                  <a:pt x="6978992" y="702791"/>
                </a:lnTo>
                <a:lnTo>
                  <a:pt x="6980083" y="702046"/>
                </a:lnTo>
                <a:lnTo>
                  <a:pt x="7242559" y="702046"/>
                </a:lnTo>
                <a:lnTo>
                  <a:pt x="7242569" y="702044"/>
                </a:lnTo>
                <a:lnTo>
                  <a:pt x="7441328" y="702044"/>
                </a:lnTo>
                <a:lnTo>
                  <a:pt x="7441138" y="702791"/>
                </a:lnTo>
                <a:lnTo>
                  <a:pt x="7682586" y="702791"/>
                </a:lnTo>
                <a:lnTo>
                  <a:pt x="7683676" y="702046"/>
                </a:lnTo>
                <a:lnTo>
                  <a:pt x="7946153" y="702046"/>
                </a:lnTo>
                <a:lnTo>
                  <a:pt x="7946164" y="702044"/>
                </a:lnTo>
                <a:lnTo>
                  <a:pt x="8080842" y="702044"/>
                </a:lnTo>
                <a:lnTo>
                  <a:pt x="8051790" y="816657"/>
                </a:lnTo>
                <a:cubicBezTo>
                  <a:pt x="8044182" y="846675"/>
                  <a:pt x="8077315" y="870255"/>
                  <a:pt x="8102677" y="852903"/>
                </a:cubicBezTo>
                <a:lnTo>
                  <a:pt x="8323191" y="702046"/>
                </a:lnTo>
                <a:lnTo>
                  <a:pt x="8585667" y="702046"/>
                </a:lnTo>
                <a:cubicBezTo>
                  <a:pt x="8649326" y="702046"/>
                  <a:pt x="8700950" y="649823"/>
                  <a:pt x="8700950" y="585428"/>
                </a:cubicBezTo>
                <a:lnTo>
                  <a:pt x="8700950" y="116620"/>
                </a:lnTo>
                <a:cubicBezTo>
                  <a:pt x="8700950" y="52223"/>
                  <a:pt x="8649326" y="0"/>
                  <a:pt x="8585667" y="0"/>
                </a:cubicBezTo>
                <a:close/>
              </a:path>
            </a:pathLst>
          </a:custGeom>
          <a:solidFill>
            <a:schemeClr val="accent1"/>
          </a:solidFill>
          <a:ln w="9525" cap="flat">
            <a:noFill/>
            <a:prstDash val="solid"/>
            <a:miter/>
          </a:ln>
        </p:spPr>
        <p:txBody>
          <a:bodyPr wrap="square" rtlCol="0" anchor="ctr">
            <a:noAutofit/>
          </a:bodyPr>
          <a:lstStyle/>
          <a:p>
            <a:endParaRPr lang="en-US"/>
          </a:p>
        </p:txBody>
      </p:sp>
      <p:sp>
        <p:nvSpPr>
          <p:cNvPr id="3" name="Rechteck 2">
            <a:extLst>
              <a:ext uri="{FF2B5EF4-FFF2-40B4-BE49-F238E27FC236}">
                <a16:creationId xmlns:a16="http://schemas.microsoft.com/office/drawing/2014/main" id="{F49BDC66-7496-6C0F-05F8-1384CD4B3C93}"/>
              </a:ext>
            </a:extLst>
          </p:cNvPr>
          <p:cNvSpPr/>
          <p:nvPr userDrawn="1"/>
        </p:nvSpPr>
        <p:spPr>
          <a:xfrm>
            <a:off x="371475" y="2606814"/>
            <a:ext cx="11454991" cy="38828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hteck 3">
            <a:extLst>
              <a:ext uri="{FF2B5EF4-FFF2-40B4-BE49-F238E27FC236}">
                <a16:creationId xmlns:a16="http://schemas.microsoft.com/office/drawing/2014/main" id="{09EF5DB6-9B0E-D8EB-4AFE-AAC4E0AB875A}"/>
              </a:ext>
            </a:extLst>
          </p:cNvPr>
          <p:cNvSpPr/>
          <p:nvPr userDrawn="1"/>
        </p:nvSpPr>
        <p:spPr>
          <a:xfrm>
            <a:off x="2182950" y="723635"/>
            <a:ext cx="663488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indent="0" fontAlgn="base">
              <a:spcAft>
                <a:spcPct val="0"/>
              </a:spcAft>
              <a:buNone/>
            </a:pPr>
            <a:r>
              <a:rPr lang="de-DE" sz="2400" b="1" kern="0" dirty="0">
                <a:solidFill>
                  <a:schemeClr val="tx2"/>
                </a:solidFill>
                <a:latin typeface="Arial" panose="020B0604020202020204" pitchFamily="34" charset="0"/>
                <a:cs typeface="Arial" panose="020B0604020202020204" pitchFamily="34" charset="0"/>
              </a:rPr>
              <a:t>Ausgewählte Bilder und Texte reflektieren</a:t>
            </a:r>
          </a:p>
        </p:txBody>
      </p:sp>
      <p:cxnSp>
        <p:nvCxnSpPr>
          <p:cNvPr id="5" name="Gerade Verbindung 4">
            <a:extLst>
              <a:ext uri="{FF2B5EF4-FFF2-40B4-BE49-F238E27FC236}">
                <a16:creationId xmlns:a16="http://schemas.microsoft.com/office/drawing/2014/main" id="{E494F27F-4F8A-CCEB-1CB4-BD49DEE7BB8F}"/>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Textfeld 5">
            <a:extLst>
              <a:ext uri="{FF2B5EF4-FFF2-40B4-BE49-F238E27FC236}">
                <a16:creationId xmlns:a16="http://schemas.microsoft.com/office/drawing/2014/main" id="{7137E5BB-166D-1723-5DF7-55539DBE1B18}"/>
              </a:ext>
            </a:extLst>
          </p:cNvPr>
          <p:cNvSpPr txBox="1"/>
          <p:nvPr userDrawn="1"/>
        </p:nvSpPr>
        <p:spPr>
          <a:xfrm>
            <a:off x="2182949" y="1439417"/>
            <a:ext cx="8700951" cy="699404"/>
          </a:xfrm>
          <a:prstGeom prst="rect">
            <a:avLst/>
          </a:prstGeom>
          <a:noFill/>
        </p:spPr>
        <p:txBody>
          <a:bodyPr wrap="square" lIns="108000" tIns="72000" rIns="540000" bIns="72000">
            <a:spAutoFit/>
          </a:bodyPr>
          <a:lstStyle/>
          <a:p>
            <a:r>
              <a:rPr lang="de-DE" sz="1800" b="1" dirty="0">
                <a:solidFill>
                  <a:schemeClr val="bg1"/>
                </a:solidFill>
                <a:latin typeface="Arial" panose="020B0604020202020204" pitchFamily="34" charset="0"/>
                <a:cs typeface="Arial" panose="020B0604020202020204" pitchFamily="34" charset="0"/>
              </a:rPr>
              <a:t>„Die Spatzenfamilie berichtet aufgeregt, dass ihr Nest vom Baum geweht ist. Es liegt nun nicht weit von der Igelhöhle entfernt auf dem Boden.“</a:t>
            </a:r>
          </a:p>
        </p:txBody>
      </p:sp>
      <p:pic>
        <p:nvPicPr>
          <p:cNvPr id="8" name="Grafik 7">
            <a:extLst>
              <a:ext uri="{FF2B5EF4-FFF2-40B4-BE49-F238E27FC236}">
                <a16:creationId xmlns:a16="http://schemas.microsoft.com/office/drawing/2014/main" id="{65A454F0-D6D0-1A0F-DE48-BDB97C8B22C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741707" y="2704057"/>
            <a:ext cx="1549368" cy="1226583"/>
          </a:xfrm>
          <a:prstGeom prst="rect">
            <a:avLst/>
          </a:prstGeom>
        </p:spPr>
      </p:pic>
      <p:pic>
        <p:nvPicPr>
          <p:cNvPr id="9" name="Grafik 8">
            <a:extLst>
              <a:ext uri="{FF2B5EF4-FFF2-40B4-BE49-F238E27FC236}">
                <a16:creationId xmlns:a16="http://schemas.microsoft.com/office/drawing/2014/main" id="{44E7C968-59A6-7E50-2433-CB91E4A0FBB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365135" y="2704057"/>
            <a:ext cx="1522654" cy="1226583"/>
          </a:xfrm>
          <a:prstGeom prst="rect">
            <a:avLst/>
          </a:prstGeom>
        </p:spPr>
      </p:pic>
      <p:pic>
        <p:nvPicPr>
          <p:cNvPr id="10" name="Grafik 9">
            <a:extLst>
              <a:ext uri="{FF2B5EF4-FFF2-40B4-BE49-F238E27FC236}">
                <a16:creationId xmlns:a16="http://schemas.microsoft.com/office/drawing/2014/main" id="{0B3DB8F4-03E9-4338-BB67-B2883CD4ACF8}"/>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961849" y="2704057"/>
            <a:ext cx="2038627" cy="1226583"/>
          </a:xfrm>
          <a:prstGeom prst="rect">
            <a:avLst/>
          </a:prstGeom>
        </p:spPr>
      </p:pic>
      <p:pic>
        <p:nvPicPr>
          <p:cNvPr id="12" name="Grafik 11">
            <a:extLst>
              <a:ext uri="{FF2B5EF4-FFF2-40B4-BE49-F238E27FC236}">
                <a16:creationId xmlns:a16="http://schemas.microsoft.com/office/drawing/2014/main" id="{FE73C8F3-BFE9-8236-DE85-0FF74CA61F65}"/>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72620" y="3971000"/>
            <a:ext cx="865422" cy="1226583"/>
          </a:xfrm>
          <a:prstGeom prst="rect">
            <a:avLst/>
          </a:prstGeom>
        </p:spPr>
      </p:pic>
      <p:pic>
        <p:nvPicPr>
          <p:cNvPr id="13" name="Grafik 12">
            <a:extLst>
              <a:ext uri="{FF2B5EF4-FFF2-40B4-BE49-F238E27FC236}">
                <a16:creationId xmlns:a16="http://schemas.microsoft.com/office/drawing/2014/main" id="{89363B57-BE0E-8402-9406-6B42137F28A0}"/>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2012102" y="3970999"/>
            <a:ext cx="3084454" cy="1225213"/>
          </a:xfrm>
          <a:prstGeom prst="rect">
            <a:avLst/>
          </a:prstGeom>
        </p:spPr>
      </p:pic>
      <p:pic>
        <p:nvPicPr>
          <p:cNvPr id="14" name="Grafik 13">
            <a:extLst>
              <a:ext uri="{FF2B5EF4-FFF2-40B4-BE49-F238E27FC236}">
                <a16:creationId xmlns:a16="http://schemas.microsoft.com/office/drawing/2014/main" id="{70D684DD-D93A-1A58-586D-D4D91FFFCA63}"/>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5167870" y="3975300"/>
            <a:ext cx="1332559" cy="1225214"/>
          </a:xfrm>
          <a:prstGeom prst="rect">
            <a:avLst/>
          </a:prstGeom>
        </p:spPr>
      </p:pic>
      <p:pic>
        <p:nvPicPr>
          <p:cNvPr id="15" name="Grafik 14">
            <a:extLst>
              <a:ext uri="{FF2B5EF4-FFF2-40B4-BE49-F238E27FC236}">
                <a16:creationId xmlns:a16="http://schemas.microsoft.com/office/drawing/2014/main" id="{93554A42-5C84-54AC-BF89-1378F1857EB0}"/>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560017" y="3975299"/>
            <a:ext cx="1446142" cy="1225205"/>
          </a:xfrm>
          <a:prstGeom prst="rect">
            <a:avLst/>
          </a:prstGeom>
        </p:spPr>
      </p:pic>
      <p:pic>
        <p:nvPicPr>
          <p:cNvPr id="16" name="Grafik 15">
            <a:extLst>
              <a:ext uri="{FF2B5EF4-FFF2-40B4-BE49-F238E27FC236}">
                <a16:creationId xmlns:a16="http://schemas.microsoft.com/office/drawing/2014/main" id="{3BE8AD6D-2520-AC2B-5A8A-4531B317C89B}"/>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8080600" y="3975299"/>
            <a:ext cx="1716240" cy="1225205"/>
          </a:xfrm>
          <a:prstGeom prst="rect">
            <a:avLst/>
          </a:prstGeom>
        </p:spPr>
      </p:pic>
      <p:pic>
        <p:nvPicPr>
          <p:cNvPr id="17" name="Grafik 16">
            <a:extLst>
              <a:ext uri="{FF2B5EF4-FFF2-40B4-BE49-F238E27FC236}">
                <a16:creationId xmlns:a16="http://schemas.microsoft.com/office/drawing/2014/main" id="{DA017228-9B0C-99D1-A25B-F4CC6FAB4151}"/>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2411644" y="5256900"/>
            <a:ext cx="1039803" cy="1223298"/>
          </a:xfrm>
          <a:prstGeom prst="rect">
            <a:avLst/>
          </a:prstGeom>
        </p:spPr>
      </p:pic>
      <p:pic>
        <p:nvPicPr>
          <p:cNvPr id="18" name="Grafik 17">
            <a:extLst>
              <a:ext uri="{FF2B5EF4-FFF2-40B4-BE49-F238E27FC236}">
                <a16:creationId xmlns:a16="http://schemas.microsoft.com/office/drawing/2014/main" id="{D3EC9D09-0115-387F-5336-A5D3BF544220}"/>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3526058" y="5256900"/>
            <a:ext cx="2975590" cy="1223298"/>
          </a:xfrm>
          <a:prstGeom prst="rect">
            <a:avLst/>
          </a:prstGeom>
        </p:spPr>
      </p:pic>
      <p:pic>
        <p:nvPicPr>
          <p:cNvPr id="19" name="Grafik 18">
            <a:extLst>
              <a:ext uri="{FF2B5EF4-FFF2-40B4-BE49-F238E27FC236}">
                <a16:creationId xmlns:a16="http://schemas.microsoft.com/office/drawing/2014/main" id="{F2625F85-F0C2-6471-1FF0-AD7A2B1DA4D7}"/>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6552416" y="5254994"/>
            <a:ext cx="1261857" cy="1229890"/>
          </a:xfrm>
          <a:prstGeom prst="rect">
            <a:avLst/>
          </a:prstGeom>
        </p:spPr>
      </p:pic>
      <p:pic>
        <p:nvPicPr>
          <p:cNvPr id="20" name="Grafik 19">
            <a:extLst>
              <a:ext uri="{FF2B5EF4-FFF2-40B4-BE49-F238E27FC236}">
                <a16:creationId xmlns:a16="http://schemas.microsoft.com/office/drawing/2014/main" id="{8E661295-16A8-D026-1997-1B420C762ADC}"/>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898897" y="5254994"/>
            <a:ext cx="1651961" cy="1225205"/>
          </a:xfrm>
          <a:prstGeom prst="rect">
            <a:avLst/>
          </a:prstGeom>
        </p:spPr>
      </p:pic>
      <p:pic>
        <p:nvPicPr>
          <p:cNvPr id="21" name="Grafik 20">
            <a:extLst>
              <a:ext uri="{FF2B5EF4-FFF2-40B4-BE49-F238E27FC236}">
                <a16:creationId xmlns:a16="http://schemas.microsoft.com/office/drawing/2014/main" id="{39B52C26-734D-287E-FDD4-0DF99407E806}"/>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9625299" y="5250309"/>
            <a:ext cx="1404386" cy="1229659"/>
          </a:xfrm>
          <a:prstGeom prst="rect">
            <a:avLst/>
          </a:prstGeom>
        </p:spPr>
      </p:pic>
      <p:pic>
        <p:nvPicPr>
          <p:cNvPr id="22" name="Grafik 21">
            <a:extLst>
              <a:ext uri="{FF2B5EF4-FFF2-40B4-BE49-F238E27FC236}">
                <a16:creationId xmlns:a16="http://schemas.microsoft.com/office/drawing/2014/main" id="{00B4EF9D-F05B-5648-18D4-7E123DAAD8FE}"/>
              </a:ext>
            </a:extLst>
          </p:cNvPr>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809746" y="2737390"/>
            <a:ext cx="3706612" cy="953834"/>
          </a:xfrm>
          <a:prstGeom prst="rect">
            <a:avLst/>
          </a:prstGeom>
        </p:spPr>
      </p:pic>
      <p:sp>
        <p:nvSpPr>
          <p:cNvPr id="23" name="Oval 22">
            <a:extLst>
              <a:ext uri="{FF2B5EF4-FFF2-40B4-BE49-F238E27FC236}">
                <a16:creationId xmlns:a16="http://schemas.microsoft.com/office/drawing/2014/main" id="{EFD19BBF-D191-6C1E-40B8-BE75C16BBD3A}"/>
              </a:ext>
            </a:extLst>
          </p:cNvPr>
          <p:cNvSpPr/>
          <p:nvPr userDrawn="1"/>
        </p:nvSpPr>
        <p:spPr>
          <a:xfrm>
            <a:off x="4692359" y="2618933"/>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a:t>
            </a:r>
          </a:p>
        </p:txBody>
      </p:sp>
      <p:sp>
        <p:nvSpPr>
          <p:cNvPr id="24" name="Oval 23">
            <a:extLst>
              <a:ext uri="{FF2B5EF4-FFF2-40B4-BE49-F238E27FC236}">
                <a16:creationId xmlns:a16="http://schemas.microsoft.com/office/drawing/2014/main" id="{08B4CC93-1B51-B39F-4346-0BB04F4AC164}"/>
              </a:ext>
            </a:extLst>
          </p:cNvPr>
          <p:cNvSpPr/>
          <p:nvPr userDrawn="1"/>
        </p:nvSpPr>
        <p:spPr>
          <a:xfrm>
            <a:off x="6334904" y="2618933"/>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2</a:t>
            </a:r>
          </a:p>
        </p:txBody>
      </p:sp>
      <p:sp>
        <p:nvSpPr>
          <p:cNvPr id="25" name="Oval 24">
            <a:extLst>
              <a:ext uri="{FF2B5EF4-FFF2-40B4-BE49-F238E27FC236}">
                <a16:creationId xmlns:a16="http://schemas.microsoft.com/office/drawing/2014/main" id="{1550E1B2-D7D1-6EC2-6FE9-3FE7DCF4A10F}"/>
              </a:ext>
            </a:extLst>
          </p:cNvPr>
          <p:cNvSpPr/>
          <p:nvPr userDrawn="1"/>
        </p:nvSpPr>
        <p:spPr>
          <a:xfrm>
            <a:off x="7919493" y="2618933"/>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3</a:t>
            </a:r>
          </a:p>
        </p:txBody>
      </p:sp>
      <p:sp>
        <p:nvSpPr>
          <p:cNvPr id="26" name="Oval 25">
            <a:extLst>
              <a:ext uri="{FF2B5EF4-FFF2-40B4-BE49-F238E27FC236}">
                <a16:creationId xmlns:a16="http://schemas.microsoft.com/office/drawing/2014/main" id="{076CFFFA-B5D4-B134-5D84-9E2269C81924}"/>
              </a:ext>
            </a:extLst>
          </p:cNvPr>
          <p:cNvSpPr/>
          <p:nvPr userDrawn="1"/>
        </p:nvSpPr>
        <p:spPr>
          <a:xfrm>
            <a:off x="1027656" y="3897485"/>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4</a:t>
            </a:r>
          </a:p>
        </p:txBody>
      </p:sp>
      <p:sp>
        <p:nvSpPr>
          <p:cNvPr id="27" name="Oval 26">
            <a:extLst>
              <a:ext uri="{FF2B5EF4-FFF2-40B4-BE49-F238E27FC236}">
                <a16:creationId xmlns:a16="http://schemas.microsoft.com/office/drawing/2014/main" id="{2FF4A74E-C695-3E89-9EE7-650404FC6F80}"/>
              </a:ext>
            </a:extLst>
          </p:cNvPr>
          <p:cNvSpPr/>
          <p:nvPr userDrawn="1"/>
        </p:nvSpPr>
        <p:spPr>
          <a:xfrm>
            <a:off x="1973366" y="3897485"/>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5</a:t>
            </a:r>
          </a:p>
        </p:txBody>
      </p:sp>
      <p:sp>
        <p:nvSpPr>
          <p:cNvPr id="28" name="Oval 27">
            <a:extLst>
              <a:ext uri="{FF2B5EF4-FFF2-40B4-BE49-F238E27FC236}">
                <a16:creationId xmlns:a16="http://schemas.microsoft.com/office/drawing/2014/main" id="{9E7C4FFC-8458-4B25-3FCF-B98C5D44D25E}"/>
              </a:ext>
            </a:extLst>
          </p:cNvPr>
          <p:cNvSpPr/>
          <p:nvPr userDrawn="1"/>
        </p:nvSpPr>
        <p:spPr>
          <a:xfrm>
            <a:off x="5118522" y="3897485"/>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6</a:t>
            </a:r>
          </a:p>
        </p:txBody>
      </p:sp>
      <p:sp>
        <p:nvSpPr>
          <p:cNvPr id="29" name="Oval 28">
            <a:extLst>
              <a:ext uri="{FF2B5EF4-FFF2-40B4-BE49-F238E27FC236}">
                <a16:creationId xmlns:a16="http://schemas.microsoft.com/office/drawing/2014/main" id="{42F40A5E-6512-E9D8-49B6-34FD81D9BFE8}"/>
              </a:ext>
            </a:extLst>
          </p:cNvPr>
          <p:cNvSpPr/>
          <p:nvPr userDrawn="1"/>
        </p:nvSpPr>
        <p:spPr>
          <a:xfrm>
            <a:off x="6526290" y="3897485"/>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7</a:t>
            </a:r>
          </a:p>
        </p:txBody>
      </p:sp>
      <p:sp>
        <p:nvSpPr>
          <p:cNvPr id="30" name="Oval 29">
            <a:extLst>
              <a:ext uri="{FF2B5EF4-FFF2-40B4-BE49-F238E27FC236}">
                <a16:creationId xmlns:a16="http://schemas.microsoft.com/office/drawing/2014/main" id="{D3604A93-0936-E9A7-AAFA-18F77D4C7F4D}"/>
              </a:ext>
            </a:extLst>
          </p:cNvPr>
          <p:cNvSpPr/>
          <p:nvPr userDrawn="1"/>
        </p:nvSpPr>
        <p:spPr>
          <a:xfrm>
            <a:off x="8036069" y="3897485"/>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8</a:t>
            </a:r>
          </a:p>
        </p:txBody>
      </p:sp>
      <p:sp>
        <p:nvSpPr>
          <p:cNvPr id="31" name="Oval 30">
            <a:extLst>
              <a:ext uri="{FF2B5EF4-FFF2-40B4-BE49-F238E27FC236}">
                <a16:creationId xmlns:a16="http://schemas.microsoft.com/office/drawing/2014/main" id="{30DEF23C-6515-1BC7-D1A4-D3AF7445CCF4}"/>
              </a:ext>
            </a:extLst>
          </p:cNvPr>
          <p:cNvSpPr/>
          <p:nvPr userDrawn="1"/>
        </p:nvSpPr>
        <p:spPr>
          <a:xfrm>
            <a:off x="2370573" y="5206709"/>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9</a:t>
            </a:r>
          </a:p>
        </p:txBody>
      </p:sp>
      <p:sp>
        <p:nvSpPr>
          <p:cNvPr id="32" name="Oval 31">
            <a:extLst>
              <a:ext uri="{FF2B5EF4-FFF2-40B4-BE49-F238E27FC236}">
                <a16:creationId xmlns:a16="http://schemas.microsoft.com/office/drawing/2014/main" id="{179AB2F4-DD25-B889-90A8-AE2A6BA38104}"/>
              </a:ext>
            </a:extLst>
          </p:cNvPr>
          <p:cNvSpPr/>
          <p:nvPr userDrawn="1"/>
        </p:nvSpPr>
        <p:spPr>
          <a:xfrm>
            <a:off x="3475291" y="5206709"/>
            <a:ext cx="226142"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10</a:t>
            </a:r>
          </a:p>
        </p:txBody>
      </p:sp>
      <p:sp>
        <p:nvSpPr>
          <p:cNvPr id="33" name="Oval 32">
            <a:extLst>
              <a:ext uri="{FF2B5EF4-FFF2-40B4-BE49-F238E27FC236}">
                <a16:creationId xmlns:a16="http://schemas.microsoft.com/office/drawing/2014/main" id="{CABE3C4A-FC71-A4FA-BE42-D1897BCE2676}"/>
              </a:ext>
            </a:extLst>
          </p:cNvPr>
          <p:cNvSpPr/>
          <p:nvPr userDrawn="1"/>
        </p:nvSpPr>
        <p:spPr>
          <a:xfrm>
            <a:off x="6512896" y="5206709"/>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11</a:t>
            </a:r>
          </a:p>
        </p:txBody>
      </p:sp>
      <p:sp>
        <p:nvSpPr>
          <p:cNvPr id="34" name="Oval 33">
            <a:extLst>
              <a:ext uri="{FF2B5EF4-FFF2-40B4-BE49-F238E27FC236}">
                <a16:creationId xmlns:a16="http://schemas.microsoft.com/office/drawing/2014/main" id="{E36278F3-E1A6-8FEF-3F33-D085C7DE0EDE}"/>
              </a:ext>
            </a:extLst>
          </p:cNvPr>
          <p:cNvSpPr/>
          <p:nvPr userDrawn="1"/>
        </p:nvSpPr>
        <p:spPr>
          <a:xfrm>
            <a:off x="7839053" y="5206709"/>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12</a:t>
            </a:r>
          </a:p>
        </p:txBody>
      </p:sp>
      <p:sp>
        <p:nvSpPr>
          <p:cNvPr id="35" name="Oval 34">
            <a:extLst>
              <a:ext uri="{FF2B5EF4-FFF2-40B4-BE49-F238E27FC236}">
                <a16:creationId xmlns:a16="http://schemas.microsoft.com/office/drawing/2014/main" id="{0F125FDE-0C29-C99A-5043-6B53501A3B74}"/>
              </a:ext>
            </a:extLst>
          </p:cNvPr>
          <p:cNvSpPr/>
          <p:nvPr userDrawn="1"/>
        </p:nvSpPr>
        <p:spPr>
          <a:xfrm>
            <a:off x="9580060" y="5206709"/>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13</a:t>
            </a:r>
          </a:p>
        </p:txBody>
      </p:sp>
      <p:grpSp>
        <p:nvGrpSpPr>
          <p:cNvPr id="36" name="Gruppieren 35">
            <a:extLst>
              <a:ext uri="{FF2B5EF4-FFF2-40B4-BE49-F238E27FC236}">
                <a16:creationId xmlns:a16="http://schemas.microsoft.com/office/drawing/2014/main" id="{81B6F5C3-0C5A-1AAC-CAE2-7C5B7BD9843E}"/>
              </a:ext>
            </a:extLst>
          </p:cNvPr>
          <p:cNvGrpSpPr/>
          <p:nvPr userDrawn="1"/>
        </p:nvGrpSpPr>
        <p:grpSpPr>
          <a:xfrm>
            <a:off x="742950" y="368301"/>
            <a:ext cx="1080000" cy="1080000"/>
            <a:chOff x="742950" y="368301"/>
            <a:chExt cx="1080000" cy="1080000"/>
          </a:xfrm>
        </p:grpSpPr>
        <p:sp>
          <p:nvSpPr>
            <p:cNvPr id="37" name="Oval 36">
              <a:extLst>
                <a:ext uri="{FF2B5EF4-FFF2-40B4-BE49-F238E27FC236}">
                  <a16:creationId xmlns:a16="http://schemas.microsoft.com/office/drawing/2014/main" id="{D12A0CBC-87A8-C792-7EDA-07FABF250ECD}"/>
                </a:ext>
              </a:extLst>
            </p:cNvPr>
            <p:cNvSpPr/>
            <p:nvPr/>
          </p:nvSpPr>
          <p:spPr>
            <a:xfrm>
              <a:off x="742950" y="368301"/>
              <a:ext cx="1080000" cy="1080000"/>
            </a:xfrm>
            <a:prstGeom prst="ellipse">
              <a:avLst/>
            </a:prstGeom>
            <a:solidFill>
              <a:srgbClr val="EA59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dirty="0">
                <a:latin typeface="Arial" panose="020B0604020202020204" pitchFamily="34" charset="0"/>
                <a:cs typeface="Arial" panose="020B0604020202020204" pitchFamily="34" charset="0"/>
              </a:endParaRPr>
            </a:p>
          </p:txBody>
        </p:sp>
        <p:grpSp>
          <p:nvGrpSpPr>
            <p:cNvPr id="38" name="Grafik 27">
              <a:extLst>
                <a:ext uri="{FF2B5EF4-FFF2-40B4-BE49-F238E27FC236}">
                  <a16:creationId xmlns:a16="http://schemas.microsoft.com/office/drawing/2014/main" id="{40BD4C25-8800-48EB-AC7E-325C1A02C39E}"/>
                </a:ext>
              </a:extLst>
            </p:cNvPr>
            <p:cNvGrpSpPr/>
            <p:nvPr/>
          </p:nvGrpSpPr>
          <p:grpSpPr>
            <a:xfrm>
              <a:off x="917531" y="691460"/>
              <a:ext cx="343096" cy="452263"/>
              <a:chOff x="1961369" y="668054"/>
              <a:chExt cx="387083" cy="510246"/>
            </a:xfrm>
          </p:grpSpPr>
          <p:sp>
            <p:nvSpPr>
              <p:cNvPr id="54" name="Freihandform 53">
                <a:extLst>
                  <a:ext uri="{FF2B5EF4-FFF2-40B4-BE49-F238E27FC236}">
                    <a16:creationId xmlns:a16="http://schemas.microsoft.com/office/drawing/2014/main" id="{56B71B6D-C17A-B369-7C3D-619F6A1F5CD9}"/>
                  </a:ext>
                </a:extLst>
              </p:cNvPr>
              <p:cNvSpPr/>
              <p:nvPr/>
            </p:nvSpPr>
            <p:spPr>
              <a:xfrm>
                <a:off x="1961369" y="668054"/>
                <a:ext cx="387083" cy="510246"/>
              </a:xfrm>
              <a:custGeom>
                <a:avLst/>
                <a:gdLst>
                  <a:gd name="connsiteX0" fmla="*/ 346178 w 387083"/>
                  <a:gd name="connsiteY0" fmla="*/ 401391 h 510246"/>
                  <a:gd name="connsiteX1" fmla="*/ 322248 w 387083"/>
                  <a:gd name="connsiteY1" fmla="*/ 367862 h 510246"/>
                  <a:gd name="connsiteX2" fmla="*/ 303298 w 387083"/>
                  <a:gd name="connsiteY2" fmla="*/ 358387 h 510246"/>
                  <a:gd name="connsiteX3" fmla="*/ 295858 w 387083"/>
                  <a:gd name="connsiteY3" fmla="*/ 360906 h 510246"/>
                  <a:gd name="connsiteX4" fmla="*/ 286310 w 387083"/>
                  <a:gd name="connsiteY4" fmla="*/ 357392 h 510246"/>
                  <a:gd name="connsiteX5" fmla="*/ 387083 w 387083"/>
                  <a:gd name="connsiteY5" fmla="*/ 307907 h 510246"/>
                  <a:gd name="connsiteX6" fmla="*/ 334299 w 387083"/>
                  <a:gd name="connsiteY6" fmla="*/ 79176 h 510246"/>
                  <a:gd name="connsiteX7" fmla="*/ 193542 w 387083"/>
                  <a:gd name="connsiteY7" fmla="*/ 0 h 510246"/>
                  <a:gd name="connsiteX8" fmla="*/ 52784 w 387083"/>
                  <a:gd name="connsiteY8" fmla="*/ 79176 h 510246"/>
                  <a:gd name="connsiteX9" fmla="*/ 0 w 387083"/>
                  <a:gd name="connsiteY9" fmla="*/ 307907 h 510246"/>
                  <a:gd name="connsiteX10" fmla="*/ 100775 w 387083"/>
                  <a:gd name="connsiteY10" fmla="*/ 357391 h 510246"/>
                  <a:gd name="connsiteX11" fmla="*/ 91227 w 387083"/>
                  <a:gd name="connsiteY11" fmla="*/ 360904 h 510246"/>
                  <a:gd name="connsiteX12" fmla="*/ 83813 w 387083"/>
                  <a:gd name="connsiteY12" fmla="*/ 358372 h 510246"/>
                  <a:gd name="connsiteX13" fmla="*/ 66533 w 387083"/>
                  <a:gd name="connsiteY13" fmla="*/ 367012 h 510246"/>
                  <a:gd name="connsiteX14" fmla="*/ 40907 w 387083"/>
                  <a:gd name="connsiteY14" fmla="*/ 401390 h 510246"/>
                  <a:gd name="connsiteX15" fmla="*/ 40480 w 387083"/>
                  <a:gd name="connsiteY15" fmla="*/ 404588 h 510246"/>
                  <a:gd name="connsiteX16" fmla="*/ 40480 w 387083"/>
                  <a:gd name="connsiteY16" fmla="*/ 404589 h 510246"/>
                  <a:gd name="connsiteX17" fmla="*/ 30376 w 387083"/>
                  <a:gd name="connsiteY17" fmla="*/ 480365 h 510246"/>
                  <a:gd name="connsiteX18" fmla="*/ 56537 w 387083"/>
                  <a:gd name="connsiteY18" fmla="*/ 510246 h 510246"/>
                  <a:gd name="connsiteX19" fmla="*/ 330547 w 387083"/>
                  <a:gd name="connsiteY19" fmla="*/ 510246 h 510246"/>
                  <a:gd name="connsiteX20" fmla="*/ 356707 w 387083"/>
                  <a:gd name="connsiteY20" fmla="*/ 480366 h 510246"/>
                  <a:gd name="connsiteX21" fmla="*/ 346178 w 387083"/>
                  <a:gd name="connsiteY21" fmla="*/ 401391 h 510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87083" h="510246">
                    <a:moveTo>
                      <a:pt x="346178" y="401391"/>
                    </a:moveTo>
                    <a:cubicBezTo>
                      <a:pt x="344251" y="386939"/>
                      <a:pt x="335289" y="374382"/>
                      <a:pt x="322248" y="367862"/>
                    </a:cubicBezTo>
                    <a:lnTo>
                      <a:pt x="303298" y="358387"/>
                    </a:lnTo>
                    <a:cubicBezTo>
                      <a:pt x="300476" y="356975"/>
                      <a:pt x="297239" y="358228"/>
                      <a:pt x="295858" y="360906"/>
                    </a:cubicBezTo>
                    <a:lnTo>
                      <a:pt x="286310" y="357392"/>
                    </a:lnTo>
                    <a:cubicBezTo>
                      <a:pt x="352143" y="339458"/>
                      <a:pt x="387083" y="307907"/>
                      <a:pt x="387083" y="307907"/>
                    </a:cubicBezTo>
                    <a:cubicBezTo>
                      <a:pt x="352444" y="240277"/>
                      <a:pt x="361791" y="137459"/>
                      <a:pt x="334299" y="79176"/>
                    </a:cubicBezTo>
                    <a:cubicBezTo>
                      <a:pt x="306807" y="20894"/>
                      <a:pt x="255123" y="0"/>
                      <a:pt x="193542" y="0"/>
                    </a:cubicBezTo>
                    <a:cubicBezTo>
                      <a:pt x="131960" y="0"/>
                      <a:pt x="80276" y="20894"/>
                      <a:pt x="52784" y="79176"/>
                    </a:cubicBezTo>
                    <a:cubicBezTo>
                      <a:pt x="25292" y="137459"/>
                      <a:pt x="34640" y="240277"/>
                      <a:pt x="0" y="307907"/>
                    </a:cubicBezTo>
                    <a:cubicBezTo>
                      <a:pt x="0" y="307907"/>
                      <a:pt x="34941" y="339457"/>
                      <a:pt x="100775" y="357391"/>
                    </a:cubicBezTo>
                    <a:lnTo>
                      <a:pt x="91227" y="360904"/>
                    </a:lnTo>
                    <a:cubicBezTo>
                      <a:pt x="89862" y="358224"/>
                      <a:pt x="86631" y="356963"/>
                      <a:pt x="83813" y="358372"/>
                    </a:cubicBezTo>
                    <a:lnTo>
                      <a:pt x="66533" y="367012"/>
                    </a:lnTo>
                    <a:cubicBezTo>
                      <a:pt x="51787" y="374385"/>
                      <a:pt x="42833" y="386939"/>
                      <a:pt x="40907" y="401390"/>
                    </a:cubicBezTo>
                    <a:lnTo>
                      <a:pt x="40480" y="404588"/>
                    </a:lnTo>
                    <a:cubicBezTo>
                      <a:pt x="40480" y="404589"/>
                      <a:pt x="40480" y="404589"/>
                      <a:pt x="40480" y="404589"/>
                    </a:cubicBezTo>
                    <a:lnTo>
                      <a:pt x="30376" y="480365"/>
                    </a:lnTo>
                    <a:cubicBezTo>
                      <a:pt x="28267" y="496188"/>
                      <a:pt x="40576" y="510246"/>
                      <a:pt x="56537" y="510246"/>
                    </a:cubicBezTo>
                    <a:lnTo>
                      <a:pt x="330547" y="510246"/>
                    </a:lnTo>
                    <a:cubicBezTo>
                      <a:pt x="346509" y="510246"/>
                      <a:pt x="358817" y="496188"/>
                      <a:pt x="356707" y="480366"/>
                    </a:cubicBezTo>
                    <a:lnTo>
                      <a:pt x="346178" y="401391"/>
                    </a:lnTo>
                    <a:close/>
                  </a:path>
                </a:pathLst>
              </a:custGeom>
              <a:solidFill>
                <a:srgbClr val="FFD7A3"/>
              </a:solidFill>
              <a:ln w="1088" cap="flat">
                <a:noFill/>
                <a:prstDash val="solid"/>
                <a:miter/>
              </a:ln>
            </p:spPr>
            <p:txBody>
              <a:bodyPr rtlCol="0" anchor="ctr"/>
              <a:lstStyle/>
              <a:p>
                <a:endParaRPr lang="en-US"/>
              </a:p>
            </p:txBody>
          </p:sp>
          <p:sp>
            <p:nvSpPr>
              <p:cNvPr id="55" name="Freihandform 54">
                <a:extLst>
                  <a:ext uri="{FF2B5EF4-FFF2-40B4-BE49-F238E27FC236}">
                    <a16:creationId xmlns:a16="http://schemas.microsoft.com/office/drawing/2014/main" id="{00203DCA-2EFB-01C9-035B-18B4BB3FB873}"/>
                  </a:ext>
                </a:extLst>
              </p:cNvPr>
              <p:cNvSpPr/>
              <p:nvPr/>
            </p:nvSpPr>
            <p:spPr>
              <a:xfrm>
                <a:off x="1961369" y="668054"/>
                <a:ext cx="387083" cy="369488"/>
              </a:xfrm>
              <a:custGeom>
                <a:avLst/>
                <a:gdLst>
                  <a:gd name="connsiteX0" fmla="*/ 334299 w 387083"/>
                  <a:gd name="connsiteY0" fmla="*/ 79176 h 369488"/>
                  <a:gd name="connsiteX1" fmla="*/ 193542 w 387083"/>
                  <a:gd name="connsiteY1" fmla="*/ 0 h 369488"/>
                  <a:gd name="connsiteX2" fmla="*/ 52784 w 387083"/>
                  <a:gd name="connsiteY2" fmla="*/ 79176 h 369488"/>
                  <a:gd name="connsiteX3" fmla="*/ 0 w 387083"/>
                  <a:gd name="connsiteY3" fmla="*/ 307907 h 369488"/>
                  <a:gd name="connsiteX4" fmla="*/ 193542 w 387083"/>
                  <a:gd name="connsiteY4" fmla="*/ 369488 h 369488"/>
                  <a:gd name="connsiteX5" fmla="*/ 387083 w 387083"/>
                  <a:gd name="connsiteY5" fmla="*/ 307907 h 369488"/>
                  <a:gd name="connsiteX6" fmla="*/ 334299 w 387083"/>
                  <a:gd name="connsiteY6" fmla="*/ 79176 h 36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7083" h="369488">
                    <a:moveTo>
                      <a:pt x="334299" y="79176"/>
                    </a:moveTo>
                    <a:cubicBezTo>
                      <a:pt x="306807" y="20894"/>
                      <a:pt x="255123" y="0"/>
                      <a:pt x="193542" y="0"/>
                    </a:cubicBezTo>
                    <a:cubicBezTo>
                      <a:pt x="131960" y="0"/>
                      <a:pt x="80276" y="20894"/>
                      <a:pt x="52784" y="79176"/>
                    </a:cubicBezTo>
                    <a:cubicBezTo>
                      <a:pt x="25292" y="137459"/>
                      <a:pt x="34640" y="240277"/>
                      <a:pt x="0" y="307907"/>
                    </a:cubicBezTo>
                    <a:cubicBezTo>
                      <a:pt x="0" y="307907"/>
                      <a:pt x="68179" y="369488"/>
                      <a:pt x="193542" y="369488"/>
                    </a:cubicBezTo>
                    <a:cubicBezTo>
                      <a:pt x="318904" y="369488"/>
                      <a:pt x="387083" y="307907"/>
                      <a:pt x="387083" y="307907"/>
                    </a:cubicBezTo>
                    <a:cubicBezTo>
                      <a:pt x="352444" y="240277"/>
                      <a:pt x="361791" y="137459"/>
                      <a:pt x="334299" y="79176"/>
                    </a:cubicBezTo>
                    <a:close/>
                  </a:path>
                </a:pathLst>
              </a:custGeom>
              <a:solidFill>
                <a:srgbClr val="9D6E48"/>
              </a:solidFill>
              <a:ln w="1088" cap="flat">
                <a:noFill/>
                <a:prstDash val="solid"/>
                <a:miter/>
              </a:ln>
            </p:spPr>
            <p:txBody>
              <a:bodyPr rtlCol="0" anchor="ctr"/>
              <a:lstStyle/>
              <a:p>
                <a:endParaRPr lang="en-US"/>
              </a:p>
            </p:txBody>
          </p:sp>
          <p:sp>
            <p:nvSpPr>
              <p:cNvPr id="56" name="Freihandform 55">
                <a:extLst>
                  <a:ext uri="{FF2B5EF4-FFF2-40B4-BE49-F238E27FC236}">
                    <a16:creationId xmlns:a16="http://schemas.microsoft.com/office/drawing/2014/main" id="{61E29268-29FF-589B-F8B2-531864B054A6}"/>
                  </a:ext>
                </a:extLst>
              </p:cNvPr>
              <p:cNvSpPr/>
              <p:nvPr/>
            </p:nvSpPr>
            <p:spPr>
              <a:xfrm>
                <a:off x="1961369" y="668054"/>
                <a:ext cx="210187" cy="365380"/>
              </a:xfrm>
              <a:custGeom>
                <a:avLst/>
                <a:gdLst>
                  <a:gd name="connsiteX0" fmla="*/ 140758 w 210187"/>
                  <a:gd name="connsiteY0" fmla="*/ 157253 h 365380"/>
                  <a:gd name="connsiteX1" fmla="*/ 210187 w 210187"/>
                  <a:gd name="connsiteY1" fmla="*/ 605 h 365380"/>
                  <a:gd name="connsiteX2" fmla="*/ 193542 w 210187"/>
                  <a:gd name="connsiteY2" fmla="*/ 0 h 365380"/>
                  <a:gd name="connsiteX3" fmla="*/ 52784 w 210187"/>
                  <a:gd name="connsiteY3" fmla="*/ 79176 h 365380"/>
                  <a:gd name="connsiteX4" fmla="*/ 0 w 210187"/>
                  <a:gd name="connsiteY4" fmla="*/ 307907 h 365380"/>
                  <a:gd name="connsiteX5" fmla="*/ 140758 w 210187"/>
                  <a:gd name="connsiteY5" fmla="*/ 365380 h 365380"/>
                  <a:gd name="connsiteX6" fmla="*/ 140758 w 210187"/>
                  <a:gd name="connsiteY6" fmla="*/ 157253 h 365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187" h="365380">
                    <a:moveTo>
                      <a:pt x="140758" y="157253"/>
                    </a:moveTo>
                    <a:cubicBezTo>
                      <a:pt x="140758" y="95671"/>
                      <a:pt x="163750" y="38166"/>
                      <a:pt x="210187" y="605"/>
                    </a:cubicBezTo>
                    <a:cubicBezTo>
                      <a:pt x="204719" y="241"/>
                      <a:pt x="199188" y="0"/>
                      <a:pt x="193542" y="0"/>
                    </a:cubicBezTo>
                    <a:cubicBezTo>
                      <a:pt x="131960" y="0"/>
                      <a:pt x="80276" y="20894"/>
                      <a:pt x="52784" y="79176"/>
                    </a:cubicBezTo>
                    <a:cubicBezTo>
                      <a:pt x="25292" y="137459"/>
                      <a:pt x="34640" y="240277"/>
                      <a:pt x="0" y="307907"/>
                    </a:cubicBezTo>
                    <a:cubicBezTo>
                      <a:pt x="0" y="307907"/>
                      <a:pt x="49959" y="351778"/>
                      <a:pt x="140758" y="365380"/>
                    </a:cubicBezTo>
                    <a:cubicBezTo>
                      <a:pt x="140758" y="365381"/>
                      <a:pt x="140758" y="205638"/>
                      <a:pt x="140758" y="157253"/>
                    </a:cubicBezTo>
                    <a:close/>
                  </a:path>
                </a:pathLst>
              </a:custGeom>
              <a:solidFill>
                <a:srgbClr val="8D5F3D"/>
              </a:solidFill>
              <a:ln w="1088" cap="flat">
                <a:noFill/>
                <a:prstDash val="solid"/>
                <a:miter/>
              </a:ln>
            </p:spPr>
            <p:txBody>
              <a:bodyPr rtlCol="0" anchor="ctr"/>
              <a:lstStyle/>
              <a:p>
                <a:endParaRPr lang="en-US"/>
              </a:p>
            </p:txBody>
          </p:sp>
          <p:grpSp>
            <p:nvGrpSpPr>
              <p:cNvPr id="57" name="Grafik 27">
                <a:extLst>
                  <a:ext uri="{FF2B5EF4-FFF2-40B4-BE49-F238E27FC236}">
                    <a16:creationId xmlns:a16="http://schemas.microsoft.com/office/drawing/2014/main" id="{2A2A0A2A-1B60-F702-D0D7-B37889FE8F79}"/>
                  </a:ext>
                </a:extLst>
              </p:cNvPr>
              <p:cNvGrpSpPr/>
              <p:nvPr/>
            </p:nvGrpSpPr>
            <p:grpSpPr>
              <a:xfrm>
                <a:off x="1991510" y="940771"/>
                <a:ext cx="326802" cy="237528"/>
                <a:chOff x="1991510" y="940771"/>
                <a:chExt cx="326802" cy="237528"/>
              </a:xfrm>
            </p:grpSpPr>
            <p:sp>
              <p:nvSpPr>
                <p:cNvPr id="75" name="Freihandform 74">
                  <a:extLst>
                    <a:ext uri="{FF2B5EF4-FFF2-40B4-BE49-F238E27FC236}">
                      <a16:creationId xmlns:a16="http://schemas.microsoft.com/office/drawing/2014/main" id="{E05C8A04-553D-F58F-3C05-56BCA4462E02}"/>
                    </a:ext>
                  </a:extLst>
                </p:cNvPr>
                <p:cNvSpPr/>
                <p:nvPr/>
              </p:nvSpPr>
              <p:spPr>
                <a:xfrm>
                  <a:off x="1991510" y="940771"/>
                  <a:ext cx="326802" cy="237528"/>
                </a:xfrm>
                <a:custGeom>
                  <a:avLst/>
                  <a:gdLst>
                    <a:gd name="connsiteX0" fmla="*/ 316463 w 326802"/>
                    <a:gd name="connsiteY0" fmla="*/ 131873 h 237528"/>
                    <a:gd name="connsiteX1" fmla="*/ 288051 w 326802"/>
                    <a:gd name="connsiteY1" fmla="*/ 96406 h 237528"/>
                    <a:gd name="connsiteX2" fmla="*/ 228216 w 326802"/>
                    <a:gd name="connsiteY2" fmla="*/ 74390 h 237528"/>
                    <a:gd name="connsiteX3" fmla="*/ 216185 w 326802"/>
                    <a:gd name="connsiteY3" fmla="*/ 57698 h 237528"/>
                    <a:gd name="connsiteX4" fmla="*/ 216185 w 326802"/>
                    <a:gd name="connsiteY4" fmla="*/ 0 h 237528"/>
                    <a:gd name="connsiteX5" fmla="*/ 110617 w 326802"/>
                    <a:gd name="connsiteY5" fmla="*/ 0 h 237528"/>
                    <a:gd name="connsiteX6" fmla="*/ 110617 w 326802"/>
                    <a:gd name="connsiteY6" fmla="*/ 57697 h 237528"/>
                    <a:gd name="connsiteX7" fmla="*/ 98587 w 326802"/>
                    <a:gd name="connsiteY7" fmla="*/ 74389 h 237528"/>
                    <a:gd name="connsiteX8" fmla="*/ 38752 w 326802"/>
                    <a:gd name="connsiteY8" fmla="*/ 96405 h 237528"/>
                    <a:gd name="connsiteX9" fmla="*/ 10340 w 326802"/>
                    <a:gd name="connsiteY9" fmla="*/ 131872 h 237528"/>
                    <a:gd name="connsiteX10" fmla="*/ 236 w 326802"/>
                    <a:gd name="connsiteY10" fmla="*/ 207648 h 237528"/>
                    <a:gd name="connsiteX11" fmla="*/ 26396 w 326802"/>
                    <a:gd name="connsiteY11" fmla="*/ 237528 h 237528"/>
                    <a:gd name="connsiteX12" fmla="*/ 300407 w 326802"/>
                    <a:gd name="connsiteY12" fmla="*/ 237528 h 237528"/>
                    <a:gd name="connsiteX13" fmla="*/ 326567 w 326802"/>
                    <a:gd name="connsiteY13" fmla="*/ 207648 h 237528"/>
                    <a:gd name="connsiteX14" fmla="*/ 316463 w 326802"/>
                    <a:gd name="connsiteY14" fmla="*/ 131873 h 23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6802" h="237528">
                      <a:moveTo>
                        <a:pt x="316463" y="131873"/>
                      </a:moveTo>
                      <a:cubicBezTo>
                        <a:pt x="314305" y="115695"/>
                        <a:pt x="303368" y="102042"/>
                        <a:pt x="288051" y="96406"/>
                      </a:cubicBezTo>
                      <a:lnTo>
                        <a:pt x="228216" y="74390"/>
                      </a:lnTo>
                      <a:cubicBezTo>
                        <a:pt x="221032" y="71995"/>
                        <a:pt x="216185" y="65272"/>
                        <a:pt x="216185" y="57698"/>
                      </a:cubicBezTo>
                      <a:lnTo>
                        <a:pt x="216185" y="0"/>
                      </a:lnTo>
                      <a:lnTo>
                        <a:pt x="110617" y="0"/>
                      </a:lnTo>
                      <a:lnTo>
                        <a:pt x="110617" y="57697"/>
                      </a:lnTo>
                      <a:cubicBezTo>
                        <a:pt x="110617" y="65271"/>
                        <a:pt x="105771" y="71994"/>
                        <a:pt x="98587" y="74389"/>
                      </a:cubicBezTo>
                      <a:lnTo>
                        <a:pt x="38752" y="96405"/>
                      </a:lnTo>
                      <a:cubicBezTo>
                        <a:pt x="23434" y="102040"/>
                        <a:pt x="12497" y="115694"/>
                        <a:pt x="10340" y="131872"/>
                      </a:cubicBezTo>
                      <a:lnTo>
                        <a:pt x="236" y="207648"/>
                      </a:lnTo>
                      <a:cubicBezTo>
                        <a:pt x="-1873" y="223470"/>
                        <a:pt x="10435" y="237528"/>
                        <a:pt x="26396" y="237528"/>
                      </a:cubicBezTo>
                      <a:lnTo>
                        <a:pt x="300407" y="237528"/>
                      </a:lnTo>
                      <a:cubicBezTo>
                        <a:pt x="316368" y="237528"/>
                        <a:pt x="328677" y="223470"/>
                        <a:pt x="326567" y="207648"/>
                      </a:cubicBezTo>
                      <a:lnTo>
                        <a:pt x="316463" y="131873"/>
                      </a:lnTo>
                      <a:close/>
                    </a:path>
                  </a:pathLst>
                </a:custGeom>
                <a:solidFill>
                  <a:srgbClr val="FFD7A3"/>
                </a:solidFill>
                <a:ln w="1088" cap="flat">
                  <a:noFill/>
                  <a:prstDash val="solid"/>
                  <a:miter/>
                </a:ln>
              </p:spPr>
              <p:txBody>
                <a:bodyPr rtlCol="0" anchor="ctr"/>
                <a:lstStyle/>
                <a:p>
                  <a:endParaRPr lang="en-US"/>
                </a:p>
              </p:txBody>
            </p:sp>
            <p:sp>
              <p:nvSpPr>
                <p:cNvPr id="76" name="Freihandform 75">
                  <a:extLst>
                    <a:ext uri="{FF2B5EF4-FFF2-40B4-BE49-F238E27FC236}">
                      <a16:creationId xmlns:a16="http://schemas.microsoft.com/office/drawing/2014/main" id="{97068A68-336B-5D0E-EF77-6BD44DB25177}"/>
                    </a:ext>
                  </a:extLst>
                </p:cNvPr>
                <p:cNvSpPr/>
                <p:nvPr/>
              </p:nvSpPr>
              <p:spPr>
                <a:xfrm>
                  <a:off x="2093603" y="969363"/>
                  <a:ext cx="114091" cy="46048"/>
                </a:xfrm>
                <a:custGeom>
                  <a:avLst/>
                  <a:gdLst>
                    <a:gd name="connsiteX0" fmla="*/ 8524 w 114091"/>
                    <a:gd name="connsiteY0" fmla="*/ 29107 h 46048"/>
                    <a:gd name="connsiteX1" fmla="*/ 8473 w 114091"/>
                    <a:gd name="connsiteY1" fmla="*/ 30384 h 46048"/>
                    <a:gd name="connsiteX2" fmla="*/ 8405 w 114091"/>
                    <a:gd name="connsiteY2" fmla="*/ 31038 h 46048"/>
                    <a:gd name="connsiteX3" fmla="*/ 8342 w 114091"/>
                    <a:gd name="connsiteY3" fmla="*/ 31564 h 46048"/>
                    <a:gd name="connsiteX4" fmla="*/ 8168 w 114091"/>
                    <a:gd name="connsiteY4" fmla="*/ 32566 h 46048"/>
                    <a:gd name="connsiteX5" fmla="*/ 8164 w 114091"/>
                    <a:gd name="connsiteY5" fmla="*/ 32586 h 46048"/>
                    <a:gd name="connsiteX6" fmla="*/ 0 w 114091"/>
                    <a:gd name="connsiteY6" fmla="*/ 44175 h 46048"/>
                    <a:gd name="connsiteX7" fmla="*/ 114092 w 114091"/>
                    <a:gd name="connsiteY7" fmla="*/ 733 h 46048"/>
                    <a:gd name="connsiteX8" fmla="*/ 8524 w 114091"/>
                    <a:gd name="connsiteY8" fmla="*/ 0 h 46048"/>
                    <a:gd name="connsiteX9" fmla="*/ 8524 w 114091"/>
                    <a:gd name="connsiteY9" fmla="*/ 29107 h 46048"/>
                    <a:gd name="connsiteX10" fmla="*/ 8524 w 114091"/>
                    <a:gd name="connsiteY10" fmla="*/ 29107 h 46048"/>
                    <a:gd name="connsiteX11" fmla="*/ 8524 w 114091"/>
                    <a:gd name="connsiteY11" fmla="*/ 29107 h 4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4091" h="46048">
                      <a:moveTo>
                        <a:pt x="8524" y="29107"/>
                      </a:moveTo>
                      <a:cubicBezTo>
                        <a:pt x="8524" y="29537"/>
                        <a:pt x="8505" y="29962"/>
                        <a:pt x="8473" y="30384"/>
                      </a:cubicBezTo>
                      <a:cubicBezTo>
                        <a:pt x="8458" y="30604"/>
                        <a:pt x="8429" y="30819"/>
                        <a:pt x="8405" y="31038"/>
                      </a:cubicBezTo>
                      <a:cubicBezTo>
                        <a:pt x="8385" y="31214"/>
                        <a:pt x="8367" y="31390"/>
                        <a:pt x="8342" y="31564"/>
                      </a:cubicBezTo>
                      <a:cubicBezTo>
                        <a:pt x="8295" y="31901"/>
                        <a:pt x="8234" y="32233"/>
                        <a:pt x="8168" y="32566"/>
                      </a:cubicBezTo>
                      <a:cubicBezTo>
                        <a:pt x="8167" y="32572"/>
                        <a:pt x="8166" y="32580"/>
                        <a:pt x="8164" y="32586"/>
                      </a:cubicBezTo>
                      <a:cubicBezTo>
                        <a:pt x="7187" y="37425"/>
                        <a:pt x="4219" y="41635"/>
                        <a:pt x="0" y="44175"/>
                      </a:cubicBezTo>
                      <a:cubicBezTo>
                        <a:pt x="73594" y="56888"/>
                        <a:pt x="114092" y="733"/>
                        <a:pt x="114092" y="733"/>
                      </a:cubicBezTo>
                      <a:lnTo>
                        <a:pt x="8524" y="0"/>
                      </a:lnTo>
                      <a:lnTo>
                        <a:pt x="8524" y="29107"/>
                      </a:lnTo>
                      <a:lnTo>
                        <a:pt x="8524" y="29107"/>
                      </a:lnTo>
                      <a:lnTo>
                        <a:pt x="8524" y="29107"/>
                      </a:lnTo>
                      <a:close/>
                    </a:path>
                  </a:pathLst>
                </a:custGeom>
                <a:solidFill>
                  <a:srgbClr val="FDC88E"/>
                </a:solidFill>
                <a:ln w="1088" cap="flat">
                  <a:noFill/>
                  <a:prstDash val="solid"/>
                  <a:miter/>
                </a:ln>
              </p:spPr>
              <p:txBody>
                <a:bodyPr rtlCol="0" anchor="ctr"/>
                <a:lstStyle/>
                <a:p>
                  <a:endParaRPr lang="en-US"/>
                </a:p>
              </p:txBody>
            </p:sp>
          </p:grpSp>
          <p:sp>
            <p:nvSpPr>
              <p:cNvPr id="58" name="Freihandform 57">
                <a:extLst>
                  <a:ext uri="{FF2B5EF4-FFF2-40B4-BE49-F238E27FC236}">
                    <a16:creationId xmlns:a16="http://schemas.microsoft.com/office/drawing/2014/main" id="{23A9F6A2-16F7-3269-6497-7592E0A583D5}"/>
                  </a:ext>
                </a:extLst>
              </p:cNvPr>
              <p:cNvSpPr/>
              <p:nvPr/>
            </p:nvSpPr>
            <p:spPr>
              <a:xfrm>
                <a:off x="2005356" y="782419"/>
                <a:ext cx="299109" cy="202338"/>
              </a:xfrm>
              <a:custGeom>
                <a:avLst/>
                <a:gdLst>
                  <a:gd name="connsiteX0" fmla="*/ 272718 w 299109"/>
                  <a:gd name="connsiteY0" fmla="*/ 61581 h 202338"/>
                  <a:gd name="connsiteX1" fmla="*/ 272718 w 299109"/>
                  <a:gd name="connsiteY1" fmla="*/ 43987 h 202338"/>
                  <a:gd name="connsiteX2" fmla="*/ 228731 w 299109"/>
                  <a:gd name="connsiteY2" fmla="*/ 0 h 202338"/>
                  <a:gd name="connsiteX3" fmla="*/ 70379 w 299109"/>
                  <a:gd name="connsiteY3" fmla="*/ 0 h 202338"/>
                  <a:gd name="connsiteX4" fmla="*/ 26392 w 299109"/>
                  <a:gd name="connsiteY4" fmla="*/ 43987 h 202338"/>
                  <a:gd name="connsiteX5" fmla="*/ 26392 w 299109"/>
                  <a:gd name="connsiteY5" fmla="*/ 61581 h 202338"/>
                  <a:gd name="connsiteX6" fmla="*/ 0 w 299109"/>
                  <a:gd name="connsiteY6" fmla="*/ 87973 h 202338"/>
                  <a:gd name="connsiteX7" fmla="*/ 26392 w 299109"/>
                  <a:gd name="connsiteY7" fmla="*/ 114365 h 202338"/>
                  <a:gd name="connsiteX8" fmla="*/ 26392 w 299109"/>
                  <a:gd name="connsiteY8" fmla="*/ 123163 h 202338"/>
                  <a:gd name="connsiteX9" fmla="*/ 58874 w 299109"/>
                  <a:gd name="connsiteY9" fmla="*/ 171887 h 202338"/>
                  <a:gd name="connsiteX10" fmla="*/ 115717 w 299109"/>
                  <a:gd name="connsiteY10" fmla="*/ 195572 h 202338"/>
                  <a:gd name="connsiteX11" fmla="*/ 149554 w 299109"/>
                  <a:gd name="connsiteY11" fmla="*/ 202339 h 202338"/>
                  <a:gd name="connsiteX12" fmla="*/ 149554 w 299109"/>
                  <a:gd name="connsiteY12" fmla="*/ 202339 h 202338"/>
                  <a:gd name="connsiteX13" fmla="*/ 183389 w 299109"/>
                  <a:gd name="connsiteY13" fmla="*/ 195572 h 202338"/>
                  <a:gd name="connsiteX14" fmla="*/ 240236 w 299109"/>
                  <a:gd name="connsiteY14" fmla="*/ 171886 h 202338"/>
                  <a:gd name="connsiteX15" fmla="*/ 272718 w 299109"/>
                  <a:gd name="connsiteY15" fmla="*/ 123163 h 202338"/>
                  <a:gd name="connsiteX16" fmla="*/ 272718 w 299109"/>
                  <a:gd name="connsiteY16" fmla="*/ 114365 h 202338"/>
                  <a:gd name="connsiteX17" fmla="*/ 299110 w 299109"/>
                  <a:gd name="connsiteY17" fmla="*/ 87973 h 202338"/>
                  <a:gd name="connsiteX18" fmla="*/ 272718 w 299109"/>
                  <a:gd name="connsiteY18" fmla="*/ 61581 h 20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9109" h="202338">
                    <a:moveTo>
                      <a:pt x="272718" y="61581"/>
                    </a:moveTo>
                    <a:lnTo>
                      <a:pt x="272718" y="43987"/>
                    </a:lnTo>
                    <a:cubicBezTo>
                      <a:pt x="272718" y="19694"/>
                      <a:pt x="253024" y="0"/>
                      <a:pt x="228731" y="0"/>
                    </a:cubicBezTo>
                    <a:lnTo>
                      <a:pt x="70379" y="0"/>
                    </a:lnTo>
                    <a:cubicBezTo>
                      <a:pt x="46086" y="0"/>
                      <a:pt x="26392" y="19694"/>
                      <a:pt x="26392" y="43987"/>
                    </a:cubicBezTo>
                    <a:lnTo>
                      <a:pt x="26392" y="61581"/>
                    </a:lnTo>
                    <a:cubicBezTo>
                      <a:pt x="11816" y="61581"/>
                      <a:pt x="0" y="73398"/>
                      <a:pt x="0" y="87973"/>
                    </a:cubicBezTo>
                    <a:cubicBezTo>
                      <a:pt x="0" y="102550"/>
                      <a:pt x="11816" y="114365"/>
                      <a:pt x="26392" y="114365"/>
                    </a:cubicBezTo>
                    <a:lnTo>
                      <a:pt x="26392" y="123163"/>
                    </a:lnTo>
                    <a:cubicBezTo>
                      <a:pt x="26392" y="144471"/>
                      <a:pt x="39204" y="163690"/>
                      <a:pt x="58874" y="171887"/>
                    </a:cubicBezTo>
                    <a:lnTo>
                      <a:pt x="115717" y="195572"/>
                    </a:lnTo>
                    <a:cubicBezTo>
                      <a:pt x="126439" y="200040"/>
                      <a:pt x="137939" y="202339"/>
                      <a:pt x="149554" y="202339"/>
                    </a:cubicBezTo>
                    <a:lnTo>
                      <a:pt x="149554" y="202339"/>
                    </a:lnTo>
                    <a:cubicBezTo>
                      <a:pt x="161168" y="202339"/>
                      <a:pt x="172668" y="200038"/>
                      <a:pt x="183389" y="195572"/>
                    </a:cubicBezTo>
                    <a:lnTo>
                      <a:pt x="240236" y="171886"/>
                    </a:lnTo>
                    <a:cubicBezTo>
                      <a:pt x="259905" y="163691"/>
                      <a:pt x="272718" y="144472"/>
                      <a:pt x="272718" y="123163"/>
                    </a:cubicBezTo>
                    <a:lnTo>
                      <a:pt x="272718" y="114365"/>
                    </a:lnTo>
                    <a:cubicBezTo>
                      <a:pt x="287294" y="114365"/>
                      <a:pt x="299110" y="102550"/>
                      <a:pt x="299110" y="87973"/>
                    </a:cubicBezTo>
                    <a:cubicBezTo>
                      <a:pt x="299110" y="73397"/>
                      <a:pt x="287294" y="61581"/>
                      <a:pt x="272718" y="61581"/>
                    </a:cubicBezTo>
                    <a:close/>
                  </a:path>
                </a:pathLst>
              </a:custGeom>
              <a:solidFill>
                <a:srgbClr val="FFE1B2"/>
              </a:solidFill>
              <a:ln w="1088" cap="flat">
                <a:noFill/>
                <a:prstDash val="solid"/>
                <a:miter/>
              </a:ln>
            </p:spPr>
            <p:txBody>
              <a:bodyPr rtlCol="0" anchor="ctr"/>
              <a:lstStyle/>
              <a:p>
                <a:endParaRPr lang="en-US"/>
              </a:p>
            </p:txBody>
          </p:sp>
          <p:sp>
            <p:nvSpPr>
              <p:cNvPr id="59" name="Freihandform 58">
                <a:extLst>
                  <a:ext uri="{FF2B5EF4-FFF2-40B4-BE49-F238E27FC236}">
                    <a16:creationId xmlns:a16="http://schemas.microsoft.com/office/drawing/2014/main" id="{F0208C99-EC52-2A1E-3CF9-B26EA5A29D9F}"/>
                  </a:ext>
                </a:extLst>
              </p:cNvPr>
              <p:cNvSpPr/>
              <p:nvPr/>
            </p:nvSpPr>
            <p:spPr>
              <a:xfrm>
                <a:off x="2005356" y="785718"/>
                <a:ext cx="226531" cy="195295"/>
              </a:xfrm>
              <a:custGeom>
                <a:avLst/>
                <a:gdLst>
                  <a:gd name="connsiteX0" fmla="*/ 226532 w 226531"/>
                  <a:gd name="connsiteY0" fmla="*/ 22681 h 195295"/>
                  <a:gd name="connsiteX1" fmla="*/ 226532 w 226531"/>
                  <a:gd name="connsiteY1" fmla="*/ 0 h 195295"/>
                  <a:gd name="connsiteX2" fmla="*/ 53676 w 226531"/>
                  <a:gd name="connsiteY2" fmla="*/ 0 h 195295"/>
                  <a:gd name="connsiteX3" fmla="*/ 26392 w 226531"/>
                  <a:gd name="connsiteY3" fmla="*/ 40688 h 195295"/>
                  <a:gd name="connsiteX4" fmla="*/ 26392 w 226531"/>
                  <a:gd name="connsiteY4" fmla="*/ 58282 h 195295"/>
                  <a:gd name="connsiteX5" fmla="*/ 0 w 226531"/>
                  <a:gd name="connsiteY5" fmla="*/ 84674 h 195295"/>
                  <a:gd name="connsiteX6" fmla="*/ 26392 w 226531"/>
                  <a:gd name="connsiteY6" fmla="*/ 111066 h 195295"/>
                  <a:gd name="connsiteX7" fmla="*/ 26392 w 226531"/>
                  <a:gd name="connsiteY7" fmla="*/ 119864 h 195295"/>
                  <a:gd name="connsiteX8" fmla="*/ 58874 w 226531"/>
                  <a:gd name="connsiteY8" fmla="*/ 168588 h 195295"/>
                  <a:gd name="connsiteX9" fmla="*/ 115716 w 226531"/>
                  <a:gd name="connsiteY9" fmla="*/ 192273 h 195295"/>
                  <a:gd name="connsiteX10" fmla="*/ 124213 w 226531"/>
                  <a:gd name="connsiteY10" fmla="*/ 195296 h 195295"/>
                  <a:gd name="connsiteX11" fmla="*/ 72573 w 226531"/>
                  <a:gd name="connsiteY11" fmla="*/ 150350 h 195295"/>
                  <a:gd name="connsiteX12" fmla="*/ 61581 w 226531"/>
                  <a:gd name="connsiteY12" fmla="*/ 122171 h 195295"/>
                  <a:gd name="connsiteX13" fmla="*/ 61581 w 226531"/>
                  <a:gd name="connsiteY13" fmla="*/ 58159 h 195295"/>
                  <a:gd name="connsiteX14" fmla="*/ 226532 w 226531"/>
                  <a:gd name="connsiteY14" fmla="*/ 22681 h 195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6531" h="195295">
                    <a:moveTo>
                      <a:pt x="226532" y="22681"/>
                    </a:moveTo>
                    <a:lnTo>
                      <a:pt x="226532" y="0"/>
                    </a:lnTo>
                    <a:lnTo>
                      <a:pt x="53676" y="0"/>
                    </a:lnTo>
                    <a:cubicBezTo>
                      <a:pt x="37669" y="6577"/>
                      <a:pt x="26392" y="22310"/>
                      <a:pt x="26392" y="40688"/>
                    </a:cubicBezTo>
                    <a:lnTo>
                      <a:pt x="26392" y="58282"/>
                    </a:lnTo>
                    <a:cubicBezTo>
                      <a:pt x="11816" y="58282"/>
                      <a:pt x="0" y="70098"/>
                      <a:pt x="0" y="84674"/>
                    </a:cubicBezTo>
                    <a:cubicBezTo>
                      <a:pt x="0" y="99251"/>
                      <a:pt x="11816" y="111066"/>
                      <a:pt x="26392" y="111066"/>
                    </a:cubicBezTo>
                    <a:lnTo>
                      <a:pt x="26392" y="119864"/>
                    </a:lnTo>
                    <a:cubicBezTo>
                      <a:pt x="26392" y="141173"/>
                      <a:pt x="39204" y="160392"/>
                      <a:pt x="58874" y="168588"/>
                    </a:cubicBezTo>
                    <a:lnTo>
                      <a:pt x="115716" y="192273"/>
                    </a:lnTo>
                    <a:cubicBezTo>
                      <a:pt x="118498" y="193432"/>
                      <a:pt x="121337" y="194430"/>
                      <a:pt x="124213" y="195296"/>
                    </a:cubicBezTo>
                    <a:cubicBezTo>
                      <a:pt x="99092" y="176919"/>
                      <a:pt x="82371" y="160854"/>
                      <a:pt x="72573" y="150350"/>
                    </a:cubicBezTo>
                    <a:cubicBezTo>
                      <a:pt x="65445" y="142707"/>
                      <a:pt x="61581" y="132622"/>
                      <a:pt x="61581" y="122171"/>
                    </a:cubicBezTo>
                    <a:lnTo>
                      <a:pt x="61581" y="58159"/>
                    </a:lnTo>
                    <a:cubicBezTo>
                      <a:pt x="89959" y="57461"/>
                      <a:pt x="179998" y="52858"/>
                      <a:pt x="226532" y="22681"/>
                    </a:cubicBezTo>
                    <a:close/>
                  </a:path>
                </a:pathLst>
              </a:custGeom>
              <a:solidFill>
                <a:srgbClr val="FFD7A3"/>
              </a:solidFill>
              <a:ln w="1088" cap="flat">
                <a:noFill/>
                <a:prstDash val="solid"/>
                <a:miter/>
              </a:ln>
            </p:spPr>
            <p:txBody>
              <a:bodyPr rtlCol="0" anchor="ctr"/>
              <a:lstStyle/>
              <a:p>
                <a:endParaRPr lang="en-US"/>
              </a:p>
            </p:txBody>
          </p:sp>
          <p:sp>
            <p:nvSpPr>
              <p:cNvPr id="60" name="Freihandform 59">
                <a:extLst>
                  <a:ext uri="{FF2B5EF4-FFF2-40B4-BE49-F238E27FC236}">
                    <a16:creationId xmlns:a16="http://schemas.microsoft.com/office/drawing/2014/main" id="{A90FD19F-D7DF-63DB-2E59-6858BA28D3D1}"/>
                  </a:ext>
                </a:extLst>
              </p:cNvPr>
              <p:cNvSpPr/>
              <p:nvPr/>
            </p:nvSpPr>
            <p:spPr>
              <a:xfrm>
                <a:off x="2084532" y="852798"/>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61" name="Freihandform 60">
                <a:extLst>
                  <a:ext uri="{FF2B5EF4-FFF2-40B4-BE49-F238E27FC236}">
                    <a16:creationId xmlns:a16="http://schemas.microsoft.com/office/drawing/2014/main" id="{491EEC27-9083-22F5-674E-E4A64F2B1E94}"/>
                  </a:ext>
                </a:extLst>
              </p:cNvPr>
              <p:cNvSpPr/>
              <p:nvPr/>
            </p:nvSpPr>
            <p:spPr>
              <a:xfrm>
                <a:off x="2207695" y="852798"/>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62" name="Freihandform 61">
                <a:extLst>
                  <a:ext uri="{FF2B5EF4-FFF2-40B4-BE49-F238E27FC236}">
                    <a16:creationId xmlns:a16="http://schemas.microsoft.com/office/drawing/2014/main" id="{8F495465-154E-E362-7B4C-BF8722E8738A}"/>
                  </a:ext>
                </a:extLst>
              </p:cNvPr>
              <p:cNvSpPr/>
              <p:nvPr/>
            </p:nvSpPr>
            <p:spPr>
              <a:xfrm>
                <a:off x="2110922" y="914377"/>
                <a:ext cx="87975" cy="26634"/>
              </a:xfrm>
              <a:custGeom>
                <a:avLst/>
                <a:gdLst>
                  <a:gd name="connsiteX0" fmla="*/ 43988 w 87975"/>
                  <a:gd name="connsiteY0" fmla="*/ 26635 h 26634"/>
                  <a:gd name="connsiteX1" fmla="*/ 3850 w 87975"/>
                  <a:gd name="connsiteY1" fmla="*/ 16072 h 26634"/>
                  <a:gd name="connsiteX2" fmla="*/ 1527 w 87975"/>
                  <a:gd name="connsiteY2" fmla="*/ 3852 h 26634"/>
                  <a:gd name="connsiteX3" fmla="*/ 13747 w 87975"/>
                  <a:gd name="connsiteY3" fmla="*/ 1528 h 26634"/>
                  <a:gd name="connsiteX4" fmla="*/ 43988 w 87975"/>
                  <a:gd name="connsiteY4" fmla="*/ 9041 h 26634"/>
                  <a:gd name="connsiteX5" fmla="*/ 74229 w 87975"/>
                  <a:gd name="connsiteY5" fmla="*/ 1528 h 26634"/>
                  <a:gd name="connsiteX6" fmla="*/ 86450 w 87975"/>
                  <a:gd name="connsiteY6" fmla="*/ 3852 h 26634"/>
                  <a:gd name="connsiteX7" fmla="*/ 84126 w 87975"/>
                  <a:gd name="connsiteY7" fmla="*/ 16072 h 26634"/>
                  <a:gd name="connsiteX8" fmla="*/ 43988 w 87975"/>
                  <a:gd name="connsiteY8" fmla="*/ 26635 h 2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975" h="26634">
                    <a:moveTo>
                      <a:pt x="43988" y="26635"/>
                    </a:moveTo>
                    <a:cubicBezTo>
                      <a:pt x="28347" y="26635"/>
                      <a:pt x="13717" y="22786"/>
                      <a:pt x="3850" y="16072"/>
                    </a:cubicBezTo>
                    <a:cubicBezTo>
                      <a:pt x="-166" y="13341"/>
                      <a:pt x="-1211" y="7868"/>
                      <a:pt x="1527" y="3852"/>
                    </a:cubicBezTo>
                    <a:cubicBezTo>
                      <a:pt x="4254" y="-160"/>
                      <a:pt x="9731" y="-1205"/>
                      <a:pt x="13747" y="1528"/>
                    </a:cubicBezTo>
                    <a:cubicBezTo>
                      <a:pt x="20663" y="6231"/>
                      <a:pt x="31969" y="9041"/>
                      <a:pt x="43988" y="9041"/>
                    </a:cubicBezTo>
                    <a:cubicBezTo>
                      <a:pt x="56007" y="9041"/>
                      <a:pt x="67313" y="6231"/>
                      <a:pt x="74229" y="1528"/>
                    </a:cubicBezTo>
                    <a:cubicBezTo>
                      <a:pt x="78254" y="-1212"/>
                      <a:pt x="83718" y="-164"/>
                      <a:pt x="86450" y="3852"/>
                    </a:cubicBezTo>
                    <a:cubicBezTo>
                      <a:pt x="89186" y="7868"/>
                      <a:pt x="88142" y="13341"/>
                      <a:pt x="84126" y="16072"/>
                    </a:cubicBezTo>
                    <a:cubicBezTo>
                      <a:pt x="74260" y="22786"/>
                      <a:pt x="59629" y="26635"/>
                      <a:pt x="43988" y="26635"/>
                    </a:cubicBezTo>
                    <a:close/>
                  </a:path>
                </a:pathLst>
              </a:custGeom>
              <a:solidFill>
                <a:srgbClr val="E4B07B"/>
              </a:solidFill>
              <a:ln w="1088" cap="flat">
                <a:noFill/>
                <a:prstDash val="solid"/>
                <a:miter/>
              </a:ln>
            </p:spPr>
            <p:txBody>
              <a:bodyPr rtlCol="0" anchor="ctr"/>
              <a:lstStyle/>
              <a:p>
                <a:endParaRPr lang="en-US"/>
              </a:p>
            </p:txBody>
          </p:sp>
          <p:sp>
            <p:nvSpPr>
              <p:cNvPr id="63" name="Freihandform 62">
                <a:extLst>
                  <a:ext uri="{FF2B5EF4-FFF2-40B4-BE49-F238E27FC236}">
                    <a16:creationId xmlns:a16="http://schemas.microsoft.com/office/drawing/2014/main" id="{B132C68B-B988-FD52-FDE5-4099A33D8B61}"/>
                  </a:ext>
                </a:extLst>
              </p:cNvPr>
              <p:cNvSpPr/>
              <p:nvPr/>
            </p:nvSpPr>
            <p:spPr>
              <a:xfrm>
                <a:off x="2043349" y="775821"/>
                <a:ext cx="194036" cy="51624"/>
              </a:xfrm>
              <a:custGeom>
                <a:avLst/>
                <a:gdLst>
                  <a:gd name="connsiteX0" fmla="*/ 5993 w 194036"/>
                  <a:gd name="connsiteY0" fmla="*/ 50585 h 51624"/>
                  <a:gd name="connsiteX1" fmla="*/ 93967 w 194036"/>
                  <a:gd name="connsiteY1" fmla="*/ 41787 h 51624"/>
                  <a:gd name="connsiteX2" fmla="*/ 111561 w 194036"/>
                  <a:gd name="connsiteY2" fmla="*/ 10997 h 51624"/>
                  <a:gd name="connsiteX3" fmla="*/ 111561 w 194036"/>
                  <a:gd name="connsiteY3" fmla="*/ 50585 h 51624"/>
                  <a:gd name="connsiteX4" fmla="*/ 194036 w 194036"/>
                  <a:gd name="connsiteY4" fmla="*/ 31532 h 51624"/>
                  <a:gd name="connsiteX5" fmla="*/ 194036 w 194036"/>
                  <a:gd name="connsiteY5" fmla="*/ 0 h 51624"/>
                  <a:gd name="connsiteX6" fmla="*/ 0 w 194036"/>
                  <a:gd name="connsiteY6" fmla="*/ 0 h 51624"/>
                  <a:gd name="connsiteX7" fmla="*/ 5993 w 194036"/>
                  <a:gd name="connsiteY7" fmla="*/ 50585 h 51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036" h="51624">
                    <a:moveTo>
                      <a:pt x="5993" y="50585"/>
                    </a:moveTo>
                    <a:cubicBezTo>
                      <a:pt x="5993" y="50585"/>
                      <a:pt x="62076" y="56083"/>
                      <a:pt x="93967" y="41787"/>
                    </a:cubicBezTo>
                    <a:cubicBezTo>
                      <a:pt x="98454" y="39776"/>
                      <a:pt x="111561" y="10997"/>
                      <a:pt x="111561" y="10997"/>
                    </a:cubicBezTo>
                    <a:lnTo>
                      <a:pt x="111561" y="50585"/>
                    </a:lnTo>
                    <a:cubicBezTo>
                      <a:pt x="111561" y="50585"/>
                      <a:pt x="152014" y="48492"/>
                      <a:pt x="194036" y="31532"/>
                    </a:cubicBezTo>
                    <a:lnTo>
                      <a:pt x="194036" y="0"/>
                    </a:lnTo>
                    <a:lnTo>
                      <a:pt x="0" y="0"/>
                    </a:lnTo>
                    <a:cubicBezTo>
                      <a:pt x="3995" y="20121"/>
                      <a:pt x="5993" y="50585"/>
                      <a:pt x="5993" y="50585"/>
                    </a:cubicBezTo>
                    <a:close/>
                  </a:path>
                </a:pathLst>
              </a:custGeom>
              <a:solidFill>
                <a:srgbClr val="9D6E48"/>
              </a:solidFill>
              <a:ln w="1088" cap="flat">
                <a:noFill/>
                <a:prstDash val="solid"/>
                <a:miter/>
              </a:ln>
            </p:spPr>
            <p:txBody>
              <a:bodyPr rtlCol="0" anchor="ctr"/>
              <a:lstStyle/>
              <a:p>
                <a:endParaRPr lang="en-US"/>
              </a:p>
            </p:txBody>
          </p:sp>
          <p:sp>
            <p:nvSpPr>
              <p:cNvPr id="64" name="Freihandform 63">
                <a:extLst>
                  <a:ext uri="{FF2B5EF4-FFF2-40B4-BE49-F238E27FC236}">
                    <a16:creationId xmlns:a16="http://schemas.microsoft.com/office/drawing/2014/main" id="{773A4167-07BF-BD18-620D-8615F9405CD6}"/>
                  </a:ext>
                </a:extLst>
              </p:cNvPr>
              <p:cNvSpPr/>
              <p:nvPr/>
            </p:nvSpPr>
            <p:spPr>
              <a:xfrm>
                <a:off x="1991510" y="1025842"/>
                <a:ext cx="326802" cy="152456"/>
              </a:xfrm>
              <a:custGeom>
                <a:avLst/>
                <a:gdLst>
                  <a:gd name="connsiteX0" fmla="*/ 292106 w 326802"/>
                  <a:gd name="connsiteY0" fmla="*/ 10074 h 152456"/>
                  <a:gd name="connsiteX1" fmla="*/ 273157 w 326802"/>
                  <a:gd name="connsiteY1" fmla="*/ 599 h 152456"/>
                  <a:gd name="connsiteX2" fmla="*/ 265257 w 326802"/>
                  <a:gd name="connsiteY2" fmla="*/ 4296 h 152456"/>
                  <a:gd name="connsiteX3" fmla="*/ 163399 w 326802"/>
                  <a:gd name="connsiteY3" fmla="*/ 82082 h 152456"/>
                  <a:gd name="connsiteX4" fmla="*/ 61531 w 326802"/>
                  <a:gd name="connsiteY4" fmla="*/ 4262 h 152456"/>
                  <a:gd name="connsiteX5" fmla="*/ 53673 w 326802"/>
                  <a:gd name="connsiteY5" fmla="*/ 584 h 152456"/>
                  <a:gd name="connsiteX6" fmla="*/ 36393 w 326802"/>
                  <a:gd name="connsiteY6" fmla="*/ 9224 h 152456"/>
                  <a:gd name="connsiteX7" fmla="*/ 10766 w 326802"/>
                  <a:gd name="connsiteY7" fmla="*/ 43601 h 152456"/>
                  <a:gd name="connsiteX8" fmla="*/ 236 w 326802"/>
                  <a:gd name="connsiteY8" fmla="*/ 122576 h 152456"/>
                  <a:gd name="connsiteX9" fmla="*/ 26396 w 326802"/>
                  <a:gd name="connsiteY9" fmla="*/ 152456 h 152456"/>
                  <a:gd name="connsiteX10" fmla="*/ 300407 w 326802"/>
                  <a:gd name="connsiteY10" fmla="*/ 152456 h 152456"/>
                  <a:gd name="connsiteX11" fmla="*/ 326567 w 326802"/>
                  <a:gd name="connsiteY11" fmla="*/ 122576 h 152456"/>
                  <a:gd name="connsiteX12" fmla="*/ 316036 w 326802"/>
                  <a:gd name="connsiteY12" fmla="*/ 43601 h 152456"/>
                  <a:gd name="connsiteX13" fmla="*/ 292106 w 326802"/>
                  <a:gd name="connsiteY13" fmla="*/ 10074 h 152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6802" h="152456">
                    <a:moveTo>
                      <a:pt x="292106" y="10074"/>
                    </a:moveTo>
                    <a:lnTo>
                      <a:pt x="273157" y="599"/>
                    </a:lnTo>
                    <a:cubicBezTo>
                      <a:pt x="269946" y="-1007"/>
                      <a:pt x="266199" y="832"/>
                      <a:pt x="265257" y="4296"/>
                    </a:cubicBezTo>
                    <a:cubicBezTo>
                      <a:pt x="253062" y="49120"/>
                      <a:pt x="212086" y="82082"/>
                      <a:pt x="163399" y="82082"/>
                    </a:cubicBezTo>
                    <a:cubicBezTo>
                      <a:pt x="114700" y="82082"/>
                      <a:pt x="73716" y="49103"/>
                      <a:pt x="61531" y="4262"/>
                    </a:cubicBezTo>
                    <a:cubicBezTo>
                      <a:pt x="60594" y="816"/>
                      <a:pt x="56867" y="-1013"/>
                      <a:pt x="53673" y="584"/>
                    </a:cubicBezTo>
                    <a:lnTo>
                      <a:pt x="36393" y="9224"/>
                    </a:lnTo>
                    <a:cubicBezTo>
                      <a:pt x="21646" y="16597"/>
                      <a:pt x="12693" y="29151"/>
                      <a:pt x="10766" y="43601"/>
                    </a:cubicBezTo>
                    <a:lnTo>
                      <a:pt x="236" y="122576"/>
                    </a:lnTo>
                    <a:cubicBezTo>
                      <a:pt x="-1873" y="138398"/>
                      <a:pt x="10435" y="152456"/>
                      <a:pt x="26396" y="152456"/>
                    </a:cubicBezTo>
                    <a:lnTo>
                      <a:pt x="300407" y="152456"/>
                    </a:lnTo>
                    <a:cubicBezTo>
                      <a:pt x="316368" y="152456"/>
                      <a:pt x="328677" y="138398"/>
                      <a:pt x="326567" y="122576"/>
                    </a:cubicBezTo>
                    <a:lnTo>
                      <a:pt x="316036" y="43601"/>
                    </a:lnTo>
                    <a:cubicBezTo>
                      <a:pt x="314110" y="29152"/>
                      <a:pt x="305147" y="16594"/>
                      <a:pt x="292106" y="10074"/>
                    </a:cubicBezTo>
                    <a:close/>
                  </a:path>
                </a:pathLst>
              </a:custGeom>
              <a:solidFill>
                <a:srgbClr val="97CCD2"/>
              </a:solidFill>
              <a:ln w="1088" cap="flat">
                <a:noFill/>
                <a:prstDash val="solid"/>
                <a:miter/>
              </a:ln>
            </p:spPr>
            <p:txBody>
              <a:bodyPr rtlCol="0" anchor="ctr"/>
              <a:lstStyle/>
              <a:p>
                <a:endParaRPr lang="en-US"/>
              </a:p>
            </p:txBody>
          </p:sp>
          <p:sp>
            <p:nvSpPr>
              <p:cNvPr id="65" name="Freihandform 64">
                <a:extLst>
                  <a:ext uri="{FF2B5EF4-FFF2-40B4-BE49-F238E27FC236}">
                    <a16:creationId xmlns:a16="http://schemas.microsoft.com/office/drawing/2014/main" id="{DCD2EB9A-2B15-F28A-BFD7-CA920F4E0D49}"/>
                  </a:ext>
                </a:extLst>
              </p:cNvPr>
              <p:cNvSpPr/>
              <p:nvPr/>
            </p:nvSpPr>
            <p:spPr>
              <a:xfrm>
                <a:off x="1991508" y="1056373"/>
                <a:ext cx="66631" cy="121926"/>
              </a:xfrm>
              <a:custGeom>
                <a:avLst/>
                <a:gdLst>
                  <a:gd name="connsiteX0" fmla="*/ 14775 w 66631"/>
                  <a:gd name="connsiteY0" fmla="*/ 0 h 121926"/>
                  <a:gd name="connsiteX1" fmla="*/ 10766 w 66631"/>
                  <a:gd name="connsiteY1" fmla="*/ 13072 h 121926"/>
                  <a:gd name="connsiteX2" fmla="*/ 236 w 66631"/>
                  <a:gd name="connsiteY2" fmla="*/ 92047 h 121926"/>
                  <a:gd name="connsiteX3" fmla="*/ 26397 w 66631"/>
                  <a:gd name="connsiteY3" fmla="*/ 121927 h 121926"/>
                  <a:gd name="connsiteX4" fmla="*/ 66632 w 66631"/>
                  <a:gd name="connsiteY4" fmla="*/ 121927 h 121926"/>
                  <a:gd name="connsiteX5" fmla="*/ 66632 w 66631"/>
                  <a:gd name="connsiteY5" fmla="*/ 86737 h 121926"/>
                  <a:gd name="connsiteX6" fmla="*/ 56075 w 66631"/>
                  <a:gd name="connsiteY6" fmla="*/ 55067 h 121926"/>
                  <a:gd name="connsiteX7" fmla="*/ 14775 w 66631"/>
                  <a:gd name="connsiteY7" fmla="*/ 0 h 121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631" h="121926">
                    <a:moveTo>
                      <a:pt x="14775" y="0"/>
                    </a:moveTo>
                    <a:cubicBezTo>
                      <a:pt x="12781" y="4106"/>
                      <a:pt x="11380" y="8476"/>
                      <a:pt x="10766" y="13072"/>
                    </a:cubicBezTo>
                    <a:lnTo>
                      <a:pt x="236" y="92047"/>
                    </a:lnTo>
                    <a:cubicBezTo>
                      <a:pt x="-1873" y="107869"/>
                      <a:pt x="10435" y="121927"/>
                      <a:pt x="26397" y="121927"/>
                    </a:cubicBezTo>
                    <a:lnTo>
                      <a:pt x="66632" y="121927"/>
                    </a:lnTo>
                    <a:lnTo>
                      <a:pt x="66632" y="86737"/>
                    </a:lnTo>
                    <a:cubicBezTo>
                      <a:pt x="66632" y="75316"/>
                      <a:pt x="62927" y="64204"/>
                      <a:pt x="56075" y="55067"/>
                    </a:cubicBezTo>
                    <a:lnTo>
                      <a:pt x="14775" y="0"/>
                    </a:lnTo>
                    <a:close/>
                  </a:path>
                </a:pathLst>
              </a:custGeom>
              <a:solidFill>
                <a:srgbClr val="26ABB4"/>
              </a:solidFill>
              <a:ln w="1088" cap="flat">
                <a:noFill/>
                <a:prstDash val="solid"/>
                <a:miter/>
              </a:ln>
            </p:spPr>
            <p:txBody>
              <a:bodyPr rtlCol="0" anchor="ctr"/>
              <a:lstStyle/>
              <a:p>
                <a:endParaRPr lang="en-US"/>
              </a:p>
            </p:txBody>
          </p:sp>
          <p:sp>
            <p:nvSpPr>
              <p:cNvPr id="66" name="Freihandform 65">
                <a:extLst>
                  <a:ext uri="{FF2B5EF4-FFF2-40B4-BE49-F238E27FC236}">
                    <a16:creationId xmlns:a16="http://schemas.microsoft.com/office/drawing/2014/main" id="{1D51D09F-2E09-E351-A684-A85C8ED6E52C}"/>
                  </a:ext>
                </a:extLst>
              </p:cNvPr>
              <p:cNvSpPr/>
              <p:nvPr/>
            </p:nvSpPr>
            <p:spPr>
              <a:xfrm>
                <a:off x="2251681" y="1056373"/>
                <a:ext cx="66631" cy="121926"/>
              </a:xfrm>
              <a:custGeom>
                <a:avLst/>
                <a:gdLst>
                  <a:gd name="connsiteX0" fmla="*/ 51857 w 66631"/>
                  <a:gd name="connsiteY0" fmla="*/ 0 h 121926"/>
                  <a:gd name="connsiteX1" fmla="*/ 55865 w 66631"/>
                  <a:gd name="connsiteY1" fmla="*/ 13072 h 121926"/>
                  <a:gd name="connsiteX2" fmla="*/ 66396 w 66631"/>
                  <a:gd name="connsiteY2" fmla="*/ 92047 h 121926"/>
                  <a:gd name="connsiteX3" fmla="*/ 40235 w 66631"/>
                  <a:gd name="connsiteY3" fmla="*/ 121927 h 121926"/>
                  <a:gd name="connsiteX4" fmla="*/ 0 w 66631"/>
                  <a:gd name="connsiteY4" fmla="*/ 121927 h 121926"/>
                  <a:gd name="connsiteX5" fmla="*/ 0 w 66631"/>
                  <a:gd name="connsiteY5" fmla="*/ 86737 h 121926"/>
                  <a:gd name="connsiteX6" fmla="*/ 10557 w 66631"/>
                  <a:gd name="connsiteY6" fmla="*/ 55067 h 121926"/>
                  <a:gd name="connsiteX7" fmla="*/ 51857 w 66631"/>
                  <a:gd name="connsiteY7" fmla="*/ 0 h 121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631" h="121926">
                    <a:moveTo>
                      <a:pt x="51857" y="0"/>
                    </a:moveTo>
                    <a:cubicBezTo>
                      <a:pt x="53851" y="4106"/>
                      <a:pt x="55252" y="8476"/>
                      <a:pt x="55865" y="13072"/>
                    </a:cubicBezTo>
                    <a:lnTo>
                      <a:pt x="66396" y="92047"/>
                    </a:lnTo>
                    <a:cubicBezTo>
                      <a:pt x="68505" y="107869"/>
                      <a:pt x="56196" y="121927"/>
                      <a:pt x="40235" y="121927"/>
                    </a:cubicBezTo>
                    <a:lnTo>
                      <a:pt x="0" y="121927"/>
                    </a:lnTo>
                    <a:lnTo>
                      <a:pt x="0" y="86737"/>
                    </a:lnTo>
                    <a:cubicBezTo>
                      <a:pt x="0" y="75316"/>
                      <a:pt x="3704" y="64204"/>
                      <a:pt x="10557" y="55067"/>
                    </a:cubicBezTo>
                    <a:lnTo>
                      <a:pt x="51857" y="0"/>
                    </a:lnTo>
                    <a:close/>
                  </a:path>
                </a:pathLst>
              </a:custGeom>
              <a:solidFill>
                <a:srgbClr val="26ABB4"/>
              </a:solidFill>
              <a:ln w="1088" cap="flat">
                <a:noFill/>
                <a:prstDash val="solid"/>
                <a:miter/>
              </a:ln>
            </p:spPr>
            <p:txBody>
              <a:bodyPr rtlCol="0" anchor="ctr"/>
              <a:lstStyle/>
              <a:p>
                <a:endParaRPr lang="en-US"/>
              </a:p>
            </p:txBody>
          </p:sp>
          <p:sp>
            <p:nvSpPr>
              <p:cNvPr id="67" name="Freihandform 66">
                <a:extLst>
                  <a:ext uri="{FF2B5EF4-FFF2-40B4-BE49-F238E27FC236}">
                    <a16:creationId xmlns:a16="http://schemas.microsoft.com/office/drawing/2014/main" id="{01F6C834-AA37-48FB-886E-3412E0F77275}"/>
                  </a:ext>
                </a:extLst>
              </p:cNvPr>
              <p:cNvSpPr/>
              <p:nvPr/>
            </p:nvSpPr>
            <p:spPr>
              <a:xfrm>
                <a:off x="2207695" y="760589"/>
                <a:ext cx="57182" cy="42887"/>
              </a:xfrm>
              <a:custGeom>
                <a:avLst/>
                <a:gdLst>
                  <a:gd name="connsiteX0" fmla="*/ 57183 w 57182"/>
                  <a:gd name="connsiteY0" fmla="*/ 21444 h 42887"/>
                  <a:gd name="connsiteX1" fmla="*/ 21444 w 57182"/>
                  <a:gd name="connsiteY1" fmla="*/ 42887 h 42887"/>
                  <a:gd name="connsiteX2" fmla="*/ 0 w 57182"/>
                  <a:gd name="connsiteY2" fmla="*/ 21444 h 42887"/>
                  <a:gd name="connsiteX3" fmla="*/ 21444 w 57182"/>
                  <a:gd name="connsiteY3" fmla="*/ 0 h 42887"/>
                  <a:gd name="connsiteX4" fmla="*/ 57183 w 57182"/>
                  <a:gd name="connsiteY4" fmla="*/ 21444 h 42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82" h="42887">
                    <a:moveTo>
                      <a:pt x="57183" y="21444"/>
                    </a:moveTo>
                    <a:cubicBezTo>
                      <a:pt x="57183" y="33287"/>
                      <a:pt x="33287" y="42887"/>
                      <a:pt x="21444" y="42887"/>
                    </a:cubicBezTo>
                    <a:cubicBezTo>
                      <a:pt x="9600" y="42887"/>
                      <a:pt x="0" y="33287"/>
                      <a:pt x="0" y="21444"/>
                    </a:cubicBezTo>
                    <a:cubicBezTo>
                      <a:pt x="0" y="9600"/>
                      <a:pt x="9600" y="0"/>
                      <a:pt x="21444" y="0"/>
                    </a:cubicBezTo>
                    <a:cubicBezTo>
                      <a:pt x="33287" y="0"/>
                      <a:pt x="57183" y="9601"/>
                      <a:pt x="57183" y="21444"/>
                    </a:cubicBezTo>
                    <a:close/>
                  </a:path>
                </a:pathLst>
              </a:custGeom>
              <a:solidFill>
                <a:srgbClr val="26ABB4"/>
              </a:solidFill>
              <a:ln w="1088" cap="flat">
                <a:noFill/>
                <a:prstDash val="solid"/>
                <a:miter/>
              </a:ln>
            </p:spPr>
            <p:txBody>
              <a:bodyPr rtlCol="0" anchor="ctr"/>
              <a:lstStyle/>
              <a:p>
                <a:endParaRPr lang="en-US"/>
              </a:p>
            </p:txBody>
          </p:sp>
          <p:sp>
            <p:nvSpPr>
              <p:cNvPr id="68" name="Freihandform 67">
                <a:extLst>
                  <a:ext uri="{FF2B5EF4-FFF2-40B4-BE49-F238E27FC236}">
                    <a16:creationId xmlns:a16="http://schemas.microsoft.com/office/drawing/2014/main" id="{908659F7-05ED-7D58-0347-A9EBC71D6A53}"/>
                  </a:ext>
                </a:extLst>
              </p:cNvPr>
              <p:cNvSpPr/>
              <p:nvPr/>
            </p:nvSpPr>
            <p:spPr>
              <a:xfrm>
                <a:off x="2264877" y="760589"/>
                <a:ext cx="57182" cy="42887"/>
              </a:xfrm>
              <a:custGeom>
                <a:avLst/>
                <a:gdLst>
                  <a:gd name="connsiteX0" fmla="*/ 0 w 57182"/>
                  <a:gd name="connsiteY0" fmla="*/ 21444 h 42887"/>
                  <a:gd name="connsiteX1" fmla="*/ 35739 w 57182"/>
                  <a:gd name="connsiteY1" fmla="*/ 0 h 42887"/>
                  <a:gd name="connsiteX2" fmla="*/ 57183 w 57182"/>
                  <a:gd name="connsiteY2" fmla="*/ 21444 h 42887"/>
                  <a:gd name="connsiteX3" fmla="*/ 35739 w 57182"/>
                  <a:gd name="connsiteY3" fmla="*/ 42887 h 42887"/>
                  <a:gd name="connsiteX4" fmla="*/ 0 w 57182"/>
                  <a:gd name="connsiteY4" fmla="*/ 21444 h 42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82" h="42887">
                    <a:moveTo>
                      <a:pt x="0" y="21444"/>
                    </a:moveTo>
                    <a:cubicBezTo>
                      <a:pt x="0" y="9600"/>
                      <a:pt x="23896" y="0"/>
                      <a:pt x="35739" y="0"/>
                    </a:cubicBezTo>
                    <a:cubicBezTo>
                      <a:pt x="47583" y="0"/>
                      <a:pt x="57183" y="9600"/>
                      <a:pt x="57183" y="21444"/>
                    </a:cubicBezTo>
                    <a:cubicBezTo>
                      <a:pt x="57183" y="33287"/>
                      <a:pt x="47583" y="42887"/>
                      <a:pt x="35739" y="42887"/>
                    </a:cubicBezTo>
                    <a:cubicBezTo>
                      <a:pt x="23896" y="42887"/>
                      <a:pt x="0" y="33287"/>
                      <a:pt x="0" y="21444"/>
                    </a:cubicBezTo>
                    <a:close/>
                  </a:path>
                </a:pathLst>
              </a:custGeom>
              <a:solidFill>
                <a:srgbClr val="26ABB4"/>
              </a:solidFill>
              <a:ln w="1088" cap="flat">
                <a:noFill/>
                <a:prstDash val="solid"/>
                <a:miter/>
              </a:ln>
            </p:spPr>
            <p:txBody>
              <a:bodyPr rtlCol="0" anchor="ctr"/>
              <a:lstStyle/>
              <a:p>
                <a:endParaRPr lang="en-US"/>
              </a:p>
            </p:txBody>
          </p:sp>
          <p:sp>
            <p:nvSpPr>
              <p:cNvPr id="69" name="Freihandform 68">
                <a:extLst>
                  <a:ext uri="{FF2B5EF4-FFF2-40B4-BE49-F238E27FC236}">
                    <a16:creationId xmlns:a16="http://schemas.microsoft.com/office/drawing/2014/main" id="{441C6938-74D6-20DA-05A9-D9B96455AAD0}"/>
                  </a:ext>
                </a:extLst>
              </p:cNvPr>
              <p:cNvSpPr/>
              <p:nvPr/>
            </p:nvSpPr>
            <p:spPr>
              <a:xfrm>
                <a:off x="2225560" y="780748"/>
                <a:ext cx="45782" cy="53683"/>
              </a:xfrm>
              <a:custGeom>
                <a:avLst/>
                <a:gdLst>
                  <a:gd name="connsiteX0" fmla="*/ 39317 w 45782"/>
                  <a:gd name="connsiteY0" fmla="*/ 1285 h 53683"/>
                  <a:gd name="connsiteX1" fmla="*/ 40018 w 45782"/>
                  <a:gd name="connsiteY1" fmla="*/ 42958 h 53683"/>
                  <a:gd name="connsiteX2" fmla="*/ 10725 w 45782"/>
                  <a:gd name="connsiteY2" fmla="*/ 50807 h 53683"/>
                  <a:gd name="connsiteX3" fmla="*/ 2876 w 45782"/>
                  <a:gd name="connsiteY3" fmla="*/ 21514 h 53683"/>
                  <a:gd name="connsiteX4" fmla="*/ 39317 w 45782"/>
                  <a:gd name="connsiteY4" fmla="*/ 1285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2" h="53683">
                    <a:moveTo>
                      <a:pt x="39317" y="1285"/>
                    </a:moveTo>
                    <a:cubicBezTo>
                      <a:pt x="49573" y="7207"/>
                      <a:pt x="45939" y="32701"/>
                      <a:pt x="40018" y="42958"/>
                    </a:cubicBezTo>
                    <a:cubicBezTo>
                      <a:pt x="34097" y="53214"/>
                      <a:pt x="20982" y="56728"/>
                      <a:pt x="10725" y="50807"/>
                    </a:cubicBezTo>
                    <a:cubicBezTo>
                      <a:pt x="469" y="44887"/>
                      <a:pt x="-3045" y="31771"/>
                      <a:pt x="2876" y="21514"/>
                    </a:cubicBezTo>
                    <a:cubicBezTo>
                      <a:pt x="8799" y="11258"/>
                      <a:pt x="29061" y="-4637"/>
                      <a:pt x="39317" y="1285"/>
                    </a:cubicBezTo>
                    <a:close/>
                  </a:path>
                </a:pathLst>
              </a:custGeom>
              <a:solidFill>
                <a:srgbClr val="D0E8EA"/>
              </a:solidFill>
              <a:ln w="1088" cap="flat">
                <a:noFill/>
                <a:prstDash val="solid"/>
                <a:miter/>
              </a:ln>
            </p:spPr>
            <p:txBody>
              <a:bodyPr rtlCol="0" anchor="ctr"/>
              <a:lstStyle/>
              <a:p>
                <a:endParaRPr lang="en-US"/>
              </a:p>
            </p:txBody>
          </p:sp>
          <p:sp>
            <p:nvSpPr>
              <p:cNvPr id="70" name="Freihandform 69">
                <a:extLst>
                  <a:ext uri="{FF2B5EF4-FFF2-40B4-BE49-F238E27FC236}">
                    <a16:creationId xmlns:a16="http://schemas.microsoft.com/office/drawing/2014/main" id="{9327707C-656C-DEDC-E45D-08C37C6DA5EA}"/>
                  </a:ext>
                </a:extLst>
              </p:cNvPr>
              <p:cNvSpPr/>
              <p:nvPr/>
            </p:nvSpPr>
            <p:spPr>
              <a:xfrm>
                <a:off x="2258411" y="729635"/>
                <a:ext cx="45783" cy="53683"/>
              </a:xfrm>
              <a:custGeom>
                <a:avLst/>
                <a:gdLst>
                  <a:gd name="connsiteX0" fmla="*/ 6466 w 45783"/>
                  <a:gd name="connsiteY0" fmla="*/ 52398 h 53683"/>
                  <a:gd name="connsiteX1" fmla="*/ 5765 w 45783"/>
                  <a:gd name="connsiteY1" fmla="*/ 10725 h 53683"/>
                  <a:gd name="connsiteX2" fmla="*/ 35058 w 45783"/>
                  <a:gd name="connsiteY2" fmla="*/ 2876 h 53683"/>
                  <a:gd name="connsiteX3" fmla="*/ 42908 w 45783"/>
                  <a:gd name="connsiteY3" fmla="*/ 32169 h 53683"/>
                  <a:gd name="connsiteX4" fmla="*/ 6466 w 45783"/>
                  <a:gd name="connsiteY4" fmla="*/ 52398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3" h="53683">
                    <a:moveTo>
                      <a:pt x="6466" y="52398"/>
                    </a:moveTo>
                    <a:cubicBezTo>
                      <a:pt x="-3791" y="46477"/>
                      <a:pt x="-156" y="20982"/>
                      <a:pt x="5765" y="10725"/>
                    </a:cubicBezTo>
                    <a:cubicBezTo>
                      <a:pt x="11687" y="469"/>
                      <a:pt x="24802" y="-3045"/>
                      <a:pt x="35058" y="2876"/>
                    </a:cubicBezTo>
                    <a:cubicBezTo>
                      <a:pt x="45315" y="8797"/>
                      <a:pt x="48828" y="21912"/>
                      <a:pt x="42908" y="32169"/>
                    </a:cubicBezTo>
                    <a:cubicBezTo>
                      <a:pt x="36985" y="42426"/>
                      <a:pt x="16723" y="58320"/>
                      <a:pt x="6466" y="52398"/>
                    </a:cubicBezTo>
                    <a:close/>
                  </a:path>
                </a:pathLst>
              </a:custGeom>
              <a:solidFill>
                <a:srgbClr val="D0E8EA"/>
              </a:solidFill>
              <a:ln w="1088" cap="flat">
                <a:noFill/>
                <a:prstDash val="solid"/>
                <a:miter/>
              </a:ln>
            </p:spPr>
            <p:txBody>
              <a:bodyPr rtlCol="0" anchor="ctr"/>
              <a:lstStyle/>
              <a:p>
                <a:endParaRPr lang="en-US"/>
              </a:p>
            </p:txBody>
          </p:sp>
          <p:sp>
            <p:nvSpPr>
              <p:cNvPr id="71" name="Freihandform 70">
                <a:extLst>
                  <a:ext uri="{FF2B5EF4-FFF2-40B4-BE49-F238E27FC236}">
                    <a16:creationId xmlns:a16="http://schemas.microsoft.com/office/drawing/2014/main" id="{D01EFB12-56EA-7F7D-5BB9-647313C68727}"/>
                  </a:ext>
                </a:extLst>
              </p:cNvPr>
              <p:cNvSpPr/>
              <p:nvPr/>
            </p:nvSpPr>
            <p:spPr>
              <a:xfrm>
                <a:off x="2258411" y="780748"/>
                <a:ext cx="45783" cy="53683"/>
              </a:xfrm>
              <a:custGeom>
                <a:avLst/>
                <a:gdLst>
                  <a:gd name="connsiteX0" fmla="*/ 6466 w 45783"/>
                  <a:gd name="connsiteY0" fmla="*/ 1285 h 53683"/>
                  <a:gd name="connsiteX1" fmla="*/ 5765 w 45783"/>
                  <a:gd name="connsiteY1" fmla="*/ 42958 h 53683"/>
                  <a:gd name="connsiteX2" fmla="*/ 35058 w 45783"/>
                  <a:gd name="connsiteY2" fmla="*/ 50807 h 53683"/>
                  <a:gd name="connsiteX3" fmla="*/ 42908 w 45783"/>
                  <a:gd name="connsiteY3" fmla="*/ 21514 h 53683"/>
                  <a:gd name="connsiteX4" fmla="*/ 6466 w 45783"/>
                  <a:gd name="connsiteY4" fmla="*/ 1285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3" h="53683">
                    <a:moveTo>
                      <a:pt x="6466" y="1285"/>
                    </a:moveTo>
                    <a:cubicBezTo>
                      <a:pt x="-3791" y="7207"/>
                      <a:pt x="-156" y="32701"/>
                      <a:pt x="5765" y="42958"/>
                    </a:cubicBezTo>
                    <a:cubicBezTo>
                      <a:pt x="11687" y="53214"/>
                      <a:pt x="24802" y="56728"/>
                      <a:pt x="35058" y="50807"/>
                    </a:cubicBezTo>
                    <a:cubicBezTo>
                      <a:pt x="45315" y="44887"/>
                      <a:pt x="48828" y="31771"/>
                      <a:pt x="42908" y="21514"/>
                    </a:cubicBezTo>
                    <a:cubicBezTo>
                      <a:pt x="36985" y="11258"/>
                      <a:pt x="16723" y="-4637"/>
                      <a:pt x="6466" y="1285"/>
                    </a:cubicBezTo>
                    <a:close/>
                  </a:path>
                </a:pathLst>
              </a:custGeom>
              <a:solidFill>
                <a:srgbClr val="97CCD2"/>
              </a:solidFill>
              <a:ln w="1088" cap="flat">
                <a:noFill/>
                <a:prstDash val="solid"/>
                <a:miter/>
              </a:ln>
            </p:spPr>
            <p:txBody>
              <a:bodyPr rtlCol="0" anchor="ctr"/>
              <a:lstStyle/>
              <a:p>
                <a:endParaRPr lang="en-US"/>
              </a:p>
            </p:txBody>
          </p:sp>
          <p:sp>
            <p:nvSpPr>
              <p:cNvPr id="72" name="Freihandform 71">
                <a:extLst>
                  <a:ext uri="{FF2B5EF4-FFF2-40B4-BE49-F238E27FC236}">
                    <a16:creationId xmlns:a16="http://schemas.microsoft.com/office/drawing/2014/main" id="{E27DA35A-A39D-6E01-0D6E-EA6BBD22FD87}"/>
                  </a:ext>
                </a:extLst>
              </p:cNvPr>
              <p:cNvSpPr/>
              <p:nvPr/>
            </p:nvSpPr>
            <p:spPr>
              <a:xfrm>
                <a:off x="2225560" y="729635"/>
                <a:ext cx="45782" cy="53683"/>
              </a:xfrm>
              <a:custGeom>
                <a:avLst/>
                <a:gdLst>
                  <a:gd name="connsiteX0" fmla="*/ 39317 w 45782"/>
                  <a:gd name="connsiteY0" fmla="*/ 52398 h 53683"/>
                  <a:gd name="connsiteX1" fmla="*/ 40018 w 45782"/>
                  <a:gd name="connsiteY1" fmla="*/ 10725 h 53683"/>
                  <a:gd name="connsiteX2" fmla="*/ 10725 w 45782"/>
                  <a:gd name="connsiteY2" fmla="*/ 2876 h 53683"/>
                  <a:gd name="connsiteX3" fmla="*/ 2876 w 45782"/>
                  <a:gd name="connsiteY3" fmla="*/ 32169 h 53683"/>
                  <a:gd name="connsiteX4" fmla="*/ 39317 w 45782"/>
                  <a:gd name="connsiteY4" fmla="*/ 52398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2" h="53683">
                    <a:moveTo>
                      <a:pt x="39317" y="52398"/>
                    </a:moveTo>
                    <a:cubicBezTo>
                      <a:pt x="49573" y="46477"/>
                      <a:pt x="45939" y="20982"/>
                      <a:pt x="40018" y="10725"/>
                    </a:cubicBezTo>
                    <a:cubicBezTo>
                      <a:pt x="34097" y="469"/>
                      <a:pt x="20982" y="-3045"/>
                      <a:pt x="10725" y="2876"/>
                    </a:cubicBezTo>
                    <a:cubicBezTo>
                      <a:pt x="469" y="8797"/>
                      <a:pt x="-3045" y="21912"/>
                      <a:pt x="2876" y="32169"/>
                    </a:cubicBezTo>
                    <a:cubicBezTo>
                      <a:pt x="8799" y="42426"/>
                      <a:pt x="29061" y="58320"/>
                      <a:pt x="39317" y="52398"/>
                    </a:cubicBezTo>
                    <a:close/>
                  </a:path>
                </a:pathLst>
              </a:custGeom>
              <a:solidFill>
                <a:srgbClr val="97CCD2"/>
              </a:solidFill>
              <a:ln w="1088" cap="flat">
                <a:noFill/>
                <a:prstDash val="solid"/>
                <a:miter/>
              </a:ln>
            </p:spPr>
            <p:txBody>
              <a:bodyPr rtlCol="0" anchor="ctr"/>
              <a:lstStyle/>
              <a:p>
                <a:endParaRPr lang="en-US"/>
              </a:p>
            </p:txBody>
          </p:sp>
          <p:sp>
            <p:nvSpPr>
              <p:cNvPr id="73" name="Freihandform 72">
                <a:extLst>
                  <a:ext uri="{FF2B5EF4-FFF2-40B4-BE49-F238E27FC236}">
                    <a16:creationId xmlns:a16="http://schemas.microsoft.com/office/drawing/2014/main" id="{73EAFC11-AAAB-B965-2533-143D9603BAD8}"/>
                  </a:ext>
                </a:extLst>
              </p:cNvPr>
              <p:cNvSpPr/>
              <p:nvPr/>
            </p:nvSpPr>
            <p:spPr>
              <a:xfrm>
                <a:off x="2250582" y="767737"/>
                <a:ext cx="28591" cy="28591"/>
              </a:xfrm>
              <a:custGeom>
                <a:avLst/>
                <a:gdLst>
                  <a:gd name="connsiteX0" fmla="*/ 28591 w 28591"/>
                  <a:gd name="connsiteY0" fmla="*/ 14296 h 28591"/>
                  <a:gd name="connsiteX1" fmla="*/ 14296 w 28591"/>
                  <a:gd name="connsiteY1" fmla="*/ 28591 h 28591"/>
                  <a:gd name="connsiteX2" fmla="*/ 0 w 28591"/>
                  <a:gd name="connsiteY2" fmla="*/ 14296 h 28591"/>
                  <a:gd name="connsiteX3" fmla="*/ 14296 w 28591"/>
                  <a:gd name="connsiteY3" fmla="*/ 0 h 28591"/>
                  <a:gd name="connsiteX4" fmla="*/ 28591 w 28591"/>
                  <a:gd name="connsiteY4" fmla="*/ 14296 h 28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91" h="28591">
                    <a:moveTo>
                      <a:pt x="28591" y="14296"/>
                    </a:moveTo>
                    <a:cubicBezTo>
                      <a:pt x="28591" y="22191"/>
                      <a:pt x="22191" y="28591"/>
                      <a:pt x="14296" y="28591"/>
                    </a:cubicBezTo>
                    <a:cubicBezTo>
                      <a:pt x="6400" y="28591"/>
                      <a:pt x="0" y="22191"/>
                      <a:pt x="0" y="14296"/>
                    </a:cubicBezTo>
                    <a:cubicBezTo>
                      <a:pt x="0" y="6400"/>
                      <a:pt x="6400" y="0"/>
                      <a:pt x="14296" y="0"/>
                    </a:cubicBezTo>
                    <a:cubicBezTo>
                      <a:pt x="22191" y="0"/>
                      <a:pt x="28591" y="6400"/>
                      <a:pt x="28591" y="14296"/>
                    </a:cubicBezTo>
                    <a:close/>
                  </a:path>
                </a:pathLst>
              </a:custGeom>
              <a:solidFill>
                <a:srgbClr val="FFFFFF"/>
              </a:solidFill>
              <a:ln w="1088" cap="flat">
                <a:noFill/>
                <a:prstDash val="solid"/>
                <a:miter/>
              </a:ln>
            </p:spPr>
            <p:txBody>
              <a:bodyPr rtlCol="0" anchor="ctr"/>
              <a:lstStyle/>
              <a:p>
                <a:endParaRPr lang="en-US"/>
              </a:p>
            </p:txBody>
          </p:sp>
          <p:sp>
            <p:nvSpPr>
              <p:cNvPr id="74" name="Freihandform 73">
                <a:extLst>
                  <a:ext uri="{FF2B5EF4-FFF2-40B4-BE49-F238E27FC236}">
                    <a16:creationId xmlns:a16="http://schemas.microsoft.com/office/drawing/2014/main" id="{E4822734-0A0E-6746-3194-62C0E2856E90}"/>
                  </a:ext>
                </a:extLst>
              </p:cNvPr>
              <p:cNvSpPr/>
              <p:nvPr/>
            </p:nvSpPr>
            <p:spPr>
              <a:xfrm>
                <a:off x="2043345" y="775821"/>
                <a:ext cx="63160" cy="51614"/>
              </a:xfrm>
              <a:custGeom>
                <a:avLst/>
                <a:gdLst>
                  <a:gd name="connsiteX0" fmla="*/ 0 w 63160"/>
                  <a:gd name="connsiteY0" fmla="*/ 0 h 51614"/>
                  <a:gd name="connsiteX1" fmla="*/ 5999 w 63160"/>
                  <a:gd name="connsiteY1" fmla="*/ 50585 h 51614"/>
                  <a:gd name="connsiteX2" fmla="*/ 57683 w 63160"/>
                  <a:gd name="connsiteY2" fmla="*/ 50337 h 51614"/>
                  <a:gd name="connsiteX3" fmla="*/ 57683 w 63160"/>
                  <a:gd name="connsiteY3" fmla="*/ 49485 h 51614"/>
                  <a:gd name="connsiteX4" fmla="*/ 63161 w 63160"/>
                  <a:gd name="connsiteY4" fmla="*/ 0 h 51614"/>
                  <a:gd name="connsiteX5" fmla="*/ 0 w 63160"/>
                  <a:gd name="connsiteY5" fmla="*/ 0 h 51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160" h="51614">
                    <a:moveTo>
                      <a:pt x="0" y="0"/>
                    </a:moveTo>
                    <a:cubicBezTo>
                      <a:pt x="3997" y="20121"/>
                      <a:pt x="5999" y="50585"/>
                      <a:pt x="5999" y="50585"/>
                    </a:cubicBezTo>
                    <a:cubicBezTo>
                      <a:pt x="5999" y="50585"/>
                      <a:pt x="31369" y="53058"/>
                      <a:pt x="57683" y="50337"/>
                    </a:cubicBezTo>
                    <a:cubicBezTo>
                      <a:pt x="57683" y="50056"/>
                      <a:pt x="57683" y="49760"/>
                      <a:pt x="57683" y="49485"/>
                    </a:cubicBezTo>
                    <a:cubicBezTo>
                      <a:pt x="57683" y="32566"/>
                      <a:pt x="59553" y="15972"/>
                      <a:pt x="63161" y="0"/>
                    </a:cubicBezTo>
                    <a:lnTo>
                      <a:pt x="0" y="0"/>
                    </a:lnTo>
                    <a:close/>
                  </a:path>
                </a:pathLst>
              </a:custGeom>
              <a:solidFill>
                <a:srgbClr val="8D5F3D"/>
              </a:solidFill>
              <a:ln w="1088" cap="flat">
                <a:noFill/>
                <a:prstDash val="solid"/>
                <a:miter/>
              </a:ln>
            </p:spPr>
            <p:txBody>
              <a:bodyPr rtlCol="0" anchor="ctr"/>
              <a:lstStyle/>
              <a:p>
                <a:endParaRPr lang="en-US"/>
              </a:p>
            </p:txBody>
          </p:sp>
        </p:grpSp>
        <p:pic>
          <p:nvPicPr>
            <p:cNvPr id="39" name="Grafik 38">
              <a:extLst>
                <a:ext uri="{FF2B5EF4-FFF2-40B4-BE49-F238E27FC236}">
                  <a16:creationId xmlns:a16="http://schemas.microsoft.com/office/drawing/2014/main" id="{C2FB8750-9591-6376-8D7F-BBE99550CFF9}"/>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xmlns="" r:embed="rId18"/>
                </a:ext>
              </a:extLst>
            </a:blip>
            <a:stretch>
              <a:fillRect/>
            </a:stretch>
          </p:blipFill>
          <p:spPr>
            <a:xfrm>
              <a:off x="1263083" y="595494"/>
              <a:ext cx="371821" cy="371821"/>
            </a:xfrm>
            <a:prstGeom prst="rect">
              <a:avLst/>
            </a:prstGeom>
          </p:spPr>
        </p:pic>
        <p:grpSp>
          <p:nvGrpSpPr>
            <p:cNvPr id="40" name="Grafik 279">
              <a:extLst>
                <a:ext uri="{FF2B5EF4-FFF2-40B4-BE49-F238E27FC236}">
                  <a16:creationId xmlns:a16="http://schemas.microsoft.com/office/drawing/2014/main" id="{7E8FF75E-9504-D3E8-21AC-CA2914ABAFAE}"/>
                </a:ext>
              </a:extLst>
            </p:cNvPr>
            <p:cNvGrpSpPr/>
            <p:nvPr/>
          </p:nvGrpSpPr>
          <p:grpSpPr>
            <a:xfrm>
              <a:off x="1161758" y="696777"/>
              <a:ext cx="324833" cy="446946"/>
              <a:chOff x="4573027" y="1333500"/>
              <a:chExt cx="3045955" cy="4191009"/>
            </a:xfrm>
          </p:grpSpPr>
          <p:sp>
            <p:nvSpPr>
              <p:cNvPr id="41" name="Freihandform 40">
                <a:extLst>
                  <a:ext uri="{FF2B5EF4-FFF2-40B4-BE49-F238E27FC236}">
                    <a16:creationId xmlns:a16="http://schemas.microsoft.com/office/drawing/2014/main" id="{64CC4EC5-533E-8ACD-ACCB-4A7ED7BDB6F1}"/>
                  </a:ext>
                </a:extLst>
              </p:cNvPr>
              <p:cNvSpPr/>
              <p:nvPr/>
            </p:nvSpPr>
            <p:spPr>
              <a:xfrm>
                <a:off x="4573027" y="1333500"/>
                <a:ext cx="3045947" cy="4191000"/>
              </a:xfrm>
              <a:custGeom>
                <a:avLst/>
                <a:gdLst>
                  <a:gd name="connsiteX0" fmla="*/ 3045668 w 3045947"/>
                  <a:gd name="connsiteY0" fmla="*/ 3799313 h 4191000"/>
                  <a:gd name="connsiteX1" fmla="*/ 3038753 w 3045947"/>
                  <a:gd name="connsiteY1" fmla="*/ 3737058 h 4191000"/>
                  <a:gd name="connsiteX2" fmla="*/ 2989214 w 3045947"/>
                  <a:gd name="connsiteY2" fmla="*/ 3697415 h 4191000"/>
                  <a:gd name="connsiteX3" fmla="*/ 2985337 w 3045947"/>
                  <a:gd name="connsiteY3" fmla="*/ 3697843 h 4191000"/>
                  <a:gd name="connsiteX4" fmla="*/ 2918405 w 3045947"/>
                  <a:gd name="connsiteY4" fmla="*/ 3162405 h 4191000"/>
                  <a:gd name="connsiteX5" fmla="*/ 2712341 w 3045947"/>
                  <a:gd name="connsiteY5" fmla="*/ 2911050 h 4191000"/>
                  <a:gd name="connsiteX6" fmla="*/ 2340418 w 3045947"/>
                  <a:gd name="connsiteY6" fmla="*/ 2787072 h 4191000"/>
                  <a:gd name="connsiteX7" fmla="*/ 2193933 w 3045947"/>
                  <a:gd name="connsiteY7" fmla="*/ 2814447 h 4191000"/>
                  <a:gd name="connsiteX8" fmla="*/ 2084377 w 3045947"/>
                  <a:gd name="connsiteY8" fmla="*/ 2777928 h 4191000"/>
                  <a:gd name="connsiteX9" fmla="*/ 1980173 w 3045947"/>
                  <a:gd name="connsiteY9" fmla="*/ 2633348 h 4191000"/>
                  <a:gd name="connsiteX10" fmla="*/ 1980173 w 3045947"/>
                  <a:gd name="connsiteY10" fmla="*/ 2387584 h 4191000"/>
                  <a:gd name="connsiteX11" fmla="*/ 2308414 w 3045947"/>
                  <a:gd name="connsiteY11" fmla="*/ 2250815 h 4191000"/>
                  <a:gd name="connsiteX12" fmla="*/ 2589773 w 3045947"/>
                  <a:gd name="connsiteY12" fmla="*/ 1828800 h 4191000"/>
                  <a:gd name="connsiteX13" fmla="*/ 2589773 w 3045947"/>
                  <a:gd name="connsiteY13" fmla="*/ 1752600 h 4191000"/>
                  <a:gd name="connsiteX14" fmla="*/ 2818373 w 3045947"/>
                  <a:gd name="connsiteY14" fmla="*/ 1524000 h 4191000"/>
                  <a:gd name="connsiteX15" fmla="*/ 2669412 w 3045947"/>
                  <a:gd name="connsiteY15" fmla="*/ 1309688 h 4191000"/>
                  <a:gd name="connsiteX16" fmla="*/ 2706426 w 3045947"/>
                  <a:gd name="connsiteY16" fmla="*/ 643423 h 4191000"/>
                  <a:gd name="connsiteX17" fmla="*/ 2097769 w 3045947"/>
                  <a:gd name="connsiteY17" fmla="*/ 0 h 4191000"/>
                  <a:gd name="connsiteX18" fmla="*/ 948187 w 3045947"/>
                  <a:gd name="connsiteY18" fmla="*/ 0 h 4191000"/>
                  <a:gd name="connsiteX19" fmla="*/ 339520 w 3045947"/>
                  <a:gd name="connsiteY19" fmla="*/ 643414 h 4191000"/>
                  <a:gd name="connsiteX20" fmla="*/ 376534 w 3045947"/>
                  <a:gd name="connsiteY20" fmla="*/ 1309678 h 4191000"/>
                  <a:gd name="connsiteX21" fmla="*/ 227573 w 3045947"/>
                  <a:gd name="connsiteY21" fmla="*/ 1524000 h 4191000"/>
                  <a:gd name="connsiteX22" fmla="*/ 456173 w 3045947"/>
                  <a:gd name="connsiteY22" fmla="*/ 1752600 h 4191000"/>
                  <a:gd name="connsiteX23" fmla="*/ 456173 w 3045947"/>
                  <a:gd name="connsiteY23" fmla="*/ 1828800 h 4191000"/>
                  <a:gd name="connsiteX24" fmla="*/ 737522 w 3045947"/>
                  <a:gd name="connsiteY24" fmla="*/ 2250834 h 4191000"/>
                  <a:gd name="connsiteX25" fmla="*/ 1065773 w 3045947"/>
                  <a:gd name="connsiteY25" fmla="*/ 2387603 h 4191000"/>
                  <a:gd name="connsiteX26" fmla="*/ 1065773 w 3045947"/>
                  <a:gd name="connsiteY26" fmla="*/ 2633358 h 4191000"/>
                  <a:gd name="connsiteX27" fmla="*/ 961569 w 3045947"/>
                  <a:gd name="connsiteY27" fmla="*/ 2777938 h 4191000"/>
                  <a:gd name="connsiteX28" fmla="*/ 852013 w 3045947"/>
                  <a:gd name="connsiteY28" fmla="*/ 2814457 h 4191000"/>
                  <a:gd name="connsiteX29" fmla="*/ 705528 w 3045947"/>
                  <a:gd name="connsiteY29" fmla="*/ 2787082 h 4191000"/>
                  <a:gd name="connsiteX30" fmla="*/ 333605 w 3045947"/>
                  <a:gd name="connsiteY30" fmla="*/ 2911059 h 4191000"/>
                  <a:gd name="connsiteX31" fmla="*/ 127541 w 3045947"/>
                  <a:gd name="connsiteY31" fmla="*/ 3162414 h 4191000"/>
                  <a:gd name="connsiteX32" fmla="*/ 60609 w 3045947"/>
                  <a:gd name="connsiteY32" fmla="*/ 3697853 h 4191000"/>
                  <a:gd name="connsiteX33" fmla="*/ 56733 w 3045947"/>
                  <a:gd name="connsiteY33" fmla="*/ 3697424 h 4191000"/>
                  <a:gd name="connsiteX34" fmla="*/ 7193 w 3045947"/>
                  <a:gd name="connsiteY34" fmla="*/ 3737067 h 4191000"/>
                  <a:gd name="connsiteX35" fmla="*/ 278 w 3045947"/>
                  <a:gd name="connsiteY35" fmla="*/ 3799323 h 4191000"/>
                  <a:gd name="connsiteX36" fmla="*/ 39911 w 3045947"/>
                  <a:gd name="connsiteY36" fmla="*/ 3848862 h 4191000"/>
                  <a:gd name="connsiteX37" fmla="*/ 151373 w 3045947"/>
                  <a:gd name="connsiteY37" fmla="*/ 3861245 h 4191000"/>
                  <a:gd name="connsiteX38" fmla="*/ 151373 w 3045947"/>
                  <a:gd name="connsiteY38" fmla="*/ 4038600 h 4191000"/>
                  <a:gd name="connsiteX39" fmla="*/ 303773 w 3045947"/>
                  <a:gd name="connsiteY39" fmla="*/ 4191000 h 4191000"/>
                  <a:gd name="connsiteX40" fmla="*/ 2742173 w 3045947"/>
                  <a:gd name="connsiteY40" fmla="*/ 4191000 h 4191000"/>
                  <a:gd name="connsiteX41" fmla="*/ 2894573 w 3045947"/>
                  <a:gd name="connsiteY41" fmla="*/ 4038600 h 4191000"/>
                  <a:gd name="connsiteX42" fmla="*/ 2894573 w 3045947"/>
                  <a:gd name="connsiteY42" fmla="*/ 3861235 h 4191000"/>
                  <a:gd name="connsiteX43" fmla="*/ 3006035 w 3045947"/>
                  <a:gd name="connsiteY43" fmla="*/ 3848853 h 4191000"/>
                  <a:gd name="connsiteX44" fmla="*/ 3045668 w 3045947"/>
                  <a:gd name="connsiteY44" fmla="*/ 3799313 h 41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045947" h="4191000">
                    <a:moveTo>
                      <a:pt x="3045668" y="3799313"/>
                    </a:moveTo>
                    <a:lnTo>
                      <a:pt x="3038753" y="3737058"/>
                    </a:lnTo>
                    <a:cubicBezTo>
                      <a:pt x="3036019" y="3712435"/>
                      <a:pt x="3013836" y="3694681"/>
                      <a:pt x="2989214" y="3697415"/>
                    </a:cubicBezTo>
                    <a:lnTo>
                      <a:pt x="2985337" y="3697843"/>
                    </a:lnTo>
                    <a:lnTo>
                      <a:pt x="2918405" y="3162405"/>
                    </a:lnTo>
                    <a:cubicBezTo>
                      <a:pt x="2903841" y="3045933"/>
                      <a:pt x="2823697" y="2948169"/>
                      <a:pt x="2712341" y="2911050"/>
                    </a:cubicBezTo>
                    <a:lnTo>
                      <a:pt x="2340418" y="2787072"/>
                    </a:lnTo>
                    <a:cubicBezTo>
                      <a:pt x="2289345" y="2770042"/>
                      <a:pt x="2233319" y="2780881"/>
                      <a:pt x="2193933" y="2814447"/>
                    </a:cubicBezTo>
                    <a:lnTo>
                      <a:pt x="2084377" y="2777928"/>
                    </a:lnTo>
                    <a:cubicBezTo>
                      <a:pt x="2022140" y="2757183"/>
                      <a:pt x="1980173" y="2698947"/>
                      <a:pt x="1980173" y="2633348"/>
                    </a:cubicBezTo>
                    <a:lnTo>
                      <a:pt x="1980173" y="2387584"/>
                    </a:lnTo>
                    <a:lnTo>
                      <a:pt x="2308414" y="2250815"/>
                    </a:lnTo>
                    <a:cubicBezTo>
                      <a:pt x="2478797" y="2179844"/>
                      <a:pt x="2589773" y="2013376"/>
                      <a:pt x="2589773" y="1828800"/>
                    </a:cubicBezTo>
                    <a:lnTo>
                      <a:pt x="2589773" y="1752600"/>
                    </a:lnTo>
                    <a:cubicBezTo>
                      <a:pt x="2716027" y="1752600"/>
                      <a:pt x="2818373" y="1650254"/>
                      <a:pt x="2818373" y="1524000"/>
                    </a:cubicBezTo>
                    <a:cubicBezTo>
                      <a:pt x="2818373" y="1425769"/>
                      <a:pt x="2756394" y="1342025"/>
                      <a:pt x="2669412" y="1309688"/>
                    </a:cubicBezTo>
                    <a:lnTo>
                      <a:pt x="2706426" y="643423"/>
                    </a:lnTo>
                    <a:cubicBezTo>
                      <a:pt x="2725847" y="293989"/>
                      <a:pt x="2447746" y="0"/>
                      <a:pt x="2097769" y="0"/>
                    </a:cubicBezTo>
                    <a:lnTo>
                      <a:pt x="948187" y="0"/>
                    </a:lnTo>
                    <a:cubicBezTo>
                      <a:pt x="598229" y="0"/>
                      <a:pt x="320108" y="293989"/>
                      <a:pt x="339520" y="643414"/>
                    </a:cubicBezTo>
                    <a:lnTo>
                      <a:pt x="376534" y="1309678"/>
                    </a:lnTo>
                    <a:cubicBezTo>
                      <a:pt x="289552" y="1342025"/>
                      <a:pt x="227573" y="1425769"/>
                      <a:pt x="227573" y="1524000"/>
                    </a:cubicBezTo>
                    <a:cubicBezTo>
                      <a:pt x="227573" y="1650254"/>
                      <a:pt x="329919" y="1752600"/>
                      <a:pt x="456173" y="1752600"/>
                    </a:cubicBezTo>
                    <a:lnTo>
                      <a:pt x="456173" y="1828800"/>
                    </a:lnTo>
                    <a:cubicBezTo>
                      <a:pt x="456173" y="2013366"/>
                      <a:pt x="567149" y="2179835"/>
                      <a:pt x="737522" y="2250834"/>
                    </a:cubicBezTo>
                    <a:lnTo>
                      <a:pt x="1065773" y="2387603"/>
                    </a:lnTo>
                    <a:lnTo>
                      <a:pt x="1065773" y="2633358"/>
                    </a:lnTo>
                    <a:cubicBezTo>
                      <a:pt x="1065773" y="2698957"/>
                      <a:pt x="1023796" y="2757192"/>
                      <a:pt x="961569" y="2777938"/>
                    </a:cubicBezTo>
                    <a:lnTo>
                      <a:pt x="852013" y="2814457"/>
                    </a:lnTo>
                    <a:cubicBezTo>
                      <a:pt x="812627" y="2780891"/>
                      <a:pt x="756601" y="2770051"/>
                      <a:pt x="705528" y="2787082"/>
                    </a:cubicBezTo>
                    <a:lnTo>
                      <a:pt x="333605" y="2911059"/>
                    </a:lnTo>
                    <a:cubicBezTo>
                      <a:pt x="222248" y="2948178"/>
                      <a:pt x="142105" y="3045943"/>
                      <a:pt x="127541" y="3162414"/>
                    </a:cubicBezTo>
                    <a:lnTo>
                      <a:pt x="60609" y="3697853"/>
                    </a:lnTo>
                    <a:lnTo>
                      <a:pt x="56733" y="3697424"/>
                    </a:lnTo>
                    <a:cubicBezTo>
                      <a:pt x="32101" y="3694691"/>
                      <a:pt x="9927" y="3712435"/>
                      <a:pt x="7193" y="3737067"/>
                    </a:cubicBezTo>
                    <a:lnTo>
                      <a:pt x="278" y="3799323"/>
                    </a:lnTo>
                    <a:cubicBezTo>
                      <a:pt x="-2456" y="3823945"/>
                      <a:pt x="15289" y="3846128"/>
                      <a:pt x="39911" y="3848862"/>
                    </a:cubicBezTo>
                    <a:lnTo>
                      <a:pt x="151373" y="3861245"/>
                    </a:lnTo>
                    <a:lnTo>
                      <a:pt x="151373" y="4038600"/>
                    </a:lnTo>
                    <a:cubicBezTo>
                      <a:pt x="151373" y="4122763"/>
                      <a:pt x="219601" y="4191000"/>
                      <a:pt x="303773" y="4191000"/>
                    </a:cubicBezTo>
                    <a:lnTo>
                      <a:pt x="2742173" y="4191000"/>
                    </a:lnTo>
                    <a:cubicBezTo>
                      <a:pt x="2826346" y="4191000"/>
                      <a:pt x="2894573" y="4122763"/>
                      <a:pt x="2894573" y="4038600"/>
                    </a:cubicBezTo>
                    <a:lnTo>
                      <a:pt x="2894573" y="3861235"/>
                    </a:lnTo>
                    <a:lnTo>
                      <a:pt x="3006035" y="3848853"/>
                    </a:lnTo>
                    <a:cubicBezTo>
                      <a:pt x="3030657" y="3846119"/>
                      <a:pt x="3048411" y="3823935"/>
                      <a:pt x="3045668" y="3799313"/>
                    </a:cubicBezTo>
                    <a:close/>
                  </a:path>
                </a:pathLst>
              </a:custGeom>
              <a:solidFill>
                <a:srgbClr val="A2795C"/>
              </a:solidFill>
              <a:ln w="9525" cap="flat">
                <a:noFill/>
                <a:prstDash val="solid"/>
                <a:miter/>
              </a:ln>
            </p:spPr>
            <p:txBody>
              <a:bodyPr rtlCol="0" anchor="ctr"/>
              <a:lstStyle/>
              <a:p>
                <a:endParaRPr lang="en-US"/>
              </a:p>
            </p:txBody>
          </p:sp>
          <p:sp>
            <p:nvSpPr>
              <p:cNvPr id="42" name="Freihandform 41">
                <a:extLst>
                  <a:ext uri="{FF2B5EF4-FFF2-40B4-BE49-F238E27FC236}">
                    <a16:creationId xmlns:a16="http://schemas.microsoft.com/office/drawing/2014/main" id="{9D3AA5D0-F72D-AD59-66F1-80385C27CE4D}"/>
                  </a:ext>
                </a:extLst>
              </p:cNvPr>
              <p:cNvSpPr/>
              <p:nvPr/>
            </p:nvSpPr>
            <p:spPr>
              <a:xfrm>
                <a:off x="4911589" y="1333500"/>
                <a:ext cx="2368822" cy="1371600"/>
              </a:xfrm>
              <a:custGeom>
                <a:avLst/>
                <a:gdLst>
                  <a:gd name="connsiteX0" fmla="*/ 958 w 2368822"/>
                  <a:gd name="connsiteY0" fmla="*/ 643414 h 1371600"/>
                  <a:gd name="connsiteX1" fmla="*/ 41411 w 2368822"/>
                  <a:gd name="connsiteY1" fmla="*/ 1371600 h 1371600"/>
                  <a:gd name="connsiteX2" fmla="*/ 2327411 w 2368822"/>
                  <a:gd name="connsiteY2" fmla="*/ 1371600 h 1371600"/>
                  <a:gd name="connsiteX3" fmla="*/ 2367863 w 2368822"/>
                  <a:gd name="connsiteY3" fmla="*/ 643414 h 1371600"/>
                  <a:gd name="connsiteX4" fmla="*/ 1759206 w 2368822"/>
                  <a:gd name="connsiteY4" fmla="*/ 0 h 1371600"/>
                  <a:gd name="connsiteX5" fmla="*/ 609624 w 2368822"/>
                  <a:gd name="connsiteY5" fmla="*/ 0 h 1371600"/>
                  <a:gd name="connsiteX6" fmla="*/ 958 w 2368822"/>
                  <a:gd name="connsiteY6" fmla="*/ 643414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68822" h="1371600">
                    <a:moveTo>
                      <a:pt x="958" y="643414"/>
                    </a:moveTo>
                    <a:lnTo>
                      <a:pt x="41411" y="1371600"/>
                    </a:lnTo>
                    <a:lnTo>
                      <a:pt x="2327411" y="1371600"/>
                    </a:lnTo>
                    <a:lnTo>
                      <a:pt x="2367863" y="643414"/>
                    </a:lnTo>
                    <a:cubicBezTo>
                      <a:pt x="2387285" y="293989"/>
                      <a:pt x="2109183" y="0"/>
                      <a:pt x="1759206" y="0"/>
                    </a:cubicBezTo>
                    <a:lnTo>
                      <a:pt x="609624" y="0"/>
                    </a:lnTo>
                    <a:cubicBezTo>
                      <a:pt x="259657" y="0"/>
                      <a:pt x="-18454" y="293989"/>
                      <a:pt x="958" y="643414"/>
                    </a:cubicBezTo>
                    <a:close/>
                  </a:path>
                </a:pathLst>
              </a:custGeom>
              <a:solidFill>
                <a:srgbClr val="623F33"/>
              </a:solidFill>
              <a:ln w="9525" cap="flat">
                <a:noFill/>
                <a:prstDash val="solid"/>
                <a:miter/>
              </a:ln>
            </p:spPr>
            <p:txBody>
              <a:bodyPr rtlCol="0" anchor="ctr"/>
              <a:lstStyle/>
              <a:p>
                <a:endParaRPr lang="en-US"/>
              </a:p>
            </p:txBody>
          </p:sp>
          <p:sp>
            <p:nvSpPr>
              <p:cNvPr id="43" name="Freihandform 42">
                <a:extLst>
                  <a:ext uri="{FF2B5EF4-FFF2-40B4-BE49-F238E27FC236}">
                    <a16:creationId xmlns:a16="http://schemas.microsoft.com/office/drawing/2014/main" id="{4C8DC2D0-2289-D145-85ED-143EDC83F492}"/>
                  </a:ext>
                </a:extLst>
              </p:cNvPr>
              <p:cNvSpPr/>
              <p:nvPr/>
            </p:nvSpPr>
            <p:spPr>
              <a:xfrm>
                <a:off x="4628102" y="4112592"/>
                <a:ext cx="2944272" cy="1411917"/>
              </a:xfrm>
              <a:custGeom>
                <a:avLst/>
                <a:gdLst>
                  <a:gd name="connsiteX0" fmla="*/ 2306098 w 2944272"/>
                  <a:gd name="connsiteY0" fmla="*/ 1411917 h 1411917"/>
                  <a:gd name="connsiteX1" fmla="*/ 2306098 w 2944272"/>
                  <a:gd name="connsiteY1" fmla="*/ 1030917 h 1411917"/>
                  <a:gd name="connsiteX2" fmla="*/ 2944273 w 2944272"/>
                  <a:gd name="connsiteY2" fmla="*/ 1030917 h 1411917"/>
                  <a:gd name="connsiteX3" fmla="*/ 2863320 w 2944272"/>
                  <a:gd name="connsiteY3" fmla="*/ 383322 h 1411917"/>
                  <a:gd name="connsiteX4" fmla="*/ 2657256 w 2944272"/>
                  <a:gd name="connsiteY4" fmla="*/ 131967 h 1411917"/>
                  <a:gd name="connsiteX5" fmla="*/ 2285333 w 2944272"/>
                  <a:gd name="connsiteY5" fmla="*/ 7989 h 1411917"/>
                  <a:gd name="connsiteX6" fmla="*/ 2111112 w 2944272"/>
                  <a:gd name="connsiteY6" fmla="*/ 67102 h 1411917"/>
                  <a:gd name="connsiteX7" fmla="*/ 1467907 w 2944272"/>
                  <a:gd name="connsiteY7" fmla="*/ 421308 h 1411917"/>
                  <a:gd name="connsiteX8" fmla="*/ 824684 w 2944272"/>
                  <a:gd name="connsiteY8" fmla="*/ 67092 h 1411917"/>
                  <a:gd name="connsiteX9" fmla="*/ 650462 w 2944272"/>
                  <a:gd name="connsiteY9" fmla="*/ 7980 h 1411917"/>
                  <a:gd name="connsiteX10" fmla="*/ 278540 w 2944272"/>
                  <a:gd name="connsiteY10" fmla="*/ 131957 h 1411917"/>
                  <a:gd name="connsiteX11" fmla="*/ 72476 w 2944272"/>
                  <a:gd name="connsiteY11" fmla="*/ 383312 h 1411917"/>
                  <a:gd name="connsiteX12" fmla="*/ 0 w 2944272"/>
                  <a:gd name="connsiteY12" fmla="*/ 963118 h 1411917"/>
                  <a:gd name="connsiteX13" fmla="*/ 629707 w 2944272"/>
                  <a:gd name="connsiteY13" fmla="*/ 1030908 h 1411917"/>
                  <a:gd name="connsiteX14" fmla="*/ 629707 w 2944272"/>
                  <a:gd name="connsiteY14" fmla="*/ 1411908 h 1411917"/>
                  <a:gd name="connsiteX15" fmla="*/ 2306107 w 2944272"/>
                  <a:gd name="connsiteY15" fmla="*/ 1411908 h 1411917"/>
                  <a:gd name="connsiteX16" fmla="*/ 2306107 w 2944272"/>
                  <a:gd name="connsiteY16" fmla="*/ 1411917 h 1411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44272" h="1411917">
                    <a:moveTo>
                      <a:pt x="2306098" y="1411917"/>
                    </a:moveTo>
                    <a:lnTo>
                      <a:pt x="2306098" y="1030917"/>
                    </a:lnTo>
                    <a:lnTo>
                      <a:pt x="2944273" y="1030917"/>
                    </a:lnTo>
                    <a:lnTo>
                      <a:pt x="2863320" y="383322"/>
                    </a:lnTo>
                    <a:cubicBezTo>
                      <a:pt x="2848756" y="266850"/>
                      <a:pt x="2768613" y="169086"/>
                      <a:pt x="2657256" y="131967"/>
                    </a:cubicBezTo>
                    <a:lnTo>
                      <a:pt x="2285333" y="7989"/>
                    </a:lnTo>
                    <a:cubicBezTo>
                      <a:pt x="2220563" y="-13604"/>
                      <a:pt x="2147697" y="9456"/>
                      <a:pt x="2111112" y="67102"/>
                    </a:cubicBezTo>
                    <a:cubicBezTo>
                      <a:pt x="1976047" y="279928"/>
                      <a:pt x="1738636" y="421308"/>
                      <a:pt x="1467907" y="421308"/>
                    </a:cubicBezTo>
                    <a:cubicBezTo>
                      <a:pt x="1197178" y="421308"/>
                      <a:pt x="959758" y="279919"/>
                      <a:pt x="824684" y="67092"/>
                    </a:cubicBezTo>
                    <a:cubicBezTo>
                      <a:pt x="788099" y="9447"/>
                      <a:pt x="715232" y="-13613"/>
                      <a:pt x="650462" y="7980"/>
                    </a:cubicBezTo>
                    <a:lnTo>
                      <a:pt x="278540" y="131957"/>
                    </a:lnTo>
                    <a:cubicBezTo>
                      <a:pt x="167183" y="169076"/>
                      <a:pt x="87039" y="266841"/>
                      <a:pt x="72476" y="383312"/>
                    </a:cubicBezTo>
                    <a:lnTo>
                      <a:pt x="0" y="963118"/>
                    </a:lnTo>
                    <a:lnTo>
                      <a:pt x="629707" y="1030908"/>
                    </a:lnTo>
                    <a:lnTo>
                      <a:pt x="629707" y="1411908"/>
                    </a:lnTo>
                    <a:lnTo>
                      <a:pt x="2306107" y="1411908"/>
                    </a:lnTo>
                    <a:lnTo>
                      <a:pt x="2306107" y="1411917"/>
                    </a:lnTo>
                    <a:close/>
                  </a:path>
                </a:pathLst>
              </a:custGeom>
              <a:solidFill>
                <a:srgbClr val="97CCD2"/>
              </a:solidFill>
              <a:ln w="9525" cap="flat">
                <a:noFill/>
                <a:prstDash val="solid"/>
                <a:miter/>
              </a:ln>
            </p:spPr>
            <p:txBody>
              <a:bodyPr rtlCol="0" anchor="ctr"/>
              <a:lstStyle/>
              <a:p>
                <a:endParaRPr lang="en-US"/>
              </a:p>
            </p:txBody>
          </p:sp>
          <p:sp>
            <p:nvSpPr>
              <p:cNvPr id="44" name="Freihandform 43">
                <a:extLst>
                  <a:ext uri="{FF2B5EF4-FFF2-40B4-BE49-F238E27FC236}">
                    <a16:creationId xmlns:a16="http://schemas.microsoft.com/office/drawing/2014/main" id="{B0ADE2B5-8DDE-7E6C-9F92-79B166A35A06}"/>
                  </a:ext>
                </a:extLst>
              </p:cNvPr>
              <p:cNvSpPr/>
              <p:nvPr/>
            </p:nvSpPr>
            <p:spPr>
              <a:xfrm>
                <a:off x="5562438" y="3714750"/>
                <a:ext cx="990761" cy="398694"/>
              </a:xfrm>
              <a:custGeom>
                <a:avLst/>
                <a:gdLst>
                  <a:gd name="connsiteX0" fmla="*/ 990762 w 990761"/>
                  <a:gd name="connsiteY0" fmla="*/ 0 h 398694"/>
                  <a:gd name="connsiteX1" fmla="*/ 76362 w 990761"/>
                  <a:gd name="connsiteY1" fmla="*/ 0 h 398694"/>
                  <a:gd name="connsiteX2" fmla="*/ 76362 w 990761"/>
                  <a:gd name="connsiteY2" fmla="*/ 252108 h 398694"/>
                  <a:gd name="connsiteX3" fmla="*/ 0 w 990761"/>
                  <a:gd name="connsiteY3" fmla="*/ 382210 h 398694"/>
                  <a:gd name="connsiteX4" fmla="*/ 990762 w 990761"/>
                  <a:gd name="connsiteY4" fmla="*/ 0 h 398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761" h="398694">
                    <a:moveTo>
                      <a:pt x="990762" y="0"/>
                    </a:moveTo>
                    <a:lnTo>
                      <a:pt x="76362" y="0"/>
                    </a:lnTo>
                    <a:lnTo>
                      <a:pt x="76362" y="252108"/>
                    </a:lnTo>
                    <a:cubicBezTo>
                      <a:pt x="76362" y="306962"/>
                      <a:pt x="46015" y="355273"/>
                      <a:pt x="0" y="382210"/>
                    </a:cubicBezTo>
                    <a:cubicBezTo>
                      <a:pt x="639070" y="494071"/>
                      <a:pt x="990762" y="0"/>
                      <a:pt x="990762" y="0"/>
                    </a:cubicBezTo>
                    <a:close/>
                  </a:path>
                </a:pathLst>
              </a:custGeom>
              <a:solidFill>
                <a:srgbClr val="8F6951"/>
              </a:solidFill>
              <a:ln w="9525" cap="flat">
                <a:noFill/>
                <a:prstDash val="solid"/>
                <a:miter/>
              </a:ln>
            </p:spPr>
            <p:txBody>
              <a:bodyPr rtlCol="0" anchor="ctr"/>
              <a:lstStyle/>
              <a:p>
                <a:endParaRPr lang="en-US"/>
              </a:p>
            </p:txBody>
          </p:sp>
          <p:sp>
            <p:nvSpPr>
              <p:cNvPr id="45" name="Freihandform 44">
                <a:extLst>
                  <a:ext uri="{FF2B5EF4-FFF2-40B4-BE49-F238E27FC236}">
                    <a16:creationId xmlns:a16="http://schemas.microsoft.com/office/drawing/2014/main" id="{8FBE06DE-B427-5D89-F2E3-3CC9120C74AB}"/>
                  </a:ext>
                </a:extLst>
              </p:cNvPr>
              <p:cNvSpPr/>
              <p:nvPr/>
            </p:nvSpPr>
            <p:spPr>
              <a:xfrm>
                <a:off x="4800600" y="1943100"/>
                <a:ext cx="2590800" cy="1905000"/>
              </a:xfrm>
              <a:custGeom>
                <a:avLst/>
                <a:gdLst>
                  <a:gd name="connsiteX0" fmla="*/ 2362200 w 2590800"/>
                  <a:gd name="connsiteY0" fmla="*/ 685800 h 1905000"/>
                  <a:gd name="connsiteX1" fmla="*/ 2362200 w 2590800"/>
                  <a:gd name="connsiteY1" fmla="*/ 381000 h 1905000"/>
                  <a:gd name="connsiteX2" fmla="*/ 1981200 w 2590800"/>
                  <a:gd name="connsiteY2" fmla="*/ 0 h 1905000"/>
                  <a:gd name="connsiteX3" fmla="*/ 609600 w 2590800"/>
                  <a:gd name="connsiteY3" fmla="*/ 0 h 1905000"/>
                  <a:gd name="connsiteX4" fmla="*/ 228600 w 2590800"/>
                  <a:gd name="connsiteY4" fmla="*/ 381000 h 1905000"/>
                  <a:gd name="connsiteX5" fmla="*/ 228600 w 2590800"/>
                  <a:gd name="connsiteY5" fmla="*/ 685800 h 1905000"/>
                  <a:gd name="connsiteX6" fmla="*/ 0 w 2590800"/>
                  <a:gd name="connsiteY6" fmla="*/ 914400 h 1905000"/>
                  <a:gd name="connsiteX7" fmla="*/ 228600 w 2590800"/>
                  <a:gd name="connsiteY7" fmla="*/ 1143000 h 1905000"/>
                  <a:gd name="connsiteX8" fmla="*/ 228600 w 2590800"/>
                  <a:gd name="connsiteY8" fmla="*/ 1219200 h 1905000"/>
                  <a:gd name="connsiteX9" fmla="*/ 509949 w 2590800"/>
                  <a:gd name="connsiteY9" fmla="*/ 1641234 h 1905000"/>
                  <a:gd name="connsiteX10" fmla="*/ 1002306 w 2590800"/>
                  <a:gd name="connsiteY10" fmla="*/ 1846383 h 1905000"/>
                  <a:gd name="connsiteX11" fmla="*/ 1295400 w 2590800"/>
                  <a:gd name="connsiteY11" fmla="*/ 1905000 h 1905000"/>
                  <a:gd name="connsiteX12" fmla="*/ 1295400 w 2590800"/>
                  <a:gd name="connsiteY12" fmla="*/ 1905000 h 1905000"/>
                  <a:gd name="connsiteX13" fmla="*/ 1588475 w 2590800"/>
                  <a:gd name="connsiteY13" fmla="*/ 1846383 h 1905000"/>
                  <a:gd name="connsiteX14" fmla="*/ 2080860 w 2590800"/>
                  <a:gd name="connsiteY14" fmla="*/ 1641224 h 1905000"/>
                  <a:gd name="connsiteX15" fmla="*/ 2362200 w 2590800"/>
                  <a:gd name="connsiteY15" fmla="*/ 1219200 h 1905000"/>
                  <a:gd name="connsiteX16" fmla="*/ 2362200 w 2590800"/>
                  <a:gd name="connsiteY16" fmla="*/ 1143000 h 1905000"/>
                  <a:gd name="connsiteX17" fmla="*/ 2590800 w 2590800"/>
                  <a:gd name="connsiteY17" fmla="*/ 914400 h 1905000"/>
                  <a:gd name="connsiteX18" fmla="*/ 2362200 w 2590800"/>
                  <a:gd name="connsiteY18" fmla="*/ 68580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590800" h="1905000">
                    <a:moveTo>
                      <a:pt x="2362200" y="685800"/>
                    </a:moveTo>
                    <a:lnTo>
                      <a:pt x="2362200" y="381000"/>
                    </a:lnTo>
                    <a:cubicBezTo>
                      <a:pt x="2362200" y="170583"/>
                      <a:pt x="2191617" y="0"/>
                      <a:pt x="1981200" y="0"/>
                    </a:cubicBezTo>
                    <a:lnTo>
                      <a:pt x="609600" y="0"/>
                    </a:lnTo>
                    <a:cubicBezTo>
                      <a:pt x="399183" y="0"/>
                      <a:pt x="228600" y="170583"/>
                      <a:pt x="228600" y="381000"/>
                    </a:cubicBezTo>
                    <a:lnTo>
                      <a:pt x="228600" y="685800"/>
                    </a:lnTo>
                    <a:cubicBezTo>
                      <a:pt x="102346" y="685800"/>
                      <a:pt x="0" y="788146"/>
                      <a:pt x="0" y="914400"/>
                    </a:cubicBezTo>
                    <a:cubicBezTo>
                      <a:pt x="0" y="1040654"/>
                      <a:pt x="102346" y="1143000"/>
                      <a:pt x="228600" y="1143000"/>
                    </a:cubicBezTo>
                    <a:lnTo>
                      <a:pt x="228600" y="1219200"/>
                    </a:lnTo>
                    <a:cubicBezTo>
                      <a:pt x="228600" y="1403766"/>
                      <a:pt x="339576" y="1570234"/>
                      <a:pt x="509949" y="1641234"/>
                    </a:cubicBezTo>
                    <a:lnTo>
                      <a:pt x="1002306" y="1846383"/>
                    </a:lnTo>
                    <a:cubicBezTo>
                      <a:pt x="1095185" y="1885083"/>
                      <a:pt x="1194797" y="1905000"/>
                      <a:pt x="1295400" y="1905000"/>
                    </a:cubicBezTo>
                    <a:lnTo>
                      <a:pt x="1295400" y="1905000"/>
                    </a:lnTo>
                    <a:cubicBezTo>
                      <a:pt x="1396003" y="1905000"/>
                      <a:pt x="1495606" y="1885074"/>
                      <a:pt x="1588475" y="1846383"/>
                    </a:cubicBezTo>
                    <a:lnTo>
                      <a:pt x="2080860" y="1641224"/>
                    </a:lnTo>
                    <a:cubicBezTo>
                      <a:pt x="2251224" y="1570244"/>
                      <a:pt x="2362200" y="1403776"/>
                      <a:pt x="2362200" y="1219200"/>
                    </a:cubicBezTo>
                    <a:lnTo>
                      <a:pt x="2362200" y="1143000"/>
                    </a:lnTo>
                    <a:cubicBezTo>
                      <a:pt x="2488454" y="1143000"/>
                      <a:pt x="2590800" y="1040654"/>
                      <a:pt x="2590800" y="914400"/>
                    </a:cubicBezTo>
                    <a:cubicBezTo>
                      <a:pt x="2590800" y="788146"/>
                      <a:pt x="2488454" y="685800"/>
                      <a:pt x="2362200" y="685800"/>
                    </a:cubicBezTo>
                    <a:close/>
                  </a:path>
                </a:pathLst>
              </a:custGeom>
              <a:solidFill>
                <a:srgbClr val="AD8366"/>
              </a:solidFill>
              <a:ln w="9525" cap="flat">
                <a:noFill/>
                <a:prstDash val="solid"/>
                <a:miter/>
              </a:ln>
            </p:spPr>
            <p:txBody>
              <a:bodyPr rtlCol="0" anchor="ctr"/>
              <a:lstStyle/>
              <a:p>
                <a:endParaRPr lang="en-US"/>
              </a:p>
            </p:txBody>
          </p:sp>
          <p:sp>
            <p:nvSpPr>
              <p:cNvPr id="46" name="Freihandform 45">
                <a:extLst>
                  <a:ext uri="{FF2B5EF4-FFF2-40B4-BE49-F238E27FC236}">
                    <a16:creationId xmlns:a16="http://schemas.microsoft.com/office/drawing/2014/main" id="{F4A57E1E-5FCD-1C4A-EAF8-864E038CFBDA}"/>
                  </a:ext>
                </a:extLst>
              </p:cNvPr>
              <p:cNvSpPr/>
              <p:nvPr/>
            </p:nvSpPr>
            <p:spPr>
              <a:xfrm>
                <a:off x="5486409" y="2705100"/>
                <a:ext cx="152400" cy="228600"/>
              </a:xfrm>
              <a:custGeom>
                <a:avLst/>
                <a:gdLst>
                  <a:gd name="connsiteX0" fmla="*/ 76200 w 152400"/>
                  <a:gd name="connsiteY0" fmla="*/ 228600 h 228600"/>
                  <a:gd name="connsiteX1" fmla="*/ 76200 w 152400"/>
                  <a:gd name="connsiteY1" fmla="*/ 228600 h 228600"/>
                  <a:gd name="connsiteX2" fmla="*/ 0 w 152400"/>
                  <a:gd name="connsiteY2" fmla="*/ 152400 h 228600"/>
                  <a:gd name="connsiteX3" fmla="*/ 0 w 152400"/>
                  <a:gd name="connsiteY3" fmla="*/ 76200 h 228600"/>
                  <a:gd name="connsiteX4" fmla="*/ 76200 w 152400"/>
                  <a:gd name="connsiteY4" fmla="*/ 0 h 228600"/>
                  <a:gd name="connsiteX5" fmla="*/ 76200 w 152400"/>
                  <a:gd name="connsiteY5" fmla="*/ 0 h 228600"/>
                  <a:gd name="connsiteX6" fmla="*/ 152400 w 152400"/>
                  <a:gd name="connsiteY6" fmla="*/ 76200 h 228600"/>
                  <a:gd name="connsiteX7" fmla="*/ 152400 w 152400"/>
                  <a:gd name="connsiteY7" fmla="*/ 152400 h 228600"/>
                  <a:gd name="connsiteX8" fmla="*/ 76200 w 152400"/>
                  <a:gd name="connsiteY8"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0" h="228600">
                    <a:moveTo>
                      <a:pt x="76200" y="228600"/>
                    </a:moveTo>
                    <a:lnTo>
                      <a:pt x="76200" y="228600"/>
                    </a:lnTo>
                    <a:cubicBezTo>
                      <a:pt x="34290" y="228600"/>
                      <a:pt x="0" y="194310"/>
                      <a:pt x="0" y="152400"/>
                    </a:cubicBezTo>
                    <a:lnTo>
                      <a:pt x="0" y="76200"/>
                    </a:lnTo>
                    <a:cubicBezTo>
                      <a:pt x="0" y="34290"/>
                      <a:pt x="34290" y="0"/>
                      <a:pt x="76200" y="0"/>
                    </a:cubicBezTo>
                    <a:lnTo>
                      <a:pt x="76200" y="0"/>
                    </a:lnTo>
                    <a:cubicBezTo>
                      <a:pt x="118110" y="0"/>
                      <a:pt x="152400" y="34290"/>
                      <a:pt x="152400" y="76200"/>
                    </a:cubicBezTo>
                    <a:lnTo>
                      <a:pt x="152400" y="152400"/>
                    </a:lnTo>
                    <a:cubicBezTo>
                      <a:pt x="152400" y="194310"/>
                      <a:pt x="118100" y="228600"/>
                      <a:pt x="76200" y="228600"/>
                    </a:cubicBezTo>
                    <a:close/>
                  </a:path>
                </a:pathLst>
              </a:custGeom>
              <a:solidFill>
                <a:srgbClr val="623F33"/>
              </a:solidFill>
              <a:ln w="9525" cap="flat">
                <a:noFill/>
                <a:prstDash val="solid"/>
                <a:miter/>
              </a:ln>
            </p:spPr>
            <p:txBody>
              <a:bodyPr rtlCol="0" anchor="ctr"/>
              <a:lstStyle/>
              <a:p>
                <a:endParaRPr lang="en-US"/>
              </a:p>
            </p:txBody>
          </p:sp>
          <p:sp>
            <p:nvSpPr>
              <p:cNvPr id="47" name="Freihandform 46">
                <a:extLst>
                  <a:ext uri="{FF2B5EF4-FFF2-40B4-BE49-F238E27FC236}">
                    <a16:creationId xmlns:a16="http://schemas.microsoft.com/office/drawing/2014/main" id="{7390B32B-0740-D9D8-25B4-C047DC2C220A}"/>
                  </a:ext>
                </a:extLst>
              </p:cNvPr>
              <p:cNvSpPr/>
              <p:nvPr/>
            </p:nvSpPr>
            <p:spPr>
              <a:xfrm>
                <a:off x="6553200" y="2705100"/>
                <a:ext cx="152400" cy="228600"/>
              </a:xfrm>
              <a:custGeom>
                <a:avLst/>
                <a:gdLst>
                  <a:gd name="connsiteX0" fmla="*/ 76200 w 152400"/>
                  <a:gd name="connsiteY0" fmla="*/ 228600 h 228600"/>
                  <a:gd name="connsiteX1" fmla="*/ 76200 w 152400"/>
                  <a:gd name="connsiteY1" fmla="*/ 228600 h 228600"/>
                  <a:gd name="connsiteX2" fmla="*/ 0 w 152400"/>
                  <a:gd name="connsiteY2" fmla="*/ 152400 h 228600"/>
                  <a:gd name="connsiteX3" fmla="*/ 0 w 152400"/>
                  <a:gd name="connsiteY3" fmla="*/ 76200 h 228600"/>
                  <a:gd name="connsiteX4" fmla="*/ 76200 w 152400"/>
                  <a:gd name="connsiteY4" fmla="*/ 0 h 228600"/>
                  <a:gd name="connsiteX5" fmla="*/ 76200 w 152400"/>
                  <a:gd name="connsiteY5" fmla="*/ 0 h 228600"/>
                  <a:gd name="connsiteX6" fmla="*/ 152400 w 152400"/>
                  <a:gd name="connsiteY6" fmla="*/ 76200 h 228600"/>
                  <a:gd name="connsiteX7" fmla="*/ 152400 w 152400"/>
                  <a:gd name="connsiteY7" fmla="*/ 152400 h 228600"/>
                  <a:gd name="connsiteX8" fmla="*/ 76200 w 152400"/>
                  <a:gd name="connsiteY8"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0" h="228600">
                    <a:moveTo>
                      <a:pt x="76200" y="228600"/>
                    </a:moveTo>
                    <a:lnTo>
                      <a:pt x="76200" y="228600"/>
                    </a:lnTo>
                    <a:cubicBezTo>
                      <a:pt x="34290" y="228600"/>
                      <a:pt x="0" y="194310"/>
                      <a:pt x="0" y="152400"/>
                    </a:cubicBezTo>
                    <a:lnTo>
                      <a:pt x="0" y="76200"/>
                    </a:lnTo>
                    <a:cubicBezTo>
                      <a:pt x="0" y="34290"/>
                      <a:pt x="34290" y="0"/>
                      <a:pt x="76200" y="0"/>
                    </a:cubicBezTo>
                    <a:lnTo>
                      <a:pt x="76200" y="0"/>
                    </a:lnTo>
                    <a:cubicBezTo>
                      <a:pt x="118110" y="0"/>
                      <a:pt x="152400" y="34290"/>
                      <a:pt x="152400" y="76200"/>
                    </a:cubicBezTo>
                    <a:lnTo>
                      <a:pt x="152400" y="152400"/>
                    </a:lnTo>
                    <a:cubicBezTo>
                      <a:pt x="152400" y="194310"/>
                      <a:pt x="118110" y="228600"/>
                      <a:pt x="76200" y="228600"/>
                    </a:cubicBezTo>
                    <a:close/>
                  </a:path>
                </a:pathLst>
              </a:custGeom>
              <a:solidFill>
                <a:srgbClr val="623F33"/>
              </a:solidFill>
              <a:ln w="9525" cap="flat">
                <a:noFill/>
                <a:prstDash val="solid"/>
                <a:miter/>
              </a:ln>
            </p:spPr>
            <p:txBody>
              <a:bodyPr rtlCol="0" anchor="ctr"/>
              <a:lstStyle/>
              <a:p>
                <a:endParaRPr lang="en-US"/>
              </a:p>
            </p:txBody>
          </p:sp>
          <p:sp>
            <p:nvSpPr>
              <p:cNvPr id="48" name="Freihandform 47">
                <a:extLst>
                  <a:ext uri="{FF2B5EF4-FFF2-40B4-BE49-F238E27FC236}">
                    <a16:creationId xmlns:a16="http://schemas.microsoft.com/office/drawing/2014/main" id="{65A6B684-1D1E-FA42-A3B5-1455D47B5B87}"/>
                  </a:ext>
                </a:extLst>
              </p:cNvPr>
              <p:cNvSpPr/>
              <p:nvPr/>
            </p:nvSpPr>
            <p:spPr>
              <a:xfrm>
                <a:off x="5714998" y="3238485"/>
                <a:ext cx="762018" cy="230700"/>
              </a:xfrm>
              <a:custGeom>
                <a:avLst/>
                <a:gdLst>
                  <a:gd name="connsiteX0" fmla="*/ 381012 w 762018"/>
                  <a:gd name="connsiteY0" fmla="*/ 230700 h 230700"/>
                  <a:gd name="connsiteX1" fmla="*/ 33349 w 762018"/>
                  <a:gd name="connsiteY1" fmla="*/ 139213 h 230700"/>
                  <a:gd name="connsiteX2" fmla="*/ 13223 w 762018"/>
                  <a:gd name="connsiteY2" fmla="*/ 33362 h 230700"/>
                  <a:gd name="connsiteX3" fmla="*/ 119074 w 762018"/>
                  <a:gd name="connsiteY3" fmla="*/ 13235 h 230700"/>
                  <a:gd name="connsiteX4" fmla="*/ 381012 w 762018"/>
                  <a:gd name="connsiteY4" fmla="*/ 78310 h 230700"/>
                  <a:gd name="connsiteX5" fmla="*/ 642949 w 762018"/>
                  <a:gd name="connsiteY5" fmla="*/ 13235 h 230700"/>
                  <a:gd name="connsiteX6" fmla="*/ 748800 w 762018"/>
                  <a:gd name="connsiteY6" fmla="*/ 33362 h 230700"/>
                  <a:gd name="connsiteX7" fmla="*/ 728674 w 762018"/>
                  <a:gd name="connsiteY7" fmla="*/ 139213 h 230700"/>
                  <a:gd name="connsiteX8" fmla="*/ 381012 w 762018"/>
                  <a:gd name="connsiteY8" fmla="*/ 230700 h 23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18" h="230700">
                    <a:moveTo>
                      <a:pt x="381012" y="230700"/>
                    </a:moveTo>
                    <a:cubicBezTo>
                      <a:pt x="245537" y="230700"/>
                      <a:pt x="118817" y="197363"/>
                      <a:pt x="33349" y="139213"/>
                    </a:cubicBezTo>
                    <a:cubicBezTo>
                      <a:pt x="-1436" y="115553"/>
                      <a:pt x="-10485" y="68147"/>
                      <a:pt x="13223" y="33362"/>
                    </a:cubicBezTo>
                    <a:cubicBezTo>
                      <a:pt x="36845" y="-1386"/>
                      <a:pt x="84289" y="-10434"/>
                      <a:pt x="119074" y="13235"/>
                    </a:cubicBezTo>
                    <a:cubicBezTo>
                      <a:pt x="178977" y="53974"/>
                      <a:pt x="276903" y="78310"/>
                      <a:pt x="381012" y="78310"/>
                    </a:cubicBezTo>
                    <a:cubicBezTo>
                      <a:pt x="485120" y="78310"/>
                      <a:pt x="583046" y="53974"/>
                      <a:pt x="642949" y="13235"/>
                    </a:cubicBezTo>
                    <a:cubicBezTo>
                      <a:pt x="677810" y="-10501"/>
                      <a:pt x="725140" y="-1424"/>
                      <a:pt x="748800" y="33362"/>
                    </a:cubicBezTo>
                    <a:cubicBezTo>
                      <a:pt x="772498" y="68147"/>
                      <a:pt x="763459" y="115553"/>
                      <a:pt x="728674" y="139213"/>
                    </a:cubicBezTo>
                    <a:cubicBezTo>
                      <a:pt x="643216" y="197363"/>
                      <a:pt x="516486" y="230700"/>
                      <a:pt x="381012" y="230700"/>
                    </a:cubicBezTo>
                    <a:close/>
                  </a:path>
                </a:pathLst>
              </a:custGeom>
              <a:solidFill>
                <a:srgbClr val="8F6951"/>
              </a:solidFill>
              <a:ln w="9525" cap="flat">
                <a:noFill/>
                <a:prstDash val="solid"/>
                <a:miter/>
              </a:ln>
            </p:spPr>
            <p:txBody>
              <a:bodyPr rtlCol="0" anchor="ctr"/>
              <a:lstStyle/>
              <a:p>
                <a:endParaRPr lang="en-US"/>
              </a:p>
            </p:txBody>
          </p:sp>
          <p:sp>
            <p:nvSpPr>
              <p:cNvPr id="49" name="Freihandform 48">
                <a:extLst>
                  <a:ext uri="{FF2B5EF4-FFF2-40B4-BE49-F238E27FC236}">
                    <a16:creationId xmlns:a16="http://schemas.microsoft.com/office/drawing/2014/main" id="{72D354AE-AD0A-E747-95F6-EDA09B3F98AE}"/>
                  </a:ext>
                </a:extLst>
              </p:cNvPr>
              <p:cNvSpPr/>
              <p:nvPr/>
            </p:nvSpPr>
            <p:spPr>
              <a:xfrm>
                <a:off x="4620996" y="4345000"/>
                <a:ext cx="636813" cy="856030"/>
              </a:xfrm>
              <a:custGeom>
                <a:avLst/>
                <a:gdLst>
                  <a:gd name="connsiteX0" fmla="*/ 636813 w 636813"/>
                  <a:gd name="connsiteY0" fmla="*/ 856031 h 856030"/>
                  <a:gd name="connsiteX1" fmla="*/ 636813 w 636813"/>
                  <a:gd name="connsiteY1" fmla="*/ 683571 h 856030"/>
                  <a:gd name="connsiteX2" fmla="*/ 562394 w 636813"/>
                  <a:gd name="connsiteY2" fmla="*/ 483994 h 856030"/>
                  <a:gd name="connsiteX3" fmla="*/ 143113 w 636813"/>
                  <a:gd name="connsiteY3" fmla="*/ 0 h 856030"/>
                  <a:gd name="connsiteX4" fmla="*/ 79591 w 636813"/>
                  <a:gd name="connsiteY4" fmla="*/ 150904 h 856030"/>
                  <a:gd name="connsiteX5" fmla="*/ 0 w 636813"/>
                  <a:gd name="connsiteY5" fmla="*/ 787622 h 856030"/>
                  <a:gd name="connsiteX6" fmla="*/ 636813 w 636813"/>
                  <a:gd name="connsiteY6" fmla="*/ 856031 h 85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6813" h="856030">
                    <a:moveTo>
                      <a:pt x="636813" y="856031"/>
                    </a:moveTo>
                    <a:lnTo>
                      <a:pt x="636813" y="683571"/>
                    </a:lnTo>
                    <a:cubicBezTo>
                      <a:pt x="636813" y="610257"/>
                      <a:pt x="610391" y="539410"/>
                      <a:pt x="562394" y="483994"/>
                    </a:cubicBezTo>
                    <a:lnTo>
                      <a:pt x="143113" y="0"/>
                    </a:lnTo>
                    <a:cubicBezTo>
                      <a:pt x="109280" y="42834"/>
                      <a:pt x="86630" y="94583"/>
                      <a:pt x="79591" y="150904"/>
                    </a:cubicBezTo>
                    <a:lnTo>
                      <a:pt x="0" y="787622"/>
                    </a:lnTo>
                    <a:lnTo>
                      <a:pt x="636813" y="856031"/>
                    </a:lnTo>
                    <a:close/>
                  </a:path>
                </a:pathLst>
              </a:custGeom>
              <a:solidFill>
                <a:srgbClr val="97CCD2"/>
              </a:solidFill>
              <a:ln w="9525" cap="flat">
                <a:noFill/>
                <a:prstDash val="solid"/>
                <a:miter/>
              </a:ln>
            </p:spPr>
            <p:txBody>
              <a:bodyPr rtlCol="0" anchor="ctr"/>
              <a:lstStyle/>
              <a:p>
                <a:endParaRPr lang="en-US"/>
              </a:p>
            </p:txBody>
          </p:sp>
          <p:sp>
            <p:nvSpPr>
              <p:cNvPr id="50" name="Freihandform 49">
                <a:extLst>
                  <a:ext uri="{FF2B5EF4-FFF2-40B4-BE49-F238E27FC236}">
                    <a16:creationId xmlns:a16="http://schemas.microsoft.com/office/drawing/2014/main" id="{9DEAE61E-56E5-9A86-3573-F10DA19E07DF}"/>
                  </a:ext>
                </a:extLst>
              </p:cNvPr>
              <p:cNvSpPr/>
              <p:nvPr/>
            </p:nvSpPr>
            <p:spPr>
              <a:xfrm>
                <a:off x="4573027" y="5030646"/>
                <a:ext cx="684782" cy="223362"/>
              </a:xfrm>
              <a:custGeom>
                <a:avLst/>
                <a:gdLst>
                  <a:gd name="connsiteX0" fmla="*/ 684783 w 684782"/>
                  <a:gd name="connsiteY0" fmla="*/ 70058 h 223362"/>
                  <a:gd name="connsiteX1" fmla="*/ 56742 w 684782"/>
                  <a:gd name="connsiteY1" fmla="*/ 278 h 223362"/>
                  <a:gd name="connsiteX2" fmla="*/ 7193 w 684782"/>
                  <a:gd name="connsiteY2" fmla="*/ 39911 h 223362"/>
                  <a:gd name="connsiteX3" fmla="*/ 278 w 684782"/>
                  <a:gd name="connsiteY3" fmla="*/ 102167 h 223362"/>
                  <a:gd name="connsiteX4" fmla="*/ 39911 w 684782"/>
                  <a:gd name="connsiteY4" fmla="*/ 151706 h 223362"/>
                  <a:gd name="connsiteX5" fmla="*/ 684783 w 684782"/>
                  <a:gd name="connsiteY5" fmla="*/ 223363 h 223362"/>
                  <a:gd name="connsiteX6" fmla="*/ 684783 w 684782"/>
                  <a:gd name="connsiteY6" fmla="*/ 70058 h 22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4782" h="223362">
                    <a:moveTo>
                      <a:pt x="684783" y="70058"/>
                    </a:moveTo>
                    <a:lnTo>
                      <a:pt x="56742" y="278"/>
                    </a:lnTo>
                    <a:cubicBezTo>
                      <a:pt x="32110" y="-2456"/>
                      <a:pt x="9936" y="15289"/>
                      <a:pt x="7193" y="39911"/>
                    </a:cubicBezTo>
                    <a:lnTo>
                      <a:pt x="278" y="102167"/>
                    </a:lnTo>
                    <a:cubicBezTo>
                      <a:pt x="-2456" y="126789"/>
                      <a:pt x="15289" y="148973"/>
                      <a:pt x="39911" y="151706"/>
                    </a:cubicBezTo>
                    <a:lnTo>
                      <a:pt x="684783" y="223363"/>
                    </a:lnTo>
                    <a:lnTo>
                      <a:pt x="684783" y="70058"/>
                    </a:lnTo>
                    <a:close/>
                  </a:path>
                </a:pathLst>
              </a:custGeom>
              <a:solidFill>
                <a:srgbClr val="26ABB4"/>
              </a:solidFill>
              <a:ln w="9525" cap="flat">
                <a:noFill/>
                <a:prstDash val="solid"/>
                <a:miter/>
              </a:ln>
            </p:spPr>
            <p:txBody>
              <a:bodyPr rtlCol="0" anchor="ctr"/>
              <a:lstStyle/>
              <a:p>
                <a:endParaRPr lang="en-US"/>
              </a:p>
            </p:txBody>
          </p:sp>
          <p:sp>
            <p:nvSpPr>
              <p:cNvPr id="51" name="Freihandform 50">
                <a:extLst>
                  <a:ext uri="{FF2B5EF4-FFF2-40B4-BE49-F238E27FC236}">
                    <a16:creationId xmlns:a16="http://schemas.microsoft.com/office/drawing/2014/main" id="{ABED82BF-CE34-0D39-6DB7-09A11DCCDB55}"/>
                  </a:ext>
                </a:extLst>
              </p:cNvPr>
              <p:cNvSpPr/>
              <p:nvPr/>
            </p:nvSpPr>
            <p:spPr>
              <a:xfrm>
                <a:off x="6934200" y="4345000"/>
                <a:ext cx="636812" cy="856030"/>
              </a:xfrm>
              <a:custGeom>
                <a:avLst/>
                <a:gdLst>
                  <a:gd name="connsiteX0" fmla="*/ 0 w 636812"/>
                  <a:gd name="connsiteY0" fmla="*/ 856031 h 856030"/>
                  <a:gd name="connsiteX1" fmla="*/ 0 w 636812"/>
                  <a:gd name="connsiteY1" fmla="*/ 683571 h 856030"/>
                  <a:gd name="connsiteX2" fmla="*/ 74419 w 636812"/>
                  <a:gd name="connsiteY2" fmla="*/ 483994 h 856030"/>
                  <a:gd name="connsiteX3" fmla="*/ 493700 w 636812"/>
                  <a:gd name="connsiteY3" fmla="*/ 0 h 856030"/>
                  <a:gd name="connsiteX4" fmla="*/ 557222 w 636812"/>
                  <a:gd name="connsiteY4" fmla="*/ 150904 h 856030"/>
                  <a:gd name="connsiteX5" fmla="*/ 636813 w 636812"/>
                  <a:gd name="connsiteY5" fmla="*/ 787622 h 856030"/>
                  <a:gd name="connsiteX6" fmla="*/ 0 w 636812"/>
                  <a:gd name="connsiteY6" fmla="*/ 856031 h 85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6812" h="856030">
                    <a:moveTo>
                      <a:pt x="0" y="856031"/>
                    </a:moveTo>
                    <a:lnTo>
                      <a:pt x="0" y="683571"/>
                    </a:lnTo>
                    <a:cubicBezTo>
                      <a:pt x="0" y="610257"/>
                      <a:pt x="26422" y="539410"/>
                      <a:pt x="74419" y="483994"/>
                    </a:cubicBezTo>
                    <a:lnTo>
                      <a:pt x="493700" y="0"/>
                    </a:lnTo>
                    <a:cubicBezTo>
                      <a:pt x="527533" y="42834"/>
                      <a:pt x="550183" y="94583"/>
                      <a:pt x="557222" y="150904"/>
                    </a:cubicBezTo>
                    <a:lnTo>
                      <a:pt x="636813" y="787622"/>
                    </a:lnTo>
                    <a:lnTo>
                      <a:pt x="0" y="856031"/>
                    </a:lnTo>
                    <a:close/>
                  </a:path>
                </a:pathLst>
              </a:custGeom>
              <a:solidFill>
                <a:srgbClr val="97CCD2"/>
              </a:solidFill>
              <a:ln w="9525" cap="flat">
                <a:noFill/>
                <a:prstDash val="solid"/>
                <a:miter/>
              </a:ln>
            </p:spPr>
            <p:txBody>
              <a:bodyPr rtlCol="0" anchor="ctr"/>
              <a:lstStyle/>
              <a:p>
                <a:endParaRPr lang="en-US"/>
              </a:p>
            </p:txBody>
          </p:sp>
          <p:sp>
            <p:nvSpPr>
              <p:cNvPr id="52" name="Freihandform 51">
                <a:extLst>
                  <a:ext uri="{FF2B5EF4-FFF2-40B4-BE49-F238E27FC236}">
                    <a16:creationId xmlns:a16="http://schemas.microsoft.com/office/drawing/2014/main" id="{CC68B191-975B-09FE-B8E8-85AF542F1EC1}"/>
                  </a:ext>
                </a:extLst>
              </p:cNvPr>
              <p:cNvSpPr/>
              <p:nvPr/>
            </p:nvSpPr>
            <p:spPr>
              <a:xfrm>
                <a:off x="6934200" y="5030646"/>
                <a:ext cx="684782" cy="223362"/>
              </a:xfrm>
              <a:custGeom>
                <a:avLst/>
                <a:gdLst>
                  <a:gd name="connsiteX0" fmla="*/ 0 w 684782"/>
                  <a:gd name="connsiteY0" fmla="*/ 70058 h 223362"/>
                  <a:gd name="connsiteX1" fmla="*/ 628040 w 684782"/>
                  <a:gd name="connsiteY1" fmla="*/ 278 h 223362"/>
                  <a:gd name="connsiteX2" fmla="*/ 677589 w 684782"/>
                  <a:gd name="connsiteY2" fmla="*/ 39911 h 223362"/>
                  <a:gd name="connsiteX3" fmla="*/ 684505 w 684782"/>
                  <a:gd name="connsiteY3" fmla="*/ 102167 h 223362"/>
                  <a:gd name="connsiteX4" fmla="*/ 644871 w 684782"/>
                  <a:gd name="connsiteY4" fmla="*/ 151706 h 223362"/>
                  <a:gd name="connsiteX5" fmla="*/ 0 w 684782"/>
                  <a:gd name="connsiteY5" fmla="*/ 223363 h 223362"/>
                  <a:gd name="connsiteX6" fmla="*/ 0 w 684782"/>
                  <a:gd name="connsiteY6" fmla="*/ 70058 h 22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4782" h="223362">
                    <a:moveTo>
                      <a:pt x="0" y="70058"/>
                    </a:moveTo>
                    <a:lnTo>
                      <a:pt x="628040" y="278"/>
                    </a:lnTo>
                    <a:cubicBezTo>
                      <a:pt x="652672" y="-2456"/>
                      <a:pt x="674846" y="15289"/>
                      <a:pt x="677589" y="39911"/>
                    </a:cubicBezTo>
                    <a:lnTo>
                      <a:pt x="684505" y="102167"/>
                    </a:lnTo>
                    <a:cubicBezTo>
                      <a:pt x="687238" y="126789"/>
                      <a:pt x="669493" y="148973"/>
                      <a:pt x="644871" y="151706"/>
                    </a:cubicBezTo>
                    <a:lnTo>
                      <a:pt x="0" y="223363"/>
                    </a:lnTo>
                    <a:lnTo>
                      <a:pt x="0" y="70058"/>
                    </a:lnTo>
                    <a:close/>
                  </a:path>
                </a:pathLst>
              </a:custGeom>
              <a:solidFill>
                <a:srgbClr val="26ABB4"/>
              </a:solidFill>
              <a:ln w="9525" cap="flat">
                <a:noFill/>
                <a:prstDash val="solid"/>
                <a:miter/>
              </a:ln>
            </p:spPr>
            <p:txBody>
              <a:bodyPr rtlCol="0" anchor="ctr"/>
              <a:lstStyle/>
              <a:p>
                <a:endParaRPr lang="en-US"/>
              </a:p>
            </p:txBody>
          </p:sp>
          <p:sp>
            <p:nvSpPr>
              <p:cNvPr id="53" name="Freihandform 52">
                <a:extLst>
                  <a:ext uri="{FF2B5EF4-FFF2-40B4-BE49-F238E27FC236}">
                    <a16:creationId xmlns:a16="http://schemas.microsoft.com/office/drawing/2014/main" id="{CC6CB0A1-10E1-12C1-9B4D-BE988022D35B}"/>
                  </a:ext>
                </a:extLst>
              </p:cNvPr>
              <p:cNvSpPr/>
              <p:nvPr/>
            </p:nvSpPr>
            <p:spPr>
              <a:xfrm>
                <a:off x="4800619" y="1950777"/>
                <a:ext cx="1075896" cy="1864890"/>
              </a:xfrm>
              <a:custGeom>
                <a:avLst/>
                <a:gdLst>
                  <a:gd name="connsiteX0" fmla="*/ 628602 w 1075896"/>
                  <a:gd name="connsiteY0" fmla="*/ 1475585 h 1864890"/>
                  <a:gd name="connsiteX1" fmla="*/ 533400 w 1075896"/>
                  <a:gd name="connsiteY1" fmla="*/ 1231506 h 1864890"/>
                  <a:gd name="connsiteX2" fmla="*/ 533400 w 1075896"/>
                  <a:gd name="connsiteY2" fmla="*/ 0 h 1864890"/>
                  <a:gd name="connsiteX3" fmla="*/ 228600 w 1075896"/>
                  <a:gd name="connsiteY3" fmla="*/ 373323 h 1864890"/>
                  <a:gd name="connsiteX4" fmla="*/ 228600 w 1075896"/>
                  <a:gd name="connsiteY4" fmla="*/ 678123 h 1864890"/>
                  <a:gd name="connsiteX5" fmla="*/ 0 w 1075896"/>
                  <a:gd name="connsiteY5" fmla="*/ 906723 h 1864890"/>
                  <a:gd name="connsiteX6" fmla="*/ 228600 w 1075896"/>
                  <a:gd name="connsiteY6" fmla="*/ 1135323 h 1864890"/>
                  <a:gd name="connsiteX7" fmla="*/ 228600 w 1075896"/>
                  <a:gd name="connsiteY7" fmla="*/ 1211523 h 1864890"/>
                  <a:gd name="connsiteX8" fmla="*/ 509949 w 1075896"/>
                  <a:gd name="connsiteY8" fmla="*/ 1633557 h 1864890"/>
                  <a:gd name="connsiteX9" fmla="*/ 1002297 w 1075896"/>
                  <a:gd name="connsiteY9" fmla="*/ 1838706 h 1864890"/>
                  <a:gd name="connsiteX10" fmla="*/ 1075896 w 1075896"/>
                  <a:gd name="connsiteY10" fmla="*/ 1864890 h 1864890"/>
                  <a:gd name="connsiteX11" fmla="*/ 628602 w 1075896"/>
                  <a:gd name="connsiteY11" fmla="*/ 1475585 h 1864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75896" h="1864890">
                    <a:moveTo>
                      <a:pt x="628602" y="1475585"/>
                    </a:moveTo>
                    <a:cubicBezTo>
                      <a:pt x="566861" y="1409386"/>
                      <a:pt x="533400" y="1322032"/>
                      <a:pt x="533400" y="1231506"/>
                    </a:cubicBezTo>
                    <a:lnTo>
                      <a:pt x="533400" y="0"/>
                    </a:lnTo>
                    <a:cubicBezTo>
                      <a:pt x="359502" y="35309"/>
                      <a:pt x="228600" y="189005"/>
                      <a:pt x="228600" y="373323"/>
                    </a:cubicBezTo>
                    <a:lnTo>
                      <a:pt x="228600" y="678123"/>
                    </a:lnTo>
                    <a:cubicBezTo>
                      <a:pt x="102346" y="678123"/>
                      <a:pt x="0" y="780469"/>
                      <a:pt x="0" y="906723"/>
                    </a:cubicBezTo>
                    <a:cubicBezTo>
                      <a:pt x="0" y="1032977"/>
                      <a:pt x="102346" y="1135323"/>
                      <a:pt x="228600" y="1135323"/>
                    </a:cubicBezTo>
                    <a:lnTo>
                      <a:pt x="228600" y="1211523"/>
                    </a:lnTo>
                    <a:cubicBezTo>
                      <a:pt x="228600" y="1396098"/>
                      <a:pt x="339576" y="1562567"/>
                      <a:pt x="509949" y="1633557"/>
                    </a:cubicBezTo>
                    <a:lnTo>
                      <a:pt x="1002297" y="1838706"/>
                    </a:lnTo>
                    <a:cubicBezTo>
                      <a:pt x="1026395" y="1848745"/>
                      <a:pt x="1050989" y="1857394"/>
                      <a:pt x="1075896" y="1864890"/>
                    </a:cubicBezTo>
                    <a:cubicBezTo>
                      <a:pt x="858288" y="1705708"/>
                      <a:pt x="713461" y="1566558"/>
                      <a:pt x="628602" y="1475585"/>
                    </a:cubicBezTo>
                    <a:close/>
                  </a:path>
                </a:pathLst>
              </a:custGeom>
              <a:solidFill>
                <a:srgbClr val="A2795C"/>
              </a:solidFill>
              <a:ln w="9525"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4132241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mic 3 Lösung">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Freihandform 1">
            <a:extLst>
              <a:ext uri="{FF2B5EF4-FFF2-40B4-BE49-F238E27FC236}">
                <a16:creationId xmlns:a16="http://schemas.microsoft.com/office/drawing/2014/main" id="{580FFDC8-5486-93BD-1102-8556D3BE2307}"/>
              </a:ext>
            </a:extLst>
          </p:cNvPr>
          <p:cNvSpPr/>
          <p:nvPr userDrawn="1"/>
        </p:nvSpPr>
        <p:spPr>
          <a:xfrm flipH="1">
            <a:off x="2182949" y="1439416"/>
            <a:ext cx="8700950" cy="858802"/>
          </a:xfrm>
          <a:custGeom>
            <a:avLst/>
            <a:gdLst>
              <a:gd name="connsiteX0" fmla="*/ 8585667 w 8700950"/>
              <a:gd name="connsiteY0" fmla="*/ 0 h 858802"/>
              <a:gd name="connsiteX1" fmla="*/ 7946153 w 8700950"/>
              <a:gd name="connsiteY1" fmla="*/ 0 h 858802"/>
              <a:gd name="connsiteX2" fmla="*/ 7790214 w 8700950"/>
              <a:gd name="connsiteY2" fmla="*/ 0 h 858802"/>
              <a:gd name="connsiteX3" fmla="*/ 7242559 w 8700950"/>
              <a:gd name="connsiteY3" fmla="*/ 0 h 858802"/>
              <a:gd name="connsiteX4" fmla="*/ 7150700 w 8700950"/>
              <a:gd name="connsiteY4" fmla="*/ 0 h 858802"/>
              <a:gd name="connsiteX5" fmla="*/ 6912007 w 8700950"/>
              <a:gd name="connsiteY5" fmla="*/ 0 h 858802"/>
              <a:gd name="connsiteX6" fmla="*/ 6447106 w 8700950"/>
              <a:gd name="connsiteY6" fmla="*/ 0 h 858802"/>
              <a:gd name="connsiteX7" fmla="*/ 6149002 w 8700950"/>
              <a:gd name="connsiteY7" fmla="*/ 0 h 858802"/>
              <a:gd name="connsiteX8" fmla="*/ 6116555 w 8700950"/>
              <a:gd name="connsiteY8" fmla="*/ 0 h 858802"/>
              <a:gd name="connsiteX9" fmla="*/ 5455993 w 8700950"/>
              <a:gd name="connsiteY9" fmla="*/ 0 h 858802"/>
              <a:gd name="connsiteX10" fmla="*/ 5353549 w 8700950"/>
              <a:gd name="connsiteY10" fmla="*/ 0 h 858802"/>
              <a:gd name="connsiteX11" fmla="*/ 4755337 w 8700950"/>
              <a:gd name="connsiteY11" fmla="*/ 0 h 858802"/>
              <a:gd name="connsiteX12" fmla="*/ 4660540 w 8700950"/>
              <a:gd name="connsiteY12" fmla="*/ 0 h 858802"/>
              <a:gd name="connsiteX13" fmla="*/ 3992331 w 8700950"/>
              <a:gd name="connsiteY13" fmla="*/ 0 h 858802"/>
              <a:gd name="connsiteX14" fmla="*/ 3959884 w 8700950"/>
              <a:gd name="connsiteY14" fmla="*/ 0 h 858802"/>
              <a:gd name="connsiteX15" fmla="*/ 3201027 w 8700950"/>
              <a:gd name="connsiteY15" fmla="*/ 0 h 858802"/>
              <a:gd name="connsiteX16" fmla="*/ 3196878 w 8700950"/>
              <a:gd name="connsiteY16" fmla="*/ 0 h 858802"/>
              <a:gd name="connsiteX17" fmla="*/ 2405574 w 8700950"/>
              <a:gd name="connsiteY17" fmla="*/ 0 h 858802"/>
              <a:gd name="connsiteX18" fmla="*/ 2394264 w 8700950"/>
              <a:gd name="connsiteY18" fmla="*/ 2311 h 858802"/>
              <a:gd name="connsiteX19" fmla="*/ 2382954 w 8700950"/>
              <a:gd name="connsiteY19" fmla="*/ 0 h 858802"/>
              <a:gd name="connsiteX20" fmla="*/ 1680756 w 8700950"/>
              <a:gd name="connsiteY20" fmla="*/ 0 h 858802"/>
              <a:gd name="connsiteX21" fmla="*/ 1587501 w 8700950"/>
              <a:gd name="connsiteY21" fmla="*/ 0 h 858802"/>
              <a:gd name="connsiteX22" fmla="*/ 910736 w 8700950"/>
              <a:gd name="connsiteY22" fmla="*/ 0 h 858802"/>
              <a:gd name="connsiteX23" fmla="*/ 885303 w 8700950"/>
              <a:gd name="connsiteY23" fmla="*/ 0 h 858802"/>
              <a:gd name="connsiteX24" fmla="*/ 115283 w 8700950"/>
              <a:gd name="connsiteY24" fmla="*/ 0 h 858802"/>
              <a:gd name="connsiteX25" fmla="*/ 0 w 8700950"/>
              <a:gd name="connsiteY25" fmla="*/ 116620 h 858802"/>
              <a:gd name="connsiteX26" fmla="*/ 0 w 8700950"/>
              <a:gd name="connsiteY26" fmla="*/ 585426 h 858802"/>
              <a:gd name="connsiteX27" fmla="*/ 115283 w 8700950"/>
              <a:gd name="connsiteY27" fmla="*/ 702044 h 858802"/>
              <a:gd name="connsiteX28" fmla="*/ 405911 w 8700950"/>
              <a:gd name="connsiteY28" fmla="*/ 702044 h 858802"/>
              <a:gd name="connsiteX29" fmla="*/ 405722 w 8700950"/>
              <a:gd name="connsiteY29" fmla="*/ 702791 h 858802"/>
              <a:gd name="connsiteX30" fmla="*/ 647170 w 8700950"/>
              <a:gd name="connsiteY30" fmla="*/ 702791 h 858802"/>
              <a:gd name="connsiteX31" fmla="*/ 648260 w 8700950"/>
              <a:gd name="connsiteY31" fmla="*/ 702046 h 858802"/>
              <a:gd name="connsiteX32" fmla="*/ 910736 w 8700950"/>
              <a:gd name="connsiteY32" fmla="*/ 702046 h 858802"/>
              <a:gd name="connsiteX33" fmla="*/ 910746 w 8700950"/>
              <a:gd name="connsiteY33" fmla="*/ 702044 h 858802"/>
              <a:gd name="connsiteX34" fmla="*/ 1175931 w 8700950"/>
              <a:gd name="connsiteY34" fmla="*/ 702044 h 858802"/>
              <a:gd name="connsiteX35" fmla="*/ 1175742 w 8700950"/>
              <a:gd name="connsiteY35" fmla="*/ 702791 h 858802"/>
              <a:gd name="connsiteX36" fmla="*/ 1417190 w 8700950"/>
              <a:gd name="connsiteY36" fmla="*/ 702791 h 858802"/>
              <a:gd name="connsiteX37" fmla="*/ 1418280 w 8700950"/>
              <a:gd name="connsiteY37" fmla="*/ 702046 h 858802"/>
              <a:gd name="connsiteX38" fmla="*/ 1680756 w 8700950"/>
              <a:gd name="connsiteY38" fmla="*/ 702046 h 858802"/>
              <a:gd name="connsiteX39" fmla="*/ 1680766 w 8700950"/>
              <a:gd name="connsiteY39" fmla="*/ 702044 h 858802"/>
              <a:gd name="connsiteX40" fmla="*/ 1878129 w 8700950"/>
              <a:gd name="connsiteY40" fmla="*/ 702044 h 858802"/>
              <a:gd name="connsiteX41" fmla="*/ 1877940 w 8700950"/>
              <a:gd name="connsiteY41" fmla="*/ 702791 h 858802"/>
              <a:gd name="connsiteX42" fmla="*/ 2119388 w 8700950"/>
              <a:gd name="connsiteY42" fmla="*/ 702791 h 858802"/>
              <a:gd name="connsiteX43" fmla="*/ 2120478 w 8700950"/>
              <a:gd name="connsiteY43" fmla="*/ 702046 h 858802"/>
              <a:gd name="connsiteX44" fmla="*/ 2382954 w 8700950"/>
              <a:gd name="connsiteY44" fmla="*/ 702046 h 858802"/>
              <a:gd name="connsiteX45" fmla="*/ 2394269 w 8700950"/>
              <a:gd name="connsiteY45" fmla="*/ 699735 h 858802"/>
              <a:gd name="connsiteX46" fmla="*/ 2405574 w 8700950"/>
              <a:gd name="connsiteY46" fmla="*/ 702044 h 858802"/>
              <a:gd name="connsiteX47" fmla="*/ 2696202 w 8700950"/>
              <a:gd name="connsiteY47" fmla="*/ 702044 h 858802"/>
              <a:gd name="connsiteX48" fmla="*/ 2696013 w 8700950"/>
              <a:gd name="connsiteY48" fmla="*/ 702791 h 858802"/>
              <a:gd name="connsiteX49" fmla="*/ 2937461 w 8700950"/>
              <a:gd name="connsiteY49" fmla="*/ 702791 h 858802"/>
              <a:gd name="connsiteX50" fmla="*/ 2938551 w 8700950"/>
              <a:gd name="connsiteY50" fmla="*/ 702046 h 858802"/>
              <a:gd name="connsiteX51" fmla="*/ 3201027 w 8700950"/>
              <a:gd name="connsiteY51" fmla="*/ 702046 h 858802"/>
              <a:gd name="connsiteX52" fmla="*/ 3201036 w 8700950"/>
              <a:gd name="connsiteY52" fmla="*/ 702044 h 858802"/>
              <a:gd name="connsiteX53" fmla="*/ 3487506 w 8700950"/>
              <a:gd name="connsiteY53" fmla="*/ 702044 h 858802"/>
              <a:gd name="connsiteX54" fmla="*/ 3487317 w 8700950"/>
              <a:gd name="connsiteY54" fmla="*/ 702791 h 858802"/>
              <a:gd name="connsiteX55" fmla="*/ 3728765 w 8700950"/>
              <a:gd name="connsiteY55" fmla="*/ 702791 h 858802"/>
              <a:gd name="connsiteX56" fmla="*/ 3729855 w 8700950"/>
              <a:gd name="connsiteY56" fmla="*/ 702046 h 858802"/>
              <a:gd name="connsiteX57" fmla="*/ 3992331 w 8700950"/>
              <a:gd name="connsiteY57" fmla="*/ 702046 h 858802"/>
              <a:gd name="connsiteX58" fmla="*/ 3992341 w 8700950"/>
              <a:gd name="connsiteY58" fmla="*/ 702044 h 858802"/>
              <a:gd name="connsiteX59" fmla="*/ 4250512 w 8700950"/>
              <a:gd name="connsiteY59" fmla="*/ 702044 h 858802"/>
              <a:gd name="connsiteX60" fmla="*/ 4250323 w 8700950"/>
              <a:gd name="connsiteY60" fmla="*/ 702791 h 858802"/>
              <a:gd name="connsiteX61" fmla="*/ 4491771 w 8700950"/>
              <a:gd name="connsiteY61" fmla="*/ 702791 h 858802"/>
              <a:gd name="connsiteX62" fmla="*/ 4492861 w 8700950"/>
              <a:gd name="connsiteY62" fmla="*/ 702046 h 858802"/>
              <a:gd name="connsiteX63" fmla="*/ 4755337 w 8700950"/>
              <a:gd name="connsiteY63" fmla="*/ 702046 h 858802"/>
              <a:gd name="connsiteX64" fmla="*/ 4755346 w 8700950"/>
              <a:gd name="connsiteY64" fmla="*/ 702044 h 858802"/>
              <a:gd name="connsiteX65" fmla="*/ 4951168 w 8700950"/>
              <a:gd name="connsiteY65" fmla="*/ 702044 h 858802"/>
              <a:gd name="connsiteX66" fmla="*/ 4950979 w 8700950"/>
              <a:gd name="connsiteY66" fmla="*/ 702791 h 858802"/>
              <a:gd name="connsiteX67" fmla="*/ 5192427 w 8700950"/>
              <a:gd name="connsiteY67" fmla="*/ 702791 h 858802"/>
              <a:gd name="connsiteX68" fmla="*/ 5193517 w 8700950"/>
              <a:gd name="connsiteY68" fmla="*/ 702046 h 858802"/>
              <a:gd name="connsiteX69" fmla="*/ 5455993 w 8700950"/>
              <a:gd name="connsiteY69" fmla="*/ 702046 h 858802"/>
              <a:gd name="connsiteX70" fmla="*/ 5456002 w 8700950"/>
              <a:gd name="connsiteY70" fmla="*/ 702044 h 858802"/>
              <a:gd name="connsiteX71" fmla="*/ 5644177 w 8700950"/>
              <a:gd name="connsiteY71" fmla="*/ 702044 h 858802"/>
              <a:gd name="connsiteX72" fmla="*/ 5643988 w 8700950"/>
              <a:gd name="connsiteY72" fmla="*/ 702791 h 858802"/>
              <a:gd name="connsiteX73" fmla="*/ 5885436 w 8700950"/>
              <a:gd name="connsiteY73" fmla="*/ 702791 h 858802"/>
              <a:gd name="connsiteX74" fmla="*/ 5886526 w 8700950"/>
              <a:gd name="connsiteY74" fmla="*/ 702046 h 858802"/>
              <a:gd name="connsiteX75" fmla="*/ 6149002 w 8700950"/>
              <a:gd name="connsiteY75" fmla="*/ 702046 h 858802"/>
              <a:gd name="connsiteX76" fmla="*/ 6149011 w 8700950"/>
              <a:gd name="connsiteY76" fmla="*/ 702044 h 858802"/>
              <a:gd name="connsiteX77" fmla="*/ 6407183 w 8700950"/>
              <a:gd name="connsiteY77" fmla="*/ 702044 h 858802"/>
              <a:gd name="connsiteX78" fmla="*/ 6406994 w 8700950"/>
              <a:gd name="connsiteY78" fmla="*/ 702791 h 858802"/>
              <a:gd name="connsiteX79" fmla="*/ 6648442 w 8700950"/>
              <a:gd name="connsiteY79" fmla="*/ 702791 h 858802"/>
              <a:gd name="connsiteX80" fmla="*/ 6649532 w 8700950"/>
              <a:gd name="connsiteY80" fmla="*/ 702046 h 858802"/>
              <a:gd name="connsiteX81" fmla="*/ 6737733 w 8700950"/>
              <a:gd name="connsiteY81" fmla="*/ 702046 h 858802"/>
              <a:gd name="connsiteX82" fmla="*/ 6737545 w 8700950"/>
              <a:gd name="connsiteY82" fmla="*/ 702791 h 858802"/>
              <a:gd name="connsiteX83" fmla="*/ 6978992 w 8700950"/>
              <a:gd name="connsiteY83" fmla="*/ 702791 h 858802"/>
              <a:gd name="connsiteX84" fmla="*/ 6980083 w 8700950"/>
              <a:gd name="connsiteY84" fmla="*/ 702046 h 858802"/>
              <a:gd name="connsiteX85" fmla="*/ 7242559 w 8700950"/>
              <a:gd name="connsiteY85" fmla="*/ 702046 h 858802"/>
              <a:gd name="connsiteX86" fmla="*/ 7242569 w 8700950"/>
              <a:gd name="connsiteY86" fmla="*/ 702044 h 858802"/>
              <a:gd name="connsiteX87" fmla="*/ 7441328 w 8700950"/>
              <a:gd name="connsiteY87" fmla="*/ 702044 h 858802"/>
              <a:gd name="connsiteX88" fmla="*/ 7441138 w 8700950"/>
              <a:gd name="connsiteY88" fmla="*/ 702791 h 858802"/>
              <a:gd name="connsiteX89" fmla="*/ 7682586 w 8700950"/>
              <a:gd name="connsiteY89" fmla="*/ 702791 h 858802"/>
              <a:gd name="connsiteX90" fmla="*/ 7683676 w 8700950"/>
              <a:gd name="connsiteY90" fmla="*/ 702046 h 858802"/>
              <a:gd name="connsiteX91" fmla="*/ 7946153 w 8700950"/>
              <a:gd name="connsiteY91" fmla="*/ 702046 h 858802"/>
              <a:gd name="connsiteX92" fmla="*/ 7946164 w 8700950"/>
              <a:gd name="connsiteY92" fmla="*/ 702044 h 858802"/>
              <a:gd name="connsiteX93" fmla="*/ 8080842 w 8700950"/>
              <a:gd name="connsiteY93" fmla="*/ 702044 h 858802"/>
              <a:gd name="connsiteX94" fmla="*/ 8051790 w 8700950"/>
              <a:gd name="connsiteY94" fmla="*/ 816657 h 858802"/>
              <a:gd name="connsiteX95" fmla="*/ 8102677 w 8700950"/>
              <a:gd name="connsiteY95" fmla="*/ 852903 h 858802"/>
              <a:gd name="connsiteX96" fmla="*/ 8323191 w 8700950"/>
              <a:gd name="connsiteY96" fmla="*/ 702046 h 858802"/>
              <a:gd name="connsiteX97" fmla="*/ 8585667 w 8700950"/>
              <a:gd name="connsiteY97" fmla="*/ 702046 h 858802"/>
              <a:gd name="connsiteX98" fmla="*/ 8700950 w 8700950"/>
              <a:gd name="connsiteY98" fmla="*/ 585428 h 858802"/>
              <a:gd name="connsiteX99" fmla="*/ 8700950 w 8700950"/>
              <a:gd name="connsiteY99" fmla="*/ 116620 h 858802"/>
              <a:gd name="connsiteX100" fmla="*/ 8585667 w 8700950"/>
              <a:gd name="connsiteY100" fmla="*/ 0 h 858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8700950" h="858802">
                <a:moveTo>
                  <a:pt x="8585667" y="0"/>
                </a:moveTo>
                <a:lnTo>
                  <a:pt x="7946153" y="0"/>
                </a:lnTo>
                <a:lnTo>
                  <a:pt x="7790214" y="0"/>
                </a:lnTo>
                <a:lnTo>
                  <a:pt x="7242559" y="0"/>
                </a:lnTo>
                <a:lnTo>
                  <a:pt x="7150700" y="0"/>
                </a:lnTo>
                <a:lnTo>
                  <a:pt x="6912007" y="0"/>
                </a:lnTo>
                <a:lnTo>
                  <a:pt x="6447106" y="0"/>
                </a:lnTo>
                <a:lnTo>
                  <a:pt x="6149002" y="0"/>
                </a:lnTo>
                <a:lnTo>
                  <a:pt x="6116555" y="0"/>
                </a:lnTo>
                <a:lnTo>
                  <a:pt x="5455993" y="0"/>
                </a:lnTo>
                <a:lnTo>
                  <a:pt x="5353549" y="0"/>
                </a:lnTo>
                <a:lnTo>
                  <a:pt x="4755337" y="0"/>
                </a:lnTo>
                <a:lnTo>
                  <a:pt x="4660540" y="0"/>
                </a:lnTo>
                <a:lnTo>
                  <a:pt x="3992331" y="0"/>
                </a:lnTo>
                <a:lnTo>
                  <a:pt x="3959884" y="0"/>
                </a:lnTo>
                <a:lnTo>
                  <a:pt x="3201027" y="0"/>
                </a:lnTo>
                <a:lnTo>
                  <a:pt x="3196878" y="0"/>
                </a:lnTo>
                <a:lnTo>
                  <a:pt x="2405574" y="0"/>
                </a:lnTo>
                <a:lnTo>
                  <a:pt x="2394264" y="2311"/>
                </a:lnTo>
                <a:lnTo>
                  <a:pt x="2382954" y="0"/>
                </a:lnTo>
                <a:lnTo>
                  <a:pt x="1680756" y="0"/>
                </a:lnTo>
                <a:lnTo>
                  <a:pt x="1587501" y="0"/>
                </a:lnTo>
                <a:lnTo>
                  <a:pt x="910736" y="0"/>
                </a:lnTo>
                <a:lnTo>
                  <a:pt x="885303" y="0"/>
                </a:lnTo>
                <a:lnTo>
                  <a:pt x="115283" y="0"/>
                </a:lnTo>
                <a:cubicBezTo>
                  <a:pt x="51624" y="0"/>
                  <a:pt x="0" y="52223"/>
                  <a:pt x="0" y="116620"/>
                </a:cubicBezTo>
                <a:lnTo>
                  <a:pt x="0" y="585426"/>
                </a:lnTo>
                <a:cubicBezTo>
                  <a:pt x="0" y="649823"/>
                  <a:pt x="51624" y="702044"/>
                  <a:pt x="115283" y="702044"/>
                </a:cubicBezTo>
                <a:lnTo>
                  <a:pt x="405911" y="702044"/>
                </a:lnTo>
                <a:lnTo>
                  <a:pt x="405722" y="702791"/>
                </a:lnTo>
                <a:lnTo>
                  <a:pt x="647170" y="702791"/>
                </a:lnTo>
                <a:lnTo>
                  <a:pt x="648260" y="702046"/>
                </a:lnTo>
                <a:lnTo>
                  <a:pt x="910736" y="702046"/>
                </a:lnTo>
                <a:lnTo>
                  <a:pt x="910746" y="702044"/>
                </a:lnTo>
                <a:lnTo>
                  <a:pt x="1175931" y="702044"/>
                </a:lnTo>
                <a:lnTo>
                  <a:pt x="1175742" y="702791"/>
                </a:lnTo>
                <a:lnTo>
                  <a:pt x="1417190" y="702791"/>
                </a:lnTo>
                <a:lnTo>
                  <a:pt x="1418280" y="702046"/>
                </a:lnTo>
                <a:lnTo>
                  <a:pt x="1680756" y="702046"/>
                </a:lnTo>
                <a:lnTo>
                  <a:pt x="1680766" y="702044"/>
                </a:lnTo>
                <a:lnTo>
                  <a:pt x="1878129" y="702044"/>
                </a:lnTo>
                <a:lnTo>
                  <a:pt x="1877940" y="702791"/>
                </a:lnTo>
                <a:lnTo>
                  <a:pt x="2119388" y="702791"/>
                </a:lnTo>
                <a:lnTo>
                  <a:pt x="2120478" y="702046"/>
                </a:lnTo>
                <a:lnTo>
                  <a:pt x="2382954" y="702046"/>
                </a:lnTo>
                <a:lnTo>
                  <a:pt x="2394269" y="699735"/>
                </a:lnTo>
                <a:lnTo>
                  <a:pt x="2405574" y="702044"/>
                </a:lnTo>
                <a:lnTo>
                  <a:pt x="2696202" y="702044"/>
                </a:lnTo>
                <a:lnTo>
                  <a:pt x="2696013" y="702791"/>
                </a:lnTo>
                <a:lnTo>
                  <a:pt x="2937461" y="702791"/>
                </a:lnTo>
                <a:lnTo>
                  <a:pt x="2938551" y="702046"/>
                </a:lnTo>
                <a:lnTo>
                  <a:pt x="3201027" y="702046"/>
                </a:lnTo>
                <a:lnTo>
                  <a:pt x="3201036" y="702044"/>
                </a:lnTo>
                <a:lnTo>
                  <a:pt x="3487506" y="702044"/>
                </a:lnTo>
                <a:lnTo>
                  <a:pt x="3487317" y="702791"/>
                </a:lnTo>
                <a:lnTo>
                  <a:pt x="3728765" y="702791"/>
                </a:lnTo>
                <a:lnTo>
                  <a:pt x="3729855" y="702046"/>
                </a:lnTo>
                <a:lnTo>
                  <a:pt x="3992331" y="702046"/>
                </a:lnTo>
                <a:lnTo>
                  <a:pt x="3992341" y="702044"/>
                </a:lnTo>
                <a:lnTo>
                  <a:pt x="4250512" y="702044"/>
                </a:lnTo>
                <a:lnTo>
                  <a:pt x="4250323" y="702791"/>
                </a:lnTo>
                <a:lnTo>
                  <a:pt x="4491771" y="702791"/>
                </a:lnTo>
                <a:lnTo>
                  <a:pt x="4492861" y="702046"/>
                </a:lnTo>
                <a:lnTo>
                  <a:pt x="4755337" y="702046"/>
                </a:lnTo>
                <a:lnTo>
                  <a:pt x="4755346" y="702044"/>
                </a:lnTo>
                <a:lnTo>
                  <a:pt x="4951168" y="702044"/>
                </a:lnTo>
                <a:lnTo>
                  <a:pt x="4950979" y="702791"/>
                </a:lnTo>
                <a:lnTo>
                  <a:pt x="5192427" y="702791"/>
                </a:lnTo>
                <a:lnTo>
                  <a:pt x="5193517" y="702046"/>
                </a:lnTo>
                <a:lnTo>
                  <a:pt x="5455993" y="702046"/>
                </a:lnTo>
                <a:lnTo>
                  <a:pt x="5456002" y="702044"/>
                </a:lnTo>
                <a:lnTo>
                  <a:pt x="5644177" y="702044"/>
                </a:lnTo>
                <a:lnTo>
                  <a:pt x="5643988" y="702791"/>
                </a:lnTo>
                <a:lnTo>
                  <a:pt x="5885436" y="702791"/>
                </a:lnTo>
                <a:lnTo>
                  <a:pt x="5886526" y="702046"/>
                </a:lnTo>
                <a:lnTo>
                  <a:pt x="6149002" y="702046"/>
                </a:lnTo>
                <a:lnTo>
                  <a:pt x="6149011" y="702044"/>
                </a:lnTo>
                <a:lnTo>
                  <a:pt x="6407183" y="702044"/>
                </a:lnTo>
                <a:lnTo>
                  <a:pt x="6406994" y="702791"/>
                </a:lnTo>
                <a:lnTo>
                  <a:pt x="6648442" y="702791"/>
                </a:lnTo>
                <a:lnTo>
                  <a:pt x="6649532" y="702046"/>
                </a:lnTo>
                <a:lnTo>
                  <a:pt x="6737733" y="702046"/>
                </a:lnTo>
                <a:lnTo>
                  <a:pt x="6737545" y="702791"/>
                </a:lnTo>
                <a:lnTo>
                  <a:pt x="6978992" y="702791"/>
                </a:lnTo>
                <a:lnTo>
                  <a:pt x="6980083" y="702046"/>
                </a:lnTo>
                <a:lnTo>
                  <a:pt x="7242559" y="702046"/>
                </a:lnTo>
                <a:lnTo>
                  <a:pt x="7242569" y="702044"/>
                </a:lnTo>
                <a:lnTo>
                  <a:pt x="7441328" y="702044"/>
                </a:lnTo>
                <a:lnTo>
                  <a:pt x="7441138" y="702791"/>
                </a:lnTo>
                <a:lnTo>
                  <a:pt x="7682586" y="702791"/>
                </a:lnTo>
                <a:lnTo>
                  <a:pt x="7683676" y="702046"/>
                </a:lnTo>
                <a:lnTo>
                  <a:pt x="7946153" y="702046"/>
                </a:lnTo>
                <a:lnTo>
                  <a:pt x="7946164" y="702044"/>
                </a:lnTo>
                <a:lnTo>
                  <a:pt x="8080842" y="702044"/>
                </a:lnTo>
                <a:lnTo>
                  <a:pt x="8051790" y="816657"/>
                </a:lnTo>
                <a:cubicBezTo>
                  <a:pt x="8044182" y="846675"/>
                  <a:pt x="8077315" y="870255"/>
                  <a:pt x="8102677" y="852903"/>
                </a:cubicBezTo>
                <a:lnTo>
                  <a:pt x="8323191" y="702046"/>
                </a:lnTo>
                <a:lnTo>
                  <a:pt x="8585667" y="702046"/>
                </a:lnTo>
                <a:cubicBezTo>
                  <a:pt x="8649326" y="702046"/>
                  <a:pt x="8700950" y="649823"/>
                  <a:pt x="8700950" y="585428"/>
                </a:cubicBezTo>
                <a:lnTo>
                  <a:pt x="8700950" y="116620"/>
                </a:lnTo>
                <a:cubicBezTo>
                  <a:pt x="8700950" y="52223"/>
                  <a:pt x="8649326" y="0"/>
                  <a:pt x="8585667" y="0"/>
                </a:cubicBezTo>
                <a:close/>
              </a:path>
            </a:pathLst>
          </a:custGeom>
          <a:solidFill>
            <a:schemeClr val="accent1"/>
          </a:solidFill>
          <a:ln w="9525" cap="flat">
            <a:noFill/>
            <a:prstDash val="solid"/>
            <a:miter/>
          </a:ln>
        </p:spPr>
        <p:txBody>
          <a:bodyPr wrap="square" rtlCol="0" anchor="ctr">
            <a:noAutofit/>
          </a:bodyPr>
          <a:lstStyle/>
          <a:p>
            <a:endParaRPr lang="en-US"/>
          </a:p>
        </p:txBody>
      </p:sp>
      <p:sp>
        <p:nvSpPr>
          <p:cNvPr id="3" name="Rechteck 2">
            <a:extLst>
              <a:ext uri="{FF2B5EF4-FFF2-40B4-BE49-F238E27FC236}">
                <a16:creationId xmlns:a16="http://schemas.microsoft.com/office/drawing/2014/main" id="{45D41542-A650-B6E8-49B9-3C55F36426F0}"/>
              </a:ext>
            </a:extLst>
          </p:cNvPr>
          <p:cNvSpPr/>
          <p:nvPr userDrawn="1"/>
        </p:nvSpPr>
        <p:spPr>
          <a:xfrm>
            <a:off x="371475" y="2606814"/>
            <a:ext cx="11454991" cy="388288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hteck 3">
            <a:extLst>
              <a:ext uri="{FF2B5EF4-FFF2-40B4-BE49-F238E27FC236}">
                <a16:creationId xmlns:a16="http://schemas.microsoft.com/office/drawing/2014/main" id="{7953001D-698A-92B7-C8F4-405DF32833B6}"/>
              </a:ext>
            </a:extLst>
          </p:cNvPr>
          <p:cNvSpPr/>
          <p:nvPr userDrawn="1"/>
        </p:nvSpPr>
        <p:spPr>
          <a:xfrm>
            <a:off x="2182950" y="723635"/>
            <a:ext cx="663488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indent="0" fontAlgn="base">
              <a:spcAft>
                <a:spcPct val="0"/>
              </a:spcAft>
              <a:buNone/>
            </a:pPr>
            <a:r>
              <a:rPr lang="de-DE" sz="2400" b="1" kern="0" dirty="0">
                <a:solidFill>
                  <a:schemeClr val="tx2"/>
                </a:solidFill>
                <a:latin typeface="Arial" panose="020B0604020202020204" pitchFamily="34" charset="0"/>
                <a:cs typeface="Arial" panose="020B0604020202020204" pitchFamily="34" charset="0"/>
              </a:rPr>
              <a:t>Ausgewählte Bilder und Texte reflektieren</a:t>
            </a:r>
          </a:p>
        </p:txBody>
      </p:sp>
      <p:cxnSp>
        <p:nvCxnSpPr>
          <p:cNvPr id="5" name="Gerade Verbindung 4">
            <a:extLst>
              <a:ext uri="{FF2B5EF4-FFF2-40B4-BE49-F238E27FC236}">
                <a16:creationId xmlns:a16="http://schemas.microsoft.com/office/drawing/2014/main" id="{71EF46E2-9212-5F54-BA02-F58336B139CC}"/>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Textfeld 5">
            <a:extLst>
              <a:ext uri="{FF2B5EF4-FFF2-40B4-BE49-F238E27FC236}">
                <a16:creationId xmlns:a16="http://schemas.microsoft.com/office/drawing/2014/main" id="{B4020BA3-32E5-961C-AB7E-47EE71EF8F56}"/>
              </a:ext>
            </a:extLst>
          </p:cNvPr>
          <p:cNvSpPr txBox="1"/>
          <p:nvPr userDrawn="1"/>
        </p:nvSpPr>
        <p:spPr>
          <a:xfrm>
            <a:off x="2182949" y="1439417"/>
            <a:ext cx="8700951" cy="699404"/>
          </a:xfrm>
          <a:prstGeom prst="rect">
            <a:avLst/>
          </a:prstGeom>
          <a:noFill/>
        </p:spPr>
        <p:txBody>
          <a:bodyPr wrap="square" lIns="108000" tIns="72000" rIns="540000" bIns="72000">
            <a:spAutoFit/>
          </a:bodyPr>
          <a:lstStyle/>
          <a:p>
            <a:r>
              <a:rPr lang="de-DE" b="1" dirty="0">
                <a:solidFill>
                  <a:schemeClr val="bg1"/>
                </a:solidFill>
                <a:latin typeface="Arial" panose="020B0604020202020204" pitchFamily="34" charset="0"/>
                <a:cs typeface="Arial" panose="020B0604020202020204" pitchFamily="34" charset="0"/>
              </a:rPr>
              <a:t>„Die Spatzenfamilie berichtet aufgeregt, dass ihr Nest vom Baum geweht ist. Es liegt nun nicht weit von der Igelhöhle entfernt auf dem Boden.“</a:t>
            </a:r>
          </a:p>
        </p:txBody>
      </p:sp>
      <p:pic>
        <p:nvPicPr>
          <p:cNvPr id="8" name="Grafik 7">
            <a:extLst>
              <a:ext uri="{FF2B5EF4-FFF2-40B4-BE49-F238E27FC236}">
                <a16:creationId xmlns:a16="http://schemas.microsoft.com/office/drawing/2014/main" id="{23C8EBE1-2F1D-B306-1E71-A49E9654299A}"/>
              </a:ext>
            </a:extLst>
          </p:cNvPr>
          <p:cNvPicPr>
            <a:picLocks noChangeAspect="1"/>
          </p:cNvPicPr>
          <p:nvPr userDrawn="1"/>
        </p:nvPicPr>
        <p:blipFill>
          <a:blip r:embed="rId3" cstate="print">
            <a:grayscl/>
            <a:extLst>
              <a:ext uri="{28A0092B-C50C-407E-A947-70E740481C1C}">
                <a14:useLocalDpi xmlns:a14="http://schemas.microsoft.com/office/drawing/2010/main" val="0"/>
              </a:ext>
            </a:extLst>
          </a:blip>
          <a:stretch>
            <a:fillRect/>
          </a:stretch>
        </p:blipFill>
        <p:spPr>
          <a:xfrm>
            <a:off x="4741707" y="2704057"/>
            <a:ext cx="1549368" cy="1226583"/>
          </a:xfrm>
          <a:prstGeom prst="rect">
            <a:avLst/>
          </a:prstGeom>
        </p:spPr>
      </p:pic>
      <p:pic>
        <p:nvPicPr>
          <p:cNvPr id="9" name="Grafik 8">
            <a:extLst>
              <a:ext uri="{FF2B5EF4-FFF2-40B4-BE49-F238E27FC236}">
                <a16:creationId xmlns:a16="http://schemas.microsoft.com/office/drawing/2014/main" id="{6369CD8D-15DE-8EBA-3CA4-FF0B76E556A5}"/>
              </a:ext>
            </a:extLst>
          </p:cNvPr>
          <p:cNvPicPr>
            <a:picLocks noChangeAspect="1"/>
          </p:cNvPicPr>
          <p:nvPr userDrawn="1"/>
        </p:nvPicPr>
        <p:blipFill>
          <a:blip r:embed="rId4" cstate="print">
            <a:grayscl/>
            <a:extLst>
              <a:ext uri="{28A0092B-C50C-407E-A947-70E740481C1C}">
                <a14:useLocalDpi xmlns:a14="http://schemas.microsoft.com/office/drawing/2010/main" val="0"/>
              </a:ext>
            </a:extLst>
          </a:blip>
          <a:stretch>
            <a:fillRect/>
          </a:stretch>
        </p:blipFill>
        <p:spPr>
          <a:xfrm>
            <a:off x="7961849" y="2704057"/>
            <a:ext cx="2038627" cy="1226583"/>
          </a:xfrm>
          <a:prstGeom prst="rect">
            <a:avLst/>
          </a:prstGeom>
        </p:spPr>
      </p:pic>
      <p:pic>
        <p:nvPicPr>
          <p:cNvPr id="10" name="Grafik 9">
            <a:extLst>
              <a:ext uri="{FF2B5EF4-FFF2-40B4-BE49-F238E27FC236}">
                <a16:creationId xmlns:a16="http://schemas.microsoft.com/office/drawing/2014/main" id="{1FB89E8A-950E-C457-53C4-5C2316D7F16D}"/>
              </a:ext>
            </a:extLst>
          </p:cNvPr>
          <p:cNvPicPr>
            <a:picLocks noChangeAspect="1"/>
          </p:cNvPicPr>
          <p:nvPr userDrawn="1"/>
        </p:nvPicPr>
        <p:blipFill>
          <a:blip r:embed="rId5" cstate="print">
            <a:grayscl/>
            <a:extLst>
              <a:ext uri="{28A0092B-C50C-407E-A947-70E740481C1C}">
                <a14:useLocalDpi xmlns:a14="http://schemas.microsoft.com/office/drawing/2010/main" val="0"/>
              </a:ext>
            </a:extLst>
          </a:blip>
          <a:stretch>
            <a:fillRect/>
          </a:stretch>
        </p:blipFill>
        <p:spPr>
          <a:xfrm>
            <a:off x="1072620" y="3971000"/>
            <a:ext cx="865422" cy="1226583"/>
          </a:xfrm>
          <a:prstGeom prst="rect">
            <a:avLst/>
          </a:prstGeom>
        </p:spPr>
      </p:pic>
      <p:pic>
        <p:nvPicPr>
          <p:cNvPr id="12" name="Grafik 11">
            <a:extLst>
              <a:ext uri="{FF2B5EF4-FFF2-40B4-BE49-F238E27FC236}">
                <a16:creationId xmlns:a16="http://schemas.microsoft.com/office/drawing/2014/main" id="{E637876D-2F63-BC7D-6119-3308B2CAB8B2}"/>
              </a:ext>
            </a:extLst>
          </p:cNvPr>
          <p:cNvPicPr>
            <a:picLocks noChangeAspect="1"/>
          </p:cNvPicPr>
          <p:nvPr userDrawn="1"/>
        </p:nvPicPr>
        <p:blipFill>
          <a:blip r:embed="rId6" cstate="print">
            <a:grayscl/>
            <a:extLst>
              <a:ext uri="{28A0092B-C50C-407E-A947-70E740481C1C}">
                <a14:useLocalDpi xmlns:a14="http://schemas.microsoft.com/office/drawing/2010/main" val="0"/>
              </a:ext>
            </a:extLst>
          </a:blip>
          <a:stretch>
            <a:fillRect/>
          </a:stretch>
        </p:blipFill>
        <p:spPr>
          <a:xfrm>
            <a:off x="2012102" y="3970999"/>
            <a:ext cx="3084454" cy="1225213"/>
          </a:xfrm>
          <a:prstGeom prst="rect">
            <a:avLst/>
          </a:prstGeom>
        </p:spPr>
      </p:pic>
      <p:pic>
        <p:nvPicPr>
          <p:cNvPr id="13" name="Grafik 12">
            <a:extLst>
              <a:ext uri="{FF2B5EF4-FFF2-40B4-BE49-F238E27FC236}">
                <a16:creationId xmlns:a16="http://schemas.microsoft.com/office/drawing/2014/main" id="{17BE892B-CA67-262D-9AB9-8015AAB1CC91}"/>
              </a:ext>
            </a:extLst>
          </p:cNvPr>
          <p:cNvPicPr>
            <a:picLocks noChangeAspect="1"/>
          </p:cNvPicPr>
          <p:nvPr userDrawn="1"/>
        </p:nvPicPr>
        <p:blipFill>
          <a:blip r:embed="rId7" cstate="print">
            <a:grayscl/>
            <a:extLst>
              <a:ext uri="{28A0092B-C50C-407E-A947-70E740481C1C}">
                <a14:useLocalDpi xmlns:a14="http://schemas.microsoft.com/office/drawing/2010/main" val="0"/>
              </a:ext>
            </a:extLst>
          </a:blip>
          <a:stretch>
            <a:fillRect/>
          </a:stretch>
        </p:blipFill>
        <p:spPr>
          <a:xfrm>
            <a:off x="6560017" y="3975299"/>
            <a:ext cx="1446142" cy="1225205"/>
          </a:xfrm>
          <a:prstGeom prst="rect">
            <a:avLst/>
          </a:prstGeom>
        </p:spPr>
      </p:pic>
      <p:pic>
        <p:nvPicPr>
          <p:cNvPr id="14" name="Grafik 13">
            <a:extLst>
              <a:ext uri="{FF2B5EF4-FFF2-40B4-BE49-F238E27FC236}">
                <a16:creationId xmlns:a16="http://schemas.microsoft.com/office/drawing/2014/main" id="{A51B0927-630A-0B7E-C274-D9FBC74CDF3F}"/>
              </a:ext>
            </a:extLst>
          </p:cNvPr>
          <p:cNvPicPr>
            <a:picLocks noChangeAspect="1"/>
          </p:cNvPicPr>
          <p:nvPr userDrawn="1"/>
        </p:nvPicPr>
        <p:blipFill>
          <a:blip r:embed="rId8" cstate="print">
            <a:grayscl/>
            <a:extLst>
              <a:ext uri="{28A0092B-C50C-407E-A947-70E740481C1C}">
                <a14:useLocalDpi xmlns:a14="http://schemas.microsoft.com/office/drawing/2010/main" val="0"/>
              </a:ext>
            </a:extLst>
          </a:blip>
          <a:stretch>
            <a:fillRect/>
          </a:stretch>
        </p:blipFill>
        <p:spPr>
          <a:xfrm>
            <a:off x="2411644" y="5256900"/>
            <a:ext cx="1039803" cy="1223298"/>
          </a:xfrm>
          <a:prstGeom prst="rect">
            <a:avLst/>
          </a:prstGeom>
        </p:spPr>
      </p:pic>
      <p:pic>
        <p:nvPicPr>
          <p:cNvPr id="15" name="Grafik 14">
            <a:extLst>
              <a:ext uri="{FF2B5EF4-FFF2-40B4-BE49-F238E27FC236}">
                <a16:creationId xmlns:a16="http://schemas.microsoft.com/office/drawing/2014/main" id="{5FB60133-5831-5A35-E7CB-F13464804BDB}"/>
              </a:ext>
            </a:extLst>
          </p:cNvPr>
          <p:cNvPicPr>
            <a:picLocks noChangeAspect="1"/>
          </p:cNvPicPr>
          <p:nvPr userDrawn="1"/>
        </p:nvPicPr>
        <p:blipFill>
          <a:blip r:embed="rId9" cstate="print">
            <a:grayscl/>
            <a:extLst>
              <a:ext uri="{28A0092B-C50C-407E-A947-70E740481C1C}">
                <a14:useLocalDpi xmlns:a14="http://schemas.microsoft.com/office/drawing/2010/main" val="0"/>
              </a:ext>
            </a:extLst>
          </a:blip>
          <a:stretch>
            <a:fillRect/>
          </a:stretch>
        </p:blipFill>
        <p:spPr>
          <a:xfrm>
            <a:off x="3526058" y="5256900"/>
            <a:ext cx="2975590" cy="1223298"/>
          </a:xfrm>
          <a:prstGeom prst="rect">
            <a:avLst/>
          </a:prstGeom>
        </p:spPr>
      </p:pic>
      <p:pic>
        <p:nvPicPr>
          <p:cNvPr id="16" name="Grafik 15">
            <a:extLst>
              <a:ext uri="{FF2B5EF4-FFF2-40B4-BE49-F238E27FC236}">
                <a16:creationId xmlns:a16="http://schemas.microsoft.com/office/drawing/2014/main" id="{80CD5A26-8B1C-A8EE-E1CB-2559196F58E3}"/>
              </a:ext>
            </a:extLst>
          </p:cNvPr>
          <p:cNvPicPr>
            <a:picLocks noChangeAspect="1"/>
          </p:cNvPicPr>
          <p:nvPr userDrawn="1"/>
        </p:nvPicPr>
        <p:blipFill>
          <a:blip r:embed="rId10" cstate="print">
            <a:grayscl/>
            <a:extLst>
              <a:ext uri="{28A0092B-C50C-407E-A947-70E740481C1C}">
                <a14:useLocalDpi xmlns:a14="http://schemas.microsoft.com/office/drawing/2010/main" val="0"/>
              </a:ext>
            </a:extLst>
          </a:blip>
          <a:stretch>
            <a:fillRect/>
          </a:stretch>
        </p:blipFill>
        <p:spPr>
          <a:xfrm>
            <a:off x="6552416" y="5254994"/>
            <a:ext cx="1261857" cy="1229890"/>
          </a:xfrm>
          <a:prstGeom prst="rect">
            <a:avLst/>
          </a:prstGeom>
        </p:spPr>
      </p:pic>
      <p:pic>
        <p:nvPicPr>
          <p:cNvPr id="17" name="Grafik 16">
            <a:extLst>
              <a:ext uri="{FF2B5EF4-FFF2-40B4-BE49-F238E27FC236}">
                <a16:creationId xmlns:a16="http://schemas.microsoft.com/office/drawing/2014/main" id="{7E20D453-D034-A160-66F9-6129356F279A}"/>
              </a:ext>
            </a:extLst>
          </p:cNvPr>
          <p:cNvPicPr>
            <a:picLocks noChangeAspect="1"/>
          </p:cNvPicPr>
          <p:nvPr userDrawn="1"/>
        </p:nvPicPr>
        <p:blipFill>
          <a:blip r:embed="rId11" cstate="print">
            <a:grayscl/>
            <a:extLst>
              <a:ext uri="{28A0092B-C50C-407E-A947-70E740481C1C}">
                <a14:useLocalDpi xmlns:a14="http://schemas.microsoft.com/office/drawing/2010/main" val="0"/>
              </a:ext>
            </a:extLst>
          </a:blip>
          <a:stretch>
            <a:fillRect/>
          </a:stretch>
        </p:blipFill>
        <p:spPr>
          <a:xfrm>
            <a:off x="7898897" y="5254994"/>
            <a:ext cx="1651961" cy="1225205"/>
          </a:xfrm>
          <a:prstGeom prst="rect">
            <a:avLst/>
          </a:prstGeom>
        </p:spPr>
      </p:pic>
      <p:pic>
        <p:nvPicPr>
          <p:cNvPr id="18" name="Grafik 17">
            <a:extLst>
              <a:ext uri="{FF2B5EF4-FFF2-40B4-BE49-F238E27FC236}">
                <a16:creationId xmlns:a16="http://schemas.microsoft.com/office/drawing/2014/main" id="{1A301ECA-634B-A765-2209-B5859289E89A}"/>
              </a:ext>
            </a:extLst>
          </p:cNvPr>
          <p:cNvPicPr>
            <a:picLocks noChangeAspect="1"/>
          </p:cNvPicPr>
          <p:nvPr userDrawn="1"/>
        </p:nvPicPr>
        <p:blipFill>
          <a:blip r:embed="rId12" cstate="print">
            <a:grayscl/>
            <a:extLst>
              <a:ext uri="{28A0092B-C50C-407E-A947-70E740481C1C}">
                <a14:useLocalDpi xmlns:a14="http://schemas.microsoft.com/office/drawing/2010/main" val="0"/>
              </a:ext>
            </a:extLst>
          </a:blip>
          <a:stretch>
            <a:fillRect/>
          </a:stretch>
        </p:blipFill>
        <p:spPr>
          <a:xfrm>
            <a:off x="9625299" y="5250309"/>
            <a:ext cx="1404386" cy="1229659"/>
          </a:xfrm>
          <a:prstGeom prst="rect">
            <a:avLst/>
          </a:prstGeom>
        </p:spPr>
      </p:pic>
      <p:pic>
        <p:nvPicPr>
          <p:cNvPr id="19" name="Grafik 18">
            <a:extLst>
              <a:ext uri="{FF2B5EF4-FFF2-40B4-BE49-F238E27FC236}">
                <a16:creationId xmlns:a16="http://schemas.microsoft.com/office/drawing/2014/main" id="{DA33066B-2770-F523-7C1B-18A59DFBF5FC}"/>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809746" y="2737390"/>
            <a:ext cx="3706612" cy="953834"/>
          </a:xfrm>
          <a:prstGeom prst="rect">
            <a:avLst/>
          </a:prstGeom>
        </p:spPr>
      </p:pic>
      <p:sp>
        <p:nvSpPr>
          <p:cNvPr id="20" name="Oval 19">
            <a:extLst>
              <a:ext uri="{FF2B5EF4-FFF2-40B4-BE49-F238E27FC236}">
                <a16:creationId xmlns:a16="http://schemas.microsoft.com/office/drawing/2014/main" id="{88660767-FA8D-1845-E165-2C2BEA543F5D}"/>
              </a:ext>
            </a:extLst>
          </p:cNvPr>
          <p:cNvSpPr/>
          <p:nvPr userDrawn="1"/>
        </p:nvSpPr>
        <p:spPr>
          <a:xfrm>
            <a:off x="4692359" y="2618933"/>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a:t>
            </a:r>
          </a:p>
        </p:txBody>
      </p:sp>
      <p:grpSp>
        <p:nvGrpSpPr>
          <p:cNvPr id="21" name="Gruppieren 20">
            <a:extLst>
              <a:ext uri="{FF2B5EF4-FFF2-40B4-BE49-F238E27FC236}">
                <a16:creationId xmlns:a16="http://schemas.microsoft.com/office/drawing/2014/main" id="{4F0C5C4F-3970-33B0-343E-E773EA9FC719}"/>
              </a:ext>
            </a:extLst>
          </p:cNvPr>
          <p:cNvGrpSpPr/>
          <p:nvPr userDrawn="1"/>
        </p:nvGrpSpPr>
        <p:grpSpPr>
          <a:xfrm>
            <a:off x="6334904" y="2618933"/>
            <a:ext cx="1552885" cy="1311707"/>
            <a:chOff x="6334904" y="2618933"/>
            <a:chExt cx="1552885" cy="1311707"/>
          </a:xfrm>
        </p:grpSpPr>
        <p:pic>
          <p:nvPicPr>
            <p:cNvPr id="22" name="Grafik 21">
              <a:extLst>
                <a:ext uri="{FF2B5EF4-FFF2-40B4-BE49-F238E27FC236}">
                  <a16:creationId xmlns:a16="http://schemas.microsoft.com/office/drawing/2014/main" id="{E6A14BBF-E7EE-2077-ECFC-65DAC304A2D5}"/>
                </a:ext>
              </a:extLst>
            </p:cNvPr>
            <p:cNvPicPr>
              <a:picLocks noChangeAspect="1"/>
            </p:cNvPicPr>
            <p:nvPr/>
          </p:nvPicPr>
          <p:blipFill>
            <a:blip r:embed="rId14" cstate="print">
              <a:grayscl/>
              <a:extLst>
                <a:ext uri="{28A0092B-C50C-407E-A947-70E740481C1C}">
                  <a14:useLocalDpi xmlns:a14="http://schemas.microsoft.com/office/drawing/2010/main" val="0"/>
                </a:ext>
              </a:extLst>
            </a:blip>
            <a:stretch>
              <a:fillRect/>
            </a:stretch>
          </p:blipFill>
          <p:spPr>
            <a:xfrm>
              <a:off x="6365135" y="2704057"/>
              <a:ext cx="1522654" cy="1226583"/>
            </a:xfrm>
            <a:prstGeom prst="rect">
              <a:avLst/>
            </a:prstGeom>
          </p:spPr>
        </p:pic>
        <p:sp>
          <p:nvSpPr>
            <p:cNvPr id="23" name="Oval 22">
              <a:extLst>
                <a:ext uri="{FF2B5EF4-FFF2-40B4-BE49-F238E27FC236}">
                  <a16:creationId xmlns:a16="http://schemas.microsoft.com/office/drawing/2014/main" id="{3E3BF317-F5CE-A5DA-85FD-FDCCD423735D}"/>
                </a:ext>
              </a:extLst>
            </p:cNvPr>
            <p:cNvSpPr/>
            <p:nvPr/>
          </p:nvSpPr>
          <p:spPr>
            <a:xfrm>
              <a:off x="6334904" y="2618933"/>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2</a:t>
              </a:r>
            </a:p>
          </p:txBody>
        </p:sp>
      </p:grpSp>
      <p:sp>
        <p:nvSpPr>
          <p:cNvPr id="24" name="Oval 23">
            <a:extLst>
              <a:ext uri="{FF2B5EF4-FFF2-40B4-BE49-F238E27FC236}">
                <a16:creationId xmlns:a16="http://schemas.microsoft.com/office/drawing/2014/main" id="{78686DD5-5292-1CBD-5F3F-B592F47525F8}"/>
              </a:ext>
            </a:extLst>
          </p:cNvPr>
          <p:cNvSpPr/>
          <p:nvPr userDrawn="1"/>
        </p:nvSpPr>
        <p:spPr>
          <a:xfrm>
            <a:off x="7919493" y="2618933"/>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3</a:t>
            </a:r>
          </a:p>
        </p:txBody>
      </p:sp>
      <p:sp>
        <p:nvSpPr>
          <p:cNvPr id="25" name="Oval 24">
            <a:extLst>
              <a:ext uri="{FF2B5EF4-FFF2-40B4-BE49-F238E27FC236}">
                <a16:creationId xmlns:a16="http://schemas.microsoft.com/office/drawing/2014/main" id="{185E0E33-A88D-5EE2-F576-D1994D5879F0}"/>
              </a:ext>
            </a:extLst>
          </p:cNvPr>
          <p:cNvSpPr/>
          <p:nvPr userDrawn="1"/>
        </p:nvSpPr>
        <p:spPr>
          <a:xfrm>
            <a:off x="1027656" y="3897485"/>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4</a:t>
            </a:r>
          </a:p>
        </p:txBody>
      </p:sp>
      <p:sp>
        <p:nvSpPr>
          <p:cNvPr id="26" name="Oval 25">
            <a:extLst>
              <a:ext uri="{FF2B5EF4-FFF2-40B4-BE49-F238E27FC236}">
                <a16:creationId xmlns:a16="http://schemas.microsoft.com/office/drawing/2014/main" id="{B772BC70-E444-4C19-1967-6803E76CDBEC}"/>
              </a:ext>
            </a:extLst>
          </p:cNvPr>
          <p:cNvSpPr/>
          <p:nvPr userDrawn="1"/>
        </p:nvSpPr>
        <p:spPr>
          <a:xfrm>
            <a:off x="1973366" y="3897485"/>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5</a:t>
            </a:r>
          </a:p>
        </p:txBody>
      </p:sp>
      <p:grpSp>
        <p:nvGrpSpPr>
          <p:cNvPr id="27" name="Gruppieren 26">
            <a:extLst>
              <a:ext uri="{FF2B5EF4-FFF2-40B4-BE49-F238E27FC236}">
                <a16:creationId xmlns:a16="http://schemas.microsoft.com/office/drawing/2014/main" id="{941304D5-C253-518F-2173-0C329FF9CE1A}"/>
              </a:ext>
            </a:extLst>
          </p:cNvPr>
          <p:cNvGrpSpPr/>
          <p:nvPr userDrawn="1"/>
        </p:nvGrpSpPr>
        <p:grpSpPr>
          <a:xfrm>
            <a:off x="5118522" y="3897485"/>
            <a:ext cx="1381907" cy="1303029"/>
            <a:chOff x="5118522" y="3897485"/>
            <a:chExt cx="1381907" cy="1303029"/>
          </a:xfrm>
        </p:grpSpPr>
        <p:pic>
          <p:nvPicPr>
            <p:cNvPr id="28" name="Grafik 27">
              <a:extLst>
                <a:ext uri="{FF2B5EF4-FFF2-40B4-BE49-F238E27FC236}">
                  <a16:creationId xmlns:a16="http://schemas.microsoft.com/office/drawing/2014/main" id="{481AE37B-F5FF-1919-7F22-D57D8A803A20}"/>
                </a:ext>
              </a:extLst>
            </p:cNvPr>
            <p:cNvPicPr>
              <a:picLocks noChangeAspect="1"/>
            </p:cNvPicPr>
            <p:nvPr/>
          </p:nvPicPr>
          <p:blipFill>
            <a:blip r:embed="rId15" cstate="print">
              <a:grayscl/>
              <a:extLst>
                <a:ext uri="{28A0092B-C50C-407E-A947-70E740481C1C}">
                  <a14:useLocalDpi xmlns:a14="http://schemas.microsoft.com/office/drawing/2010/main" val="0"/>
                </a:ext>
              </a:extLst>
            </a:blip>
            <a:stretch>
              <a:fillRect/>
            </a:stretch>
          </p:blipFill>
          <p:spPr>
            <a:xfrm>
              <a:off x="5167870" y="3975300"/>
              <a:ext cx="1332559" cy="1225214"/>
            </a:xfrm>
            <a:prstGeom prst="rect">
              <a:avLst/>
            </a:prstGeom>
          </p:spPr>
        </p:pic>
        <p:sp>
          <p:nvSpPr>
            <p:cNvPr id="29" name="Oval 28">
              <a:extLst>
                <a:ext uri="{FF2B5EF4-FFF2-40B4-BE49-F238E27FC236}">
                  <a16:creationId xmlns:a16="http://schemas.microsoft.com/office/drawing/2014/main" id="{2407377F-2DDF-3BE0-CA53-6BA29BA9C40B}"/>
                </a:ext>
              </a:extLst>
            </p:cNvPr>
            <p:cNvSpPr/>
            <p:nvPr/>
          </p:nvSpPr>
          <p:spPr>
            <a:xfrm>
              <a:off x="5118522" y="3897485"/>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6</a:t>
              </a:r>
            </a:p>
          </p:txBody>
        </p:sp>
      </p:grpSp>
      <p:sp>
        <p:nvSpPr>
          <p:cNvPr id="30" name="Oval 29">
            <a:extLst>
              <a:ext uri="{FF2B5EF4-FFF2-40B4-BE49-F238E27FC236}">
                <a16:creationId xmlns:a16="http://schemas.microsoft.com/office/drawing/2014/main" id="{BF898E1B-474A-C96A-9764-2538861ED44D}"/>
              </a:ext>
            </a:extLst>
          </p:cNvPr>
          <p:cNvSpPr/>
          <p:nvPr userDrawn="1"/>
        </p:nvSpPr>
        <p:spPr>
          <a:xfrm>
            <a:off x="6526290" y="3897485"/>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7</a:t>
            </a:r>
          </a:p>
        </p:txBody>
      </p:sp>
      <p:sp>
        <p:nvSpPr>
          <p:cNvPr id="34" name="Oval 33">
            <a:extLst>
              <a:ext uri="{FF2B5EF4-FFF2-40B4-BE49-F238E27FC236}">
                <a16:creationId xmlns:a16="http://schemas.microsoft.com/office/drawing/2014/main" id="{4CFE8388-50A5-540A-DD8A-5D0E1A4584E3}"/>
              </a:ext>
            </a:extLst>
          </p:cNvPr>
          <p:cNvSpPr/>
          <p:nvPr userDrawn="1"/>
        </p:nvSpPr>
        <p:spPr>
          <a:xfrm>
            <a:off x="2370573" y="5206709"/>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9</a:t>
            </a:r>
          </a:p>
        </p:txBody>
      </p:sp>
      <p:sp>
        <p:nvSpPr>
          <p:cNvPr id="35" name="Oval 34">
            <a:extLst>
              <a:ext uri="{FF2B5EF4-FFF2-40B4-BE49-F238E27FC236}">
                <a16:creationId xmlns:a16="http://schemas.microsoft.com/office/drawing/2014/main" id="{CA9D9BD1-DD16-53C6-9688-30B098A5D338}"/>
              </a:ext>
            </a:extLst>
          </p:cNvPr>
          <p:cNvSpPr/>
          <p:nvPr userDrawn="1"/>
        </p:nvSpPr>
        <p:spPr>
          <a:xfrm>
            <a:off x="3475291" y="5206709"/>
            <a:ext cx="226142"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10</a:t>
            </a:r>
          </a:p>
        </p:txBody>
      </p:sp>
      <p:sp>
        <p:nvSpPr>
          <p:cNvPr id="36" name="Oval 35">
            <a:extLst>
              <a:ext uri="{FF2B5EF4-FFF2-40B4-BE49-F238E27FC236}">
                <a16:creationId xmlns:a16="http://schemas.microsoft.com/office/drawing/2014/main" id="{A4483940-6B5D-C618-A9EE-A542CB90B31E}"/>
              </a:ext>
            </a:extLst>
          </p:cNvPr>
          <p:cNvSpPr/>
          <p:nvPr userDrawn="1"/>
        </p:nvSpPr>
        <p:spPr>
          <a:xfrm>
            <a:off x="6512896" y="5206709"/>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11</a:t>
            </a:r>
          </a:p>
        </p:txBody>
      </p:sp>
      <p:sp>
        <p:nvSpPr>
          <p:cNvPr id="37" name="Oval 36">
            <a:extLst>
              <a:ext uri="{FF2B5EF4-FFF2-40B4-BE49-F238E27FC236}">
                <a16:creationId xmlns:a16="http://schemas.microsoft.com/office/drawing/2014/main" id="{52807BFF-35E6-3BB4-DFA1-790DF685471A}"/>
              </a:ext>
            </a:extLst>
          </p:cNvPr>
          <p:cNvSpPr/>
          <p:nvPr userDrawn="1"/>
        </p:nvSpPr>
        <p:spPr>
          <a:xfrm>
            <a:off x="7839053" y="5206709"/>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12</a:t>
            </a:r>
          </a:p>
        </p:txBody>
      </p:sp>
      <p:sp>
        <p:nvSpPr>
          <p:cNvPr id="38" name="Oval 37">
            <a:extLst>
              <a:ext uri="{FF2B5EF4-FFF2-40B4-BE49-F238E27FC236}">
                <a16:creationId xmlns:a16="http://schemas.microsoft.com/office/drawing/2014/main" id="{AF636704-0660-49A9-F121-B7FF3A093AAB}"/>
              </a:ext>
            </a:extLst>
          </p:cNvPr>
          <p:cNvSpPr/>
          <p:nvPr userDrawn="1"/>
        </p:nvSpPr>
        <p:spPr>
          <a:xfrm>
            <a:off x="9580060" y="5206709"/>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13</a:t>
            </a:r>
          </a:p>
        </p:txBody>
      </p:sp>
      <p:grpSp>
        <p:nvGrpSpPr>
          <p:cNvPr id="39" name="Gruppieren 38">
            <a:extLst>
              <a:ext uri="{FF2B5EF4-FFF2-40B4-BE49-F238E27FC236}">
                <a16:creationId xmlns:a16="http://schemas.microsoft.com/office/drawing/2014/main" id="{1B59CE49-2EE5-EA60-FA3A-D93FE27EF5D9}"/>
              </a:ext>
            </a:extLst>
          </p:cNvPr>
          <p:cNvGrpSpPr/>
          <p:nvPr userDrawn="1"/>
        </p:nvGrpSpPr>
        <p:grpSpPr>
          <a:xfrm>
            <a:off x="742950" y="368301"/>
            <a:ext cx="1080000" cy="1080000"/>
            <a:chOff x="742950" y="368301"/>
            <a:chExt cx="1080000" cy="1080000"/>
          </a:xfrm>
        </p:grpSpPr>
        <p:sp>
          <p:nvSpPr>
            <p:cNvPr id="40" name="Oval 39">
              <a:extLst>
                <a:ext uri="{FF2B5EF4-FFF2-40B4-BE49-F238E27FC236}">
                  <a16:creationId xmlns:a16="http://schemas.microsoft.com/office/drawing/2014/main" id="{1BF3A8A6-F76B-5866-593E-45FDDC5C34E5}"/>
                </a:ext>
              </a:extLst>
            </p:cNvPr>
            <p:cNvSpPr/>
            <p:nvPr/>
          </p:nvSpPr>
          <p:spPr>
            <a:xfrm>
              <a:off x="742950" y="368301"/>
              <a:ext cx="1080000" cy="1080000"/>
            </a:xfrm>
            <a:prstGeom prst="ellipse">
              <a:avLst/>
            </a:prstGeom>
            <a:solidFill>
              <a:srgbClr val="EA59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dirty="0">
                <a:latin typeface="Arial" panose="020B0604020202020204" pitchFamily="34" charset="0"/>
                <a:cs typeface="Arial" panose="020B0604020202020204" pitchFamily="34" charset="0"/>
              </a:endParaRPr>
            </a:p>
          </p:txBody>
        </p:sp>
        <p:grpSp>
          <p:nvGrpSpPr>
            <p:cNvPr id="41" name="Grafik 27">
              <a:extLst>
                <a:ext uri="{FF2B5EF4-FFF2-40B4-BE49-F238E27FC236}">
                  <a16:creationId xmlns:a16="http://schemas.microsoft.com/office/drawing/2014/main" id="{5DA59E5C-FFEA-7E84-2165-6EBCF3F63CFA}"/>
                </a:ext>
              </a:extLst>
            </p:cNvPr>
            <p:cNvGrpSpPr/>
            <p:nvPr/>
          </p:nvGrpSpPr>
          <p:grpSpPr>
            <a:xfrm>
              <a:off x="917531" y="691460"/>
              <a:ext cx="343096" cy="452263"/>
              <a:chOff x="1961369" y="668054"/>
              <a:chExt cx="387083" cy="510246"/>
            </a:xfrm>
          </p:grpSpPr>
          <p:sp>
            <p:nvSpPr>
              <p:cNvPr id="57" name="Freihandform 56">
                <a:extLst>
                  <a:ext uri="{FF2B5EF4-FFF2-40B4-BE49-F238E27FC236}">
                    <a16:creationId xmlns:a16="http://schemas.microsoft.com/office/drawing/2014/main" id="{FAB50649-0546-E1C8-D41A-F930D5965391}"/>
                  </a:ext>
                </a:extLst>
              </p:cNvPr>
              <p:cNvSpPr/>
              <p:nvPr/>
            </p:nvSpPr>
            <p:spPr>
              <a:xfrm>
                <a:off x="1961369" y="668054"/>
                <a:ext cx="387083" cy="510246"/>
              </a:xfrm>
              <a:custGeom>
                <a:avLst/>
                <a:gdLst>
                  <a:gd name="connsiteX0" fmla="*/ 346178 w 387083"/>
                  <a:gd name="connsiteY0" fmla="*/ 401391 h 510246"/>
                  <a:gd name="connsiteX1" fmla="*/ 322248 w 387083"/>
                  <a:gd name="connsiteY1" fmla="*/ 367862 h 510246"/>
                  <a:gd name="connsiteX2" fmla="*/ 303298 w 387083"/>
                  <a:gd name="connsiteY2" fmla="*/ 358387 h 510246"/>
                  <a:gd name="connsiteX3" fmla="*/ 295858 w 387083"/>
                  <a:gd name="connsiteY3" fmla="*/ 360906 h 510246"/>
                  <a:gd name="connsiteX4" fmla="*/ 286310 w 387083"/>
                  <a:gd name="connsiteY4" fmla="*/ 357392 h 510246"/>
                  <a:gd name="connsiteX5" fmla="*/ 387083 w 387083"/>
                  <a:gd name="connsiteY5" fmla="*/ 307907 h 510246"/>
                  <a:gd name="connsiteX6" fmla="*/ 334299 w 387083"/>
                  <a:gd name="connsiteY6" fmla="*/ 79176 h 510246"/>
                  <a:gd name="connsiteX7" fmla="*/ 193542 w 387083"/>
                  <a:gd name="connsiteY7" fmla="*/ 0 h 510246"/>
                  <a:gd name="connsiteX8" fmla="*/ 52784 w 387083"/>
                  <a:gd name="connsiteY8" fmla="*/ 79176 h 510246"/>
                  <a:gd name="connsiteX9" fmla="*/ 0 w 387083"/>
                  <a:gd name="connsiteY9" fmla="*/ 307907 h 510246"/>
                  <a:gd name="connsiteX10" fmla="*/ 100775 w 387083"/>
                  <a:gd name="connsiteY10" fmla="*/ 357391 h 510246"/>
                  <a:gd name="connsiteX11" fmla="*/ 91227 w 387083"/>
                  <a:gd name="connsiteY11" fmla="*/ 360904 h 510246"/>
                  <a:gd name="connsiteX12" fmla="*/ 83813 w 387083"/>
                  <a:gd name="connsiteY12" fmla="*/ 358372 h 510246"/>
                  <a:gd name="connsiteX13" fmla="*/ 66533 w 387083"/>
                  <a:gd name="connsiteY13" fmla="*/ 367012 h 510246"/>
                  <a:gd name="connsiteX14" fmla="*/ 40907 w 387083"/>
                  <a:gd name="connsiteY14" fmla="*/ 401390 h 510246"/>
                  <a:gd name="connsiteX15" fmla="*/ 40480 w 387083"/>
                  <a:gd name="connsiteY15" fmla="*/ 404588 h 510246"/>
                  <a:gd name="connsiteX16" fmla="*/ 40480 w 387083"/>
                  <a:gd name="connsiteY16" fmla="*/ 404589 h 510246"/>
                  <a:gd name="connsiteX17" fmla="*/ 30376 w 387083"/>
                  <a:gd name="connsiteY17" fmla="*/ 480365 h 510246"/>
                  <a:gd name="connsiteX18" fmla="*/ 56537 w 387083"/>
                  <a:gd name="connsiteY18" fmla="*/ 510246 h 510246"/>
                  <a:gd name="connsiteX19" fmla="*/ 330547 w 387083"/>
                  <a:gd name="connsiteY19" fmla="*/ 510246 h 510246"/>
                  <a:gd name="connsiteX20" fmla="*/ 356707 w 387083"/>
                  <a:gd name="connsiteY20" fmla="*/ 480366 h 510246"/>
                  <a:gd name="connsiteX21" fmla="*/ 346178 w 387083"/>
                  <a:gd name="connsiteY21" fmla="*/ 401391 h 510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87083" h="510246">
                    <a:moveTo>
                      <a:pt x="346178" y="401391"/>
                    </a:moveTo>
                    <a:cubicBezTo>
                      <a:pt x="344251" y="386939"/>
                      <a:pt x="335289" y="374382"/>
                      <a:pt x="322248" y="367862"/>
                    </a:cubicBezTo>
                    <a:lnTo>
                      <a:pt x="303298" y="358387"/>
                    </a:lnTo>
                    <a:cubicBezTo>
                      <a:pt x="300476" y="356975"/>
                      <a:pt x="297239" y="358228"/>
                      <a:pt x="295858" y="360906"/>
                    </a:cubicBezTo>
                    <a:lnTo>
                      <a:pt x="286310" y="357392"/>
                    </a:lnTo>
                    <a:cubicBezTo>
                      <a:pt x="352143" y="339458"/>
                      <a:pt x="387083" y="307907"/>
                      <a:pt x="387083" y="307907"/>
                    </a:cubicBezTo>
                    <a:cubicBezTo>
                      <a:pt x="352444" y="240277"/>
                      <a:pt x="361791" y="137459"/>
                      <a:pt x="334299" y="79176"/>
                    </a:cubicBezTo>
                    <a:cubicBezTo>
                      <a:pt x="306807" y="20894"/>
                      <a:pt x="255123" y="0"/>
                      <a:pt x="193542" y="0"/>
                    </a:cubicBezTo>
                    <a:cubicBezTo>
                      <a:pt x="131960" y="0"/>
                      <a:pt x="80276" y="20894"/>
                      <a:pt x="52784" y="79176"/>
                    </a:cubicBezTo>
                    <a:cubicBezTo>
                      <a:pt x="25292" y="137459"/>
                      <a:pt x="34640" y="240277"/>
                      <a:pt x="0" y="307907"/>
                    </a:cubicBezTo>
                    <a:cubicBezTo>
                      <a:pt x="0" y="307907"/>
                      <a:pt x="34941" y="339457"/>
                      <a:pt x="100775" y="357391"/>
                    </a:cubicBezTo>
                    <a:lnTo>
                      <a:pt x="91227" y="360904"/>
                    </a:lnTo>
                    <a:cubicBezTo>
                      <a:pt x="89862" y="358224"/>
                      <a:pt x="86631" y="356963"/>
                      <a:pt x="83813" y="358372"/>
                    </a:cubicBezTo>
                    <a:lnTo>
                      <a:pt x="66533" y="367012"/>
                    </a:lnTo>
                    <a:cubicBezTo>
                      <a:pt x="51787" y="374385"/>
                      <a:pt x="42833" y="386939"/>
                      <a:pt x="40907" y="401390"/>
                    </a:cubicBezTo>
                    <a:lnTo>
                      <a:pt x="40480" y="404588"/>
                    </a:lnTo>
                    <a:cubicBezTo>
                      <a:pt x="40480" y="404589"/>
                      <a:pt x="40480" y="404589"/>
                      <a:pt x="40480" y="404589"/>
                    </a:cubicBezTo>
                    <a:lnTo>
                      <a:pt x="30376" y="480365"/>
                    </a:lnTo>
                    <a:cubicBezTo>
                      <a:pt x="28267" y="496188"/>
                      <a:pt x="40576" y="510246"/>
                      <a:pt x="56537" y="510246"/>
                    </a:cubicBezTo>
                    <a:lnTo>
                      <a:pt x="330547" y="510246"/>
                    </a:lnTo>
                    <a:cubicBezTo>
                      <a:pt x="346509" y="510246"/>
                      <a:pt x="358817" y="496188"/>
                      <a:pt x="356707" y="480366"/>
                    </a:cubicBezTo>
                    <a:lnTo>
                      <a:pt x="346178" y="401391"/>
                    </a:lnTo>
                    <a:close/>
                  </a:path>
                </a:pathLst>
              </a:custGeom>
              <a:solidFill>
                <a:srgbClr val="FFD7A3"/>
              </a:solidFill>
              <a:ln w="1088" cap="flat">
                <a:noFill/>
                <a:prstDash val="solid"/>
                <a:miter/>
              </a:ln>
            </p:spPr>
            <p:txBody>
              <a:bodyPr rtlCol="0" anchor="ctr"/>
              <a:lstStyle/>
              <a:p>
                <a:endParaRPr lang="en-US"/>
              </a:p>
            </p:txBody>
          </p:sp>
          <p:sp>
            <p:nvSpPr>
              <p:cNvPr id="58" name="Freihandform 57">
                <a:extLst>
                  <a:ext uri="{FF2B5EF4-FFF2-40B4-BE49-F238E27FC236}">
                    <a16:creationId xmlns:a16="http://schemas.microsoft.com/office/drawing/2014/main" id="{3DB3ED1E-50F4-E3DA-375C-1F089ECD2A63}"/>
                  </a:ext>
                </a:extLst>
              </p:cNvPr>
              <p:cNvSpPr/>
              <p:nvPr/>
            </p:nvSpPr>
            <p:spPr>
              <a:xfrm>
                <a:off x="1961369" y="668054"/>
                <a:ext cx="387083" cy="369488"/>
              </a:xfrm>
              <a:custGeom>
                <a:avLst/>
                <a:gdLst>
                  <a:gd name="connsiteX0" fmla="*/ 334299 w 387083"/>
                  <a:gd name="connsiteY0" fmla="*/ 79176 h 369488"/>
                  <a:gd name="connsiteX1" fmla="*/ 193542 w 387083"/>
                  <a:gd name="connsiteY1" fmla="*/ 0 h 369488"/>
                  <a:gd name="connsiteX2" fmla="*/ 52784 w 387083"/>
                  <a:gd name="connsiteY2" fmla="*/ 79176 h 369488"/>
                  <a:gd name="connsiteX3" fmla="*/ 0 w 387083"/>
                  <a:gd name="connsiteY3" fmla="*/ 307907 h 369488"/>
                  <a:gd name="connsiteX4" fmla="*/ 193542 w 387083"/>
                  <a:gd name="connsiteY4" fmla="*/ 369488 h 369488"/>
                  <a:gd name="connsiteX5" fmla="*/ 387083 w 387083"/>
                  <a:gd name="connsiteY5" fmla="*/ 307907 h 369488"/>
                  <a:gd name="connsiteX6" fmla="*/ 334299 w 387083"/>
                  <a:gd name="connsiteY6" fmla="*/ 79176 h 36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7083" h="369488">
                    <a:moveTo>
                      <a:pt x="334299" y="79176"/>
                    </a:moveTo>
                    <a:cubicBezTo>
                      <a:pt x="306807" y="20894"/>
                      <a:pt x="255123" y="0"/>
                      <a:pt x="193542" y="0"/>
                    </a:cubicBezTo>
                    <a:cubicBezTo>
                      <a:pt x="131960" y="0"/>
                      <a:pt x="80276" y="20894"/>
                      <a:pt x="52784" y="79176"/>
                    </a:cubicBezTo>
                    <a:cubicBezTo>
                      <a:pt x="25292" y="137459"/>
                      <a:pt x="34640" y="240277"/>
                      <a:pt x="0" y="307907"/>
                    </a:cubicBezTo>
                    <a:cubicBezTo>
                      <a:pt x="0" y="307907"/>
                      <a:pt x="68179" y="369488"/>
                      <a:pt x="193542" y="369488"/>
                    </a:cubicBezTo>
                    <a:cubicBezTo>
                      <a:pt x="318904" y="369488"/>
                      <a:pt x="387083" y="307907"/>
                      <a:pt x="387083" y="307907"/>
                    </a:cubicBezTo>
                    <a:cubicBezTo>
                      <a:pt x="352444" y="240277"/>
                      <a:pt x="361791" y="137459"/>
                      <a:pt x="334299" y="79176"/>
                    </a:cubicBezTo>
                    <a:close/>
                  </a:path>
                </a:pathLst>
              </a:custGeom>
              <a:solidFill>
                <a:srgbClr val="9D6E48"/>
              </a:solidFill>
              <a:ln w="1088" cap="flat">
                <a:noFill/>
                <a:prstDash val="solid"/>
                <a:miter/>
              </a:ln>
            </p:spPr>
            <p:txBody>
              <a:bodyPr rtlCol="0" anchor="ctr"/>
              <a:lstStyle/>
              <a:p>
                <a:endParaRPr lang="en-US"/>
              </a:p>
            </p:txBody>
          </p:sp>
          <p:sp>
            <p:nvSpPr>
              <p:cNvPr id="59" name="Freihandform 58">
                <a:extLst>
                  <a:ext uri="{FF2B5EF4-FFF2-40B4-BE49-F238E27FC236}">
                    <a16:creationId xmlns:a16="http://schemas.microsoft.com/office/drawing/2014/main" id="{482BDE01-4582-04E2-D6F9-B6B7E5B42169}"/>
                  </a:ext>
                </a:extLst>
              </p:cNvPr>
              <p:cNvSpPr/>
              <p:nvPr/>
            </p:nvSpPr>
            <p:spPr>
              <a:xfrm>
                <a:off x="1961369" y="668054"/>
                <a:ext cx="210187" cy="365380"/>
              </a:xfrm>
              <a:custGeom>
                <a:avLst/>
                <a:gdLst>
                  <a:gd name="connsiteX0" fmla="*/ 140758 w 210187"/>
                  <a:gd name="connsiteY0" fmla="*/ 157253 h 365380"/>
                  <a:gd name="connsiteX1" fmla="*/ 210187 w 210187"/>
                  <a:gd name="connsiteY1" fmla="*/ 605 h 365380"/>
                  <a:gd name="connsiteX2" fmla="*/ 193542 w 210187"/>
                  <a:gd name="connsiteY2" fmla="*/ 0 h 365380"/>
                  <a:gd name="connsiteX3" fmla="*/ 52784 w 210187"/>
                  <a:gd name="connsiteY3" fmla="*/ 79176 h 365380"/>
                  <a:gd name="connsiteX4" fmla="*/ 0 w 210187"/>
                  <a:gd name="connsiteY4" fmla="*/ 307907 h 365380"/>
                  <a:gd name="connsiteX5" fmla="*/ 140758 w 210187"/>
                  <a:gd name="connsiteY5" fmla="*/ 365380 h 365380"/>
                  <a:gd name="connsiteX6" fmla="*/ 140758 w 210187"/>
                  <a:gd name="connsiteY6" fmla="*/ 157253 h 365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187" h="365380">
                    <a:moveTo>
                      <a:pt x="140758" y="157253"/>
                    </a:moveTo>
                    <a:cubicBezTo>
                      <a:pt x="140758" y="95671"/>
                      <a:pt x="163750" y="38166"/>
                      <a:pt x="210187" y="605"/>
                    </a:cubicBezTo>
                    <a:cubicBezTo>
                      <a:pt x="204719" y="241"/>
                      <a:pt x="199188" y="0"/>
                      <a:pt x="193542" y="0"/>
                    </a:cubicBezTo>
                    <a:cubicBezTo>
                      <a:pt x="131960" y="0"/>
                      <a:pt x="80276" y="20894"/>
                      <a:pt x="52784" y="79176"/>
                    </a:cubicBezTo>
                    <a:cubicBezTo>
                      <a:pt x="25292" y="137459"/>
                      <a:pt x="34640" y="240277"/>
                      <a:pt x="0" y="307907"/>
                    </a:cubicBezTo>
                    <a:cubicBezTo>
                      <a:pt x="0" y="307907"/>
                      <a:pt x="49959" y="351778"/>
                      <a:pt x="140758" y="365380"/>
                    </a:cubicBezTo>
                    <a:cubicBezTo>
                      <a:pt x="140758" y="365381"/>
                      <a:pt x="140758" y="205638"/>
                      <a:pt x="140758" y="157253"/>
                    </a:cubicBezTo>
                    <a:close/>
                  </a:path>
                </a:pathLst>
              </a:custGeom>
              <a:solidFill>
                <a:srgbClr val="8D5F3D"/>
              </a:solidFill>
              <a:ln w="1088" cap="flat">
                <a:noFill/>
                <a:prstDash val="solid"/>
                <a:miter/>
              </a:ln>
            </p:spPr>
            <p:txBody>
              <a:bodyPr rtlCol="0" anchor="ctr"/>
              <a:lstStyle/>
              <a:p>
                <a:endParaRPr lang="en-US"/>
              </a:p>
            </p:txBody>
          </p:sp>
          <p:grpSp>
            <p:nvGrpSpPr>
              <p:cNvPr id="60" name="Grafik 27">
                <a:extLst>
                  <a:ext uri="{FF2B5EF4-FFF2-40B4-BE49-F238E27FC236}">
                    <a16:creationId xmlns:a16="http://schemas.microsoft.com/office/drawing/2014/main" id="{5F3CF2E4-1361-C0A6-C0AD-D17C7C580AB8}"/>
                  </a:ext>
                </a:extLst>
              </p:cNvPr>
              <p:cNvGrpSpPr/>
              <p:nvPr/>
            </p:nvGrpSpPr>
            <p:grpSpPr>
              <a:xfrm>
                <a:off x="1991510" y="940771"/>
                <a:ext cx="326802" cy="237528"/>
                <a:chOff x="1991510" y="940771"/>
                <a:chExt cx="326802" cy="237528"/>
              </a:xfrm>
            </p:grpSpPr>
            <p:sp>
              <p:nvSpPr>
                <p:cNvPr id="78" name="Freihandform 77">
                  <a:extLst>
                    <a:ext uri="{FF2B5EF4-FFF2-40B4-BE49-F238E27FC236}">
                      <a16:creationId xmlns:a16="http://schemas.microsoft.com/office/drawing/2014/main" id="{A23C3BFA-4A54-31C9-2B26-6AEFA01F14A9}"/>
                    </a:ext>
                  </a:extLst>
                </p:cNvPr>
                <p:cNvSpPr/>
                <p:nvPr/>
              </p:nvSpPr>
              <p:spPr>
                <a:xfrm>
                  <a:off x="1991510" y="940771"/>
                  <a:ext cx="326802" cy="237528"/>
                </a:xfrm>
                <a:custGeom>
                  <a:avLst/>
                  <a:gdLst>
                    <a:gd name="connsiteX0" fmla="*/ 316463 w 326802"/>
                    <a:gd name="connsiteY0" fmla="*/ 131873 h 237528"/>
                    <a:gd name="connsiteX1" fmla="*/ 288051 w 326802"/>
                    <a:gd name="connsiteY1" fmla="*/ 96406 h 237528"/>
                    <a:gd name="connsiteX2" fmla="*/ 228216 w 326802"/>
                    <a:gd name="connsiteY2" fmla="*/ 74390 h 237528"/>
                    <a:gd name="connsiteX3" fmla="*/ 216185 w 326802"/>
                    <a:gd name="connsiteY3" fmla="*/ 57698 h 237528"/>
                    <a:gd name="connsiteX4" fmla="*/ 216185 w 326802"/>
                    <a:gd name="connsiteY4" fmla="*/ 0 h 237528"/>
                    <a:gd name="connsiteX5" fmla="*/ 110617 w 326802"/>
                    <a:gd name="connsiteY5" fmla="*/ 0 h 237528"/>
                    <a:gd name="connsiteX6" fmla="*/ 110617 w 326802"/>
                    <a:gd name="connsiteY6" fmla="*/ 57697 h 237528"/>
                    <a:gd name="connsiteX7" fmla="*/ 98587 w 326802"/>
                    <a:gd name="connsiteY7" fmla="*/ 74389 h 237528"/>
                    <a:gd name="connsiteX8" fmla="*/ 38752 w 326802"/>
                    <a:gd name="connsiteY8" fmla="*/ 96405 h 237528"/>
                    <a:gd name="connsiteX9" fmla="*/ 10340 w 326802"/>
                    <a:gd name="connsiteY9" fmla="*/ 131872 h 237528"/>
                    <a:gd name="connsiteX10" fmla="*/ 236 w 326802"/>
                    <a:gd name="connsiteY10" fmla="*/ 207648 h 237528"/>
                    <a:gd name="connsiteX11" fmla="*/ 26396 w 326802"/>
                    <a:gd name="connsiteY11" fmla="*/ 237528 h 237528"/>
                    <a:gd name="connsiteX12" fmla="*/ 300407 w 326802"/>
                    <a:gd name="connsiteY12" fmla="*/ 237528 h 237528"/>
                    <a:gd name="connsiteX13" fmla="*/ 326567 w 326802"/>
                    <a:gd name="connsiteY13" fmla="*/ 207648 h 237528"/>
                    <a:gd name="connsiteX14" fmla="*/ 316463 w 326802"/>
                    <a:gd name="connsiteY14" fmla="*/ 131873 h 23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6802" h="237528">
                      <a:moveTo>
                        <a:pt x="316463" y="131873"/>
                      </a:moveTo>
                      <a:cubicBezTo>
                        <a:pt x="314305" y="115695"/>
                        <a:pt x="303368" y="102042"/>
                        <a:pt x="288051" y="96406"/>
                      </a:cubicBezTo>
                      <a:lnTo>
                        <a:pt x="228216" y="74390"/>
                      </a:lnTo>
                      <a:cubicBezTo>
                        <a:pt x="221032" y="71995"/>
                        <a:pt x="216185" y="65272"/>
                        <a:pt x="216185" y="57698"/>
                      </a:cubicBezTo>
                      <a:lnTo>
                        <a:pt x="216185" y="0"/>
                      </a:lnTo>
                      <a:lnTo>
                        <a:pt x="110617" y="0"/>
                      </a:lnTo>
                      <a:lnTo>
                        <a:pt x="110617" y="57697"/>
                      </a:lnTo>
                      <a:cubicBezTo>
                        <a:pt x="110617" y="65271"/>
                        <a:pt x="105771" y="71994"/>
                        <a:pt x="98587" y="74389"/>
                      </a:cubicBezTo>
                      <a:lnTo>
                        <a:pt x="38752" y="96405"/>
                      </a:lnTo>
                      <a:cubicBezTo>
                        <a:pt x="23434" y="102040"/>
                        <a:pt x="12497" y="115694"/>
                        <a:pt x="10340" y="131872"/>
                      </a:cubicBezTo>
                      <a:lnTo>
                        <a:pt x="236" y="207648"/>
                      </a:lnTo>
                      <a:cubicBezTo>
                        <a:pt x="-1873" y="223470"/>
                        <a:pt x="10435" y="237528"/>
                        <a:pt x="26396" y="237528"/>
                      </a:cubicBezTo>
                      <a:lnTo>
                        <a:pt x="300407" y="237528"/>
                      </a:lnTo>
                      <a:cubicBezTo>
                        <a:pt x="316368" y="237528"/>
                        <a:pt x="328677" y="223470"/>
                        <a:pt x="326567" y="207648"/>
                      </a:cubicBezTo>
                      <a:lnTo>
                        <a:pt x="316463" y="131873"/>
                      </a:lnTo>
                      <a:close/>
                    </a:path>
                  </a:pathLst>
                </a:custGeom>
                <a:solidFill>
                  <a:srgbClr val="FFD7A3"/>
                </a:solidFill>
                <a:ln w="1088" cap="flat">
                  <a:noFill/>
                  <a:prstDash val="solid"/>
                  <a:miter/>
                </a:ln>
              </p:spPr>
              <p:txBody>
                <a:bodyPr rtlCol="0" anchor="ctr"/>
                <a:lstStyle/>
                <a:p>
                  <a:endParaRPr lang="en-US"/>
                </a:p>
              </p:txBody>
            </p:sp>
            <p:sp>
              <p:nvSpPr>
                <p:cNvPr id="79" name="Freihandform 78">
                  <a:extLst>
                    <a:ext uri="{FF2B5EF4-FFF2-40B4-BE49-F238E27FC236}">
                      <a16:creationId xmlns:a16="http://schemas.microsoft.com/office/drawing/2014/main" id="{6906C8E1-A37B-CDD8-352C-7677E7FB562A}"/>
                    </a:ext>
                  </a:extLst>
                </p:cNvPr>
                <p:cNvSpPr/>
                <p:nvPr/>
              </p:nvSpPr>
              <p:spPr>
                <a:xfrm>
                  <a:off x="2093603" y="969363"/>
                  <a:ext cx="114091" cy="46048"/>
                </a:xfrm>
                <a:custGeom>
                  <a:avLst/>
                  <a:gdLst>
                    <a:gd name="connsiteX0" fmla="*/ 8524 w 114091"/>
                    <a:gd name="connsiteY0" fmla="*/ 29107 h 46048"/>
                    <a:gd name="connsiteX1" fmla="*/ 8473 w 114091"/>
                    <a:gd name="connsiteY1" fmla="*/ 30384 h 46048"/>
                    <a:gd name="connsiteX2" fmla="*/ 8405 w 114091"/>
                    <a:gd name="connsiteY2" fmla="*/ 31038 h 46048"/>
                    <a:gd name="connsiteX3" fmla="*/ 8342 w 114091"/>
                    <a:gd name="connsiteY3" fmla="*/ 31564 h 46048"/>
                    <a:gd name="connsiteX4" fmla="*/ 8168 w 114091"/>
                    <a:gd name="connsiteY4" fmla="*/ 32566 h 46048"/>
                    <a:gd name="connsiteX5" fmla="*/ 8164 w 114091"/>
                    <a:gd name="connsiteY5" fmla="*/ 32586 h 46048"/>
                    <a:gd name="connsiteX6" fmla="*/ 0 w 114091"/>
                    <a:gd name="connsiteY6" fmla="*/ 44175 h 46048"/>
                    <a:gd name="connsiteX7" fmla="*/ 114092 w 114091"/>
                    <a:gd name="connsiteY7" fmla="*/ 733 h 46048"/>
                    <a:gd name="connsiteX8" fmla="*/ 8524 w 114091"/>
                    <a:gd name="connsiteY8" fmla="*/ 0 h 46048"/>
                    <a:gd name="connsiteX9" fmla="*/ 8524 w 114091"/>
                    <a:gd name="connsiteY9" fmla="*/ 29107 h 46048"/>
                    <a:gd name="connsiteX10" fmla="*/ 8524 w 114091"/>
                    <a:gd name="connsiteY10" fmla="*/ 29107 h 46048"/>
                    <a:gd name="connsiteX11" fmla="*/ 8524 w 114091"/>
                    <a:gd name="connsiteY11" fmla="*/ 29107 h 4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4091" h="46048">
                      <a:moveTo>
                        <a:pt x="8524" y="29107"/>
                      </a:moveTo>
                      <a:cubicBezTo>
                        <a:pt x="8524" y="29537"/>
                        <a:pt x="8505" y="29962"/>
                        <a:pt x="8473" y="30384"/>
                      </a:cubicBezTo>
                      <a:cubicBezTo>
                        <a:pt x="8458" y="30604"/>
                        <a:pt x="8429" y="30819"/>
                        <a:pt x="8405" y="31038"/>
                      </a:cubicBezTo>
                      <a:cubicBezTo>
                        <a:pt x="8385" y="31214"/>
                        <a:pt x="8367" y="31390"/>
                        <a:pt x="8342" y="31564"/>
                      </a:cubicBezTo>
                      <a:cubicBezTo>
                        <a:pt x="8295" y="31901"/>
                        <a:pt x="8234" y="32233"/>
                        <a:pt x="8168" y="32566"/>
                      </a:cubicBezTo>
                      <a:cubicBezTo>
                        <a:pt x="8167" y="32572"/>
                        <a:pt x="8166" y="32580"/>
                        <a:pt x="8164" y="32586"/>
                      </a:cubicBezTo>
                      <a:cubicBezTo>
                        <a:pt x="7187" y="37425"/>
                        <a:pt x="4219" y="41635"/>
                        <a:pt x="0" y="44175"/>
                      </a:cubicBezTo>
                      <a:cubicBezTo>
                        <a:pt x="73594" y="56888"/>
                        <a:pt x="114092" y="733"/>
                        <a:pt x="114092" y="733"/>
                      </a:cubicBezTo>
                      <a:lnTo>
                        <a:pt x="8524" y="0"/>
                      </a:lnTo>
                      <a:lnTo>
                        <a:pt x="8524" y="29107"/>
                      </a:lnTo>
                      <a:lnTo>
                        <a:pt x="8524" y="29107"/>
                      </a:lnTo>
                      <a:lnTo>
                        <a:pt x="8524" y="29107"/>
                      </a:lnTo>
                      <a:close/>
                    </a:path>
                  </a:pathLst>
                </a:custGeom>
                <a:solidFill>
                  <a:srgbClr val="FDC88E"/>
                </a:solidFill>
                <a:ln w="1088" cap="flat">
                  <a:noFill/>
                  <a:prstDash val="solid"/>
                  <a:miter/>
                </a:ln>
              </p:spPr>
              <p:txBody>
                <a:bodyPr rtlCol="0" anchor="ctr"/>
                <a:lstStyle/>
                <a:p>
                  <a:endParaRPr lang="en-US"/>
                </a:p>
              </p:txBody>
            </p:sp>
          </p:grpSp>
          <p:sp>
            <p:nvSpPr>
              <p:cNvPr id="61" name="Freihandform 60">
                <a:extLst>
                  <a:ext uri="{FF2B5EF4-FFF2-40B4-BE49-F238E27FC236}">
                    <a16:creationId xmlns:a16="http://schemas.microsoft.com/office/drawing/2014/main" id="{9D9A6D54-54C8-E015-F2B1-8FAE1501EE0C}"/>
                  </a:ext>
                </a:extLst>
              </p:cNvPr>
              <p:cNvSpPr/>
              <p:nvPr/>
            </p:nvSpPr>
            <p:spPr>
              <a:xfrm>
                <a:off x="2005356" y="782419"/>
                <a:ext cx="299109" cy="202338"/>
              </a:xfrm>
              <a:custGeom>
                <a:avLst/>
                <a:gdLst>
                  <a:gd name="connsiteX0" fmla="*/ 272718 w 299109"/>
                  <a:gd name="connsiteY0" fmla="*/ 61581 h 202338"/>
                  <a:gd name="connsiteX1" fmla="*/ 272718 w 299109"/>
                  <a:gd name="connsiteY1" fmla="*/ 43987 h 202338"/>
                  <a:gd name="connsiteX2" fmla="*/ 228731 w 299109"/>
                  <a:gd name="connsiteY2" fmla="*/ 0 h 202338"/>
                  <a:gd name="connsiteX3" fmla="*/ 70379 w 299109"/>
                  <a:gd name="connsiteY3" fmla="*/ 0 h 202338"/>
                  <a:gd name="connsiteX4" fmla="*/ 26392 w 299109"/>
                  <a:gd name="connsiteY4" fmla="*/ 43987 h 202338"/>
                  <a:gd name="connsiteX5" fmla="*/ 26392 w 299109"/>
                  <a:gd name="connsiteY5" fmla="*/ 61581 h 202338"/>
                  <a:gd name="connsiteX6" fmla="*/ 0 w 299109"/>
                  <a:gd name="connsiteY6" fmla="*/ 87973 h 202338"/>
                  <a:gd name="connsiteX7" fmla="*/ 26392 w 299109"/>
                  <a:gd name="connsiteY7" fmla="*/ 114365 h 202338"/>
                  <a:gd name="connsiteX8" fmla="*/ 26392 w 299109"/>
                  <a:gd name="connsiteY8" fmla="*/ 123163 h 202338"/>
                  <a:gd name="connsiteX9" fmla="*/ 58874 w 299109"/>
                  <a:gd name="connsiteY9" fmla="*/ 171887 h 202338"/>
                  <a:gd name="connsiteX10" fmla="*/ 115717 w 299109"/>
                  <a:gd name="connsiteY10" fmla="*/ 195572 h 202338"/>
                  <a:gd name="connsiteX11" fmla="*/ 149554 w 299109"/>
                  <a:gd name="connsiteY11" fmla="*/ 202339 h 202338"/>
                  <a:gd name="connsiteX12" fmla="*/ 149554 w 299109"/>
                  <a:gd name="connsiteY12" fmla="*/ 202339 h 202338"/>
                  <a:gd name="connsiteX13" fmla="*/ 183389 w 299109"/>
                  <a:gd name="connsiteY13" fmla="*/ 195572 h 202338"/>
                  <a:gd name="connsiteX14" fmla="*/ 240236 w 299109"/>
                  <a:gd name="connsiteY14" fmla="*/ 171886 h 202338"/>
                  <a:gd name="connsiteX15" fmla="*/ 272718 w 299109"/>
                  <a:gd name="connsiteY15" fmla="*/ 123163 h 202338"/>
                  <a:gd name="connsiteX16" fmla="*/ 272718 w 299109"/>
                  <a:gd name="connsiteY16" fmla="*/ 114365 h 202338"/>
                  <a:gd name="connsiteX17" fmla="*/ 299110 w 299109"/>
                  <a:gd name="connsiteY17" fmla="*/ 87973 h 202338"/>
                  <a:gd name="connsiteX18" fmla="*/ 272718 w 299109"/>
                  <a:gd name="connsiteY18" fmla="*/ 61581 h 20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9109" h="202338">
                    <a:moveTo>
                      <a:pt x="272718" y="61581"/>
                    </a:moveTo>
                    <a:lnTo>
                      <a:pt x="272718" y="43987"/>
                    </a:lnTo>
                    <a:cubicBezTo>
                      <a:pt x="272718" y="19694"/>
                      <a:pt x="253024" y="0"/>
                      <a:pt x="228731" y="0"/>
                    </a:cubicBezTo>
                    <a:lnTo>
                      <a:pt x="70379" y="0"/>
                    </a:lnTo>
                    <a:cubicBezTo>
                      <a:pt x="46086" y="0"/>
                      <a:pt x="26392" y="19694"/>
                      <a:pt x="26392" y="43987"/>
                    </a:cubicBezTo>
                    <a:lnTo>
                      <a:pt x="26392" y="61581"/>
                    </a:lnTo>
                    <a:cubicBezTo>
                      <a:pt x="11816" y="61581"/>
                      <a:pt x="0" y="73398"/>
                      <a:pt x="0" y="87973"/>
                    </a:cubicBezTo>
                    <a:cubicBezTo>
                      <a:pt x="0" y="102550"/>
                      <a:pt x="11816" y="114365"/>
                      <a:pt x="26392" y="114365"/>
                    </a:cubicBezTo>
                    <a:lnTo>
                      <a:pt x="26392" y="123163"/>
                    </a:lnTo>
                    <a:cubicBezTo>
                      <a:pt x="26392" y="144471"/>
                      <a:pt x="39204" y="163690"/>
                      <a:pt x="58874" y="171887"/>
                    </a:cubicBezTo>
                    <a:lnTo>
                      <a:pt x="115717" y="195572"/>
                    </a:lnTo>
                    <a:cubicBezTo>
                      <a:pt x="126439" y="200040"/>
                      <a:pt x="137939" y="202339"/>
                      <a:pt x="149554" y="202339"/>
                    </a:cubicBezTo>
                    <a:lnTo>
                      <a:pt x="149554" y="202339"/>
                    </a:lnTo>
                    <a:cubicBezTo>
                      <a:pt x="161168" y="202339"/>
                      <a:pt x="172668" y="200038"/>
                      <a:pt x="183389" y="195572"/>
                    </a:cubicBezTo>
                    <a:lnTo>
                      <a:pt x="240236" y="171886"/>
                    </a:lnTo>
                    <a:cubicBezTo>
                      <a:pt x="259905" y="163691"/>
                      <a:pt x="272718" y="144472"/>
                      <a:pt x="272718" y="123163"/>
                    </a:cubicBezTo>
                    <a:lnTo>
                      <a:pt x="272718" y="114365"/>
                    </a:lnTo>
                    <a:cubicBezTo>
                      <a:pt x="287294" y="114365"/>
                      <a:pt x="299110" y="102550"/>
                      <a:pt x="299110" y="87973"/>
                    </a:cubicBezTo>
                    <a:cubicBezTo>
                      <a:pt x="299110" y="73397"/>
                      <a:pt x="287294" y="61581"/>
                      <a:pt x="272718" y="61581"/>
                    </a:cubicBezTo>
                    <a:close/>
                  </a:path>
                </a:pathLst>
              </a:custGeom>
              <a:solidFill>
                <a:srgbClr val="FFE1B2"/>
              </a:solidFill>
              <a:ln w="1088" cap="flat">
                <a:noFill/>
                <a:prstDash val="solid"/>
                <a:miter/>
              </a:ln>
            </p:spPr>
            <p:txBody>
              <a:bodyPr rtlCol="0" anchor="ctr"/>
              <a:lstStyle/>
              <a:p>
                <a:endParaRPr lang="en-US"/>
              </a:p>
            </p:txBody>
          </p:sp>
          <p:sp>
            <p:nvSpPr>
              <p:cNvPr id="62" name="Freihandform 61">
                <a:extLst>
                  <a:ext uri="{FF2B5EF4-FFF2-40B4-BE49-F238E27FC236}">
                    <a16:creationId xmlns:a16="http://schemas.microsoft.com/office/drawing/2014/main" id="{10A58C54-1D45-7C26-151D-5D75D660F564}"/>
                  </a:ext>
                </a:extLst>
              </p:cNvPr>
              <p:cNvSpPr/>
              <p:nvPr/>
            </p:nvSpPr>
            <p:spPr>
              <a:xfrm>
                <a:off x="2005356" y="785718"/>
                <a:ext cx="226531" cy="195295"/>
              </a:xfrm>
              <a:custGeom>
                <a:avLst/>
                <a:gdLst>
                  <a:gd name="connsiteX0" fmla="*/ 226532 w 226531"/>
                  <a:gd name="connsiteY0" fmla="*/ 22681 h 195295"/>
                  <a:gd name="connsiteX1" fmla="*/ 226532 w 226531"/>
                  <a:gd name="connsiteY1" fmla="*/ 0 h 195295"/>
                  <a:gd name="connsiteX2" fmla="*/ 53676 w 226531"/>
                  <a:gd name="connsiteY2" fmla="*/ 0 h 195295"/>
                  <a:gd name="connsiteX3" fmla="*/ 26392 w 226531"/>
                  <a:gd name="connsiteY3" fmla="*/ 40688 h 195295"/>
                  <a:gd name="connsiteX4" fmla="*/ 26392 w 226531"/>
                  <a:gd name="connsiteY4" fmla="*/ 58282 h 195295"/>
                  <a:gd name="connsiteX5" fmla="*/ 0 w 226531"/>
                  <a:gd name="connsiteY5" fmla="*/ 84674 h 195295"/>
                  <a:gd name="connsiteX6" fmla="*/ 26392 w 226531"/>
                  <a:gd name="connsiteY6" fmla="*/ 111066 h 195295"/>
                  <a:gd name="connsiteX7" fmla="*/ 26392 w 226531"/>
                  <a:gd name="connsiteY7" fmla="*/ 119864 h 195295"/>
                  <a:gd name="connsiteX8" fmla="*/ 58874 w 226531"/>
                  <a:gd name="connsiteY8" fmla="*/ 168588 h 195295"/>
                  <a:gd name="connsiteX9" fmla="*/ 115716 w 226531"/>
                  <a:gd name="connsiteY9" fmla="*/ 192273 h 195295"/>
                  <a:gd name="connsiteX10" fmla="*/ 124213 w 226531"/>
                  <a:gd name="connsiteY10" fmla="*/ 195296 h 195295"/>
                  <a:gd name="connsiteX11" fmla="*/ 72573 w 226531"/>
                  <a:gd name="connsiteY11" fmla="*/ 150350 h 195295"/>
                  <a:gd name="connsiteX12" fmla="*/ 61581 w 226531"/>
                  <a:gd name="connsiteY12" fmla="*/ 122171 h 195295"/>
                  <a:gd name="connsiteX13" fmla="*/ 61581 w 226531"/>
                  <a:gd name="connsiteY13" fmla="*/ 58159 h 195295"/>
                  <a:gd name="connsiteX14" fmla="*/ 226532 w 226531"/>
                  <a:gd name="connsiteY14" fmla="*/ 22681 h 195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6531" h="195295">
                    <a:moveTo>
                      <a:pt x="226532" y="22681"/>
                    </a:moveTo>
                    <a:lnTo>
                      <a:pt x="226532" y="0"/>
                    </a:lnTo>
                    <a:lnTo>
                      <a:pt x="53676" y="0"/>
                    </a:lnTo>
                    <a:cubicBezTo>
                      <a:pt x="37669" y="6577"/>
                      <a:pt x="26392" y="22310"/>
                      <a:pt x="26392" y="40688"/>
                    </a:cubicBezTo>
                    <a:lnTo>
                      <a:pt x="26392" y="58282"/>
                    </a:lnTo>
                    <a:cubicBezTo>
                      <a:pt x="11816" y="58282"/>
                      <a:pt x="0" y="70098"/>
                      <a:pt x="0" y="84674"/>
                    </a:cubicBezTo>
                    <a:cubicBezTo>
                      <a:pt x="0" y="99251"/>
                      <a:pt x="11816" y="111066"/>
                      <a:pt x="26392" y="111066"/>
                    </a:cubicBezTo>
                    <a:lnTo>
                      <a:pt x="26392" y="119864"/>
                    </a:lnTo>
                    <a:cubicBezTo>
                      <a:pt x="26392" y="141173"/>
                      <a:pt x="39204" y="160392"/>
                      <a:pt x="58874" y="168588"/>
                    </a:cubicBezTo>
                    <a:lnTo>
                      <a:pt x="115716" y="192273"/>
                    </a:lnTo>
                    <a:cubicBezTo>
                      <a:pt x="118498" y="193432"/>
                      <a:pt x="121337" y="194430"/>
                      <a:pt x="124213" y="195296"/>
                    </a:cubicBezTo>
                    <a:cubicBezTo>
                      <a:pt x="99092" y="176919"/>
                      <a:pt x="82371" y="160854"/>
                      <a:pt x="72573" y="150350"/>
                    </a:cubicBezTo>
                    <a:cubicBezTo>
                      <a:pt x="65445" y="142707"/>
                      <a:pt x="61581" y="132622"/>
                      <a:pt x="61581" y="122171"/>
                    </a:cubicBezTo>
                    <a:lnTo>
                      <a:pt x="61581" y="58159"/>
                    </a:lnTo>
                    <a:cubicBezTo>
                      <a:pt x="89959" y="57461"/>
                      <a:pt x="179998" y="52858"/>
                      <a:pt x="226532" y="22681"/>
                    </a:cubicBezTo>
                    <a:close/>
                  </a:path>
                </a:pathLst>
              </a:custGeom>
              <a:solidFill>
                <a:srgbClr val="FFD7A3"/>
              </a:solidFill>
              <a:ln w="1088" cap="flat">
                <a:noFill/>
                <a:prstDash val="solid"/>
                <a:miter/>
              </a:ln>
            </p:spPr>
            <p:txBody>
              <a:bodyPr rtlCol="0" anchor="ctr"/>
              <a:lstStyle/>
              <a:p>
                <a:endParaRPr lang="en-US"/>
              </a:p>
            </p:txBody>
          </p:sp>
          <p:sp>
            <p:nvSpPr>
              <p:cNvPr id="63" name="Freihandform 62">
                <a:extLst>
                  <a:ext uri="{FF2B5EF4-FFF2-40B4-BE49-F238E27FC236}">
                    <a16:creationId xmlns:a16="http://schemas.microsoft.com/office/drawing/2014/main" id="{DECDD9B8-0DFC-F387-8213-EA37345FF17E}"/>
                  </a:ext>
                </a:extLst>
              </p:cNvPr>
              <p:cNvSpPr/>
              <p:nvPr/>
            </p:nvSpPr>
            <p:spPr>
              <a:xfrm>
                <a:off x="2084532" y="852798"/>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64" name="Freihandform 63">
                <a:extLst>
                  <a:ext uri="{FF2B5EF4-FFF2-40B4-BE49-F238E27FC236}">
                    <a16:creationId xmlns:a16="http://schemas.microsoft.com/office/drawing/2014/main" id="{F38FE648-974C-1092-22A2-6DC5ADD3B9FA}"/>
                  </a:ext>
                </a:extLst>
              </p:cNvPr>
              <p:cNvSpPr/>
              <p:nvPr/>
            </p:nvSpPr>
            <p:spPr>
              <a:xfrm>
                <a:off x="2207695" y="852798"/>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65" name="Freihandform 64">
                <a:extLst>
                  <a:ext uri="{FF2B5EF4-FFF2-40B4-BE49-F238E27FC236}">
                    <a16:creationId xmlns:a16="http://schemas.microsoft.com/office/drawing/2014/main" id="{211B623A-9E1F-03AC-F4D4-2830E677FEB5}"/>
                  </a:ext>
                </a:extLst>
              </p:cNvPr>
              <p:cNvSpPr/>
              <p:nvPr/>
            </p:nvSpPr>
            <p:spPr>
              <a:xfrm>
                <a:off x="2110922" y="914377"/>
                <a:ext cx="87975" cy="26634"/>
              </a:xfrm>
              <a:custGeom>
                <a:avLst/>
                <a:gdLst>
                  <a:gd name="connsiteX0" fmla="*/ 43988 w 87975"/>
                  <a:gd name="connsiteY0" fmla="*/ 26635 h 26634"/>
                  <a:gd name="connsiteX1" fmla="*/ 3850 w 87975"/>
                  <a:gd name="connsiteY1" fmla="*/ 16072 h 26634"/>
                  <a:gd name="connsiteX2" fmla="*/ 1527 w 87975"/>
                  <a:gd name="connsiteY2" fmla="*/ 3852 h 26634"/>
                  <a:gd name="connsiteX3" fmla="*/ 13747 w 87975"/>
                  <a:gd name="connsiteY3" fmla="*/ 1528 h 26634"/>
                  <a:gd name="connsiteX4" fmla="*/ 43988 w 87975"/>
                  <a:gd name="connsiteY4" fmla="*/ 9041 h 26634"/>
                  <a:gd name="connsiteX5" fmla="*/ 74229 w 87975"/>
                  <a:gd name="connsiteY5" fmla="*/ 1528 h 26634"/>
                  <a:gd name="connsiteX6" fmla="*/ 86450 w 87975"/>
                  <a:gd name="connsiteY6" fmla="*/ 3852 h 26634"/>
                  <a:gd name="connsiteX7" fmla="*/ 84126 w 87975"/>
                  <a:gd name="connsiteY7" fmla="*/ 16072 h 26634"/>
                  <a:gd name="connsiteX8" fmla="*/ 43988 w 87975"/>
                  <a:gd name="connsiteY8" fmla="*/ 26635 h 2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975" h="26634">
                    <a:moveTo>
                      <a:pt x="43988" y="26635"/>
                    </a:moveTo>
                    <a:cubicBezTo>
                      <a:pt x="28347" y="26635"/>
                      <a:pt x="13717" y="22786"/>
                      <a:pt x="3850" y="16072"/>
                    </a:cubicBezTo>
                    <a:cubicBezTo>
                      <a:pt x="-166" y="13341"/>
                      <a:pt x="-1211" y="7868"/>
                      <a:pt x="1527" y="3852"/>
                    </a:cubicBezTo>
                    <a:cubicBezTo>
                      <a:pt x="4254" y="-160"/>
                      <a:pt x="9731" y="-1205"/>
                      <a:pt x="13747" y="1528"/>
                    </a:cubicBezTo>
                    <a:cubicBezTo>
                      <a:pt x="20663" y="6231"/>
                      <a:pt x="31969" y="9041"/>
                      <a:pt x="43988" y="9041"/>
                    </a:cubicBezTo>
                    <a:cubicBezTo>
                      <a:pt x="56007" y="9041"/>
                      <a:pt x="67313" y="6231"/>
                      <a:pt x="74229" y="1528"/>
                    </a:cubicBezTo>
                    <a:cubicBezTo>
                      <a:pt x="78254" y="-1212"/>
                      <a:pt x="83718" y="-164"/>
                      <a:pt x="86450" y="3852"/>
                    </a:cubicBezTo>
                    <a:cubicBezTo>
                      <a:pt x="89186" y="7868"/>
                      <a:pt x="88142" y="13341"/>
                      <a:pt x="84126" y="16072"/>
                    </a:cubicBezTo>
                    <a:cubicBezTo>
                      <a:pt x="74260" y="22786"/>
                      <a:pt x="59629" y="26635"/>
                      <a:pt x="43988" y="26635"/>
                    </a:cubicBezTo>
                    <a:close/>
                  </a:path>
                </a:pathLst>
              </a:custGeom>
              <a:solidFill>
                <a:srgbClr val="E4B07B"/>
              </a:solidFill>
              <a:ln w="1088" cap="flat">
                <a:noFill/>
                <a:prstDash val="solid"/>
                <a:miter/>
              </a:ln>
            </p:spPr>
            <p:txBody>
              <a:bodyPr rtlCol="0" anchor="ctr"/>
              <a:lstStyle/>
              <a:p>
                <a:endParaRPr lang="en-US"/>
              </a:p>
            </p:txBody>
          </p:sp>
          <p:sp>
            <p:nvSpPr>
              <p:cNvPr id="66" name="Freihandform 65">
                <a:extLst>
                  <a:ext uri="{FF2B5EF4-FFF2-40B4-BE49-F238E27FC236}">
                    <a16:creationId xmlns:a16="http://schemas.microsoft.com/office/drawing/2014/main" id="{40859387-CBDB-F8AC-DA94-CC442CFB1D81}"/>
                  </a:ext>
                </a:extLst>
              </p:cNvPr>
              <p:cNvSpPr/>
              <p:nvPr/>
            </p:nvSpPr>
            <p:spPr>
              <a:xfrm>
                <a:off x="2043349" y="775821"/>
                <a:ext cx="194036" cy="51624"/>
              </a:xfrm>
              <a:custGeom>
                <a:avLst/>
                <a:gdLst>
                  <a:gd name="connsiteX0" fmla="*/ 5993 w 194036"/>
                  <a:gd name="connsiteY0" fmla="*/ 50585 h 51624"/>
                  <a:gd name="connsiteX1" fmla="*/ 93967 w 194036"/>
                  <a:gd name="connsiteY1" fmla="*/ 41787 h 51624"/>
                  <a:gd name="connsiteX2" fmla="*/ 111561 w 194036"/>
                  <a:gd name="connsiteY2" fmla="*/ 10997 h 51624"/>
                  <a:gd name="connsiteX3" fmla="*/ 111561 w 194036"/>
                  <a:gd name="connsiteY3" fmla="*/ 50585 h 51624"/>
                  <a:gd name="connsiteX4" fmla="*/ 194036 w 194036"/>
                  <a:gd name="connsiteY4" fmla="*/ 31532 h 51624"/>
                  <a:gd name="connsiteX5" fmla="*/ 194036 w 194036"/>
                  <a:gd name="connsiteY5" fmla="*/ 0 h 51624"/>
                  <a:gd name="connsiteX6" fmla="*/ 0 w 194036"/>
                  <a:gd name="connsiteY6" fmla="*/ 0 h 51624"/>
                  <a:gd name="connsiteX7" fmla="*/ 5993 w 194036"/>
                  <a:gd name="connsiteY7" fmla="*/ 50585 h 51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036" h="51624">
                    <a:moveTo>
                      <a:pt x="5993" y="50585"/>
                    </a:moveTo>
                    <a:cubicBezTo>
                      <a:pt x="5993" y="50585"/>
                      <a:pt x="62076" y="56083"/>
                      <a:pt x="93967" y="41787"/>
                    </a:cubicBezTo>
                    <a:cubicBezTo>
                      <a:pt x="98454" y="39776"/>
                      <a:pt x="111561" y="10997"/>
                      <a:pt x="111561" y="10997"/>
                    </a:cubicBezTo>
                    <a:lnTo>
                      <a:pt x="111561" y="50585"/>
                    </a:lnTo>
                    <a:cubicBezTo>
                      <a:pt x="111561" y="50585"/>
                      <a:pt x="152014" y="48492"/>
                      <a:pt x="194036" y="31532"/>
                    </a:cubicBezTo>
                    <a:lnTo>
                      <a:pt x="194036" y="0"/>
                    </a:lnTo>
                    <a:lnTo>
                      <a:pt x="0" y="0"/>
                    </a:lnTo>
                    <a:cubicBezTo>
                      <a:pt x="3995" y="20121"/>
                      <a:pt x="5993" y="50585"/>
                      <a:pt x="5993" y="50585"/>
                    </a:cubicBezTo>
                    <a:close/>
                  </a:path>
                </a:pathLst>
              </a:custGeom>
              <a:solidFill>
                <a:srgbClr val="9D6E48"/>
              </a:solidFill>
              <a:ln w="1088" cap="flat">
                <a:noFill/>
                <a:prstDash val="solid"/>
                <a:miter/>
              </a:ln>
            </p:spPr>
            <p:txBody>
              <a:bodyPr rtlCol="0" anchor="ctr"/>
              <a:lstStyle/>
              <a:p>
                <a:endParaRPr lang="en-US"/>
              </a:p>
            </p:txBody>
          </p:sp>
          <p:sp>
            <p:nvSpPr>
              <p:cNvPr id="67" name="Freihandform 66">
                <a:extLst>
                  <a:ext uri="{FF2B5EF4-FFF2-40B4-BE49-F238E27FC236}">
                    <a16:creationId xmlns:a16="http://schemas.microsoft.com/office/drawing/2014/main" id="{7ACB165E-849F-7F52-AFD9-57796B3B4C22}"/>
                  </a:ext>
                </a:extLst>
              </p:cNvPr>
              <p:cNvSpPr/>
              <p:nvPr/>
            </p:nvSpPr>
            <p:spPr>
              <a:xfrm>
                <a:off x="1991510" y="1025842"/>
                <a:ext cx="326802" cy="152456"/>
              </a:xfrm>
              <a:custGeom>
                <a:avLst/>
                <a:gdLst>
                  <a:gd name="connsiteX0" fmla="*/ 292106 w 326802"/>
                  <a:gd name="connsiteY0" fmla="*/ 10074 h 152456"/>
                  <a:gd name="connsiteX1" fmla="*/ 273157 w 326802"/>
                  <a:gd name="connsiteY1" fmla="*/ 599 h 152456"/>
                  <a:gd name="connsiteX2" fmla="*/ 265257 w 326802"/>
                  <a:gd name="connsiteY2" fmla="*/ 4296 h 152456"/>
                  <a:gd name="connsiteX3" fmla="*/ 163399 w 326802"/>
                  <a:gd name="connsiteY3" fmla="*/ 82082 h 152456"/>
                  <a:gd name="connsiteX4" fmla="*/ 61531 w 326802"/>
                  <a:gd name="connsiteY4" fmla="*/ 4262 h 152456"/>
                  <a:gd name="connsiteX5" fmla="*/ 53673 w 326802"/>
                  <a:gd name="connsiteY5" fmla="*/ 584 h 152456"/>
                  <a:gd name="connsiteX6" fmla="*/ 36393 w 326802"/>
                  <a:gd name="connsiteY6" fmla="*/ 9224 h 152456"/>
                  <a:gd name="connsiteX7" fmla="*/ 10766 w 326802"/>
                  <a:gd name="connsiteY7" fmla="*/ 43601 h 152456"/>
                  <a:gd name="connsiteX8" fmla="*/ 236 w 326802"/>
                  <a:gd name="connsiteY8" fmla="*/ 122576 h 152456"/>
                  <a:gd name="connsiteX9" fmla="*/ 26396 w 326802"/>
                  <a:gd name="connsiteY9" fmla="*/ 152456 h 152456"/>
                  <a:gd name="connsiteX10" fmla="*/ 300407 w 326802"/>
                  <a:gd name="connsiteY10" fmla="*/ 152456 h 152456"/>
                  <a:gd name="connsiteX11" fmla="*/ 326567 w 326802"/>
                  <a:gd name="connsiteY11" fmla="*/ 122576 h 152456"/>
                  <a:gd name="connsiteX12" fmla="*/ 316036 w 326802"/>
                  <a:gd name="connsiteY12" fmla="*/ 43601 h 152456"/>
                  <a:gd name="connsiteX13" fmla="*/ 292106 w 326802"/>
                  <a:gd name="connsiteY13" fmla="*/ 10074 h 152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6802" h="152456">
                    <a:moveTo>
                      <a:pt x="292106" y="10074"/>
                    </a:moveTo>
                    <a:lnTo>
                      <a:pt x="273157" y="599"/>
                    </a:lnTo>
                    <a:cubicBezTo>
                      <a:pt x="269946" y="-1007"/>
                      <a:pt x="266199" y="832"/>
                      <a:pt x="265257" y="4296"/>
                    </a:cubicBezTo>
                    <a:cubicBezTo>
                      <a:pt x="253062" y="49120"/>
                      <a:pt x="212086" y="82082"/>
                      <a:pt x="163399" y="82082"/>
                    </a:cubicBezTo>
                    <a:cubicBezTo>
                      <a:pt x="114700" y="82082"/>
                      <a:pt x="73716" y="49103"/>
                      <a:pt x="61531" y="4262"/>
                    </a:cubicBezTo>
                    <a:cubicBezTo>
                      <a:pt x="60594" y="816"/>
                      <a:pt x="56867" y="-1013"/>
                      <a:pt x="53673" y="584"/>
                    </a:cubicBezTo>
                    <a:lnTo>
                      <a:pt x="36393" y="9224"/>
                    </a:lnTo>
                    <a:cubicBezTo>
                      <a:pt x="21646" y="16597"/>
                      <a:pt x="12693" y="29151"/>
                      <a:pt x="10766" y="43601"/>
                    </a:cubicBezTo>
                    <a:lnTo>
                      <a:pt x="236" y="122576"/>
                    </a:lnTo>
                    <a:cubicBezTo>
                      <a:pt x="-1873" y="138398"/>
                      <a:pt x="10435" y="152456"/>
                      <a:pt x="26396" y="152456"/>
                    </a:cubicBezTo>
                    <a:lnTo>
                      <a:pt x="300407" y="152456"/>
                    </a:lnTo>
                    <a:cubicBezTo>
                      <a:pt x="316368" y="152456"/>
                      <a:pt x="328677" y="138398"/>
                      <a:pt x="326567" y="122576"/>
                    </a:cubicBezTo>
                    <a:lnTo>
                      <a:pt x="316036" y="43601"/>
                    </a:lnTo>
                    <a:cubicBezTo>
                      <a:pt x="314110" y="29152"/>
                      <a:pt x="305147" y="16594"/>
                      <a:pt x="292106" y="10074"/>
                    </a:cubicBezTo>
                    <a:close/>
                  </a:path>
                </a:pathLst>
              </a:custGeom>
              <a:solidFill>
                <a:srgbClr val="97CCD2"/>
              </a:solidFill>
              <a:ln w="1088" cap="flat">
                <a:noFill/>
                <a:prstDash val="solid"/>
                <a:miter/>
              </a:ln>
            </p:spPr>
            <p:txBody>
              <a:bodyPr rtlCol="0" anchor="ctr"/>
              <a:lstStyle/>
              <a:p>
                <a:endParaRPr lang="en-US"/>
              </a:p>
            </p:txBody>
          </p:sp>
          <p:sp>
            <p:nvSpPr>
              <p:cNvPr id="68" name="Freihandform 67">
                <a:extLst>
                  <a:ext uri="{FF2B5EF4-FFF2-40B4-BE49-F238E27FC236}">
                    <a16:creationId xmlns:a16="http://schemas.microsoft.com/office/drawing/2014/main" id="{0231BD8C-34CF-F10B-74D3-5DFC6DC5EE3E}"/>
                  </a:ext>
                </a:extLst>
              </p:cNvPr>
              <p:cNvSpPr/>
              <p:nvPr/>
            </p:nvSpPr>
            <p:spPr>
              <a:xfrm>
                <a:off x="1991508" y="1056373"/>
                <a:ext cx="66631" cy="121926"/>
              </a:xfrm>
              <a:custGeom>
                <a:avLst/>
                <a:gdLst>
                  <a:gd name="connsiteX0" fmla="*/ 14775 w 66631"/>
                  <a:gd name="connsiteY0" fmla="*/ 0 h 121926"/>
                  <a:gd name="connsiteX1" fmla="*/ 10766 w 66631"/>
                  <a:gd name="connsiteY1" fmla="*/ 13072 h 121926"/>
                  <a:gd name="connsiteX2" fmla="*/ 236 w 66631"/>
                  <a:gd name="connsiteY2" fmla="*/ 92047 h 121926"/>
                  <a:gd name="connsiteX3" fmla="*/ 26397 w 66631"/>
                  <a:gd name="connsiteY3" fmla="*/ 121927 h 121926"/>
                  <a:gd name="connsiteX4" fmla="*/ 66632 w 66631"/>
                  <a:gd name="connsiteY4" fmla="*/ 121927 h 121926"/>
                  <a:gd name="connsiteX5" fmla="*/ 66632 w 66631"/>
                  <a:gd name="connsiteY5" fmla="*/ 86737 h 121926"/>
                  <a:gd name="connsiteX6" fmla="*/ 56075 w 66631"/>
                  <a:gd name="connsiteY6" fmla="*/ 55067 h 121926"/>
                  <a:gd name="connsiteX7" fmla="*/ 14775 w 66631"/>
                  <a:gd name="connsiteY7" fmla="*/ 0 h 121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631" h="121926">
                    <a:moveTo>
                      <a:pt x="14775" y="0"/>
                    </a:moveTo>
                    <a:cubicBezTo>
                      <a:pt x="12781" y="4106"/>
                      <a:pt x="11380" y="8476"/>
                      <a:pt x="10766" y="13072"/>
                    </a:cubicBezTo>
                    <a:lnTo>
                      <a:pt x="236" y="92047"/>
                    </a:lnTo>
                    <a:cubicBezTo>
                      <a:pt x="-1873" y="107869"/>
                      <a:pt x="10435" y="121927"/>
                      <a:pt x="26397" y="121927"/>
                    </a:cubicBezTo>
                    <a:lnTo>
                      <a:pt x="66632" y="121927"/>
                    </a:lnTo>
                    <a:lnTo>
                      <a:pt x="66632" y="86737"/>
                    </a:lnTo>
                    <a:cubicBezTo>
                      <a:pt x="66632" y="75316"/>
                      <a:pt x="62927" y="64204"/>
                      <a:pt x="56075" y="55067"/>
                    </a:cubicBezTo>
                    <a:lnTo>
                      <a:pt x="14775" y="0"/>
                    </a:lnTo>
                    <a:close/>
                  </a:path>
                </a:pathLst>
              </a:custGeom>
              <a:solidFill>
                <a:srgbClr val="26ABB4"/>
              </a:solidFill>
              <a:ln w="1088" cap="flat">
                <a:noFill/>
                <a:prstDash val="solid"/>
                <a:miter/>
              </a:ln>
            </p:spPr>
            <p:txBody>
              <a:bodyPr rtlCol="0" anchor="ctr"/>
              <a:lstStyle/>
              <a:p>
                <a:endParaRPr lang="en-US"/>
              </a:p>
            </p:txBody>
          </p:sp>
          <p:sp>
            <p:nvSpPr>
              <p:cNvPr id="69" name="Freihandform 68">
                <a:extLst>
                  <a:ext uri="{FF2B5EF4-FFF2-40B4-BE49-F238E27FC236}">
                    <a16:creationId xmlns:a16="http://schemas.microsoft.com/office/drawing/2014/main" id="{A5077AE5-1A26-9CE1-7088-3B6E6046BD94}"/>
                  </a:ext>
                </a:extLst>
              </p:cNvPr>
              <p:cNvSpPr/>
              <p:nvPr/>
            </p:nvSpPr>
            <p:spPr>
              <a:xfrm>
                <a:off x="2251681" y="1056373"/>
                <a:ext cx="66631" cy="121926"/>
              </a:xfrm>
              <a:custGeom>
                <a:avLst/>
                <a:gdLst>
                  <a:gd name="connsiteX0" fmla="*/ 51857 w 66631"/>
                  <a:gd name="connsiteY0" fmla="*/ 0 h 121926"/>
                  <a:gd name="connsiteX1" fmla="*/ 55865 w 66631"/>
                  <a:gd name="connsiteY1" fmla="*/ 13072 h 121926"/>
                  <a:gd name="connsiteX2" fmla="*/ 66396 w 66631"/>
                  <a:gd name="connsiteY2" fmla="*/ 92047 h 121926"/>
                  <a:gd name="connsiteX3" fmla="*/ 40235 w 66631"/>
                  <a:gd name="connsiteY3" fmla="*/ 121927 h 121926"/>
                  <a:gd name="connsiteX4" fmla="*/ 0 w 66631"/>
                  <a:gd name="connsiteY4" fmla="*/ 121927 h 121926"/>
                  <a:gd name="connsiteX5" fmla="*/ 0 w 66631"/>
                  <a:gd name="connsiteY5" fmla="*/ 86737 h 121926"/>
                  <a:gd name="connsiteX6" fmla="*/ 10557 w 66631"/>
                  <a:gd name="connsiteY6" fmla="*/ 55067 h 121926"/>
                  <a:gd name="connsiteX7" fmla="*/ 51857 w 66631"/>
                  <a:gd name="connsiteY7" fmla="*/ 0 h 121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631" h="121926">
                    <a:moveTo>
                      <a:pt x="51857" y="0"/>
                    </a:moveTo>
                    <a:cubicBezTo>
                      <a:pt x="53851" y="4106"/>
                      <a:pt x="55252" y="8476"/>
                      <a:pt x="55865" y="13072"/>
                    </a:cubicBezTo>
                    <a:lnTo>
                      <a:pt x="66396" y="92047"/>
                    </a:lnTo>
                    <a:cubicBezTo>
                      <a:pt x="68505" y="107869"/>
                      <a:pt x="56196" y="121927"/>
                      <a:pt x="40235" y="121927"/>
                    </a:cubicBezTo>
                    <a:lnTo>
                      <a:pt x="0" y="121927"/>
                    </a:lnTo>
                    <a:lnTo>
                      <a:pt x="0" y="86737"/>
                    </a:lnTo>
                    <a:cubicBezTo>
                      <a:pt x="0" y="75316"/>
                      <a:pt x="3704" y="64204"/>
                      <a:pt x="10557" y="55067"/>
                    </a:cubicBezTo>
                    <a:lnTo>
                      <a:pt x="51857" y="0"/>
                    </a:lnTo>
                    <a:close/>
                  </a:path>
                </a:pathLst>
              </a:custGeom>
              <a:solidFill>
                <a:srgbClr val="26ABB4"/>
              </a:solidFill>
              <a:ln w="1088" cap="flat">
                <a:noFill/>
                <a:prstDash val="solid"/>
                <a:miter/>
              </a:ln>
            </p:spPr>
            <p:txBody>
              <a:bodyPr rtlCol="0" anchor="ctr"/>
              <a:lstStyle/>
              <a:p>
                <a:endParaRPr lang="en-US"/>
              </a:p>
            </p:txBody>
          </p:sp>
          <p:sp>
            <p:nvSpPr>
              <p:cNvPr id="70" name="Freihandform 69">
                <a:extLst>
                  <a:ext uri="{FF2B5EF4-FFF2-40B4-BE49-F238E27FC236}">
                    <a16:creationId xmlns:a16="http://schemas.microsoft.com/office/drawing/2014/main" id="{3D815CBC-2254-B00C-962A-1144C878188F}"/>
                  </a:ext>
                </a:extLst>
              </p:cNvPr>
              <p:cNvSpPr/>
              <p:nvPr/>
            </p:nvSpPr>
            <p:spPr>
              <a:xfrm>
                <a:off x="2207695" y="760589"/>
                <a:ext cx="57182" cy="42887"/>
              </a:xfrm>
              <a:custGeom>
                <a:avLst/>
                <a:gdLst>
                  <a:gd name="connsiteX0" fmla="*/ 57183 w 57182"/>
                  <a:gd name="connsiteY0" fmla="*/ 21444 h 42887"/>
                  <a:gd name="connsiteX1" fmla="*/ 21444 w 57182"/>
                  <a:gd name="connsiteY1" fmla="*/ 42887 h 42887"/>
                  <a:gd name="connsiteX2" fmla="*/ 0 w 57182"/>
                  <a:gd name="connsiteY2" fmla="*/ 21444 h 42887"/>
                  <a:gd name="connsiteX3" fmla="*/ 21444 w 57182"/>
                  <a:gd name="connsiteY3" fmla="*/ 0 h 42887"/>
                  <a:gd name="connsiteX4" fmla="*/ 57183 w 57182"/>
                  <a:gd name="connsiteY4" fmla="*/ 21444 h 42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82" h="42887">
                    <a:moveTo>
                      <a:pt x="57183" y="21444"/>
                    </a:moveTo>
                    <a:cubicBezTo>
                      <a:pt x="57183" y="33287"/>
                      <a:pt x="33287" y="42887"/>
                      <a:pt x="21444" y="42887"/>
                    </a:cubicBezTo>
                    <a:cubicBezTo>
                      <a:pt x="9600" y="42887"/>
                      <a:pt x="0" y="33287"/>
                      <a:pt x="0" y="21444"/>
                    </a:cubicBezTo>
                    <a:cubicBezTo>
                      <a:pt x="0" y="9600"/>
                      <a:pt x="9600" y="0"/>
                      <a:pt x="21444" y="0"/>
                    </a:cubicBezTo>
                    <a:cubicBezTo>
                      <a:pt x="33287" y="0"/>
                      <a:pt x="57183" y="9601"/>
                      <a:pt x="57183" y="21444"/>
                    </a:cubicBezTo>
                    <a:close/>
                  </a:path>
                </a:pathLst>
              </a:custGeom>
              <a:solidFill>
                <a:srgbClr val="26ABB4"/>
              </a:solidFill>
              <a:ln w="1088" cap="flat">
                <a:noFill/>
                <a:prstDash val="solid"/>
                <a:miter/>
              </a:ln>
            </p:spPr>
            <p:txBody>
              <a:bodyPr rtlCol="0" anchor="ctr"/>
              <a:lstStyle/>
              <a:p>
                <a:endParaRPr lang="en-US"/>
              </a:p>
            </p:txBody>
          </p:sp>
          <p:sp>
            <p:nvSpPr>
              <p:cNvPr id="71" name="Freihandform 70">
                <a:extLst>
                  <a:ext uri="{FF2B5EF4-FFF2-40B4-BE49-F238E27FC236}">
                    <a16:creationId xmlns:a16="http://schemas.microsoft.com/office/drawing/2014/main" id="{FD097E32-0430-1F44-CF17-57FA529C2417}"/>
                  </a:ext>
                </a:extLst>
              </p:cNvPr>
              <p:cNvSpPr/>
              <p:nvPr/>
            </p:nvSpPr>
            <p:spPr>
              <a:xfrm>
                <a:off x="2264877" y="760589"/>
                <a:ext cx="57182" cy="42887"/>
              </a:xfrm>
              <a:custGeom>
                <a:avLst/>
                <a:gdLst>
                  <a:gd name="connsiteX0" fmla="*/ 0 w 57182"/>
                  <a:gd name="connsiteY0" fmla="*/ 21444 h 42887"/>
                  <a:gd name="connsiteX1" fmla="*/ 35739 w 57182"/>
                  <a:gd name="connsiteY1" fmla="*/ 0 h 42887"/>
                  <a:gd name="connsiteX2" fmla="*/ 57183 w 57182"/>
                  <a:gd name="connsiteY2" fmla="*/ 21444 h 42887"/>
                  <a:gd name="connsiteX3" fmla="*/ 35739 w 57182"/>
                  <a:gd name="connsiteY3" fmla="*/ 42887 h 42887"/>
                  <a:gd name="connsiteX4" fmla="*/ 0 w 57182"/>
                  <a:gd name="connsiteY4" fmla="*/ 21444 h 42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82" h="42887">
                    <a:moveTo>
                      <a:pt x="0" y="21444"/>
                    </a:moveTo>
                    <a:cubicBezTo>
                      <a:pt x="0" y="9600"/>
                      <a:pt x="23896" y="0"/>
                      <a:pt x="35739" y="0"/>
                    </a:cubicBezTo>
                    <a:cubicBezTo>
                      <a:pt x="47583" y="0"/>
                      <a:pt x="57183" y="9600"/>
                      <a:pt x="57183" y="21444"/>
                    </a:cubicBezTo>
                    <a:cubicBezTo>
                      <a:pt x="57183" y="33287"/>
                      <a:pt x="47583" y="42887"/>
                      <a:pt x="35739" y="42887"/>
                    </a:cubicBezTo>
                    <a:cubicBezTo>
                      <a:pt x="23896" y="42887"/>
                      <a:pt x="0" y="33287"/>
                      <a:pt x="0" y="21444"/>
                    </a:cubicBezTo>
                    <a:close/>
                  </a:path>
                </a:pathLst>
              </a:custGeom>
              <a:solidFill>
                <a:srgbClr val="26ABB4"/>
              </a:solidFill>
              <a:ln w="1088" cap="flat">
                <a:noFill/>
                <a:prstDash val="solid"/>
                <a:miter/>
              </a:ln>
            </p:spPr>
            <p:txBody>
              <a:bodyPr rtlCol="0" anchor="ctr"/>
              <a:lstStyle/>
              <a:p>
                <a:endParaRPr lang="en-US"/>
              </a:p>
            </p:txBody>
          </p:sp>
          <p:sp>
            <p:nvSpPr>
              <p:cNvPr id="72" name="Freihandform 71">
                <a:extLst>
                  <a:ext uri="{FF2B5EF4-FFF2-40B4-BE49-F238E27FC236}">
                    <a16:creationId xmlns:a16="http://schemas.microsoft.com/office/drawing/2014/main" id="{F84ABCEF-F3DE-B1EC-07FB-F440C36D51B4}"/>
                  </a:ext>
                </a:extLst>
              </p:cNvPr>
              <p:cNvSpPr/>
              <p:nvPr/>
            </p:nvSpPr>
            <p:spPr>
              <a:xfrm>
                <a:off x="2225560" y="780748"/>
                <a:ext cx="45782" cy="53683"/>
              </a:xfrm>
              <a:custGeom>
                <a:avLst/>
                <a:gdLst>
                  <a:gd name="connsiteX0" fmla="*/ 39317 w 45782"/>
                  <a:gd name="connsiteY0" fmla="*/ 1285 h 53683"/>
                  <a:gd name="connsiteX1" fmla="*/ 40018 w 45782"/>
                  <a:gd name="connsiteY1" fmla="*/ 42958 h 53683"/>
                  <a:gd name="connsiteX2" fmla="*/ 10725 w 45782"/>
                  <a:gd name="connsiteY2" fmla="*/ 50807 h 53683"/>
                  <a:gd name="connsiteX3" fmla="*/ 2876 w 45782"/>
                  <a:gd name="connsiteY3" fmla="*/ 21514 h 53683"/>
                  <a:gd name="connsiteX4" fmla="*/ 39317 w 45782"/>
                  <a:gd name="connsiteY4" fmla="*/ 1285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2" h="53683">
                    <a:moveTo>
                      <a:pt x="39317" y="1285"/>
                    </a:moveTo>
                    <a:cubicBezTo>
                      <a:pt x="49573" y="7207"/>
                      <a:pt x="45939" y="32701"/>
                      <a:pt x="40018" y="42958"/>
                    </a:cubicBezTo>
                    <a:cubicBezTo>
                      <a:pt x="34097" y="53214"/>
                      <a:pt x="20982" y="56728"/>
                      <a:pt x="10725" y="50807"/>
                    </a:cubicBezTo>
                    <a:cubicBezTo>
                      <a:pt x="469" y="44887"/>
                      <a:pt x="-3045" y="31771"/>
                      <a:pt x="2876" y="21514"/>
                    </a:cubicBezTo>
                    <a:cubicBezTo>
                      <a:pt x="8799" y="11258"/>
                      <a:pt x="29061" y="-4637"/>
                      <a:pt x="39317" y="1285"/>
                    </a:cubicBezTo>
                    <a:close/>
                  </a:path>
                </a:pathLst>
              </a:custGeom>
              <a:solidFill>
                <a:srgbClr val="D0E8EA"/>
              </a:solidFill>
              <a:ln w="1088" cap="flat">
                <a:noFill/>
                <a:prstDash val="solid"/>
                <a:miter/>
              </a:ln>
            </p:spPr>
            <p:txBody>
              <a:bodyPr rtlCol="0" anchor="ctr"/>
              <a:lstStyle/>
              <a:p>
                <a:endParaRPr lang="en-US"/>
              </a:p>
            </p:txBody>
          </p:sp>
          <p:sp>
            <p:nvSpPr>
              <p:cNvPr id="73" name="Freihandform 72">
                <a:extLst>
                  <a:ext uri="{FF2B5EF4-FFF2-40B4-BE49-F238E27FC236}">
                    <a16:creationId xmlns:a16="http://schemas.microsoft.com/office/drawing/2014/main" id="{CA8265CE-DECF-7009-A6F8-FB6E2CE6BA2D}"/>
                  </a:ext>
                </a:extLst>
              </p:cNvPr>
              <p:cNvSpPr/>
              <p:nvPr/>
            </p:nvSpPr>
            <p:spPr>
              <a:xfrm>
                <a:off x="2258411" y="729635"/>
                <a:ext cx="45783" cy="53683"/>
              </a:xfrm>
              <a:custGeom>
                <a:avLst/>
                <a:gdLst>
                  <a:gd name="connsiteX0" fmla="*/ 6466 w 45783"/>
                  <a:gd name="connsiteY0" fmla="*/ 52398 h 53683"/>
                  <a:gd name="connsiteX1" fmla="*/ 5765 w 45783"/>
                  <a:gd name="connsiteY1" fmla="*/ 10725 h 53683"/>
                  <a:gd name="connsiteX2" fmla="*/ 35058 w 45783"/>
                  <a:gd name="connsiteY2" fmla="*/ 2876 h 53683"/>
                  <a:gd name="connsiteX3" fmla="*/ 42908 w 45783"/>
                  <a:gd name="connsiteY3" fmla="*/ 32169 h 53683"/>
                  <a:gd name="connsiteX4" fmla="*/ 6466 w 45783"/>
                  <a:gd name="connsiteY4" fmla="*/ 52398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3" h="53683">
                    <a:moveTo>
                      <a:pt x="6466" y="52398"/>
                    </a:moveTo>
                    <a:cubicBezTo>
                      <a:pt x="-3791" y="46477"/>
                      <a:pt x="-156" y="20982"/>
                      <a:pt x="5765" y="10725"/>
                    </a:cubicBezTo>
                    <a:cubicBezTo>
                      <a:pt x="11687" y="469"/>
                      <a:pt x="24802" y="-3045"/>
                      <a:pt x="35058" y="2876"/>
                    </a:cubicBezTo>
                    <a:cubicBezTo>
                      <a:pt x="45315" y="8797"/>
                      <a:pt x="48828" y="21912"/>
                      <a:pt x="42908" y="32169"/>
                    </a:cubicBezTo>
                    <a:cubicBezTo>
                      <a:pt x="36985" y="42426"/>
                      <a:pt x="16723" y="58320"/>
                      <a:pt x="6466" y="52398"/>
                    </a:cubicBezTo>
                    <a:close/>
                  </a:path>
                </a:pathLst>
              </a:custGeom>
              <a:solidFill>
                <a:srgbClr val="D0E8EA"/>
              </a:solidFill>
              <a:ln w="1088" cap="flat">
                <a:noFill/>
                <a:prstDash val="solid"/>
                <a:miter/>
              </a:ln>
            </p:spPr>
            <p:txBody>
              <a:bodyPr rtlCol="0" anchor="ctr"/>
              <a:lstStyle/>
              <a:p>
                <a:endParaRPr lang="en-US"/>
              </a:p>
            </p:txBody>
          </p:sp>
          <p:sp>
            <p:nvSpPr>
              <p:cNvPr id="74" name="Freihandform 73">
                <a:extLst>
                  <a:ext uri="{FF2B5EF4-FFF2-40B4-BE49-F238E27FC236}">
                    <a16:creationId xmlns:a16="http://schemas.microsoft.com/office/drawing/2014/main" id="{17B0321A-F34B-1AE0-57E7-8552FE62B2A7}"/>
                  </a:ext>
                </a:extLst>
              </p:cNvPr>
              <p:cNvSpPr/>
              <p:nvPr/>
            </p:nvSpPr>
            <p:spPr>
              <a:xfrm>
                <a:off x="2258411" y="780748"/>
                <a:ext cx="45783" cy="53683"/>
              </a:xfrm>
              <a:custGeom>
                <a:avLst/>
                <a:gdLst>
                  <a:gd name="connsiteX0" fmla="*/ 6466 w 45783"/>
                  <a:gd name="connsiteY0" fmla="*/ 1285 h 53683"/>
                  <a:gd name="connsiteX1" fmla="*/ 5765 w 45783"/>
                  <a:gd name="connsiteY1" fmla="*/ 42958 h 53683"/>
                  <a:gd name="connsiteX2" fmla="*/ 35058 w 45783"/>
                  <a:gd name="connsiteY2" fmla="*/ 50807 h 53683"/>
                  <a:gd name="connsiteX3" fmla="*/ 42908 w 45783"/>
                  <a:gd name="connsiteY3" fmla="*/ 21514 h 53683"/>
                  <a:gd name="connsiteX4" fmla="*/ 6466 w 45783"/>
                  <a:gd name="connsiteY4" fmla="*/ 1285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3" h="53683">
                    <a:moveTo>
                      <a:pt x="6466" y="1285"/>
                    </a:moveTo>
                    <a:cubicBezTo>
                      <a:pt x="-3791" y="7207"/>
                      <a:pt x="-156" y="32701"/>
                      <a:pt x="5765" y="42958"/>
                    </a:cubicBezTo>
                    <a:cubicBezTo>
                      <a:pt x="11687" y="53214"/>
                      <a:pt x="24802" y="56728"/>
                      <a:pt x="35058" y="50807"/>
                    </a:cubicBezTo>
                    <a:cubicBezTo>
                      <a:pt x="45315" y="44887"/>
                      <a:pt x="48828" y="31771"/>
                      <a:pt x="42908" y="21514"/>
                    </a:cubicBezTo>
                    <a:cubicBezTo>
                      <a:pt x="36985" y="11258"/>
                      <a:pt x="16723" y="-4637"/>
                      <a:pt x="6466" y="1285"/>
                    </a:cubicBezTo>
                    <a:close/>
                  </a:path>
                </a:pathLst>
              </a:custGeom>
              <a:solidFill>
                <a:srgbClr val="97CCD2"/>
              </a:solidFill>
              <a:ln w="1088" cap="flat">
                <a:noFill/>
                <a:prstDash val="solid"/>
                <a:miter/>
              </a:ln>
            </p:spPr>
            <p:txBody>
              <a:bodyPr rtlCol="0" anchor="ctr"/>
              <a:lstStyle/>
              <a:p>
                <a:endParaRPr lang="en-US"/>
              </a:p>
            </p:txBody>
          </p:sp>
          <p:sp>
            <p:nvSpPr>
              <p:cNvPr id="75" name="Freihandform 74">
                <a:extLst>
                  <a:ext uri="{FF2B5EF4-FFF2-40B4-BE49-F238E27FC236}">
                    <a16:creationId xmlns:a16="http://schemas.microsoft.com/office/drawing/2014/main" id="{EB88A8AC-9D32-84F6-5723-38FE389E05D5}"/>
                  </a:ext>
                </a:extLst>
              </p:cNvPr>
              <p:cNvSpPr/>
              <p:nvPr/>
            </p:nvSpPr>
            <p:spPr>
              <a:xfrm>
                <a:off x="2225560" y="729635"/>
                <a:ext cx="45782" cy="53683"/>
              </a:xfrm>
              <a:custGeom>
                <a:avLst/>
                <a:gdLst>
                  <a:gd name="connsiteX0" fmla="*/ 39317 w 45782"/>
                  <a:gd name="connsiteY0" fmla="*/ 52398 h 53683"/>
                  <a:gd name="connsiteX1" fmla="*/ 40018 w 45782"/>
                  <a:gd name="connsiteY1" fmla="*/ 10725 h 53683"/>
                  <a:gd name="connsiteX2" fmla="*/ 10725 w 45782"/>
                  <a:gd name="connsiteY2" fmla="*/ 2876 h 53683"/>
                  <a:gd name="connsiteX3" fmla="*/ 2876 w 45782"/>
                  <a:gd name="connsiteY3" fmla="*/ 32169 h 53683"/>
                  <a:gd name="connsiteX4" fmla="*/ 39317 w 45782"/>
                  <a:gd name="connsiteY4" fmla="*/ 52398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2" h="53683">
                    <a:moveTo>
                      <a:pt x="39317" y="52398"/>
                    </a:moveTo>
                    <a:cubicBezTo>
                      <a:pt x="49573" y="46477"/>
                      <a:pt x="45939" y="20982"/>
                      <a:pt x="40018" y="10725"/>
                    </a:cubicBezTo>
                    <a:cubicBezTo>
                      <a:pt x="34097" y="469"/>
                      <a:pt x="20982" y="-3045"/>
                      <a:pt x="10725" y="2876"/>
                    </a:cubicBezTo>
                    <a:cubicBezTo>
                      <a:pt x="469" y="8797"/>
                      <a:pt x="-3045" y="21912"/>
                      <a:pt x="2876" y="32169"/>
                    </a:cubicBezTo>
                    <a:cubicBezTo>
                      <a:pt x="8799" y="42426"/>
                      <a:pt x="29061" y="58320"/>
                      <a:pt x="39317" y="52398"/>
                    </a:cubicBezTo>
                    <a:close/>
                  </a:path>
                </a:pathLst>
              </a:custGeom>
              <a:solidFill>
                <a:srgbClr val="97CCD2"/>
              </a:solidFill>
              <a:ln w="1088" cap="flat">
                <a:noFill/>
                <a:prstDash val="solid"/>
                <a:miter/>
              </a:ln>
            </p:spPr>
            <p:txBody>
              <a:bodyPr rtlCol="0" anchor="ctr"/>
              <a:lstStyle/>
              <a:p>
                <a:endParaRPr lang="en-US"/>
              </a:p>
            </p:txBody>
          </p:sp>
          <p:sp>
            <p:nvSpPr>
              <p:cNvPr id="76" name="Freihandform 75">
                <a:extLst>
                  <a:ext uri="{FF2B5EF4-FFF2-40B4-BE49-F238E27FC236}">
                    <a16:creationId xmlns:a16="http://schemas.microsoft.com/office/drawing/2014/main" id="{9CF2853C-C332-08DF-EE98-686BC60F266F}"/>
                  </a:ext>
                </a:extLst>
              </p:cNvPr>
              <p:cNvSpPr/>
              <p:nvPr/>
            </p:nvSpPr>
            <p:spPr>
              <a:xfrm>
                <a:off x="2250582" y="767737"/>
                <a:ext cx="28591" cy="28591"/>
              </a:xfrm>
              <a:custGeom>
                <a:avLst/>
                <a:gdLst>
                  <a:gd name="connsiteX0" fmla="*/ 28591 w 28591"/>
                  <a:gd name="connsiteY0" fmla="*/ 14296 h 28591"/>
                  <a:gd name="connsiteX1" fmla="*/ 14296 w 28591"/>
                  <a:gd name="connsiteY1" fmla="*/ 28591 h 28591"/>
                  <a:gd name="connsiteX2" fmla="*/ 0 w 28591"/>
                  <a:gd name="connsiteY2" fmla="*/ 14296 h 28591"/>
                  <a:gd name="connsiteX3" fmla="*/ 14296 w 28591"/>
                  <a:gd name="connsiteY3" fmla="*/ 0 h 28591"/>
                  <a:gd name="connsiteX4" fmla="*/ 28591 w 28591"/>
                  <a:gd name="connsiteY4" fmla="*/ 14296 h 28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91" h="28591">
                    <a:moveTo>
                      <a:pt x="28591" y="14296"/>
                    </a:moveTo>
                    <a:cubicBezTo>
                      <a:pt x="28591" y="22191"/>
                      <a:pt x="22191" y="28591"/>
                      <a:pt x="14296" y="28591"/>
                    </a:cubicBezTo>
                    <a:cubicBezTo>
                      <a:pt x="6400" y="28591"/>
                      <a:pt x="0" y="22191"/>
                      <a:pt x="0" y="14296"/>
                    </a:cubicBezTo>
                    <a:cubicBezTo>
                      <a:pt x="0" y="6400"/>
                      <a:pt x="6400" y="0"/>
                      <a:pt x="14296" y="0"/>
                    </a:cubicBezTo>
                    <a:cubicBezTo>
                      <a:pt x="22191" y="0"/>
                      <a:pt x="28591" y="6400"/>
                      <a:pt x="28591" y="14296"/>
                    </a:cubicBezTo>
                    <a:close/>
                  </a:path>
                </a:pathLst>
              </a:custGeom>
              <a:solidFill>
                <a:srgbClr val="FFFFFF"/>
              </a:solidFill>
              <a:ln w="1088" cap="flat">
                <a:noFill/>
                <a:prstDash val="solid"/>
                <a:miter/>
              </a:ln>
            </p:spPr>
            <p:txBody>
              <a:bodyPr rtlCol="0" anchor="ctr"/>
              <a:lstStyle/>
              <a:p>
                <a:endParaRPr lang="en-US"/>
              </a:p>
            </p:txBody>
          </p:sp>
          <p:sp>
            <p:nvSpPr>
              <p:cNvPr id="77" name="Freihandform 76">
                <a:extLst>
                  <a:ext uri="{FF2B5EF4-FFF2-40B4-BE49-F238E27FC236}">
                    <a16:creationId xmlns:a16="http://schemas.microsoft.com/office/drawing/2014/main" id="{E6DC7282-723B-3D05-567B-A2ABBF047B9F}"/>
                  </a:ext>
                </a:extLst>
              </p:cNvPr>
              <p:cNvSpPr/>
              <p:nvPr/>
            </p:nvSpPr>
            <p:spPr>
              <a:xfrm>
                <a:off x="2043345" y="775821"/>
                <a:ext cx="63160" cy="51614"/>
              </a:xfrm>
              <a:custGeom>
                <a:avLst/>
                <a:gdLst>
                  <a:gd name="connsiteX0" fmla="*/ 0 w 63160"/>
                  <a:gd name="connsiteY0" fmla="*/ 0 h 51614"/>
                  <a:gd name="connsiteX1" fmla="*/ 5999 w 63160"/>
                  <a:gd name="connsiteY1" fmla="*/ 50585 h 51614"/>
                  <a:gd name="connsiteX2" fmla="*/ 57683 w 63160"/>
                  <a:gd name="connsiteY2" fmla="*/ 50337 h 51614"/>
                  <a:gd name="connsiteX3" fmla="*/ 57683 w 63160"/>
                  <a:gd name="connsiteY3" fmla="*/ 49485 h 51614"/>
                  <a:gd name="connsiteX4" fmla="*/ 63161 w 63160"/>
                  <a:gd name="connsiteY4" fmla="*/ 0 h 51614"/>
                  <a:gd name="connsiteX5" fmla="*/ 0 w 63160"/>
                  <a:gd name="connsiteY5" fmla="*/ 0 h 51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160" h="51614">
                    <a:moveTo>
                      <a:pt x="0" y="0"/>
                    </a:moveTo>
                    <a:cubicBezTo>
                      <a:pt x="3997" y="20121"/>
                      <a:pt x="5999" y="50585"/>
                      <a:pt x="5999" y="50585"/>
                    </a:cubicBezTo>
                    <a:cubicBezTo>
                      <a:pt x="5999" y="50585"/>
                      <a:pt x="31369" y="53058"/>
                      <a:pt x="57683" y="50337"/>
                    </a:cubicBezTo>
                    <a:cubicBezTo>
                      <a:pt x="57683" y="50056"/>
                      <a:pt x="57683" y="49760"/>
                      <a:pt x="57683" y="49485"/>
                    </a:cubicBezTo>
                    <a:cubicBezTo>
                      <a:pt x="57683" y="32566"/>
                      <a:pt x="59553" y="15972"/>
                      <a:pt x="63161" y="0"/>
                    </a:cubicBezTo>
                    <a:lnTo>
                      <a:pt x="0" y="0"/>
                    </a:lnTo>
                    <a:close/>
                  </a:path>
                </a:pathLst>
              </a:custGeom>
              <a:solidFill>
                <a:srgbClr val="8D5F3D"/>
              </a:solidFill>
              <a:ln w="1088" cap="flat">
                <a:noFill/>
                <a:prstDash val="solid"/>
                <a:miter/>
              </a:ln>
            </p:spPr>
            <p:txBody>
              <a:bodyPr rtlCol="0" anchor="ctr"/>
              <a:lstStyle/>
              <a:p>
                <a:endParaRPr lang="en-US"/>
              </a:p>
            </p:txBody>
          </p:sp>
        </p:grpSp>
        <p:pic>
          <p:nvPicPr>
            <p:cNvPr id="42" name="Grafik 41">
              <a:extLst>
                <a:ext uri="{FF2B5EF4-FFF2-40B4-BE49-F238E27FC236}">
                  <a16:creationId xmlns:a16="http://schemas.microsoft.com/office/drawing/2014/main" id="{C4C1C9DB-C6C1-B7E9-AC07-6770A24D9B7F}"/>
                </a:ext>
              </a:extLst>
            </p:cNvPr>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tretch>
              <a:fillRect/>
            </a:stretch>
          </p:blipFill>
          <p:spPr>
            <a:xfrm>
              <a:off x="1263083" y="595494"/>
              <a:ext cx="371821" cy="371821"/>
            </a:xfrm>
            <a:prstGeom prst="rect">
              <a:avLst/>
            </a:prstGeom>
          </p:spPr>
        </p:pic>
        <p:grpSp>
          <p:nvGrpSpPr>
            <p:cNvPr id="43" name="Grafik 279">
              <a:extLst>
                <a:ext uri="{FF2B5EF4-FFF2-40B4-BE49-F238E27FC236}">
                  <a16:creationId xmlns:a16="http://schemas.microsoft.com/office/drawing/2014/main" id="{C52DF778-0867-A6AF-58BC-B93AD3680B4B}"/>
                </a:ext>
              </a:extLst>
            </p:cNvPr>
            <p:cNvGrpSpPr/>
            <p:nvPr/>
          </p:nvGrpSpPr>
          <p:grpSpPr>
            <a:xfrm>
              <a:off x="1161758" y="696777"/>
              <a:ext cx="324833" cy="446946"/>
              <a:chOff x="4573027" y="1333500"/>
              <a:chExt cx="3045955" cy="4191009"/>
            </a:xfrm>
          </p:grpSpPr>
          <p:sp>
            <p:nvSpPr>
              <p:cNvPr id="44" name="Freihandform 43">
                <a:extLst>
                  <a:ext uri="{FF2B5EF4-FFF2-40B4-BE49-F238E27FC236}">
                    <a16:creationId xmlns:a16="http://schemas.microsoft.com/office/drawing/2014/main" id="{60E96D46-70A1-002B-D2CE-DDA78B1914FF}"/>
                  </a:ext>
                </a:extLst>
              </p:cNvPr>
              <p:cNvSpPr/>
              <p:nvPr/>
            </p:nvSpPr>
            <p:spPr>
              <a:xfrm>
                <a:off x="4573027" y="1333500"/>
                <a:ext cx="3045947" cy="4191000"/>
              </a:xfrm>
              <a:custGeom>
                <a:avLst/>
                <a:gdLst>
                  <a:gd name="connsiteX0" fmla="*/ 3045668 w 3045947"/>
                  <a:gd name="connsiteY0" fmla="*/ 3799313 h 4191000"/>
                  <a:gd name="connsiteX1" fmla="*/ 3038753 w 3045947"/>
                  <a:gd name="connsiteY1" fmla="*/ 3737058 h 4191000"/>
                  <a:gd name="connsiteX2" fmla="*/ 2989214 w 3045947"/>
                  <a:gd name="connsiteY2" fmla="*/ 3697415 h 4191000"/>
                  <a:gd name="connsiteX3" fmla="*/ 2985337 w 3045947"/>
                  <a:gd name="connsiteY3" fmla="*/ 3697843 h 4191000"/>
                  <a:gd name="connsiteX4" fmla="*/ 2918405 w 3045947"/>
                  <a:gd name="connsiteY4" fmla="*/ 3162405 h 4191000"/>
                  <a:gd name="connsiteX5" fmla="*/ 2712341 w 3045947"/>
                  <a:gd name="connsiteY5" fmla="*/ 2911050 h 4191000"/>
                  <a:gd name="connsiteX6" fmla="*/ 2340418 w 3045947"/>
                  <a:gd name="connsiteY6" fmla="*/ 2787072 h 4191000"/>
                  <a:gd name="connsiteX7" fmla="*/ 2193933 w 3045947"/>
                  <a:gd name="connsiteY7" fmla="*/ 2814447 h 4191000"/>
                  <a:gd name="connsiteX8" fmla="*/ 2084377 w 3045947"/>
                  <a:gd name="connsiteY8" fmla="*/ 2777928 h 4191000"/>
                  <a:gd name="connsiteX9" fmla="*/ 1980173 w 3045947"/>
                  <a:gd name="connsiteY9" fmla="*/ 2633348 h 4191000"/>
                  <a:gd name="connsiteX10" fmla="*/ 1980173 w 3045947"/>
                  <a:gd name="connsiteY10" fmla="*/ 2387584 h 4191000"/>
                  <a:gd name="connsiteX11" fmla="*/ 2308414 w 3045947"/>
                  <a:gd name="connsiteY11" fmla="*/ 2250815 h 4191000"/>
                  <a:gd name="connsiteX12" fmla="*/ 2589773 w 3045947"/>
                  <a:gd name="connsiteY12" fmla="*/ 1828800 h 4191000"/>
                  <a:gd name="connsiteX13" fmla="*/ 2589773 w 3045947"/>
                  <a:gd name="connsiteY13" fmla="*/ 1752600 h 4191000"/>
                  <a:gd name="connsiteX14" fmla="*/ 2818373 w 3045947"/>
                  <a:gd name="connsiteY14" fmla="*/ 1524000 h 4191000"/>
                  <a:gd name="connsiteX15" fmla="*/ 2669412 w 3045947"/>
                  <a:gd name="connsiteY15" fmla="*/ 1309688 h 4191000"/>
                  <a:gd name="connsiteX16" fmla="*/ 2706426 w 3045947"/>
                  <a:gd name="connsiteY16" fmla="*/ 643423 h 4191000"/>
                  <a:gd name="connsiteX17" fmla="*/ 2097769 w 3045947"/>
                  <a:gd name="connsiteY17" fmla="*/ 0 h 4191000"/>
                  <a:gd name="connsiteX18" fmla="*/ 948187 w 3045947"/>
                  <a:gd name="connsiteY18" fmla="*/ 0 h 4191000"/>
                  <a:gd name="connsiteX19" fmla="*/ 339520 w 3045947"/>
                  <a:gd name="connsiteY19" fmla="*/ 643414 h 4191000"/>
                  <a:gd name="connsiteX20" fmla="*/ 376534 w 3045947"/>
                  <a:gd name="connsiteY20" fmla="*/ 1309678 h 4191000"/>
                  <a:gd name="connsiteX21" fmla="*/ 227573 w 3045947"/>
                  <a:gd name="connsiteY21" fmla="*/ 1524000 h 4191000"/>
                  <a:gd name="connsiteX22" fmla="*/ 456173 w 3045947"/>
                  <a:gd name="connsiteY22" fmla="*/ 1752600 h 4191000"/>
                  <a:gd name="connsiteX23" fmla="*/ 456173 w 3045947"/>
                  <a:gd name="connsiteY23" fmla="*/ 1828800 h 4191000"/>
                  <a:gd name="connsiteX24" fmla="*/ 737522 w 3045947"/>
                  <a:gd name="connsiteY24" fmla="*/ 2250834 h 4191000"/>
                  <a:gd name="connsiteX25" fmla="*/ 1065773 w 3045947"/>
                  <a:gd name="connsiteY25" fmla="*/ 2387603 h 4191000"/>
                  <a:gd name="connsiteX26" fmla="*/ 1065773 w 3045947"/>
                  <a:gd name="connsiteY26" fmla="*/ 2633358 h 4191000"/>
                  <a:gd name="connsiteX27" fmla="*/ 961569 w 3045947"/>
                  <a:gd name="connsiteY27" fmla="*/ 2777938 h 4191000"/>
                  <a:gd name="connsiteX28" fmla="*/ 852013 w 3045947"/>
                  <a:gd name="connsiteY28" fmla="*/ 2814457 h 4191000"/>
                  <a:gd name="connsiteX29" fmla="*/ 705528 w 3045947"/>
                  <a:gd name="connsiteY29" fmla="*/ 2787082 h 4191000"/>
                  <a:gd name="connsiteX30" fmla="*/ 333605 w 3045947"/>
                  <a:gd name="connsiteY30" fmla="*/ 2911059 h 4191000"/>
                  <a:gd name="connsiteX31" fmla="*/ 127541 w 3045947"/>
                  <a:gd name="connsiteY31" fmla="*/ 3162414 h 4191000"/>
                  <a:gd name="connsiteX32" fmla="*/ 60609 w 3045947"/>
                  <a:gd name="connsiteY32" fmla="*/ 3697853 h 4191000"/>
                  <a:gd name="connsiteX33" fmla="*/ 56733 w 3045947"/>
                  <a:gd name="connsiteY33" fmla="*/ 3697424 h 4191000"/>
                  <a:gd name="connsiteX34" fmla="*/ 7193 w 3045947"/>
                  <a:gd name="connsiteY34" fmla="*/ 3737067 h 4191000"/>
                  <a:gd name="connsiteX35" fmla="*/ 278 w 3045947"/>
                  <a:gd name="connsiteY35" fmla="*/ 3799323 h 4191000"/>
                  <a:gd name="connsiteX36" fmla="*/ 39911 w 3045947"/>
                  <a:gd name="connsiteY36" fmla="*/ 3848862 h 4191000"/>
                  <a:gd name="connsiteX37" fmla="*/ 151373 w 3045947"/>
                  <a:gd name="connsiteY37" fmla="*/ 3861245 h 4191000"/>
                  <a:gd name="connsiteX38" fmla="*/ 151373 w 3045947"/>
                  <a:gd name="connsiteY38" fmla="*/ 4038600 h 4191000"/>
                  <a:gd name="connsiteX39" fmla="*/ 303773 w 3045947"/>
                  <a:gd name="connsiteY39" fmla="*/ 4191000 h 4191000"/>
                  <a:gd name="connsiteX40" fmla="*/ 2742173 w 3045947"/>
                  <a:gd name="connsiteY40" fmla="*/ 4191000 h 4191000"/>
                  <a:gd name="connsiteX41" fmla="*/ 2894573 w 3045947"/>
                  <a:gd name="connsiteY41" fmla="*/ 4038600 h 4191000"/>
                  <a:gd name="connsiteX42" fmla="*/ 2894573 w 3045947"/>
                  <a:gd name="connsiteY42" fmla="*/ 3861235 h 4191000"/>
                  <a:gd name="connsiteX43" fmla="*/ 3006035 w 3045947"/>
                  <a:gd name="connsiteY43" fmla="*/ 3848853 h 4191000"/>
                  <a:gd name="connsiteX44" fmla="*/ 3045668 w 3045947"/>
                  <a:gd name="connsiteY44" fmla="*/ 3799313 h 41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045947" h="4191000">
                    <a:moveTo>
                      <a:pt x="3045668" y="3799313"/>
                    </a:moveTo>
                    <a:lnTo>
                      <a:pt x="3038753" y="3737058"/>
                    </a:lnTo>
                    <a:cubicBezTo>
                      <a:pt x="3036019" y="3712435"/>
                      <a:pt x="3013836" y="3694681"/>
                      <a:pt x="2989214" y="3697415"/>
                    </a:cubicBezTo>
                    <a:lnTo>
                      <a:pt x="2985337" y="3697843"/>
                    </a:lnTo>
                    <a:lnTo>
                      <a:pt x="2918405" y="3162405"/>
                    </a:lnTo>
                    <a:cubicBezTo>
                      <a:pt x="2903841" y="3045933"/>
                      <a:pt x="2823697" y="2948169"/>
                      <a:pt x="2712341" y="2911050"/>
                    </a:cubicBezTo>
                    <a:lnTo>
                      <a:pt x="2340418" y="2787072"/>
                    </a:lnTo>
                    <a:cubicBezTo>
                      <a:pt x="2289345" y="2770042"/>
                      <a:pt x="2233319" y="2780881"/>
                      <a:pt x="2193933" y="2814447"/>
                    </a:cubicBezTo>
                    <a:lnTo>
                      <a:pt x="2084377" y="2777928"/>
                    </a:lnTo>
                    <a:cubicBezTo>
                      <a:pt x="2022140" y="2757183"/>
                      <a:pt x="1980173" y="2698947"/>
                      <a:pt x="1980173" y="2633348"/>
                    </a:cubicBezTo>
                    <a:lnTo>
                      <a:pt x="1980173" y="2387584"/>
                    </a:lnTo>
                    <a:lnTo>
                      <a:pt x="2308414" y="2250815"/>
                    </a:lnTo>
                    <a:cubicBezTo>
                      <a:pt x="2478797" y="2179844"/>
                      <a:pt x="2589773" y="2013376"/>
                      <a:pt x="2589773" y="1828800"/>
                    </a:cubicBezTo>
                    <a:lnTo>
                      <a:pt x="2589773" y="1752600"/>
                    </a:lnTo>
                    <a:cubicBezTo>
                      <a:pt x="2716027" y="1752600"/>
                      <a:pt x="2818373" y="1650254"/>
                      <a:pt x="2818373" y="1524000"/>
                    </a:cubicBezTo>
                    <a:cubicBezTo>
                      <a:pt x="2818373" y="1425769"/>
                      <a:pt x="2756394" y="1342025"/>
                      <a:pt x="2669412" y="1309688"/>
                    </a:cubicBezTo>
                    <a:lnTo>
                      <a:pt x="2706426" y="643423"/>
                    </a:lnTo>
                    <a:cubicBezTo>
                      <a:pt x="2725847" y="293989"/>
                      <a:pt x="2447746" y="0"/>
                      <a:pt x="2097769" y="0"/>
                    </a:cubicBezTo>
                    <a:lnTo>
                      <a:pt x="948187" y="0"/>
                    </a:lnTo>
                    <a:cubicBezTo>
                      <a:pt x="598229" y="0"/>
                      <a:pt x="320108" y="293989"/>
                      <a:pt x="339520" y="643414"/>
                    </a:cubicBezTo>
                    <a:lnTo>
                      <a:pt x="376534" y="1309678"/>
                    </a:lnTo>
                    <a:cubicBezTo>
                      <a:pt x="289552" y="1342025"/>
                      <a:pt x="227573" y="1425769"/>
                      <a:pt x="227573" y="1524000"/>
                    </a:cubicBezTo>
                    <a:cubicBezTo>
                      <a:pt x="227573" y="1650254"/>
                      <a:pt x="329919" y="1752600"/>
                      <a:pt x="456173" y="1752600"/>
                    </a:cubicBezTo>
                    <a:lnTo>
                      <a:pt x="456173" y="1828800"/>
                    </a:lnTo>
                    <a:cubicBezTo>
                      <a:pt x="456173" y="2013366"/>
                      <a:pt x="567149" y="2179835"/>
                      <a:pt x="737522" y="2250834"/>
                    </a:cubicBezTo>
                    <a:lnTo>
                      <a:pt x="1065773" y="2387603"/>
                    </a:lnTo>
                    <a:lnTo>
                      <a:pt x="1065773" y="2633358"/>
                    </a:lnTo>
                    <a:cubicBezTo>
                      <a:pt x="1065773" y="2698957"/>
                      <a:pt x="1023796" y="2757192"/>
                      <a:pt x="961569" y="2777938"/>
                    </a:cubicBezTo>
                    <a:lnTo>
                      <a:pt x="852013" y="2814457"/>
                    </a:lnTo>
                    <a:cubicBezTo>
                      <a:pt x="812627" y="2780891"/>
                      <a:pt x="756601" y="2770051"/>
                      <a:pt x="705528" y="2787082"/>
                    </a:cubicBezTo>
                    <a:lnTo>
                      <a:pt x="333605" y="2911059"/>
                    </a:lnTo>
                    <a:cubicBezTo>
                      <a:pt x="222248" y="2948178"/>
                      <a:pt x="142105" y="3045943"/>
                      <a:pt x="127541" y="3162414"/>
                    </a:cubicBezTo>
                    <a:lnTo>
                      <a:pt x="60609" y="3697853"/>
                    </a:lnTo>
                    <a:lnTo>
                      <a:pt x="56733" y="3697424"/>
                    </a:lnTo>
                    <a:cubicBezTo>
                      <a:pt x="32101" y="3694691"/>
                      <a:pt x="9927" y="3712435"/>
                      <a:pt x="7193" y="3737067"/>
                    </a:cubicBezTo>
                    <a:lnTo>
                      <a:pt x="278" y="3799323"/>
                    </a:lnTo>
                    <a:cubicBezTo>
                      <a:pt x="-2456" y="3823945"/>
                      <a:pt x="15289" y="3846128"/>
                      <a:pt x="39911" y="3848862"/>
                    </a:cubicBezTo>
                    <a:lnTo>
                      <a:pt x="151373" y="3861245"/>
                    </a:lnTo>
                    <a:lnTo>
                      <a:pt x="151373" y="4038600"/>
                    </a:lnTo>
                    <a:cubicBezTo>
                      <a:pt x="151373" y="4122763"/>
                      <a:pt x="219601" y="4191000"/>
                      <a:pt x="303773" y="4191000"/>
                    </a:cubicBezTo>
                    <a:lnTo>
                      <a:pt x="2742173" y="4191000"/>
                    </a:lnTo>
                    <a:cubicBezTo>
                      <a:pt x="2826346" y="4191000"/>
                      <a:pt x="2894573" y="4122763"/>
                      <a:pt x="2894573" y="4038600"/>
                    </a:cubicBezTo>
                    <a:lnTo>
                      <a:pt x="2894573" y="3861235"/>
                    </a:lnTo>
                    <a:lnTo>
                      <a:pt x="3006035" y="3848853"/>
                    </a:lnTo>
                    <a:cubicBezTo>
                      <a:pt x="3030657" y="3846119"/>
                      <a:pt x="3048411" y="3823935"/>
                      <a:pt x="3045668" y="3799313"/>
                    </a:cubicBezTo>
                    <a:close/>
                  </a:path>
                </a:pathLst>
              </a:custGeom>
              <a:solidFill>
                <a:srgbClr val="A2795C"/>
              </a:solidFill>
              <a:ln w="9525" cap="flat">
                <a:noFill/>
                <a:prstDash val="solid"/>
                <a:miter/>
              </a:ln>
            </p:spPr>
            <p:txBody>
              <a:bodyPr rtlCol="0" anchor="ctr"/>
              <a:lstStyle/>
              <a:p>
                <a:endParaRPr lang="en-US"/>
              </a:p>
            </p:txBody>
          </p:sp>
          <p:sp>
            <p:nvSpPr>
              <p:cNvPr id="45" name="Freihandform 44">
                <a:extLst>
                  <a:ext uri="{FF2B5EF4-FFF2-40B4-BE49-F238E27FC236}">
                    <a16:creationId xmlns:a16="http://schemas.microsoft.com/office/drawing/2014/main" id="{B07E8B1E-E05E-F79C-1E70-6B3346559328}"/>
                  </a:ext>
                </a:extLst>
              </p:cNvPr>
              <p:cNvSpPr/>
              <p:nvPr/>
            </p:nvSpPr>
            <p:spPr>
              <a:xfrm>
                <a:off x="4911589" y="1333500"/>
                <a:ext cx="2368822" cy="1371600"/>
              </a:xfrm>
              <a:custGeom>
                <a:avLst/>
                <a:gdLst>
                  <a:gd name="connsiteX0" fmla="*/ 958 w 2368822"/>
                  <a:gd name="connsiteY0" fmla="*/ 643414 h 1371600"/>
                  <a:gd name="connsiteX1" fmla="*/ 41411 w 2368822"/>
                  <a:gd name="connsiteY1" fmla="*/ 1371600 h 1371600"/>
                  <a:gd name="connsiteX2" fmla="*/ 2327411 w 2368822"/>
                  <a:gd name="connsiteY2" fmla="*/ 1371600 h 1371600"/>
                  <a:gd name="connsiteX3" fmla="*/ 2367863 w 2368822"/>
                  <a:gd name="connsiteY3" fmla="*/ 643414 h 1371600"/>
                  <a:gd name="connsiteX4" fmla="*/ 1759206 w 2368822"/>
                  <a:gd name="connsiteY4" fmla="*/ 0 h 1371600"/>
                  <a:gd name="connsiteX5" fmla="*/ 609624 w 2368822"/>
                  <a:gd name="connsiteY5" fmla="*/ 0 h 1371600"/>
                  <a:gd name="connsiteX6" fmla="*/ 958 w 2368822"/>
                  <a:gd name="connsiteY6" fmla="*/ 643414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68822" h="1371600">
                    <a:moveTo>
                      <a:pt x="958" y="643414"/>
                    </a:moveTo>
                    <a:lnTo>
                      <a:pt x="41411" y="1371600"/>
                    </a:lnTo>
                    <a:lnTo>
                      <a:pt x="2327411" y="1371600"/>
                    </a:lnTo>
                    <a:lnTo>
                      <a:pt x="2367863" y="643414"/>
                    </a:lnTo>
                    <a:cubicBezTo>
                      <a:pt x="2387285" y="293989"/>
                      <a:pt x="2109183" y="0"/>
                      <a:pt x="1759206" y="0"/>
                    </a:cubicBezTo>
                    <a:lnTo>
                      <a:pt x="609624" y="0"/>
                    </a:lnTo>
                    <a:cubicBezTo>
                      <a:pt x="259657" y="0"/>
                      <a:pt x="-18454" y="293989"/>
                      <a:pt x="958" y="643414"/>
                    </a:cubicBezTo>
                    <a:close/>
                  </a:path>
                </a:pathLst>
              </a:custGeom>
              <a:solidFill>
                <a:srgbClr val="623F33"/>
              </a:solidFill>
              <a:ln w="9525" cap="flat">
                <a:noFill/>
                <a:prstDash val="solid"/>
                <a:miter/>
              </a:ln>
            </p:spPr>
            <p:txBody>
              <a:bodyPr rtlCol="0" anchor="ctr"/>
              <a:lstStyle/>
              <a:p>
                <a:endParaRPr lang="en-US"/>
              </a:p>
            </p:txBody>
          </p:sp>
          <p:sp>
            <p:nvSpPr>
              <p:cNvPr id="46" name="Freihandform 45">
                <a:extLst>
                  <a:ext uri="{FF2B5EF4-FFF2-40B4-BE49-F238E27FC236}">
                    <a16:creationId xmlns:a16="http://schemas.microsoft.com/office/drawing/2014/main" id="{83CAE25F-E7EE-B800-663C-2E8335C6BCA8}"/>
                  </a:ext>
                </a:extLst>
              </p:cNvPr>
              <p:cNvSpPr/>
              <p:nvPr/>
            </p:nvSpPr>
            <p:spPr>
              <a:xfrm>
                <a:off x="4628102" y="4112592"/>
                <a:ext cx="2944272" cy="1411917"/>
              </a:xfrm>
              <a:custGeom>
                <a:avLst/>
                <a:gdLst>
                  <a:gd name="connsiteX0" fmla="*/ 2306098 w 2944272"/>
                  <a:gd name="connsiteY0" fmla="*/ 1411917 h 1411917"/>
                  <a:gd name="connsiteX1" fmla="*/ 2306098 w 2944272"/>
                  <a:gd name="connsiteY1" fmla="*/ 1030917 h 1411917"/>
                  <a:gd name="connsiteX2" fmla="*/ 2944273 w 2944272"/>
                  <a:gd name="connsiteY2" fmla="*/ 1030917 h 1411917"/>
                  <a:gd name="connsiteX3" fmla="*/ 2863320 w 2944272"/>
                  <a:gd name="connsiteY3" fmla="*/ 383322 h 1411917"/>
                  <a:gd name="connsiteX4" fmla="*/ 2657256 w 2944272"/>
                  <a:gd name="connsiteY4" fmla="*/ 131967 h 1411917"/>
                  <a:gd name="connsiteX5" fmla="*/ 2285333 w 2944272"/>
                  <a:gd name="connsiteY5" fmla="*/ 7989 h 1411917"/>
                  <a:gd name="connsiteX6" fmla="*/ 2111112 w 2944272"/>
                  <a:gd name="connsiteY6" fmla="*/ 67102 h 1411917"/>
                  <a:gd name="connsiteX7" fmla="*/ 1467907 w 2944272"/>
                  <a:gd name="connsiteY7" fmla="*/ 421308 h 1411917"/>
                  <a:gd name="connsiteX8" fmla="*/ 824684 w 2944272"/>
                  <a:gd name="connsiteY8" fmla="*/ 67092 h 1411917"/>
                  <a:gd name="connsiteX9" fmla="*/ 650462 w 2944272"/>
                  <a:gd name="connsiteY9" fmla="*/ 7980 h 1411917"/>
                  <a:gd name="connsiteX10" fmla="*/ 278540 w 2944272"/>
                  <a:gd name="connsiteY10" fmla="*/ 131957 h 1411917"/>
                  <a:gd name="connsiteX11" fmla="*/ 72476 w 2944272"/>
                  <a:gd name="connsiteY11" fmla="*/ 383312 h 1411917"/>
                  <a:gd name="connsiteX12" fmla="*/ 0 w 2944272"/>
                  <a:gd name="connsiteY12" fmla="*/ 963118 h 1411917"/>
                  <a:gd name="connsiteX13" fmla="*/ 629707 w 2944272"/>
                  <a:gd name="connsiteY13" fmla="*/ 1030908 h 1411917"/>
                  <a:gd name="connsiteX14" fmla="*/ 629707 w 2944272"/>
                  <a:gd name="connsiteY14" fmla="*/ 1411908 h 1411917"/>
                  <a:gd name="connsiteX15" fmla="*/ 2306107 w 2944272"/>
                  <a:gd name="connsiteY15" fmla="*/ 1411908 h 1411917"/>
                  <a:gd name="connsiteX16" fmla="*/ 2306107 w 2944272"/>
                  <a:gd name="connsiteY16" fmla="*/ 1411917 h 1411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44272" h="1411917">
                    <a:moveTo>
                      <a:pt x="2306098" y="1411917"/>
                    </a:moveTo>
                    <a:lnTo>
                      <a:pt x="2306098" y="1030917"/>
                    </a:lnTo>
                    <a:lnTo>
                      <a:pt x="2944273" y="1030917"/>
                    </a:lnTo>
                    <a:lnTo>
                      <a:pt x="2863320" y="383322"/>
                    </a:lnTo>
                    <a:cubicBezTo>
                      <a:pt x="2848756" y="266850"/>
                      <a:pt x="2768613" y="169086"/>
                      <a:pt x="2657256" y="131967"/>
                    </a:cubicBezTo>
                    <a:lnTo>
                      <a:pt x="2285333" y="7989"/>
                    </a:lnTo>
                    <a:cubicBezTo>
                      <a:pt x="2220563" y="-13604"/>
                      <a:pt x="2147697" y="9456"/>
                      <a:pt x="2111112" y="67102"/>
                    </a:cubicBezTo>
                    <a:cubicBezTo>
                      <a:pt x="1976047" y="279928"/>
                      <a:pt x="1738636" y="421308"/>
                      <a:pt x="1467907" y="421308"/>
                    </a:cubicBezTo>
                    <a:cubicBezTo>
                      <a:pt x="1197178" y="421308"/>
                      <a:pt x="959758" y="279919"/>
                      <a:pt x="824684" y="67092"/>
                    </a:cubicBezTo>
                    <a:cubicBezTo>
                      <a:pt x="788099" y="9447"/>
                      <a:pt x="715232" y="-13613"/>
                      <a:pt x="650462" y="7980"/>
                    </a:cubicBezTo>
                    <a:lnTo>
                      <a:pt x="278540" y="131957"/>
                    </a:lnTo>
                    <a:cubicBezTo>
                      <a:pt x="167183" y="169076"/>
                      <a:pt x="87039" y="266841"/>
                      <a:pt x="72476" y="383312"/>
                    </a:cubicBezTo>
                    <a:lnTo>
                      <a:pt x="0" y="963118"/>
                    </a:lnTo>
                    <a:lnTo>
                      <a:pt x="629707" y="1030908"/>
                    </a:lnTo>
                    <a:lnTo>
                      <a:pt x="629707" y="1411908"/>
                    </a:lnTo>
                    <a:lnTo>
                      <a:pt x="2306107" y="1411908"/>
                    </a:lnTo>
                    <a:lnTo>
                      <a:pt x="2306107" y="1411917"/>
                    </a:lnTo>
                    <a:close/>
                  </a:path>
                </a:pathLst>
              </a:custGeom>
              <a:solidFill>
                <a:srgbClr val="97CCD2"/>
              </a:solidFill>
              <a:ln w="9525" cap="flat">
                <a:noFill/>
                <a:prstDash val="solid"/>
                <a:miter/>
              </a:ln>
            </p:spPr>
            <p:txBody>
              <a:bodyPr rtlCol="0" anchor="ctr"/>
              <a:lstStyle/>
              <a:p>
                <a:endParaRPr lang="en-US"/>
              </a:p>
            </p:txBody>
          </p:sp>
          <p:sp>
            <p:nvSpPr>
              <p:cNvPr id="47" name="Freihandform 46">
                <a:extLst>
                  <a:ext uri="{FF2B5EF4-FFF2-40B4-BE49-F238E27FC236}">
                    <a16:creationId xmlns:a16="http://schemas.microsoft.com/office/drawing/2014/main" id="{6D9263FA-47B4-1D5D-85C5-E9E815CBBD4D}"/>
                  </a:ext>
                </a:extLst>
              </p:cNvPr>
              <p:cNvSpPr/>
              <p:nvPr/>
            </p:nvSpPr>
            <p:spPr>
              <a:xfrm>
                <a:off x="5562438" y="3714750"/>
                <a:ext cx="990761" cy="398694"/>
              </a:xfrm>
              <a:custGeom>
                <a:avLst/>
                <a:gdLst>
                  <a:gd name="connsiteX0" fmla="*/ 990762 w 990761"/>
                  <a:gd name="connsiteY0" fmla="*/ 0 h 398694"/>
                  <a:gd name="connsiteX1" fmla="*/ 76362 w 990761"/>
                  <a:gd name="connsiteY1" fmla="*/ 0 h 398694"/>
                  <a:gd name="connsiteX2" fmla="*/ 76362 w 990761"/>
                  <a:gd name="connsiteY2" fmla="*/ 252108 h 398694"/>
                  <a:gd name="connsiteX3" fmla="*/ 0 w 990761"/>
                  <a:gd name="connsiteY3" fmla="*/ 382210 h 398694"/>
                  <a:gd name="connsiteX4" fmla="*/ 990762 w 990761"/>
                  <a:gd name="connsiteY4" fmla="*/ 0 h 398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761" h="398694">
                    <a:moveTo>
                      <a:pt x="990762" y="0"/>
                    </a:moveTo>
                    <a:lnTo>
                      <a:pt x="76362" y="0"/>
                    </a:lnTo>
                    <a:lnTo>
                      <a:pt x="76362" y="252108"/>
                    </a:lnTo>
                    <a:cubicBezTo>
                      <a:pt x="76362" y="306962"/>
                      <a:pt x="46015" y="355273"/>
                      <a:pt x="0" y="382210"/>
                    </a:cubicBezTo>
                    <a:cubicBezTo>
                      <a:pt x="639070" y="494071"/>
                      <a:pt x="990762" y="0"/>
                      <a:pt x="990762" y="0"/>
                    </a:cubicBezTo>
                    <a:close/>
                  </a:path>
                </a:pathLst>
              </a:custGeom>
              <a:solidFill>
                <a:srgbClr val="8F6951"/>
              </a:solidFill>
              <a:ln w="9525" cap="flat">
                <a:noFill/>
                <a:prstDash val="solid"/>
                <a:miter/>
              </a:ln>
            </p:spPr>
            <p:txBody>
              <a:bodyPr rtlCol="0" anchor="ctr"/>
              <a:lstStyle/>
              <a:p>
                <a:endParaRPr lang="en-US"/>
              </a:p>
            </p:txBody>
          </p:sp>
          <p:sp>
            <p:nvSpPr>
              <p:cNvPr id="48" name="Freihandform 47">
                <a:extLst>
                  <a:ext uri="{FF2B5EF4-FFF2-40B4-BE49-F238E27FC236}">
                    <a16:creationId xmlns:a16="http://schemas.microsoft.com/office/drawing/2014/main" id="{BAEFD2B8-074A-7757-ABF2-605C6003A8B1}"/>
                  </a:ext>
                </a:extLst>
              </p:cNvPr>
              <p:cNvSpPr/>
              <p:nvPr/>
            </p:nvSpPr>
            <p:spPr>
              <a:xfrm>
                <a:off x="4800600" y="1943100"/>
                <a:ext cx="2590800" cy="1905000"/>
              </a:xfrm>
              <a:custGeom>
                <a:avLst/>
                <a:gdLst>
                  <a:gd name="connsiteX0" fmla="*/ 2362200 w 2590800"/>
                  <a:gd name="connsiteY0" fmla="*/ 685800 h 1905000"/>
                  <a:gd name="connsiteX1" fmla="*/ 2362200 w 2590800"/>
                  <a:gd name="connsiteY1" fmla="*/ 381000 h 1905000"/>
                  <a:gd name="connsiteX2" fmla="*/ 1981200 w 2590800"/>
                  <a:gd name="connsiteY2" fmla="*/ 0 h 1905000"/>
                  <a:gd name="connsiteX3" fmla="*/ 609600 w 2590800"/>
                  <a:gd name="connsiteY3" fmla="*/ 0 h 1905000"/>
                  <a:gd name="connsiteX4" fmla="*/ 228600 w 2590800"/>
                  <a:gd name="connsiteY4" fmla="*/ 381000 h 1905000"/>
                  <a:gd name="connsiteX5" fmla="*/ 228600 w 2590800"/>
                  <a:gd name="connsiteY5" fmla="*/ 685800 h 1905000"/>
                  <a:gd name="connsiteX6" fmla="*/ 0 w 2590800"/>
                  <a:gd name="connsiteY6" fmla="*/ 914400 h 1905000"/>
                  <a:gd name="connsiteX7" fmla="*/ 228600 w 2590800"/>
                  <a:gd name="connsiteY7" fmla="*/ 1143000 h 1905000"/>
                  <a:gd name="connsiteX8" fmla="*/ 228600 w 2590800"/>
                  <a:gd name="connsiteY8" fmla="*/ 1219200 h 1905000"/>
                  <a:gd name="connsiteX9" fmla="*/ 509949 w 2590800"/>
                  <a:gd name="connsiteY9" fmla="*/ 1641234 h 1905000"/>
                  <a:gd name="connsiteX10" fmla="*/ 1002306 w 2590800"/>
                  <a:gd name="connsiteY10" fmla="*/ 1846383 h 1905000"/>
                  <a:gd name="connsiteX11" fmla="*/ 1295400 w 2590800"/>
                  <a:gd name="connsiteY11" fmla="*/ 1905000 h 1905000"/>
                  <a:gd name="connsiteX12" fmla="*/ 1295400 w 2590800"/>
                  <a:gd name="connsiteY12" fmla="*/ 1905000 h 1905000"/>
                  <a:gd name="connsiteX13" fmla="*/ 1588475 w 2590800"/>
                  <a:gd name="connsiteY13" fmla="*/ 1846383 h 1905000"/>
                  <a:gd name="connsiteX14" fmla="*/ 2080860 w 2590800"/>
                  <a:gd name="connsiteY14" fmla="*/ 1641224 h 1905000"/>
                  <a:gd name="connsiteX15" fmla="*/ 2362200 w 2590800"/>
                  <a:gd name="connsiteY15" fmla="*/ 1219200 h 1905000"/>
                  <a:gd name="connsiteX16" fmla="*/ 2362200 w 2590800"/>
                  <a:gd name="connsiteY16" fmla="*/ 1143000 h 1905000"/>
                  <a:gd name="connsiteX17" fmla="*/ 2590800 w 2590800"/>
                  <a:gd name="connsiteY17" fmla="*/ 914400 h 1905000"/>
                  <a:gd name="connsiteX18" fmla="*/ 2362200 w 2590800"/>
                  <a:gd name="connsiteY18" fmla="*/ 68580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590800" h="1905000">
                    <a:moveTo>
                      <a:pt x="2362200" y="685800"/>
                    </a:moveTo>
                    <a:lnTo>
                      <a:pt x="2362200" y="381000"/>
                    </a:lnTo>
                    <a:cubicBezTo>
                      <a:pt x="2362200" y="170583"/>
                      <a:pt x="2191617" y="0"/>
                      <a:pt x="1981200" y="0"/>
                    </a:cubicBezTo>
                    <a:lnTo>
                      <a:pt x="609600" y="0"/>
                    </a:lnTo>
                    <a:cubicBezTo>
                      <a:pt x="399183" y="0"/>
                      <a:pt x="228600" y="170583"/>
                      <a:pt x="228600" y="381000"/>
                    </a:cubicBezTo>
                    <a:lnTo>
                      <a:pt x="228600" y="685800"/>
                    </a:lnTo>
                    <a:cubicBezTo>
                      <a:pt x="102346" y="685800"/>
                      <a:pt x="0" y="788146"/>
                      <a:pt x="0" y="914400"/>
                    </a:cubicBezTo>
                    <a:cubicBezTo>
                      <a:pt x="0" y="1040654"/>
                      <a:pt x="102346" y="1143000"/>
                      <a:pt x="228600" y="1143000"/>
                    </a:cubicBezTo>
                    <a:lnTo>
                      <a:pt x="228600" y="1219200"/>
                    </a:lnTo>
                    <a:cubicBezTo>
                      <a:pt x="228600" y="1403766"/>
                      <a:pt x="339576" y="1570234"/>
                      <a:pt x="509949" y="1641234"/>
                    </a:cubicBezTo>
                    <a:lnTo>
                      <a:pt x="1002306" y="1846383"/>
                    </a:lnTo>
                    <a:cubicBezTo>
                      <a:pt x="1095185" y="1885083"/>
                      <a:pt x="1194797" y="1905000"/>
                      <a:pt x="1295400" y="1905000"/>
                    </a:cubicBezTo>
                    <a:lnTo>
                      <a:pt x="1295400" y="1905000"/>
                    </a:lnTo>
                    <a:cubicBezTo>
                      <a:pt x="1396003" y="1905000"/>
                      <a:pt x="1495606" y="1885074"/>
                      <a:pt x="1588475" y="1846383"/>
                    </a:cubicBezTo>
                    <a:lnTo>
                      <a:pt x="2080860" y="1641224"/>
                    </a:lnTo>
                    <a:cubicBezTo>
                      <a:pt x="2251224" y="1570244"/>
                      <a:pt x="2362200" y="1403776"/>
                      <a:pt x="2362200" y="1219200"/>
                    </a:cubicBezTo>
                    <a:lnTo>
                      <a:pt x="2362200" y="1143000"/>
                    </a:lnTo>
                    <a:cubicBezTo>
                      <a:pt x="2488454" y="1143000"/>
                      <a:pt x="2590800" y="1040654"/>
                      <a:pt x="2590800" y="914400"/>
                    </a:cubicBezTo>
                    <a:cubicBezTo>
                      <a:pt x="2590800" y="788146"/>
                      <a:pt x="2488454" y="685800"/>
                      <a:pt x="2362200" y="685800"/>
                    </a:cubicBezTo>
                    <a:close/>
                  </a:path>
                </a:pathLst>
              </a:custGeom>
              <a:solidFill>
                <a:srgbClr val="AD8366"/>
              </a:solidFill>
              <a:ln w="9525" cap="flat">
                <a:noFill/>
                <a:prstDash val="solid"/>
                <a:miter/>
              </a:ln>
            </p:spPr>
            <p:txBody>
              <a:bodyPr rtlCol="0" anchor="ctr"/>
              <a:lstStyle/>
              <a:p>
                <a:endParaRPr lang="en-US"/>
              </a:p>
            </p:txBody>
          </p:sp>
          <p:sp>
            <p:nvSpPr>
              <p:cNvPr id="49" name="Freihandform 48">
                <a:extLst>
                  <a:ext uri="{FF2B5EF4-FFF2-40B4-BE49-F238E27FC236}">
                    <a16:creationId xmlns:a16="http://schemas.microsoft.com/office/drawing/2014/main" id="{2415B2B7-D548-DF55-E838-CDA575236F7F}"/>
                  </a:ext>
                </a:extLst>
              </p:cNvPr>
              <p:cNvSpPr/>
              <p:nvPr/>
            </p:nvSpPr>
            <p:spPr>
              <a:xfrm>
                <a:off x="5486409" y="2705100"/>
                <a:ext cx="152400" cy="228600"/>
              </a:xfrm>
              <a:custGeom>
                <a:avLst/>
                <a:gdLst>
                  <a:gd name="connsiteX0" fmla="*/ 76200 w 152400"/>
                  <a:gd name="connsiteY0" fmla="*/ 228600 h 228600"/>
                  <a:gd name="connsiteX1" fmla="*/ 76200 w 152400"/>
                  <a:gd name="connsiteY1" fmla="*/ 228600 h 228600"/>
                  <a:gd name="connsiteX2" fmla="*/ 0 w 152400"/>
                  <a:gd name="connsiteY2" fmla="*/ 152400 h 228600"/>
                  <a:gd name="connsiteX3" fmla="*/ 0 w 152400"/>
                  <a:gd name="connsiteY3" fmla="*/ 76200 h 228600"/>
                  <a:gd name="connsiteX4" fmla="*/ 76200 w 152400"/>
                  <a:gd name="connsiteY4" fmla="*/ 0 h 228600"/>
                  <a:gd name="connsiteX5" fmla="*/ 76200 w 152400"/>
                  <a:gd name="connsiteY5" fmla="*/ 0 h 228600"/>
                  <a:gd name="connsiteX6" fmla="*/ 152400 w 152400"/>
                  <a:gd name="connsiteY6" fmla="*/ 76200 h 228600"/>
                  <a:gd name="connsiteX7" fmla="*/ 152400 w 152400"/>
                  <a:gd name="connsiteY7" fmla="*/ 152400 h 228600"/>
                  <a:gd name="connsiteX8" fmla="*/ 76200 w 152400"/>
                  <a:gd name="connsiteY8"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0" h="228600">
                    <a:moveTo>
                      <a:pt x="76200" y="228600"/>
                    </a:moveTo>
                    <a:lnTo>
                      <a:pt x="76200" y="228600"/>
                    </a:lnTo>
                    <a:cubicBezTo>
                      <a:pt x="34290" y="228600"/>
                      <a:pt x="0" y="194310"/>
                      <a:pt x="0" y="152400"/>
                    </a:cubicBezTo>
                    <a:lnTo>
                      <a:pt x="0" y="76200"/>
                    </a:lnTo>
                    <a:cubicBezTo>
                      <a:pt x="0" y="34290"/>
                      <a:pt x="34290" y="0"/>
                      <a:pt x="76200" y="0"/>
                    </a:cubicBezTo>
                    <a:lnTo>
                      <a:pt x="76200" y="0"/>
                    </a:lnTo>
                    <a:cubicBezTo>
                      <a:pt x="118110" y="0"/>
                      <a:pt x="152400" y="34290"/>
                      <a:pt x="152400" y="76200"/>
                    </a:cubicBezTo>
                    <a:lnTo>
                      <a:pt x="152400" y="152400"/>
                    </a:lnTo>
                    <a:cubicBezTo>
                      <a:pt x="152400" y="194310"/>
                      <a:pt x="118100" y="228600"/>
                      <a:pt x="76200" y="228600"/>
                    </a:cubicBezTo>
                    <a:close/>
                  </a:path>
                </a:pathLst>
              </a:custGeom>
              <a:solidFill>
                <a:srgbClr val="623F33"/>
              </a:solidFill>
              <a:ln w="9525" cap="flat">
                <a:noFill/>
                <a:prstDash val="solid"/>
                <a:miter/>
              </a:ln>
            </p:spPr>
            <p:txBody>
              <a:bodyPr rtlCol="0" anchor="ctr"/>
              <a:lstStyle/>
              <a:p>
                <a:endParaRPr lang="en-US"/>
              </a:p>
            </p:txBody>
          </p:sp>
          <p:sp>
            <p:nvSpPr>
              <p:cNvPr id="50" name="Freihandform 49">
                <a:extLst>
                  <a:ext uri="{FF2B5EF4-FFF2-40B4-BE49-F238E27FC236}">
                    <a16:creationId xmlns:a16="http://schemas.microsoft.com/office/drawing/2014/main" id="{DE5C8F3F-A23E-FC7D-2B19-53B1F3EA2B42}"/>
                  </a:ext>
                </a:extLst>
              </p:cNvPr>
              <p:cNvSpPr/>
              <p:nvPr/>
            </p:nvSpPr>
            <p:spPr>
              <a:xfrm>
                <a:off x="6553200" y="2705100"/>
                <a:ext cx="152400" cy="228600"/>
              </a:xfrm>
              <a:custGeom>
                <a:avLst/>
                <a:gdLst>
                  <a:gd name="connsiteX0" fmla="*/ 76200 w 152400"/>
                  <a:gd name="connsiteY0" fmla="*/ 228600 h 228600"/>
                  <a:gd name="connsiteX1" fmla="*/ 76200 w 152400"/>
                  <a:gd name="connsiteY1" fmla="*/ 228600 h 228600"/>
                  <a:gd name="connsiteX2" fmla="*/ 0 w 152400"/>
                  <a:gd name="connsiteY2" fmla="*/ 152400 h 228600"/>
                  <a:gd name="connsiteX3" fmla="*/ 0 w 152400"/>
                  <a:gd name="connsiteY3" fmla="*/ 76200 h 228600"/>
                  <a:gd name="connsiteX4" fmla="*/ 76200 w 152400"/>
                  <a:gd name="connsiteY4" fmla="*/ 0 h 228600"/>
                  <a:gd name="connsiteX5" fmla="*/ 76200 w 152400"/>
                  <a:gd name="connsiteY5" fmla="*/ 0 h 228600"/>
                  <a:gd name="connsiteX6" fmla="*/ 152400 w 152400"/>
                  <a:gd name="connsiteY6" fmla="*/ 76200 h 228600"/>
                  <a:gd name="connsiteX7" fmla="*/ 152400 w 152400"/>
                  <a:gd name="connsiteY7" fmla="*/ 152400 h 228600"/>
                  <a:gd name="connsiteX8" fmla="*/ 76200 w 152400"/>
                  <a:gd name="connsiteY8"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0" h="228600">
                    <a:moveTo>
                      <a:pt x="76200" y="228600"/>
                    </a:moveTo>
                    <a:lnTo>
                      <a:pt x="76200" y="228600"/>
                    </a:lnTo>
                    <a:cubicBezTo>
                      <a:pt x="34290" y="228600"/>
                      <a:pt x="0" y="194310"/>
                      <a:pt x="0" y="152400"/>
                    </a:cubicBezTo>
                    <a:lnTo>
                      <a:pt x="0" y="76200"/>
                    </a:lnTo>
                    <a:cubicBezTo>
                      <a:pt x="0" y="34290"/>
                      <a:pt x="34290" y="0"/>
                      <a:pt x="76200" y="0"/>
                    </a:cubicBezTo>
                    <a:lnTo>
                      <a:pt x="76200" y="0"/>
                    </a:lnTo>
                    <a:cubicBezTo>
                      <a:pt x="118110" y="0"/>
                      <a:pt x="152400" y="34290"/>
                      <a:pt x="152400" y="76200"/>
                    </a:cubicBezTo>
                    <a:lnTo>
                      <a:pt x="152400" y="152400"/>
                    </a:lnTo>
                    <a:cubicBezTo>
                      <a:pt x="152400" y="194310"/>
                      <a:pt x="118110" y="228600"/>
                      <a:pt x="76200" y="228600"/>
                    </a:cubicBezTo>
                    <a:close/>
                  </a:path>
                </a:pathLst>
              </a:custGeom>
              <a:solidFill>
                <a:srgbClr val="623F33"/>
              </a:solidFill>
              <a:ln w="9525" cap="flat">
                <a:noFill/>
                <a:prstDash val="solid"/>
                <a:miter/>
              </a:ln>
            </p:spPr>
            <p:txBody>
              <a:bodyPr rtlCol="0" anchor="ctr"/>
              <a:lstStyle/>
              <a:p>
                <a:endParaRPr lang="en-US"/>
              </a:p>
            </p:txBody>
          </p:sp>
          <p:sp>
            <p:nvSpPr>
              <p:cNvPr id="51" name="Freihandform 50">
                <a:extLst>
                  <a:ext uri="{FF2B5EF4-FFF2-40B4-BE49-F238E27FC236}">
                    <a16:creationId xmlns:a16="http://schemas.microsoft.com/office/drawing/2014/main" id="{33364F82-D6C4-3DD1-390F-FB6C52CE5FBA}"/>
                  </a:ext>
                </a:extLst>
              </p:cNvPr>
              <p:cNvSpPr/>
              <p:nvPr/>
            </p:nvSpPr>
            <p:spPr>
              <a:xfrm>
                <a:off x="5714998" y="3238485"/>
                <a:ext cx="762018" cy="230700"/>
              </a:xfrm>
              <a:custGeom>
                <a:avLst/>
                <a:gdLst>
                  <a:gd name="connsiteX0" fmla="*/ 381012 w 762018"/>
                  <a:gd name="connsiteY0" fmla="*/ 230700 h 230700"/>
                  <a:gd name="connsiteX1" fmla="*/ 33349 w 762018"/>
                  <a:gd name="connsiteY1" fmla="*/ 139213 h 230700"/>
                  <a:gd name="connsiteX2" fmla="*/ 13223 w 762018"/>
                  <a:gd name="connsiteY2" fmla="*/ 33362 h 230700"/>
                  <a:gd name="connsiteX3" fmla="*/ 119074 w 762018"/>
                  <a:gd name="connsiteY3" fmla="*/ 13235 h 230700"/>
                  <a:gd name="connsiteX4" fmla="*/ 381012 w 762018"/>
                  <a:gd name="connsiteY4" fmla="*/ 78310 h 230700"/>
                  <a:gd name="connsiteX5" fmla="*/ 642949 w 762018"/>
                  <a:gd name="connsiteY5" fmla="*/ 13235 h 230700"/>
                  <a:gd name="connsiteX6" fmla="*/ 748800 w 762018"/>
                  <a:gd name="connsiteY6" fmla="*/ 33362 h 230700"/>
                  <a:gd name="connsiteX7" fmla="*/ 728674 w 762018"/>
                  <a:gd name="connsiteY7" fmla="*/ 139213 h 230700"/>
                  <a:gd name="connsiteX8" fmla="*/ 381012 w 762018"/>
                  <a:gd name="connsiteY8" fmla="*/ 230700 h 23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18" h="230700">
                    <a:moveTo>
                      <a:pt x="381012" y="230700"/>
                    </a:moveTo>
                    <a:cubicBezTo>
                      <a:pt x="245537" y="230700"/>
                      <a:pt x="118817" y="197363"/>
                      <a:pt x="33349" y="139213"/>
                    </a:cubicBezTo>
                    <a:cubicBezTo>
                      <a:pt x="-1436" y="115553"/>
                      <a:pt x="-10485" y="68147"/>
                      <a:pt x="13223" y="33362"/>
                    </a:cubicBezTo>
                    <a:cubicBezTo>
                      <a:pt x="36845" y="-1386"/>
                      <a:pt x="84289" y="-10434"/>
                      <a:pt x="119074" y="13235"/>
                    </a:cubicBezTo>
                    <a:cubicBezTo>
                      <a:pt x="178977" y="53974"/>
                      <a:pt x="276903" y="78310"/>
                      <a:pt x="381012" y="78310"/>
                    </a:cubicBezTo>
                    <a:cubicBezTo>
                      <a:pt x="485120" y="78310"/>
                      <a:pt x="583046" y="53974"/>
                      <a:pt x="642949" y="13235"/>
                    </a:cubicBezTo>
                    <a:cubicBezTo>
                      <a:pt x="677810" y="-10501"/>
                      <a:pt x="725140" y="-1424"/>
                      <a:pt x="748800" y="33362"/>
                    </a:cubicBezTo>
                    <a:cubicBezTo>
                      <a:pt x="772498" y="68147"/>
                      <a:pt x="763459" y="115553"/>
                      <a:pt x="728674" y="139213"/>
                    </a:cubicBezTo>
                    <a:cubicBezTo>
                      <a:pt x="643216" y="197363"/>
                      <a:pt x="516486" y="230700"/>
                      <a:pt x="381012" y="230700"/>
                    </a:cubicBezTo>
                    <a:close/>
                  </a:path>
                </a:pathLst>
              </a:custGeom>
              <a:solidFill>
                <a:srgbClr val="8F6951"/>
              </a:solidFill>
              <a:ln w="9525" cap="flat">
                <a:noFill/>
                <a:prstDash val="solid"/>
                <a:miter/>
              </a:ln>
            </p:spPr>
            <p:txBody>
              <a:bodyPr rtlCol="0" anchor="ctr"/>
              <a:lstStyle/>
              <a:p>
                <a:endParaRPr lang="en-US"/>
              </a:p>
            </p:txBody>
          </p:sp>
          <p:sp>
            <p:nvSpPr>
              <p:cNvPr id="52" name="Freihandform 51">
                <a:extLst>
                  <a:ext uri="{FF2B5EF4-FFF2-40B4-BE49-F238E27FC236}">
                    <a16:creationId xmlns:a16="http://schemas.microsoft.com/office/drawing/2014/main" id="{77193557-69CB-E945-7FD0-35416E4A3689}"/>
                  </a:ext>
                </a:extLst>
              </p:cNvPr>
              <p:cNvSpPr/>
              <p:nvPr/>
            </p:nvSpPr>
            <p:spPr>
              <a:xfrm>
                <a:off x="4620996" y="4345000"/>
                <a:ext cx="636813" cy="856030"/>
              </a:xfrm>
              <a:custGeom>
                <a:avLst/>
                <a:gdLst>
                  <a:gd name="connsiteX0" fmla="*/ 636813 w 636813"/>
                  <a:gd name="connsiteY0" fmla="*/ 856031 h 856030"/>
                  <a:gd name="connsiteX1" fmla="*/ 636813 w 636813"/>
                  <a:gd name="connsiteY1" fmla="*/ 683571 h 856030"/>
                  <a:gd name="connsiteX2" fmla="*/ 562394 w 636813"/>
                  <a:gd name="connsiteY2" fmla="*/ 483994 h 856030"/>
                  <a:gd name="connsiteX3" fmla="*/ 143113 w 636813"/>
                  <a:gd name="connsiteY3" fmla="*/ 0 h 856030"/>
                  <a:gd name="connsiteX4" fmla="*/ 79591 w 636813"/>
                  <a:gd name="connsiteY4" fmla="*/ 150904 h 856030"/>
                  <a:gd name="connsiteX5" fmla="*/ 0 w 636813"/>
                  <a:gd name="connsiteY5" fmla="*/ 787622 h 856030"/>
                  <a:gd name="connsiteX6" fmla="*/ 636813 w 636813"/>
                  <a:gd name="connsiteY6" fmla="*/ 856031 h 85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6813" h="856030">
                    <a:moveTo>
                      <a:pt x="636813" y="856031"/>
                    </a:moveTo>
                    <a:lnTo>
                      <a:pt x="636813" y="683571"/>
                    </a:lnTo>
                    <a:cubicBezTo>
                      <a:pt x="636813" y="610257"/>
                      <a:pt x="610391" y="539410"/>
                      <a:pt x="562394" y="483994"/>
                    </a:cubicBezTo>
                    <a:lnTo>
                      <a:pt x="143113" y="0"/>
                    </a:lnTo>
                    <a:cubicBezTo>
                      <a:pt x="109280" y="42834"/>
                      <a:pt x="86630" y="94583"/>
                      <a:pt x="79591" y="150904"/>
                    </a:cubicBezTo>
                    <a:lnTo>
                      <a:pt x="0" y="787622"/>
                    </a:lnTo>
                    <a:lnTo>
                      <a:pt x="636813" y="856031"/>
                    </a:lnTo>
                    <a:close/>
                  </a:path>
                </a:pathLst>
              </a:custGeom>
              <a:solidFill>
                <a:srgbClr val="97CCD2"/>
              </a:solidFill>
              <a:ln w="9525" cap="flat">
                <a:noFill/>
                <a:prstDash val="solid"/>
                <a:miter/>
              </a:ln>
            </p:spPr>
            <p:txBody>
              <a:bodyPr rtlCol="0" anchor="ctr"/>
              <a:lstStyle/>
              <a:p>
                <a:endParaRPr lang="en-US"/>
              </a:p>
            </p:txBody>
          </p:sp>
          <p:sp>
            <p:nvSpPr>
              <p:cNvPr id="53" name="Freihandform 52">
                <a:extLst>
                  <a:ext uri="{FF2B5EF4-FFF2-40B4-BE49-F238E27FC236}">
                    <a16:creationId xmlns:a16="http://schemas.microsoft.com/office/drawing/2014/main" id="{F7067028-F32C-8E2D-28DD-C5B3361078E4}"/>
                  </a:ext>
                </a:extLst>
              </p:cNvPr>
              <p:cNvSpPr/>
              <p:nvPr/>
            </p:nvSpPr>
            <p:spPr>
              <a:xfrm>
                <a:off x="4573027" y="5030646"/>
                <a:ext cx="684782" cy="223362"/>
              </a:xfrm>
              <a:custGeom>
                <a:avLst/>
                <a:gdLst>
                  <a:gd name="connsiteX0" fmla="*/ 684783 w 684782"/>
                  <a:gd name="connsiteY0" fmla="*/ 70058 h 223362"/>
                  <a:gd name="connsiteX1" fmla="*/ 56742 w 684782"/>
                  <a:gd name="connsiteY1" fmla="*/ 278 h 223362"/>
                  <a:gd name="connsiteX2" fmla="*/ 7193 w 684782"/>
                  <a:gd name="connsiteY2" fmla="*/ 39911 h 223362"/>
                  <a:gd name="connsiteX3" fmla="*/ 278 w 684782"/>
                  <a:gd name="connsiteY3" fmla="*/ 102167 h 223362"/>
                  <a:gd name="connsiteX4" fmla="*/ 39911 w 684782"/>
                  <a:gd name="connsiteY4" fmla="*/ 151706 h 223362"/>
                  <a:gd name="connsiteX5" fmla="*/ 684783 w 684782"/>
                  <a:gd name="connsiteY5" fmla="*/ 223363 h 223362"/>
                  <a:gd name="connsiteX6" fmla="*/ 684783 w 684782"/>
                  <a:gd name="connsiteY6" fmla="*/ 70058 h 22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4782" h="223362">
                    <a:moveTo>
                      <a:pt x="684783" y="70058"/>
                    </a:moveTo>
                    <a:lnTo>
                      <a:pt x="56742" y="278"/>
                    </a:lnTo>
                    <a:cubicBezTo>
                      <a:pt x="32110" y="-2456"/>
                      <a:pt x="9936" y="15289"/>
                      <a:pt x="7193" y="39911"/>
                    </a:cubicBezTo>
                    <a:lnTo>
                      <a:pt x="278" y="102167"/>
                    </a:lnTo>
                    <a:cubicBezTo>
                      <a:pt x="-2456" y="126789"/>
                      <a:pt x="15289" y="148973"/>
                      <a:pt x="39911" y="151706"/>
                    </a:cubicBezTo>
                    <a:lnTo>
                      <a:pt x="684783" y="223363"/>
                    </a:lnTo>
                    <a:lnTo>
                      <a:pt x="684783" y="70058"/>
                    </a:lnTo>
                    <a:close/>
                  </a:path>
                </a:pathLst>
              </a:custGeom>
              <a:solidFill>
                <a:srgbClr val="26ABB4"/>
              </a:solidFill>
              <a:ln w="9525" cap="flat">
                <a:noFill/>
                <a:prstDash val="solid"/>
                <a:miter/>
              </a:ln>
            </p:spPr>
            <p:txBody>
              <a:bodyPr rtlCol="0" anchor="ctr"/>
              <a:lstStyle/>
              <a:p>
                <a:endParaRPr lang="en-US"/>
              </a:p>
            </p:txBody>
          </p:sp>
          <p:sp>
            <p:nvSpPr>
              <p:cNvPr id="54" name="Freihandform 53">
                <a:extLst>
                  <a:ext uri="{FF2B5EF4-FFF2-40B4-BE49-F238E27FC236}">
                    <a16:creationId xmlns:a16="http://schemas.microsoft.com/office/drawing/2014/main" id="{6A2E8B58-0511-93A0-D1B9-1B2B08F7AE24}"/>
                  </a:ext>
                </a:extLst>
              </p:cNvPr>
              <p:cNvSpPr/>
              <p:nvPr/>
            </p:nvSpPr>
            <p:spPr>
              <a:xfrm>
                <a:off x="6934200" y="4345000"/>
                <a:ext cx="636812" cy="856030"/>
              </a:xfrm>
              <a:custGeom>
                <a:avLst/>
                <a:gdLst>
                  <a:gd name="connsiteX0" fmla="*/ 0 w 636812"/>
                  <a:gd name="connsiteY0" fmla="*/ 856031 h 856030"/>
                  <a:gd name="connsiteX1" fmla="*/ 0 w 636812"/>
                  <a:gd name="connsiteY1" fmla="*/ 683571 h 856030"/>
                  <a:gd name="connsiteX2" fmla="*/ 74419 w 636812"/>
                  <a:gd name="connsiteY2" fmla="*/ 483994 h 856030"/>
                  <a:gd name="connsiteX3" fmla="*/ 493700 w 636812"/>
                  <a:gd name="connsiteY3" fmla="*/ 0 h 856030"/>
                  <a:gd name="connsiteX4" fmla="*/ 557222 w 636812"/>
                  <a:gd name="connsiteY4" fmla="*/ 150904 h 856030"/>
                  <a:gd name="connsiteX5" fmla="*/ 636813 w 636812"/>
                  <a:gd name="connsiteY5" fmla="*/ 787622 h 856030"/>
                  <a:gd name="connsiteX6" fmla="*/ 0 w 636812"/>
                  <a:gd name="connsiteY6" fmla="*/ 856031 h 85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6812" h="856030">
                    <a:moveTo>
                      <a:pt x="0" y="856031"/>
                    </a:moveTo>
                    <a:lnTo>
                      <a:pt x="0" y="683571"/>
                    </a:lnTo>
                    <a:cubicBezTo>
                      <a:pt x="0" y="610257"/>
                      <a:pt x="26422" y="539410"/>
                      <a:pt x="74419" y="483994"/>
                    </a:cubicBezTo>
                    <a:lnTo>
                      <a:pt x="493700" y="0"/>
                    </a:lnTo>
                    <a:cubicBezTo>
                      <a:pt x="527533" y="42834"/>
                      <a:pt x="550183" y="94583"/>
                      <a:pt x="557222" y="150904"/>
                    </a:cubicBezTo>
                    <a:lnTo>
                      <a:pt x="636813" y="787622"/>
                    </a:lnTo>
                    <a:lnTo>
                      <a:pt x="0" y="856031"/>
                    </a:lnTo>
                    <a:close/>
                  </a:path>
                </a:pathLst>
              </a:custGeom>
              <a:solidFill>
                <a:srgbClr val="97CCD2"/>
              </a:solidFill>
              <a:ln w="9525" cap="flat">
                <a:noFill/>
                <a:prstDash val="solid"/>
                <a:miter/>
              </a:ln>
            </p:spPr>
            <p:txBody>
              <a:bodyPr rtlCol="0" anchor="ctr"/>
              <a:lstStyle/>
              <a:p>
                <a:endParaRPr lang="en-US"/>
              </a:p>
            </p:txBody>
          </p:sp>
          <p:sp>
            <p:nvSpPr>
              <p:cNvPr id="55" name="Freihandform 54">
                <a:extLst>
                  <a:ext uri="{FF2B5EF4-FFF2-40B4-BE49-F238E27FC236}">
                    <a16:creationId xmlns:a16="http://schemas.microsoft.com/office/drawing/2014/main" id="{A72FBD45-27DB-5CBF-1438-916D5F6277E7}"/>
                  </a:ext>
                </a:extLst>
              </p:cNvPr>
              <p:cNvSpPr/>
              <p:nvPr/>
            </p:nvSpPr>
            <p:spPr>
              <a:xfrm>
                <a:off x="6934200" y="5030646"/>
                <a:ext cx="684782" cy="223362"/>
              </a:xfrm>
              <a:custGeom>
                <a:avLst/>
                <a:gdLst>
                  <a:gd name="connsiteX0" fmla="*/ 0 w 684782"/>
                  <a:gd name="connsiteY0" fmla="*/ 70058 h 223362"/>
                  <a:gd name="connsiteX1" fmla="*/ 628040 w 684782"/>
                  <a:gd name="connsiteY1" fmla="*/ 278 h 223362"/>
                  <a:gd name="connsiteX2" fmla="*/ 677589 w 684782"/>
                  <a:gd name="connsiteY2" fmla="*/ 39911 h 223362"/>
                  <a:gd name="connsiteX3" fmla="*/ 684505 w 684782"/>
                  <a:gd name="connsiteY3" fmla="*/ 102167 h 223362"/>
                  <a:gd name="connsiteX4" fmla="*/ 644871 w 684782"/>
                  <a:gd name="connsiteY4" fmla="*/ 151706 h 223362"/>
                  <a:gd name="connsiteX5" fmla="*/ 0 w 684782"/>
                  <a:gd name="connsiteY5" fmla="*/ 223363 h 223362"/>
                  <a:gd name="connsiteX6" fmla="*/ 0 w 684782"/>
                  <a:gd name="connsiteY6" fmla="*/ 70058 h 22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4782" h="223362">
                    <a:moveTo>
                      <a:pt x="0" y="70058"/>
                    </a:moveTo>
                    <a:lnTo>
                      <a:pt x="628040" y="278"/>
                    </a:lnTo>
                    <a:cubicBezTo>
                      <a:pt x="652672" y="-2456"/>
                      <a:pt x="674846" y="15289"/>
                      <a:pt x="677589" y="39911"/>
                    </a:cubicBezTo>
                    <a:lnTo>
                      <a:pt x="684505" y="102167"/>
                    </a:lnTo>
                    <a:cubicBezTo>
                      <a:pt x="687238" y="126789"/>
                      <a:pt x="669493" y="148973"/>
                      <a:pt x="644871" y="151706"/>
                    </a:cubicBezTo>
                    <a:lnTo>
                      <a:pt x="0" y="223363"/>
                    </a:lnTo>
                    <a:lnTo>
                      <a:pt x="0" y="70058"/>
                    </a:lnTo>
                    <a:close/>
                  </a:path>
                </a:pathLst>
              </a:custGeom>
              <a:solidFill>
                <a:srgbClr val="26ABB4"/>
              </a:solidFill>
              <a:ln w="9525" cap="flat">
                <a:noFill/>
                <a:prstDash val="solid"/>
                <a:miter/>
              </a:ln>
            </p:spPr>
            <p:txBody>
              <a:bodyPr rtlCol="0" anchor="ctr"/>
              <a:lstStyle/>
              <a:p>
                <a:endParaRPr lang="en-US"/>
              </a:p>
            </p:txBody>
          </p:sp>
          <p:sp>
            <p:nvSpPr>
              <p:cNvPr id="56" name="Freihandform 55">
                <a:extLst>
                  <a:ext uri="{FF2B5EF4-FFF2-40B4-BE49-F238E27FC236}">
                    <a16:creationId xmlns:a16="http://schemas.microsoft.com/office/drawing/2014/main" id="{A05D02D5-4184-E8D9-3A78-71A384CB2448}"/>
                  </a:ext>
                </a:extLst>
              </p:cNvPr>
              <p:cNvSpPr/>
              <p:nvPr/>
            </p:nvSpPr>
            <p:spPr>
              <a:xfrm>
                <a:off x="4800619" y="1950777"/>
                <a:ext cx="1075896" cy="1864890"/>
              </a:xfrm>
              <a:custGeom>
                <a:avLst/>
                <a:gdLst>
                  <a:gd name="connsiteX0" fmla="*/ 628602 w 1075896"/>
                  <a:gd name="connsiteY0" fmla="*/ 1475585 h 1864890"/>
                  <a:gd name="connsiteX1" fmla="*/ 533400 w 1075896"/>
                  <a:gd name="connsiteY1" fmla="*/ 1231506 h 1864890"/>
                  <a:gd name="connsiteX2" fmla="*/ 533400 w 1075896"/>
                  <a:gd name="connsiteY2" fmla="*/ 0 h 1864890"/>
                  <a:gd name="connsiteX3" fmla="*/ 228600 w 1075896"/>
                  <a:gd name="connsiteY3" fmla="*/ 373323 h 1864890"/>
                  <a:gd name="connsiteX4" fmla="*/ 228600 w 1075896"/>
                  <a:gd name="connsiteY4" fmla="*/ 678123 h 1864890"/>
                  <a:gd name="connsiteX5" fmla="*/ 0 w 1075896"/>
                  <a:gd name="connsiteY5" fmla="*/ 906723 h 1864890"/>
                  <a:gd name="connsiteX6" fmla="*/ 228600 w 1075896"/>
                  <a:gd name="connsiteY6" fmla="*/ 1135323 h 1864890"/>
                  <a:gd name="connsiteX7" fmla="*/ 228600 w 1075896"/>
                  <a:gd name="connsiteY7" fmla="*/ 1211523 h 1864890"/>
                  <a:gd name="connsiteX8" fmla="*/ 509949 w 1075896"/>
                  <a:gd name="connsiteY8" fmla="*/ 1633557 h 1864890"/>
                  <a:gd name="connsiteX9" fmla="*/ 1002297 w 1075896"/>
                  <a:gd name="connsiteY9" fmla="*/ 1838706 h 1864890"/>
                  <a:gd name="connsiteX10" fmla="*/ 1075896 w 1075896"/>
                  <a:gd name="connsiteY10" fmla="*/ 1864890 h 1864890"/>
                  <a:gd name="connsiteX11" fmla="*/ 628602 w 1075896"/>
                  <a:gd name="connsiteY11" fmla="*/ 1475585 h 1864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75896" h="1864890">
                    <a:moveTo>
                      <a:pt x="628602" y="1475585"/>
                    </a:moveTo>
                    <a:cubicBezTo>
                      <a:pt x="566861" y="1409386"/>
                      <a:pt x="533400" y="1322032"/>
                      <a:pt x="533400" y="1231506"/>
                    </a:cubicBezTo>
                    <a:lnTo>
                      <a:pt x="533400" y="0"/>
                    </a:lnTo>
                    <a:cubicBezTo>
                      <a:pt x="359502" y="35309"/>
                      <a:pt x="228600" y="189005"/>
                      <a:pt x="228600" y="373323"/>
                    </a:cubicBezTo>
                    <a:lnTo>
                      <a:pt x="228600" y="678123"/>
                    </a:lnTo>
                    <a:cubicBezTo>
                      <a:pt x="102346" y="678123"/>
                      <a:pt x="0" y="780469"/>
                      <a:pt x="0" y="906723"/>
                    </a:cubicBezTo>
                    <a:cubicBezTo>
                      <a:pt x="0" y="1032977"/>
                      <a:pt x="102346" y="1135323"/>
                      <a:pt x="228600" y="1135323"/>
                    </a:cubicBezTo>
                    <a:lnTo>
                      <a:pt x="228600" y="1211523"/>
                    </a:lnTo>
                    <a:cubicBezTo>
                      <a:pt x="228600" y="1396098"/>
                      <a:pt x="339576" y="1562567"/>
                      <a:pt x="509949" y="1633557"/>
                    </a:cubicBezTo>
                    <a:lnTo>
                      <a:pt x="1002297" y="1838706"/>
                    </a:lnTo>
                    <a:cubicBezTo>
                      <a:pt x="1026395" y="1848745"/>
                      <a:pt x="1050989" y="1857394"/>
                      <a:pt x="1075896" y="1864890"/>
                    </a:cubicBezTo>
                    <a:cubicBezTo>
                      <a:pt x="858288" y="1705708"/>
                      <a:pt x="713461" y="1566558"/>
                      <a:pt x="628602" y="1475585"/>
                    </a:cubicBezTo>
                    <a:close/>
                  </a:path>
                </a:pathLst>
              </a:custGeom>
              <a:solidFill>
                <a:srgbClr val="A2795C"/>
              </a:solidFill>
              <a:ln w="9525" cap="flat">
                <a:noFill/>
                <a:prstDash val="solid"/>
                <a:miter/>
              </a:ln>
            </p:spPr>
            <p:txBody>
              <a:bodyPr rtlCol="0" anchor="ctr"/>
              <a:lstStyle/>
              <a:p>
                <a:endParaRPr lang="en-US"/>
              </a:p>
            </p:txBody>
          </p:sp>
        </p:grpSp>
      </p:grpSp>
      <p:grpSp>
        <p:nvGrpSpPr>
          <p:cNvPr id="31" name="Gruppieren 30">
            <a:extLst>
              <a:ext uri="{FF2B5EF4-FFF2-40B4-BE49-F238E27FC236}">
                <a16:creationId xmlns:a16="http://schemas.microsoft.com/office/drawing/2014/main" id="{B0AC56FE-7638-3775-073F-E674759D83CD}"/>
              </a:ext>
            </a:extLst>
          </p:cNvPr>
          <p:cNvGrpSpPr/>
          <p:nvPr userDrawn="1"/>
        </p:nvGrpSpPr>
        <p:grpSpPr>
          <a:xfrm>
            <a:off x="7983817" y="3812065"/>
            <a:ext cx="3618290" cy="2677632"/>
            <a:chOff x="8036069" y="3897485"/>
            <a:chExt cx="1760771" cy="1303018"/>
          </a:xfrm>
        </p:grpSpPr>
        <p:pic>
          <p:nvPicPr>
            <p:cNvPr id="32" name="Grafik 31">
              <a:extLst>
                <a:ext uri="{FF2B5EF4-FFF2-40B4-BE49-F238E27FC236}">
                  <a16:creationId xmlns:a16="http://schemas.microsoft.com/office/drawing/2014/main" id="{7708C614-B26C-7054-939D-05F9D252E518}"/>
                </a:ext>
              </a:extLst>
            </p:cNvPr>
            <p:cNvPicPr>
              <a:picLocks noChangeAspect="1"/>
            </p:cNvPicPr>
            <p:nvPr/>
          </p:nvPicPr>
          <p:blipFill>
            <a:blip r:embed="rId18" cstate="print">
              <a:extLst>
                <a:ext uri="{28A0092B-C50C-407E-A947-70E740481C1C}">
                  <a14:useLocalDpi xmlns:a14="http://schemas.microsoft.com/office/drawing/2010/main" val="0"/>
                </a:ext>
              </a:extLst>
            </a:blip>
            <a:srcRect/>
            <a:stretch/>
          </p:blipFill>
          <p:spPr>
            <a:xfrm>
              <a:off x="8080600" y="3975299"/>
              <a:ext cx="1716240" cy="1225204"/>
            </a:xfrm>
            <a:prstGeom prst="rect">
              <a:avLst/>
            </a:prstGeom>
          </p:spPr>
        </p:pic>
        <p:sp>
          <p:nvSpPr>
            <p:cNvPr id="33" name="Oval 32">
              <a:extLst>
                <a:ext uri="{FF2B5EF4-FFF2-40B4-BE49-F238E27FC236}">
                  <a16:creationId xmlns:a16="http://schemas.microsoft.com/office/drawing/2014/main" id="{E932FA22-79AD-132B-0D0B-C7B0B07CAFB2}"/>
                </a:ext>
              </a:extLst>
            </p:cNvPr>
            <p:cNvSpPr/>
            <p:nvPr/>
          </p:nvSpPr>
          <p:spPr>
            <a:xfrm>
              <a:off x="8036069" y="3897485"/>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a:latin typeface="Arial" panose="020B0604020202020204" pitchFamily="34" charset="0"/>
                  <a:cs typeface="Arial" panose="020B0604020202020204" pitchFamily="34" charset="0"/>
                </a:rPr>
                <a:t>8</a:t>
              </a:r>
              <a:endParaRPr lang="en-US" sz="1100" b="1"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843174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000"/>
                            </p:stCondLst>
                            <p:childTnLst>
                              <p:par>
                                <p:cTn id="15" presetID="32" presetClass="emph" presetSubtype="0" fill="hold" nodeType="afterEffect">
                                  <p:stCondLst>
                                    <p:cond delay="0"/>
                                  </p:stCondLst>
                                  <p:childTnLst>
                                    <p:animRot by="120000">
                                      <p:cBhvr>
                                        <p:cTn id="16" dur="50" fill="hold">
                                          <p:stCondLst>
                                            <p:cond delay="0"/>
                                          </p:stCondLst>
                                        </p:cTn>
                                        <p:tgtEl>
                                          <p:spTgt spid="31"/>
                                        </p:tgtEl>
                                        <p:attrNameLst>
                                          <p:attrName>r</p:attrName>
                                        </p:attrNameLst>
                                      </p:cBhvr>
                                    </p:animRot>
                                    <p:animRot by="-240000">
                                      <p:cBhvr>
                                        <p:cTn id="17" dur="100" fill="hold">
                                          <p:stCondLst>
                                            <p:cond delay="100"/>
                                          </p:stCondLst>
                                        </p:cTn>
                                        <p:tgtEl>
                                          <p:spTgt spid="31"/>
                                        </p:tgtEl>
                                        <p:attrNameLst>
                                          <p:attrName>r</p:attrName>
                                        </p:attrNameLst>
                                      </p:cBhvr>
                                    </p:animRot>
                                    <p:animRot by="240000">
                                      <p:cBhvr>
                                        <p:cTn id="18" dur="100" fill="hold">
                                          <p:stCondLst>
                                            <p:cond delay="200"/>
                                          </p:stCondLst>
                                        </p:cTn>
                                        <p:tgtEl>
                                          <p:spTgt spid="31"/>
                                        </p:tgtEl>
                                        <p:attrNameLst>
                                          <p:attrName>r</p:attrName>
                                        </p:attrNameLst>
                                      </p:cBhvr>
                                    </p:animRot>
                                    <p:animRot by="-240000">
                                      <p:cBhvr>
                                        <p:cTn id="19" dur="100" fill="hold">
                                          <p:stCondLst>
                                            <p:cond delay="300"/>
                                          </p:stCondLst>
                                        </p:cTn>
                                        <p:tgtEl>
                                          <p:spTgt spid="31"/>
                                        </p:tgtEl>
                                        <p:attrNameLst>
                                          <p:attrName>r</p:attrName>
                                        </p:attrNameLst>
                                      </p:cBhvr>
                                    </p:animRot>
                                    <p:animRot by="120000">
                                      <p:cBhvr>
                                        <p:cTn id="20" dur="100" fill="hold">
                                          <p:stCondLst>
                                            <p:cond delay="40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Geschichte &quot;Sturm im Wald&quot; 02">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7FB46E1F-C795-5CC8-E0D8-296A22DD6E78}"/>
              </a:ext>
            </a:extLst>
          </p:cNvPr>
          <p:cNvSpPr/>
          <p:nvPr userDrawn="1"/>
        </p:nvSpPr>
        <p:spPr>
          <a:xfrm>
            <a:off x="371476" y="1268413"/>
            <a:ext cx="11449050" cy="522128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uppieren 2">
            <a:extLst>
              <a:ext uri="{FF2B5EF4-FFF2-40B4-BE49-F238E27FC236}">
                <a16:creationId xmlns:a16="http://schemas.microsoft.com/office/drawing/2014/main" id="{5C21C61E-6954-0A47-A77E-19A2913BEA33}"/>
              </a:ext>
            </a:extLst>
          </p:cNvPr>
          <p:cNvGrpSpPr/>
          <p:nvPr userDrawn="1"/>
        </p:nvGrpSpPr>
        <p:grpSpPr>
          <a:xfrm>
            <a:off x="987541" y="3320465"/>
            <a:ext cx="2353564" cy="2353564"/>
            <a:chOff x="987541" y="3320465"/>
            <a:chExt cx="2353564" cy="2353564"/>
          </a:xfrm>
        </p:grpSpPr>
        <p:pic>
          <p:nvPicPr>
            <p:cNvPr id="4" name="Grafik 3">
              <a:hlinkClick r:id="rId3"/>
              <a:extLst>
                <a:ext uri="{FF2B5EF4-FFF2-40B4-BE49-F238E27FC236}">
                  <a16:creationId xmlns:a16="http://schemas.microsoft.com/office/drawing/2014/main" id="{C2253449-95F7-2C57-FB9F-8C400E874D14}"/>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987541" y="3320465"/>
              <a:ext cx="2353564" cy="2353564"/>
            </a:xfrm>
            <a:prstGeom prst="rect">
              <a:avLst/>
            </a:prstGeom>
          </p:spPr>
        </p:pic>
        <p:pic>
          <p:nvPicPr>
            <p:cNvPr id="5" name="Grafik 4">
              <a:hlinkClick r:id="rId3"/>
              <a:extLst>
                <a:ext uri="{FF2B5EF4-FFF2-40B4-BE49-F238E27FC236}">
                  <a16:creationId xmlns:a16="http://schemas.microsoft.com/office/drawing/2014/main" id="{5BB15714-F75B-22CD-28AE-3CD1C3BED072}"/>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1855398" y="4253197"/>
              <a:ext cx="1354709" cy="1354709"/>
            </a:xfrm>
            <a:prstGeom prst="rect">
              <a:avLst/>
            </a:prstGeom>
          </p:spPr>
        </p:pic>
      </p:grpSp>
      <p:sp>
        <p:nvSpPr>
          <p:cNvPr id="6" name="Rechteck 5">
            <a:extLst>
              <a:ext uri="{FF2B5EF4-FFF2-40B4-BE49-F238E27FC236}">
                <a16:creationId xmlns:a16="http://schemas.microsoft.com/office/drawing/2014/main" id="{A4462738-FBDF-ED67-7B4A-0487F7FE3C5B}"/>
              </a:ext>
            </a:extLst>
          </p:cNvPr>
          <p:cNvSpPr/>
          <p:nvPr userDrawn="1"/>
        </p:nvSpPr>
        <p:spPr>
          <a:xfrm>
            <a:off x="2182950" y="723635"/>
            <a:ext cx="663488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fontAlgn="base">
              <a:spcAft>
                <a:spcPct val="0"/>
              </a:spcAft>
              <a:buNone/>
            </a:pPr>
            <a:r>
              <a:rPr lang="de-DE" sz="2400" b="1" kern="0" dirty="0">
                <a:solidFill>
                  <a:schemeClr val="tx2"/>
                </a:solidFill>
                <a:latin typeface="Arial" panose="020B0604020202020204" pitchFamily="34" charset="0"/>
                <a:cs typeface="Arial" panose="020B0604020202020204" pitchFamily="34" charset="0"/>
              </a:rPr>
              <a:t>Geschichte „Sturm im Wald“</a:t>
            </a:r>
          </a:p>
        </p:txBody>
      </p:sp>
      <p:cxnSp>
        <p:nvCxnSpPr>
          <p:cNvPr id="7" name="Gerade Verbindung 6">
            <a:extLst>
              <a:ext uri="{FF2B5EF4-FFF2-40B4-BE49-F238E27FC236}">
                <a16:creationId xmlns:a16="http://schemas.microsoft.com/office/drawing/2014/main" id="{C8484DD8-BCD7-5009-FBCD-E261D58CED3C}"/>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94" name="Gruppieren 93">
            <a:extLst>
              <a:ext uri="{FF2B5EF4-FFF2-40B4-BE49-F238E27FC236}">
                <a16:creationId xmlns:a16="http://schemas.microsoft.com/office/drawing/2014/main" id="{66C5B65D-0DD1-AA3C-692F-19EF49F859D3}"/>
              </a:ext>
            </a:extLst>
          </p:cNvPr>
          <p:cNvGrpSpPr/>
          <p:nvPr userDrawn="1"/>
        </p:nvGrpSpPr>
        <p:grpSpPr>
          <a:xfrm>
            <a:off x="742950" y="368301"/>
            <a:ext cx="1080000" cy="1080000"/>
            <a:chOff x="742950" y="368301"/>
            <a:chExt cx="1080000" cy="1080000"/>
          </a:xfrm>
        </p:grpSpPr>
        <p:sp>
          <p:nvSpPr>
            <p:cNvPr id="9" name="Oval 8">
              <a:extLst>
                <a:ext uri="{FF2B5EF4-FFF2-40B4-BE49-F238E27FC236}">
                  <a16:creationId xmlns:a16="http://schemas.microsoft.com/office/drawing/2014/main" id="{12683B3B-F66E-1B5C-5DE2-34FAFE8765D2}"/>
                </a:ext>
              </a:extLst>
            </p:cNvPr>
            <p:cNvSpPr/>
            <p:nvPr/>
          </p:nvSpPr>
          <p:spPr>
            <a:xfrm>
              <a:off x="742950" y="368301"/>
              <a:ext cx="1080000" cy="1080000"/>
            </a:xfrm>
            <a:prstGeom prst="ellipse">
              <a:avLst/>
            </a:prstGeom>
            <a:solidFill>
              <a:srgbClr val="EA59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dirty="0">
                <a:latin typeface="Arial" panose="020B0604020202020204" pitchFamily="34" charset="0"/>
                <a:cs typeface="Arial" panose="020B0604020202020204" pitchFamily="34" charset="0"/>
              </a:endParaRPr>
            </a:p>
          </p:txBody>
        </p:sp>
        <p:grpSp>
          <p:nvGrpSpPr>
            <p:cNvPr id="93" name="Gruppieren 92">
              <a:extLst>
                <a:ext uri="{FF2B5EF4-FFF2-40B4-BE49-F238E27FC236}">
                  <a16:creationId xmlns:a16="http://schemas.microsoft.com/office/drawing/2014/main" id="{71489BD2-4B0E-CDD7-7AA0-76E28DA6DB9D}"/>
                </a:ext>
              </a:extLst>
            </p:cNvPr>
            <p:cNvGrpSpPr/>
            <p:nvPr userDrawn="1"/>
          </p:nvGrpSpPr>
          <p:grpSpPr>
            <a:xfrm>
              <a:off x="898130" y="654534"/>
              <a:ext cx="850561" cy="535720"/>
              <a:chOff x="917531" y="650926"/>
              <a:chExt cx="782412" cy="492797"/>
            </a:xfrm>
          </p:grpSpPr>
          <p:pic>
            <p:nvPicPr>
              <p:cNvPr id="10" name="Grafik 9">
                <a:extLst>
                  <a:ext uri="{FF2B5EF4-FFF2-40B4-BE49-F238E27FC236}">
                    <a16:creationId xmlns:a16="http://schemas.microsoft.com/office/drawing/2014/main" id="{39F364DE-22BA-D950-FC49-3E0AF35FB8C3}"/>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1322414" y="650926"/>
                <a:ext cx="377529" cy="377529"/>
              </a:xfrm>
              <a:prstGeom prst="rect">
                <a:avLst/>
              </a:prstGeom>
            </p:spPr>
          </p:pic>
          <p:grpSp>
            <p:nvGrpSpPr>
              <p:cNvPr id="12" name="Grafik 27">
                <a:extLst>
                  <a:ext uri="{FF2B5EF4-FFF2-40B4-BE49-F238E27FC236}">
                    <a16:creationId xmlns:a16="http://schemas.microsoft.com/office/drawing/2014/main" id="{1FEC0DB3-B093-9AE4-2712-68F77DE920B6}"/>
                  </a:ext>
                </a:extLst>
              </p:cNvPr>
              <p:cNvGrpSpPr/>
              <p:nvPr/>
            </p:nvGrpSpPr>
            <p:grpSpPr>
              <a:xfrm>
                <a:off x="917531" y="691460"/>
                <a:ext cx="343096" cy="452263"/>
                <a:chOff x="1961369" y="668054"/>
                <a:chExt cx="387083" cy="510246"/>
              </a:xfrm>
            </p:grpSpPr>
            <p:sp>
              <p:nvSpPr>
                <p:cNvPr id="27" name="Freihandform 26">
                  <a:extLst>
                    <a:ext uri="{FF2B5EF4-FFF2-40B4-BE49-F238E27FC236}">
                      <a16:creationId xmlns:a16="http://schemas.microsoft.com/office/drawing/2014/main" id="{0511740E-88A0-4359-5C44-E8A877CFF413}"/>
                    </a:ext>
                  </a:extLst>
                </p:cNvPr>
                <p:cNvSpPr/>
                <p:nvPr/>
              </p:nvSpPr>
              <p:spPr>
                <a:xfrm>
                  <a:off x="1961369" y="668054"/>
                  <a:ext cx="387083" cy="510246"/>
                </a:xfrm>
                <a:custGeom>
                  <a:avLst/>
                  <a:gdLst>
                    <a:gd name="connsiteX0" fmla="*/ 346178 w 387083"/>
                    <a:gd name="connsiteY0" fmla="*/ 401391 h 510246"/>
                    <a:gd name="connsiteX1" fmla="*/ 322248 w 387083"/>
                    <a:gd name="connsiteY1" fmla="*/ 367862 h 510246"/>
                    <a:gd name="connsiteX2" fmla="*/ 303298 w 387083"/>
                    <a:gd name="connsiteY2" fmla="*/ 358387 h 510246"/>
                    <a:gd name="connsiteX3" fmla="*/ 295858 w 387083"/>
                    <a:gd name="connsiteY3" fmla="*/ 360906 h 510246"/>
                    <a:gd name="connsiteX4" fmla="*/ 286310 w 387083"/>
                    <a:gd name="connsiteY4" fmla="*/ 357392 h 510246"/>
                    <a:gd name="connsiteX5" fmla="*/ 387083 w 387083"/>
                    <a:gd name="connsiteY5" fmla="*/ 307907 h 510246"/>
                    <a:gd name="connsiteX6" fmla="*/ 334299 w 387083"/>
                    <a:gd name="connsiteY6" fmla="*/ 79176 h 510246"/>
                    <a:gd name="connsiteX7" fmla="*/ 193542 w 387083"/>
                    <a:gd name="connsiteY7" fmla="*/ 0 h 510246"/>
                    <a:gd name="connsiteX8" fmla="*/ 52784 w 387083"/>
                    <a:gd name="connsiteY8" fmla="*/ 79176 h 510246"/>
                    <a:gd name="connsiteX9" fmla="*/ 0 w 387083"/>
                    <a:gd name="connsiteY9" fmla="*/ 307907 h 510246"/>
                    <a:gd name="connsiteX10" fmla="*/ 100775 w 387083"/>
                    <a:gd name="connsiteY10" fmla="*/ 357391 h 510246"/>
                    <a:gd name="connsiteX11" fmla="*/ 91227 w 387083"/>
                    <a:gd name="connsiteY11" fmla="*/ 360904 h 510246"/>
                    <a:gd name="connsiteX12" fmla="*/ 83813 w 387083"/>
                    <a:gd name="connsiteY12" fmla="*/ 358372 h 510246"/>
                    <a:gd name="connsiteX13" fmla="*/ 66533 w 387083"/>
                    <a:gd name="connsiteY13" fmla="*/ 367012 h 510246"/>
                    <a:gd name="connsiteX14" fmla="*/ 40907 w 387083"/>
                    <a:gd name="connsiteY14" fmla="*/ 401390 h 510246"/>
                    <a:gd name="connsiteX15" fmla="*/ 40480 w 387083"/>
                    <a:gd name="connsiteY15" fmla="*/ 404588 h 510246"/>
                    <a:gd name="connsiteX16" fmla="*/ 40480 w 387083"/>
                    <a:gd name="connsiteY16" fmla="*/ 404589 h 510246"/>
                    <a:gd name="connsiteX17" fmla="*/ 30376 w 387083"/>
                    <a:gd name="connsiteY17" fmla="*/ 480365 h 510246"/>
                    <a:gd name="connsiteX18" fmla="*/ 56537 w 387083"/>
                    <a:gd name="connsiteY18" fmla="*/ 510246 h 510246"/>
                    <a:gd name="connsiteX19" fmla="*/ 330547 w 387083"/>
                    <a:gd name="connsiteY19" fmla="*/ 510246 h 510246"/>
                    <a:gd name="connsiteX20" fmla="*/ 356707 w 387083"/>
                    <a:gd name="connsiteY20" fmla="*/ 480366 h 510246"/>
                    <a:gd name="connsiteX21" fmla="*/ 346178 w 387083"/>
                    <a:gd name="connsiteY21" fmla="*/ 401391 h 510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87083" h="510246">
                      <a:moveTo>
                        <a:pt x="346178" y="401391"/>
                      </a:moveTo>
                      <a:cubicBezTo>
                        <a:pt x="344251" y="386939"/>
                        <a:pt x="335289" y="374382"/>
                        <a:pt x="322248" y="367862"/>
                      </a:cubicBezTo>
                      <a:lnTo>
                        <a:pt x="303298" y="358387"/>
                      </a:lnTo>
                      <a:cubicBezTo>
                        <a:pt x="300476" y="356975"/>
                        <a:pt x="297239" y="358228"/>
                        <a:pt x="295858" y="360906"/>
                      </a:cubicBezTo>
                      <a:lnTo>
                        <a:pt x="286310" y="357392"/>
                      </a:lnTo>
                      <a:cubicBezTo>
                        <a:pt x="352143" y="339458"/>
                        <a:pt x="387083" y="307907"/>
                        <a:pt x="387083" y="307907"/>
                      </a:cubicBezTo>
                      <a:cubicBezTo>
                        <a:pt x="352444" y="240277"/>
                        <a:pt x="361791" y="137459"/>
                        <a:pt x="334299" y="79176"/>
                      </a:cubicBezTo>
                      <a:cubicBezTo>
                        <a:pt x="306807" y="20894"/>
                        <a:pt x="255123" y="0"/>
                        <a:pt x="193542" y="0"/>
                      </a:cubicBezTo>
                      <a:cubicBezTo>
                        <a:pt x="131960" y="0"/>
                        <a:pt x="80276" y="20894"/>
                        <a:pt x="52784" y="79176"/>
                      </a:cubicBezTo>
                      <a:cubicBezTo>
                        <a:pt x="25292" y="137459"/>
                        <a:pt x="34640" y="240277"/>
                        <a:pt x="0" y="307907"/>
                      </a:cubicBezTo>
                      <a:cubicBezTo>
                        <a:pt x="0" y="307907"/>
                        <a:pt x="34941" y="339457"/>
                        <a:pt x="100775" y="357391"/>
                      </a:cubicBezTo>
                      <a:lnTo>
                        <a:pt x="91227" y="360904"/>
                      </a:lnTo>
                      <a:cubicBezTo>
                        <a:pt x="89862" y="358224"/>
                        <a:pt x="86631" y="356963"/>
                        <a:pt x="83813" y="358372"/>
                      </a:cubicBezTo>
                      <a:lnTo>
                        <a:pt x="66533" y="367012"/>
                      </a:lnTo>
                      <a:cubicBezTo>
                        <a:pt x="51787" y="374385"/>
                        <a:pt x="42833" y="386939"/>
                        <a:pt x="40907" y="401390"/>
                      </a:cubicBezTo>
                      <a:lnTo>
                        <a:pt x="40480" y="404588"/>
                      </a:lnTo>
                      <a:cubicBezTo>
                        <a:pt x="40480" y="404589"/>
                        <a:pt x="40480" y="404589"/>
                        <a:pt x="40480" y="404589"/>
                      </a:cubicBezTo>
                      <a:lnTo>
                        <a:pt x="30376" y="480365"/>
                      </a:lnTo>
                      <a:cubicBezTo>
                        <a:pt x="28267" y="496188"/>
                        <a:pt x="40576" y="510246"/>
                        <a:pt x="56537" y="510246"/>
                      </a:cubicBezTo>
                      <a:lnTo>
                        <a:pt x="330547" y="510246"/>
                      </a:lnTo>
                      <a:cubicBezTo>
                        <a:pt x="346509" y="510246"/>
                        <a:pt x="358817" y="496188"/>
                        <a:pt x="356707" y="480366"/>
                      </a:cubicBezTo>
                      <a:lnTo>
                        <a:pt x="346178" y="401391"/>
                      </a:lnTo>
                      <a:close/>
                    </a:path>
                  </a:pathLst>
                </a:custGeom>
                <a:solidFill>
                  <a:srgbClr val="FFD7A3"/>
                </a:solidFill>
                <a:ln w="1088" cap="flat">
                  <a:noFill/>
                  <a:prstDash val="solid"/>
                  <a:miter/>
                </a:ln>
              </p:spPr>
              <p:txBody>
                <a:bodyPr rtlCol="0" anchor="ctr"/>
                <a:lstStyle/>
                <a:p>
                  <a:endParaRPr lang="en-US"/>
                </a:p>
              </p:txBody>
            </p:sp>
            <p:sp>
              <p:nvSpPr>
                <p:cNvPr id="28" name="Freihandform 27">
                  <a:extLst>
                    <a:ext uri="{FF2B5EF4-FFF2-40B4-BE49-F238E27FC236}">
                      <a16:creationId xmlns:a16="http://schemas.microsoft.com/office/drawing/2014/main" id="{61AF5951-9670-B570-6861-1265E1205475}"/>
                    </a:ext>
                  </a:extLst>
                </p:cNvPr>
                <p:cNvSpPr/>
                <p:nvPr/>
              </p:nvSpPr>
              <p:spPr>
                <a:xfrm>
                  <a:off x="1961369" y="668054"/>
                  <a:ext cx="387083" cy="369488"/>
                </a:xfrm>
                <a:custGeom>
                  <a:avLst/>
                  <a:gdLst>
                    <a:gd name="connsiteX0" fmla="*/ 334299 w 387083"/>
                    <a:gd name="connsiteY0" fmla="*/ 79176 h 369488"/>
                    <a:gd name="connsiteX1" fmla="*/ 193542 w 387083"/>
                    <a:gd name="connsiteY1" fmla="*/ 0 h 369488"/>
                    <a:gd name="connsiteX2" fmla="*/ 52784 w 387083"/>
                    <a:gd name="connsiteY2" fmla="*/ 79176 h 369488"/>
                    <a:gd name="connsiteX3" fmla="*/ 0 w 387083"/>
                    <a:gd name="connsiteY3" fmla="*/ 307907 h 369488"/>
                    <a:gd name="connsiteX4" fmla="*/ 193542 w 387083"/>
                    <a:gd name="connsiteY4" fmla="*/ 369488 h 369488"/>
                    <a:gd name="connsiteX5" fmla="*/ 387083 w 387083"/>
                    <a:gd name="connsiteY5" fmla="*/ 307907 h 369488"/>
                    <a:gd name="connsiteX6" fmla="*/ 334299 w 387083"/>
                    <a:gd name="connsiteY6" fmla="*/ 79176 h 36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7083" h="369488">
                      <a:moveTo>
                        <a:pt x="334299" y="79176"/>
                      </a:moveTo>
                      <a:cubicBezTo>
                        <a:pt x="306807" y="20894"/>
                        <a:pt x="255123" y="0"/>
                        <a:pt x="193542" y="0"/>
                      </a:cubicBezTo>
                      <a:cubicBezTo>
                        <a:pt x="131960" y="0"/>
                        <a:pt x="80276" y="20894"/>
                        <a:pt x="52784" y="79176"/>
                      </a:cubicBezTo>
                      <a:cubicBezTo>
                        <a:pt x="25292" y="137459"/>
                        <a:pt x="34640" y="240277"/>
                        <a:pt x="0" y="307907"/>
                      </a:cubicBezTo>
                      <a:cubicBezTo>
                        <a:pt x="0" y="307907"/>
                        <a:pt x="68179" y="369488"/>
                        <a:pt x="193542" y="369488"/>
                      </a:cubicBezTo>
                      <a:cubicBezTo>
                        <a:pt x="318904" y="369488"/>
                        <a:pt x="387083" y="307907"/>
                        <a:pt x="387083" y="307907"/>
                      </a:cubicBezTo>
                      <a:cubicBezTo>
                        <a:pt x="352444" y="240277"/>
                        <a:pt x="361791" y="137459"/>
                        <a:pt x="334299" y="79176"/>
                      </a:cubicBezTo>
                      <a:close/>
                    </a:path>
                  </a:pathLst>
                </a:custGeom>
                <a:solidFill>
                  <a:srgbClr val="9D6E48"/>
                </a:solidFill>
                <a:ln w="1088" cap="flat">
                  <a:noFill/>
                  <a:prstDash val="solid"/>
                  <a:miter/>
                </a:ln>
              </p:spPr>
              <p:txBody>
                <a:bodyPr rtlCol="0" anchor="ctr"/>
                <a:lstStyle/>
                <a:p>
                  <a:endParaRPr lang="en-US"/>
                </a:p>
              </p:txBody>
            </p:sp>
            <p:sp>
              <p:nvSpPr>
                <p:cNvPr id="29" name="Freihandform 28">
                  <a:extLst>
                    <a:ext uri="{FF2B5EF4-FFF2-40B4-BE49-F238E27FC236}">
                      <a16:creationId xmlns:a16="http://schemas.microsoft.com/office/drawing/2014/main" id="{43918CA9-6A7A-6CBB-6163-47F85C70FF97}"/>
                    </a:ext>
                  </a:extLst>
                </p:cNvPr>
                <p:cNvSpPr/>
                <p:nvPr/>
              </p:nvSpPr>
              <p:spPr>
                <a:xfrm>
                  <a:off x="1961369" y="668054"/>
                  <a:ext cx="210187" cy="365380"/>
                </a:xfrm>
                <a:custGeom>
                  <a:avLst/>
                  <a:gdLst>
                    <a:gd name="connsiteX0" fmla="*/ 140758 w 210187"/>
                    <a:gd name="connsiteY0" fmla="*/ 157253 h 365380"/>
                    <a:gd name="connsiteX1" fmla="*/ 210187 w 210187"/>
                    <a:gd name="connsiteY1" fmla="*/ 605 h 365380"/>
                    <a:gd name="connsiteX2" fmla="*/ 193542 w 210187"/>
                    <a:gd name="connsiteY2" fmla="*/ 0 h 365380"/>
                    <a:gd name="connsiteX3" fmla="*/ 52784 w 210187"/>
                    <a:gd name="connsiteY3" fmla="*/ 79176 h 365380"/>
                    <a:gd name="connsiteX4" fmla="*/ 0 w 210187"/>
                    <a:gd name="connsiteY4" fmla="*/ 307907 h 365380"/>
                    <a:gd name="connsiteX5" fmla="*/ 140758 w 210187"/>
                    <a:gd name="connsiteY5" fmla="*/ 365380 h 365380"/>
                    <a:gd name="connsiteX6" fmla="*/ 140758 w 210187"/>
                    <a:gd name="connsiteY6" fmla="*/ 157253 h 365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187" h="365380">
                      <a:moveTo>
                        <a:pt x="140758" y="157253"/>
                      </a:moveTo>
                      <a:cubicBezTo>
                        <a:pt x="140758" y="95671"/>
                        <a:pt x="163750" y="38166"/>
                        <a:pt x="210187" y="605"/>
                      </a:cubicBezTo>
                      <a:cubicBezTo>
                        <a:pt x="204719" y="241"/>
                        <a:pt x="199188" y="0"/>
                        <a:pt x="193542" y="0"/>
                      </a:cubicBezTo>
                      <a:cubicBezTo>
                        <a:pt x="131960" y="0"/>
                        <a:pt x="80276" y="20894"/>
                        <a:pt x="52784" y="79176"/>
                      </a:cubicBezTo>
                      <a:cubicBezTo>
                        <a:pt x="25292" y="137459"/>
                        <a:pt x="34640" y="240277"/>
                        <a:pt x="0" y="307907"/>
                      </a:cubicBezTo>
                      <a:cubicBezTo>
                        <a:pt x="0" y="307907"/>
                        <a:pt x="49959" y="351778"/>
                        <a:pt x="140758" y="365380"/>
                      </a:cubicBezTo>
                      <a:cubicBezTo>
                        <a:pt x="140758" y="365381"/>
                        <a:pt x="140758" y="205638"/>
                        <a:pt x="140758" y="157253"/>
                      </a:cubicBezTo>
                      <a:close/>
                    </a:path>
                  </a:pathLst>
                </a:custGeom>
                <a:solidFill>
                  <a:srgbClr val="8D5F3D"/>
                </a:solidFill>
                <a:ln w="1088" cap="flat">
                  <a:noFill/>
                  <a:prstDash val="solid"/>
                  <a:miter/>
                </a:ln>
              </p:spPr>
              <p:txBody>
                <a:bodyPr rtlCol="0" anchor="ctr"/>
                <a:lstStyle/>
                <a:p>
                  <a:endParaRPr lang="en-US"/>
                </a:p>
              </p:txBody>
            </p:sp>
            <p:grpSp>
              <p:nvGrpSpPr>
                <p:cNvPr id="30" name="Grafik 27">
                  <a:extLst>
                    <a:ext uri="{FF2B5EF4-FFF2-40B4-BE49-F238E27FC236}">
                      <a16:creationId xmlns:a16="http://schemas.microsoft.com/office/drawing/2014/main" id="{527A281C-F939-9149-53C9-3CDD31AC4496}"/>
                    </a:ext>
                  </a:extLst>
                </p:cNvPr>
                <p:cNvGrpSpPr/>
                <p:nvPr/>
              </p:nvGrpSpPr>
              <p:grpSpPr>
                <a:xfrm>
                  <a:off x="1991510" y="940771"/>
                  <a:ext cx="326802" cy="237528"/>
                  <a:chOff x="1991510" y="940771"/>
                  <a:chExt cx="326802" cy="237528"/>
                </a:xfrm>
              </p:grpSpPr>
              <p:sp>
                <p:nvSpPr>
                  <p:cNvPr id="48" name="Freihandform 47">
                    <a:extLst>
                      <a:ext uri="{FF2B5EF4-FFF2-40B4-BE49-F238E27FC236}">
                        <a16:creationId xmlns:a16="http://schemas.microsoft.com/office/drawing/2014/main" id="{F5687517-CA79-1468-C93B-8B141BE465EC}"/>
                      </a:ext>
                    </a:extLst>
                  </p:cNvPr>
                  <p:cNvSpPr/>
                  <p:nvPr/>
                </p:nvSpPr>
                <p:spPr>
                  <a:xfrm>
                    <a:off x="1991510" y="940771"/>
                    <a:ext cx="326802" cy="237528"/>
                  </a:xfrm>
                  <a:custGeom>
                    <a:avLst/>
                    <a:gdLst>
                      <a:gd name="connsiteX0" fmla="*/ 316463 w 326802"/>
                      <a:gd name="connsiteY0" fmla="*/ 131873 h 237528"/>
                      <a:gd name="connsiteX1" fmla="*/ 288051 w 326802"/>
                      <a:gd name="connsiteY1" fmla="*/ 96406 h 237528"/>
                      <a:gd name="connsiteX2" fmla="*/ 228216 w 326802"/>
                      <a:gd name="connsiteY2" fmla="*/ 74390 h 237528"/>
                      <a:gd name="connsiteX3" fmla="*/ 216185 w 326802"/>
                      <a:gd name="connsiteY3" fmla="*/ 57698 h 237528"/>
                      <a:gd name="connsiteX4" fmla="*/ 216185 w 326802"/>
                      <a:gd name="connsiteY4" fmla="*/ 0 h 237528"/>
                      <a:gd name="connsiteX5" fmla="*/ 110617 w 326802"/>
                      <a:gd name="connsiteY5" fmla="*/ 0 h 237528"/>
                      <a:gd name="connsiteX6" fmla="*/ 110617 w 326802"/>
                      <a:gd name="connsiteY6" fmla="*/ 57697 h 237528"/>
                      <a:gd name="connsiteX7" fmla="*/ 98587 w 326802"/>
                      <a:gd name="connsiteY7" fmla="*/ 74389 h 237528"/>
                      <a:gd name="connsiteX8" fmla="*/ 38752 w 326802"/>
                      <a:gd name="connsiteY8" fmla="*/ 96405 h 237528"/>
                      <a:gd name="connsiteX9" fmla="*/ 10340 w 326802"/>
                      <a:gd name="connsiteY9" fmla="*/ 131872 h 237528"/>
                      <a:gd name="connsiteX10" fmla="*/ 236 w 326802"/>
                      <a:gd name="connsiteY10" fmla="*/ 207648 h 237528"/>
                      <a:gd name="connsiteX11" fmla="*/ 26396 w 326802"/>
                      <a:gd name="connsiteY11" fmla="*/ 237528 h 237528"/>
                      <a:gd name="connsiteX12" fmla="*/ 300407 w 326802"/>
                      <a:gd name="connsiteY12" fmla="*/ 237528 h 237528"/>
                      <a:gd name="connsiteX13" fmla="*/ 326567 w 326802"/>
                      <a:gd name="connsiteY13" fmla="*/ 207648 h 237528"/>
                      <a:gd name="connsiteX14" fmla="*/ 316463 w 326802"/>
                      <a:gd name="connsiteY14" fmla="*/ 131873 h 23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6802" h="237528">
                        <a:moveTo>
                          <a:pt x="316463" y="131873"/>
                        </a:moveTo>
                        <a:cubicBezTo>
                          <a:pt x="314305" y="115695"/>
                          <a:pt x="303368" y="102042"/>
                          <a:pt x="288051" y="96406"/>
                        </a:cubicBezTo>
                        <a:lnTo>
                          <a:pt x="228216" y="74390"/>
                        </a:lnTo>
                        <a:cubicBezTo>
                          <a:pt x="221032" y="71995"/>
                          <a:pt x="216185" y="65272"/>
                          <a:pt x="216185" y="57698"/>
                        </a:cubicBezTo>
                        <a:lnTo>
                          <a:pt x="216185" y="0"/>
                        </a:lnTo>
                        <a:lnTo>
                          <a:pt x="110617" y="0"/>
                        </a:lnTo>
                        <a:lnTo>
                          <a:pt x="110617" y="57697"/>
                        </a:lnTo>
                        <a:cubicBezTo>
                          <a:pt x="110617" y="65271"/>
                          <a:pt x="105771" y="71994"/>
                          <a:pt x="98587" y="74389"/>
                        </a:cubicBezTo>
                        <a:lnTo>
                          <a:pt x="38752" y="96405"/>
                        </a:lnTo>
                        <a:cubicBezTo>
                          <a:pt x="23434" y="102040"/>
                          <a:pt x="12497" y="115694"/>
                          <a:pt x="10340" y="131872"/>
                        </a:cubicBezTo>
                        <a:lnTo>
                          <a:pt x="236" y="207648"/>
                        </a:lnTo>
                        <a:cubicBezTo>
                          <a:pt x="-1873" y="223470"/>
                          <a:pt x="10435" y="237528"/>
                          <a:pt x="26396" y="237528"/>
                        </a:cubicBezTo>
                        <a:lnTo>
                          <a:pt x="300407" y="237528"/>
                        </a:lnTo>
                        <a:cubicBezTo>
                          <a:pt x="316368" y="237528"/>
                          <a:pt x="328677" y="223470"/>
                          <a:pt x="326567" y="207648"/>
                        </a:cubicBezTo>
                        <a:lnTo>
                          <a:pt x="316463" y="131873"/>
                        </a:lnTo>
                        <a:close/>
                      </a:path>
                    </a:pathLst>
                  </a:custGeom>
                  <a:solidFill>
                    <a:srgbClr val="FFD7A3"/>
                  </a:solidFill>
                  <a:ln w="1088" cap="flat">
                    <a:noFill/>
                    <a:prstDash val="solid"/>
                    <a:miter/>
                  </a:ln>
                </p:spPr>
                <p:txBody>
                  <a:bodyPr rtlCol="0" anchor="ctr"/>
                  <a:lstStyle/>
                  <a:p>
                    <a:endParaRPr lang="en-US"/>
                  </a:p>
                </p:txBody>
              </p:sp>
              <p:sp>
                <p:nvSpPr>
                  <p:cNvPr id="49" name="Freihandform 48">
                    <a:extLst>
                      <a:ext uri="{FF2B5EF4-FFF2-40B4-BE49-F238E27FC236}">
                        <a16:creationId xmlns:a16="http://schemas.microsoft.com/office/drawing/2014/main" id="{85E11448-3F3A-DE0E-7919-D6568F41465C}"/>
                      </a:ext>
                    </a:extLst>
                  </p:cNvPr>
                  <p:cNvSpPr/>
                  <p:nvPr/>
                </p:nvSpPr>
                <p:spPr>
                  <a:xfrm>
                    <a:off x="2093603" y="969363"/>
                    <a:ext cx="114091" cy="46048"/>
                  </a:xfrm>
                  <a:custGeom>
                    <a:avLst/>
                    <a:gdLst>
                      <a:gd name="connsiteX0" fmla="*/ 8524 w 114091"/>
                      <a:gd name="connsiteY0" fmla="*/ 29107 h 46048"/>
                      <a:gd name="connsiteX1" fmla="*/ 8473 w 114091"/>
                      <a:gd name="connsiteY1" fmla="*/ 30384 h 46048"/>
                      <a:gd name="connsiteX2" fmla="*/ 8405 w 114091"/>
                      <a:gd name="connsiteY2" fmla="*/ 31038 h 46048"/>
                      <a:gd name="connsiteX3" fmla="*/ 8342 w 114091"/>
                      <a:gd name="connsiteY3" fmla="*/ 31564 h 46048"/>
                      <a:gd name="connsiteX4" fmla="*/ 8168 w 114091"/>
                      <a:gd name="connsiteY4" fmla="*/ 32566 h 46048"/>
                      <a:gd name="connsiteX5" fmla="*/ 8164 w 114091"/>
                      <a:gd name="connsiteY5" fmla="*/ 32586 h 46048"/>
                      <a:gd name="connsiteX6" fmla="*/ 0 w 114091"/>
                      <a:gd name="connsiteY6" fmla="*/ 44175 h 46048"/>
                      <a:gd name="connsiteX7" fmla="*/ 114092 w 114091"/>
                      <a:gd name="connsiteY7" fmla="*/ 733 h 46048"/>
                      <a:gd name="connsiteX8" fmla="*/ 8524 w 114091"/>
                      <a:gd name="connsiteY8" fmla="*/ 0 h 46048"/>
                      <a:gd name="connsiteX9" fmla="*/ 8524 w 114091"/>
                      <a:gd name="connsiteY9" fmla="*/ 29107 h 46048"/>
                      <a:gd name="connsiteX10" fmla="*/ 8524 w 114091"/>
                      <a:gd name="connsiteY10" fmla="*/ 29107 h 46048"/>
                      <a:gd name="connsiteX11" fmla="*/ 8524 w 114091"/>
                      <a:gd name="connsiteY11" fmla="*/ 29107 h 4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4091" h="46048">
                        <a:moveTo>
                          <a:pt x="8524" y="29107"/>
                        </a:moveTo>
                        <a:cubicBezTo>
                          <a:pt x="8524" y="29537"/>
                          <a:pt x="8505" y="29962"/>
                          <a:pt x="8473" y="30384"/>
                        </a:cubicBezTo>
                        <a:cubicBezTo>
                          <a:pt x="8458" y="30604"/>
                          <a:pt x="8429" y="30819"/>
                          <a:pt x="8405" y="31038"/>
                        </a:cubicBezTo>
                        <a:cubicBezTo>
                          <a:pt x="8385" y="31214"/>
                          <a:pt x="8367" y="31390"/>
                          <a:pt x="8342" y="31564"/>
                        </a:cubicBezTo>
                        <a:cubicBezTo>
                          <a:pt x="8295" y="31901"/>
                          <a:pt x="8234" y="32233"/>
                          <a:pt x="8168" y="32566"/>
                        </a:cubicBezTo>
                        <a:cubicBezTo>
                          <a:pt x="8167" y="32572"/>
                          <a:pt x="8166" y="32580"/>
                          <a:pt x="8164" y="32586"/>
                        </a:cubicBezTo>
                        <a:cubicBezTo>
                          <a:pt x="7187" y="37425"/>
                          <a:pt x="4219" y="41635"/>
                          <a:pt x="0" y="44175"/>
                        </a:cubicBezTo>
                        <a:cubicBezTo>
                          <a:pt x="73594" y="56888"/>
                          <a:pt x="114092" y="733"/>
                          <a:pt x="114092" y="733"/>
                        </a:cubicBezTo>
                        <a:lnTo>
                          <a:pt x="8524" y="0"/>
                        </a:lnTo>
                        <a:lnTo>
                          <a:pt x="8524" y="29107"/>
                        </a:lnTo>
                        <a:lnTo>
                          <a:pt x="8524" y="29107"/>
                        </a:lnTo>
                        <a:lnTo>
                          <a:pt x="8524" y="29107"/>
                        </a:lnTo>
                        <a:close/>
                      </a:path>
                    </a:pathLst>
                  </a:custGeom>
                  <a:solidFill>
                    <a:srgbClr val="FDC88E"/>
                  </a:solidFill>
                  <a:ln w="1088" cap="flat">
                    <a:noFill/>
                    <a:prstDash val="solid"/>
                    <a:miter/>
                  </a:ln>
                </p:spPr>
                <p:txBody>
                  <a:bodyPr rtlCol="0" anchor="ctr"/>
                  <a:lstStyle/>
                  <a:p>
                    <a:endParaRPr lang="en-US"/>
                  </a:p>
                </p:txBody>
              </p:sp>
            </p:grpSp>
            <p:sp>
              <p:nvSpPr>
                <p:cNvPr id="31" name="Freihandform 30">
                  <a:extLst>
                    <a:ext uri="{FF2B5EF4-FFF2-40B4-BE49-F238E27FC236}">
                      <a16:creationId xmlns:a16="http://schemas.microsoft.com/office/drawing/2014/main" id="{D2B41783-58F5-1A16-9DF1-4FA9382BB3B4}"/>
                    </a:ext>
                  </a:extLst>
                </p:cNvPr>
                <p:cNvSpPr/>
                <p:nvPr/>
              </p:nvSpPr>
              <p:spPr>
                <a:xfrm>
                  <a:off x="2005356" y="782419"/>
                  <a:ext cx="299109" cy="202338"/>
                </a:xfrm>
                <a:custGeom>
                  <a:avLst/>
                  <a:gdLst>
                    <a:gd name="connsiteX0" fmla="*/ 272718 w 299109"/>
                    <a:gd name="connsiteY0" fmla="*/ 61581 h 202338"/>
                    <a:gd name="connsiteX1" fmla="*/ 272718 w 299109"/>
                    <a:gd name="connsiteY1" fmla="*/ 43987 h 202338"/>
                    <a:gd name="connsiteX2" fmla="*/ 228731 w 299109"/>
                    <a:gd name="connsiteY2" fmla="*/ 0 h 202338"/>
                    <a:gd name="connsiteX3" fmla="*/ 70379 w 299109"/>
                    <a:gd name="connsiteY3" fmla="*/ 0 h 202338"/>
                    <a:gd name="connsiteX4" fmla="*/ 26392 w 299109"/>
                    <a:gd name="connsiteY4" fmla="*/ 43987 h 202338"/>
                    <a:gd name="connsiteX5" fmla="*/ 26392 w 299109"/>
                    <a:gd name="connsiteY5" fmla="*/ 61581 h 202338"/>
                    <a:gd name="connsiteX6" fmla="*/ 0 w 299109"/>
                    <a:gd name="connsiteY6" fmla="*/ 87973 h 202338"/>
                    <a:gd name="connsiteX7" fmla="*/ 26392 w 299109"/>
                    <a:gd name="connsiteY7" fmla="*/ 114365 h 202338"/>
                    <a:gd name="connsiteX8" fmla="*/ 26392 w 299109"/>
                    <a:gd name="connsiteY8" fmla="*/ 123163 h 202338"/>
                    <a:gd name="connsiteX9" fmla="*/ 58874 w 299109"/>
                    <a:gd name="connsiteY9" fmla="*/ 171887 h 202338"/>
                    <a:gd name="connsiteX10" fmla="*/ 115717 w 299109"/>
                    <a:gd name="connsiteY10" fmla="*/ 195572 h 202338"/>
                    <a:gd name="connsiteX11" fmla="*/ 149554 w 299109"/>
                    <a:gd name="connsiteY11" fmla="*/ 202339 h 202338"/>
                    <a:gd name="connsiteX12" fmla="*/ 149554 w 299109"/>
                    <a:gd name="connsiteY12" fmla="*/ 202339 h 202338"/>
                    <a:gd name="connsiteX13" fmla="*/ 183389 w 299109"/>
                    <a:gd name="connsiteY13" fmla="*/ 195572 h 202338"/>
                    <a:gd name="connsiteX14" fmla="*/ 240236 w 299109"/>
                    <a:gd name="connsiteY14" fmla="*/ 171886 h 202338"/>
                    <a:gd name="connsiteX15" fmla="*/ 272718 w 299109"/>
                    <a:gd name="connsiteY15" fmla="*/ 123163 h 202338"/>
                    <a:gd name="connsiteX16" fmla="*/ 272718 w 299109"/>
                    <a:gd name="connsiteY16" fmla="*/ 114365 h 202338"/>
                    <a:gd name="connsiteX17" fmla="*/ 299110 w 299109"/>
                    <a:gd name="connsiteY17" fmla="*/ 87973 h 202338"/>
                    <a:gd name="connsiteX18" fmla="*/ 272718 w 299109"/>
                    <a:gd name="connsiteY18" fmla="*/ 61581 h 20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9109" h="202338">
                      <a:moveTo>
                        <a:pt x="272718" y="61581"/>
                      </a:moveTo>
                      <a:lnTo>
                        <a:pt x="272718" y="43987"/>
                      </a:lnTo>
                      <a:cubicBezTo>
                        <a:pt x="272718" y="19694"/>
                        <a:pt x="253024" y="0"/>
                        <a:pt x="228731" y="0"/>
                      </a:cubicBezTo>
                      <a:lnTo>
                        <a:pt x="70379" y="0"/>
                      </a:lnTo>
                      <a:cubicBezTo>
                        <a:pt x="46086" y="0"/>
                        <a:pt x="26392" y="19694"/>
                        <a:pt x="26392" y="43987"/>
                      </a:cubicBezTo>
                      <a:lnTo>
                        <a:pt x="26392" y="61581"/>
                      </a:lnTo>
                      <a:cubicBezTo>
                        <a:pt x="11816" y="61581"/>
                        <a:pt x="0" y="73398"/>
                        <a:pt x="0" y="87973"/>
                      </a:cubicBezTo>
                      <a:cubicBezTo>
                        <a:pt x="0" y="102550"/>
                        <a:pt x="11816" y="114365"/>
                        <a:pt x="26392" y="114365"/>
                      </a:cubicBezTo>
                      <a:lnTo>
                        <a:pt x="26392" y="123163"/>
                      </a:lnTo>
                      <a:cubicBezTo>
                        <a:pt x="26392" y="144471"/>
                        <a:pt x="39204" y="163690"/>
                        <a:pt x="58874" y="171887"/>
                      </a:cubicBezTo>
                      <a:lnTo>
                        <a:pt x="115717" y="195572"/>
                      </a:lnTo>
                      <a:cubicBezTo>
                        <a:pt x="126439" y="200040"/>
                        <a:pt x="137939" y="202339"/>
                        <a:pt x="149554" y="202339"/>
                      </a:cubicBezTo>
                      <a:lnTo>
                        <a:pt x="149554" y="202339"/>
                      </a:lnTo>
                      <a:cubicBezTo>
                        <a:pt x="161168" y="202339"/>
                        <a:pt x="172668" y="200038"/>
                        <a:pt x="183389" y="195572"/>
                      </a:cubicBezTo>
                      <a:lnTo>
                        <a:pt x="240236" y="171886"/>
                      </a:lnTo>
                      <a:cubicBezTo>
                        <a:pt x="259905" y="163691"/>
                        <a:pt x="272718" y="144472"/>
                        <a:pt x="272718" y="123163"/>
                      </a:cubicBezTo>
                      <a:lnTo>
                        <a:pt x="272718" y="114365"/>
                      </a:lnTo>
                      <a:cubicBezTo>
                        <a:pt x="287294" y="114365"/>
                        <a:pt x="299110" y="102550"/>
                        <a:pt x="299110" y="87973"/>
                      </a:cubicBezTo>
                      <a:cubicBezTo>
                        <a:pt x="299110" y="73397"/>
                        <a:pt x="287294" y="61581"/>
                        <a:pt x="272718" y="61581"/>
                      </a:cubicBezTo>
                      <a:close/>
                    </a:path>
                  </a:pathLst>
                </a:custGeom>
                <a:solidFill>
                  <a:srgbClr val="FFE1B2"/>
                </a:solidFill>
                <a:ln w="1088" cap="flat">
                  <a:noFill/>
                  <a:prstDash val="solid"/>
                  <a:miter/>
                </a:ln>
              </p:spPr>
              <p:txBody>
                <a:bodyPr rtlCol="0" anchor="ctr"/>
                <a:lstStyle/>
                <a:p>
                  <a:endParaRPr lang="en-US"/>
                </a:p>
              </p:txBody>
            </p:sp>
            <p:sp>
              <p:nvSpPr>
                <p:cNvPr id="32" name="Freihandform 31">
                  <a:extLst>
                    <a:ext uri="{FF2B5EF4-FFF2-40B4-BE49-F238E27FC236}">
                      <a16:creationId xmlns:a16="http://schemas.microsoft.com/office/drawing/2014/main" id="{BA4415D8-A4A4-51DE-728A-FBD889443131}"/>
                    </a:ext>
                  </a:extLst>
                </p:cNvPr>
                <p:cNvSpPr/>
                <p:nvPr/>
              </p:nvSpPr>
              <p:spPr>
                <a:xfrm>
                  <a:off x="2005356" y="785718"/>
                  <a:ext cx="226531" cy="195295"/>
                </a:xfrm>
                <a:custGeom>
                  <a:avLst/>
                  <a:gdLst>
                    <a:gd name="connsiteX0" fmla="*/ 226532 w 226531"/>
                    <a:gd name="connsiteY0" fmla="*/ 22681 h 195295"/>
                    <a:gd name="connsiteX1" fmla="*/ 226532 w 226531"/>
                    <a:gd name="connsiteY1" fmla="*/ 0 h 195295"/>
                    <a:gd name="connsiteX2" fmla="*/ 53676 w 226531"/>
                    <a:gd name="connsiteY2" fmla="*/ 0 h 195295"/>
                    <a:gd name="connsiteX3" fmla="*/ 26392 w 226531"/>
                    <a:gd name="connsiteY3" fmla="*/ 40688 h 195295"/>
                    <a:gd name="connsiteX4" fmla="*/ 26392 w 226531"/>
                    <a:gd name="connsiteY4" fmla="*/ 58282 h 195295"/>
                    <a:gd name="connsiteX5" fmla="*/ 0 w 226531"/>
                    <a:gd name="connsiteY5" fmla="*/ 84674 h 195295"/>
                    <a:gd name="connsiteX6" fmla="*/ 26392 w 226531"/>
                    <a:gd name="connsiteY6" fmla="*/ 111066 h 195295"/>
                    <a:gd name="connsiteX7" fmla="*/ 26392 w 226531"/>
                    <a:gd name="connsiteY7" fmla="*/ 119864 h 195295"/>
                    <a:gd name="connsiteX8" fmla="*/ 58874 w 226531"/>
                    <a:gd name="connsiteY8" fmla="*/ 168588 h 195295"/>
                    <a:gd name="connsiteX9" fmla="*/ 115716 w 226531"/>
                    <a:gd name="connsiteY9" fmla="*/ 192273 h 195295"/>
                    <a:gd name="connsiteX10" fmla="*/ 124213 w 226531"/>
                    <a:gd name="connsiteY10" fmla="*/ 195296 h 195295"/>
                    <a:gd name="connsiteX11" fmla="*/ 72573 w 226531"/>
                    <a:gd name="connsiteY11" fmla="*/ 150350 h 195295"/>
                    <a:gd name="connsiteX12" fmla="*/ 61581 w 226531"/>
                    <a:gd name="connsiteY12" fmla="*/ 122171 h 195295"/>
                    <a:gd name="connsiteX13" fmla="*/ 61581 w 226531"/>
                    <a:gd name="connsiteY13" fmla="*/ 58159 h 195295"/>
                    <a:gd name="connsiteX14" fmla="*/ 226532 w 226531"/>
                    <a:gd name="connsiteY14" fmla="*/ 22681 h 195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6531" h="195295">
                      <a:moveTo>
                        <a:pt x="226532" y="22681"/>
                      </a:moveTo>
                      <a:lnTo>
                        <a:pt x="226532" y="0"/>
                      </a:lnTo>
                      <a:lnTo>
                        <a:pt x="53676" y="0"/>
                      </a:lnTo>
                      <a:cubicBezTo>
                        <a:pt x="37669" y="6577"/>
                        <a:pt x="26392" y="22310"/>
                        <a:pt x="26392" y="40688"/>
                      </a:cubicBezTo>
                      <a:lnTo>
                        <a:pt x="26392" y="58282"/>
                      </a:lnTo>
                      <a:cubicBezTo>
                        <a:pt x="11816" y="58282"/>
                        <a:pt x="0" y="70098"/>
                        <a:pt x="0" y="84674"/>
                      </a:cubicBezTo>
                      <a:cubicBezTo>
                        <a:pt x="0" y="99251"/>
                        <a:pt x="11816" y="111066"/>
                        <a:pt x="26392" y="111066"/>
                      </a:cubicBezTo>
                      <a:lnTo>
                        <a:pt x="26392" y="119864"/>
                      </a:lnTo>
                      <a:cubicBezTo>
                        <a:pt x="26392" y="141173"/>
                        <a:pt x="39204" y="160392"/>
                        <a:pt x="58874" y="168588"/>
                      </a:cubicBezTo>
                      <a:lnTo>
                        <a:pt x="115716" y="192273"/>
                      </a:lnTo>
                      <a:cubicBezTo>
                        <a:pt x="118498" y="193432"/>
                        <a:pt x="121337" y="194430"/>
                        <a:pt x="124213" y="195296"/>
                      </a:cubicBezTo>
                      <a:cubicBezTo>
                        <a:pt x="99092" y="176919"/>
                        <a:pt x="82371" y="160854"/>
                        <a:pt x="72573" y="150350"/>
                      </a:cubicBezTo>
                      <a:cubicBezTo>
                        <a:pt x="65445" y="142707"/>
                        <a:pt x="61581" y="132622"/>
                        <a:pt x="61581" y="122171"/>
                      </a:cubicBezTo>
                      <a:lnTo>
                        <a:pt x="61581" y="58159"/>
                      </a:lnTo>
                      <a:cubicBezTo>
                        <a:pt x="89959" y="57461"/>
                        <a:pt x="179998" y="52858"/>
                        <a:pt x="226532" y="22681"/>
                      </a:cubicBezTo>
                      <a:close/>
                    </a:path>
                  </a:pathLst>
                </a:custGeom>
                <a:solidFill>
                  <a:srgbClr val="FFD7A3"/>
                </a:solidFill>
                <a:ln w="1088" cap="flat">
                  <a:noFill/>
                  <a:prstDash val="solid"/>
                  <a:miter/>
                </a:ln>
              </p:spPr>
              <p:txBody>
                <a:bodyPr rtlCol="0" anchor="ctr"/>
                <a:lstStyle/>
                <a:p>
                  <a:endParaRPr lang="en-US"/>
                </a:p>
              </p:txBody>
            </p:sp>
            <p:sp>
              <p:nvSpPr>
                <p:cNvPr id="33" name="Freihandform 32">
                  <a:extLst>
                    <a:ext uri="{FF2B5EF4-FFF2-40B4-BE49-F238E27FC236}">
                      <a16:creationId xmlns:a16="http://schemas.microsoft.com/office/drawing/2014/main" id="{989FF631-DA84-6815-A157-EE94F0F7FBF5}"/>
                    </a:ext>
                  </a:extLst>
                </p:cNvPr>
                <p:cNvSpPr/>
                <p:nvPr/>
              </p:nvSpPr>
              <p:spPr>
                <a:xfrm>
                  <a:off x="2084532" y="852798"/>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34" name="Freihandform 33">
                  <a:extLst>
                    <a:ext uri="{FF2B5EF4-FFF2-40B4-BE49-F238E27FC236}">
                      <a16:creationId xmlns:a16="http://schemas.microsoft.com/office/drawing/2014/main" id="{2DFC1437-FD87-AB98-FC1F-72CF93D69AD0}"/>
                    </a:ext>
                  </a:extLst>
                </p:cNvPr>
                <p:cNvSpPr/>
                <p:nvPr/>
              </p:nvSpPr>
              <p:spPr>
                <a:xfrm>
                  <a:off x="2207695" y="852798"/>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35" name="Freihandform 34">
                  <a:extLst>
                    <a:ext uri="{FF2B5EF4-FFF2-40B4-BE49-F238E27FC236}">
                      <a16:creationId xmlns:a16="http://schemas.microsoft.com/office/drawing/2014/main" id="{CCE87D61-6264-1BC0-B868-11C603739231}"/>
                    </a:ext>
                  </a:extLst>
                </p:cNvPr>
                <p:cNvSpPr/>
                <p:nvPr/>
              </p:nvSpPr>
              <p:spPr>
                <a:xfrm>
                  <a:off x="2110922" y="914377"/>
                  <a:ext cx="87975" cy="26634"/>
                </a:xfrm>
                <a:custGeom>
                  <a:avLst/>
                  <a:gdLst>
                    <a:gd name="connsiteX0" fmla="*/ 43988 w 87975"/>
                    <a:gd name="connsiteY0" fmla="*/ 26635 h 26634"/>
                    <a:gd name="connsiteX1" fmla="*/ 3850 w 87975"/>
                    <a:gd name="connsiteY1" fmla="*/ 16072 h 26634"/>
                    <a:gd name="connsiteX2" fmla="*/ 1527 w 87975"/>
                    <a:gd name="connsiteY2" fmla="*/ 3852 h 26634"/>
                    <a:gd name="connsiteX3" fmla="*/ 13747 w 87975"/>
                    <a:gd name="connsiteY3" fmla="*/ 1528 h 26634"/>
                    <a:gd name="connsiteX4" fmla="*/ 43988 w 87975"/>
                    <a:gd name="connsiteY4" fmla="*/ 9041 h 26634"/>
                    <a:gd name="connsiteX5" fmla="*/ 74229 w 87975"/>
                    <a:gd name="connsiteY5" fmla="*/ 1528 h 26634"/>
                    <a:gd name="connsiteX6" fmla="*/ 86450 w 87975"/>
                    <a:gd name="connsiteY6" fmla="*/ 3852 h 26634"/>
                    <a:gd name="connsiteX7" fmla="*/ 84126 w 87975"/>
                    <a:gd name="connsiteY7" fmla="*/ 16072 h 26634"/>
                    <a:gd name="connsiteX8" fmla="*/ 43988 w 87975"/>
                    <a:gd name="connsiteY8" fmla="*/ 26635 h 2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975" h="26634">
                      <a:moveTo>
                        <a:pt x="43988" y="26635"/>
                      </a:moveTo>
                      <a:cubicBezTo>
                        <a:pt x="28347" y="26635"/>
                        <a:pt x="13717" y="22786"/>
                        <a:pt x="3850" y="16072"/>
                      </a:cubicBezTo>
                      <a:cubicBezTo>
                        <a:pt x="-166" y="13341"/>
                        <a:pt x="-1211" y="7868"/>
                        <a:pt x="1527" y="3852"/>
                      </a:cubicBezTo>
                      <a:cubicBezTo>
                        <a:pt x="4254" y="-160"/>
                        <a:pt x="9731" y="-1205"/>
                        <a:pt x="13747" y="1528"/>
                      </a:cubicBezTo>
                      <a:cubicBezTo>
                        <a:pt x="20663" y="6231"/>
                        <a:pt x="31969" y="9041"/>
                        <a:pt x="43988" y="9041"/>
                      </a:cubicBezTo>
                      <a:cubicBezTo>
                        <a:pt x="56007" y="9041"/>
                        <a:pt x="67313" y="6231"/>
                        <a:pt x="74229" y="1528"/>
                      </a:cubicBezTo>
                      <a:cubicBezTo>
                        <a:pt x="78254" y="-1212"/>
                        <a:pt x="83718" y="-164"/>
                        <a:pt x="86450" y="3852"/>
                      </a:cubicBezTo>
                      <a:cubicBezTo>
                        <a:pt x="89186" y="7868"/>
                        <a:pt x="88142" y="13341"/>
                        <a:pt x="84126" y="16072"/>
                      </a:cubicBezTo>
                      <a:cubicBezTo>
                        <a:pt x="74260" y="22786"/>
                        <a:pt x="59629" y="26635"/>
                        <a:pt x="43988" y="26635"/>
                      </a:cubicBezTo>
                      <a:close/>
                    </a:path>
                  </a:pathLst>
                </a:custGeom>
                <a:solidFill>
                  <a:srgbClr val="E4B07B"/>
                </a:solidFill>
                <a:ln w="1088" cap="flat">
                  <a:noFill/>
                  <a:prstDash val="solid"/>
                  <a:miter/>
                </a:ln>
              </p:spPr>
              <p:txBody>
                <a:bodyPr rtlCol="0" anchor="ctr"/>
                <a:lstStyle/>
                <a:p>
                  <a:endParaRPr lang="en-US"/>
                </a:p>
              </p:txBody>
            </p:sp>
            <p:sp>
              <p:nvSpPr>
                <p:cNvPr id="36" name="Freihandform 35">
                  <a:extLst>
                    <a:ext uri="{FF2B5EF4-FFF2-40B4-BE49-F238E27FC236}">
                      <a16:creationId xmlns:a16="http://schemas.microsoft.com/office/drawing/2014/main" id="{40221EED-4FAB-F21A-7627-B9B1C5BC8F4D}"/>
                    </a:ext>
                  </a:extLst>
                </p:cNvPr>
                <p:cNvSpPr/>
                <p:nvPr/>
              </p:nvSpPr>
              <p:spPr>
                <a:xfrm>
                  <a:off x="2043349" y="775821"/>
                  <a:ext cx="194036" cy="51624"/>
                </a:xfrm>
                <a:custGeom>
                  <a:avLst/>
                  <a:gdLst>
                    <a:gd name="connsiteX0" fmla="*/ 5993 w 194036"/>
                    <a:gd name="connsiteY0" fmla="*/ 50585 h 51624"/>
                    <a:gd name="connsiteX1" fmla="*/ 93967 w 194036"/>
                    <a:gd name="connsiteY1" fmla="*/ 41787 h 51624"/>
                    <a:gd name="connsiteX2" fmla="*/ 111561 w 194036"/>
                    <a:gd name="connsiteY2" fmla="*/ 10997 h 51624"/>
                    <a:gd name="connsiteX3" fmla="*/ 111561 w 194036"/>
                    <a:gd name="connsiteY3" fmla="*/ 50585 h 51624"/>
                    <a:gd name="connsiteX4" fmla="*/ 194036 w 194036"/>
                    <a:gd name="connsiteY4" fmla="*/ 31532 h 51624"/>
                    <a:gd name="connsiteX5" fmla="*/ 194036 w 194036"/>
                    <a:gd name="connsiteY5" fmla="*/ 0 h 51624"/>
                    <a:gd name="connsiteX6" fmla="*/ 0 w 194036"/>
                    <a:gd name="connsiteY6" fmla="*/ 0 h 51624"/>
                    <a:gd name="connsiteX7" fmla="*/ 5993 w 194036"/>
                    <a:gd name="connsiteY7" fmla="*/ 50585 h 51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036" h="51624">
                      <a:moveTo>
                        <a:pt x="5993" y="50585"/>
                      </a:moveTo>
                      <a:cubicBezTo>
                        <a:pt x="5993" y="50585"/>
                        <a:pt x="62076" y="56083"/>
                        <a:pt x="93967" y="41787"/>
                      </a:cubicBezTo>
                      <a:cubicBezTo>
                        <a:pt x="98454" y="39776"/>
                        <a:pt x="111561" y="10997"/>
                        <a:pt x="111561" y="10997"/>
                      </a:cubicBezTo>
                      <a:lnTo>
                        <a:pt x="111561" y="50585"/>
                      </a:lnTo>
                      <a:cubicBezTo>
                        <a:pt x="111561" y="50585"/>
                        <a:pt x="152014" y="48492"/>
                        <a:pt x="194036" y="31532"/>
                      </a:cubicBezTo>
                      <a:lnTo>
                        <a:pt x="194036" y="0"/>
                      </a:lnTo>
                      <a:lnTo>
                        <a:pt x="0" y="0"/>
                      </a:lnTo>
                      <a:cubicBezTo>
                        <a:pt x="3995" y="20121"/>
                        <a:pt x="5993" y="50585"/>
                        <a:pt x="5993" y="50585"/>
                      </a:cubicBezTo>
                      <a:close/>
                    </a:path>
                  </a:pathLst>
                </a:custGeom>
                <a:solidFill>
                  <a:srgbClr val="9D6E48"/>
                </a:solidFill>
                <a:ln w="1088" cap="flat">
                  <a:noFill/>
                  <a:prstDash val="solid"/>
                  <a:miter/>
                </a:ln>
              </p:spPr>
              <p:txBody>
                <a:bodyPr rtlCol="0" anchor="ctr"/>
                <a:lstStyle/>
                <a:p>
                  <a:endParaRPr lang="en-US"/>
                </a:p>
              </p:txBody>
            </p:sp>
            <p:sp>
              <p:nvSpPr>
                <p:cNvPr id="37" name="Freihandform 36">
                  <a:extLst>
                    <a:ext uri="{FF2B5EF4-FFF2-40B4-BE49-F238E27FC236}">
                      <a16:creationId xmlns:a16="http://schemas.microsoft.com/office/drawing/2014/main" id="{8CDAB60A-6DE4-82E3-0B76-5EB63CA6C85D}"/>
                    </a:ext>
                  </a:extLst>
                </p:cNvPr>
                <p:cNvSpPr/>
                <p:nvPr/>
              </p:nvSpPr>
              <p:spPr>
                <a:xfrm>
                  <a:off x="1991510" y="1025842"/>
                  <a:ext cx="326802" cy="152456"/>
                </a:xfrm>
                <a:custGeom>
                  <a:avLst/>
                  <a:gdLst>
                    <a:gd name="connsiteX0" fmla="*/ 292106 w 326802"/>
                    <a:gd name="connsiteY0" fmla="*/ 10074 h 152456"/>
                    <a:gd name="connsiteX1" fmla="*/ 273157 w 326802"/>
                    <a:gd name="connsiteY1" fmla="*/ 599 h 152456"/>
                    <a:gd name="connsiteX2" fmla="*/ 265257 w 326802"/>
                    <a:gd name="connsiteY2" fmla="*/ 4296 h 152456"/>
                    <a:gd name="connsiteX3" fmla="*/ 163399 w 326802"/>
                    <a:gd name="connsiteY3" fmla="*/ 82082 h 152456"/>
                    <a:gd name="connsiteX4" fmla="*/ 61531 w 326802"/>
                    <a:gd name="connsiteY4" fmla="*/ 4262 h 152456"/>
                    <a:gd name="connsiteX5" fmla="*/ 53673 w 326802"/>
                    <a:gd name="connsiteY5" fmla="*/ 584 h 152456"/>
                    <a:gd name="connsiteX6" fmla="*/ 36393 w 326802"/>
                    <a:gd name="connsiteY6" fmla="*/ 9224 h 152456"/>
                    <a:gd name="connsiteX7" fmla="*/ 10766 w 326802"/>
                    <a:gd name="connsiteY7" fmla="*/ 43601 h 152456"/>
                    <a:gd name="connsiteX8" fmla="*/ 236 w 326802"/>
                    <a:gd name="connsiteY8" fmla="*/ 122576 h 152456"/>
                    <a:gd name="connsiteX9" fmla="*/ 26396 w 326802"/>
                    <a:gd name="connsiteY9" fmla="*/ 152456 h 152456"/>
                    <a:gd name="connsiteX10" fmla="*/ 300407 w 326802"/>
                    <a:gd name="connsiteY10" fmla="*/ 152456 h 152456"/>
                    <a:gd name="connsiteX11" fmla="*/ 326567 w 326802"/>
                    <a:gd name="connsiteY11" fmla="*/ 122576 h 152456"/>
                    <a:gd name="connsiteX12" fmla="*/ 316036 w 326802"/>
                    <a:gd name="connsiteY12" fmla="*/ 43601 h 152456"/>
                    <a:gd name="connsiteX13" fmla="*/ 292106 w 326802"/>
                    <a:gd name="connsiteY13" fmla="*/ 10074 h 152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6802" h="152456">
                      <a:moveTo>
                        <a:pt x="292106" y="10074"/>
                      </a:moveTo>
                      <a:lnTo>
                        <a:pt x="273157" y="599"/>
                      </a:lnTo>
                      <a:cubicBezTo>
                        <a:pt x="269946" y="-1007"/>
                        <a:pt x="266199" y="832"/>
                        <a:pt x="265257" y="4296"/>
                      </a:cubicBezTo>
                      <a:cubicBezTo>
                        <a:pt x="253062" y="49120"/>
                        <a:pt x="212086" y="82082"/>
                        <a:pt x="163399" y="82082"/>
                      </a:cubicBezTo>
                      <a:cubicBezTo>
                        <a:pt x="114700" y="82082"/>
                        <a:pt x="73716" y="49103"/>
                        <a:pt x="61531" y="4262"/>
                      </a:cubicBezTo>
                      <a:cubicBezTo>
                        <a:pt x="60594" y="816"/>
                        <a:pt x="56867" y="-1013"/>
                        <a:pt x="53673" y="584"/>
                      </a:cubicBezTo>
                      <a:lnTo>
                        <a:pt x="36393" y="9224"/>
                      </a:lnTo>
                      <a:cubicBezTo>
                        <a:pt x="21646" y="16597"/>
                        <a:pt x="12693" y="29151"/>
                        <a:pt x="10766" y="43601"/>
                      </a:cubicBezTo>
                      <a:lnTo>
                        <a:pt x="236" y="122576"/>
                      </a:lnTo>
                      <a:cubicBezTo>
                        <a:pt x="-1873" y="138398"/>
                        <a:pt x="10435" y="152456"/>
                        <a:pt x="26396" y="152456"/>
                      </a:cubicBezTo>
                      <a:lnTo>
                        <a:pt x="300407" y="152456"/>
                      </a:lnTo>
                      <a:cubicBezTo>
                        <a:pt x="316368" y="152456"/>
                        <a:pt x="328677" y="138398"/>
                        <a:pt x="326567" y="122576"/>
                      </a:cubicBezTo>
                      <a:lnTo>
                        <a:pt x="316036" y="43601"/>
                      </a:lnTo>
                      <a:cubicBezTo>
                        <a:pt x="314110" y="29152"/>
                        <a:pt x="305147" y="16594"/>
                        <a:pt x="292106" y="10074"/>
                      </a:cubicBezTo>
                      <a:close/>
                    </a:path>
                  </a:pathLst>
                </a:custGeom>
                <a:solidFill>
                  <a:srgbClr val="97CCD2"/>
                </a:solidFill>
                <a:ln w="1088" cap="flat">
                  <a:noFill/>
                  <a:prstDash val="solid"/>
                  <a:miter/>
                </a:ln>
              </p:spPr>
              <p:txBody>
                <a:bodyPr rtlCol="0" anchor="ctr"/>
                <a:lstStyle/>
                <a:p>
                  <a:endParaRPr lang="en-US"/>
                </a:p>
              </p:txBody>
            </p:sp>
            <p:sp>
              <p:nvSpPr>
                <p:cNvPr id="38" name="Freihandform 37">
                  <a:extLst>
                    <a:ext uri="{FF2B5EF4-FFF2-40B4-BE49-F238E27FC236}">
                      <a16:creationId xmlns:a16="http://schemas.microsoft.com/office/drawing/2014/main" id="{70DC345E-14B4-AACF-5DAC-8EC256590777}"/>
                    </a:ext>
                  </a:extLst>
                </p:cNvPr>
                <p:cNvSpPr/>
                <p:nvPr/>
              </p:nvSpPr>
              <p:spPr>
                <a:xfrm>
                  <a:off x="1991508" y="1056373"/>
                  <a:ext cx="66631" cy="121926"/>
                </a:xfrm>
                <a:custGeom>
                  <a:avLst/>
                  <a:gdLst>
                    <a:gd name="connsiteX0" fmla="*/ 14775 w 66631"/>
                    <a:gd name="connsiteY0" fmla="*/ 0 h 121926"/>
                    <a:gd name="connsiteX1" fmla="*/ 10766 w 66631"/>
                    <a:gd name="connsiteY1" fmla="*/ 13072 h 121926"/>
                    <a:gd name="connsiteX2" fmla="*/ 236 w 66631"/>
                    <a:gd name="connsiteY2" fmla="*/ 92047 h 121926"/>
                    <a:gd name="connsiteX3" fmla="*/ 26397 w 66631"/>
                    <a:gd name="connsiteY3" fmla="*/ 121927 h 121926"/>
                    <a:gd name="connsiteX4" fmla="*/ 66632 w 66631"/>
                    <a:gd name="connsiteY4" fmla="*/ 121927 h 121926"/>
                    <a:gd name="connsiteX5" fmla="*/ 66632 w 66631"/>
                    <a:gd name="connsiteY5" fmla="*/ 86737 h 121926"/>
                    <a:gd name="connsiteX6" fmla="*/ 56075 w 66631"/>
                    <a:gd name="connsiteY6" fmla="*/ 55067 h 121926"/>
                    <a:gd name="connsiteX7" fmla="*/ 14775 w 66631"/>
                    <a:gd name="connsiteY7" fmla="*/ 0 h 121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631" h="121926">
                      <a:moveTo>
                        <a:pt x="14775" y="0"/>
                      </a:moveTo>
                      <a:cubicBezTo>
                        <a:pt x="12781" y="4106"/>
                        <a:pt x="11380" y="8476"/>
                        <a:pt x="10766" y="13072"/>
                      </a:cubicBezTo>
                      <a:lnTo>
                        <a:pt x="236" y="92047"/>
                      </a:lnTo>
                      <a:cubicBezTo>
                        <a:pt x="-1873" y="107869"/>
                        <a:pt x="10435" y="121927"/>
                        <a:pt x="26397" y="121927"/>
                      </a:cubicBezTo>
                      <a:lnTo>
                        <a:pt x="66632" y="121927"/>
                      </a:lnTo>
                      <a:lnTo>
                        <a:pt x="66632" y="86737"/>
                      </a:lnTo>
                      <a:cubicBezTo>
                        <a:pt x="66632" y="75316"/>
                        <a:pt x="62927" y="64204"/>
                        <a:pt x="56075" y="55067"/>
                      </a:cubicBezTo>
                      <a:lnTo>
                        <a:pt x="14775" y="0"/>
                      </a:lnTo>
                      <a:close/>
                    </a:path>
                  </a:pathLst>
                </a:custGeom>
                <a:solidFill>
                  <a:srgbClr val="26ABB4"/>
                </a:solidFill>
                <a:ln w="1088" cap="flat">
                  <a:noFill/>
                  <a:prstDash val="solid"/>
                  <a:miter/>
                </a:ln>
              </p:spPr>
              <p:txBody>
                <a:bodyPr rtlCol="0" anchor="ctr"/>
                <a:lstStyle/>
                <a:p>
                  <a:endParaRPr lang="en-US"/>
                </a:p>
              </p:txBody>
            </p:sp>
            <p:sp>
              <p:nvSpPr>
                <p:cNvPr id="39" name="Freihandform 38">
                  <a:extLst>
                    <a:ext uri="{FF2B5EF4-FFF2-40B4-BE49-F238E27FC236}">
                      <a16:creationId xmlns:a16="http://schemas.microsoft.com/office/drawing/2014/main" id="{A61A8BEA-CF31-0B8B-8527-67C03A55F2EA}"/>
                    </a:ext>
                  </a:extLst>
                </p:cNvPr>
                <p:cNvSpPr/>
                <p:nvPr/>
              </p:nvSpPr>
              <p:spPr>
                <a:xfrm>
                  <a:off x="2251681" y="1056373"/>
                  <a:ext cx="66631" cy="121926"/>
                </a:xfrm>
                <a:custGeom>
                  <a:avLst/>
                  <a:gdLst>
                    <a:gd name="connsiteX0" fmla="*/ 51857 w 66631"/>
                    <a:gd name="connsiteY0" fmla="*/ 0 h 121926"/>
                    <a:gd name="connsiteX1" fmla="*/ 55865 w 66631"/>
                    <a:gd name="connsiteY1" fmla="*/ 13072 h 121926"/>
                    <a:gd name="connsiteX2" fmla="*/ 66396 w 66631"/>
                    <a:gd name="connsiteY2" fmla="*/ 92047 h 121926"/>
                    <a:gd name="connsiteX3" fmla="*/ 40235 w 66631"/>
                    <a:gd name="connsiteY3" fmla="*/ 121927 h 121926"/>
                    <a:gd name="connsiteX4" fmla="*/ 0 w 66631"/>
                    <a:gd name="connsiteY4" fmla="*/ 121927 h 121926"/>
                    <a:gd name="connsiteX5" fmla="*/ 0 w 66631"/>
                    <a:gd name="connsiteY5" fmla="*/ 86737 h 121926"/>
                    <a:gd name="connsiteX6" fmla="*/ 10557 w 66631"/>
                    <a:gd name="connsiteY6" fmla="*/ 55067 h 121926"/>
                    <a:gd name="connsiteX7" fmla="*/ 51857 w 66631"/>
                    <a:gd name="connsiteY7" fmla="*/ 0 h 121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631" h="121926">
                      <a:moveTo>
                        <a:pt x="51857" y="0"/>
                      </a:moveTo>
                      <a:cubicBezTo>
                        <a:pt x="53851" y="4106"/>
                        <a:pt x="55252" y="8476"/>
                        <a:pt x="55865" y="13072"/>
                      </a:cubicBezTo>
                      <a:lnTo>
                        <a:pt x="66396" y="92047"/>
                      </a:lnTo>
                      <a:cubicBezTo>
                        <a:pt x="68505" y="107869"/>
                        <a:pt x="56196" y="121927"/>
                        <a:pt x="40235" y="121927"/>
                      </a:cubicBezTo>
                      <a:lnTo>
                        <a:pt x="0" y="121927"/>
                      </a:lnTo>
                      <a:lnTo>
                        <a:pt x="0" y="86737"/>
                      </a:lnTo>
                      <a:cubicBezTo>
                        <a:pt x="0" y="75316"/>
                        <a:pt x="3704" y="64204"/>
                        <a:pt x="10557" y="55067"/>
                      </a:cubicBezTo>
                      <a:lnTo>
                        <a:pt x="51857" y="0"/>
                      </a:lnTo>
                      <a:close/>
                    </a:path>
                  </a:pathLst>
                </a:custGeom>
                <a:solidFill>
                  <a:srgbClr val="26ABB4"/>
                </a:solidFill>
                <a:ln w="1088" cap="flat">
                  <a:noFill/>
                  <a:prstDash val="solid"/>
                  <a:miter/>
                </a:ln>
              </p:spPr>
              <p:txBody>
                <a:bodyPr rtlCol="0" anchor="ctr"/>
                <a:lstStyle/>
                <a:p>
                  <a:endParaRPr lang="en-US"/>
                </a:p>
              </p:txBody>
            </p:sp>
            <p:sp>
              <p:nvSpPr>
                <p:cNvPr id="40" name="Freihandform 39">
                  <a:extLst>
                    <a:ext uri="{FF2B5EF4-FFF2-40B4-BE49-F238E27FC236}">
                      <a16:creationId xmlns:a16="http://schemas.microsoft.com/office/drawing/2014/main" id="{33F07B1C-8B5D-20C2-7ECD-06ECFDC676DA}"/>
                    </a:ext>
                  </a:extLst>
                </p:cNvPr>
                <p:cNvSpPr/>
                <p:nvPr/>
              </p:nvSpPr>
              <p:spPr>
                <a:xfrm>
                  <a:off x="2207695" y="760589"/>
                  <a:ext cx="57182" cy="42887"/>
                </a:xfrm>
                <a:custGeom>
                  <a:avLst/>
                  <a:gdLst>
                    <a:gd name="connsiteX0" fmla="*/ 57183 w 57182"/>
                    <a:gd name="connsiteY0" fmla="*/ 21444 h 42887"/>
                    <a:gd name="connsiteX1" fmla="*/ 21444 w 57182"/>
                    <a:gd name="connsiteY1" fmla="*/ 42887 h 42887"/>
                    <a:gd name="connsiteX2" fmla="*/ 0 w 57182"/>
                    <a:gd name="connsiteY2" fmla="*/ 21444 h 42887"/>
                    <a:gd name="connsiteX3" fmla="*/ 21444 w 57182"/>
                    <a:gd name="connsiteY3" fmla="*/ 0 h 42887"/>
                    <a:gd name="connsiteX4" fmla="*/ 57183 w 57182"/>
                    <a:gd name="connsiteY4" fmla="*/ 21444 h 42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82" h="42887">
                      <a:moveTo>
                        <a:pt x="57183" y="21444"/>
                      </a:moveTo>
                      <a:cubicBezTo>
                        <a:pt x="57183" y="33287"/>
                        <a:pt x="33287" y="42887"/>
                        <a:pt x="21444" y="42887"/>
                      </a:cubicBezTo>
                      <a:cubicBezTo>
                        <a:pt x="9600" y="42887"/>
                        <a:pt x="0" y="33287"/>
                        <a:pt x="0" y="21444"/>
                      </a:cubicBezTo>
                      <a:cubicBezTo>
                        <a:pt x="0" y="9600"/>
                        <a:pt x="9600" y="0"/>
                        <a:pt x="21444" y="0"/>
                      </a:cubicBezTo>
                      <a:cubicBezTo>
                        <a:pt x="33287" y="0"/>
                        <a:pt x="57183" y="9601"/>
                        <a:pt x="57183" y="21444"/>
                      </a:cubicBezTo>
                      <a:close/>
                    </a:path>
                  </a:pathLst>
                </a:custGeom>
                <a:solidFill>
                  <a:srgbClr val="26ABB4"/>
                </a:solidFill>
                <a:ln w="1088" cap="flat">
                  <a:noFill/>
                  <a:prstDash val="solid"/>
                  <a:miter/>
                </a:ln>
              </p:spPr>
              <p:txBody>
                <a:bodyPr rtlCol="0" anchor="ctr"/>
                <a:lstStyle/>
                <a:p>
                  <a:endParaRPr lang="en-US"/>
                </a:p>
              </p:txBody>
            </p:sp>
            <p:sp>
              <p:nvSpPr>
                <p:cNvPr id="41" name="Freihandform 40">
                  <a:extLst>
                    <a:ext uri="{FF2B5EF4-FFF2-40B4-BE49-F238E27FC236}">
                      <a16:creationId xmlns:a16="http://schemas.microsoft.com/office/drawing/2014/main" id="{AA99ED32-101B-552D-1ADF-419ABA6DBEBF}"/>
                    </a:ext>
                  </a:extLst>
                </p:cNvPr>
                <p:cNvSpPr/>
                <p:nvPr/>
              </p:nvSpPr>
              <p:spPr>
                <a:xfrm>
                  <a:off x="2264877" y="760589"/>
                  <a:ext cx="57182" cy="42887"/>
                </a:xfrm>
                <a:custGeom>
                  <a:avLst/>
                  <a:gdLst>
                    <a:gd name="connsiteX0" fmla="*/ 0 w 57182"/>
                    <a:gd name="connsiteY0" fmla="*/ 21444 h 42887"/>
                    <a:gd name="connsiteX1" fmla="*/ 35739 w 57182"/>
                    <a:gd name="connsiteY1" fmla="*/ 0 h 42887"/>
                    <a:gd name="connsiteX2" fmla="*/ 57183 w 57182"/>
                    <a:gd name="connsiteY2" fmla="*/ 21444 h 42887"/>
                    <a:gd name="connsiteX3" fmla="*/ 35739 w 57182"/>
                    <a:gd name="connsiteY3" fmla="*/ 42887 h 42887"/>
                    <a:gd name="connsiteX4" fmla="*/ 0 w 57182"/>
                    <a:gd name="connsiteY4" fmla="*/ 21444 h 42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82" h="42887">
                      <a:moveTo>
                        <a:pt x="0" y="21444"/>
                      </a:moveTo>
                      <a:cubicBezTo>
                        <a:pt x="0" y="9600"/>
                        <a:pt x="23896" y="0"/>
                        <a:pt x="35739" y="0"/>
                      </a:cubicBezTo>
                      <a:cubicBezTo>
                        <a:pt x="47583" y="0"/>
                        <a:pt x="57183" y="9600"/>
                        <a:pt x="57183" y="21444"/>
                      </a:cubicBezTo>
                      <a:cubicBezTo>
                        <a:pt x="57183" y="33287"/>
                        <a:pt x="47583" y="42887"/>
                        <a:pt x="35739" y="42887"/>
                      </a:cubicBezTo>
                      <a:cubicBezTo>
                        <a:pt x="23896" y="42887"/>
                        <a:pt x="0" y="33287"/>
                        <a:pt x="0" y="21444"/>
                      </a:cubicBezTo>
                      <a:close/>
                    </a:path>
                  </a:pathLst>
                </a:custGeom>
                <a:solidFill>
                  <a:srgbClr val="26ABB4"/>
                </a:solidFill>
                <a:ln w="1088" cap="flat">
                  <a:noFill/>
                  <a:prstDash val="solid"/>
                  <a:miter/>
                </a:ln>
              </p:spPr>
              <p:txBody>
                <a:bodyPr rtlCol="0" anchor="ctr"/>
                <a:lstStyle/>
                <a:p>
                  <a:endParaRPr lang="en-US"/>
                </a:p>
              </p:txBody>
            </p:sp>
            <p:sp>
              <p:nvSpPr>
                <p:cNvPr id="42" name="Freihandform 41">
                  <a:extLst>
                    <a:ext uri="{FF2B5EF4-FFF2-40B4-BE49-F238E27FC236}">
                      <a16:creationId xmlns:a16="http://schemas.microsoft.com/office/drawing/2014/main" id="{05603167-070F-62D1-57B4-3D754AAC8B4C}"/>
                    </a:ext>
                  </a:extLst>
                </p:cNvPr>
                <p:cNvSpPr/>
                <p:nvPr/>
              </p:nvSpPr>
              <p:spPr>
                <a:xfrm>
                  <a:off x="2225560" y="780748"/>
                  <a:ext cx="45782" cy="53683"/>
                </a:xfrm>
                <a:custGeom>
                  <a:avLst/>
                  <a:gdLst>
                    <a:gd name="connsiteX0" fmla="*/ 39317 w 45782"/>
                    <a:gd name="connsiteY0" fmla="*/ 1285 h 53683"/>
                    <a:gd name="connsiteX1" fmla="*/ 40018 w 45782"/>
                    <a:gd name="connsiteY1" fmla="*/ 42958 h 53683"/>
                    <a:gd name="connsiteX2" fmla="*/ 10725 w 45782"/>
                    <a:gd name="connsiteY2" fmla="*/ 50807 h 53683"/>
                    <a:gd name="connsiteX3" fmla="*/ 2876 w 45782"/>
                    <a:gd name="connsiteY3" fmla="*/ 21514 h 53683"/>
                    <a:gd name="connsiteX4" fmla="*/ 39317 w 45782"/>
                    <a:gd name="connsiteY4" fmla="*/ 1285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2" h="53683">
                      <a:moveTo>
                        <a:pt x="39317" y="1285"/>
                      </a:moveTo>
                      <a:cubicBezTo>
                        <a:pt x="49573" y="7207"/>
                        <a:pt x="45939" y="32701"/>
                        <a:pt x="40018" y="42958"/>
                      </a:cubicBezTo>
                      <a:cubicBezTo>
                        <a:pt x="34097" y="53214"/>
                        <a:pt x="20982" y="56728"/>
                        <a:pt x="10725" y="50807"/>
                      </a:cubicBezTo>
                      <a:cubicBezTo>
                        <a:pt x="469" y="44887"/>
                        <a:pt x="-3045" y="31771"/>
                        <a:pt x="2876" y="21514"/>
                      </a:cubicBezTo>
                      <a:cubicBezTo>
                        <a:pt x="8799" y="11258"/>
                        <a:pt x="29061" y="-4637"/>
                        <a:pt x="39317" y="1285"/>
                      </a:cubicBezTo>
                      <a:close/>
                    </a:path>
                  </a:pathLst>
                </a:custGeom>
                <a:solidFill>
                  <a:srgbClr val="D0E8EA"/>
                </a:solidFill>
                <a:ln w="1088" cap="flat">
                  <a:noFill/>
                  <a:prstDash val="solid"/>
                  <a:miter/>
                </a:ln>
              </p:spPr>
              <p:txBody>
                <a:bodyPr rtlCol="0" anchor="ctr"/>
                <a:lstStyle/>
                <a:p>
                  <a:endParaRPr lang="en-US"/>
                </a:p>
              </p:txBody>
            </p:sp>
            <p:sp>
              <p:nvSpPr>
                <p:cNvPr id="43" name="Freihandform 42">
                  <a:extLst>
                    <a:ext uri="{FF2B5EF4-FFF2-40B4-BE49-F238E27FC236}">
                      <a16:creationId xmlns:a16="http://schemas.microsoft.com/office/drawing/2014/main" id="{D4DFF778-8E43-35A9-65D0-0B0BA8FB4D4B}"/>
                    </a:ext>
                  </a:extLst>
                </p:cNvPr>
                <p:cNvSpPr/>
                <p:nvPr/>
              </p:nvSpPr>
              <p:spPr>
                <a:xfrm>
                  <a:off x="2258411" y="729635"/>
                  <a:ext cx="45783" cy="53683"/>
                </a:xfrm>
                <a:custGeom>
                  <a:avLst/>
                  <a:gdLst>
                    <a:gd name="connsiteX0" fmla="*/ 6466 w 45783"/>
                    <a:gd name="connsiteY0" fmla="*/ 52398 h 53683"/>
                    <a:gd name="connsiteX1" fmla="*/ 5765 w 45783"/>
                    <a:gd name="connsiteY1" fmla="*/ 10725 h 53683"/>
                    <a:gd name="connsiteX2" fmla="*/ 35058 w 45783"/>
                    <a:gd name="connsiteY2" fmla="*/ 2876 h 53683"/>
                    <a:gd name="connsiteX3" fmla="*/ 42908 w 45783"/>
                    <a:gd name="connsiteY3" fmla="*/ 32169 h 53683"/>
                    <a:gd name="connsiteX4" fmla="*/ 6466 w 45783"/>
                    <a:gd name="connsiteY4" fmla="*/ 52398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3" h="53683">
                      <a:moveTo>
                        <a:pt x="6466" y="52398"/>
                      </a:moveTo>
                      <a:cubicBezTo>
                        <a:pt x="-3791" y="46477"/>
                        <a:pt x="-156" y="20982"/>
                        <a:pt x="5765" y="10725"/>
                      </a:cubicBezTo>
                      <a:cubicBezTo>
                        <a:pt x="11687" y="469"/>
                        <a:pt x="24802" y="-3045"/>
                        <a:pt x="35058" y="2876"/>
                      </a:cubicBezTo>
                      <a:cubicBezTo>
                        <a:pt x="45315" y="8797"/>
                        <a:pt x="48828" y="21912"/>
                        <a:pt x="42908" y="32169"/>
                      </a:cubicBezTo>
                      <a:cubicBezTo>
                        <a:pt x="36985" y="42426"/>
                        <a:pt x="16723" y="58320"/>
                        <a:pt x="6466" y="52398"/>
                      </a:cubicBezTo>
                      <a:close/>
                    </a:path>
                  </a:pathLst>
                </a:custGeom>
                <a:solidFill>
                  <a:srgbClr val="D0E8EA"/>
                </a:solidFill>
                <a:ln w="1088" cap="flat">
                  <a:noFill/>
                  <a:prstDash val="solid"/>
                  <a:miter/>
                </a:ln>
              </p:spPr>
              <p:txBody>
                <a:bodyPr rtlCol="0" anchor="ctr"/>
                <a:lstStyle/>
                <a:p>
                  <a:endParaRPr lang="en-US"/>
                </a:p>
              </p:txBody>
            </p:sp>
            <p:sp>
              <p:nvSpPr>
                <p:cNvPr id="44" name="Freihandform 43">
                  <a:extLst>
                    <a:ext uri="{FF2B5EF4-FFF2-40B4-BE49-F238E27FC236}">
                      <a16:creationId xmlns:a16="http://schemas.microsoft.com/office/drawing/2014/main" id="{8C3038A3-06AD-6A3B-2189-428FACD66216}"/>
                    </a:ext>
                  </a:extLst>
                </p:cNvPr>
                <p:cNvSpPr/>
                <p:nvPr/>
              </p:nvSpPr>
              <p:spPr>
                <a:xfrm>
                  <a:off x="2258411" y="780748"/>
                  <a:ext cx="45783" cy="53683"/>
                </a:xfrm>
                <a:custGeom>
                  <a:avLst/>
                  <a:gdLst>
                    <a:gd name="connsiteX0" fmla="*/ 6466 w 45783"/>
                    <a:gd name="connsiteY0" fmla="*/ 1285 h 53683"/>
                    <a:gd name="connsiteX1" fmla="*/ 5765 w 45783"/>
                    <a:gd name="connsiteY1" fmla="*/ 42958 h 53683"/>
                    <a:gd name="connsiteX2" fmla="*/ 35058 w 45783"/>
                    <a:gd name="connsiteY2" fmla="*/ 50807 h 53683"/>
                    <a:gd name="connsiteX3" fmla="*/ 42908 w 45783"/>
                    <a:gd name="connsiteY3" fmla="*/ 21514 h 53683"/>
                    <a:gd name="connsiteX4" fmla="*/ 6466 w 45783"/>
                    <a:gd name="connsiteY4" fmla="*/ 1285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3" h="53683">
                      <a:moveTo>
                        <a:pt x="6466" y="1285"/>
                      </a:moveTo>
                      <a:cubicBezTo>
                        <a:pt x="-3791" y="7207"/>
                        <a:pt x="-156" y="32701"/>
                        <a:pt x="5765" y="42958"/>
                      </a:cubicBezTo>
                      <a:cubicBezTo>
                        <a:pt x="11687" y="53214"/>
                        <a:pt x="24802" y="56728"/>
                        <a:pt x="35058" y="50807"/>
                      </a:cubicBezTo>
                      <a:cubicBezTo>
                        <a:pt x="45315" y="44887"/>
                        <a:pt x="48828" y="31771"/>
                        <a:pt x="42908" y="21514"/>
                      </a:cubicBezTo>
                      <a:cubicBezTo>
                        <a:pt x="36985" y="11258"/>
                        <a:pt x="16723" y="-4637"/>
                        <a:pt x="6466" y="1285"/>
                      </a:cubicBezTo>
                      <a:close/>
                    </a:path>
                  </a:pathLst>
                </a:custGeom>
                <a:solidFill>
                  <a:srgbClr val="97CCD2"/>
                </a:solidFill>
                <a:ln w="1088" cap="flat">
                  <a:noFill/>
                  <a:prstDash val="solid"/>
                  <a:miter/>
                </a:ln>
              </p:spPr>
              <p:txBody>
                <a:bodyPr rtlCol="0" anchor="ctr"/>
                <a:lstStyle/>
                <a:p>
                  <a:endParaRPr lang="en-US"/>
                </a:p>
              </p:txBody>
            </p:sp>
            <p:sp>
              <p:nvSpPr>
                <p:cNvPr id="45" name="Freihandform 44">
                  <a:extLst>
                    <a:ext uri="{FF2B5EF4-FFF2-40B4-BE49-F238E27FC236}">
                      <a16:creationId xmlns:a16="http://schemas.microsoft.com/office/drawing/2014/main" id="{CC8C4A5B-36EA-7AE5-BA73-847EFCC4AD67}"/>
                    </a:ext>
                  </a:extLst>
                </p:cNvPr>
                <p:cNvSpPr/>
                <p:nvPr/>
              </p:nvSpPr>
              <p:spPr>
                <a:xfrm>
                  <a:off x="2225560" y="729635"/>
                  <a:ext cx="45782" cy="53683"/>
                </a:xfrm>
                <a:custGeom>
                  <a:avLst/>
                  <a:gdLst>
                    <a:gd name="connsiteX0" fmla="*/ 39317 w 45782"/>
                    <a:gd name="connsiteY0" fmla="*/ 52398 h 53683"/>
                    <a:gd name="connsiteX1" fmla="*/ 40018 w 45782"/>
                    <a:gd name="connsiteY1" fmla="*/ 10725 h 53683"/>
                    <a:gd name="connsiteX2" fmla="*/ 10725 w 45782"/>
                    <a:gd name="connsiteY2" fmla="*/ 2876 h 53683"/>
                    <a:gd name="connsiteX3" fmla="*/ 2876 w 45782"/>
                    <a:gd name="connsiteY3" fmla="*/ 32169 h 53683"/>
                    <a:gd name="connsiteX4" fmla="*/ 39317 w 45782"/>
                    <a:gd name="connsiteY4" fmla="*/ 52398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2" h="53683">
                      <a:moveTo>
                        <a:pt x="39317" y="52398"/>
                      </a:moveTo>
                      <a:cubicBezTo>
                        <a:pt x="49573" y="46477"/>
                        <a:pt x="45939" y="20982"/>
                        <a:pt x="40018" y="10725"/>
                      </a:cubicBezTo>
                      <a:cubicBezTo>
                        <a:pt x="34097" y="469"/>
                        <a:pt x="20982" y="-3045"/>
                        <a:pt x="10725" y="2876"/>
                      </a:cubicBezTo>
                      <a:cubicBezTo>
                        <a:pt x="469" y="8797"/>
                        <a:pt x="-3045" y="21912"/>
                        <a:pt x="2876" y="32169"/>
                      </a:cubicBezTo>
                      <a:cubicBezTo>
                        <a:pt x="8799" y="42426"/>
                        <a:pt x="29061" y="58320"/>
                        <a:pt x="39317" y="52398"/>
                      </a:cubicBezTo>
                      <a:close/>
                    </a:path>
                  </a:pathLst>
                </a:custGeom>
                <a:solidFill>
                  <a:srgbClr val="97CCD2"/>
                </a:solidFill>
                <a:ln w="1088" cap="flat">
                  <a:noFill/>
                  <a:prstDash val="solid"/>
                  <a:miter/>
                </a:ln>
              </p:spPr>
              <p:txBody>
                <a:bodyPr rtlCol="0" anchor="ctr"/>
                <a:lstStyle/>
                <a:p>
                  <a:endParaRPr lang="en-US"/>
                </a:p>
              </p:txBody>
            </p:sp>
            <p:sp>
              <p:nvSpPr>
                <p:cNvPr id="46" name="Freihandform 45">
                  <a:extLst>
                    <a:ext uri="{FF2B5EF4-FFF2-40B4-BE49-F238E27FC236}">
                      <a16:creationId xmlns:a16="http://schemas.microsoft.com/office/drawing/2014/main" id="{207B417D-8B9A-2F7B-8245-473858291928}"/>
                    </a:ext>
                  </a:extLst>
                </p:cNvPr>
                <p:cNvSpPr/>
                <p:nvPr/>
              </p:nvSpPr>
              <p:spPr>
                <a:xfrm>
                  <a:off x="2250582" y="767737"/>
                  <a:ext cx="28591" cy="28591"/>
                </a:xfrm>
                <a:custGeom>
                  <a:avLst/>
                  <a:gdLst>
                    <a:gd name="connsiteX0" fmla="*/ 28591 w 28591"/>
                    <a:gd name="connsiteY0" fmla="*/ 14296 h 28591"/>
                    <a:gd name="connsiteX1" fmla="*/ 14296 w 28591"/>
                    <a:gd name="connsiteY1" fmla="*/ 28591 h 28591"/>
                    <a:gd name="connsiteX2" fmla="*/ 0 w 28591"/>
                    <a:gd name="connsiteY2" fmla="*/ 14296 h 28591"/>
                    <a:gd name="connsiteX3" fmla="*/ 14296 w 28591"/>
                    <a:gd name="connsiteY3" fmla="*/ 0 h 28591"/>
                    <a:gd name="connsiteX4" fmla="*/ 28591 w 28591"/>
                    <a:gd name="connsiteY4" fmla="*/ 14296 h 28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91" h="28591">
                      <a:moveTo>
                        <a:pt x="28591" y="14296"/>
                      </a:moveTo>
                      <a:cubicBezTo>
                        <a:pt x="28591" y="22191"/>
                        <a:pt x="22191" y="28591"/>
                        <a:pt x="14296" y="28591"/>
                      </a:cubicBezTo>
                      <a:cubicBezTo>
                        <a:pt x="6400" y="28591"/>
                        <a:pt x="0" y="22191"/>
                        <a:pt x="0" y="14296"/>
                      </a:cubicBezTo>
                      <a:cubicBezTo>
                        <a:pt x="0" y="6400"/>
                        <a:pt x="6400" y="0"/>
                        <a:pt x="14296" y="0"/>
                      </a:cubicBezTo>
                      <a:cubicBezTo>
                        <a:pt x="22191" y="0"/>
                        <a:pt x="28591" y="6400"/>
                        <a:pt x="28591" y="14296"/>
                      </a:cubicBezTo>
                      <a:close/>
                    </a:path>
                  </a:pathLst>
                </a:custGeom>
                <a:solidFill>
                  <a:srgbClr val="FFFFFF"/>
                </a:solidFill>
                <a:ln w="1088" cap="flat">
                  <a:noFill/>
                  <a:prstDash val="solid"/>
                  <a:miter/>
                </a:ln>
              </p:spPr>
              <p:txBody>
                <a:bodyPr rtlCol="0" anchor="ctr"/>
                <a:lstStyle/>
                <a:p>
                  <a:endParaRPr lang="en-US"/>
                </a:p>
              </p:txBody>
            </p:sp>
            <p:sp>
              <p:nvSpPr>
                <p:cNvPr id="47" name="Freihandform 46">
                  <a:extLst>
                    <a:ext uri="{FF2B5EF4-FFF2-40B4-BE49-F238E27FC236}">
                      <a16:creationId xmlns:a16="http://schemas.microsoft.com/office/drawing/2014/main" id="{0EBF1926-2B11-E3AF-3CBF-9B2B52269074}"/>
                    </a:ext>
                  </a:extLst>
                </p:cNvPr>
                <p:cNvSpPr/>
                <p:nvPr/>
              </p:nvSpPr>
              <p:spPr>
                <a:xfrm>
                  <a:off x="2043345" y="775821"/>
                  <a:ext cx="63160" cy="51614"/>
                </a:xfrm>
                <a:custGeom>
                  <a:avLst/>
                  <a:gdLst>
                    <a:gd name="connsiteX0" fmla="*/ 0 w 63160"/>
                    <a:gd name="connsiteY0" fmla="*/ 0 h 51614"/>
                    <a:gd name="connsiteX1" fmla="*/ 5999 w 63160"/>
                    <a:gd name="connsiteY1" fmla="*/ 50585 h 51614"/>
                    <a:gd name="connsiteX2" fmla="*/ 57683 w 63160"/>
                    <a:gd name="connsiteY2" fmla="*/ 50337 h 51614"/>
                    <a:gd name="connsiteX3" fmla="*/ 57683 w 63160"/>
                    <a:gd name="connsiteY3" fmla="*/ 49485 h 51614"/>
                    <a:gd name="connsiteX4" fmla="*/ 63161 w 63160"/>
                    <a:gd name="connsiteY4" fmla="*/ 0 h 51614"/>
                    <a:gd name="connsiteX5" fmla="*/ 0 w 63160"/>
                    <a:gd name="connsiteY5" fmla="*/ 0 h 51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160" h="51614">
                      <a:moveTo>
                        <a:pt x="0" y="0"/>
                      </a:moveTo>
                      <a:cubicBezTo>
                        <a:pt x="3997" y="20121"/>
                        <a:pt x="5999" y="50585"/>
                        <a:pt x="5999" y="50585"/>
                      </a:cubicBezTo>
                      <a:cubicBezTo>
                        <a:pt x="5999" y="50585"/>
                        <a:pt x="31369" y="53058"/>
                        <a:pt x="57683" y="50337"/>
                      </a:cubicBezTo>
                      <a:cubicBezTo>
                        <a:pt x="57683" y="50056"/>
                        <a:pt x="57683" y="49760"/>
                        <a:pt x="57683" y="49485"/>
                      </a:cubicBezTo>
                      <a:cubicBezTo>
                        <a:pt x="57683" y="32566"/>
                        <a:pt x="59553" y="15972"/>
                        <a:pt x="63161" y="0"/>
                      </a:cubicBezTo>
                      <a:lnTo>
                        <a:pt x="0" y="0"/>
                      </a:lnTo>
                      <a:close/>
                    </a:path>
                  </a:pathLst>
                </a:custGeom>
                <a:solidFill>
                  <a:srgbClr val="8D5F3D"/>
                </a:solidFill>
                <a:ln w="1088" cap="flat">
                  <a:noFill/>
                  <a:prstDash val="solid"/>
                  <a:miter/>
                </a:ln>
              </p:spPr>
              <p:txBody>
                <a:bodyPr rtlCol="0" anchor="ctr"/>
                <a:lstStyle/>
                <a:p>
                  <a:endParaRPr lang="en-US"/>
                </a:p>
              </p:txBody>
            </p:sp>
          </p:grpSp>
          <p:grpSp>
            <p:nvGrpSpPr>
              <p:cNvPr id="13" name="Grafik 279">
                <a:extLst>
                  <a:ext uri="{FF2B5EF4-FFF2-40B4-BE49-F238E27FC236}">
                    <a16:creationId xmlns:a16="http://schemas.microsoft.com/office/drawing/2014/main" id="{F9CC13F5-9425-2504-8B7E-7EF908844242}"/>
                  </a:ext>
                </a:extLst>
              </p:cNvPr>
              <p:cNvGrpSpPr/>
              <p:nvPr/>
            </p:nvGrpSpPr>
            <p:grpSpPr>
              <a:xfrm>
                <a:off x="1161758" y="696777"/>
                <a:ext cx="324833" cy="446946"/>
                <a:chOff x="4573027" y="1333500"/>
                <a:chExt cx="3045955" cy="4191009"/>
              </a:xfrm>
            </p:grpSpPr>
            <p:sp>
              <p:nvSpPr>
                <p:cNvPr id="14" name="Freihandform 13">
                  <a:extLst>
                    <a:ext uri="{FF2B5EF4-FFF2-40B4-BE49-F238E27FC236}">
                      <a16:creationId xmlns:a16="http://schemas.microsoft.com/office/drawing/2014/main" id="{74A702B1-D32F-5DAF-E658-76B246B68761}"/>
                    </a:ext>
                  </a:extLst>
                </p:cNvPr>
                <p:cNvSpPr/>
                <p:nvPr/>
              </p:nvSpPr>
              <p:spPr>
                <a:xfrm>
                  <a:off x="4573027" y="1333500"/>
                  <a:ext cx="3045947" cy="4191000"/>
                </a:xfrm>
                <a:custGeom>
                  <a:avLst/>
                  <a:gdLst>
                    <a:gd name="connsiteX0" fmla="*/ 3045668 w 3045947"/>
                    <a:gd name="connsiteY0" fmla="*/ 3799313 h 4191000"/>
                    <a:gd name="connsiteX1" fmla="*/ 3038753 w 3045947"/>
                    <a:gd name="connsiteY1" fmla="*/ 3737058 h 4191000"/>
                    <a:gd name="connsiteX2" fmla="*/ 2989214 w 3045947"/>
                    <a:gd name="connsiteY2" fmla="*/ 3697415 h 4191000"/>
                    <a:gd name="connsiteX3" fmla="*/ 2985337 w 3045947"/>
                    <a:gd name="connsiteY3" fmla="*/ 3697843 h 4191000"/>
                    <a:gd name="connsiteX4" fmla="*/ 2918405 w 3045947"/>
                    <a:gd name="connsiteY4" fmla="*/ 3162405 h 4191000"/>
                    <a:gd name="connsiteX5" fmla="*/ 2712341 w 3045947"/>
                    <a:gd name="connsiteY5" fmla="*/ 2911050 h 4191000"/>
                    <a:gd name="connsiteX6" fmla="*/ 2340418 w 3045947"/>
                    <a:gd name="connsiteY6" fmla="*/ 2787072 h 4191000"/>
                    <a:gd name="connsiteX7" fmla="*/ 2193933 w 3045947"/>
                    <a:gd name="connsiteY7" fmla="*/ 2814447 h 4191000"/>
                    <a:gd name="connsiteX8" fmla="*/ 2084377 w 3045947"/>
                    <a:gd name="connsiteY8" fmla="*/ 2777928 h 4191000"/>
                    <a:gd name="connsiteX9" fmla="*/ 1980173 w 3045947"/>
                    <a:gd name="connsiteY9" fmla="*/ 2633348 h 4191000"/>
                    <a:gd name="connsiteX10" fmla="*/ 1980173 w 3045947"/>
                    <a:gd name="connsiteY10" fmla="*/ 2387584 h 4191000"/>
                    <a:gd name="connsiteX11" fmla="*/ 2308414 w 3045947"/>
                    <a:gd name="connsiteY11" fmla="*/ 2250815 h 4191000"/>
                    <a:gd name="connsiteX12" fmla="*/ 2589773 w 3045947"/>
                    <a:gd name="connsiteY12" fmla="*/ 1828800 h 4191000"/>
                    <a:gd name="connsiteX13" fmla="*/ 2589773 w 3045947"/>
                    <a:gd name="connsiteY13" fmla="*/ 1752600 h 4191000"/>
                    <a:gd name="connsiteX14" fmla="*/ 2818373 w 3045947"/>
                    <a:gd name="connsiteY14" fmla="*/ 1524000 h 4191000"/>
                    <a:gd name="connsiteX15" fmla="*/ 2669412 w 3045947"/>
                    <a:gd name="connsiteY15" fmla="*/ 1309688 h 4191000"/>
                    <a:gd name="connsiteX16" fmla="*/ 2706426 w 3045947"/>
                    <a:gd name="connsiteY16" fmla="*/ 643423 h 4191000"/>
                    <a:gd name="connsiteX17" fmla="*/ 2097769 w 3045947"/>
                    <a:gd name="connsiteY17" fmla="*/ 0 h 4191000"/>
                    <a:gd name="connsiteX18" fmla="*/ 948187 w 3045947"/>
                    <a:gd name="connsiteY18" fmla="*/ 0 h 4191000"/>
                    <a:gd name="connsiteX19" fmla="*/ 339520 w 3045947"/>
                    <a:gd name="connsiteY19" fmla="*/ 643414 h 4191000"/>
                    <a:gd name="connsiteX20" fmla="*/ 376534 w 3045947"/>
                    <a:gd name="connsiteY20" fmla="*/ 1309678 h 4191000"/>
                    <a:gd name="connsiteX21" fmla="*/ 227573 w 3045947"/>
                    <a:gd name="connsiteY21" fmla="*/ 1524000 h 4191000"/>
                    <a:gd name="connsiteX22" fmla="*/ 456173 w 3045947"/>
                    <a:gd name="connsiteY22" fmla="*/ 1752600 h 4191000"/>
                    <a:gd name="connsiteX23" fmla="*/ 456173 w 3045947"/>
                    <a:gd name="connsiteY23" fmla="*/ 1828800 h 4191000"/>
                    <a:gd name="connsiteX24" fmla="*/ 737522 w 3045947"/>
                    <a:gd name="connsiteY24" fmla="*/ 2250834 h 4191000"/>
                    <a:gd name="connsiteX25" fmla="*/ 1065773 w 3045947"/>
                    <a:gd name="connsiteY25" fmla="*/ 2387603 h 4191000"/>
                    <a:gd name="connsiteX26" fmla="*/ 1065773 w 3045947"/>
                    <a:gd name="connsiteY26" fmla="*/ 2633358 h 4191000"/>
                    <a:gd name="connsiteX27" fmla="*/ 961569 w 3045947"/>
                    <a:gd name="connsiteY27" fmla="*/ 2777938 h 4191000"/>
                    <a:gd name="connsiteX28" fmla="*/ 852013 w 3045947"/>
                    <a:gd name="connsiteY28" fmla="*/ 2814457 h 4191000"/>
                    <a:gd name="connsiteX29" fmla="*/ 705528 w 3045947"/>
                    <a:gd name="connsiteY29" fmla="*/ 2787082 h 4191000"/>
                    <a:gd name="connsiteX30" fmla="*/ 333605 w 3045947"/>
                    <a:gd name="connsiteY30" fmla="*/ 2911059 h 4191000"/>
                    <a:gd name="connsiteX31" fmla="*/ 127541 w 3045947"/>
                    <a:gd name="connsiteY31" fmla="*/ 3162414 h 4191000"/>
                    <a:gd name="connsiteX32" fmla="*/ 60609 w 3045947"/>
                    <a:gd name="connsiteY32" fmla="*/ 3697853 h 4191000"/>
                    <a:gd name="connsiteX33" fmla="*/ 56733 w 3045947"/>
                    <a:gd name="connsiteY33" fmla="*/ 3697424 h 4191000"/>
                    <a:gd name="connsiteX34" fmla="*/ 7193 w 3045947"/>
                    <a:gd name="connsiteY34" fmla="*/ 3737067 h 4191000"/>
                    <a:gd name="connsiteX35" fmla="*/ 278 w 3045947"/>
                    <a:gd name="connsiteY35" fmla="*/ 3799323 h 4191000"/>
                    <a:gd name="connsiteX36" fmla="*/ 39911 w 3045947"/>
                    <a:gd name="connsiteY36" fmla="*/ 3848862 h 4191000"/>
                    <a:gd name="connsiteX37" fmla="*/ 151373 w 3045947"/>
                    <a:gd name="connsiteY37" fmla="*/ 3861245 h 4191000"/>
                    <a:gd name="connsiteX38" fmla="*/ 151373 w 3045947"/>
                    <a:gd name="connsiteY38" fmla="*/ 4038600 h 4191000"/>
                    <a:gd name="connsiteX39" fmla="*/ 303773 w 3045947"/>
                    <a:gd name="connsiteY39" fmla="*/ 4191000 h 4191000"/>
                    <a:gd name="connsiteX40" fmla="*/ 2742173 w 3045947"/>
                    <a:gd name="connsiteY40" fmla="*/ 4191000 h 4191000"/>
                    <a:gd name="connsiteX41" fmla="*/ 2894573 w 3045947"/>
                    <a:gd name="connsiteY41" fmla="*/ 4038600 h 4191000"/>
                    <a:gd name="connsiteX42" fmla="*/ 2894573 w 3045947"/>
                    <a:gd name="connsiteY42" fmla="*/ 3861235 h 4191000"/>
                    <a:gd name="connsiteX43" fmla="*/ 3006035 w 3045947"/>
                    <a:gd name="connsiteY43" fmla="*/ 3848853 h 4191000"/>
                    <a:gd name="connsiteX44" fmla="*/ 3045668 w 3045947"/>
                    <a:gd name="connsiteY44" fmla="*/ 3799313 h 41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045947" h="4191000">
                      <a:moveTo>
                        <a:pt x="3045668" y="3799313"/>
                      </a:moveTo>
                      <a:lnTo>
                        <a:pt x="3038753" y="3737058"/>
                      </a:lnTo>
                      <a:cubicBezTo>
                        <a:pt x="3036019" y="3712435"/>
                        <a:pt x="3013836" y="3694681"/>
                        <a:pt x="2989214" y="3697415"/>
                      </a:cubicBezTo>
                      <a:lnTo>
                        <a:pt x="2985337" y="3697843"/>
                      </a:lnTo>
                      <a:lnTo>
                        <a:pt x="2918405" y="3162405"/>
                      </a:lnTo>
                      <a:cubicBezTo>
                        <a:pt x="2903841" y="3045933"/>
                        <a:pt x="2823697" y="2948169"/>
                        <a:pt x="2712341" y="2911050"/>
                      </a:cubicBezTo>
                      <a:lnTo>
                        <a:pt x="2340418" y="2787072"/>
                      </a:lnTo>
                      <a:cubicBezTo>
                        <a:pt x="2289345" y="2770042"/>
                        <a:pt x="2233319" y="2780881"/>
                        <a:pt x="2193933" y="2814447"/>
                      </a:cubicBezTo>
                      <a:lnTo>
                        <a:pt x="2084377" y="2777928"/>
                      </a:lnTo>
                      <a:cubicBezTo>
                        <a:pt x="2022140" y="2757183"/>
                        <a:pt x="1980173" y="2698947"/>
                        <a:pt x="1980173" y="2633348"/>
                      </a:cubicBezTo>
                      <a:lnTo>
                        <a:pt x="1980173" y="2387584"/>
                      </a:lnTo>
                      <a:lnTo>
                        <a:pt x="2308414" y="2250815"/>
                      </a:lnTo>
                      <a:cubicBezTo>
                        <a:pt x="2478797" y="2179844"/>
                        <a:pt x="2589773" y="2013376"/>
                        <a:pt x="2589773" y="1828800"/>
                      </a:cubicBezTo>
                      <a:lnTo>
                        <a:pt x="2589773" y="1752600"/>
                      </a:lnTo>
                      <a:cubicBezTo>
                        <a:pt x="2716027" y="1752600"/>
                        <a:pt x="2818373" y="1650254"/>
                        <a:pt x="2818373" y="1524000"/>
                      </a:cubicBezTo>
                      <a:cubicBezTo>
                        <a:pt x="2818373" y="1425769"/>
                        <a:pt x="2756394" y="1342025"/>
                        <a:pt x="2669412" y="1309688"/>
                      </a:cubicBezTo>
                      <a:lnTo>
                        <a:pt x="2706426" y="643423"/>
                      </a:lnTo>
                      <a:cubicBezTo>
                        <a:pt x="2725847" y="293989"/>
                        <a:pt x="2447746" y="0"/>
                        <a:pt x="2097769" y="0"/>
                      </a:cubicBezTo>
                      <a:lnTo>
                        <a:pt x="948187" y="0"/>
                      </a:lnTo>
                      <a:cubicBezTo>
                        <a:pt x="598229" y="0"/>
                        <a:pt x="320108" y="293989"/>
                        <a:pt x="339520" y="643414"/>
                      </a:cubicBezTo>
                      <a:lnTo>
                        <a:pt x="376534" y="1309678"/>
                      </a:lnTo>
                      <a:cubicBezTo>
                        <a:pt x="289552" y="1342025"/>
                        <a:pt x="227573" y="1425769"/>
                        <a:pt x="227573" y="1524000"/>
                      </a:cubicBezTo>
                      <a:cubicBezTo>
                        <a:pt x="227573" y="1650254"/>
                        <a:pt x="329919" y="1752600"/>
                        <a:pt x="456173" y="1752600"/>
                      </a:cubicBezTo>
                      <a:lnTo>
                        <a:pt x="456173" y="1828800"/>
                      </a:lnTo>
                      <a:cubicBezTo>
                        <a:pt x="456173" y="2013366"/>
                        <a:pt x="567149" y="2179835"/>
                        <a:pt x="737522" y="2250834"/>
                      </a:cubicBezTo>
                      <a:lnTo>
                        <a:pt x="1065773" y="2387603"/>
                      </a:lnTo>
                      <a:lnTo>
                        <a:pt x="1065773" y="2633358"/>
                      </a:lnTo>
                      <a:cubicBezTo>
                        <a:pt x="1065773" y="2698957"/>
                        <a:pt x="1023796" y="2757192"/>
                        <a:pt x="961569" y="2777938"/>
                      </a:cubicBezTo>
                      <a:lnTo>
                        <a:pt x="852013" y="2814457"/>
                      </a:lnTo>
                      <a:cubicBezTo>
                        <a:pt x="812627" y="2780891"/>
                        <a:pt x="756601" y="2770051"/>
                        <a:pt x="705528" y="2787082"/>
                      </a:cubicBezTo>
                      <a:lnTo>
                        <a:pt x="333605" y="2911059"/>
                      </a:lnTo>
                      <a:cubicBezTo>
                        <a:pt x="222248" y="2948178"/>
                        <a:pt x="142105" y="3045943"/>
                        <a:pt x="127541" y="3162414"/>
                      </a:cubicBezTo>
                      <a:lnTo>
                        <a:pt x="60609" y="3697853"/>
                      </a:lnTo>
                      <a:lnTo>
                        <a:pt x="56733" y="3697424"/>
                      </a:lnTo>
                      <a:cubicBezTo>
                        <a:pt x="32101" y="3694691"/>
                        <a:pt x="9927" y="3712435"/>
                        <a:pt x="7193" y="3737067"/>
                      </a:cubicBezTo>
                      <a:lnTo>
                        <a:pt x="278" y="3799323"/>
                      </a:lnTo>
                      <a:cubicBezTo>
                        <a:pt x="-2456" y="3823945"/>
                        <a:pt x="15289" y="3846128"/>
                        <a:pt x="39911" y="3848862"/>
                      </a:cubicBezTo>
                      <a:lnTo>
                        <a:pt x="151373" y="3861245"/>
                      </a:lnTo>
                      <a:lnTo>
                        <a:pt x="151373" y="4038600"/>
                      </a:lnTo>
                      <a:cubicBezTo>
                        <a:pt x="151373" y="4122763"/>
                        <a:pt x="219601" y="4191000"/>
                        <a:pt x="303773" y="4191000"/>
                      </a:cubicBezTo>
                      <a:lnTo>
                        <a:pt x="2742173" y="4191000"/>
                      </a:lnTo>
                      <a:cubicBezTo>
                        <a:pt x="2826346" y="4191000"/>
                        <a:pt x="2894573" y="4122763"/>
                        <a:pt x="2894573" y="4038600"/>
                      </a:cubicBezTo>
                      <a:lnTo>
                        <a:pt x="2894573" y="3861235"/>
                      </a:lnTo>
                      <a:lnTo>
                        <a:pt x="3006035" y="3848853"/>
                      </a:lnTo>
                      <a:cubicBezTo>
                        <a:pt x="3030657" y="3846119"/>
                        <a:pt x="3048411" y="3823935"/>
                        <a:pt x="3045668" y="3799313"/>
                      </a:cubicBezTo>
                      <a:close/>
                    </a:path>
                  </a:pathLst>
                </a:custGeom>
                <a:solidFill>
                  <a:srgbClr val="A2795C"/>
                </a:solidFill>
                <a:ln w="9525" cap="flat">
                  <a:noFill/>
                  <a:prstDash val="solid"/>
                  <a:miter/>
                </a:ln>
              </p:spPr>
              <p:txBody>
                <a:bodyPr rtlCol="0" anchor="ctr"/>
                <a:lstStyle/>
                <a:p>
                  <a:endParaRPr lang="en-US"/>
                </a:p>
              </p:txBody>
            </p:sp>
            <p:sp>
              <p:nvSpPr>
                <p:cNvPr id="15" name="Freihandform 14">
                  <a:extLst>
                    <a:ext uri="{FF2B5EF4-FFF2-40B4-BE49-F238E27FC236}">
                      <a16:creationId xmlns:a16="http://schemas.microsoft.com/office/drawing/2014/main" id="{6CF365B1-FD99-56F5-F321-571036B20EAE}"/>
                    </a:ext>
                  </a:extLst>
                </p:cNvPr>
                <p:cNvSpPr/>
                <p:nvPr/>
              </p:nvSpPr>
              <p:spPr>
                <a:xfrm>
                  <a:off x="4911589" y="1333500"/>
                  <a:ext cx="2368822" cy="1371600"/>
                </a:xfrm>
                <a:custGeom>
                  <a:avLst/>
                  <a:gdLst>
                    <a:gd name="connsiteX0" fmla="*/ 958 w 2368822"/>
                    <a:gd name="connsiteY0" fmla="*/ 643414 h 1371600"/>
                    <a:gd name="connsiteX1" fmla="*/ 41411 w 2368822"/>
                    <a:gd name="connsiteY1" fmla="*/ 1371600 h 1371600"/>
                    <a:gd name="connsiteX2" fmla="*/ 2327411 w 2368822"/>
                    <a:gd name="connsiteY2" fmla="*/ 1371600 h 1371600"/>
                    <a:gd name="connsiteX3" fmla="*/ 2367863 w 2368822"/>
                    <a:gd name="connsiteY3" fmla="*/ 643414 h 1371600"/>
                    <a:gd name="connsiteX4" fmla="*/ 1759206 w 2368822"/>
                    <a:gd name="connsiteY4" fmla="*/ 0 h 1371600"/>
                    <a:gd name="connsiteX5" fmla="*/ 609624 w 2368822"/>
                    <a:gd name="connsiteY5" fmla="*/ 0 h 1371600"/>
                    <a:gd name="connsiteX6" fmla="*/ 958 w 2368822"/>
                    <a:gd name="connsiteY6" fmla="*/ 643414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68822" h="1371600">
                      <a:moveTo>
                        <a:pt x="958" y="643414"/>
                      </a:moveTo>
                      <a:lnTo>
                        <a:pt x="41411" y="1371600"/>
                      </a:lnTo>
                      <a:lnTo>
                        <a:pt x="2327411" y="1371600"/>
                      </a:lnTo>
                      <a:lnTo>
                        <a:pt x="2367863" y="643414"/>
                      </a:lnTo>
                      <a:cubicBezTo>
                        <a:pt x="2387285" y="293989"/>
                        <a:pt x="2109183" y="0"/>
                        <a:pt x="1759206" y="0"/>
                      </a:cubicBezTo>
                      <a:lnTo>
                        <a:pt x="609624" y="0"/>
                      </a:lnTo>
                      <a:cubicBezTo>
                        <a:pt x="259657" y="0"/>
                        <a:pt x="-18454" y="293989"/>
                        <a:pt x="958" y="643414"/>
                      </a:cubicBezTo>
                      <a:close/>
                    </a:path>
                  </a:pathLst>
                </a:custGeom>
                <a:solidFill>
                  <a:srgbClr val="623F33"/>
                </a:solidFill>
                <a:ln w="9525" cap="flat">
                  <a:noFill/>
                  <a:prstDash val="solid"/>
                  <a:miter/>
                </a:ln>
              </p:spPr>
              <p:txBody>
                <a:bodyPr rtlCol="0" anchor="ctr"/>
                <a:lstStyle/>
                <a:p>
                  <a:endParaRPr lang="en-US"/>
                </a:p>
              </p:txBody>
            </p:sp>
            <p:sp>
              <p:nvSpPr>
                <p:cNvPr id="16" name="Freihandform 15">
                  <a:extLst>
                    <a:ext uri="{FF2B5EF4-FFF2-40B4-BE49-F238E27FC236}">
                      <a16:creationId xmlns:a16="http://schemas.microsoft.com/office/drawing/2014/main" id="{6F3AB6ED-7531-8B81-7170-F3A5D0A90EF3}"/>
                    </a:ext>
                  </a:extLst>
                </p:cNvPr>
                <p:cNvSpPr/>
                <p:nvPr/>
              </p:nvSpPr>
              <p:spPr>
                <a:xfrm>
                  <a:off x="4628102" y="4112592"/>
                  <a:ext cx="2944272" cy="1411917"/>
                </a:xfrm>
                <a:custGeom>
                  <a:avLst/>
                  <a:gdLst>
                    <a:gd name="connsiteX0" fmla="*/ 2306098 w 2944272"/>
                    <a:gd name="connsiteY0" fmla="*/ 1411917 h 1411917"/>
                    <a:gd name="connsiteX1" fmla="*/ 2306098 w 2944272"/>
                    <a:gd name="connsiteY1" fmla="*/ 1030917 h 1411917"/>
                    <a:gd name="connsiteX2" fmla="*/ 2944273 w 2944272"/>
                    <a:gd name="connsiteY2" fmla="*/ 1030917 h 1411917"/>
                    <a:gd name="connsiteX3" fmla="*/ 2863320 w 2944272"/>
                    <a:gd name="connsiteY3" fmla="*/ 383322 h 1411917"/>
                    <a:gd name="connsiteX4" fmla="*/ 2657256 w 2944272"/>
                    <a:gd name="connsiteY4" fmla="*/ 131967 h 1411917"/>
                    <a:gd name="connsiteX5" fmla="*/ 2285333 w 2944272"/>
                    <a:gd name="connsiteY5" fmla="*/ 7989 h 1411917"/>
                    <a:gd name="connsiteX6" fmla="*/ 2111112 w 2944272"/>
                    <a:gd name="connsiteY6" fmla="*/ 67102 h 1411917"/>
                    <a:gd name="connsiteX7" fmla="*/ 1467907 w 2944272"/>
                    <a:gd name="connsiteY7" fmla="*/ 421308 h 1411917"/>
                    <a:gd name="connsiteX8" fmla="*/ 824684 w 2944272"/>
                    <a:gd name="connsiteY8" fmla="*/ 67092 h 1411917"/>
                    <a:gd name="connsiteX9" fmla="*/ 650462 w 2944272"/>
                    <a:gd name="connsiteY9" fmla="*/ 7980 h 1411917"/>
                    <a:gd name="connsiteX10" fmla="*/ 278540 w 2944272"/>
                    <a:gd name="connsiteY10" fmla="*/ 131957 h 1411917"/>
                    <a:gd name="connsiteX11" fmla="*/ 72476 w 2944272"/>
                    <a:gd name="connsiteY11" fmla="*/ 383312 h 1411917"/>
                    <a:gd name="connsiteX12" fmla="*/ 0 w 2944272"/>
                    <a:gd name="connsiteY12" fmla="*/ 963118 h 1411917"/>
                    <a:gd name="connsiteX13" fmla="*/ 629707 w 2944272"/>
                    <a:gd name="connsiteY13" fmla="*/ 1030908 h 1411917"/>
                    <a:gd name="connsiteX14" fmla="*/ 629707 w 2944272"/>
                    <a:gd name="connsiteY14" fmla="*/ 1411908 h 1411917"/>
                    <a:gd name="connsiteX15" fmla="*/ 2306107 w 2944272"/>
                    <a:gd name="connsiteY15" fmla="*/ 1411908 h 1411917"/>
                    <a:gd name="connsiteX16" fmla="*/ 2306107 w 2944272"/>
                    <a:gd name="connsiteY16" fmla="*/ 1411917 h 1411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44272" h="1411917">
                      <a:moveTo>
                        <a:pt x="2306098" y="1411917"/>
                      </a:moveTo>
                      <a:lnTo>
                        <a:pt x="2306098" y="1030917"/>
                      </a:lnTo>
                      <a:lnTo>
                        <a:pt x="2944273" y="1030917"/>
                      </a:lnTo>
                      <a:lnTo>
                        <a:pt x="2863320" y="383322"/>
                      </a:lnTo>
                      <a:cubicBezTo>
                        <a:pt x="2848756" y="266850"/>
                        <a:pt x="2768613" y="169086"/>
                        <a:pt x="2657256" y="131967"/>
                      </a:cubicBezTo>
                      <a:lnTo>
                        <a:pt x="2285333" y="7989"/>
                      </a:lnTo>
                      <a:cubicBezTo>
                        <a:pt x="2220563" y="-13604"/>
                        <a:pt x="2147697" y="9456"/>
                        <a:pt x="2111112" y="67102"/>
                      </a:cubicBezTo>
                      <a:cubicBezTo>
                        <a:pt x="1976047" y="279928"/>
                        <a:pt x="1738636" y="421308"/>
                        <a:pt x="1467907" y="421308"/>
                      </a:cubicBezTo>
                      <a:cubicBezTo>
                        <a:pt x="1197178" y="421308"/>
                        <a:pt x="959758" y="279919"/>
                        <a:pt x="824684" y="67092"/>
                      </a:cubicBezTo>
                      <a:cubicBezTo>
                        <a:pt x="788099" y="9447"/>
                        <a:pt x="715232" y="-13613"/>
                        <a:pt x="650462" y="7980"/>
                      </a:cubicBezTo>
                      <a:lnTo>
                        <a:pt x="278540" y="131957"/>
                      </a:lnTo>
                      <a:cubicBezTo>
                        <a:pt x="167183" y="169076"/>
                        <a:pt x="87039" y="266841"/>
                        <a:pt x="72476" y="383312"/>
                      </a:cubicBezTo>
                      <a:lnTo>
                        <a:pt x="0" y="963118"/>
                      </a:lnTo>
                      <a:lnTo>
                        <a:pt x="629707" y="1030908"/>
                      </a:lnTo>
                      <a:lnTo>
                        <a:pt x="629707" y="1411908"/>
                      </a:lnTo>
                      <a:lnTo>
                        <a:pt x="2306107" y="1411908"/>
                      </a:lnTo>
                      <a:lnTo>
                        <a:pt x="2306107" y="1411917"/>
                      </a:lnTo>
                      <a:close/>
                    </a:path>
                  </a:pathLst>
                </a:custGeom>
                <a:solidFill>
                  <a:srgbClr val="97CCD2"/>
                </a:solidFill>
                <a:ln w="9525" cap="flat">
                  <a:noFill/>
                  <a:prstDash val="solid"/>
                  <a:miter/>
                </a:ln>
              </p:spPr>
              <p:txBody>
                <a:bodyPr rtlCol="0" anchor="ctr"/>
                <a:lstStyle/>
                <a:p>
                  <a:endParaRPr lang="en-US"/>
                </a:p>
              </p:txBody>
            </p:sp>
            <p:sp>
              <p:nvSpPr>
                <p:cNvPr id="17" name="Freihandform 16">
                  <a:extLst>
                    <a:ext uri="{FF2B5EF4-FFF2-40B4-BE49-F238E27FC236}">
                      <a16:creationId xmlns:a16="http://schemas.microsoft.com/office/drawing/2014/main" id="{78B6A081-3EF3-7D73-051D-B4B25DE14148}"/>
                    </a:ext>
                  </a:extLst>
                </p:cNvPr>
                <p:cNvSpPr/>
                <p:nvPr/>
              </p:nvSpPr>
              <p:spPr>
                <a:xfrm>
                  <a:off x="5562438" y="3714750"/>
                  <a:ext cx="990761" cy="398694"/>
                </a:xfrm>
                <a:custGeom>
                  <a:avLst/>
                  <a:gdLst>
                    <a:gd name="connsiteX0" fmla="*/ 990762 w 990761"/>
                    <a:gd name="connsiteY0" fmla="*/ 0 h 398694"/>
                    <a:gd name="connsiteX1" fmla="*/ 76362 w 990761"/>
                    <a:gd name="connsiteY1" fmla="*/ 0 h 398694"/>
                    <a:gd name="connsiteX2" fmla="*/ 76362 w 990761"/>
                    <a:gd name="connsiteY2" fmla="*/ 252108 h 398694"/>
                    <a:gd name="connsiteX3" fmla="*/ 0 w 990761"/>
                    <a:gd name="connsiteY3" fmla="*/ 382210 h 398694"/>
                    <a:gd name="connsiteX4" fmla="*/ 990762 w 990761"/>
                    <a:gd name="connsiteY4" fmla="*/ 0 h 398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761" h="398694">
                      <a:moveTo>
                        <a:pt x="990762" y="0"/>
                      </a:moveTo>
                      <a:lnTo>
                        <a:pt x="76362" y="0"/>
                      </a:lnTo>
                      <a:lnTo>
                        <a:pt x="76362" y="252108"/>
                      </a:lnTo>
                      <a:cubicBezTo>
                        <a:pt x="76362" y="306962"/>
                        <a:pt x="46015" y="355273"/>
                        <a:pt x="0" y="382210"/>
                      </a:cubicBezTo>
                      <a:cubicBezTo>
                        <a:pt x="639070" y="494071"/>
                        <a:pt x="990762" y="0"/>
                        <a:pt x="990762" y="0"/>
                      </a:cubicBezTo>
                      <a:close/>
                    </a:path>
                  </a:pathLst>
                </a:custGeom>
                <a:solidFill>
                  <a:srgbClr val="8F6951"/>
                </a:solidFill>
                <a:ln w="9525" cap="flat">
                  <a:noFill/>
                  <a:prstDash val="solid"/>
                  <a:miter/>
                </a:ln>
              </p:spPr>
              <p:txBody>
                <a:bodyPr rtlCol="0" anchor="ctr"/>
                <a:lstStyle/>
                <a:p>
                  <a:endParaRPr lang="en-US"/>
                </a:p>
              </p:txBody>
            </p:sp>
            <p:sp>
              <p:nvSpPr>
                <p:cNvPr id="18" name="Freihandform 17">
                  <a:extLst>
                    <a:ext uri="{FF2B5EF4-FFF2-40B4-BE49-F238E27FC236}">
                      <a16:creationId xmlns:a16="http://schemas.microsoft.com/office/drawing/2014/main" id="{C39D364C-44D2-4FE8-4557-C1B45109546C}"/>
                    </a:ext>
                  </a:extLst>
                </p:cNvPr>
                <p:cNvSpPr/>
                <p:nvPr/>
              </p:nvSpPr>
              <p:spPr>
                <a:xfrm>
                  <a:off x="4800600" y="1943100"/>
                  <a:ext cx="2590800" cy="1905000"/>
                </a:xfrm>
                <a:custGeom>
                  <a:avLst/>
                  <a:gdLst>
                    <a:gd name="connsiteX0" fmla="*/ 2362200 w 2590800"/>
                    <a:gd name="connsiteY0" fmla="*/ 685800 h 1905000"/>
                    <a:gd name="connsiteX1" fmla="*/ 2362200 w 2590800"/>
                    <a:gd name="connsiteY1" fmla="*/ 381000 h 1905000"/>
                    <a:gd name="connsiteX2" fmla="*/ 1981200 w 2590800"/>
                    <a:gd name="connsiteY2" fmla="*/ 0 h 1905000"/>
                    <a:gd name="connsiteX3" fmla="*/ 609600 w 2590800"/>
                    <a:gd name="connsiteY3" fmla="*/ 0 h 1905000"/>
                    <a:gd name="connsiteX4" fmla="*/ 228600 w 2590800"/>
                    <a:gd name="connsiteY4" fmla="*/ 381000 h 1905000"/>
                    <a:gd name="connsiteX5" fmla="*/ 228600 w 2590800"/>
                    <a:gd name="connsiteY5" fmla="*/ 685800 h 1905000"/>
                    <a:gd name="connsiteX6" fmla="*/ 0 w 2590800"/>
                    <a:gd name="connsiteY6" fmla="*/ 914400 h 1905000"/>
                    <a:gd name="connsiteX7" fmla="*/ 228600 w 2590800"/>
                    <a:gd name="connsiteY7" fmla="*/ 1143000 h 1905000"/>
                    <a:gd name="connsiteX8" fmla="*/ 228600 w 2590800"/>
                    <a:gd name="connsiteY8" fmla="*/ 1219200 h 1905000"/>
                    <a:gd name="connsiteX9" fmla="*/ 509949 w 2590800"/>
                    <a:gd name="connsiteY9" fmla="*/ 1641234 h 1905000"/>
                    <a:gd name="connsiteX10" fmla="*/ 1002306 w 2590800"/>
                    <a:gd name="connsiteY10" fmla="*/ 1846383 h 1905000"/>
                    <a:gd name="connsiteX11" fmla="*/ 1295400 w 2590800"/>
                    <a:gd name="connsiteY11" fmla="*/ 1905000 h 1905000"/>
                    <a:gd name="connsiteX12" fmla="*/ 1295400 w 2590800"/>
                    <a:gd name="connsiteY12" fmla="*/ 1905000 h 1905000"/>
                    <a:gd name="connsiteX13" fmla="*/ 1588475 w 2590800"/>
                    <a:gd name="connsiteY13" fmla="*/ 1846383 h 1905000"/>
                    <a:gd name="connsiteX14" fmla="*/ 2080860 w 2590800"/>
                    <a:gd name="connsiteY14" fmla="*/ 1641224 h 1905000"/>
                    <a:gd name="connsiteX15" fmla="*/ 2362200 w 2590800"/>
                    <a:gd name="connsiteY15" fmla="*/ 1219200 h 1905000"/>
                    <a:gd name="connsiteX16" fmla="*/ 2362200 w 2590800"/>
                    <a:gd name="connsiteY16" fmla="*/ 1143000 h 1905000"/>
                    <a:gd name="connsiteX17" fmla="*/ 2590800 w 2590800"/>
                    <a:gd name="connsiteY17" fmla="*/ 914400 h 1905000"/>
                    <a:gd name="connsiteX18" fmla="*/ 2362200 w 2590800"/>
                    <a:gd name="connsiteY18" fmla="*/ 68580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590800" h="1905000">
                      <a:moveTo>
                        <a:pt x="2362200" y="685800"/>
                      </a:moveTo>
                      <a:lnTo>
                        <a:pt x="2362200" y="381000"/>
                      </a:lnTo>
                      <a:cubicBezTo>
                        <a:pt x="2362200" y="170583"/>
                        <a:pt x="2191617" y="0"/>
                        <a:pt x="1981200" y="0"/>
                      </a:cubicBezTo>
                      <a:lnTo>
                        <a:pt x="609600" y="0"/>
                      </a:lnTo>
                      <a:cubicBezTo>
                        <a:pt x="399183" y="0"/>
                        <a:pt x="228600" y="170583"/>
                        <a:pt x="228600" y="381000"/>
                      </a:cubicBezTo>
                      <a:lnTo>
                        <a:pt x="228600" y="685800"/>
                      </a:lnTo>
                      <a:cubicBezTo>
                        <a:pt x="102346" y="685800"/>
                        <a:pt x="0" y="788146"/>
                        <a:pt x="0" y="914400"/>
                      </a:cubicBezTo>
                      <a:cubicBezTo>
                        <a:pt x="0" y="1040654"/>
                        <a:pt x="102346" y="1143000"/>
                        <a:pt x="228600" y="1143000"/>
                      </a:cubicBezTo>
                      <a:lnTo>
                        <a:pt x="228600" y="1219200"/>
                      </a:lnTo>
                      <a:cubicBezTo>
                        <a:pt x="228600" y="1403766"/>
                        <a:pt x="339576" y="1570234"/>
                        <a:pt x="509949" y="1641234"/>
                      </a:cubicBezTo>
                      <a:lnTo>
                        <a:pt x="1002306" y="1846383"/>
                      </a:lnTo>
                      <a:cubicBezTo>
                        <a:pt x="1095185" y="1885083"/>
                        <a:pt x="1194797" y="1905000"/>
                        <a:pt x="1295400" y="1905000"/>
                      </a:cubicBezTo>
                      <a:lnTo>
                        <a:pt x="1295400" y="1905000"/>
                      </a:lnTo>
                      <a:cubicBezTo>
                        <a:pt x="1396003" y="1905000"/>
                        <a:pt x="1495606" y="1885074"/>
                        <a:pt x="1588475" y="1846383"/>
                      </a:cubicBezTo>
                      <a:lnTo>
                        <a:pt x="2080860" y="1641224"/>
                      </a:lnTo>
                      <a:cubicBezTo>
                        <a:pt x="2251224" y="1570244"/>
                        <a:pt x="2362200" y="1403776"/>
                        <a:pt x="2362200" y="1219200"/>
                      </a:cubicBezTo>
                      <a:lnTo>
                        <a:pt x="2362200" y="1143000"/>
                      </a:lnTo>
                      <a:cubicBezTo>
                        <a:pt x="2488454" y="1143000"/>
                        <a:pt x="2590800" y="1040654"/>
                        <a:pt x="2590800" y="914400"/>
                      </a:cubicBezTo>
                      <a:cubicBezTo>
                        <a:pt x="2590800" y="788146"/>
                        <a:pt x="2488454" y="685800"/>
                        <a:pt x="2362200" y="685800"/>
                      </a:cubicBezTo>
                      <a:close/>
                    </a:path>
                  </a:pathLst>
                </a:custGeom>
                <a:solidFill>
                  <a:srgbClr val="AD8366"/>
                </a:solidFill>
                <a:ln w="9525" cap="flat">
                  <a:noFill/>
                  <a:prstDash val="solid"/>
                  <a:miter/>
                </a:ln>
              </p:spPr>
              <p:txBody>
                <a:bodyPr rtlCol="0" anchor="ctr"/>
                <a:lstStyle/>
                <a:p>
                  <a:endParaRPr lang="en-US"/>
                </a:p>
              </p:txBody>
            </p:sp>
            <p:sp>
              <p:nvSpPr>
                <p:cNvPr id="19" name="Freihandform 18">
                  <a:extLst>
                    <a:ext uri="{FF2B5EF4-FFF2-40B4-BE49-F238E27FC236}">
                      <a16:creationId xmlns:a16="http://schemas.microsoft.com/office/drawing/2014/main" id="{5AFFF2B2-CDB6-40D0-B806-A90530EDE1CA}"/>
                    </a:ext>
                  </a:extLst>
                </p:cNvPr>
                <p:cNvSpPr/>
                <p:nvPr/>
              </p:nvSpPr>
              <p:spPr>
                <a:xfrm>
                  <a:off x="5486409" y="2705100"/>
                  <a:ext cx="152400" cy="228600"/>
                </a:xfrm>
                <a:custGeom>
                  <a:avLst/>
                  <a:gdLst>
                    <a:gd name="connsiteX0" fmla="*/ 76200 w 152400"/>
                    <a:gd name="connsiteY0" fmla="*/ 228600 h 228600"/>
                    <a:gd name="connsiteX1" fmla="*/ 76200 w 152400"/>
                    <a:gd name="connsiteY1" fmla="*/ 228600 h 228600"/>
                    <a:gd name="connsiteX2" fmla="*/ 0 w 152400"/>
                    <a:gd name="connsiteY2" fmla="*/ 152400 h 228600"/>
                    <a:gd name="connsiteX3" fmla="*/ 0 w 152400"/>
                    <a:gd name="connsiteY3" fmla="*/ 76200 h 228600"/>
                    <a:gd name="connsiteX4" fmla="*/ 76200 w 152400"/>
                    <a:gd name="connsiteY4" fmla="*/ 0 h 228600"/>
                    <a:gd name="connsiteX5" fmla="*/ 76200 w 152400"/>
                    <a:gd name="connsiteY5" fmla="*/ 0 h 228600"/>
                    <a:gd name="connsiteX6" fmla="*/ 152400 w 152400"/>
                    <a:gd name="connsiteY6" fmla="*/ 76200 h 228600"/>
                    <a:gd name="connsiteX7" fmla="*/ 152400 w 152400"/>
                    <a:gd name="connsiteY7" fmla="*/ 152400 h 228600"/>
                    <a:gd name="connsiteX8" fmla="*/ 76200 w 152400"/>
                    <a:gd name="connsiteY8"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0" h="228600">
                      <a:moveTo>
                        <a:pt x="76200" y="228600"/>
                      </a:moveTo>
                      <a:lnTo>
                        <a:pt x="76200" y="228600"/>
                      </a:lnTo>
                      <a:cubicBezTo>
                        <a:pt x="34290" y="228600"/>
                        <a:pt x="0" y="194310"/>
                        <a:pt x="0" y="152400"/>
                      </a:cubicBezTo>
                      <a:lnTo>
                        <a:pt x="0" y="76200"/>
                      </a:lnTo>
                      <a:cubicBezTo>
                        <a:pt x="0" y="34290"/>
                        <a:pt x="34290" y="0"/>
                        <a:pt x="76200" y="0"/>
                      </a:cubicBezTo>
                      <a:lnTo>
                        <a:pt x="76200" y="0"/>
                      </a:lnTo>
                      <a:cubicBezTo>
                        <a:pt x="118110" y="0"/>
                        <a:pt x="152400" y="34290"/>
                        <a:pt x="152400" y="76200"/>
                      </a:cubicBezTo>
                      <a:lnTo>
                        <a:pt x="152400" y="152400"/>
                      </a:lnTo>
                      <a:cubicBezTo>
                        <a:pt x="152400" y="194310"/>
                        <a:pt x="118100" y="228600"/>
                        <a:pt x="76200" y="228600"/>
                      </a:cubicBezTo>
                      <a:close/>
                    </a:path>
                  </a:pathLst>
                </a:custGeom>
                <a:solidFill>
                  <a:srgbClr val="623F33"/>
                </a:solidFill>
                <a:ln w="9525" cap="flat">
                  <a:noFill/>
                  <a:prstDash val="solid"/>
                  <a:miter/>
                </a:ln>
              </p:spPr>
              <p:txBody>
                <a:bodyPr rtlCol="0" anchor="ctr"/>
                <a:lstStyle/>
                <a:p>
                  <a:endParaRPr lang="en-US"/>
                </a:p>
              </p:txBody>
            </p:sp>
            <p:sp>
              <p:nvSpPr>
                <p:cNvPr id="20" name="Freihandform 19">
                  <a:extLst>
                    <a:ext uri="{FF2B5EF4-FFF2-40B4-BE49-F238E27FC236}">
                      <a16:creationId xmlns:a16="http://schemas.microsoft.com/office/drawing/2014/main" id="{5FB5C630-1518-77F1-0050-7461E1976281}"/>
                    </a:ext>
                  </a:extLst>
                </p:cNvPr>
                <p:cNvSpPr/>
                <p:nvPr/>
              </p:nvSpPr>
              <p:spPr>
                <a:xfrm>
                  <a:off x="6553200" y="2705100"/>
                  <a:ext cx="152400" cy="228600"/>
                </a:xfrm>
                <a:custGeom>
                  <a:avLst/>
                  <a:gdLst>
                    <a:gd name="connsiteX0" fmla="*/ 76200 w 152400"/>
                    <a:gd name="connsiteY0" fmla="*/ 228600 h 228600"/>
                    <a:gd name="connsiteX1" fmla="*/ 76200 w 152400"/>
                    <a:gd name="connsiteY1" fmla="*/ 228600 h 228600"/>
                    <a:gd name="connsiteX2" fmla="*/ 0 w 152400"/>
                    <a:gd name="connsiteY2" fmla="*/ 152400 h 228600"/>
                    <a:gd name="connsiteX3" fmla="*/ 0 w 152400"/>
                    <a:gd name="connsiteY3" fmla="*/ 76200 h 228600"/>
                    <a:gd name="connsiteX4" fmla="*/ 76200 w 152400"/>
                    <a:gd name="connsiteY4" fmla="*/ 0 h 228600"/>
                    <a:gd name="connsiteX5" fmla="*/ 76200 w 152400"/>
                    <a:gd name="connsiteY5" fmla="*/ 0 h 228600"/>
                    <a:gd name="connsiteX6" fmla="*/ 152400 w 152400"/>
                    <a:gd name="connsiteY6" fmla="*/ 76200 h 228600"/>
                    <a:gd name="connsiteX7" fmla="*/ 152400 w 152400"/>
                    <a:gd name="connsiteY7" fmla="*/ 152400 h 228600"/>
                    <a:gd name="connsiteX8" fmla="*/ 76200 w 152400"/>
                    <a:gd name="connsiteY8"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0" h="228600">
                      <a:moveTo>
                        <a:pt x="76200" y="228600"/>
                      </a:moveTo>
                      <a:lnTo>
                        <a:pt x="76200" y="228600"/>
                      </a:lnTo>
                      <a:cubicBezTo>
                        <a:pt x="34290" y="228600"/>
                        <a:pt x="0" y="194310"/>
                        <a:pt x="0" y="152400"/>
                      </a:cubicBezTo>
                      <a:lnTo>
                        <a:pt x="0" y="76200"/>
                      </a:lnTo>
                      <a:cubicBezTo>
                        <a:pt x="0" y="34290"/>
                        <a:pt x="34290" y="0"/>
                        <a:pt x="76200" y="0"/>
                      </a:cubicBezTo>
                      <a:lnTo>
                        <a:pt x="76200" y="0"/>
                      </a:lnTo>
                      <a:cubicBezTo>
                        <a:pt x="118110" y="0"/>
                        <a:pt x="152400" y="34290"/>
                        <a:pt x="152400" y="76200"/>
                      </a:cubicBezTo>
                      <a:lnTo>
                        <a:pt x="152400" y="152400"/>
                      </a:lnTo>
                      <a:cubicBezTo>
                        <a:pt x="152400" y="194310"/>
                        <a:pt x="118110" y="228600"/>
                        <a:pt x="76200" y="228600"/>
                      </a:cubicBezTo>
                      <a:close/>
                    </a:path>
                  </a:pathLst>
                </a:custGeom>
                <a:solidFill>
                  <a:srgbClr val="623F33"/>
                </a:solidFill>
                <a:ln w="9525" cap="flat">
                  <a:noFill/>
                  <a:prstDash val="solid"/>
                  <a:miter/>
                </a:ln>
              </p:spPr>
              <p:txBody>
                <a:bodyPr rtlCol="0" anchor="ctr"/>
                <a:lstStyle/>
                <a:p>
                  <a:endParaRPr lang="en-US"/>
                </a:p>
              </p:txBody>
            </p:sp>
            <p:sp>
              <p:nvSpPr>
                <p:cNvPr id="21" name="Freihandform 20">
                  <a:extLst>
                    <a:ext uri="{FF2B5EF4-FFF2-40B4-BE49-F238E27FC236}">
                      <a16:creationId xmlns:a16="http://schemas.microsoft.com/office/drawing/2014/main" id="{FE3CEFB2-858C-56DD-8F82-632E97DB0C19}"/>
                    </a:ext>
                  </a:extLst>
                </p:cNvPr>
                <p:cNvSpPr/>
                <p:nvPr/>
              </p:nvSpPr>
              <p:spPr>
                <a:xfrm>
                  <a:off x="5714998" y="3238485"/>
                  <a:ext cx="762018" cy="230700"/>
                </a:xfrm>
                <a:custGeom>
                  <a:avLst/>
                  <a:gdLst>
                    <a:gd name="connsiteX0" fmla="*/ 381012 w 762018"/>
                    <a:gd name="connsiteY0" fmla="*/ 230700 h 230700"/>
                    <a:gd name="connsiteX1" fmla="*/ 33349 w 762018"/>
                    <a:gd name="connsiteY1" fmla="*/ 139213 h 230700"/>
                    <a:gd name="connsiteX2" fmla="*/ 13223 w 762018"/>
                    <a:gd name="connsiteY2" fmla="*/ 33362 h 230700"/>
                    <a:gd name="connsiteX3" fmla="*/ 119074 w 762018"/>
                    <a:gd name="connsiteY3" fmla="*/ 13235 h 230700"/>
                    <a:gd name="connsiteX4" fmla="*/ 381012 w 762018"/>
                    <a:gd name="connsiteY4" fmla="*/ 78310 h 230700"/>
                    <a:gd name="connsiteX5" fmla="*/ 642949 w 762018"/>
                    <a:gd name="connsiteY5" fmla="*/ 13235 h 230700"/>
                    <a:gd name="connsiteX6" fmla="*/ 748800 w 762018"/>
                    <a:gd name="connsiteY6" fmla="*/ 33362 h 230700"/>
                    <a:gd name="connsiteX7" fmla="*/ 728674 w 762018"/>
                    <a:gd name="connsiteY7" fmla="*/ 139213 h 230700"/>
                    <a:gd name="connsiteX8" fmla="*/ 381012 w 762018"/>
                    <a:gd name="connsiteY8" fmla="*/ 230700 h 23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18" h="230700">
                      <a:moveTo>
                        <a:pt x="381012" y="230700"/>
                      </a:moveTo>
                      <a:cubicBezTo>
                        <a:pt x="245537" y="230700"/>
                        <a:pt x="118817" y="197363"/>
                        <a:pt x="33349" y="139213"/>
                      </a:cubicBezTo>
                      <a:cubicBezTo>
                        <a:pt x="-1436" y="115553"/>
                        <a:pt x="-10485" y="68147"/>
                        <a:pt x="13223" y="33362"/>
                      </a:cubicBezTo>
                      <a:cubicBezTo>
                        <a:pt x="36845" y="-1386"/>
                        <a:pt x="84289" y="-10434"/>
                        <a:pt x="119074" y="13235"/>
                      </a:cubicBezTo>
                      <a:cubicBezTo>
                        <a:pt x="178977" y="53974"/>
                        <a:pt x="276903" y="78310"/>
                        <a:pt x="381012" y="78310"/>
                      </a:cubicBezTo>
                      <a:cubicBezTo>
                        <a:pt x="485120" y="78310"/>
                        <a:pt x="583046" y="53974"/>
                        <a:pt x="642949" y="13235"/>
                      </a:cubicBezTo>
                      <a:cubicBezTo>
                        <a:pt x="677810" y="-10501"/>
                        <a:pt x="725140" y="-1424"/>
                        <a:pt x="748800" y="33362"/>
                      </a:cubicBezTo>
                      <a:cubicBezTo>
                        <a:pt x="772498" y="68147"/>
                        <a:pt x="763459" y="115553"/>
                        <a:pt x="728674" y="139213"/>
                      </a:cubicBezTo>
                      <a:cubicBezTo>
                        <a:pt x="643216" y="197363"/>
                        <a:pt x="516486" y="230700"/>
                        <a:pt x="381012" y="230700"/>
                      </a:cubicBezTo>
                      <a:close/>
                    </a:path>
                  </a:pathLst>
                </a:custGeom>
                <a:solidFill>
                  <a:srgbClr val="8F6951"/>
                </a:solidFill>
                <a:ln w="9525" cap="flat">
                  <a:noFill/>
                  <a:prstDash val="solid"/>
                  <a:miter/>
                </a:ln>
              </p:spPr>
              <p:txBody>
                <a:bodyPr rtlCol="0" anchor="ctr"/>
                <a:lstStyle/>
                <a:p>
                  <a:endParaRPr lang="en-US"/>
                </a:p>
              </p:txBody>
            </p:sp>
            <p:sp>
              <p:nvSpPr>
                <p:cNvPr id="22" name="Freihandform 21">
                  <a:extLst>
                    <a:ext uri="{FF2B5EF4-FFF2-40B4-BE49-F238E27FC236}">
                      <a16:creationId xmlns:a16="http://schemas.microsoft.com/office/drawing/2014/main" id="{51C8A702-2635-7A71-9253-79167E8FB6DB}"/>
                    </a:ext>
                  </a:extLst>
                </p:cNvPr>
                <p:cNvSpPr/>
                <p:nvPr/>
              </p:nvSpPr>
              <p:spPr>
                <a:xfrm>
                  <a:off x="4620996" y="4345000"/>
                  <a:ext cx="636813" cy="856030"/>
                </a:xfrm>
                <a:custGeom>
                  <a:avLst/>
                  <a:gdLst>
                    <a:gd name="connsiteX0" fmla="*/ 636813 w 636813"/>
                    <a:gd name="connsiteY0" fmla="*/ 856031 h 856030"/>
                    <a:gd name="connsiteX1" fmla="*/ 636813 w 636813"/>
                    <a:gd name="connsiteY1" fmla="*/ 683571 h 856030"/>
                    <a:gd name="connsiteX2" fmla="*/ 562394 w 636813"/>
                    <a:gd name="connsiteY2" fmla="*/ 483994 h 856030"/>
                    <a:gd name="connsiteX3" fmla="*/ 143113 w 636813"/>
                    <a:gd name="connsiteY3" fmla="*/ 0 h 856030"/>
                    <a:gd name="connsiteX4" fmla="*/ 79591 w 636813"/>
                    <a:gd name="connsiteY4" fmla="*/ 150904 h 856030"/>
                    <a:gd name="connsiteX5" fmla="*/ 0 w 636813"/>
                    <a:gd name="connsiteY5" fmla="*/ 787622 h 856030"/>
                    <a:gd name="connsiteX6" fmla="*/ 636813 w 636813"/>
                    <a:gd name="connsiteY6" fmla="*/ 856031 h 85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6813" h="856030">
                      <a:moveTo>
                        <a:pt x="636813" y="856031"/>
                      </a:moveTo>
                      <a:lnTo>
                        <a:pt x="636813" y="683571"/>
                      </a:lnTo>
                      <a:cubicBezTo>
                        <a:pt x="636813" y="610257"/>
                        <a:pt x="610391" y="539410"/>
                        <a:pt x="562394" y="483994"/>
                      </a:cubicBezTo>
                      <a:lnTo>
                        <a:pt x="143113" y="0"/>
                      </a:lnTo>
                      <a:cubicBezTo>
                        <a:pt x="109280" y="42834"/>
                        <a:pt x="86630" y="94583"/>
                        <a:pt x="79591" y="150904"/>
                      </a:cubicBezTo>
                      <a:lnTo>
                        <a:pt x="0" y="787622"/>
                      </a:lnTo>
                      <a:lnTo>
                        <a:pt x="636813" y="856031"/>
                      </a:lnTo>
                      <a:close/>
                    </a:path>
                  </a:pathLst>
                </a:custGeom>
                <a:solidFill>
                  <a:srgbClr val="97CCD2"/>
                </a:solidFill>
                <a:ln w="9525" cap="flat">
                  <a:noFill/>
                  <a:prstDash val="solid"/>
                  <a:miter/>
                </a:ln>
              </p:spPr>
              <p:txBody>
                <a:bodyPr rtlCol="0" anchor="ctr"/>
                <a:lstStyle/>
                <a:p>
                  <a:endParaRPr lang="en-US"/>
                </a:p>
              </p:txBody>
            </p:sp>
            <p:sp>
              <p:nvSpPr>
                <p:cNvPr id="23" name="Freihandform 22">
                  <a:extLst>
                    <a:ext uri="{FF2B5EF4-FFF2-40B4-BE49-F238E27FC236}">
                      <a16:creationId xmlns:a16="http://schemas.microsoft.com/office/drawing/2014/main" id="{C0144E74-546B-F662-92AE-FE6934633D2E}"/>
                    </a:ext>
                  </a:extLst>
                </p:cNvPr>
                <p:cNvSpPr/>
                <p:nvPr/>
              </p:nvSpPr>
              <p:spPr>
                <a:xfrm>
                  <a:off x="4573027" y="5030646"/>
                  <a:ext cx="684782" cy="223362"/>
                </a:xfrm>
                <a:custGeom>
                  <a:avLst/>
                  <a:gdLst>
                    <a:gd name="connsiteX0" fmla="*/ 684783 w 684782"/>
                    <a:gd name="connsiteY0" fmla="*/ 70058 h 223362"/>
                    <a:gd name="connsiteX1" fmla="*/ 56742 w 684782"/>
                    <a:gd name="connsiteY1" fmla="*/ 278 h 223362"/>
                    <a:gd name="connsiteX2" fmla="*/ 7193 w 684782"/>
                    <a:gd name="connsiteY2" fmla="*/ 39911 h 223362"/>
                    <a:gd name="connsiteX3" fmla="*/ 278 w 684782"/>
                    <a:gd name="connsiteY3" fmla="*/ 102167 h 223362"/>
                    <a:gd name="connsiteX4" fmla="*/ 39911 w 684782"/>
                    <a:gd name="connsiteY4" fmla="*/ 151706 h 223362"/>
                    <a:gd name="connsiteX5" fmla="*/ 684783 w 684782"/>
                    <a:gd name="connsiteY5" fmla="*/ 223363 h 223362"/>
                    <a:gd name="connsiteX6" fmla="*/ 684783 w 684782"/>
                    <a:gd name="connsiteY6" fmla="*/ 70058 h 22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4782" h="223362">
                      <a:moveTo>
                        <a:pt x="684783" y="70058"/>
                      </a:moveTo>
                      <a:lnTo>
                        <a:pt x="56742" y="278"/>
                      </a:lnTo>
                      <a:cubicBezTo>
                        <a:pt x="32110" y="-2456"/>
                        <a:pt x="9936" y="15289"/>
                        <a:pt x="7193" y="39911"/>
                      </a:cubicBezTo>
                      <a:lnTo>
                        <a:pt x="278" y="102167"/>
                      </a:lnTo>
                      <a:cubicBezTo>
                        <a:pt x="-2456" y="126789"/>
                        <a:pt x="15289" y="148973"/>
                        <a:pt x="39911" y="151706"/>
                      </a:cubicBezTo>
                      <a:lnTo>
                        <a:pt x="684783" y="223363"/>
                      </a:lnTo>
                      <a:lnTo>
                        <a:pt x="684783" y="70058"/>
                      </a:lnTo>
                      <a:close/>
                    </a:path>
                  </a:pathLst>
                </a:custGeom>
                <a:solidFill>
                  <a:srgbClr val="26ABB4"/>
                </a:solidFill>
                <a:ln w="9525" cap="flat">
                  <a:noFill/>
                  <a:prstDash val="solid"/>
                  <a:miter/>
                </a:ln>
              </p:spPr>
              <p:txBody>
                <a:bodyPr rtlCol="0" anchor="ctr"/>
                <a:lstStyle/>
                <a:p>
                  <a:endParaRPr lang="en-US"/>
                </a:p>
              </p:txBody>
            </p:sp>
            <p:sp>
              <p:nvSpPr>
                <p:cNvPr id="24" name="Freihandform 23">
                  <a:extLst>
                    <a:ext uri="{FF2B5EF4-FFF2-40B4-BE49-F238E27FC236}">
                      <a16:creationId xmlns:a16="http://schemas.microsoft.com/office/drawing/2014/main" id="{864F9299-AF34-E57B-FE5C-D6CCFB39F479}"/>
                    </a:ext>
                  </a:extLst>
                </p:cNvPr>
                <p:cNvSpPr/>
                <p:nvPr/>
              </p:nvSpPr>
              <p:spPr>
                <a:xfrm>
                  <a:off x="6934200" y="4345000"/>
                  <a:ext cx="636812" cy="856030"/>
                </a:xfrm>
                <a:custGeom>
                  <a:avLst/>
                  <a:gdLst>
                    <a:gd name="connsiteX0" fmla="*/ 0 w 636812"/>
                    <a:gd name="connsiteY0" fmla="*/ 856031 h 856030"/>
                    <a:gd name="connsiteX1" fmla="*/ 0 w 636812"/>
                    <a:gd name="connsiteY1" fmla="*/ 683571 h 856030"/>
                    <a:gd name="connsiteX2" fmla="*/ 74419 w 636812"/>
                    <a:gd name="connsiteY2" fmla="*/ 483994 h 856030"/>
                    <a:gd name="connsiteX3" fmla="*/ 493700 w 636812"/>
                    <a:gd name="connsiteY3" fmla="*/ 0 h 856030"/>
                    <a:gd name="connsiteX4" fmla="*/ 557222 w 636812"/>
                    <a:gd name="connsiteY4" fmla="*/ 150904 h 856030"/>
                    <a:gd name="connsiteX5" fmla="*/ 636813 w 636812"/>
                    <a:gd name="connsiteY5" fmla="*/ 787622 h 856030"/>
                    <a:gd name="connsiteX6" fmla="*/ 0 w 636812"/>
                    <a:gd name="connsiteY6" fmla="*/ 856031 h 85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6812" h="856030">
                      <a:moveTo>
                        <a:pt x="0" y="856031"/>
                      </a:moveTo>
                      <a:lnTo>
                        <a:pt x="0" y="683571"/>
                      </a:lnTo>
                      <a:cubicBezTo>
                        <a:pt x="0" y="610257"/>
                        <a:pt x="26422" y="539410"/>
                        <a:pt x="74419" y="483994"/>
                      </a:cubicBezTo>
                      <a:lnTo>
                        <a:pt x="493700" y="0"/>
                      </a:lnTo>
                      <a:cubicBezTo>
                        <a:pt x="527533" y="42834"/>
                        <a:pt x="550183" y="94583"/>
                        <a:pt x="557222" y="150904"/>
                      </a:cubicBezTo>
                      <a:lnTo>
                        <a:pt x="636813" y="787622"/>
                      </a:lnTo>
                      <a:lnTo>
                        <a:pt x="0" y="856031"/>
                      </a:lnTo>
                      <a:close/>
                    </a:path>
                  </a:pathLst>
                </a:custGeom>
                <a:solidFill>
                  <a:srgbClr val="97CCD2"/>
                </a:solidFill>
                <a:ln w="9525" cap="flat">
                  <a:noFill/>
                  <a:prstDash val="solid"/>
                  <a:miter/>
                </a:ln>
              </p:spPr>
              <p:txBody>
                <a:bodyPr rtlCol="0" anchor="ctr"/>
                <a:lstStyle/>
                <a:p>
                  <a:endParaRPr lang="en-US"/>
                </a:p>
              </p:txBody>
            </p:sp>
            <p:sp>
              <p:nvSpPr>
                <p:cNvPr id="25" name="Freihandform 24">
                  <a:extLst>
                    <a:ext uri="{FF2B5EF4-FFF2-40B4-BE49-F238E27FC236}">
                      <a16:creationId xmlns:a16="http://schemas.microsoft.com/office/drawing/2014/main" id="{F346664D-1EEB-7131-73FC-8F71420BDE32}"/>
                    </a:ext>
                  </a:extLst>
                </p:cNvPr>
                <p:cNvSpPr/>
                <p:nvPr/>
              </p:nvSpPr>
              <p:spPr>
                <a:xfrm>
                  <a:off x="6934200" y="5030646"/>
                  <a:ext cx="684782" cy="223362"/>
                </a:xfrm>
                <a:custGeom>
                  <a:avLst/>
                  <a:gdLst>
                    <a:gd name="connsiteX0" fmla="*/ 0 w 684782"/>
                    <a:gd name="connsiteY0" fmla="*/ 70058 h 223362"/>
                    <a:gd name="connsiteX1" fmla="*/ 628040 w 684782"/>
                    <a:gd name="connsiteY1" fmla="*/ 278 h 223362"/>
                    <a:gd name="connsiteX2" fmla="*/ 677589 w 684782"/>
                    <a:gd name="connsiteY2" fmla="*/ 39911 h 223362"/>
                    <a:gd name="connsiteX3" fmla="*/ 684505 w 684782"/>
                    <a:gd name="connsiteY3" fmla="*/ 102167 h 223362"/>
                    <a:gd name="connsiteX4" fmla="*/ 644871 w 684782"/>
                    <a:gd name="connsiteY4" fmla="*/ 151706 h 223362"/>
                    <a:gd name="connsiteX5" fmla="*/ 0 w 684782"/>
                    <a:gd name="connsiteY5" fmla="*/ 223363 h 223362"/>
                    <a:gd name="connsiteX6" fmla="*/ 0 w 684782"/>
                    <a:gd name="connsiteY6" fmla="*/ 70058 h 22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4782" h="223362">
                      <a:moveTo>
                        <a:pt x="0" y="70058"/>
                      </a:moveTo>
                      <a:lnTo>
                        <a:pt x="628040" y="278"/>
                      </a:lnTo>
                      <a:cubicBezTo>
                        <a:pt x="652672" y="-2456"/>
                        <a:pt x="674846" y="15289"/>
                        <a:pt x="677589" y="39911"/>
                      </a:cubicBezTo>
                      <a:lnTo>
                        <a:pt x="684505" y="102167"/>
                      </a:lnTo>
                      <a:cubicBezTo>
                        <a:pt x="687238" y="126789"/>
                        <a:pt x="669493" y="148973"/>
                        <a:pt x="644871" y="151706"/>
                      </a:cubicBezTo>
                      <a:lnTo>
                        <a:pt x="0" y="223363"/>
                      </a:lnTo>
                      <a:lnTo>
                        <a:pt x="0" y="70058"/>
                      </a:lnTo>
                      <a:close/>
                    </a:path>
                  </a:pathLst>
                </a:custGeom>
                <a:solidFill>
                  <a:srgbClr val="26ABB4"/>
                </a:solidFill>
                <a:ln w="9525" cap="flat">
                  <a:noFill/>
                  <a:prstDash val="solid"/>
                  <a:miter/>
                </a:ln>
              </p:spPr>
              <p:txBody>
                <a:bodyPr rtlCol="0" anchor="ctr"/>
                <a:lstStyle/>
                <a:p>
                  <a:endParaRPr lang="en-US"/>
                </a:p>
              </p:txBody>
            </p:sp>
            <p:sp>
              <p:nvSpPr>
                <p:cNvPr id="26" name="Freihandform 25">
                  <a:extLst>
                    <a:ext uri="{FF2B5EF4-FFF2-40B4-BE49-F238E27FC236}">
                      <a16:creationId xmlns:a16="http://schemas.microsoft.com/office/drawing/2014/main" id="{6D028387-E648-5F12-3CC1-3AAD5A14ED79}"/>
                    </a:ext>
                  </a:extLst>
                </p:cNvPr>
                <p:cNvSpPr/>
                <p:nvPr/>
              </p:nvSpPr>
              <p:spPr>
                <a:xfrm>
                  <a:off x="4800619" y="1950777"/>
                  <a:ext cx="1075896" cy="1864890"/>
                </a:xfrm>
                <a:custGeom>
                  <a:avLst/>
                  <a:gdLst>
                    <a:gd name="connsiteX0" fmla="*/ 628602 w 1075896"/>
                    <a:gd name="connsiteY0" fmla="*/ 1475585 h 1864890"/>
                    <a:gd name="connsiteX1" fmla="*/ 533400 w 1075896"/>
                    <a:gd name="connsiteY1" fmla="*/ 1231506 h 1864890"/>
                    <a:gd name="connsiteX2" fmla="*/ 533400 w 1075896"/>
                    <a:gd name="connsiteY2" fmla="*/ 0 h 1864890"/>
                    <a:gd name="connsiteX3" fmla="*/ 228600 w 1075896"/>
                    <a:gd name="connsiteY3" fmla="*/ 373323 h 1864890"/>
                    <a:gd name="connsiteX4" fmla="*/ 228600 w 1075896"/>
                    <a:gd name="connsiteY4" fmla="*/ 678123 h 1864890"/>
                    <a:gd name="connsiteX5" fmla="*/ 0 w 1075896"/>
                    <a:gd name="connsiteY5" fmla="*/ 906723 h 1864890"/>
                    <a:gd name="connsiteX6" fmla="*/ 228600 w 1075896"/>
                    <a:gd name="connsiteY6" fmla="*/ 1135323 h 1864890"/>
                    <a:gd name="connsiteX7" fmla="*/ 228600 w 1075896"/>
                    <a:gd name="connsiteY7" fmla="*/ 1211523 h 1864890"/>
                    <a:gd name="connsiteX8" fmla="*/ 509949 w 1075896"/>
                    <a:gd name="connsiteY8" fmla="*/ 1633557 h 1864890"/>
                    <a:gd name="connsiteX9" fmla="*/ 1002297 w 1075896"/>
                    <a:gd name="connsiteY9" fmla="*/ 1838706 h 1864890"/>
                    <a:gd name="connsiteX10" fmla="*/ 1075896 w 1075896"/>
                    <a:gd name="connsiteY10" fmla="*/ 1864890 h 1864890"/>
                    <a:gd name="connsiteX11" fmla="*/ 628602 w 1075896"/>
                    <a:gd name="connsiteY11" fmla="*/ 1475585 h 1864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75896" h="1864890">
                      <a:moveTo>
                        <a:pt x="628602" y="1475585"/>
                      </a:moveTo>
                      <a:cubicBezTo>
                        <a:pt x="566861" y="1409386"/>
                        <a:pt x="533400" y="1322032"/>
                        <a:pt x="533400" y="1231506"/>
                      </a:cubicBezTo>
                      <a:lnTo>
                        <a:pt x="533400" y="0"/>
                      </a:lnTo>
                      <a:cubicBezTo>
                        <a:pt x="359502" y="35309"/>
                        <a:pt x="228600" y="189005"/>
                        <a:pt x="228600" y="373323"/>
                      </a:cubicBezTo>
                      <a:lnTo>
                        <a:pt x="228600" y="678123"/>
                      </a:lnTo>
                      <a:cubicBezTo>
                        <a:pt x="102346" y="678123"/>
                        <a:pt x="0" y="780469"/>
                        <a:pt x="0" y="906723"/>
                      </a:cubicBezTo>
                      <a:cubicBezTo>
                        <a:pt x="0" y="1032977"/>
                        <a:pt x="102346" y="1135323"/>
                        <a:pt x="228600" y="1135323"/>
                      </a:cubicBezTo>
                      <a:lnTo>
                        <a:pt x="228600" y="1211523"/>
                      </a:lnTo>
                      <a:cubicBezTo>
                        <a:pt x="228600" y="1396098"/>
                        <a:pt x="339576" y="1562567"/>
                        <a:pt x="509949" y="1633557"/>
                      </a:cubicBezTo>
                      <a:lnTo>
                        <a:pt x="1002297" y="1838706"/>
                      </a:lnTo>
                      <a:cubicBezTo>
                        <a:pt x="1026395" y="1848745"/>
                        <a:pt x="1050989" y="1857394"/>
                        <a:pt x="1075896" y="1864890"/>
                      </a:cubicBezTo>
                      <a:cubicBezTo>
                        <a:pt x="858288" y="1705708"/>
                        <a:pt x="713461" y="1566558"/>
                        <a:pt x="628602" y="1475585"/>
                      </a:cubicBezTo>
                      <a:close/>
                    </a:path>
                  </a:pathLst>
                </a:custGeom>
                <a:solidFill>
                  <a:srgbClr val="A2795C"/>
                </a:solidFill>
                <a:ln w="9525" cap="flat">
                  <a:noFill/>
                  <a:prstDash val="solid"/>
                  <a:miter/>
                </a:ln>
              </p:spPr>
              <p:txBody>
                <a:bodyPr rtlCol="0" anchor="ctr"/>
                <a:lstStyle/>
                <a:p>
                  <a:endParaRPr lang="en-US"/>
                </a:p>
              </p:txBody>
            </p:sp>
          </p:grpSp>
        </p:grpSp>
      </p:grpSp>
      <p:grpSp>
        <p:nvGrpSpPr>
          <p:cNvPr id="50" name="Gruppieren 49">
            <a:extLst>
              <a:ext uri="{FF2B5EF4-FFF2-40B4-BE49-F238E27FC236}">
                <a16:creationId xmlns:a16="http://schemas.microsoft.com/office/drawing/2014/main" id="{3F93EC66-D5B9-3E9C-7675-DE2CA317AED2}"/>
              </a:ext>
            </a:extLst>
          </p:cNvPr>
          <p:cNvGrpSpPr/>
          <p:nvPr userDrawn="1"/>
        </p:nvGrpSpPr>
        <p:grpSpPr>
          <a:xfrm>
            <a:off x="5599094" y="1808163"/>
            <a:ext cx="5284806" cy="4315036"/>
            <a:chOff x="5599094" y="1808163"/>
            <a:chExt cx="5284806" cy="4315036"/>
          </a:xfrm>
        </p:grpSpPr>
        <p:pic>
          <p:nvPicPr>
            <p:cNvPr id="51" name="Picture 28" descr="A picture containing text, electronics, display, screenshot&#10;&#10;Description automatically generated">
              <a:hlinkClick r:id="rId3"/>
              <a:extLst>
                <a:ext uri="{FF2B5EF4-FFF2-40B4-BE49-F238E27FC236}">
                  <a16:creationId xmlns:a16="http://schemas.microsoft.com/office/drawing/2014/main" id="{7C145CE9-412E-F323-0A1B-04E3748D4DC2}"/>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599094" y="1808163"/>
              <a:ext cx="5284806" cy="4315036"/>
            </a:xfrm>
            <a:prstGeom prst="rect">
              <a:avLst/>
            </a:prstGeom>
          </p:spPr>
        </p:pic>
        <p:pic>
          <p:nvPicPr>
            <p:cNvPr id="52" name="Grafik 51">
              <a:hlinkClick r:id="rId3"/>
              <a:extLst>
                <a:ext uri="{FF2B5EF4-FFF2-40B4-BE49-F238E27FC236}">
                  <a16:creationId xmlns:a16="http://schemas.microsoft.com/office/drawing/2014/main" id="{DFF1097C-14D5-2522-620C-73D0DD5FC77E}"/>
                </a:ext>
              </a:extLst>
            </p:cNvPr>
            <p:cNvPicPr>
              <a:picLocks noChangeAspect="1"/>
            </p:cNvPicPr>
            <p:nvPr/>
          </p:nvPicPr>
          <p:blipFill rotWithShape="1">
            <a:blip r:embed="rId11">
              <a:extLst>
                <a:ext uri="{28A0092B-C50C-407E-A947-70E740481C1C}">
                  <a14:useLocalDpi xmlns:a14="http://schemas.microsoft.com/office/drawing/2010/main" val="0"/>
                </a:ext>
              </a:extLst>
            </a:blip>
            <a:srcRect l="18775" r="11414"/>
            <a:stretch/>
          </p:blipFill>
          <p:spPr>
            <a:xfrm>
              <a:off x="5770134" y="1970867"/>
              <a:ext cx="4942725" cy="2812347"/>
            </a:xfrm>
            <a:prstGeom prst="rect">
              <a:avLst/>
            </a:prstGeom>
          </p:spPr>
        </p:pic>
      </p:grpSp>
    </p:spTree>
    <p:extLst>
      <p:ext uri="{BB962C8B-B14F-4D97-AF65-F5344CB8AC3E}">
        <p14:creationId xmlns:p14="http://schemas.microsoft.com/office/powerpoint/2010/main" val="430095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p:cTn id="7" dur="500" fill="hold"/>
                                        <p:tgtEl>
                                          <p:spTgt spid="94"/>
                                        </p:tgtEl>
                                        <p:attrNameLst>
                                          <p:attrName>ppt_w</p:attrName>
                                        </p:attrNameLst>
                                      </p:cBhvr>
                                      <p:tavLst>
                                        <p:tav tm="0">
                                          <p:val>
                                            <p:fltVal val="0"/>
                                          </p:val>
                                        </p:tav>
                                        <p:tav tm="100000">
                                          <p:val>
                                            <p:strVal val="#ppt_w"/>
                                          </p:val>
                                        </p:tav>
                                      </p:tavLst>
                                    </p:anim>
                                    <p:anim calcmode="lin" valueType="num">
                                      <p:cBhvr>
                                        <p:cTn id="8" dur="500" fill="hold"/>
                                        <p:tgtEl>
                                          <p:spTgt spid="94"/>
                                        </p:tgtEl>
                                        <p:attrNameLst>
                                          <p:attrName>ppt_h</p:attrName>
                                        </p:attrNameLst>
                                      </p:cBhvr>
                                      <p:tavLst>
                                        <p:tav tm="0">
                                          <p:val>
                                            <p:fltVal val="0"/>
                                          </p:val>
                                        </p:tav>
                                        <p:tav tm="100000">
                                          <p:val>
                                            <p:strVal val="#ppt_h"/>
                                          </p:val>
                                        </p:tav>
                                      </p:tavLst>
                                    </p:anim>
                                    <p:animEffect transition="in" filter="fade">
                                      <p:cBhvr>
                                        <p:cTn id="9" dur="500"/>
                                        <p:tgtEl>
                                          <p:spTgt spid="94"/>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mic 4">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09BB0C50-EFFC-CA45-00C9-0366546AB6FC}"/>
              </a:ext>
            </a:extLst>
          </p:cNvPr>
          <p:cNvSpPr/>
          <p:nvPr userDrawn="1"/>
        </p:nvSpPr>
        <p:spPr>
          <a:xfrm>
            <a:off x="371475" y="2606814"/>
            <a:ext cx="11454991" cy="38828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eihandform 2">
            <a:extLst>
              <a:ext uri="{FF2B5EF4-FFF2-40B4-BE49-F238E27FC236}">
                <a16:creationId xmlns:a16="http://schemas.microsoft.com/office/drawing/2014/main" id="{C1B0239E-EEB0-5B63-B07B-20E306AC9F8E}"/>
              </a:ext>
            </a:extLst>
          </p:cNvPr>
          <p:cNvSpPr/>
          <p:nvPr userDrawn="1"/>
        </p:nvSpPr>
        <p:spPr>
          <a:xfrm flipH="1">
            <a:off x="2182949" y="1439417"/>
            <a:ext cx="8700951" cy="1246702"/>
          </a:xfrm>
          <a:custGeom>
            <a:avLst/>
            <a:gdLst>
              <a:gd name="connsiteX0" fmla="*/ 8533598 w 8700951"/>
              <a:gd name="connsiteY0" fmla="*/ 0 h 1246702"/>
              <a:gd name="connsiteX1" fmla="*/ 7503383 w 8700951"/>
              <a:gd name="connsiteY1" fmla="*/ 0 h 1246702"/>
              <a:gd name="connsiteX2" fmla="*/ 7378857 w 8700951"/>
              <a:gd name="connsiteY2" fmla="*/ 0 h 1246702"/>
              <a:gd name="connsiteX3" fmla="*/ 6473168 w 8700951"/>
              <a:gd name="connsiteY3" fmla="*/ 0 h 1246702"/>
              <a:gd name="connsiteX4" fmla="*/ 6348642 w 8700951"/>
              <a:gd name="connsiteY4" fmla="*/ 0 h 1246702"/>
              <a:gd name="connsiteX5" fmla="*/ 5442953 w 8700951"/>
              <a:gd name="connsiteY5" fmla="*/ 0 h 1246702"/>
              <a:gd name="connsiteX6" fmla="*/ 5318427 w 8700951"/>
              <a:gd name="connsiteY6" fmla="*/ 0 h 1246702"/>
              <a:gd name="connsiteX7" fmla="*/ 4412738 w 8700951"/>
              <a:gd name="connsiteY7" fmla="*/ 0 h 1246702"/>
              <a:gd name="connsiteX8" fmla="*/ 4288212 w 8700951"/>
              <a:gd name="connsiteY8" fmla="*/ 0 h 1246702"/>
              <a:gd name="connsiteX9" fmla="*/ 3382523 w 8700951"/>
              <a:gd name="connsiteY9" fmla="*/ 0 h 1246702"/>
              <a:gd name="connsiteX10" fmla="*/ 3257997 w 8700951"/>
              <a:gd name="connsiteY10" fmla="*/ 0 h 1246702"/>
              <a:gd name="connsiteX11" fmla="*/ 2352308 w 8700951"/>
              <a:gd name="connsiteY11" fmla="*/ 0 h 1246702"/>
              <a:gd name="connsiteX12" fmla="*/ 2227782 w 8700951"/>
              <a:gd name="connsiteY12" fmla="*/ 0 h 1246702"/>
              <a:gd name="connsiteX13" fmla="*/ 1322094 w 8700951"/>
              <a:gd name="connsiteY13" fmla="*/ 0 h 1246702"/>
              <a:gd name="connsiteX14" fmla="*/ 1197567 w 8700951"/>
              <a:gd name="connsiteY14" fmla="*/ 0 h 1246702"/>
              <a:gd name="connsiteX15" fmla="*/ 167353 w 8700951"/>
              <a:gd name="connsiteY15" fmla="*/ 0 h 1246702"/>
              <a:gd name="connsiteX16" fmla="*/ 0 w 8700951"/>
              <a:gd name="connsiteY16" fmla="*/ 169294 h 1246702"/>
              <a:gd name="connsiteX17" fmla="*/ 0 w 8700951"/>
              <a:gd name="connsiteY17" fmla="*/ 849849 h 1246702"/>
              <a:gd name="connsiteX18" fmla="*/ 167353 w 8700951"/>
              <a:gd name="connsiteY18" fmla="*/ 1019140 h 1246702"/>
              <a:gd name="connsiteX19" fmla="*/ 589251 w 8700951"/>
              <a:gd name="connsiteY19" fmla="*/ 1019140 h 1246702"/>
              <a:gd name="connsiteX20" fmla="*/ 589198 w 8700951"/>
              <a:gd name="connsiteY20" fmla="*/ 1019347 h 1246702"/>
              <a:gd name="connsiteX21" fmla="*/ 940764 w 8700951"/>
              <a:gd name="connsiteY21" fmla="*/ 1019347 h 1246702"/>
              <a:gd name="connsiteX22" fmla="*/ 941063 w 8700951"/>
              <a:gd name="connsiteY22" fmla="*/ 1019143 h 1246702"/>
              <a:gd name="connsiteX23" fmla="*/ 1322094 w 8700951"/>
              <a:gd name="connsiteY23" fmla="*/ 1019143 h 1246702"/>
              <a:gd name="connsiteX24" fmla="*/ 1322109 w 8700951"/>
              <a:gd name="connsiteY24" fmla="*/ 1019140 h 1246702"/>
              <a:gd name="connsiteX25" fmla="*/ 1619465 w 8700951"/>
              <a:gd name="connsiteY25" fmla="*/ 1019140 h 1246702"/>
              <a:gd name="connsiteX26" fmla="*/ 1619412 w 8700951"/>
              <a:gd name="connsiteY26" fmla="*/ 1019347 h 1246702"/>
              <a:gd name="connsiteX27" fmla="*/ 1970978 w 8700951"/>
              <a:gd name="connsiteY27" fmla="*/ 1019347 h 1246702"/>
              <a:gd name="connsiteX28" fmla="*/ 1971277 w 8700951"/>
              <a:gd name="connsiteY28" fmla="*/ 1019143 h 1246702"/>
              <a:gd name="connsiteX29" fmla="*/ 2352308 w 8700951"/>
              <a:gd name="connsiteY29" fmla="*/ 1019143 h 1246702"/>
              <a:gd name="connsiteX30" fmla="*/ 2352323 w 8700951"/>
              <a:gd name="connsiteY30" fmla="*/ 1019140 h 1246702"/>
              <a:gd name="connsiteX31" fmla="*/ 2649680 w 8700951"/>
              <a:gd name="connsiteY31" fmla="*/ 1019140 h 1246702"/>
              <a:gd name="connsiteX32" fmla="*/ 2649627 w 8700951"/>
              <a:gd name="connsiteY32" fmla="*/ 1019347 h 1246702"/>
              <a:gd name="connsiteX33" fmla="*/ 3001193 w 8700951"/>
              <a:gd name="connsiteY33" fmla="*/ 1019347 h 1246702"/>
              <a:gd name="connsiteX34" fmla="*/ 3001492 w 8700951"/>
              <a:gd name="connsiteY34" fmla="*/ 1019143 h 1246702"/>
              <a:gd name="connsiteX35" fmla="*/ 3382523 w 8700951"/>
              <a:gd name="connsiteY35" fmla="*/ 1019143 h 1246702"/>
              <a:gd name="connsiteX36" fmla="*/ 3382538 w 8700951"/>
              <a:gd name="connsiteY36" fmla="*/ 1019140 h 1246702"/>
              <a:gd name="connsiteX37" fmla="*/ 3679895 w 8700951"/>
              <a:gd name="connsiteY37" fmla="*/ 1019140 h 1246702"/>
              <a:gd name="connsiteX38" fmla="*/ 3679842 w 8700951"/>
              <a:gd name="connsiteY38" fmla="*/ 1019347 h 1246702"/>
              <a:gd name="connsiteX39" fmla="*/ 4031408 w 8700951"/>
              <a:gd name="connsiteY39" fmla="*/ 1019347 h 1246702"/>
              <a:gd name="connsiteX40" fmla="*/ 4031707 w 8700951"/>
              <a:gd name="connsiteY40" fmla="*/ 1019143 h 1246702"/>
              <a:gd name="connsiteX41" fmla="*/ 4412738 w 8700951"/>
              <a:gd name="connsiteY41" fmla="*/ 1019143 h 1246702"/>
              <a:gd name="connsiteX42" fmla="*/ 4412753 w 8700951"/>
              <a:gd name="connsiteY42" fmla="*/ 1019140 h 1246702"/>
              <a:gd name="connsiteX43" fmla="*/ 4710110 w 8700951"/>
              <a:gd name="connsiteY43" fmla="*/ 1019140 h 1246702"/>
              <a:gd name="connsiteX44" fmla="*/ 4710057 w 8700951"/>
              <a:gd name="connsiteY44" fmla="*/ 1019347 h 1246702"/>
              <a:gd name="connsiteX45" fmla="*/ 5061623 w 8700951"/>
              <a:gd name="connsiteY45" fmla="*/ 1019347 h 1246702"/>
              <a:gd name="connsiteX46" fmla="*/ 5061922 w 8700951"/>
              <a:gd name="connsiteY46" fmla="*/ 1019143 h 1246702"/>
              <a:gd name="connsiteX47" fmla="*/ 5442953 w 8700951"/>
              <a:gd name="connsiteY47" fmla="*/ 1019143 h 1246702"/>
              <a:gd name="connsiteX48" fmla="*/ 5442968 w 8700951"/>
              <a:gd name="connsiteY48" fmla="*/ 1019140 h 1246702"/>
              <a:gd name="connsiteX49" fmla="*/ 5740325 w 8700951"/>
              <a:gd name="connsiteY49" fmla="*/ 1019140 h 1246702"/>
              <a:gd name="connsiteX50" fmla="*/ 5740272 w 8700951"/>
              <a:gd name="connsiteY50" fmla="*/ 1019347 h 1246702"/>
              <a:gd name="connsiteX51" fmla="*/ 6091838 w 8700951"/>
              <a:gd name="connsiteY51" fmla="*/ 1019347 h 1246702"/>
              <a:gd name="connsiteX52" fmla="*/ 6092137 w 8700951"/>
              <a:gd name="connsiteY52" fmla="*/ 1019143 h 1246702"/>
              <a:gd name="connsiteX53" fmla="*/ 6473168 w 8700951"/>
              <a:gd name="connsiteY53" fmla="*/ 1019143 h 1246702"/>
              <a:gd name="connsiteX54" fmla="*/ 6473183 w 8700951"/>
              <a:gd name="connsiteY54" fmla="*/ 1019140 h 1246702"/>
              <a:gd name="connsiteX55" fmla="*/ 6770540 w 8700951"/>
              <a:gd name="connsiteY55" fmla="*/ 1019140 h 1246702"/>
              <a:gd name="connsiteX56" fmla="*/ 6770487 w 8700951"/>
              <a:gd name="connsiteY56" fmla="*/ 1019347 h 1246702"/>
              <a:gd name="connsiteX57" fmla="*/ 7122053 w 8700951"/>
              <a:gd name="connsiteY57" fmla="*/ 1019347 h 1246702"/>
              <a:gd name="connsiteX58" fmla="*/ 7122352 w 8700951"/>
              <a:gd name="connsiteY58" fmla="*/ 1019143 h 1246702"/>
              <a:gd name="connsiteX59" fmla="*/ 7503383 w 8700951"/>
              <a:gd name="connsiteY59" fmla="*/ 1019143 h 1246702"/>
              <a:gd name="connsiteX60" fmla="*/ 7503399 w 8700951"/>
              <a:gd name="connsiteY60" fmla="*/ 1019140 h 1246702"/>
              <a:gd name="connsiteX61" fmla="*/ 7800755 w 8700951"/>
              <a:gd name="connsiteY61" fmla="*/ 1019140 h 1246702"/>
              <a:gd name="connsiteX62" fmla="*/ 7758582 w 8700951"/>
              <a:gd name="connsiteY62" fmla="*/ 1185522 h 1246702"/>
              <a:gd name="connsiteX63" fmla="*/ 7832452 w 8700951"/>
              <a:gd name="connsiteY63" fmla="*/ 1238138 h 1246702"/>
              <a:gd name="connsiteX64" fmla="*/ 8152567 w 8700951"/>
              <a:gd name="connsiteY64" fmla="*/ 1019143 h 1246702"/>
              <a:gd name="connsiteX65" fmla="*/ 8533598 w 8700951"/>
              <a:gd name="connsiteY65" fmla="*/ 1019143 h 1246702"/>
              <a:gd name="connsiteX66" fmla="*/ 8700951 w 8700951"/>
              <a:gd name="connsiteY66" fmla="*/ 849852 h 1246702"/>
              <a:gd name="connsiteX67" fmla="*/ 8700951 w 8700951"/>
              <a:gd name="connsiteY67" fmla="*/ 169294 h 1246702"/>
              <a:gd name="connsiteX68" fmla="*/ 8533598 w 8700951"/>
              <a:gd name="connsiteY68" fmla="*/ 0 h 124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700951" h="1246702">
                <a:moveTo>
                  <a:pt x="8533598" y="0"/>
                </a:moveTo>
                <a:lnTo>
                  <a:pt x="7503383" y="0"/>
                </a:lnTo>
                <a:lnTo>
                  <a:pt x="7378857" y="0"/>
                </a:lnTo>
                <a:lnTo>
                  <a:pt x="6473168" y="0"/>
                </a:lnTo>
                <a:lnTo>
                  <a:pt x="6348642" y="0"/>
                </a:lnTo>
                <a:lnTo>
                  <a:pt x="5442953" y="0"/>
                </a:lnTo>
                <a:lnTo>
                  <a:pt x="5318427" y="0"/>
                </a:lnTo>
                <a:lnTo>
                  <a:pt x="4412738" y="0"/>
                </a:lnTo>
                <a:lnTo>
                  <a:pt x="4288212" y="0"/>
                </a:lnTo>
                <a:lnTo>
                  <a:pt x="3382523" y="0"/>
                </a:lnTo>
                <a:lnTo>
                  <a:pt x="3257997" y="0"/>
                </a:lnTo>
                <a:lnTo>
                  <a:pt x="2352308" y="0"/>
                </a:lnTo>
                <a:lnTo>
                  <a:pt x="2227782" y="0"/>
                </a:lnTo>
                <a:lnTo>
                  <a:pt x="1322094" y="0"/>
                </a:lnTo>
                <a:lnTo>
                  <a:pt x="1197567" y="0"/>
                </a:lnTo>
                <a:lnTo>
                  <a:pt x="167353" y="0"/>
                </a:lnTo>
                <a:cubicBezTo>
                  <a:pt x="74941" y="0"/>
                  <a:pt x="0" y="75810"/>
                  <a:pt x="0" y="169294"/>
                </a:cubicBezTo>
                <a:lnTo>
                  <a:pt x="0" y="849849"/>
                </a:lnTo>
                <a:cubicBezTo>
                  <a:pt x="0" y="943332"/>
                  <a:pt x="74941" y="1019140"/>
                  <a:pt x="167353" y="1019140"/>
                </a:cubicBezTo>
                <a:lnTo>
                  <a:pt x="589251" y="1019140"/>
                </a:lnTo>
                <a:lnTo>
                  <a:pt x="589198" y="1019347"/>
                </a:lnTo>
                <a:lnTo>
                  <a:pt x="940764" y="1019347"/>
                </a:lnTo>
                <a:lnTo>
                  <a:pt x="941063" y="1019143"/>
                </a:lnTo>
                <a:lnTo>
                  <a:pt x="1322094" y="1019143"/>
                </a:lnTo>
                <a:lnTo>
                  <a:pt x="1322109" y="1019140"/>
                </a:lnTo>
                <a:lnTo>
                  <a:pt x="1619465" y="1019140"/>
                </a:lnTo>
                <a:lnTo>
                  <a:pt x="1619412" y="1019347"/>
                </a:lnTo>
                <a:lnTo>
                  <a:pt x="1970978" y="1019347"/>
                </a:lnTo>
                <a:lnTo>
                  <a:pt x="1971277" y="1019143"/>
                </a:lnTo>
                <a:lnTo>
                  <a:pt x="2352308" y="1019143"/>
                </a:lnTo>
                <a:lnTo>
                  <a:pt x="2352323" y="1019140"/>
                </a:lnTo>
                <a:lnTo>
                  <a:pt x="2649680" y="1019140"/>
                </a:lnTo>
                <a:lnTo>
                  <a:pt x="2649627" y="1019347"/>
                </a:lnTo>
                <a:lnTo>
                  <a:pt x="3001193" y="1019347"/>
                </a:lnTo>
                <a:lnTo>
                  <a:pt x="3001492" y="1019143"/>
                </a:lnTo>
                <a:lnTo>
                  <a:pt x="3382523" y="1019143"/>
                </a:lnTo>
                <a:lnTo>
                  <a:pt x="3382538" y="1019140"/>
                </a:lnTo>
                <a:lnTo>
                  <a:pt x="3679895" y="1019140"/>
                </a:lnTo>
                <a:lnTo>
                  <a:pt x="3679842" y="1019347"/>
                </a:lnTo>
                <a:lnTo>
                  <a:pt x="4031408" y="1019347"/>
                </a:lnTo>
                <a:lnTo>
                  <a:pt x="4031707" y="1019143"/>
                </a:lnTo>
                <a:lnTo>
                  <a:pt x="4412738" y="1019143"/>
                </a:lnTo>
                <a:lnTo>
                  <a:pt x="4412753" y="1019140"/>
                </a:lnTo>
                <a:lnTo>
                  <a:pt x="4710110" y="1019140"/>
                </a:lnTo>
                <a:lnTo>
                  <a:pt x="4710057" y="1019347"/>
                </a:lnTo>
                <a:lnTo>
                  <a:pt x="5061623" y="1019347"/>
                </a:lnTo>
                <a:lnTo>
                  <a:pt x="5061922" y="1019143"/>
                </a:lnTo>
                <a:lnTo>
                  <a:pt x="5442953" y="1019143"/>
                </a:lnTo>
                <a:lnTo>
                  <a:pt x="5442968" y="1019140"/>
                </a:lnTo>
                <a:lnTo>
                  <a:pt x="5740325" y="1019140"/>
                </a:lnTo>
                <a:lnTo>
                  <a:pt x="5740272" y="1019347"/>
                </a:lnTo>
                <a:lnTo>
                  <a:pt x="6091838" y="1019347"/>
                </a:lnTo>
                <a:lnTo>
                  <a:pt x="6092137" y="1019143"/>
                </a:lnTo>
                <a:lnTo>
                  <a:pt x="6473168" y="1019143"/>
                </a:lnTo>
                <a:lnTo>
                  <a:pt x="6473183" y="1019140"/>
                </a:lnTo>
                <a:lnTo>
                  <a:pt x="6770540" y="1019140"/>
                </a:lnTo>
                <a:lnTo>
                  <a:pt x="6770487" y="1019347"/>
                </a:lnTo>
                <a:lnTo>
                  <a:pt x="7122053" y="1019347"/>
                </a:lnTo>
                <a:lnTo>
                  <a:pt x="7122352" y="1019143"/>
                </a:lnTo>
                <a:lnTo>
                  <a:pt x="7503383" y="1019143"/>
                </a:lnTo>
                <a:lnTo>
                  <a:pt x="7503399" y="1019140"/>
                </a:lnTo>
                <a:lnTo>
                  <a:pt x="7800755" y="1019140"/>
                </a:lnTo>
                <a:lnTo>
                  <a:pt x="7758582" y="1185522"/>
                </a:lnTo>
                <a:cubicBezTo>
                  <a:pt x="7747536" y="1229097"/>
                  <a:pt x="7795635" y="1263328"/>
                  <a:pt x="7832452" y="1238138"/>
                </a:cubicBezTo>
                <a:lnTo>
                  <a:pt x="8152567" y="1019143"/>
                </a:lnTo>
                <a:lnTo>
                  <a:pt x="8533598" y="1019143"/>
                </a:lnTo>
                <a:cubicBezTo>
                  <a:pt x="8626010" y="1019143"/>
                  <a:pt x="8700951" y="943332"/>
                  <a:pt x="8700951" y="849852"/>
                </a:cubicBezTo>
                <a:lnTo>
                  <a:pt x="8700951" y="169294"/>
                </a:lnTo>
                <a:cubicBezTo>
                  <a:pt x="8700951" y="75810"/>
                  <a:pt x="8626010" y="0"/>
                  <a:pt x="8533598" y="0"/>
                </a:cubicBezTo>
                <a:close/>
              </a:path>
            </a:pathLst>
          </a:custGeom>
          <a:solidFill>
            <a:schemeClr val="accent1"/>
          </a:solidFill>
          <a:ln w="9525" cap="flat">
            <a:noFill/>
            <a:prstDash val="solid"/>
            <a:miter/>
          </a:ln>
        </p:spPr>
        <p:txBody>
          <a:bodyPr wrap="square" rtlCol="0" anchor="ctr">
            <a:noAutofit/>
          </a:bodyPr>
          <a:lstStyle/>
          <a:p>
            <a:endParaRPr lang="en-US"/>
          </a:p>
        </p:txBody>
      </p:sp>
      <p:sp>
        <p:nvSpPr>
          <p:cNvPr id="4" name="Rechteck 3">
            <a:extLst>
              <a:ext uri="{FF2B5EF4-FFF2-40B4-BE49-F238E27FC236}">
                <a16:creationId xmlns:a16="http://schemas.microsoft.com/office/drawing/2014/main" id="{6AB86CD9-E549-1753-5EB2-72FF7B6DC969}"/>
              </a:ext>
            </a:extLst>
          </p:cNvPr>
          <p:cNvSpPr/>
          <p:nvPr userDrawn="1"/>
        </p:nvSpPr>
        <p:spPr>
          <a:xfrm>
            <a:off x="2182950" y="723635"/>
            <a:ext cx="663488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indent="0" fontAlgn="base">
              <a:spcAft>
                <a:spcPct val="0"/>
              </a:spcAft>
              <a:buNone/>
            </a:pPr>
            <a:r>
              <a:rPr lang="de-DE" sz="2400" b="1" kern="0" dirty="0">
                <a:solidFill>
                  <a:schemeClr val="tx2"/>
                </a:solidFill>
                <a:latin typeface="Arial" panose="020B0604020202020204" pitchFamily="34" charset="0"/>
                <a:cs typeface="Arial" panose="020B0604020202020204" pitchFamily="34" charset="0"/>
              </a:rPr>
              <a:t>Ausgewählte Bilder und Texte reflektieren</a:t>
            </a:r>
          </a:p>
        </p:txBody>
      </p:sp>
      <p:cxnSp>
        <p:nvCxnSpPr>
          <p:cNvPr id="5" name="Gerade Verbindung 4">
            <a:extLst>
              <a:ext uri="{FF2B5EF4-FFF2-40B4-BE49-F238E27FC236}">
                <a16:creationId xmlns:a16="http://schemas.microsoft.com/office/drawing/2014/main" id="{050D1B2B-FF74-9C88-86A0-BE3E76A096E2}"/>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Textfeld 5">
            <a:extLst>
              <a:ext uri="{FF2B5EF4-FFF2-40B4-BE49-F238E27FC236}">
                <a16:creationId xmlns:a16="http://schemas.microsoft.com/office/drawing/2014/main" id="{0DFE8C44-B602-8EC2-501C-569AB910FC55}"/>
              </a:ext>
            </a:extLst>
          </p:cNvPr>
          <p:cNvSpPr txBox="1"/>
          <p:nvPr userDrawn="1"/>
        </p:nvSpPr>
        <p:spPr>
          <a:xfrm>
            <a:off x="2182949" y="1439417"/>
            <a:ext cx="8700951" cy="976403"/>
          </a:xfrm>
          <a:prstGeom prst="rect">
            <a:avLst/>
          </a:prstGeom>
          <a:noFill/>
        </p:spPr>
        <p:txBody>
          <a:bodyPr wrap="square" lIns="108000" tIns="72000" rIns="540000" bIns="72000">
            <a:spAutoFit/>
          </a:bodyPr>
          <a:lstStyle/>
          <a:p>
            <a:r>
              <a:rPr lang="de-DE" sz="1800" b="1" dirty="0">
                <a:solidFill>
                  <a:schemeClr val="bg1"/>
                </a:solidFill>
                <a:latin typeface="Arial" panose="020B0604020202020204" pitchFamily="34" charset="0"/>
                <a:cs typeface="Arial" panose="020B0604020202020204" pitchFamily="34" charset="0"/>
              </a:rPr>
              <a:t>„Doch am schlimmsten hat es den Dachs getroffen. Von einem großen Steinhaufen hatte sich ein Stein gelöst und war ihm auf den Fuß gerollt. Er hat sogar zum Arzt gemusst.“	</a:t>
            </a:r>
          </a:p>
        </p:txBody>
      </p:sp>
      <p:pic>
        <p:nvPicPr>
          <p:cNvPr id="8" name="Grafik 7">
            <a:extLst>
              <a:ext uri="{FF2B5EF4-FFF2-40B4-BE49-F238E27FC236}">
                <a16:creationId xmlns:a16="http://schemas.microsoft.com/office/drawing/2014/main" id="{A1CCC3D6-759D-1EE3-17E4-973D4EFE569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741707" y="2704057"/>
            <a:ext cx="1549368" cy="1226583"/>
          </a:xfrm>
          <a:prstGeom prst="rect">
            <a:avLst/>
          </a:prstGeom>
        </p:spPr>
      </p:pic>
      <p:pic>
        <p:nvPicPr>
          <p:cNvPr id="9" name="Grafik 8">
            <a:extLst>
              <a:ext uri="{FF2B5EF4-FFF2-40B4-BE49-F238E27FC236}">
                <a16:creationId xmlns:a16="http://schemas.microsoft.com/office/drawing/2014/main" id="{13A66AC1-E91D-8386-339F-389ABDE85CDF}"/>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365135" y="2704057"/>
            <a:ext cx="1522654" cy="1226583"/>
          </a:xfrm>
          <a:prstGeom prst="rect">
            <a:avLst/>
          </a:prstGeom>
        </p:spPr>
      </p:pic>
      <p:pic>
        <p:nvPicPr>
          <p:cNvPr id="10" name="Grafik 9">
            <a:extLst>
              <a:ext uri="{FF2B5EF4-FFF2-40B4-BE49-F238E27FC236}">
                <a16:creationId xmlns:a16="http://schemas.microsoft.com/office/drawing/2014/main" id="{FDE2F4DB-FFEB-7217-B9AC-850EED3EFE4F}"/>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961849" y="2704057"/>
            <a:ext cx="2038627" cy="1226583"/>
          </a:xfrm>
          <a:prstGeom prst="rect">
            <a:avLst/>
          </a:prstGeom>
        </p:spPr>
      </p:pic>
      <p:pic>
        <p:nvPicPr>
          <p:cNvPr id="12" name="Grafik 11">
            <a:extLst>
              <a:ext uri="{FF2B5EF4-FFF2-40B4-BE49-F238E27FC236}">
                <a16:creationId xmlns:a16="http://schemas.microsoft.com/office/drawing/2014/main" id="{F79BC422-3BD5-2E1D-491E-9ADB5B0615F8}"/>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72620" y="3971000"/>
            <a:ext cx="865422" cy="1226583"/>
          </a:xfrm>
          <a:prstGeom prst="rect">
            <a:avLst/>
          </a:prstGeom>
        </p:spPr>
      </p:pic>
      <p:pic>
        <p:nvPicPr>
          <p:cNvPr id="13" name="Grafik 12">
            <a:extLst>
              <a:ext uri="{FF2B5EF4-FFF2-40B4-BE49-F238E27FC236}">
                <a16:creationId xmlns:a16="http://schemas.microsoft.com/office/drawing/2014/main" id="{FA54B00C-DCFA-C653-A36A-A50BA22D9AB7}"/>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2012102" y="3970999"/>
            <a:ext cx="3084454" cy="1225213"/>
          </a:xfrm>
          <a:prstGeom prst="rect">
            <a:avLst/>
          </a:prstGeom>
        </p:spPr>
      </p:pic>
      <p:pic>
        <p:nvPicPr>
          <p:cNvPr id="14" name="Grafik 13">
            <a:extLst>
              <a:ext uri="{FF2B5EF4-FFF2-40B4-BE49-F238E27FC236}">
                <a16:creationId xmlns:a16="http://schemas.microsoft.com/office/drawing/2014/main" id="{4DAAABAD-47C1-34D2-E1BC-E85E0EE2AE88}"/>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5167870" y="3975300"/>
            <a:ext cx="1332559" cy="1225214"/>
          </a:xfrm>
          <a:prstGeom prst="rect">
            <a:avLst/>
          </a:prstGeom>
        </p:spPr>
      </p:pic>
      <p:pic>
        <p:nvPicPr>
          <p:cNvPr id="15" name="Grafik 14">
            <a:extLst>
              <a:ext uri="{FF2B5EF4-FFF2-40B4-BE49-F238E27FC236}">
                <a16:creationId xmlns:a16="http://schemas.microsoft.com/office/drawing/2014/main" id="{913A5D1A-5174-ED53-4DB9-831D543A00C1}"/>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560017" y="3975299"/>
            <a:ext cx="1446142" cy="1225205"/>
          </a:xfrm>
          <a:prstGeom prst="rect">
            <a:avLst/>
          </a:prstGeom>
        </p:spPr>
      </p:pic>
      <p:pic>
        <p:nvPicPr>
          <p:cNvPr id="16" name="Grafik 15">
            <a:extLst>
              <a:ext uri="{FF2B5EF4-FFF2-40B4-BE49-F238E27FC236}">
                <a16:creationId xmlns:a16="http://schemas.microsoft.com/office/drawing/2014/main" id="{5512B85B-1F39-C7AB-B9C0-779848D41560}"/>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8080600" y="3975299"/>
            <a:ext cx="1716240" cy="1225205"/>
          </a:xfrm>
          <a:prstGeom prst="rect">
            <a:avLst/>
          </a:prstGeom>
        </p:spPr>
      </p:pic>
      <p:pic>
        <p:nvPicPr>
          <p:cNvPr id="17" name="Grafik 16">
            <a:extLst>
              <a:ext uri="{FF2B5EF4-FFF2-40B4-BE49-F238E27FC236}">
                <a16:creationId xmlns:a16="http://schemas.microsoft.com/office/drawing/2014/main" id="{62D6C420-3802-52B5-2BB7-55279CDAFF78}"/>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2411644" y="5256900"/>
            <a:ext cx="1039803" cy="1223298"/>
          </a:xfrm>
          <a:prstGeom prst="rect">
            <a:avLst/>
          </a:prstGeom>
        </p:spPr>
      </p:pic>
      <p:pic>
        <p:nvPicPr>
          <p:cNvPr id="18" name="Grafik 17">
            <a:extLst>
              <a:ext uri="{FF2B5EF4-FFF2-40B4-BE49-F238E27FC236}">
                <a16:creationId xmlns:a16="http://schemas.microsoft.com/office/drawing/2014/main" id="{D57376BA-9E90-7F4D-EE87-3F49079EE134}"/>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3526058" y="5256900"/>
            <a:ext cx="2975590" cy="1223298"/>
          </a:xfrm>
          <a:prstGeom prst="rect">
            <a:avLst/>
          </a:prstGeom>
        </p:spPr>
      </p:pic>
      <p:pic>
        <p:nvPicPr>
          <p:cNvPr id="19" name="Grafik 18">
            <a:extLst>
              <a:ext uri="{FF2B5EF4-FFF2-40B4-BE49-F238E27FC236}">
                <a16:creationId xmlns:a16="http://schemas.microsoft.com/office/drawing/2014/main" id="{BBB01772-9B50-E38A-62A5-C6A17B77D873}"/>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6552416" y="5254994"/>
            <a:ext cx="1261857" cy="1229890"/>
          </a:xfrm>
          <a:prstGeom prst="rect">
            <a:avLst/>
          </a:prstGeom>
        </p:spPr>
      </p:pic>
      <p:pic>
        <p:nvPicPr>
          <p:cNvPr id="20" name="Grafik 19">
            <a:extLst>
              <a:ext uri="{FF2B5EF4-FFF2-40B4-BE49-F238E27FC236}">
                <a16:creationId xmlns:a16="http://schemas.microsoft.com/office/drawing/2014/main" id="{E7BBEA07-BB05-F76A-5A22-9208D62CFA83}"/>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898897" y="5254994"/>
            <a:ext cx="1651961" cy="1225205"/>
          </a:xfrm>
          <a:prstGeom prst="rect">
            <a:avLst/>
          </a:prstGeom>
        </p:spPr>
      </p:pic>
      <p:pic>
        <p:nvPicPr>
          <p:cNvPr id="21" name="Grafik 20">
            <a:extLst>
              <a:ext uri="{FF2B5EF4-FFF2-40B4-BE49-F238E27FC236}">
                <a16:creationId xmlns:a16="http://schemas.microsoft.com/office/drawing/2014/main" id="{20F6C119-2BC9-9C2F-C777-89481AE6C48C}"/>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9625299" y="5250309"/>
            <a:ext cx="1404386" cy="1229659"/>
          </a:xfrm>
          <a:prstGeom prst="rect">
            <a:avLst/>
          </a:prstGeom>
        </p:spPr>
      </p:pic>
      <p:pic>
        <p:nvPicPr>
          <p:cNvPr id="22" name="Grafik 21">
            <a:extLst>
              <a:ext uri="{FF2B5EF4-FFF2-40B4-BE49-F238E27FC236}">
                <a16:creationId xmlns:a16="http://schemas.microsoft.com/office/drawing/2014/main" id="{A6138254-2562-3B69-B9CC-6E4D3DD2F847}"/>
              </a:ext>
            </a:extLst>
          </p:cNvPr>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809746" y="2737390"/>
            <a:ext cx="3706612" cy="953834"/>
          </a:xfrm>
          <a:prstGeom prst="rect">
            <a:avLst/>
          </a:prstGeom>
        </p:spPr>
      </p:pic>
      <p:sp>
        <p:nvSpPr>
          <p:cNvPr id="23" name="Oval 22">
            <a:extLst>
              <a:ext uri="{FF2B5EF4-FFF2-40B4-BE49-F238E27FC236}">
                <a16:creationId xmlns:a16="http://schemas.microsoft.com/office/drawing/2014/main" id="{2AE0C801-7255-9FE7-E4C3-29A63F287105}"/>
              </a:ext>
            </a:extLst>
          </p:cNvPr>
          <p:cNvSpPr/>
          <p:nvPr userDrawn="1"/>
        </p:nvSpPr>
        <p:spPr>
          <a:xfrm>
            <a:off x="4692359" y="2618933"/>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a:t>
            </a:r>
          </a:p>
        </p:txBody>
      </p:sp>
      <p:sp>
        <p:nvSpPr>
          <p:cNvPr id="24" name="Oval 23">
            <a:extLst>
              <a:ext uri="{FF2B5EF4-FFF2-40B4-BE49-F238E27FC236}">
                <a16:creationId xmlns:a16="http://schemas.microsoft.com/office/drawing/2014/main" id="{80854D0E-1517-547F-E707-8DCF3C01E0E9}"/>
              </a:ext>
            </a:extLst>
          </p:cNvPr>
          <p:cNvSpPr/>
          <p:nvPr userDrawn="1"/>
        </p:nvSpPr>
        <p:spPr>
          <a:xfrm>
            <a:off x="6334904" y="2618933"/>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2</a:t>
            </a:r>
          </a:p>
        </p:txBody>
      </p:sp>
      <p:sp>
        <p:nvSpPr>
          <p:cNvPr id="25" name="Oval 24">
            <a:extLst>
              <a:ext uri="{FF2B5EF4-FFF2-40B4-BE49-F238E27FC236}">
                <a16:creationId xmlns:a16="http://schemas.microsoft.com/office/drawing/2014/main" id="{FF91C76D-056F-5BC1-9B87-0B1795756F64}"/>
              </a:ext>
            </a:extLst>
          </p:cNvPr>
          <p:cNvSpPr/>
          <p:nvPr userDrawn="1"/>
        </p:nvSpPr>
        <p:spPr>
          <a:xfrm>
            <a:off x="7919493" y="2618933"/>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3</a:t>
            </a:r>
          </a:p>
        </p:txBody>
      </p:sp>
      <p:sp>
        <p:nvSpPr>
          <p:cNvPr id="26" name="Oval 25">
            <a:extLst>
              <a:ext uri="{FF2B5EF4-FFF2-40B4-BE49-F238E27FC236}">
                <a16:creationId xmlns:a16="http://schemas.microsoft.com/office/drawing/2014/main" id="{C31E6FF1-2B9D-B87E-09EA-F94E5242CD80}"/>
              </a:ext>
            </a:extLst>
          </p:cNvPr>
          <p:cNvSpPr/>
          <p:nvPr userDrawn="1"/>
        </p:nvSpPr>
        <p:spPr>
          <a:xfrm>
            <a:off x="1027656" y="3897485"/>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4</a:t>
            </a:r>
          </a:p>
        </p:txBody>
      </p:sp>
      <p:sp>
        <p:nvSpPr>
          <p:cNvPr id="27" name="Oval 26">
            <a:extLst>
              <a:ext uri="{FF2B5EF4-FFF2-40B4-BE49-F238E27FC236}">
                <a16:creationId xmlns:a16="http://schemas.microsoft.com/office/drawing/2014/main" id="{C193C995-5AAF-22E6-8661-D13A8E7B1483}"/>
              </a:ext>
            </a:extLst>
          </p:cNvPr>
          <p:cNvSpPr/>
          <p:nvPr userDrawn="1"/>
        </p:nvSpPr>
        <p:spPr>
          <a:xfrm>
            <a:off x="1973366" y="3897485"/>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5</a:t>
            </a:r>
          </a:p>
        </p:txBody>
      </p:sp>
      <p:sp>
        <p:nvSpPr>
          <p:cNvPr id="28" name="Oval 27">
            <a:extLst>
              <a:ext uri="{FF2B5EF4-FFF2-40B4-BE49-F238E27FC236}">
                <a16:creationId xmlns:a16="http://schemas.microsoft.com/office/drawing/2014/main" id="{29D1809D-FEA7-B29F-68C7-F4372FCD1223}"/>
              </a:ext>
            </a:extLst>
          </p:cNvPr>
          <p:cNvSpPr/>
          <p:nvPr userDrawn="1"/>
        </p:nvSpPr>
        <p:spPr>
          <a:xfrm>
            <a:off x="5118522" y="3897485"/>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6</a:t>
            </a:r>
          </a:p>
        </p:txBody>
      </p:sp>
      <p:sp>
        <p:nvSpPr>
          <p:cNvPr id="29" name="Oval 28">
            <a:extLst>
              <a:ext uri="{FF2B5EF4-FFF2-40B4-BE49-F238E27FC236}">
                <a16:creationId xmlns:a16="http://schemas.microsoft.com/office/drawing/2014/main" id="{1A9E2048-0AC6-B3B7-5A17-6F4FF5242271}"/>
              </a:ext>
            </a:extLst>
          </p:cNvPr>
          <p:cNvSpPr/>
          <p:nvPr userDrawn="1"/>
        </p:nvSpPr>
        <p:spPr>
          <a:xfrm>
            <a:off x="6526290" y="3897485"/>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7</a:t>
            </a:r>
          </a:p>
        </p:txBody>
      </p:sp>
      <p:sp>
        <p:nvSpPr>
          <p:cNvPr id="30" name="Oval 29">
            <a:extLst>
              <a:ext uri="{FF2B5EF4-FFF2-40B4-BE49-F238E27FC236}">
                <a16:creationId xmlns:a16="http://schemas.microsoft.com/office/drawing/2014/main" id="{65C19EB7-E545-19FC-3E2F-C71316962C7E}"/>
              </a:ext>
            </a:extLst>
          </p:cNvPr>
          <p:cNvSpPr/>
          <p:nvPr userDrawn="1"/>
        </p:nvSpPr>
        <p:spPr>
          <a:xfrm>
            <a:off x="8036069" y="3897485"/>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8</a:t>
            </a:r>
          </a:p>
        </p:txBody>
      </p:sp>
      <p:sp>
        <p:nvSpPr>
          <p:cNvPr id="31" name="Oval 30">
            <a:extLst>
              <a:ext uri="{FF2B5EF4-FFF2-40B4-BE49-F238E27FC236}">
                <a16:creationId xmlns:a16="http://schemas.microsoft.com/office/drawing/2014/main" id="{1E9906FA-E008-BC5F-5FA1-D191A3C61886}"/>
              </a:ext>
            </a:extLst>
          </p:cNvPr>
          <p:cNvSpPr/>
          <p:nvPr userDrawn="1"/>
        </p:nvSpPr>
        <p:spPr>
          <a:xfrm>
            <a:off x="2370573" y="5206709"/>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9</a:t>
            </a:r>
          </a:p>
        </p:txBody>
      </p:sp>
      <p:sp>
        <p:nvSpPr>
          <p:cNvPr id="32" name="Oval 31">
            <a:extLst>
              <a:ext uri="{FF2B5EF4-FFF2-40B4-BE49-F238E27FC236}">
                <a16:creationId xmlns:a16="http://schemas.microsoft.com/office/drawing/2014/main" id="{81B33893-E900-E7EC-E6C3-AD659327B5CB}"/>
              </a:ext>
            </a:extLst>
          </p:cNvPr>
          <p:cNvSpPr/>
          <p:nvPr userDrawn="1"/>
        </p:nvSpPr>
        <p:spPr>
          <a:xfrm>
            <a:off x="3475291" y="5206709"/>
            <a:ext cx="226142"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10</a:t>
            </a:r>
          </a:p>
        </p:txBody>
      </p:sp>
      <p:sp>
        <p:nvSpPr>
          <p:cNvPr id="33" name="Oval 32">
            <a:extLst>
              <a:ext uri="{FF2B5EF4-FFF2-40B4-BE49-F238E27FC236}">
                <a16:creationId xmlns:a16="http://schemas.microsoft.com/office/drawing/2014/main" id="{D3A2FE19-2A91-379A-B207-276A0CCB7553}"/>
              </a:ext>
            </a:extLst>
          </p:cNvPr>
          <p:cNvSpPr/>
          <p:nvPr userDrawn="1"/>
        </p:nvSpPr>
        <p:spPr>
          <a:xfrm>
            <a:off x="6512896" y="5206709"/>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11</a:t>
            </a:r>
          </a:p>
        </p:txBody>
      </p:sp>
      <p:sp>
        <p:nvSpPr>
          <p:cNvPr id="34" name="Oval 33">
            <a:extLst>
              <a:ext uri="{FF2B5EF4-FFF2-40B4-BE49-F238E27FC236}">
                <a16:creationId xmlns:a16="http://schemas.microsoft.com/office/drawing/2014/main" id="{54DDE257-0737-58D9-3242-7B849F1751D0}"/>
              </a:ext>
            </a:extLst>
          </p:cNvPr>
          <p:cNvSpPr/>
          <p:nvPr userDrawn="1"/>
        </p:nvSpPr>
        <p:spPr>
          <a:xfrm>
            <a:off x="7839053" y="5206709"/>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12</a:t>
            </a:r>
          </a:p>
        </p:txBody>
      </p:sp>
      <p:sp>
        <p:nvSpPr>
          <p:cNvPr id="35" name="Oval 34">
            <a:extLst>
              <a:ext uri="{FF2B5EF4-FFF2-40B4-BE49-F238E27FC236}">
                <a16:creationId xmlns:a16="http://schemas.microsoft.com/office/drawing/2014/main" id="{BC009EDF-B577-0D07-87C3-DBCA7ECC12DE}"/>
              </a:ext>
            </a:extLst>
          </p:cNvPr>
          <p:cNvSpPr/>
          <p:nvPr userDrawn="1"/>
        </p:nvSpPr>
        <p:spPr>
          <a:xfrm>
            <a:off x="9580060" y="5206709"/>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13</a:t>
            </a:r>
          </a:p>
        </p:txBody>
      </p:sp>
      <p:grpSp>
        <p:nvGrpSpPr>
          <p:cNvPr id="36" name="Gruppieren 35">
            <a:extLst>
              <a:ext uri="{FF2B5EF4-FFF2-40B4-BE49-F238E27FC236}">
                <a16:creationId xmlns:a16="http://schemas.microsoft.com/office/drawing/2014/main" id="{A329DB2B-12EE-80BA-946B-CEA37EC37F5E}"/>
              </a:ext>
            </a:extLst>
          </p:cNvPr>
          <p:cNvGrpSpPr/>
          <p:nvPr userDrawn="1"/>
        </p:nvGrpSpPr>
        <p:grpSpPr>
          <a:xfrm>
            <a:off x="742950" y="368301"/>
            <a:ext cx="1080000" cy="1080000"/>
            <a:chOff x="742950" y="368301"/>
            <a:chExt cx="1080000" cy="1080000"/>
          </a:xfrm>
        </p:grpSpPr>
        <p:sp>
          <p:nvSpPr>
            <p:cNvPr id="37" name="Oval 36">
              <a:extLst>
                <a:ext uri="{FF2B5EF4-FFF2-40B4-BE49-F238E27FC236}">
                  <a16:creationId xmlns:a16="http://schemas.microsoft.com/office/drawing/2014/main" id="{9CEA2A4E-02A1-A68D-FD75-1BCE8D2B7EA4}"/>
                </a:ext>
              </a:extLst>
            </p:cNvPr>
            <p:cNvSpPr/>
            <p:nvPr/>
          </p:nvSpPr>
          <p:spPr>
            <a:xfrm>
              <a:off x="742950" y="368301"/>
              <a:ext cx="1080000" cy="1080000"/>
            </a:xfrm>
            <a:prstGeom prst="ellipse">
              <a:avLst/>
            </a:prstGeom>
            <a:solidFill>
              <a:srgbClr val="EA59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dirty="0">
                <a:latin typeface="Arial" panose="020B0604020202020204" pitchFamily="34" charset="0"/>
                <a:cs typeface="Arial" panose="020B0604020202020204" pitchFamily="34" charset="0"/>
              </a:endParaRPr>
            </a:p>
          </p:txBody>
        </p:sp>
        <p:grpSp>
          <p:nvGrpSpPr>
            <p:cNvPr id="38" name="Grafik 27">
              <a:extLst>
                <a:ext uri="{FF2B5EF4-FFF2-40B4-BE49-F238E27FC236}">
                  <a16:creationId xmlns:a16="http://schemas.microsoft.com/office/drawing/2014/main" id="{9B8ACEFB-A077-8F74-478F-FFF87E093B07}"/>
                </a:ext>
              </a:extLst>
            </p:cNvPr>
            <p:cNvGrpSpPr/>
            <p:nvPr/>
          </p:nvGrpSpPr>
          <p:grpSpPr>
            <a:xfrm>
              <a:off x="917531" y="691460"/>
              <a:ext cx="343096" cy="452263"/>
              <a:chOff x="1961369" y="668054"/>
              <a:chExt cx="387083" cy="510246"/>
            </a:xfrm>
          </p:grpSpPr>
          <p:sp>
            <p:nvSpPr>
              <p:cNvPr id="54" name="Freihandform 53">
                <a:extLst>
                  <a:ext uri="{FF2B5EF4-FFF2-40B4-BE49-F238E27FC236}">
                    <a16:creationId xmlns:a16="http://schemas.microsoft.com/office/drawing/2014/main" id="{9FE564E8-DE8A-41E4-10BE-B2F0264F7D14}"/>
                  </a:ext>
                </a:extLst>
              </p:cNvPr>
              <p:cNvSpPr/>
              <p:nvPr/>
            </p:nvSpPr>
            <p:spPr>
              <a:xfrm>
                <a:off x="1961369" y="668054"/>
                <a:ext cx="387083" cy="510246"/>
              </a:xfrm>
              <a:custGeom>
                <a:avLst/>
                <a:gdLst>
                  <a:gd name="connsiteX0" fmla="*/ 346178 w 387083"/>
                  <a:gd name="connsiteY0" fmla="*/ 401391 h 510246"/>
                  <a:gd name="connsiteX1" fmla="*/ 322248 w 387083"/>
                  <a:gd name="connsiteY1" fmla="*/ 367862 h 510246"/>
                  <a:gd name="connsiteX2" fmla="*/ 303298 w 387083"/>
                  <a:gd name="connsiteY2" fmla="*/ 358387 h 510246"/>
                  <a:gd name="connsiteX3" fmla="*/ 295858 w 387083"/>
                  <a:gd name="connsiteY3" fmla="*/ 360906 h 510246"/>
                  <a:gd name="connsiteX4" fmla="*/ 286310 w 387083"/>
                  <a:gd name="connsiteY4" fmla="*/ 357392 h 510246"/>
                  <a:gd name="connsiteX5" fmla="*/ 387083 w 387083"/>
                  <a:gd name="connsiteY5" fmla="*/ 307907 h 510246"/>
                  <a:gd name="connsiteX6" fmla="*/ 334299 w 387083"/>
                  <a:gd name="connsiteY6" fmla="*/ 79176 h 510246"/>
                  <a:gd name="connsiteX7" fmla="*/ 193542 w 387083"/>
                  <a:gd name="connsiteY7" fmla="*/ 0 h 510246"/>
                  <a:gd name="connsiteX8" fmla="*/ 52784 w 387083"/>
                  <a:gd name="connsiteY8" fmla="*/ 79176 h 510246"/>
                  <a:gd name="connsiteX9" fmla="*/ 0 w 387083"/>
                  <a:gd name="connsiteY9" fmla="*/ 307907 h 510246"/>
                  <a:gd name="connsiteX10" fmla="*/ 100775 w 387083"/>
                  <a:gd name="connsiteY10" fmla="*/ 357391 h 510246"/>
                  <a:gd name="connsiteX11" fmla="*/ 91227 w 387083"/>
                  <a:gd name="connsiteY11" fmla="*/ 360904 h 510246"/>
                  <a:gd name="connsiteX12" fmla="*/ 83813 w 387083"/>
                  <a:gd name="connsiteY12" fmla="*/ 358372 h 510246"/>
                  <a:gd name="connsiteX13" fmla="*/ 66533 w 387083"/>
                  <a:gd name="connsiteY13" fmla="*/ 367012 h 510246"/>
                  <a:gd name="connsiteX14" fmla="*/ 40907 w 387083"/>
                  <a:gd name="connsiteY14" fmla="*/ 401390 h 510246"/>
                  <a:gd name="connsiteX15" fmla="*/ 40480 w 387083"/>
                  <a:gd name="connsiteY15" fmla="*/ 404588 h 510246"/>
                  <a:gd name="connsiteX16" fmla="*/ 40480 w 387083"/>
                  <a:gd name="connsiteY16" fmla="*/ 404589 h 510246"/>
                  <a:gd name="connsiteX17" fmla="*/ 30376 w 387083"/>
                  <a:gd name="connsiteY17" fmla="*/ 480365 h 510246"/>
                  <a:gd name="connsiteX18" fmla="*/ 56537 w 387083"/>
                  <a:gd name="connsiteY18" fmla="*/ 510246 h 510246"/>
                  <a:gd name="connsiteX19" fmla="*/ 330547 w 387083"/>
                  <a:gd name="connsiteY19" fmla="*/ 510246 h 510246"/>
                  <a:gd name="connsiteX20" fmla="*/ 356707 w 387083"/>
                  <a:gd name="connsiteY20" fmla="*/ 480366 h 510246"/>
                  <a:gd name="connsiteX21" fmla="*/ 346178 w 387083"/>
                  <a:gd name="connsiteY21" fmla="*/ 401391 h 510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87083" h="510246">
                    <a:moveTo>
                      <a:pt x="346178" y="401391"/>
                    </a:moveTo>
                    <a:cubicBezTo>
                      <a:pt x="344251" y="386939"/>
                      <a:pt x="335289" y="374382"/>
                      <a:pt x="322248" y="367862"/>
                    </a:cubicBezTo>
                    <a:lnTo>
                      <a:pt x="303298" y="358387"/>
                    </a:lnTo>
                    <a:cubicBezTo>
                      <a:pt x="300476" y="356975"/>
                      <a:pt x="297239" y="358228"/>
                      <a:pt x="295858" y="360906"/>
                    </a:cubicBezTo>
                    <a:lnTo>
                      <a:pt x="286310" y="357392"/>
                    </a:lnTo>
                    <a:cubicBezTo>
                      <a:pt x="352143" y="339458"/>
                      <a:pt x="387083" y="307907"/>
                      <a:pt x="387083" y="307907"/>
                    </a:cubicBezTo>
                    <a:cubicBezTo>
                      <a:pt x="352444" y="240277"/>
                      <a:pt x="361791" y="137459"/>
                      <a:pt x="334299" y="79176"/>
                    </a:cubicBezTo>
                    <a:cubicBezTo>
                      <a:pt x="306807" y="20894"/>
                      <a:pt x="255123" y="0"/>
                      <a:pt x="193542" y="0"/>
                    </a:cubicBezTo>
                    <a:cubicBezTo>
                      <a:pt x="131960" y="0"/>
                      <a:pt x="80276" y="20894"/>
                      <a:pt x="52784" y="79176"/>
                    </a:cubicBezTo>
                    <a:cubicBezTo>
                      <a:pt x="25292" y="137459"/>
                      <a:pt x="34640" y="240277"/>
                      <a:pt x="0" y="307907"/>
                    </a:cubicBezTo>
                    <a:cubicBezTo>
                      <a:pt x="0" y="307907"/>
                      <a:pt x="34941" y="339457"/>
                      <a:pt x="100775" y="357391"/>
                    </a:cubicBezTo>
                    <a:lnTo>
                      <a:pt x="91227" y="360904"/>
                    </a:lnTo>
                    <a:cubicBezTo>
                      <a:pt x="89862" y="358224"/>
                      <a:pt x="86631" y="356963"/>
                      <a:pt x="83813" y="358372"/>
                    </a:cubicBezTo>
                    <a:lnTo>
                      <a:pt x="66533" y="367012"/>
                    </a:lnTo>
                    <a:cubicBezTo>
                      <a:pt x="51787" y="374385"/>
                      <a:pt x="42833" y="386939"/>
                      <a:pt x="40907" y="401390"/>
                    </a:cubicBezTo>
                    <a:lnTo>
                      <a:pt x="40480" y="404588"/>
                    </a:lnTo>
                    <a:cubicBezTo>
                      <a:pt x="40480" y="404589"/>
                      <a:pt x="40480" y="404589"/>
                      <a:pt x="40480" y="404589"/>
                    </a:cubicBezTo>
                    <a:lnTo>
                      <a:pt x="30376" y="480365"/>
                    </a:lnTo>
                    <a:cubicBezTo>
                      <a:pt x="28267" y="496188"/>
                      <a:pt x="40576" y="510246"/>
                      <a:pt x="56537" y="510246"/>
                    </a:cubicBezTo>
                    <a:lnTo>
                      <a:pt x="330547" y="510246"/>
                    </a:lnTo>
                    <a:cubicBezTo>
                      <a:pt x="346509" y="510246"/>
                      <a:pt x="358817" y="496188"/>
                      <a:pt x="356707" y="480366"/>
                    </a:cubicBezTo>
                    <a:lnTo>
                      <a:pt x="346178" y="401391"/>
                    </a:lnTo>
                    <a:close/>
                  </a:path>
                </a:pathLst>
              </a:custGeom>
              <a:solidFill>
                <a:srgbClr val="FFD7A3"/>
              </a:solidFill>
              <a:ln w="1088" cap="flat">
                <a:noFill/>
                <a:prstDash val="solid"/>
                <a:miter/>
              </a:ln>
            </p:spPr>
            <p:txBody>
              <a:bodyPr rtlCol="0" anchor="ctr"/>
              <a:lstStyle/>
              <a:p>
                <a:endParaRPr lang="en-US"/>
              </a:p>
            </p:txBody>
          </p:sp>
          <p:sp>
            <p:nvSpPr>
              <p:cNvPr id="55" name="Freihandform 54">
                <a:extLst>
                  <a:ext uri="{FF2B5EF4-FFF2-40B4-BE49-F238E27FC236}">
                    <a16:creationId xmlns:a16="http://schemas.microsoft.com/office/drawing/2014/main" id="{EB8FF1F5-CD24-121C-9028-9F44FC0830D8}"/>
                  </a:ext>
                </a:extLst>
              </p:cNvPr>
              <p:cNvSpPr/>
              <p:nvPr/>
            </p:nvSpPr>
            <p:spPr>
              <a:xfrm>
                <a:off x="1961369" y="668054"/>
                <a:ext cx="387083" cy="369488"/>
              </a:xfrm>
              <a:custGeom>
                <a:avLst/>
                <a:gdLst>
                  <a:gd name="connsiteX0" fmla="*/ 334299 w 387083"/>
                  <a:gd name="connsiteY0" fmla="*/ 79176 h 369488"/>
                  <a:gd name="connsiteX1" fmla="*/ 193542 w 387083"/>
                  <a:gd name="connsiteY1" fmla="*/ 0 h 369488"/>
                  <a:gd name="connsiteX2" fmla="*/ 52784 w 387083"/>
                  <a:gd name="connsiteY2" fmla="*/ 79176 h 369488"/>
                  <a:gd name="connsiteX3" fmla="*/ 0 w 387083"/>
                  <a:gd name="connsiteY3" fmla="*/ 307907 h 369488"/>
                  <a:gd name="connsiteX4" fmla="*/ 193542 w 387083"/>
                  <a:gd name="connsiteY4" fmla="*/ 369488 h 369488"/>
                  <a:gd name="connsiteX5" fmla="*/ 387083 w 387083"/>
                  <a:gd name="connsiteY5" fmla="*/ 307907 h 369488"/>
                  <a:gd name="connsiteX6" fmla="*/ 334299 w 387083"/>
                  <a:gd name="connsiteY6" fmla="*/ 79176 h 36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7083" h="369488">
                    <a:moveTo>
                      <a:pt x="334299" y="79176"/>
                    </a:moveTo>
                    <a:cubicBezTo>
                      <a:pt x="306807" y="20894"/>
                      <a:pt x="255123" y="0"/>
                      <a:pt x="193542" y="0"/>
                    </a:cubicBezTo>
                    <a:cubicBezTo>
                      <a:pt x="131960" y="0"/>
                      <a:pt x="80276" y="20894"/>
                      <a:pt x="52784" y="79176"/>
                    </a:cubicBezTo>
                    <a:cubicBezTo>
                      <a:pt x="25292" y="137459"/>
                      <a:pt x="34640" y="240277"/>
                      <a:pt x="0" y="307907"/>
                    </a:cubicBezTo>
                    <a:cubicBezTo>
                      <a:pt x="0" y="307907"/>
                      <a:pt x="68179" y="369488"/>
                      <a:pt x="193542" y="369488"/>
                    </a:cubicBezTo>
                    <a:cubicBezTo>
                      <a:pt x="318904" y="369488"/>
                      <a:pt x="387083" y="307907"/>
                      <a:pt x="387083" y="307907"/>
                    </a:cubicBezTo>
                    <a:cubicBezTo>
                      <a:pt x="352444" y="240277"/>
                      <a:pt x="361791" y="137459"/>
                      <a:pt x="334299" y="79176"/>
                    </a:cubicBezTo>
                    <a:close/>
                  </a:path>
                </a:pathLst>
              </a:custGeom>
              <a:solidFill>
                <a:srgbClr val="9D6E48"/>
              </a:solidFill>
              <a:ln w="1088" cap="flat">
                <a:noFill/>
                <a:prstDash val="solid"/>
                <a:miter/>
              </a:ln>
            </p:spPr>
            <p:txBody>
              <a:bodyPr rtlCol="0" anchor="ctr"/>
              <a:lstStyle/>
              <a:p>
                <a:endParaRPr lang="en-US"/>
              </a:p>
            </p:txBody>
          </p:sp>
          <p:sp>
            <p:nvSpPr>
              <p:cNvPr id="56" name="Freihandform 55">
                <a:extLst>
                  <a:ext uri="{FF2B5EF4-FFF2-40B4-BE49-F238E27FC236}">
                    <a16:creationId xmlns:a16="http://schemas.microsoft.com/office/drawing/2014/main" id="{08ED039D-A88E-9675-A46B-8D3BAD308ABD}"/>
                  </a:ext>
                </a:extLst>
              </p:cNvPr>
              <p:cNvSpPr/>
              <p:nvPr/>
            </p:nvSpPr>
            <p:spPr>
              <a:xfrm>
                <a:off x="1961369" y="668054"/>
                <a:ext cx="210187" cy="365380"/>
              </a:xfrm>
              <a:custGeom>
                <a:avLst/>
                <a:gdLst>
                  <a:gd name="connsiteX0" fmla="*/ 140758 w 210187"/>
                  <a:gd name="connsiteY0" fmla="*/ 157253 h 365380"/>
                  <a:gd name="connsiteX1" fmla="*/ 210187 w 210187"/>
                  <a:gd name="connsiteY1" fmla="*/ 605 h 365380"/>
                  <a:gd name="connsiteX2" fmla="*/ 193542 w 210187"/>
                  <a:gd name="connsiteY2" fmla="*/ 0 h 365380"/>
                  <a:gd name="connsiteX3" fmla="*/ 52784 w 210187"/>
                  <a:gd name="connsiteY3" fmla="*/ 79176 h 365380"/>
                  <a:gd name="connsiteX4" fmla="*/ 0 w 210187"/>
                  <a:gd name="connsiteY4" fmla="*/ 307907 h 365380"/>
                  <a:gd name="connsiteX5" fmla="*/ 140758 w 210187"/>
                  <a:gd name="connsiteY5" fmla="*/ 365380 h 365380"/>
                  <a:gd name="connsiteX6" fmla="*/ 140758 w 210187"/>
                  <a:gd name="connsiteY6" fmla="*/ 157253 h 365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187" h="365380">
                    <a:moveTo>
                      <a:pt x="140758" y="157253"/>
                    </a:moveTo>
                    <a:cubicBezTo>
                      <a:pt x="140758" y="95671"/>
                      <a:pt x="163750" y="38166"/>
                      <a:pt x="210187" y="605"/>
                    </a:cubicBezTo>
                    <a:cubicBezTo>
                      <a:pt x="204719" y="241"/>
                      <a:pt x="199188" y="0"/>
                      <a:pt x="193542" y="0"/>
                    </a:cubicBezTo>
                    <a:cubicBezTo>
                      <a:pt x="131960" y="0"/>
                      <a:pt x="80276" y="20894"/>
                      <a:pt x="52784" y="79176"/>
                    </a:cubicBezTo>
                    <a:cubicBezTo>
                      <a:pt x="25292" y="137459"/>
                      <a:pt x="34640" y="240277"/>
                      <a:pt x="0" y="307907"/>
                    </a:cubicBezTo>
                    <a:cubicBezTo>
                      <a:pt x="0" y="307907"/>
                      <a:pt x="49959" y="351778"/>
                      <a:pt x="140758" y="365380"/>
                    </a:cubicBezTo>
                    <a:cubicBezTo>
                      <a:pt x="140758" y="365381"/>
                      <a:pt x="140758" y="205638"/>
                      <a:pt x="140758" y="157253"/>
                    </a:cubicBezTo>
                    <a:close/>
                  </a:path>
                </a:pathLst>
              </a:custGeom>
              <a:solidFill>
                <a:srgbClr val="8D5F3D"/>
              </a:solidFill>
              <a:ln w="1088" cap="flat">
                <a:noFill/>
                <a:prstDash val="solid"/>
                <a:miter/>
              </a:ln>
            </p:spPr>
            <p:txBody>
              <a:bodyPr rtlCol="0" anchor="ctr"/>
              <a:lstStyle/>
              <a:p>
                <a:endParaRPr lang="en-US"/>
              </a:p>
            </p:txBody>
          </p:sp>
          <p:grpSp>
            <p:nvGrpSpPr>
              <p:cNvPr id="57" name="Grafik 27">
                <a:extLst>
                  <a:ext uri="{FF2B5EF4-FFF2-40B4-BE49-F238E27FC236}">
                    <a16:creationId xmlns:a16="http://schemas.microsoft.com/office/drawing/2014/main" id="{1D5B2867-CFFB-BFA0-629F-41B097B8C241}"/>
                  </a:ext>
                </a:extLst>
              </p:cNvPr>
              <p:cNvGrpSpPr/>
              <p:nvPr/>
            </p:nvGrpSpPr>
            <p:grpSpPr>
              <a:xfrm>
                <a:off x="1991510" y="940771"/>
                <a:ext cx="326802" cy="237528"/>
                <a:chOff x="1991510" y="940771"/>
                <a:chExt cx="326802" cy="237528"/>
              </a:xfrm>
            </p:grpSpPr>
            <p:sp>
              <p:nvSpPr>
                <p:cNvPr id="75" name="Freihandform 74">
                  <a:extLst>
                    <a:ext uri="{FF2B5EF4-FFF2-40B4-BE49-F238E27FC236}">
                      <a16:creationId xmlns:a16="http://schemas.microsoft.com/office/drawing/2014/main" id="{970D5F56-1C0C-EB2B-D39A-6C24CCBFD9F2}"/>
                    </a:ext>
                  </a:extLst>
                </p:cNvPr>
                <p:cNvSpPr/>
                <p:nvPr/>
              </p:nvSpPr>
              <p:spPr>
                <a:xfrm>
                  <a:off x="1991510" y="940771"/>
                  <a:ext cx="326802" cy="237528"/>
                </a:xfrm>
                <a:custGeom>
                  <a:avLst/>
                  <a:gdLst>
                    <a:gd name="connsiteX0" fmla="*/ 316463 w 326802"/>
                    <a:gd name="connsiteY0" fmla="*/ 131873 h 237528"/>
                    <a:gd name="connsiteX1" fmla="*/ 288051 w 326802"/>
                    <a:gd name="connsiteY1" fmla="*/ 96406 h 237528"/>
                    <a:gd name="connsiteX2" fmla="*/ 228216 w 326802"/>
                    <a:gd name="connsiteY2" fmla="*/ 74390 h 237528"/>
                    <a:gd name="connsiteX3" fmla="*/ 216185 w 326802"/>
                    <a:gd name="connsiteY3" fmla="*/ 57698 h 237528"/>
                    <a:gd name="connsiteX4" fmla="*/ 216185 w 326802"/>
                    <a:gd name="connsiteY4" fmla="*/ 0 h 237528"/>
                    <a:gd name="connsiteX5" fmla="*/ 110617 w 326802"/>
                    <a:gd name="connsiteY5" fmla="*/ 0 h 237528"/>
                    <a:gd name="connsiteX6" fmla="*/ 110617 w 326802"/>
                    <a:gd name="connsiteY6" fmla="*/ 57697 h 237528"/>
                    <a:gd name="connsiteX7" fmla="*/ 98587 w 326802"/>
                    <a:gd name="connsiteY7" fmla="*/ 74389 h 237528"/>
                    <a:gd name="connsiteX8" fmla="*/ 38752 w 326802"/>
                    <a:gd name="connsiteY8" fmla="*/ 96405 h 237528"/>
                    <a:gd name="connsiteX9" fmla="*/ 10340 w 326802"/>
                    <a:gd name="connsiteY9" fmla="*/ 131872 h 237528"/>
                    <a:gd name="connsiteX10" fmla="*/ 236 w 326802"/>
                    <a:gd name="connsiteY10" fmla="*/ 207648 h 237528"/>
                    <a:gd name="connsiteX11" fmla="*/ 26396 w 326802"/>
                    <a:gd name="connsiteY11" fmla="*/ 237528 h 237528"/>
                    <a:gd name="connsiteX12" fmla="*/ 300407 w 326802"/>
                    <a:gd name="connsiteY12" fmla="*/ 237528 h 237528"/>
                    <a:gd name="connsiteX13" fmla="*/ 326567 w 326802"/>
                    <a:gd name="connsiteY13" fmla="*/ 207648 h 237528"/>
                    <a:gd name="connsiteX14" fmla="*/ 316463 w 326802"/>
                    <a:gd name="connsiteY14" fmla="*/ 131873 h 23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6802" h="237528">
                      <a:moveTo>
                        <a:pt x="316463" y="131873"/>
                      </a:moveTo>
                      <a:cubicBezTo>
                        <a:pt x="314305" y="115695"/>
                        <a:pt x="303368" y="102042"/>
                        <a:pt x="288051" y="96406"/>
                      </a:cubicBezTo>
                      <a:lnTo>
                        <a:pt x="228216" y="74390"/>
                      </a:lnTo>
                      <a:cubicBezTo>
                        <a:pt x="221032" y="71995"/>
                        <a:pt x="216185" y="65272"/>
                        <a:pt x="216185" y="57698"/>
                      </a:cubicBezTo>
                      <a:lnTo>
                        <a:pt x="216185" y="0"/>
                      </a:lnTo>
                      <a:lnTo>
                        <a:pt x="110617" y="0"/>
                      </a:lnTo>
                      <a:lnTo>
                        <a:pt x="110617" y="57697"/>
                      </a:lnTo>
                      <a:cubicBezTo>
                        <a:pt x="110617" y="65271"/>
                        <a:pt x="105771" y="71994"/>
                        <a:pt x="98587" y="74389"/>
                      </a:cubicBezTo>
                      <a:lnTo>
                        <a:pt x="38752" y="96405"/>
                      </a:lnTo>
                      <a:cubicBezTo>
                        <a:pt x="23434" y="102040"/>
                        <a:pt x="12497" y="115694"/>
                        <a:pt x="10340" y="131872"/>
                      </a:cubicBezTo>
                      <a:lnTo>
                        <a:pt x="236" y="207648"/>
                      </a:lnTo>
                      <a:cubicBezTo>
                        <a:pt x="-1873" y="223470"/>
                        <a:pt x="10435" y="237528"/>
                        <a:pt x="26396" y="237528"/>
                      </a:cubicBezTo>
                      <a:lnTo>
                        <a:pt x="300407" y="237528"/>
                      </a:lnTo>
                      <a:cubicBezTo>
                        <a:pt x="316368" y="237528"/>
                        <a:pt x="328677" y="223470"/>
                        <a:pt x="326567" y="207648"/>
                      </a:cubicBezTo>
                      <a:lnTo>
                        <a:pt x="316463" y="131873"/>
                      </a:lnTo>
                      <a:close/>
                    </a:path>
                  </a:pathLst>
                </a:custGeom>
                <a:solidFill>
                  <a:srgbClr val="FFD7A3"/>
                </a:solidFill>
                <a:ln w="1088" cap="flat">
                  <a:noFill/>
                  <a:prstDash val="solid"/>
                  <a:miter/>
                </a:ln>
              </p:spPr>
              <p:txBody>
                <a:bodyPr rtlCol="0" anchor="ctr"/>
                <a:lstStyle/>
                <a:p>
                  <a:endParaRPr lang="en-US"/>
                </a:p>
              </p:txBody>
            </p:sp>
            <p:sp>
              <p:nvSpPr>
                <p:cNvPr id="76" name="Freihandform 75">
                  <a:extLst>
                    <a:ext uri="{FF2B5EF4-FFF2-40B4-BE49-F238E27FC236}">
                      <a16:creationId xmlns:a16="http://schemas.microsoft.com/office/drawing/2014/main" id="{B13E7613-DDEC-79C6-8783-4669D0B4E4EB}"/>
                    </a:ext>
                  </a:extLst>
                </p:cNvPr>
                <p:cNvSpPr/>
                <p:nvPr/>
              </p:nvSpPr>
              <p:spPr>
                <a:xfrm>
                  <a:off x="2093603" y="969363"/>
                  <a:ext cx="114091" cy="46048"/>
                </a:xfrm>
                <a:custGeom>
                  <a:avLst/>
                  <a:gdLst>
                    <a:gd name="connsiteX0" fmla="*/ 8524 w 114091"/>
                    <a:gd name="connsiteY0" fmla="*/ 29107 h 46048"/>
                    <a:gd name="connsiteX1" fmla="*/ 8473 w 114091"/>
                    <a:gd name="connsiteY1" fmla="*/ 30384 h 46048"/>
                    <a:gd name="connsiteX2" fmla="*/ 8405 w 114091"/>
                    <a:gd name="connsiteY2" fmla="*/ 31038 h 46048"/>
                    <a:gd name="connsiteX3" fmla="*/ 8342 w 114091"/>
                    <a:gd name="connsiteY3" fmla="*/ 31564 h 46048"/>
                    <a:gd name="connsiteX4" fmla="*/ 8168 w 114091"/>
                    <a:gd name="connsiteY4" fmla="*/ 32566 h 46048"/>
                    <a:gd name="connsiteX5" fmla="*/ 8164 w 114091"/>
                    <a:gd name="connsiteY5" fmla="*/ 32586 h 46048"/>
                    <a:gd name="connsiteX6" fmla="*/ 0 w 114091"/>
                    <a:gd name="connsiteY6" fmla="*/ 44175 h 46048"/>
                    <a:gd name="connsiteX7" fmla="*/ 114092 w 114091"/>
                    <a:gd name="connsiteY7" fmla="*/ 733 h 46048"/>
                    <a:gd name="connsiteX8" fmla="*/ 8524 w 114091"/>
                    <a:gd name="connsiteY8" fmla="*/ 0 h 46048"/>
                    <a:gd name="connsiteX9" fmla="*/ 8524 w 114091"/>
                    <a:gd name="connsiteY9" fmla="*/ 29107 h 46048"/>
                    <a:gd name="connsiteX10" fmla="*/ 8524 w 114091"/>
                    <a:gd name="connsiteY10" fmla="*/ 29107 h 46048"/>
                    <a:gd name="connsiteX11" fmla="*/ 8524 w 114091"/>
                    <a:gd name="connsiteY11" fmla="*/ 29107 h 4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4091" h="46048">
                      <a:moveTo>
                        <a:pt x="8524" y="29107"/>
                      </a:moveTo>
                      <a:cubicBezTo>
                        <a:pt x="8524" y="29537"/>
                        <a:pt x="8505" y="29962"/>
                        <a:pt x="8473" y="30384"/>
                      </a:cubicBezTo>
                      <a:cubicBezTo>
                        <a:pt x="8458" y="30604"/>
                        <a:pt x="8429" y="30819"/>
                        <a:pt x="8405" y="31038"/>
                      </a:cubicBezTo>
                      <a:cubicBezTo>
                        <a:pt x="8385" y="31214"/>
                        <a:pt x="8367" y="31390"/>
                        <a:pt x="8342" y="31564"/>
                      </a:cubicBezTo>
                      <a:cubicBezTo>
                        <a:pt x="8295" y="31901"/>
                        <a:pt x="8234" y="32233"/>
                        <a:pt x="8168" y="32566"/>
                      </a:cubicBezTo>
                      <a:cubicBezTo>
                        <a:pt x="8167" y="32572"/>
                        <a:pt x="8166" y="32580"/>
                        <a:pt x="8164" y="32586"/>
                      </a:cubicBezTo>
                      <a:cubicBezTo>
                        <a:pt x="7187" y="37425"/>
                        <a:pt x="4219" y="41635"/>
                        <a:pt x="0" y="44175"/>
                      </a:cubicBezTo>
                      <a:cubicBezTo>
                        <a:pt x="73594" y="56888"/>
                        <a:pt x="114092" y="733"/>
                        <a:pt x="114092" y="733"/>
                      </a:cubicBezTo>
                      <a:lnTo>
                        <a:pt x="8524" y="0"/>
                      </a:lnTo>
                      <a:lnTo>
                        <a:pt x="8524" y="29107"/>
                      </a:lnTo>
                      <a:lnTo>
                        <a:pt x="8524" y="29107"/>
                      </a:lnTo>
                      <a:lnTo>
                        <a:pt x="8524" y="29107"/>
                      </a:lnTo>
                      <a:close/>
                    </a:path>
                  </a:pathLst>
                </a:custGeom>
                <a:solidFill>
                  <a:srgbClr val="FDC88E"/>
                </a:solidFill>
                <a:ln w="1088" cap="flat">
                  <a:noFill/>
                  <a:prstDash val="solid"/>
                  <a:miter/>
                </a:ln>
              </p:spPr>
              <p:txBody>
                <a:bodyPr rtlCol="0" anchor="ctr"/>
                <a:lstStyle/>
                <a:p>
                  <a:endParaRPr lang="en-US"/>
                </a:p>
              </p:txBody>
            </p:sp>
          </p:grpSp>
          <p:sp>
            <p:nvSpPr>
              <p:cNvPr id="58" name="Freihandform 57">
                <a:extLst>
                  <a:ext uri="{FF2B5EF4-FFF2-40B4-BE49-F238E27FC236}">
                    <a16:creationId xmlns:a16="http://schemas.microsoft.com/office/drawing/2014/main" id="{EA49A5DB-C1E1-B7FE-F1CC-A7BBD2491EB6}"/>
                  </a:ext>
                </a:extLst>
              </p:cNvPr>
              <p:cNvSpPr/>
              <p:nvPr/>
            </p:nvSpPr>
            <p:spPr>
              <a:xfrm>
                <a:off x="2005356" y="782419"/>
                <a:ext cx="299109" cy="202338"/>
              </a:xfrm>
              <a:custGeom>
                <a:avLst/>
                <a:gdLst>
                  <a:gd name="connsiteX0" fmla="*/ 272718 w 299109"/>
                  <a:gd name="connsiteY0" fmla="*/ 61581 h 202338"/>
                  <a:gd name="connsiteX1" fmla="*/ 272718 w 299109"/>
                  <a:gd name="connsiteY1" fmla="*/ 43987 h 202338"/>
                  <a:gd name="connsiteX2" fmla="*/ 228731 w 299109"/>
                  <a:gd name="connsiteY2" fmla="*/ 0 h 202338"/>
                  <a:gd name="connsiteX3" fmla="*/ 70379 w 299109"/>
                  <a:gd name="connsiteY3" fmla="*/ 0 h 202338"/>
                  <a:gd name="connsiteX4" fmla="*/ 26392 w 299109"/>
                  <a:gd name="connsiteY4" fmla="*/ 43987 h 202338"/>
                  <a:gd name="connsiteX5" fmla="*/ 26392 w 299109"/>
                  <a:gd name="connsiteY5" fmla="*/ 61581 h 202338"/>
                  <a:gd name="connsiteX6" fmla="*/ 0 w 299109"/>
                  <a:gd name="connsiteY6" fmla="*/ 87973 h 202338"/>
                  <a:gd name="connsiteX7" fmla="*/ 26392 w 299109"/>
                  <a:gd name="connsiteY7" fmla="*/ 114365 h 202338"/>
                  <a:gd name="connsiteX8" fmla="*/ 26392 w 299109"/>
                  <a:gd name="connsiteY8" fmla="*/ 123163 h 202338"/>
                  <a:gd name="connsiteX9" fmla="*/ 58874 w 299109"/>
                  <a:gd name="connsiteY9" fmla="*/ 171887 h 202338"/>
                  <a:gd name="connsiteX10" fmla="*/ 115717 w 299109"/>
                  <a:gd name="connsiteY10" fmla="*/ 195572 h 202338"/>
                  <a:gd name="connsiteX11" fmla="*/ 149554 w 299109"/>
                  <a:gd name="connsiteY11" fmla="*/ 202339 h 202338"/>
                  <a:gd name="connsiteX12" fmla="*/ 149554 w 299109"/>
                  <a:gd name="connsiteY12" fmla="*/ 202339 h 202338"/>
                  <a:gd name="connsiteX13" fmla="*/ 183389 w 299109"/>
                  <a:gd name="connsiteY13" fmla="*/ 195572 h 202338"/>
                  <a:gd name="connsiteX14" fmla="*/ 240236 w 299109"/>
                  <a:gd name="connsiteY14" fmla="*/ 171886 h 202338"/>
                  <a:gd name="connsiteX15" fmla="*/ 272718 w 299109"/>
                  <a:gd name="connsiteY15" fmla="*/ 123163 h 202338"/>
                  <a:gd name="connsiteX16" fmla="*/ 272718 w 299109"/>
                  <a:gd name="connsiteY16" fmla="*/ 114365 h 202338"/>
                  <a:gd name="connsiteX17" fmla="*/ 299110 w 299109"/>
                  <a:gd name="connsiteY17" fmla="*/ 87973 h 202338"/>
                  <a:gd name="connsiteX18" fmla="*/ 272718 w 299109"/>
                  <a:gd name="connsiteY18" fmla="*/ 61581 h 20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9109" h="202338">
                    <a:moveTo>
                      <a:pt x="272718" y="61581"/>
                    </a:moveTo>
                    <a:lnTo>
                      <a:pt x="272718" y="43987"/>
                    </a:lnTo>
                    <a:cubicBezTo>
                      <a:pt x="272718" y="19694"/>
                      <a:pt x="253024" y="0"/>
                      <a:pt x="228731" y="0"/>
                    </a:cubicBezTo>
                    <a:lnTo>
                      <a:pt x="70379" y="0"/>
                    </a:lnTo>
                    <a:cubicBezTo>
                      <a:pt x="46086" y="0"/>
                      <a:pt x="26392" y="19694"/>
                      <a:pt x="26392" y="43987"/>
                    </a:cubicBezTo>
                    <a:lnTo>
                      <a:pt x="26392" y="61581"/>
                    </a:lnTo>
                    <a:cubicBezTo>
                      <a:pt x="11816" y="61581"/>
                      <a:pt x="0" y="73398"/>
                      <a:pt x="0" y="87973"/>
                    </a:cubicBezTo>
                    <a:cubicBezTo>
                      <a:pt x="0" y="102550"/>
                      <a:pt x="11816" y="114365"/>
                      <a:pt x="26392" y="114365"/>
                    </a:cubicBezTo>
                    <a:lnTo>
                      <a:pt x="26392" y="123163"/>
                    </a:lnTo>
                    <a:cubicBezTo>
                      <a:pt x="26392" y="144471"/>
                      <a:pt x="39204" y="163690"/>
                      <a:pt x="58874" y="171887"/>
                    </a:cubicBezTo>
                    <a:lnTo>
                      <a:pt x="115717" y="195572"/>
                    </a:lnTo>
                    <a:cubicBezTo>
                      <a:pt x="126439" y="200040"/>
                      <a:pt x="137939" y="202339"/>
                      <a:pt x="149554" y="202339"/>
                    </a:cubicBezTo>
                    <a:lnTo>
                      <a:pt x="149554" y="202339"/>
                    </a:lnTo>
                    <a:cubicBezTo>
                      <a:pt x="161168" y="202339"/>
                      <a:pt x="172668" y="200038"/>
                      <a:pt x="183389" y="195572"/>
                    </a:cubicBezTo>
                    <a:lnTo>
                      <a:pt x="240236" y="171886"/>
                    </a:lnTo>
                    <a:cubicBezTo>
                      <a:pt x="259905" y="163691"/>
                      <a:pt x="272718" y="144472"/>
                      <a:pt x="272718" y="123163"/>
                    </a:cubicBezTo>
                    <a:lnTo>
                      <a:pt x="272718" y="114365"/>
                    </a:lnTo>
                    <a:cubicBezTo>
                      <a:pt x="287294" y="114365"/>
                      <a:pt x="299110" y="102550"/>
                      <a:pt x="299110" y="87973"/>
                    </a:cubicBezTo>
                    <a:cubicBezTo>
                      <a:pt x="299110" y="73397"/>
                      <a:pt x="287294" y="61581"/>
                      <a:pt x="272718" y="61581"/>
                    </a:cubicBezTo>
                    <a:close/>
                  </a:path>
                </a:pathLst>
              </a:custGeom>
              <a:solidFill>
                <a:srgbClr val="FFE1B2"/>
              </a:solidFill>
              <a:ln w="1088" cap="flat">
                <a:noFill/>
                <a:prstDash val="solid"/>
                <a:miter/>
              </a:ln>
            </p:spPr>
            <p:txBody>
              <a:bodyPr rtlCol="0" anchor="ctr"/>
              <a:lstStyle/>
              <a:p>
                <a:endParaRPr lang="en-US"/>
              </a:p>
            </p:txBody>
          </p:sp>
          <p:sp>
            <p:nvSpPr>
              <p:cNvPr id="59" name="Freihandform 58">
                <a:extLst>
                  <a:ext uri="{FF2B5EF4-FFF2-40B4-BE49-F238E27FC236}">
                    <a16:creationId xmlns:a16="http://schemas.microsoft.com/office/drawing/2014/main" id="{A10D3D60-C112-FA02-A11F-C1F9734AB876}"/>
                  </a:ext>
                </a:extLst>
              </p:cNvPr>
              <p:cNvSpPr/>
              <p:nvPr/>
            </p:nvSpPr>
            <p:spPr>
              <a:xfrm>
                <a:off x="2005356" y="785718"/>
                <a:ext cx="226531" cy="195295"/>
              </a:xfrm>
              <a:custGeom>
                <a:avLst/>
                <a:gdLst>
                  <a:gd name="connsiteX0" fmla="*/ 226532 w 226531"/>
                  <a:gd name="connsiteY0" fmla="*/ 22681 h 195295"/>
                  <a:gd name="connsiteX1" fmla="*/ 226532 w 226531"/>
                  <a:gd name="connsiteY1" fmla="*/ 0 h 195295"/>
                  <a:gd name="connsiteX2" fmla="*/ 53676 w 226531"/>
                  <a:gd name="connsiteY2" fmla="*/ 0 h 195295"/>
                  <a:gd name="connsiteX3" fmla="*/ 26392 w 226531"/>
                  <a:gd name="connsiteY3" fmla="*/ 40688 h 195295"/>
                  <a:gd name="connsiteX4" fmla="*/ 26392 w 226531"/>
                  <a:gd name="connsiteY4" fmla="*/ 58282 h 195295"/>
                  <a:gd name="connsiteX5" fmla="*/ 0 w 226531"/>
                  <a:gd name="connsiteY5" fmla="*/ 84674 h 195295"/>
                  <a:gd name="connsiteX6" fmla="*/ 26392 w 226531"/>
                  <a:gd name="connsiteY6" fmla="*/ 111066 h 195295"/>
                  <a:gd name="connsiteX7" fmla="*/ 26392 w 226531"/>
                  <a:gd name="connsiteY7" fmla="*/ 119864 h 195295"/>
                  <a:gd name="connsiteX8" fmla="*/ 58874 w 226531"/>
                  <a:gd name="connsiteY8" fmla="*/ 168588 h 195295"/>
                  <a:gd name="connsiteX9" fmla="*/ 115716 w 226531"/>
                  <a:gd name="connsiteY9" fmla="*/ 192273 h 195295"/>
                  <a:gd name="connsiteX10" fmla="*/ 124213 w 226531"/>
                  <a:gd name="connsiteY10" fmla="*/ 195296 h 195295"/>
                  <a:gd name="connsiteX11" fmla="*/ 72573 w 226531"/>
                  <a:gd name="connsiteY11" fmla="*/ 150350 h 195295"/>
                  <a:gd name="connsiteX12" fmla="*/ 61581 w 226531"/>
                  <a:gd name="connsiteY12" fmla="*/ 122171 h 195295"/>
                  <a:gd name="connsiteX13" fmla="*/ 61581 w 226531"/>
                  <a:gd name="connsiteY13" fmla="*/ 58159 h 195295"/>
                  <a:gd name="connsiteX14" fmla="*/ 226532 w 226531"/>
                  <a:gd name="connsiteY14" fmla="*/ 22681 h 195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6531" h="195295">
                    <a:moveTo>
                      <a:pt x="226532" y="22681"/>
                    </a:moveTo>
                    <a:lnTo>
                      <a:pt x="226532" y="0"/>
                    </a:lnTo>
                    <a:lnTo>
                      <a:pt x="53676" y="0"/>
                    </a:lnTo>
                    <a:cubicBezTo>
                      <a:pt x="37669" y="6577"/>
                      <a:pt x="26392" y="22310"/>
                      <a:pt x="26392" y="40688"/>
                    </a:cubicBezTo>
                    <a:lnTo>
                      <a:pt x="26392" y="58282"/>
                    </a:lnTo>
                    <a:cubicBezTo>
                      <a:pt x="11816" y="58282"/>
                      <a:pt x="0" y="70098"/>
                      <a:pt x="0" y="84674"/>
                    </a:cubicBezTo>
                    <a:cubicBezTo>
                      <a:pt x="0" y="99251"/>
                      <a:pt x="11816" y="111066"/>
                      <a:pt x="26392" y="111066"/>
                    </a:cubicBezTo>
                    <a:lnTo>
                      <a:pt x="26392" y="119864"/>
                    </a:lnTo>
                    <a:cubicBezTo>
                      <a:pt x="26392" y="141173"/>
                      <a:pt x="39204" y="160392"/>
                      <a:pt x="58874" y="168588"/>
                    </a:cubicBezTo>
                    <a:lnTo>
                      <a:pt x="115716" y="192273"/>
                    </a:lnTo>
                    <a:cubicBezTo>
                      <a:pt x="118498" y="193432"/>
                      <a:pt x="121337" y="194430"/>
                      <a:pt x="124213" y="195296"/>
                    </a:cubicBezTo>
                    <a:cubicBezTo>
                      <a:pt x="99092" y="176919"/>
                      <a:pt x="82371" y="160854"/>
                      <a:pt x="72573" y="150350"/>
                    </a:cubicBezTo>
                    <a:cubicBezTo>
                      <a:pt x="65445" y="142707"/>
                      <a:pt x="61581" y="132622"/>
                      <a:pt x="61581" y="122171"/>
                    </a:cubicBezTo>
                    <a:lnTo>
                      <a:pt x="61581" y="58159"/>
                    </a:lnTo>
                    <a:cubicBezTo>
                      <a:pt x="89959" y="57461"/>
                      <a:pt x="179998" y="52858"/>
                      <a:pt x="226532" y="22681"/>
                    </a:cubicBezTo>
                    <a:close/>
                  </a:path>
                </a:pathLst>
              </a:custGeom>
              <a:solidFill>
                <a:srgbClr val="FFD7A3"/>
              </a:solidFill>
              <a:ln w="1088" cap="flat">
                <a:noFill/>
                <a:prstDash val="solid"/>
                <a:miter/>
              </a:ln>
            </p:spPr>
            <p:txBody>
              <a:bodyPr rtlCol="0" anchor="ctr"/>
              <a:lstStyle/>
              <a:p>
                <a:endParaRPr lang="en-US"/>
              </a:p>
            </p:txBody>
          </p:sp>
          <p:sp>
            <p:nvSpPr>
              <p:cNvPr id="60" name="Freihandform 59">
                <a:extLst>
                  <a:ext uri="{FF2B5EF4-FFF2-40B4-BE49-F238E27FC236}">
                    <a16:creationId xmlns:a16="http://schemas.microsoft.com/office/drawing/2014/main" id="{3FDB712A-2495-CEB2-4C1E-E57972A7D503}"/>
                  </a:ext>
                </a:extLst>
              </p:cNvPr>
              <p:cNvSpPr/>
              <p:nvPr/>
            </p:nvSpPr>
            <p:spPr>
              <a:xfrm>
                <a:off x="2084532" y="852798"/>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61" name="Freihandform 60">
                <a:extLst>
                  <a:ext uri="{FF2B5EF4-FFF2-40B4-BE49-F238E27FC236}">
                    <a16:creationId xmlns:a16="http://schemas.microsoft.com/office/drawing/2014/main" id="{03EACA60-2383-951E-8C4F-750F596E9D77}"/>
                  </a:ext>
                </a:extLst>
              </p:cNvPr>
              <p:cNvSpPr/>
              <p:nvPr/>
            </p:nvSpPr>
            <p:spPr>
              <a:xfrm>
                <a:off x="2207695" y="852798"/>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62" name="Freihandform 61">
                <a:extLst>
                  <a:ext uri="{FF2B5EF4-FFF2-40B4-BE49-F238E27FC236}">
                    <a16:creationId xmlns:a16="http://schemas.microsoft.com/office/drawing/2014/main" id="{98BFF2E8-82A5-54A1-D819-1193A755BBFB}"/>
                  </a:ext>
                </a:extLst>
              </p:cNvPr>
              <p:cNvSpPr/>
              <p:nvPr/>
            </p:nvSpPr>
            <p:spPr>
              <a:xfrm>
                <a:off x="2110922" y="914377"/>
                <a:ext cx="87975" cy="26634"/>
              </a:xfrm>
              <a:custGeom>
                <a:avLst/>
                <a:gdLst>
                  <a:gd name="connsiteX0" fmla="*/ 43988 w 87975"/>
                  <a:gd name="connsiteY0" fmla="*/ 26635 h 26634"/>
                  <a:gd name="connsiteX1" fmla="*/ 3850 w 87975"/>
                  <a:gd name="connsiteY1" fmla="*/ 16072 h 26634"/>
                  <a:gd name="connsiteX2" fmla="*/ 1527 w 87975"/>
                  <a:gd name="connsiteY2" fmla="*/ 3852 h 26634"/>
                  <a:gd name="connsiteX3" fmla="*/ 13747 w 87975"/>
                  <a:gd name="connsiteY3" fmla="*/ 1528 h 26634"/>
                  <a:gd name="connsiteX4" fmla="*/ 43988 w 87975"/>
                  <a:gd name="connsiteY4" fmla="*/ 9041 h 26634"/>
                  <a:gd name="connsiteX5" fmla="*/ 74229 w 87975"/>
                  <a:gd name="connsiteY5" fmla="*/ 1528 h 26634"/>
                  <a:gd name="connsiteX6" fmla="*/ 86450 w 87975"/>
                  <a:gd name="connsiteY6" fmla="*/ 3852 h 26634"/>
                  <a:gd name="connsiteX7" fmla="*/ 84126 w 87975"/>
                  <a:gd name="connsiteY7" fmla="*/ 16072 h 26634"/>
                  <a:gd name="connsiteX8" fmla="*/ 43988 w 87975"/>
                  <a:gd name="connsiteY8" fmla="*/ 26635 h 2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975" h="26634">
                    <a:moveTo>
                      <a:pt x="43988" y="26635"/>
                    </a:moveTo>
                    <a:cubicBezTo>
                      <a:pt x="28347" y="26635"/>
                      <a:pt x="13717" y="22786"/>
                      <a:pt x="3850" y="16072"/>
                    </a:cubicBezTo>
                    <a:cubicBezTo>
                      <a:pt x="-166" y="13341"/>
                      <a:pt x="-1211" y="7868"/>
                      <a:pt x="1527" y="3852"/>
                    </a:cubicBezTo>
                    <a:cubicBezTo>
                      <a:pt x="4254" y="-160"/>
                      <a:pt x="9731" y="-1205"/>
                      <a:pt x="13747" y="1528"/>
                    </a:cubicBezTo>
                    <a:cubicBezTo>
                      <a:pt x="20663" y="6231"/>
                      <a:pt x="31969" y="9041"/>
                      <a:pt x="43988" y="9041"/>
                    </a:cubicBezTo>
                    <a:cubicBezTo>
                      <a:pt x="56007" y="9041"/>
                      <a:pt x="67313" y="6231"/>
                      <a:pt x="74229" y="1528"/>
                    </a:cubicBezTo>
                    <a:cubicBezTo>
                      <a:pt x="78254" y="-1212"/>
                      <a:pt x="83718" y="-164"/>
                      <a:pt x="86450" y="3852"/>
                    </a:cubicBezTo>
                    <a:cubicBezTo>
                      <a:pt x="89186" y="7868"/>
                      <a:pt x="88142" y="13341"/>
                      <a:pt x="84126" y="16072"/>
                    </a:cubicBezTo>
                    <a:cubicBezTo>
                      <a:pt x="74260" y="22786"/>
                      <a:pt x="59629" y="26635"/>
                      <a:pt x="43988" y="26635"/>
                    </a:cubicBezTo>
                    <a:close/>
                  </a:path>
                </a:pathLst>
              </a:custGeom>
              <a:solidFill>
                <a:srgbClr val="E4B07B"/>
              </a:solidFill>
              <a:ln w="1088" cap="flat">
                <a:noFill/>
                <a:prstDash val="solid"/>
                <a:miter/>
              </a:ln>
            </p:spPr>
            <p:txBody>
              <a:bodyPr rtlCol="0" anchor="ctr"/>
              <a:lstStyle/>
              <a:p>
                <a:endParaRPr lang="en-US"/>
              </a:p>
            </p:txBody>
          </p:sp>
          <p:sp>
            <p:nvSpPr>
              <p:cNvPr id="63" name="Freihandform 62">
                <a:extLst>
                  <a:ext uri="{FF2B5EF4-FFF2-40B4-BE49-F238E27FC236}">
                    <a16:creationId xmlns:a16="http://schemas.microsoft.com/office/drawing/2014/main" id="{5B8E082B-4F90-206E-A59C-34107CFBA532}"/>
                  </a:ext>
                </a:extLst>
              </p:cNvPr>
              <p:cNvSpPr/>
              <p:nvPr/>
            </p:nvSpPr>
            <p:spPr>
              <a:xfrm>
                <a:off x="2043349" y="775821"/>
                <a:ext cx="194036" cy="51624"/>
              </a:xfrm>
              <a:custGeom>
                <a:avLst/>
                <a:gdLst>
                  <a:gd name="connsiteX0" fmla="*/ 5993 w 194036"/>
                  <a:gd name="connsiteY0" fmla="*/ 50585 h 51624"/>
                  <a:gd name="connsiteX1" fmla="*/ 93967 w 194036"/>
                  <a:gd name="connsiteY1" fmla="*/ 41787 h 51624"/>
                  <a:gd name="connsiteX2" fmla="*/ 111561 w 194036"/>
                  <a:gd name="connsiteY2" fmla="*/ 10997 h 51624"/>
                  <a:gd name="connsiteX3" fmla="*/ 111561 w 194036"/>
                  <a:gd name="connsiteY3" fmla="*/ 50585 h 51624"/>
                  <a:gd name="connsiteX4" fmla="*/ 194036 w 194036"/>
                  <a:gd name="connsiteY4" fmla="*/ 31532 h 51624"/>
                  <a:gd name="connsiteX5" fmla="*/ 194036 w 194036"/>
                  <a:gd name="connsiteY5" fmla="*/ 0 h 51624"/>
                  <a:gd name="connsiteX6" fmla="*/ 0 w 194036"/>
                  <a:gd name="connsiteY6" fmla="*/ 0 h 51624"/>
                  <a:gd name="connsiteX7" fmla="*/ 5993 w 194036"/>
                  <a:gd name="connsiteY7" fmla="*/ 50585 h 51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036" h="51624">
                    <a:moveTo>
                      <a:pt x="5993" y="50585"/>
                    </a:moveTo>
                    <a:cubicBezTo>
                      <a:pt x="5993" y="50585"/>
                      <a:pt x="62076" y="56083"/>
                      <a:pt x="93967" y="41787"/>
                    </a:cubicBezTo>
                    <a:cubicBezTo>
                      <a:pt x="98454" y="39776"/>
                      <a:pt x="111561" y="10997"/>
                      <a:pt x="111561" y="10997"/>
                    </a:cubicBezTo>
                    <a:lnTo>
                      <a:pt x="111561" y="50585"/>
                    </a:lnTo>
                    <a:cubicBezTo>
                      <a:pt x="111561" y="50585"/>
                      <a:pt x="152014" y="48492"/>
                      <a:pt x="194036" y="31532"/>
                    </a:cubicBezTo>
                    <a:lnTo>
                      <a:pt x="194036" y="0"/>
                    </a:lnTo>
                    <a:lnTo>
                      <a:pt x="0" y="0"/>
                    </a:lnTo>
                    <a:cubicBezTo>
                      <a:pt x="3995" y="20121"/>
                      <a:pt x="5993" y="50585"/>
                      <a:pt x="5993" y="50585"/>
                    </a:cubicBezTo>
                    <a:close/>
                  </a:path>
                </a:pathLst>
              </a:custGeom>
              <a:solidFill>
                <a:srgbClr val="9D6E48"/>
              </a:solidFill>
              <a:ln w="1088" cap="flat">
                <a:noFill/>
                <a:prstDash val="solid"/>
                <a:miter/>
              </a:ln>
            </p:spPr>
            <p:txBody>
              <a:bodyPr rtlCol="0" anchor="ctr"/>
              <a:lstStyle/>
              <a:p>
                <a:endParaRPr lang="en-US"/>
              </a:p>
            </p:txBody>
          </p:sp>
          <p:sp>
            <p:nvSpPr>
              <p:cNvPr id="64" name="Freihandform 63">
                <a:extLst>
                  <a:ext uri="{FF2B5EF4-FFF2-40B4-BE49-F238E27FC236}">
                    <a16:creationId xmlns:a16="http://schemas.microsoft.com/office/drawing/2014/main" id="{0FB67BCA-459D-7F56-8451-BCE3BE1D4992}"/>
                  </a:ext>
                </a:extLst>
              </p:cNvPr>
              <p:cNvSpPr/>
              <p:nvPr/>
            </p:nvSpPr>
            <p:spPr>
              <a:xfrm>
                <a:off x="1991510" y="1025842"/>
                <a:ext cx="326802" cy="152456"/>
              </a:xfrm>
              <a:custGeom>
                <a:avLst/>
                <a:gdLst>
                  <a:gd name="connsiteX0" fmla="*/ 292106 w 326802"/>
                  <a:gd name="connsiteY0" fmla="*/ 10074 h 152456"/>
                  <a:gd name="connsiteX1" fmla="*/ 273157 w 326802"/>
                  <a:gd name="connsiteY1" fmla="*/ 599 h 152456"/>
                  <a:gd name="connsiteX2" fmla="*/ 265257 w 326802"/>
                  <a:gd name="connsiteY2" fmla="*/ 4296 h 152456"/>
                  <a:gd name="connsiteX3" fmla="*/ 163399 w 326802"/>
                  <a:gd name="connsiteY3" fmla="*/ 82082 h 152456"/>
                  <a:gd name="connsiteX4" fmla="*/ 61531 w 326802"/>
                  <a:gd name="connsiteY4" fmla="*/ 4262 h 152456"/>
                  <a:gd name="connsiteX5" fmla="*/ 53673 w 326802"/>
                  <a:gd name="connsiteY5" fmla="*/ 584 h 152456"/>
                  <a:gd name="connsiteX6" fmla="*/ 36393 w 326802"/>
                  <a:gd name="connsiteY6" fmla="*/ 9224 h 152456"/>
                  <a:gd name="connsiteX7" fmla="*/ 10766 w 326802"/>
                  <a:gd name="connsiteY7" fmla="*/ 43601 h 152456"/>
                  <a:gd name="connsiteX8" fmla="*/ 236 w 326802"/>
                  <a:gd name="connsiteY8" fmla="*/ 122576 h 152456"/>
                  <a:gd name="connsiteX9" fmla="*/ 26396 w 326802"/>
                  <a:gd name="connsiteY9" fmla="*/ 152456 h 152456"/>
                  <a:gd name="connsiteX10" fmla="*/ 300407 w 326802"/>
                  <a:gd name="connsiteY10" fmla="*/ 152456 h 152456"/>
                  <a:gd name="connsiteX11" fmla="*/ 326567 w 326802"/>
                  <a:gd name="connsiteY11" fmla="*/ 122576 h 152456"/>
                  <a:gd name="connsiteX12" fmla="*/ 316036 w 326802"/>
                  <a:gd name="connsiteY12" fmla="*/ 43601 h 152456"/>
                  <a:gd name="connsiteX13" fmla="*/ 292106 w 326802"/>
                  <a:gd name="connsiteY13" fmla="*/ 10074 h 152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6802" h="152456">
                    <a:moveTo>
                      <a:pt x="292106" y="10074"/>
                    </a:moveTo>
                    <a:lnTo>
                      <a:pt x="273157" y="599"/>
                    </a:lnTo>
                    <a:cubicBezTo>
                      <a:pt x="269946" y="-1007"/>
                      <a:pt x="266199" y="832"/>
                      <a:pt x="265257" y="4296"/>
                    </a:cubicBezTo>
                    <a:cubicBezTo>
                      <a:pt x="253062" y="49120"/>
                      <a:pt x="212086" y="82082"/>
                      <a:pt x="163399" y="82082"/>
                    </a:cubicBezTo>
                    <a:cubicBezTo>
                      <a:pt x="114700" y="82082"/>
                      <a:pt x="73716" y="49103"/>
                      <a:pt x="61531" y="4262"/>
                    </a:cubicBezTo>
                    <a:cubicBezTo>
                      <a:pt x="60594" y="816"/>
                      <a:pt x="56867" y="-1013"/>
                      <a:pt x="53673" y="584"/>
                    </a:cubicBezTo>
                    <a:lnTo>
                      <a:pt x="36393" y="9224"/>
                    </a:lnTo>
                    <a:cubicBezTo>
                      <a:pt x="21646" y="16597"/>
                      <a:pt x="12693" y="29151"/>
                      <a:pt x="10766" y="43601"/>
                    </a:cubicBezTo>
                    <a:lnTo>
                      <a:pt x="236" y="122576"/>
                    </a:lnTo>
                    <a:cubicBezTo>
                      <a:pt x="-1873" y="138398"/>
                      <a:pt x="10435" y="152456"/>
                      <a:pt x="26396" y="152456"/>
                    </a:cubicBezTo>
                    <a:lnTo>
                      <a:pt x="300407" y="152456"/>
                    </a:lnTo>
                    <a:cubicBezTo>
                      <a:pt x="316368" y="152456"/>
                      <a:pt x="328677" y="138398"/>
                      <a:pt x="326567" y="122576"/>
                    </a:cubicBezTo>
                    <a:lnTo>
                      <a:pt x="316036" y="43601"/>
                    </a:lnTo>
                    <a:cubicBezTo>
                      <a:pt x="314110" y="29152"/>
                      <a:pt x="305147" y="16594"/>
                      <a:pt x="292106" y="10074"/>
                    </a:cubicBezTo>
                    <a:close/>
                  </a:path>
                </a:pathLst>
              </a:custGeom>
              <a:solidFill>
                <a:srgbClr val="97CCD2"/>
              </a:solidFill>
              <a:ln w="1088" cap="flat">
                <a:noFill/>
                <a:prstDash val="solid"/>
                <a:miter/>
              </a:ln>
            </p:spPr>
            <p:txBody>
              <a:bodyPr rtlCol="0" anchor="ctr"/>
              <a:lstStyle/>
              <a:p>
                <a:endParaRPr lang="en-US"/>
              </a:p>
            </p:txBody>
          </p:sp>
          <p:sp>
            <p:nvSpPr>
              <p:cNvPr id="65" name="Freihandform 64">
                <a:extLst>
                  <a:ext uri="{FF2B5EF4-FFF2-40B4-BE49-F238E27FC236}">
                    <a16:creationId xmlns:a16="http://schemas.microsoft.com/office/drawing/2014/main" id="{5C743796-FB72-B51E-0A0E-C4F00C2F6DD2}"/>
                  </a:ext>
                </a:extLst>
              </p:cNvPr>
              <p:cNvSpPr/>
              <p:nvPr/>
            </p:nvSpPr>
            <p:spPr>
              <a:xfrm>
                <a:off x="1991508" y="1056373"/>
                <a:ext cx="66631" cy="121926"/>
              </a:xfrm>
              <a:custGeom>
                <a:avLst/>
                <a:gdLst>
                  <a:gd name="connsiteX0" fmla="*/ 14775 w 66631"/>
                  <a:gd name="connsiteY0" fmla="*/ 0 h 121926"/>
                  <a:gd name="connsiteX1" fmla="*/ 10766 w 66631"/>
                  <a:gd name="connsiteY1" fmla="*/ 13072 h 121926"/>
                  <a:gd name="connsiteX2" fmla="*/ 236 w 66631"/>
                  <a:gd name="connsiteY2" fmla="*/ 92047 h 121926"/>
                  <a:gd name="connsiteX3" fmla="*/ 26397 w 66631"/>
                  <a:gd name="connsiteY3" fmla="*/ 121927 h 121926"/>
                  <a:gd name="connsiteX4" fmla="*/ 66632 w 66631"/>
                  <a:gd name="connsiteY4" fmla="*/ 121927 h 121926"/>
                  <a:gd name="connsiteX5" fmla="*/ 66632 w 66631"/>
                  <a:gd name="connsiteY5" fmla="*/ 86737 h 121926"/>
                  <a:gd name="connsiteX6" fmla="*/ 56075 w 66631"/>
                  <a:gd name="connsiteY6" fmla="*/ 55067 h 121926"/>
                  <a:gd name="connsiteX7" fmla="*/ 14775 w 66631"/>
                  <a:gd name="connsiteY7" fmla="*/ 0 h 121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631" h="121926">
                    <a:moveTo>
                      <a:pt x="14775" y="0"/>
                    </a:moveTo>
                    <a:cubicBezTo>
                      <a:pt x="12781" y="4106"/>
                      <a:pt x="11380" y="8476"/>
                      <a:pt x="10766" y="13072"/>
                    </a:cubicBezTo>
                    <a:lnTo>
                      <a:pt x="236" y="92047"/>
                    </a:lnTo>
                    <a:cubicBezTo>
                      <a:pt x="-1873" y="107869"/>
                      <a:pt x="10435" y="121927"/>
                      <a:pt x="26397" y="121927"/>
                    </a:cubicBezTo>
                    <a:lnTo>
                      <a:pt x="66632" y="121927"/>
                    </a:lnTo>
                    <a:lnTo>
                      <a:pt x="66632" y="86737"/>
                    </a:lnTo>
                    <a:cubicBezTo>
                      <a:pt x="66632" y="75316"/>
                      <a:pt x="62927" y="64204"/>
                      <a:pt x="56075" y="55067"/>
                    </a:cubicBezTo>
                    <a:lnTo>
                      <a:pt x="14775" y="0"/>
                    </a:lnTo>
                    <a:close/>
                  </a:path>
                </a:pathLst>
              </a:custGeom>
              <a:solidFill>
                <a:srgbClr val="26ABB4"/>
              </a:solidFill>
              <a:ln w="1088" cap="flat">
                <a:noFill/>
                <a:prstDash val="solid"/>
                <a:miter/>
              </a:ln>
            </p:spPr>
            <p:txBody>
              <a:bodyPr rtlCol="0" anchor="ctr"/>
              <a:lstStyle/>
              <a:p>
                <a:endParaRPr lang="en-US"/>
              </a:p>
            </p:txBody>
          </p:sp>
          <p:sp>
            <p:nvSpPr>
              <p:cNvPr id="66" name="Freihandform 65">
                <a:extLst>
                  <a:ext uri="{FF2B5EF4-FFF2-40B4-BE49-F238E27FC236}">
                    <a16:creationId xmlns:a16="http://schemas.microsoft.com/office/drawing/2014/main" id="{1B8274C3-AAA6-10B6-2F32-FAC81B719242}"/>
                  </a:ext>
                </a:extLst>
              </p:cNvPr>
              <p:cNvSpPr/>
              <p:nvPr/>
            </p:nvSpPr>
            <p:spPr>
              <a:xfrm>
                <a:off x="2251681" y="1056373"/>
                <a:ext cx="66631" cy="121926"/>
              </a:xfrm>
              <a:custGeom>
                <a:avLst/>
                <a:gdLst>
                  <a:gd name="connsiteX0" fmla="*/ 51857 w 66631"/>
                  <a:gd name="connsiteY0" fmla="*/ 0 h 121926"/>
                  <a:gd name="connsiteX1" fmla="*/ 55865 w 66631"/>
                  <a:gd name="connsiteY1" fmla="*/ 13072 h 121926"/>
                  <a:gd name="connsiteX2" fmla="*/ 66396 w 66631"/>
                  <a:gd name="connsiteY2" fmla="*/ 92047 h 121926"/>
                  <a:gd name="connsiteX3" fmla="*/ 40235 w 66631"/>
                  <a:gd name="connsiteY3" fmla="*/ 121927 h 121926"/>
                  <a:gd name="connsiteX4" fmla="*/ 0 w 66631"/>
                  <a:gd name="connsiteY4" fmla="*/ 121927 h 121926"/>
                  <a:gd name="connsiteX5" fmla="*/ 0 w 66631"/>
                  <a:gd name="connsiteY5" fmla="*/ 86737 h 121926"/>
                  <a:gd name="connsiteX6" fmla="*/ 10557 w 66631"/>
                  <a:gd name="connsiteY6" fmla="*/ 55067 h 121926"/>
                  <a:gd name="connsiteX7" fmla="*/ 51857 w 66631"/>
                  <a:gd name="connsiteY7" fmla="*/ 0 h 121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631" h="121926">
                    <a:moveTo>
                      <a:pt x="51857" y="0"/>
                    </a:moveTo>
                    <a:cubicBezTo>
                      <a:pt x="53851" y="4106"/>
                      <a:pt x="55252" y="8476"/>
                      <a:pt x="55865" y="13072"/>
                    </a:cubicBezTo>
                    <a:lnTo>
                      <a:pt x="66396" y="92047"/>
                    </a:lnTo>
                    <a:cubicBezTo>
                      <a:pt x="68505" y="107869"/>
                      <a:pt x="56196" y="121927"/>
                      <a:pt x="40235" y="121927"/>
                    </a:cubicBezTo>
                    <a:lnTo>
                      <a:pt x="0" y="121927"/>
                    </a:lnTo>
                    <a:lnTo>
                      <a:pt x="0" y="86737"/>
                    </a:lnTo>
                    <a:cubicBezTo>
                      <a:pt x="0" y="75316"/>
                      <a:pt x="3704" y="64204"/>
                      <a:pt x="10557" y="55067"/>
                    </a:cubicBezTo>
                    <a:lnTo>
                      <a:pt x="51857" y="0"/>
                    </a:lnTo>
                    <a:close/>
                  </a:path>
                </a:pathLst>
              </a:custGeom>
              <a:solidFill>
                <a:srgbClr val="26ABB4"/>
              </a:solidFill>
              <a:ln w="1088" cap="flat">
                <a:noFill/>
                <a:prstDash val="solid"/>
                <a:miter/>
              </a:ln>
            </p:spPr>
            <p:txBody>
              <a:bodyPr rtlCol="0" anchor="ctr"/>
              <a:lstStyle/>
              <a:p>
                <a:endParaRPr lang="en-US"/>
              </a:p>
            </p:txBody>
          </p:sp>
          <p:sp>
            <p:nvSpPr>
              <p:cNvPr id="67" name="Freihandform 66">
                <a:extLst>
                  <a:ext uri="{FF2B5EF4-FFF2-40B4-BE49-F238E27FC236}">
                    <a16:creationId xmlns:a16="http://schemas.microsoft.com/office/drawing/2014/main" id="{38A69243-1EE7-170C-15E6-95AEFFDD11E6}"/>
                  </a:ext>
                </a:extLst>
              </p:cNvPr>
              <p:cNvSpPr/>
              <p:nvPr/>
            </p:nvSpPr>
            <p:spPr>
              <a:xfrm>
                <a:off x="2207695" y="760589"/>
                <a:ext cx="57182" cy="42887"/>
              </a:xfrm>
              <a:custGeom>
                <a:avLst/>
                <a:gdLst>
                  <a:gd name="connsiteX0" fmla="*/ 57183 w 57182"/>
                  <a:gd name="connsiteY0" fmla="*/ 21444 h 42887"/>
                  <a:gd name="connsiteX1" fmla="*/ 21444 w 57182"/>
                  <a:gd name="connsiteY1" fmla="*/ 42887 h 42887"/>
                  <a:gd name="connsiteX2" fmla="*/ 0 w 57182"/>
                  <a:gd name="connsiteY2" fmla="*/ 21444 h 42887"/>
                  <a:gd name="connsiteX3" fmla="*/ 21444 w 57182"/>
                  <a:gd name="connsiteY3" fmla="*/ 0 h 42887"/>
                  <a:gd name="connsiteX4" fmla="*/ 57183 w 57182"/>
                  <a:gd name="connsiteY4" fmla="*/ 21444 h 42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82" h="42887">
                    <a:moveTo>
                      <a:pt x="57183" y="21444"/>
                    </a:moveTo>
                    <a:cubicBezTo>
                      <a:pt x="57183" y="33287"/>
                      <a:pt x="33287" y="42887"/>
                      <a:pt x="21444" y="42887"/>
                    </a:cubicBezTo>
                    <a:cubicBezTo>
                      <a:pt x="9600" y="42887"/>
                      <a:pt x="0" y="33287"/>
                      <a:pt x="0" y="21444"/>
                    </a:cubicBezTo>
                    <a:cubicBezTo>
                      <a:pt x="0" y="9600"/>
                      <a:pt x="9600" y="0"/>
                      <a:pt x="21444" y="0"/>
                    </a:cubicBezTo>
                    <a:cubicBezTo>
                      <a:pt x="33287" y="0"/>
                      <a:pt x="57183" y="9601"/>
                      <a:pt x="57183" y="21444"/>
                    </a:cubicBezTo>
                    <a:close/>
                  </a:path>
                </a:pathLst>
              </a:custGeom>
              <a:solidFill>
                <a:srgbClr val="26ABB4"/>
              </a:solidFill>
              <a:ln w="1088" cap="flat">
                <a:noFill/>
                <a:prstDash val="solid"/>
                <a:miter/>
              </a:ln>
            </p:spPr>
            <p:txBody>
              <a:bodyPr rtlCol="0" anchor="ctr"/>
              <a:lstStyle/>
              <a:p>
                <a:endParaRPr lang="en-US"/>
              </a:p>
            </p:txBody>
          </p:sp>
          <p:sp>
            <p:nvSpPr>
              <p:cNvPr id="68" name="Freihandform 67">
                <a:extLst>
                  <a:ext uri="{FF2B5EF4-FFF2-40B4-BE49-F238E27FC236}">
                    <a16:creationId xmlns:a16="http://schemas.microsoft.com/office/drawing/2014/main" id="{D6A37791-912B-C0A6-57A3-18A02FA361E9}"/>
                  </a:ext>
                </a:extLst>
              </p:cNvPr>
              <p:cNvSpPr/>
              <p:nvPr/>
            </p:nvSpPr>
            <p:spPr>
              <a:xfrm>
                <a:off x="2264877" y="760589"/>
                <a:ext cx="57182" cy="42887"/>
              </a:xfrm>
              <a:custGeom>
                <a:avLst/>
                <a:gdLst>
                  <a:gd name="connsiteX0" fmla="*/ 0 w 57182"/>
                  <a:gd name="connsiteY0" fmla="*/ 21444 h 42887"/>
                  <a:gd name="connsiteX1" fmla="*/ 35739 w 57182"/>
                  <a:gd name="connsiteY1" fmla="*/ 0 h 42887"/>
                  <a:gd name="connsiteX2" fmla="*/ 57183 w 57182"/>
                  <a:gd name="connsiteY2" fmla="*/ 21444 h 42887"/>
                  <a:gd name="connsiteX3" fmla="*/ 35739 w 57182"/>
                  <a:gd name="connsiteY3" fmla="*/ 42887 h 42887"/>
                  <a:gd name="connsiteX4" fmla="*/ 0 w 57182"/>
                  <a:gd name="connsiteY4" fmla="*/ 21444 h 42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82" h="42887">
                    <a:moveTo>
                      <a:pt x="0" y="21444"/>
                    </a:moveTo>
                    <a:cubicBezTo>
                      <a:pt x="0" y="9600"/>
                      <a:pt x="23896" y="0"/>
                      <a:pt x="35739" y="0"/>
                    </a:cubicBezTo>
                    <a:cubicBezTo>
                      <a:pt x="47583" y="0"/>
                      <a:pt x="57183" y="9600"/>
                      <a:pt x="57183" y="21444"/>
                    </a:cubicBezTo>
                    <a:cubicBezTo>
                      <a:pt x="57183" y="33287"/>
                      <a:pt x="47583" y="42887"/>
                      <a:pt x="35739" y="42887"/>
                    </a:cubicBezTo>
                    <a:cubicBezTo>
                      <a:pt x="23896" y="42887"/>
                      <a:pt x="0" y="33287"/>
                      <a:pt x="0" y="21444"/>
                    </a:cubicBezTo>
                    <a:close/>
                  </a:path>
                </a:pathLst>
              </a:custGeom>
              <a:solidFill>
                <a:srgbClr val="26ABB4"/>
              </a:solidFill>
              <a:ln w="1088" cap="flat">
                <a:noFill/>
                <a:prstDash val="solid"/>
                <a:miter/>
              </a:ln>
            </p:spPr>
            <p:txBody>
              <a:bodyPr rtlCol="0" anchor="ctr"/>
              <a:lstStyle/>
              <a:p>
                <a:endParaRPr lang="en-US"/>
              </a:p>
            </p:txBody>
          </p:sp>
          <p:sp>
            <p:nvSpPr>
              <p:cNvPr id="69" name="Freihandform 68">
                <a:extLst>
                  <a:ext uri="{FF2B5EF4-FFF2-40B4-BE49-F238E27FC236}">
                    <a16:creationId xmlns:a16="http://schemas.microsoft.com/office/drawing/2014/main" id="{C57A34E8-81BE-99C6-C201-C919403C4151}"/>
                  </a:ext>
                </a:extLst>
              </p:cNvPr>
              <p:cNvSpPr/>
              <p:nvPr/>
            </p:nvSpPr>
            <p:spPr>
              <a:xfrm>
                <a:off x="2225560" y="780748"/>
                <a:ext cx="45782" cy="53683"/>
              </a:xfrm>
              <a:custGeom>
                <a:avLst/>
                <a:gdLst>
                  <a:gd name="connsiteX0" fmla="*/ 39317 w 45782"/>
                  <a:gd name="connsiteY0" fmla="*/ 1285 h 53683"/>
                  <a:gd name="connsiteX1" fmla="*/ 40018 w 45782"/>
                  <a:gd name="connsiteY1" fmla="*/ 42958 h 53683"/>
                  <a:gd name="connsiteX2" fmla="*/ 10725 w 45782"/>
                  <a:gd name="connsiteY2" fmla="*/ 50807 h 53683"/>
                  <a:gd name="connsiteX3" fmla="*/ 2876 w 45782"/>
                  <a:gd name="connsiteY3" fmla="*/ 21514 h 53683"/>
                  <a:gd name="connsiteX4" fmla="*/ 39317 w 45782"/>
                  <a:gd name="connsiteY4" fmla="*/ 1285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2" h="53683">
                    <a:moveTo>
                      <a:pt x="39317" y="1285"/>
                    </a:moveTo>
                    <a:cubicBezTo>
                      <a:pt x="49573" y="7207"/>
                      <a:pt x="45939" y="32701"/>
                      <a:pt x="40018" y="42958"/>
                    </a:cubicBezTo>
                    <a:cubicBezTo>
                      <a:pt x="34097" y="53214"/>
                      <a:pt x="20982" y="56728"/>
                      <a:pt x="10725" y="50807"/>
                    </a:cubicBezTo>
                    <a:cubicBezTo>
                      <a:pt x="469" y="44887"/>
                      <a:pt x="-3045" y="31771"/>
                      <a:pt x="2876" y="21514"/>
                    </a:cubicBezTo>
                    <a:cubicBezTo>
                      <a:pt x="8799" y="11258"/>
                      <a:pt x="29061" y="-4637"/>
                      <a:pt x="39317" y="1285"/>
                    </a:cubicBezTo>
                    <a:close/>
                  </a:path>
                </a:pathLst>
              </a:custGeom>
              <a:solidFill>
                <a:srgbClr val="D0E8EA"/>
              </a:solidFill>
              <a:ln w="1088" cap="flat">
                <a:noFill/>
                <a:prstDash val="solid"/>
                <a:miter/>
              </a:ln>
            </p:spPr>
            <p:txBody>
              <a:bodyPr rtlCol="0" anchor="ctr"/>
              <a:lstStyle/>
              <a:p>
                <a:endParaRPr lang="en-US"/>
              </a:p>
            </p:txBody>
          </p:sp>
          <p:sp>
            <p:nvSpPr>
              <p:cNvPr id="70" name="Freihandform 69">
                <a:extLst>
                  <a:ext uri="{FF2B5EF4-FFF2-40B4-BE49-F238E27FC236}">
                    <a16:creationId xmlns:a16="http://schemas.microsoft.com/office/drawing/2014/main" id="{2776CC55-D9F5-9373-62EB-16627AE2612E}"/>
                  </a:ext>
                </a:extLst>
              </p:cNvPr>
              <p:cNvSpPr/>
              <p:nvPr/>
            </p:nvSpPr>
            <p:spPr>
              <a:xfrm>
                <a:off x="2258411" y="729635"/>
                <a:ext cx="45783" cy="53683"/>
              </a:xfrm>
              <a:custGeom>
                <a:avLst/>
                <a:gdLst>
                  <a:gd name="connsiteX0" fmla="*/ 6466 w 45783"/>
                  <a:gd name="connsiteY0" fmla="*/ 52398 h 53683"/>
                  <a:gd name="connsiteX1" fmla="*/ 5765 w 45783"/>
                  <a:gd name="connsiteY1" fmla="*/ 10725 h 53683"/>
                  <a:gd name="connsiteX2" fmla="*/ 35058 w 45783"/>
                  <a:gd name="connsiteY2" fmla="*/ 2876 h 53683"/>
                  <a:gd name="connsiteX3" fmla="*/ 42908 w 45783"/>
                  <a:gd name="connsiteY3" fmla="*/ 32169 h 53683"/>
                  <a:gd name="connsiteX4" fmla="*/ 6466 w 45783"/>
                  <a:gd name="connsiteY4" fmla="*/ 52398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3" h="53683">
                    <a:moveTo>
                      <a:pt x="6466" y="52398"/>
                    </a:moveTo>
                    <a:cubicBezTo>
                      <a:pt x="-3791" y="46477"/>
                      <a:pt x="-156" y="20982"/>
                      <a:pt x="5765" y="10725"/>
                    </a:cubicBezTo>
                    <a:cubicBezTo>
                      <a:pt x="11687" y="469"/>
                      <a:pt x="24802" y="-3045"/>
                      <a:pt x="35058" y="2876"/>
                    </a:cubicBezTo>
                    <a:cubicBezTo>
                      <a:pt x="45315" y="8797"/>
                      <a:pt x="48828" y="21912"/>
                      <a:pt x="42908" y="32169"/>
                    </a:cubicBezTo>
                    <a:cubicBezTo>
                      <a:pt x="36985" y="42426"/>
                      <a:pt x="16723" y="58320"/>
                      <a:pt x="6466" y="52398"/>
                    </a:cubicBezTo>
                    <a:close/>
                  </a:path>
                </a:pathLst>
              </a:custGeom>
              <a:solidFill>
                <a:srgbClr val="D0E8EA"/>
              </a:solidFill>
              <a:ln w="1088" cap="flat">
                <a:noFill/>
                <a:prstDash val="solid"/>
                <a:miter/>
              </a:ln>
            </p:spPr>
            <p:txBody>
              <a:bodyPr rtlCol="0" anchor="ctr"/>
              <a:lstStyle/>
              <a:p>
                <a:endParaRPr lang="en-US"/>
              </a:p>
            </p:txBody>
          </p:sp>
          <p:sp>
            <p:nvSpPr>
              <p:cNvPr id="71" name="Freihandform 70">
                <a:extLst>
                  <a:ext uri="{FF2B5EF4-FFF2-40B4-BE49-F238E27FC236}">
                    <a16:creationId xmlns:a16="http://schemas.microsoft.com/office/drawing/2014/main" id="{9A11E2F4-69C5-AF0E-F3FA-67EDAFB37138}"/>
                  </a:ext>
                </a:extLst>
              </p:cNvPr>
              <p:cNvSpPr/>
              <p:nvPr/>
            </p:nvSpPr>
            <p:spPr>
              <a:xfrm>
                <a:off x="2258411" y="780748"/>
                <a:ext cx="45783" cy="53683"/>
              </a:xfrm>
              <a:custGeom>
                <a:avLst/>
                <a:gdLst>
                  <a:gd name="connsiteX0" fmla="*/ 6466 w 45783"/>
                  <a:gd name="connsiteY0" fmla="*/ 1285 h 53683"/>
                  <a:gd name="connsiteX1" fmla="*/ 5765 w 45783"/>
                  <a:gd name="connsiteY1" fmla="*/ 42958 h 53683"/>
                  <a:gd name="connsiteX2" fmla="*/ 35058 w 45783"/>
                  <a:gd name="connsiteY2" fmla="*/ 50807 h 53683"/>
                  <a:gd name="connsiteX3" fmla="*/ 42908 w 45783"/>
                  <a:gd name="connsiteY3" fmla="*/ 21514 h 53683"/>
                  <a:gd name="connsiteX4" fmla="*/ 6466 w 45783"/>
                  <a:gd name="connsiteY4" fmla="*/ 1285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3" h="53683">
                    <a:moveTo>
                      <a:pt x="6466" y="1285"/>
                    </a:moveTo>
                    <a:cubicBezTo>
                      <a:pt x="-3791" y="7207"/>
                      <a:pt x="-156" y="32701"/>
                      <a:pt x="5765" y="42958"/>
                    </a:cubicBezTo>
                    <a:cubicBezTo>
                      <a:pt x="11687" y="53214"/>
                      <a:pt x="24802" y="56728"/>
                      <a:pt x="35058" y="50807"/>
                    </a:cubicBezTo>
                    <a:cubicBezTo>
                      <a:pt x="45315" y="44887"/>
                      <a:pt x="48828" y="31771"/>
                      <a:pt x="42908" y="21514"/>
                    </a:cubicBezTo>
                    <a:cubicBezTo>
                      <a:pt x="36985" y="11258"/>
                      <a:pt x="16723" y="-4637"/>
                      <a:pt x="6466" y="1285"/>
                    </a:cubicBezTo>
                    <a:close/>
                  </a:path>
                </a:pathLst>
              </a:custGeom>
              <a:solidFill>
                <a:srgbClr val="97CCD2"/>
              </a:solidFill>
              <a:ln w="1088" cap="flat">
                <a:noFill/>
                <a:prstDash val="solid"/>
                <a:miter/>
              </a:ln>
            </p:spPr>
            <p:txBody>
              <a:bodyPr rtlCol="0" anchor="ctr"/>
              <a:lstStyle/>
              <a:p>
                <a:endParaRPr lang="en-US"/>
              </a:p>
            </p:txBody>
          </p:sp>
          <p:sp>
            <p:nvSpPr>
              <p:cNvPr id="72" name="Freihandform 71">
                <a:extLst>
                  <a:ext uri="{FF2B5EF4-FFF2-40B4-BE49-F238E27FC236}">
                    <a16:creationId xmlns:a16="http://schemas.microsoft.com/office/drawing/2014/main" id="{08D7AABB-A1D7-9781-3265-2280E7FCEDFB}"/>
                  </a:ext>
                </a:extLst>
              </p:cNvPr>
              <p:cNvSpPr/>
              <p:nvPr/>
            </p:nvSpPr>
            <p:spPr>
              <a:xfrm>
                <a:off x="2225560" y="729635"/>
                <a:ext cx="45782" cy="53683"/>
              </a:xfrm>
              <a:custGeom>
                <a:avLst/>
                <a:gdLst>
                  <a:gd name="connsiteX0" fmla="*/ 39317 w 45782"/>
                  <a:gd name="connsiteY0" fmla="*/ 52398 h 53683"/>
                  <a:gd name="connsiteX1" fmla="*/ 40018 w 45782"/>
                  <a:gd name="connsiteY1" fmla="*/ 10725 h 53683"/>
                  <a:gd name="connsiteX2" fmla="*/ 10725 w 45782"/>
                  <a:gd name="connsiteY2" fmla="*/ 2876 h 53683"/>
                  <a:gd name="connsiteX3" fmla="*/ 2876 w 45782"/>
                  <a:gd name="connsiteY3" fmla="*/ 32169 h 53683"/>
                  <a:gd name="connsiteX4" fmla="*/ 39317 w 45782"/>
                  <a:gd name="connsiteY4" fmla="*/ 52398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2" h="53683">
                    <a:moveTo>
                      <a:pt x="39317" y="52398"/>
                    </a:moveTo>
                    <a:cubicBezTo>
                      <a:pt x="49573" y="46477"/>
                      <a:pt x="45939" y="20982"/>
                      <a:pt x="40018" y="10725"/>
                    </a:cubicBezTo>
                    <a:cubicBezTo>
                      <a:pt x="34097" y="469"/>
                      <a:pt x="20982" y="-3045"/>
                      <a:pt x="10725" y="2876"/>
                    </a:cubicBezTo>
                    <a:cubicBezTo>
                      <a:pt x="469" y="8797"/>
                      <a:pt x="-3045" y="21912"/>
                      <a:pt x="2876" y="32169"/>
                    </a:cubicBezTo>
                    <a:cubicBezTo>
                      <a:pt x="8799" y="42426"/>
                      <a:pt x="29061" y="58320"/>
                      <a:pt x="39317" y="52398"/>
                    </a:cubicBezTo>
                    <a:close/>
                  </a:path>
                </a:pathLst>
              </a:custGeom>
              <a:solidFill>
                <a:srgbClr val="97CCD2"/>
              </a:solidFill>
              <a:ln w="1088" cap="flat">
                <a:noFill/>
                <a:prstDash val="solid"/>
                <a:miter/>
              </a:ln>
            </p:spPr>
            <p:txBody>
              <a:bodyPr rtlCol="0" anchor="ctr"/>
              <a:lstStyle/>
              <a:p>
                <a:endParaRPr lang="en-US"/>
              </a:p>
            </p:txBody>
          </p:sp>
          <p:sp>
            <p:nvSpPr>
              <p:cNvPr id="73" name="Freihandform 72">
                <a:extLst>
                  <a:ext uri="{FF2B5EF4-FFF2-40B4-BE49-F238E27FC236}">
                    <a16:creationId xmlns:a16="http://schemas.microsoft.com/office/drawing/2014/main" id="{109E3F5B-8ECF-CEC6-3FA5-C4C5A3CC9FBD}"/>
                  </a:ext>
                </a:extLst>
              </p:cNvPr>
              <p:cNvSpPr/>
              <p:nvPr/>
            </p:nvSpPr>
            <p:spPr>
              <a:xfrm>
                <a:off x="2250582" y="767737"/>
                <a:ext cx="28591" cy="28591"/>
              </a:xfrm>
              <a:custGeom>
                <a:avLst/>
                <a:gdLst>
                  <a:gd name="connsiteX0" fmla="*/ 28591 w 28591"/>
                  <a:gd name="connsiteY0" fmla="*/ 14296 h 28591"/>
                  <a:gd name="connsiteX1" fmla="*/ 14296 w 28591"/>
                  <a:gd name="connsiteY1" fmla="*/ 28591 h 28591"/>
                  <a:gd name="connsiteX2" fmla="*/ 0 w 28591"/>
                  <a:gd name="connsiteY2" fmla="*/ 14296 h 28591"/>
                  <a:gd name="connsiteX3" fmla="*/ 14296 w 28591"/>
                  <a:gd name="connsiteY3" fmla="*/ 0 h 28591"/>
                  <a:gd name="connsiteX4" fmla="*/ 28591 w 28591"/>
                  <a:gd name="connsiteY4" fmla="*/ 14296 h 28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91" h="28591">
                    <a:moveTo>
                      <a:pt x="28591" y="14296"/>
                    </a:moveTo>
                    <a:cubicBezTo>
                      <a:pt x="28591" y="22191"/>
                      <a:pt x="22191" y="28591"/>
                      <a:pt x="14296" y="28591"/>
                    </a:cubicBezTo>
                    <a:cubicBezTo>
                      <a:pt x="6400" y="28591"/>
                      <a:pt x="0" y="22191"/>
                      <a:pt x="0" y="14296"/>
                    </a:cubicBezTo>
                    <a:cubicBezTo>
                      <a:pt x="0" y="6400"/>
                      <a:pt x="6400" y="0"/>
                      <a:pt x="14296" y="0"/>
                    </a:cubicBezTo>
                    <a:cubicBezTo>
                      <a:pt x="22191" y="0"/>
                      <a:pt x="28591" y="6400"/>
                      <a:pt x="28591" y="14296"/>
                    </a:cubicBezTo>
                    <a:close/>
                  </a:path>
                </a:pathLst>
              </a:custGeom>
              <a:solidFill>
                <a:srgbClr val="FFFFFF"/>
              </a:solidFill>
              <a:ln w="1088" cap="flat">
                <a:noFill/>
                <a:prstDash val="solid"/>
                <a:miter/>
              </a:ln>
            </p:spPr>
            <p:txBody>
              <a:bodyPr rtlCol="0" anchor="ctr"/>
              <a:lstStyle/>
              <a:p>
                <a:endParaRPr lang="en-US"/>
              </a:p>
            </p:txBody>
          </p:sp>
          <p:sp>
            <p:nvSpPr>
              <p:cNvPr id="74" name="Freihandform 73">
                <a:extLst>
                  <a:ext uri="{FF2B5EF4-FFF2-40B4-BE49-F238E27FC236}">
                    <a16:creationId xmlns:a16="http://schemas.microsoft.com/office/drawing/2014/main" id="{A4F8BBD2-E4D9-263D-6015-3F8FC5CC3C98}"/>
                  </a:ext>
                </a:extLst>
              </p:cNvPr>
              <p:cNvSpPr/>
              <p:nvPr/>
            </p:nvSpPr>
            <p:spPr>
              <a:xfrm>
                <a:off x="2043345" y="775821"/>
                <a:ext cx="63160" cy="51614"/>
              </a:xfrm>
              <a:custGeom>
                <a:avLst/>
                <a:gdLst>
                  <a:gd name="connsiteX0" fmla="*/ 0 w 63160"/>
                  <a:gd name="connsiteY0" fmla="*/ 0 h 51614"/>
                  <a:gd name="connsiteX1" fmla="*/ 5999 w 63160"/>
                  <a:gd name="connsiteY1" fmla="*/ 50585 h 51614"/>
                  <a:gd name="connsiteX2" fmla="*/ 57683 w 63160"/>
                  <a:gd name="connsiteY2" fmla="*/ 50337 h 51614"/>
                  <a:gd name="connsiteX3" fmla="*/ 57683 w 63160"/>
                  <a:gd name="connsiteY3" fmla="*/ 49485 h 51614"/>
                  <a:gd name="connsiteX4" fmla="*/ 63161 w 63160"/>
                  <a:gd name="connsiteY4" fmla="*/ 0 h 51614"/>
                  <a:gd name="connsiteX5" fmla="*/ 0 w 63160"/>
                  <a:gd name="connsiteY5" fmla="*/ 0 h 51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160" h="51614">
                    <a:moveTo>
                      <a:pt x="0" y="0"/>
                    </a:moveTo>
                    <a:cubicBezTo>
                      <a:pt x="3997" y="20121"/>
                      <a:pt x="5999" y="50585"/>
                      <a:pt x="5999" y="50585"/>
                    </a:cubicBezTo>
                    <a:cubicBezTo>
                      <a:pt x="5999" y="50585"/>
                      <a:pt x="31369" y="53058"/>
                      <a:pt x="57683" y="50337"/>
                    </a:cubicBezTo>
                    <a:cubicBezTo>
                      <a:pt x="57683" y="50056"/>
                      <a:pt x="57683" y="49760"/>
                      <a:pt x="57683" y="49485"/>
                    </a:cubicBezTo>
                    <a:cubicBezTo>
                      <a:pt x="57683" y="32566"/>
                      <a:pt x="59553" y="15972"/>
                      <a:pt x="63161" y="0"/>
                    </a:cubicBezTo>
                    <a:lnTo>
                      <a:pt x="0" y="0"/>
                    </a:lnTo>
                    <a:close/>
                  </a:path>
                </a:pathLst>
              </a:custGeom>
              <a:solidFill>
                <a:srgbClr val="8D5F3D"/>
              </a:solidFill>
              <a:ln w="1088" cap="flat">
                <a:noFill/>
                <a:prstDash val="solid"/>
                <a:miter/>
              </a:ln>
            </p:spPr>
            <p:txBody>
              <a:bodyPr rtlCol="0" anchor="ctr"/>
              <a:lstStyle/>
              <a:p>
                <a:endParaRPr lang="en-US"/>
              </a:p>
            </p:txBody>
          </p:sp>
        </p:grpSp>
        <p:pic>
          <p:nvPicPr>
            <p:cNvPr id="39" name="Grafik 38">
              <a:extLst>
                <a:ext uri="{FF2B5EF4-FFF2-40B4-BE49-F238E27FC236}">
                  <a16:creationId xmlns:a16="http://schemas.microsoft.com/office/drawing/2014/main" id="{ABA636EB-32D6-D2CF-7F60-EFC832AB770A}"/>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xmlns="" r:embed="rId18"/>
                </a:ext>
              </a:extLst>
            </a:blip>
            <a:stretch>
              <a:fillRect/>
            </a:stretch>
          </p:blipFill>
          <p:spPr>
            <a:xfrm>
              <a:off x="1263083" y="595494"/>
              <a:ext cx="371821" cy="371821"/>
            </a:xfrm>
            <a:prstGeom prst="rect">
              <a:avLst/>
            </a:prstGeom>
          </p:spPr>
        </p:pic>
        <p:grpSp>
          <p:nvGrpSpPr>
            <p:cNvPr id="40" name="Grafik 279">
              <a:extLst>
                <a:ext uri="{FF2B5EF4-FFF2-40B4-BE49-F238E27FC236}">
                  <a16:creationId xmlns:a16="http://schemas.microsoft.com/office/drawing/2014/main" id="{EE6E77C0-7C42-C79B-5956-FA41191543DB}"/>
                </a:ext>
              </a:extLst>
            </p:cNvPr>
            <p:cNvGrpSpPr/>
            <p:nvPr/>
          </p:nvGrpSpPr>
          <p:grpSpPr>
            <a:xfrm>
              <a:off x="1161758" y="696777"/>
              <a:ext cx="324833" cy="446946"/>
              <a:chOff x="4573027" y="1333500"/>
              <a:chExt cx="3045955" cy="4191009"/>
            </a:xfrm>
          </p:grpSpPr>
          <p:sp>
            <p:nvSpPr>
              <p:cNvPr id="41" name="Freihandform 40">
                <a:extLst>
                  <a:ext uri="{FF2B5EF4-FFF2-40B4-BE49-F238E27FC236}">
                    <a16:creationId xmlns:a16="http://schemas.microsoft.com/office/drawing/2014/main" id="{FC6D125F-4B27-9FDD-8554-96F902D04AAF}"/>
                  </a:ext>
                </a:extLst>
              </p:cNvPr>
              <p:cNvSpPr/>
              <p:nvPr/>
            </p:nvSpPr>
            <p:spPr>
              <a:xfrm>
                <a:off x="4573027" y="1333500"/>
                <a:ext cx="3045947" cy="4191000"/>
              </a:xfrm>
              <a:custGeom>
                <a:avLst/>
                <a:gdLst>
                  <a:gd name="connsiteX0" fmla="*/ 3045668 w 3045947"/>
                  <a:gd name="connsiteY0" fmla="*/ 3799313 h 4191000"/>
                  <a:gd name="connsiteX1" fmla="*/ 3038753 w 3045947"/>
                  <a:gd name="connsiteY1" fmla="*/ 3737058 h 4191000"/>
                  <a:gd name="connsiteX2" fmla="*/ 2989214 w 3045947"/>
                  <a:gd name="connsiteY2" fmla="*/ 3697415 h 4191000"/>
                  <a:gd name="connsiteX3" fmla="*/ 2985337 w 3045947"/>
                  <a:gd name="connsiteY3" fmla="*/ 3697843 h 4191000"/>
                  <a:gd name="connsiteX4" fmla="*/ 2918405 w 3045947"/>
                  <a:gd name="connsiteY4" fmla="*/ 3162405 h 4191000"/>
                  <a:gd name="connsiteX5" fmla="*/ 2712341 w 3045947"/>
                  <a:gd name="connsiteY5" fmla="*/ 2911050 h 4191000"/>
                  <a:gd name="connsiteX6" fmla="*/ 2340418 w 3045947"/>
                  <a:gd name="connsiteY6" fmla="*/ 2787072 h 4191000"/>
                  <a:gd name="connsiteX7" fmla="*/ 2193933 w 3045947"/>
                  <a:gd name="connsiteY7" fmla="*/ 2814447 h 4191000"/>
                  <a:gd name="connsiteX8" fmla="*/ 2084377 w 3045947"/>
                  <a:gd name="connsiteY8" fmla="*/ 2777928 h 4191000"/>
                  <a:gd name="connsiteX9" fmla="*/ 1980173 w 3045947"/>
                  <a:gd name="connsiteY9" fmla="*/ 2633348 h 4191000"/>
                  <a:gd name="connsiteX10" fmla="*/ 1980173 w 3045947"/>
                  <a:gd name="connsiteY10" fmla="*/ 2387584 h 4191000"/>
                  <a:gd name="connsiteX11" fmla="*/ 2308414 w 3045947"/>
                  <a:gd name="connsiteY11" fmla="*/ 2250815 h 4191000"/>
                  <a:gd name="connsiteX12" fmla="*/ 2589773 w 3045947"/>
                  <a:gd name="connsiteY12" fmla="*/ 1828800 h 4191000"/>
                  <a:gd name="connsiteX13" fmla="*/ 2589773 w 3045947"/>
                  <a:gd name="connsiteY13" fmla="*/ 1752600 h 4191000"/>
                  <a:gd name="connsiteX14" fmla="*/ 2818373 w 3045947"/>
                  <a:gd name="connsiteY14" fmla="*/ 1524000 h 4191000"/>
                  <a:gd name="connsiteX15" fmla="*/ 2669412 w 3045947"/>
                  <a:gd name="connsiteY15" fmla="*/ 1309688 h 4191000"/>
                  <a:gd name="connsiteX16" fmla="*/ 2706426 w 3045947"/>
                  <a:gd name="connsiteY16" fmla="*/ 643423 h 4191000"/>
                  <a:gd name="connsiteX17" fmla="*/ 2097769 w 3045947"/>
                  <a:gd name="connsiteY17" fmla="*/ 0 h 4191000"/>
                  <a:gd name="connsiteX18" fmla="*/ 948187 w 3045947"/>
                  <a:gd name="connsiteY18" fmla="*/ 0 h 4191000"/>
                  <a:gd name="connsiteX19" fmla="*/ 339520 w 3045947"/>
                  <a:gd name="connsiteY19" fmla="*/ 643414 h 4191000"/>
                  <a:gd name="connsiteX20" fmla="*/ 376534 w 3045947"/>
                  <a:gd name="connsiteY20" fmla="*/ 1309678 h 4191000"/>
                  <a:gd name="connsiteX21" fmla="*/ 227573 w 3045947"/>
                  <a:gd name="connsiteY21" fmla="*/ 1524000 h 4191000"/>
                  <a:gd name="connsiteX22" fmla="*/ 456173 w 3045947"/>
                  <a:gd name="connsiteY22" fmla="*/ 1752600 h 4191000"/>
                  <a:gd name="connsiteX23" fmla="*/ 456173 w 3045947"/>
                  <a:gd name="connsiteY23" fmla="*/ 1828800 h 4191000"/>
                  <a:gd name="connsiteX24" fmla="*/ 737522 w 3045947"/>
                  <a:gd name="connsiteY24" fmla="*/ 2250834 h 4191000"/>
                  <a:gd name="connsiteX25" fmla="*/ 1065773 w 3045947"/>
                  <a:gd name="connsiteY25" fmla="*/ 2387603 h 4191000"/>
                  <a:gd name="connsiteX26" fmla="*/ 1065773 w 3045947"/>
                  <a:gd name="connsiteY26" fmla="*/ 2633358 h 4191000"/>
                  <a:gd name="connsiteX27" fmla="*/ 961569 w 3045947"/>
                  <a:gd name="connsiteY27" fmla="*/ 2777938 h 4191000"/>
                  <a:gd name="connsiteX28" fmla="*/ 852013 w 3045947"/>
                  <a:gd name="connsiteY28" fmla="*/ 2814457 h 4191000"/>
                  <a:gd name="connsiteX29" fmla="*/ 705528 w 3045947"/>
                  <a:gd name="connsiteY29" fmla="*/ 2787082 h 4191000"/>
                  <a:gd name="connsiteX30" fmla="*/ 333605 w 3045947"/>
                  <a:gd name="connsiteY30" fmla="*/ 2911059 h 4191000"/>
                  <a:gd name="connsiteX31" fmla="*/ 127541 w 3045947"/>
                  <a:gd name="connsiteY31" fmla="*/ 3162414 h 4191000"/>
                  <a:gd name="connsiteX32" fmla="*/ 60609 w 3045947"/>
                  <a:gd name="connsiteY32" fmla="*/ 3697853 h 4191000"/>
                  <a:gd name="connsiteX33" fmla="*/ 56733 w 3045947"/>
                  <a:gd name="connsiteY33" fmla="*/ 3697424 h 4191000"/>
                  <a:gd name="connsiteX34" fmla="*/ 7193 w 3045947"/>
                  <a:gd name="connsiteY34" fmla="*/ 3737067 h 4191000"/>
                  <a:gd name="connsiteX35" fmla="*/ 278 w 3045947"/>
                  <a:gd name="connsiteY35" fmla="*/ 3799323 h 4191000"/>
                  <a:gd name="connsiteX36" fmla="*/ 39911 w 3045947"/>
                  <a:gd name="connsiteY36" fmla="*/ 3848862 h 4191000"/>
                  <a:gd name="connsiteX37" fmla="*/ 151373 w 3045947"/>
                  <a:gd name="connsiteY37" fmla="*/ 3861245 h 4191000"/>
                  <a:gd name="connsiteX38" fmla="*/ 151373 w 3045947"/>
                  <a:gd name="connsiteY38" fmla="*/ 4038600 h 4191000"/>
                  <a:gd name="connsiteX39" fmla="*/ 303773 w 3045947"/>
                  <a:gd name="connsiteY39" fmla="*/ 4191000 h 4191000"/>
                  <a:gd name="connsiteX40" fmla="*/ 2742173 w 3045947"/>
                  <a:gd name="connsiteY40" fmla="*/ 4191000 h 4191000"/>
                  <a:gd name="connsiteX41" fmla="*/ 2894573 w 3045947"/>
                  <a:gd name="connsiteY41" fmla="*/ 4038600 h 4191000"/>
                  <a:gd name="connsiteX42" fmla="*/ 2894573 w 3045947"/>
                  <a:gd name="connsiteY42" fmla="*/ 3861235 h 4191000"/>
                  <a:gd name="connsiteX43" fmla="*/ 3006035 w 3045947"/>
                  <a:gd name="connsiteY43" fmla="*/ 3848853 h 4191000"/>
                  <a:gd name="connsiteX44" fmla="*/ 3045668 w 3045947"/>
                  <a:gd name="connsiteY44" fmla="*/ 3799313 h 41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045947" h="4191000">
                    <a:moveTo>
                      <a:pt x="3045668" y="3799313"/>
                    </a:moveTo>
                    <a:lnTo>
                      <a:pt x="3038753" y="3737058"/>
                    </a:lnTo>
                    <a:cubicBezTo>
                      <a:pt x="3036019" y="3712435"/>
                      <a:pt x="3013836" y="3694681"/>
                      <a:pt x="2989214" y="3697415"/>
                    </a:cubicBezTo>
                    <a:lnTo>
                      <a:pt x="2985337" y="3697843"/>
                    </a:lnTo>
                    <a:lnTo>
                      <a:pt x="2918405" y="3162405"/>
                    </a:lnTo>
                    <a:cubicBezTo>
                      <a:pt x="2903841" y="3045933"/>
                      <a:pt x="2823697" y="2948169"/>
                      <a:pt x="2712341" y="2911050"/>
                    </a:cubicBezTo>
                    <a:lnTo>
                      <a:pt x="2340418" y="2787072"/>
                    </a:lnTo>
                    <a:cubicBezTo>
                      <a:pt x="2289345" y="2770042"/>
                      <a:pt x="2233319" y="2780881"/>
                      <a:pt x="2193933" y="2814447"/>
                    </a:cubicBezTo>
                    <a:lnTo>
                      <a:pt x="2084377" y="2777928"/>
                    </a:lnTo>
                    <a:cubicBezTo>
                      <a:pt x="2022140" y="2757183"/>
                      <a:pt x="1980173" y="2698947"/>
                      <a:pt x="1980173" y="2633348"/>
                    </a:cubicBezTo>
                    <a:lnTo>
                      <a:pt x="1980173" y="2387584"/>
                    </a:lnTo>
                    <a:lnTo>
                      <a:pt x="2308414" y="2250815"/>
                    </a:lnTo>
                    <a:cubicBezTo>
                      <a:pt x="2478797" y="2179844"/>
                      <a:pt x="2589773" y="2013376"/>
                      <a:pt x="2589773" y="1828800"/>
                    </a:cubicBezTo>
                    <a:lnTo>
                      <a:pt x="2589773" y="1752600"/>
                    </a:lnTo>
                    <a:cubicBezTo>
                      <a:pt x="2716027" y="1752600"/>
                      <a:pt x="2818373" y="1650254"/>
                      <a:pt x="2818373" y="1524000"/>
                    </a:cubicBezTo>
                    <a:cubicBezTo>
                      <a:pt x="2818373" y="1425769"/>
                      <a:pt x="2756394" y="1342025"/>
                      <a:pt x="2669412" y="1309688"/>
                    </a:cubicBezTo>
                    <a:lnTo>
                      <a:pt x="2706426" y="643423"/>
                    </a:lnTo>
                    <a:cubicBezTo>
                      <a:pt x="2725847" y="293989"/>
                      <a:pt x="2447746" y="0"/>
                      <a:pt x="2097769" y="0"/>
                    </a:cubicBezTo>
                    <a:lnTo>
                      <a:pt x="948187" y="0"/>
                    </a:lnTo>
                    <a:cubicBezTo>
                      <a:pt x="598229" y="0"/>
                      <a:pt x="320108" y="293989"/>
                      <a:pt x="339520" y="643414"/>
                    </a:cubicBezTo>
                    <a:lnTo>
                      <a:pt x="376534" y="1309678"/>
                    </a:lnTo>
                    <a:cubicBezTo>
                      <a:pt x="289552" y="1342025"/>
                      <a:pt x="227573" y="1425769"/>
                      <a:pt x="227573" y="1524000"/>
                    </a:cubicBezTo>
                    <a:cubicBezTo>
                      <a:pt x="227573" y="1650254"/>
                      <a:pt x="329919" y="1752600"/>
                      <a:pt x="456173" y="1752600"/>
                    </a:cubicBezTo>
                    <a:lnTo>
                      <a:pt x="456173" y="1828800"/>
                    </a:lnTo>
                    <a:cubicBezTo>
                      <a:pt x="456173" y="2013366"/>
                      <a:pt x="567149" y="2179835"/>
                      <a:pt x="737522" y="2250834"/>
                    </a:cubicBezTo>
                    <a:lnTo>
                      <a:pt x="1065773" y="2387603"/>
                    </a:lnTo>
                    <a:lnTo>
                      <a:pt x="1065773" y="2633358"/>
                    </a:lnTo>
                    <a:cubicBezTo>
                      <a:pt x="1065773" y="2698957"/>
                      <a:pt x="1023796" y="2757192"/>
                      <a:pt x="961569" y="2777938"/>
                    </a:cubicBezTo>
                    <a:lnTo>
                      <a:pt x="852013" y="2814457"/>
                    </a:lnTo>
                    <a:cubicBezTo>
                      <a:pt x="812627" y="2780891"/>
                      <a:pt x="756601" y="2770051"/>
                      <a:pt x="705528" y="2787082"/>
                    </a:cubicBezTo>
                    <a:lnTo>
                      <a:pt x="333605" y="2911059"/>
                    </a:lnTo>
                    <a:cubicBezTo>
                      <a:pt x="222248" y="2948178"/>
                      <a:pt x="142105" y="3045943"/>
                      <a:pt x="127541" y="3162414"/>
                    </a:cubicBezTo>
                    <a:lnTo>
                      <a:pt x="60609" y="3697853"/>
                    </a:lnTo>
                    <a:lnTo>
                      <a:pt x="56733" y="3697424"/>
                    </a:lnTo>
                    <a:cubicBezTo>
                      <a:pt x="32101" y="3694691"/>
                      <a:pt x="9927" y="3712435"/>
                      <a:pt x="7193" y="3737067"/>
                    </a:cubicBezTo>
                    <a:lnTo>
                      <a:pt x="278" y="3799323"/>
                    </a:lnTo>
                    <a:cubicBezTo>
                      <a:pt x="-2456" y="3823945"/>
                      <a:pt x="15289" y="3846128"/>
                      <a:pt x="39911" y="3848862"/>
                    </a:cubicBezTo>
                    <a:lnTo>
                      <a:pt x="151373" y="3861245"/>
                    </a:lnTo>
                    <a:lnTo>
                      <a:pt x="151373" y="4038600"/>
                    </a:lnTo>
                    <a:cubicBezTo>
                      <a:pt x="151373" y="4122763"/>
                      <a:pt x="219601" y="4191000"/>
                      <a:pt x="303773" y="4191000"/>
                    </a:cubicBezTo>
                    <a:lnTo>
                      <a:pt x="2742173" y="4191000"/>
                    </a:lnTo>
                    <a:cubicBezTo>
                      <a:pt x="2826346" y="4191000"/>
                      <a:pt x="2894573" y="4122763"/>
                      <a:pt x="2894573" y="4038600"/>
                    </a:cubicBezTo>
                    <a:lnTo>
                      <a:pt x="2894573" y="3861235"/>
                    </a:lnTo>
                    <a:lnTo>
                      <a:pt x="3006035" y="3848853"/>
                    </a:lnTo>
                    <a:cubicBezTo>
                      <a:pt x="3030657" y="3846119"/>
                      <a:pt x="3048411" y="3823935"/>
                      <a:pt x="3045668" y="3799313"/>
                    </a:cubicBezTo>
                    <a:close/>
                  </a:path>
                </a:pathLst>
              </a:custGeom>
              <a:solidFill>
                <a:srgbClr val="A2795C"/>
              </a:solidFill>
              <a:ln w="9525" cap="flat">
                <a:noFill/>
                <a:prstDash val="solid"/>
                <a:miter/>
              </a:ln>
            </p:spPr>
            <p:txBody>
              <a:bodyPr rtlCol="0" anchor="ctr"/>
              <a:lstStyle/>
              <a:p>
                <a:endParaRPr lang="en-US"/>
              </a:p>
            </p:txBody>
          </p:sp>
          <p:sp>
            <p:nvSpPr>
              <p:cNvPr id="42" name="Freihandform 41">
                <a:extLst>
                  <a:ext uri="{FF2B5EF4-FFF2-40B4-BE49-F238E27FC236}">
                    <a16:creationId xmlns:a16="http://schemas.microsoft.com/office/drawing/2014/main" id="{3B07F50A-29AE-ABBE-E5E0-A4571AD69025}"/>
                  </a:ext>
                </a:extLst>
              </p:cNvPr>
              <p:cNvSpPr/>
              <p:nvPr/>
            </p:nvSpPr>
            <p:spPr>
              <a:xfrm>
                <a:off x="4911589" y="1333500"/>
                <a:ext cx="2368822" cy="1371600"/>
              </a:xfrm>
              <a:custGeom>
                <a:avLst/>
                <a:gdLst>
                  <a:gd name="connsiteX0" fmla="*/ 958 w 2368822"/>
                  <a:gd name="connsiteY0" fmla="*/ 643414 h 1371600"/>
                  <a:gd name="connsiteX1" fmla="*/ 41411 w 2368822"/>
                  <a:gd name="connsiteY1" fmla="*/ 1371600 h 1371600"/>
                  <a:gd name="connsiteX2" fmla="*/ 2327411 w 2368822"/>
                  <a:gd name="connsiteY2" fmla="*/ 1371600 h 1371600"/>
                  <a:gd name="connsiteX3" fmla="*/ 2367863 w 2368822"/>
                  <a:gd name="connsiteY3" fmla="*/ 643414 h 1371600"/>
                  <a:gd name="connsiteX4" fmla="*/ 1759206 w 2368822"/>
                  <a:gd name="connsiteY4" fmla="*/ 0 h 1371600"/>
                  <a:gd name="connsiteX5" fmla="*/ 609624 w 2368822"/>
                  <a:gd name="connsiteY5" fmla="*/ 0 h 1371600"/>
                  <a:gd name="connsiteX6" fmla="*/ 958 w 2368822"/>
                  <a:gd name="connsiteY6" fmla="*/ 643414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68822" h="1371600">
                    <a:moveTo>
                      <a:pt x="958" y="643414"/>
                    </a:moveTo>
                    <a:lnTo>
                      <a:pt x="41411" y="1371600"/>
                    </a:lnTo>
                    <a:lnTo>
                      <a:pt x="2327411" y="1371600"/>
                    </a:lnTo>
                    <a:lnTo>
                      <a:pt x="2367863" y="643414"/>
                    </a:lnTo>
                    <a:cubicBezTo>
                      <a:pt x="2387285" y="293989"/>
                      <a:pt x="2109183" y="0"/>
                      <a:pt x="1759206" y="0"/>
                    </a:cubicBezTo>
                    <a:lnTo>
                      <a:pt x="609624" y="0"/>
                    </a:lnTo>
                    <a:cubicBezTo>
                      <a:pt x="259657" y="0"/>
                      <a:pt x="-18454" y="293989"/>
                      <a:pt x="958" y="643414"/>
                    </a:cubicBezTo>
                    <a:close/>
                  </a:path>
                </a:pathLst>
              </a:custGeom>
              <a:solidFill>
                <a:srgbClr val="623F33"/>
              </a:solidFill>
              <a:ln w="9525" cap="flat">
                <a:noFill/>
                <a:prstDash val="solid"/>
                <a:miter/>
              </a:ln>
            </p:spPr>
            <p:txBody>
              <a:bodyPr rtlCol="0" anchor="ctr"/>
              <a:lstStyle/>
              <a:p>
                <a:endParaRPr lang="en-US"/>
              </a:p>
            </p:txBody>
          </p:sp>
          <p:sp>
            <p:nvSpPr>
              <p:cNvPr id="43" name="Freihandform 42">
                <a:extLst>
                  <a:ext uri="{FF2B5EF4-FFF2-40B4-BE49-F238E27FC236}">
                    <a16:creationId xmlns:a16="http://schemas.microsoft.com/office/drawing/2014/main" id="{ED529553-C42B-1C9A-1C82-06638A49735F}"/>
                  </a:ext>
                </a:extLst>
              </p:cNvPr>
              <p:cNvSpPr/>
              <p:nvPr/>
            </p:nvSpPr>
            <p:spPr>
              <a:xfrm>
                <a:off x="4628102" y="4112592"/>
                <a:ext cx="2944272" cy="1411917"/>
              </a:xfrm>
              <a:custGeom>
                <a:avLst/>
                <a:gdLst>
                  <a:gd name="connsiteX0" fmla="*/ 2306098 w 2944272"/>
                  <a:gd name="connsiteY0" fmla="*/ 1411917 h 1411917"/>
                  <a:gd name="connsiteX1" fmla="*/ 2306098 w 2944272"/>
                  <a:gd name="connsiteY1" fmla="*/ 1030917 h 1411917"/>
                  <a:gd name="connsiteX2" fmla="*/ 2944273 w 2944272"/>
                  <a:gd name="connsiteY2" fmla="*/ 1030917 h 1411917"/>
                  <a:gd name="connsiteX3" fmla="*/ 2863320 w 2944272"/>
                  <a:gd name="connsiteY3" fmla="*/ 383322 h 1411917"/>
                  <a:gd name="connsiteX4" fmla="*/ 2657256 w 2944272"/>
                  <a:gd name="connsiteY4" fmla="*/ 131967 h 1411917"/>
                  <a:gd name="connsiteX5" fmla="*/ 2285333 w 2944272"/>
                  <a:gd name="connsiteY5" fmla="*/ 7989 h 1411917"/>
                  <a:gd name="connsiteX6" fmla="*/ 2111112 w 2944272"/>
                  <a:gd name="connsiteY6" fmla="*/ 67102 h 1411917"/>
                  <a:gd name="connsiteX7" fmla="*/ 1467907 w 2944272"/>
                  <a:gd name="connsiteY7" fmla="*/ 421308 h 1411917"/>
                  <a:gd name="connsiteX8" fmla="*/ 824684 w 2944272"/>
                  <a:gd name="connsiteY8" fmla="*/ 67092 h 1411917"/>
                  <a:gd name="connsiteX9" fmla="*/ 650462 w 2944272"/>
                  <a:gd name="connsiteY9" fmla="*/ 7980 h 1411917"/>
                  <a:gd name="connsiteX10" fmla="*/ 278540 w 2944272"/>
                  <a:gd name="connsiteY10" fmla="*/ 131957 h 1411917"/>
                  <a:gd name="connsiteX11" fmla="*/ 72476 w 2944272"/>
                  <a:gd name="connsiteY11" fmla="*/ 383312 h 1411917"/>
                  <a:gd name="connsiteX12" fmla="*/ 0 w 2944272"/>
                  <a:gd name="connsiteY12" fmla="*/ 963118 h 1411917"/>
                  <a:gd name="connsiteX13" fmla="*/ 629707 w 2944272"/>
                  <a:gd name="connsiteY13" fmla="*/ 1030908 h 1411917"/>
                  <a:gd name="connsiteX14" fmla="*/ 629707 w 2944272"/>
                  <a:gd name="connsiteY14" fmla="*/ 1411908 h 1411917"/>
                  <a:gd name="connsiteX15" fmla="*/ 2306107 w 2944272"/>
                  <a:gd name="connsiteY15" fmla="*/ 1411908 h 1411917"/>
                  <a:gd name="connsiteX16" fmla="*/ 2306107 w 2944272"/>
                  <a:gd name="connsiteY16" fmla="*/ 1411917 h 1411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44272" h="1411917">
                    <a:moveTo>
                      <a:pt x="2306098" y="1411917"/>
                    </a:moveTo>
                    <a:lnTo>
                      <a:pt x="2306098" y="1030917"/>
                    </a:lnTo>
                    <a:lnTo>
                      <a:pt x="2944273" y="1030917"/>
                    </a:lnTo>
                    <a:lnTo>
                      <a:pt x="2863320" y="383322"/>
                    </a:lnTo>
                    <a:cubicBezTo>
                      <a:pt x="2848756" y="266850"/>
                      <a:pt x="2768613" y="169086"/>
                      <a:pt x="2657256" y="131967"/>
                    </a:cubicBezTo>
                    <a:lnTo>
                      <a:pt x="2285333" y="7989"/>
                    </a:lnTo>
                    <a:cubicBezTo>
                      <a:pt x="2220563" y="-13604"/>
                      <a:pt x="2147697" y="9456"/>
                      <a:pt x="2111112" y="67102"/>
                    </a:cubicBezTo>
                    <a:cubicBezTo>
                      <a:pt x="1976047" y="279928"/>
                      <a:pt x="1738636" y="421308"/>
                      <a:pt x="1467907" y="421308"/>
                    </a:cubicBezTo>
                    <a:cubicBezTo>
                      <a:pt x="1197178" y="421308"/>
                      <a:pt x="959758" y="279919"/>
                      <a:pt x="824684" y="67092"/>
                    </a:cubicBezTo>
                    <a:cubicBezTo>
                      <a:pt x="788099" y="9447"/>
                      <a:pt x="715232" y="-13613"/>
                      <a:pt x="650462" y="7980"/>
                    </a:cubicBezTo>
                    <a:lnTo>
                      <a:pt x="278540" y="131957"/>
                    </a:lnTo>
                    <a:cubicBezTo>
                      <a:pt x="167183" y="169076"/>
                      <a:pt x="87039" y="266841"/>
                      <a:pt x="72476" y="383312"/>
                    </a:cubicBezTo>
                    <a:lnTo>
                      <a:pt x="0" y="963118"/>
                    </a:lnTo>
                    <a:lnTo>
                      <a:pt x="629707" y="1030908"/>
                    </a:lnTo>
                    <a:lnTo>
                      <a:pt x="629707" y="1411908"/>
                    </a:lnTo>
                    <a:lnTo>
                      <a:pt x="2306107" y="1411908"/>
                    </a:lnTo>
                    <a:lnTo>
                      <a:pt x="2306107" y="1411917"/>
                    </a:lnTo>
                    <a:close/>
                  </a:path>
                </a:pathLst>
              </a:custGeom>
              <a:solidFill>
                <a:srgbClr val="97CCD2"/>
              </a:solidFill>
              <a:ln w="9525" cap="flat">
                <a:noFill/>
                <a:prstDash val="solid"/>
                <a:miter/>
              </a:ln>
            </p:spPr>
            <p:txBody>
              <a:bodyPr rtlCol="0" anchor="ctr"/>
              <a:lstStyle/>
              <a:p>
                <a:endParaRPr lang="en-US"/>
              </a:p>
            </p:txBody>
          </p:sp>
          <p:sp>
            <p:nvSpPr>
              <p:cNvPr id="44" name="Freihandform 43">
                <a:extLst>
                  <a:ext uri="{FF2B5EF4-FFF2-40B4-BE49-F238E27FC236}">
                    <a16:creationId xmlns:a16="http://schemas.microsoft.com/office/drawing/2014/main" id="{8EE1514F-4424-68A6-6F05-2E8C4B0C7A77}"/>
                  </a:ext>
                </a:extLst>
              </p:cNvPr>
              <p:cNvSpPr/>
              <p:nvPr/>
            </p:nvSpPr>
            <p:spPr>
              <a:xfrm>
                <a:off x="5562438" y="3714750"/>
                <a:ext cx="990761" cy="398694"/>
              </a:xfrm>
              <a:custGeom>
                <a:avLst/>
                <a:gdLst>
                  <a:gd name="connsiteX0" fmla="*/ 990762 w 990761"/>
                  <a:gd name="connsiteY0" fmla="*/ 0 h 398694"/>
                  <a:gd name="connsiteX1" fmla="*/ 76362 w 990761"/>
                  <a:gd name="connsiteY1" fmla="*/ 0 h 398694"/>
                  <a:gd name="connsiteX2" fmla="*/ 76362 w 990761"/>
                  <a:gd name="connsiteY2" fmla="*/ 252108 h 398694"/>
                  <a:gd name="connsiteX3" fmla="*/ 0 w 990761"/>
                  <a:gd name="connsiteY3" fmla="*/ 382210 h 398694"/>
                  <a:gd name="connsiteX4" fmla="*/ 990762 w 990761"/>
                  <a:gd name="connsiteY4" fmla="*/ 0 h 398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761" h="398694">
                    <a:moveTo>
                      <a:pt x="990762" y="0"/>
                    </a:moveTo>
                    <a:lnTo>
                      <a:pt x="76362" y="0"/>
                    </a:lnTo>
                    <a:lnTo>
                      <a:pt x="76362" y="252108"/>
                    </a:lnTo>
                    <a:cubicBezTo>
                      <a:pt x="76362" y="306962"/>
                      <a:pt x="46015" y="355273"/>
                      <a:pt x="0" y="382210"/>
                    </a:cubicBezTo>
                    <a:cubicBezTo>
                      <a:pt x="639070" y="494071"/>
                      <a:pt x="990762" y="0"/>
                      <a:pt x="990762" y="0"/>
                    </a:cubicBezTo>
                    <a:close/>
                  </a:path>
                </a:pathLst>
              </a:custGeom>
              <a:solidFill>
                <a:srgbClr val="8F6951"/>
              </a:solidFill>
              <a:ln w="9525" cap="flat">
                <a:noFill/>
                <a:prstDash val="solid"/>
                <a:miter/>
              </a:ln>
            </p:spPr>
            <p:txBody>
              <a:bodyPr rtlCol="0" anchor="ctr"/>
              <a:lstStyle/>
              <a:p>
                <a:endParaRPr lang="en-US"/>
              </a:p>
            </p:txBody>
          </p:sp>
          <p:sp>
            <p:nvSpPr>
              <p:cNvPr id="45" name="Freihandform 44">
                <a:extLst>
                  <a:ext uri="{FF2B5EF4-FFF2-40B4-BE49-F238E27FC236}">
                    <a16:creationId xmlns:a16="http://schemas.microsoft.com/office/drawing/2014/main" id="{2FC3FDA3-13B7-3044-7D4F-0471AA3DAD47}"/>
                  </a:ext>
                </a:extLst>
              </p:cNvPr>
              <p:cNvSpPr/>
              <p:nvPr/>
            </p:nvSpPr>
            <p:spPr>
              <a:xfrm>
                <a:off x="4800600" y="1943100"/>
                <a:ext cx="2590800" cy="1905000"/>
              </a:xfrm>
              <a:custGeom>
                <a:avLst/>
                <a:gdLst>
                  <a:gd name="connsiteX0" fmla="*/ 2362200 w 2590800"/>
                  <a:gd name="connsiteY0" fmla="*/ 685800 h 1905000"/>
                  <a:gd name="connsiteX1" fmla="*/ 2362200 w 2590800"/>
                  <a:gd name="connsiteY1" fmla="*/ 381000 h 1905000"/>
                  <a:gd name="connsiteX2" fmla="*/ 1981200 w 2590800"/>
                  <a:gd name="connsiteY2" fmla="*/ 0 h 1905000"/>
                  <a:gd name="connsiteX3" fmla="*/ 609600 w 2590800"/>
                  <a:gd name="connsiteY3" fmla="*/ 0 h 1905000"/>
                  <a:gd name="connsiteX4" fmla="*/ 228600 w 2590800"/>
                  <a:gd name="connsiteY4" fmla="*/ 381000 h 1905000"/>
                  <a:gd name="connsiteX5" fmla="*/ 228600 w 2590800"/>
                  <a:gd name="connsiteY5" fmla="*/ 685800 h 1905000"/>
                  <a:gd name="connsiteX6" fmla="*/ 0 w 2590800"/>
                  <a:gd name="connsiteY6" fmla="*/ 914400 h 1905000"/>
                  <a:gd name="connsiteX7" fmla="*/ 228600 w 2590800"/>
                  <a:gd name="connsiteY7" fmla="*/ 1143000 h 1905000"/>
                  <a:gd name="connsiteX8" fmla="*/ 228600 w 2590800"/>
                  <a:gd name="connsiteY8" fmla="*/ 1219200 h 1905000"/>
                  <a:gd name="connsiteX9" fmla="*/ 509949 w 2590800"/>
                  <a:gd name="connsiteY9" fmla="*/ 1641234 h 1905000"/>
                  <a:gd name="connsiteX10" fmla="*/ 1002306 w 2590800"/>
                  <a:gd name="connsiteY10" fmla="*/ 1846383 h 1905000"/>
                  <a:gd name="connsiteX11" fmla="*/ 1295400 w 2590800"/>
                  <a:gd name="connsiteY11" fmla="*/ 1905000 h 1905000"/>
                  <a:gd name="connsiteX12" fmla="*/ 1295400 w 2590800"/>
                  <a:gd name="connsiteY12" fmla="*/ 1905000 h 1905000"/>
                  <a:gd name="connsiteX13" fmla="*/ 1588475 w 2590800"/>
                  <a:gd name="connsiteY13" fmla="*/ 1846383 h 1905000"/>
                  <a:gd name="connsiteX14" fmla="*/ 2080860 w 2590800"/>
                  <a:gd name="connsiteY14" fmla="*/ 1641224 h 1905000"/>
                  <a:gd name="connsiteX15" fmla="*/ 2362200 w 2590800"/>
                  <a:gd name="connsiteY15" fmla="*/ 1219200 h 1905000"/>
                  <a:gd name="connsiteX16" fmla="*/ 2362200 w 2590800"/>
                  <a:gd name="connsiteY16" fmla="*/ 1143000 h 1905000"/>
                  <a:gd name="connsiteX17" fmla="*/ 2590800 w 2590800"/>
                  <a:gd name="connsiteY17" fmla="*/ 914400 h 1905000"/>
                  <a:gd name="connsiteX18" fmla="*/ 2362200 w 2590800"/>
                  <a:gd name="connsiteY18" fmla="*/ 68580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590800" h="1905000">
                    <a:moveTo>
                      <a:pt x="2362200" y="685800"/>
                    </a:moveTo>
                    <a:lnTo>
                      <a:pt x="2362200" y="381000"/>
                    </a:lnTo>
                    <a:cubicBezTo>
                      <a:pt x="2362200" y="170583"/>
                      <a:pt x="2191617" y="0"/>
                      <a:pt x="1981200" y="0"/>
                    </a:cubicBezTo>
                    <a:lnTo>
                      <a:pt x="609600" y="0"/>
                    </a:lnTo>
                    <a:cubicBezTo>
                      <a:pt x="399183" y="0"/>
                      <a:pt x="228600" y="170583"/>
                      <a:pt x="228600" y="381000"/>
                    </a:cubicBezTo>
                    <a:lnTo>
                      <a:pt x="228600" y="685800"/>
                    </a:lnTo>
                    <a:cubicBezTo>
                      <a:pt x="102346" y="685800"/>
                      <a:pt x="0" y="788146"/>
                      <a:pt x="0" y="914400"/>
                    </a:cubicBezTo>
                    <a:cubicBezTo>
                      <a:pt x="0" y="1040654"/>
                      <a:pt x="102346" y="1143000"/>
                      <a:pt x="228600" y="1143000"/>
                    </a:cubicBezTo>
                    <a:lnTo>
                      <a:pt x="228600" y="1219200"/>
                    </a:lnTo>
                    <a:cubicBezTo>
                      <a:pt x="228600" y="1403766"/>
                      <a:pt x="339576" y="1570234"/>
                      <a:pt x="509949" y="1641234"/>
                    </a:cubicBezTo>
                    <a:lnTo>
                      <a:pt x="1002306" y="1846383"/>
                    </a:lnTo>
                    <a:cubicBezTo>
                      <a:pt x="1095185" y="1885083"/>
                      <a:pt x="1194797" y="1905000"/>
                      <a:pt x="1295400" y="1905000"/>
                    </a:cubicBezTo>
                    <a:lnTo>
                      <a:pt x="1295400" y="1905000"/>
                    </a:lnTo>
                    <a:cubicBezTo>
                      <a:pt x="1396003" y="1905000"/>
                      <a:pt x="1495606" y="1885074"/>
                      <a:pt x="1588475" y="1846383"/>
                    </a:cubicBezTo>
                    <a:lnTo>
                      <a:pt x="2080860" y="1641224"/>
                    </a:lnTo>
                    <a:cubicBezTo>
                      <a:pt x="2251224" y="1570244"/>
                      <a:pt x="2362200" y="1403776"/>
                      <a:pt x="2362200" y="1219200"/>
                    </a:cubicBezTo>
                    <a:lnTo>
                      <a:pt x="2362200" y="1143000"/>
                    </a:lnTo>
                    <a:cubicBezTo>
                      <a:pt x="2488454" y="1143000"/>
                      <a:pt x="2590800" y="1040654"/>
                      <a:pt x="2590800" y="914400"/>
                    </a:cubicBezTo>
                    <a:cubicBezTo>
                      <a:pt x="2590800" y="788146"/>
                      <a:pt x="2488454" y="685800"/>
                      <a:pt x="2362200" y="685800"/>
                    </a:cubicBezTo>
                    <a:close/>
                  </a:path>
                </a:pathLst>
              </a:custGeom>
              <a:solidFill>
                <a:srgbClr val="AD8366"/>
              </a:solidFill>
              <a:ln w="9525" cap="flat">
                <a:noFill/>
                <a:prstDash val="solid"/>
                <a:miter/>
              </a:ln>
            </p:spPr>
            <p:txBody>
              <a:bodyPr rtlCol="0" anchor="ctr"/>
              <a:lstStyle/>
              <a:p>
                <a:endParaRPr lang="en-US"/>
              </a:p>
            </p:txBody>
          </p:sp>
          <p:sp>
            <p:nvSpPr>
              <p:cNvPr id="46" name="Freihandform 45">
                <a:extLst>
                  <a:ext uri="{FF2B5EF4-FFF2-40B4-BE49-F238E27FC236}">
                    <a16:creationId xmlns:a16="http://schemas.microsoft.com/office/drawing/2014/main" id="{82C14967-81B2-9318-801B-6E2B73B0C807}"/>
                  </a:ext>
                </a:extLst>
              </p:cNvPr>
              <p:cNvSpPr/>
              <p:nvPr/>
            </p:nvSpPr>
            <p:spPr>
              <a:xfrm>
                <a:off x="5486409" y="2705100"/>
                <a:ext cx="152400" cy="228600"/>
              </a:xfrm>
              <a:custGeom>
                <a:avLst/>
                <a:gdLst>
                  <a:gd name="connsiteX0" fmla="*/ 76200 w 152400"/>
                  <a:gd name="connsiteY0" fmla="*/ 228600 h 228600"/>
                  <a:gd name="connsiteX1" fmla="*/ 76200 w 152400"/>
                  <a:gd name="connsiteY1" fmla="*/ 228600 h 228600"/>
                  <a:gd name="connsiteX2" fmla="*/ 0 w 152400"/>
                  <a:gd name="connsiteY2" fmla="*/ 152400 h 228600"/>
                  <a:gd name="connsiteX3" fmla="*/ 0 w 152400"/>
                  <a:gd name="connsiteY3" fmla="*/ 76200 h 228600"/>
                  <a:gd name="connsiteX4" fmla="*/ 76200 w 152400"/>
                  <a:gd name="connsiteY4" fmla="*/ 0 h 228600"/>
                  <a:gd name="connsiteX5" fmla="*/ 76200 w 152400"/>
                  <a:gd name="connsiteY5" fmla="*/ 0 h 228600"/>
                  <a:gd name="connsiteX6" fmla="*/ 152400 w 152400"/>
                  <a:gd name="connsiteY6" fmla="*/ 76200 h 228600"/>
                  <a:gd name="connsiteX7" fmla="*/ 152400 w 152400"/>
                  <a:gd name="connsiteY7" fmla="*/ 152400 h 228600"/>
                  <a:gd name="connsiteX8" fmla="*/ 76200 w 152400"/>
                  <a:gd name="connsiteY8"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0" h="228600">
                    <a:moveTo>
                      <a:pt x="76200" y="228600"/>
                    </a:moveTo>
                    <a:lnTo>
                      <a:pt x="76200" y="228600"/>
                    </a:lnTo>
                    <a:cubicBezTo>
                      <a:pt x="34290" y="228600"/>
                      <a:pt x="0" y="194310"/>
                      <a:pt x="0" y="152400"/>
                    </a:cubicBezTo>
                    <a:lnTo>
                      <a:pt x="0" y="76200"/>
                    </a:lnTo>
                    <a:cubicBezTo>
                      <a:pt x="0" y="34290"/>
                      <a:pt x="34290" y="0"/>
                      <a:pt x="76200" y="0"/>
                    </a:cubicBezTo>
                    <a:lnTo>
                      <a:pt x="76200" y="0"/>
                    </a:lnTo>
                    <a:cubicBezTo>
                      <a:pt x="118110" y="0"/>
                      <a:pt x="152400" y="34290"/>
                      <a:pt x="152400" y="76200"/>
                    </a:cubicBezTo>
                    <a:lnTo>
                      <a:pt x="152400" y="152400"/>
                    </a:lnTo>
                    <a:cubicBezTo>
                      <a:pt x="152400" y="194310"/>
                      <a:pt x="118100" y="228600"/>
                      <a:pt x="76200" y="228600"/>
                    </a:cubicBezTo>
                    <a:close/>
                  </a:path>
                </a:pathLst>
              </a:custGeom>
              <a:solidFill>
                <a:srgbClr val="623F33"/>
              </a:solidFill>
              <a:ln w="9525" cap="flat">
                <a:noFill/>
                <a:prstDash val="solid"/>
                <a:miter/>
              </a:ln>
            </p:spPr>
            <p:txBody>
              <a:bodyPr rtlCol="0" anchor="ctr"/>
              <a:lstStyle/>
              <a:p>
                <a:endParaRPr lang="en-US"/>
              </a:p>
            </p:txBody>
          </p:sp>
          <p:sp>
            <p:nvSpPr>
              <p:cNvPr id="47" name="Freihandform 46">
                <a:extLst>
                  <a:ext uri="{FF2B5EF4-FFF2-40B4-BE49-F238E27FC236}">
                    <a16:creationId xmlns:a16="http://schemas.microsoft.com/office/drawing/2014/main" id="{D4806F8D-1926-9512-F9A9-3AFF27D1876F}"/>
                  </a:ext>
                </a:extLst>
              </p:cNvPr>
              <p:cNvSpPr/>
              <p:nvPr/>
            </p:nvSpPr>
            <p:spPr>
              <a:xfrm>
                <a:off x="6553200" y="2705100"/>
                <a:ext cx="152400" cy="228600"/>
              </a:xfrm>
              <a:custGeom>
                <a:avLst/>
                <a:gdLst>
                  <a:gd name="connsiteX0" fmla="*/ 76200 w 152400"/>
                  <a:gd name="connsiteY0" fmla="*/ 228600 h 228600"/>
                  <a:gd name="connsiteX1" fmla="*/ 76200 w 152400"/>
                  <a:gd name="connsiteY1" fmla="*/ 228600 h 228600"/>
                  <a:gd name="connsiteX2" fmla="*/ 0 w 152400"/>
                  <a:gd name="connsiteY2" fmla="*/ 152400 h 228600"/>
                  <a:gd name="connsiteX3" fmla="*/ 0 w 152400"/>
                  <a:gd name="connsiteY3" fmla="*/ 76200 h 228600"/>
                  <a:gd name="connsiteX4" fmla="*/ 76200 w 152400"/>
                  <a:gd name="connsiteY4" fmla="*/ 0 h 228600"/>
                  <a:gd name="connsiteX5" fmla="*/ 76200 w 152400"/>
                  <a:gd name="connsiteY5" fmla="*/ 0 h 228600"/>
                  <a:gd name="connsiteX6" fmla="*/ 152400 w 152400"/>
                  <a:gd name="connsiteY6" fmla="*/ 76200 h 228600"/>
                  <a:gd name="connsiteX7" fmla="*/ 152400 w 152400"/>
                  <a:gd name="connsiteY7" fmla="*/ 152400 h 228600"/>
                  <a:gd name="connsiteX8" fmla="*/ 76200 w 152400"/>
                  <a:gd name="connsiteY8"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0" h="228600">
                    <a:moveTo>
                      <a:pt x="76200" y="228600"/>
                    </a:moveTo>
                    <a:lnTo>
                      <a:pt x="76200" y="228600"/>
                    </a:lnTo>
                    <a:cubicBezTo>
                      <a:pt x="34290" y="228600"/>
                      <a:pt x="0" y="194310"/>
                      <a:pt x="0" y="152400"/>
                    </a:cubicBezTo>
                    <a:lnTo>
                      <a:pt x="0" y="76200"/>
                    </a:lnTo>
                    <a:cubicBezTo>
                      <a:pt x="0" y="34290"/>
                      <a:pt x="34290" y="0"/>
                      <a:pt x="76200" y="0"/>
                    </a:cubicBezTo>
                    <a:lnTo>
                      <a:pt x="76200" y="0"/>
                    </a:lnTo>
                    <a:cubicBezTo>
                      <a:pt x="118110" y="0"/>
                      <a:pt x="152400" y="34290"/>
                      <a:pt x="152400" y="76200"/>
                    </a:cubicBezTo>
                    <a:lnTo>
                      <a:pt x="152400" y="152400"/>
                    </a:lnTo>
                    <a:cubicBezTo>
                      <a:pt x="152400" y="194310"/>
                      <a:pt x="118110" y="228600"/>
                      <a:pt x="76200" y="228600"/>
                    </a:cubicBezTo>
                    <a:close/>
                  </a:path>
                </a:pathLst>
              </a:custGeom>
              <a:solidFill>
                <a:srgbClr val="623F33"/>
              </a:solidFill>
              <a:ln w="9525" cap="flat">
                <a:noFill/>
                <a:prstDash val="solid"/>
                <a:miter/>
              </a:ln>
            </p:spPr>
            <p:txBody>
              <a:bodyPr rtlCol="0" anchor="ctr"/>
              <a:lstStyle/>
              <a:p>
                <a:endParaRPr lang="en-US"/>
              </a:p>
            </p:txBody>
          </p:sp>
          <p:sp>
            <p:nvSpPr>
              <p:cNvPr id="48" name="Freihandform 47">
                <a:extLst>
                  <a:ext uri="{FF2B5EF4-FFF2-40B4-BE49-F238E27FC236}">
                    <a16:creationId xmlns:a16="http://schemas.microsoft.com/office/drawing/2014/main" id="{C4A03A39-4DD1-54F3-3F74-2B399191460D}"/>
                  </a:ext>
                </a:extLst>
              </p:cNvPr>
              <p:cNvSpPr/>
              <p:nvPr/>
            </p:nvSpPr>
            <p:spPr>
              <a:xfrm>
                <a:off x="5714998" y="3238485"/>
                <a:ext cx="762018" cy="230700"/>
              </a:xfrm>
              <a:custGeom>
                <a:avLst/>
                <a:gdLst>
                  <a:gd name="connsiteX0" fmla="*/ 381012 w 762018"/>
                  <a:gd name="connsiteY0" fmla="*/ 230700 h 230700"/>
                  <a:gd name="connsiteX1" fmla="*/ 33349 w 762018"/>
                  <a:gd name="connsiteY1" fmla="*/ 139213 h 230700"/>
                  <a:gd name="connsiteX2" fmla="*/ 13223 w 762018"/>
                  <a:gd name="connsiteY2" fmla="*/ 33362 h 230700"/>
                  <a:gd name="connsiteX3" fmla="*/ 119074 w 762018"/>
                  <a:gd name="connsiteY3" fmla="*/ 13235 h 230700"/>
                  <a:gd name="connsiteX4" fmla="*/ 381012 w 762018"/>
                  <a:gd name="connsiteY4" fmla="*/ 78310 h 230700"/>
                  <a:gd name="connsiteX5" fmla="*/ 642949 w 762018"/>
                  <a:gd name="connsiteY5" fmla="*/ 13235 h 230700"/>
                  <a:gd name="connsiteX6" fmla="*/ 748800 w 762018"/>
                  <a:gd name="connsiteY6" fmla="*/ 33362 h 230700"/>
                  <a:gd name="connsiteX7" fmla="*/ 728674 w 762018"/>
                  <a:gd name="connsiteY7" fmla="*/ 139213 h 230700"/>
                  <a:gd name="connsiteX8" fmla="*/ 381012 w 762018"/>
                  <a:gd name="connsiteY8" fmla="*/ 230700 h 23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18" h="230700">
                    <a:moveTo>
                      <a:pt x="381012" y="230700"/>
                    </a:moveTo>
                    <a:cubicBezTo>
                      <a:pt x="245537" y="230700"/>
                      <a:pt x="118817" y="197363"/>
                      <a:pt x="33349" y="139213"/>
                    </a:cubicBezTo>
                    <a:cubicBezTo>
                      <a:pt x="-1436" y="115553"/>
                      <a:pt x="-10485" y="68147"/>
                      <a:pt x="13223" y="33362"/>
                    </a:cubicBezTo>
                    <a:cubicBezTo>
                      <a:pt x="36845" y="-1386"/>
                      <a:pt x="84289" y="-10434"/>
                      <a:pt x="119074" y="13235"/>
                    </a:cubicBezTo>
                    <a:cubicBezTo>
                      <a:pt x="178977" y="53974"/>
                      <a:pt x="276903" y="78310"/>
                      <a:pt x="381012" y="78310"/>
                    </a:cubicBezTo>
                    <a:cubicBezTo>
                      <a:pt x="485120" y="78310"/>
                      <a:pt x="583046" y="53974"/>
                      <a:pt x="642949" y="13235"/>
                    </a:cubicBezTo>
                    <a:cubicBezTo>
                      <a:pt x="677810" y="-10501"/>
                      <a:pt x="725140" y="-1424"/>
                      <a:pt x="748800" y="33362"/>
                    </a:cubicBezTo>
                    <a:cubicBezTo>
                      <a:pt x="772498" y="68147"/>
                      <a:pt x="763459" y="115553"/>
                      <a:pt x="728674" y="139213"/>
                    </a:cubicBezTo>
                    <a:cubicBezTo>
                      <a:pt x="643216" y="197363"/>
                      <a:pt x="516486" y="230700"/>
                      <a:pt x="381012" y="230700"/>
                    </a:cubicBezTo>
                    <a:close/>
                  </a:path>
                </a:pathLst>
              </a:custGeom>
              <a:solidFill>
                <a:srgbClr val="8F6951"/>
              </a:solidFill>
              <a:ln w="9525" cap="flat">
                <a:noFill/>
                <a:prstDash val="solid"/>
                <a:miter/>
              </a:ln>
            </p:spPr>
            <p:txBody>
              <a:bodyPr rtlCol="0" anchor="ctr"/>
              <a:lstStyle/>
              <a:p>
                <a:endParaRPr lang="en-US"/>
              </a:p>
            </p:txBody>
          </p:sp>
          <p:sp>
            <p:nvSpPr>
              <p:cNvPr id="49" name="Freihandform 48">
                <a:extLst>
                  <a:ext uri="{FF2B5EF4-FFF2-40B4-BE49-F238E27FC236}">
                    <a16:creationId xmlns:a16="http://schemas.microsoft.com/office/drawing/2014/main" id="{853CAF0E-152B-E509-2E65-940A10170AA8}"/>
                  </a:ext>
                </a:extLst>
              </p:cNvPr>
              <p:cNvSpPr/>
              <p:nvPr/>
            </p:nvSpPr>
            <p:spPr>
              <a:xfrm>
                <a:off x="4620996" y="4345000"/>
                <a:ext cx="636813" cy="856030"/>
              </a:xfrm>
              <a:custGeom>
                <a:avLst/>
                <a:gdLst>
                  <a:gd name="connsiteX0" fmla="*/ 636813 w 636813"/>
                  <a:gd name="connsiteY0" fmla="*/ 856031 h 856030"/>
                  <a:gd name="connsiteX1" fmla="*/ 636813 w 636813"/>
                  <a:gd name="connsiteY1" fmla="*/ 683571 h 856030"/>
                  <a:gd name="connsiteX2" fmla="*/ 562394 w 636813"/>
                  <a:gd name="connsiteY2" fmla="*/ 483994 h 856030"/>
                  <a:gd name="connsiteX3" fmla="*/ 143113 w 636813"/>
                  <a:gd name="connsiteY3" fmla="*/ 0 h 856030"/>
                  <a:gd name="connsiteX4" fmla="*/ 79591 w 636813"/>
                  <a:gd name="connsiteY4" fmla="*/ 150904 h 856030"/>
                  <a:gd name="connsiteX5" fmla="*/ 0 w 636813"/>
                  <a:gd name="connsiteY5" fmla="*/ 787622 h 856030"/>
                  <a:gd name="connsiteX6" fmla="*/ 636813 w 636813"/>
                  <a:gd name="connsiteY6" fmla="*/ 856031 h 85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6813" h="856030">
                    <a:moveTo>
                      <a:pt x="636813" y="856031"/>
                    </a:moveTo>
                    <a:lnTo>
                      <a:pt x="636813" y="683571"/>
                    </a:lnTo>
                    <a:cubicBezTo>
                      <a:pt x="636813" y="610257"/>
                      <a:pt x="610391" y="539410"/>
                      <a:pt x="562394" y="483994"/>
                    </a:cubicBezTo>
                    <a:lnTo>
                      <a:pt x="143113" y="0"/>
                    </a:lnTo>
                    <a:cubicBezTo>
                      <a:pt x="109280" y="42834"/>
                      <a:pt x="86630" y="94583"/>
                      <a:pt x="79591" y="150904"/>
                    </a:cubicBezTo>
                    <a:lnTo>
                      <a:pt x="0" y="787622"/>
                    </a:lnTo>
                    <a:lnTo>
                      <a:pt x="636813" y="856031"/>
                    </a:lnTo>
                    <a:close/>
                  </a:path>
                </a:pathLst>
              </a:custGeom>
              <a:solidFill>
                <a:srgbClr val="97CCD2"/>
              </a:solidFill>
              <a:ln w="9525" cap="flat">
                <a:noFill/>
                <a:prstDash val="solid"/>
                <a:miter/>
              </a:ln>
            </p:spPr>
            <p:txBody>
              <a:bodyPr rtlCol="0" anchor="ctr"/>
              <a:lstStyle/>
              <a:p>
                <a:endParaRPr lang="en-US"/>
              </a:p>
            </p:txBody>
          </p:sp>
          <p:sp>
            <p:nvSpPr>
              <p:cNvPr id="50" name="Freihandform 49">
                <a:extLst>
                  <a:ext uri="{FF2B5EF4-FFF2-40B4-BE49-F238E27FC236}">
                    <a16:creationId xmlns:a16="http://schemas.microsoft.com/office/drawing/2014/main" id="{5FE6BE01-2663-A90F-509B-3EBBA2C6DA4F}"/>
                  </a:ext>
                </a:extLst>
              </p:cNvPr>
              <p:cNvSpPr/>
              <p:nvPr/>
            </p:nvSpPr>
            <p:spPr>
              <a:xfrm>
                <a:off x="4573027" y="5030646"/>
                <a:ext cx="684782" cy="223362"/>
              </a:xfrm>
              <a:custGeom>
                <a:avLst/>
                <a:gdLst>
                  <a:gd name="connsiteX0" fmla="*/ 684783 w 684782"/>
                  <a:gd name="connsiteY0" fmla="*/ 70058 h 223362"/>
                  <a:gd name="connsiteX1" fmla="*/ 56742 w 684782"/>
                  <a:gd name="connsiteY1" fmla="*/ 278 h 223362"/>
                  <a:gd name="connsiteX2" fmla="*/ 7193 w 684782"/>
                  <a:gd name="connsiteY2" fmla="*/ 39911 h 223362"/>
                  <a:gd name="connsiteX3" fmla="*/ 278 w 684782"/>
                  <a:gd name="connsiteY3" fmla="*/ 102167 h 223362"/>
                  <a:gd name="connsiteX4" fmla="*/ 39911 w 684782"/>
                  <a:gd name="connsiteY4" fmla="*/ 151706 h 223362"/>
                  <a:gd name="connsiteX5" fmla="*/ 684783 w 684782"/>
                  <a:gd name="connsiteY5" fmla="*/ 223363 h 223362"/>
                  <a:gd name="connsiteX6" fmla="*/ 684783 w 684782"/>
                  <a:gd name="connsiteY6" fmla="*/ 70058 h 22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4782" h="223362">
                    <a:moveTo>
                      <a:pt x="684783" y="70058"/>
                    </a:moveTo>
                    <a:lnTo>
                      <a:pt x="56742" y="278"/>
                    </a:lnTo>
                    <a:cubicBezTo>
                      <a:pt x="32110" y="-2456"/>
                      <a:pt x="9936" y="15289"/>
                      <a:pt x="7193" y="39911"/>
                    </a:cubicBezTo>
                    <a:lnTo>
                      <a:pt x="278" y="102167"/>
                    </a:lnTo>
                    <a:cubicBezTo>
                      <a:pt x="-2456" y="126789"/>
                      <a:pt x="15289" y="148973"/>
                      <a:pt x="39911" y="151706"/>
                    </a:cubicBezTo>
                    <a:lnTo>
                      <a:pt x="684783" y="223363"/>
                    </a:lnTo>
                    <a:lnTo>
                      <a:pt x="684783" y="70058"/>
                    </a:lnTo>
                    <a:close/>
                  </a:path>
                </a:pathLst>
              </a:custGeom>
              <a:solidFill>
                <a:srgbClr val="26ABB4"/>
              </a:solidFill>
              <a:ln w="9525" cap="flat">
                <a:noFill/>
                <a:prstDash val="solid"/>
                <a:miter/>
              </a:ln>
            </p:spPr>
            <p:txBody>
              <a:bodyPr rtlCol="0" anchor="ctr"/>
              <a:lstStyle/>
              <a:p>
                <a:endParaRPr lang="en-US"/>
              </a:p>
            </p:txBody>
          </p:sp>
          <p:sp>
            <p:nvSpPr>
              <p:cNvPr id="51" name="Freihandform 50">
                <a:extLst>
                  <a:ext uri="{FF2B5EF4-FFF2-40B4-BE49-F238E27FC236}">
                    <a16:creationId xmlns:a16="http://schemas.microsoft.com/office/drawing/2014/main" id="{BB70EF69-B992-6D0F-DB01-A410C596CD17}"/>
                  </a:ext>
                </a:extLst>
              </p:cNvPr>
              <p:cNvSpPr/>
              <p:nvPr/>
            </p:nvSpPr>
            <p:spPr>
              <a:xfrm>
                <a:off x="6934200" y="4345000"/>
                <a:ext cx="636812" cy="856030"/>
              </a:xfrm>
              <a:custGeom>
                <a:avLst/>
                <a:gdLst>
                  <a:gd name="connsiteX0" fmla="*/ 0 w 636812"/>
                  <a:gd name="connsiteY0" fmla="*/ 856031 h 856030"/>
                  <a:gd name="connsiteX1" fmla="*/ 0 w 636812"/>
                  <a:gd name="connsiteY1" fmla="*/ 683571 h 856030"/>
                  <a:gd name="connsiteX2" fmla="*/ 74419 w 636812"/>
                  <a:gd name="connsiteY2" fmla="*/ 483994 h 856030"/>
                  <a:gd name="connsiteX3" fmla="*/ 493700 w 636812"/>
                  <a:gd name="connsiteY3" fmla="*/ 0 h 856030"/>
                  <a:gd name="connsiteX4" fmla="*/ 557222 w 636812"/>
                  <a:gd name="connsiteY4" fmla="*/ 150904 h 856030"/>
                  <a:gd name="connsiteX5" fmla="*/ 636813 w 636812"/>
                  <a:gd name="connsiteY5" fmla="*/ 787622 h 856030"/>
                  <a:gd name="connsiteX6" fmla="*/ 0 w 636812"/>
                  <a:gd name="connsiteY6" fmla="*/ 856031 h 85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6812" h="856030">
                    <a:moveTo>
                      <a:pt x="0" y="856031"/>
                    </a:moveTo>
                    <a:lnTo>
                      <a:pt x="0" y="683571"/>
                    </a:lnTo>
                    <a:cubicBezTo>
                      <a:pt x="0" y="610257"/>
                      <a:pt x="26422" y="539410"/>
                      <a:pt x="74419" y="483994"/>
                    </a:cubicBezTo>
                    <a:lnTo>
                      <a:pt x="493700" y="0"/>
                    </a:lnTo>
                    <a:cubicBezTo>
                      <a:pt x="527533" y="42834"/>
                      <a:pt x="550183" y="94583"/>
                      <a:pt x="557222" y="150904"/>
                    </a:cubicBezTo>
                    <a:lnTo>
                      <a:pt x="636813" y="787622"/>
                    </a:lnTo>
                    <a:lnTo>
                      <a:pt x="0" y="856031"/>
                    </a:lnTo>
                    <a:close/>
                  </a:path>
                </a:pathLst>
              </a:custGeom>
              <a:solidFill>
                <a:srgbClr val="97CCD2"/>
              </a:solidFill>
              <a:ln w="9525" cap="flat">
                <a:noFill/>
                <a:prstDash val="solid"/>
                <a:miter/>
              </a:ln>
            </p:spPr>
            <p:txBody>
              <a:bodyPr rtlCol="0" anchor="ctr"/>
              <a:lstStyle/>
              <a:p>
                <a:endParaRPr lang="en-US"/>
              </a:p>
            </p:txBody>
          </p:sp>
          <p:sp>
            <p:nvSpPr>
              <p:cNvPr id="52" name="Freihandform 51">
                <a:extLst>
                  <a:ext uri="{FF2B5EF4-FFF2-40B4-BE49-F238E27FC236}">
                    <a16:creationId xmlns:a16="http://schemas.microsoft.com/office/drawing/2014/main" id="{903EC20D-4D63-CF10-0058-71ACB30AF533}"/>
                  </a:ext>
                </a:extLst>
              </p:cNvPr>
              <p:cNvSpPr/>
              <p:nvPr/>
            </p:nvSpPr>
            <p:spPr>
              <a:xfrm>
                <a:off x="6934200" y="5030646"/>
                <a:ext cx="684782" cy="223362"/>
              </a:xfrm>
              <a:custGeom>
                <a:avLst/>
                <a:gdLst>
                  <a:gd name="connsiteX0" fmla="*/ 0 w 684782"/>
                  <a:gd name="connsiteY0" fmla="*/ 70058 h 223362"/>
                  <a:gd name="connsiteX1" fmla="*/ 628040 w 684782"/>
                  <a:gd name="connsiteY1" fmla="*/ 278 h 223362"/>
                  <a:gd name="connsiteX2" fmla="*/ 677589 w 684782"/>
                  <a:gd name="connsiteY2" fmla="*/ 39911 h 223362"/>
                  <a:gd name="connsiteX3" fmla="*/ 684505 w 684782"/>
                  <a:gd name="connsiteY3" fmla="*/ 102167 h 223362"/>
                  <a:gd name="connsiteX4" fmla="*/ 644871 w 684782"/>
                  <a:gd name="connsiteY4" fmla="*/ 151706 h 223362"/>
                  <a:gd name="connsiteX5" fmla="*/ 0 w 684782"/>
                  <a:gd name="connsiteY5" fmla="*/ 223363 h 223362"/>
                  <a:gd name="connsiteX6" fmla="*/ 0 w 684782"/>
                  <a:gd name="connsiteY6" fmla="*/ 70058 h 22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4782" h="223362">
                    <a:moveTo>
                      <a:pt x="0" y="70058"/>
                    </a:moveTo>
                    <a:lnTo>
                      <a:pt x="628040" y="278"/>
                    </a:lnTo>
                    <a:cubicBezTo>
                      <a:pt x="652672" y="-2456"/>
                      <a:pt x="674846" y="15289"/>
                      <a:pt x="677589" y="39911"/>
                    </a:cubicBezTo>
                    <a:lnTo>
                      <a:pt x="684505" y="102167"/>
                    </a:lnTo>
                    <a:cubicBezTo>
                      <a:pt x="687238" y="126789"/>
                      <a:pt x="669493" y="148973"/>
                      <a:pt x="644871" y="151706"/>
                    </a:cubicBezTo>
                    <a:lnTo>
                      <a:pt x="0" y="223363"/>
                    </a:lnTo>
                    <a:lnTo>
                      <a:pt x="0" y="70058"/>
                    </a:lnTo>
                    <a:close/>
                  </a:path>
                </a:pathLst>
              </a:custGeom>
              <a:solidFill>
                <a:srgbClr val="26ABB4"/>
              </a:solidFill>
              <a:ln w="9525" cap="flat">
                <a:noFill/>
                <a:prstDash val="solid"/>
                <a:miter/>
              </a:ln>
            </p:spPr>
            <p:txBody>
              <a:bodyPr rtlCol="0" anchor="ctr"/>
              <a:lstStyle/>
              <a:p>
                <a:endParaRPr lang="en-US"/>
              </a:p>
            </p:txBody>
          </p:sp>
          <p:sp>
            <p:nvSpPr>
              <p:cNvPr id="53" name="Freihandform 52">
                <a:extLst>
                  <a:ext uri="{FF2B5EF4-FFF2-40B4-BE49-F238E27FC236}">
                    <a16:creationId xmlns:a16="http://schemas.microsoft.com/office/drawing/2014/main" id="{8ED8C03A-E901-4F61-425E-47C2BFA84A41}"/>
                  </a:ext>
                </a:extLst>
              </p:cNvPr>
              <p:cNvSpPr/>
              <p:nvPr/>
            </p:nvSpPr>
            <p:spPr>
              <a:xfrm>
                <a:off x="4800619" y="1950777"/>
                <a:ext cx="1075896" cy="1864890"/>
              </a:xfrm>
              <a:custGeom>
                <a:avLst/>
                <a:gdLst>
                  <a:gd name="connsiteX0" fmla="*/ 628602 w 1075896"/>
                  <a:gd name="connsiteY0" fmla="*/ 1475585 h 1864890"/>
                  <a:gd name="connsiteX1" fmla="*/ 533400 w 1075896"/>
                  <a:gd name="connsiteY1" fmla="*/ 1231506 h 1864890"/>
                  <a:gd name="connsiteX2" fmla="*/ 533400 w 1075896"/>
                  <a:gd name="connsiteY2" fmla="*/ 0 h 1864890"/>
                  <a:gd name="connsiteX3" fmla="*/ 228600 w 1075896"/>
                  <a:gd name="connsiteY3" fmla="*/ 373323 h 1864890"/>
                  <a:gd name="connsiteX4" fmla="*/ 228600 w 1075896"/>
                  <a:gd name="connsiteY4" fmla="*/ 678123 h 1864890"/>
                  <a:gd name="connsiteX5" fmla="*/ 0 w 1075896"/>
                  <a:gd name="connsiteY5" fmla="*/ 906723 h 1864890"/>
                  <a:gd name="connsiteX6" fmla="*/ 228600 w 1075896"/>
                  <a:gd name="connsiteY6" fmla="*/ 1135323 h 1864890"/>
                  <a:gd name="connsiteX7" fmla="*/ 228600 w 1075896"/>
                  <a:gd name="connsiteY7" fmla="*/ 1211523 h 1864890"/>
                  <a:gd name="connsiteX8" fmla="*/ 509949 w 1075896"/>
                  <a:gd name="connsiteY8" fmla="*/ 1633557 h 1864890"/>
                  <a:gd name="connsiteX9" fmla="*/ 1002297 w 1075896"/>
                  <a:gd name="connsiteY9" fmla="*/ 1838706 h 1864890"/>
                  <a:gd name="connsiteX10" fmla="*/ 1075896 w 1075896"/>
                  <a:gd name="connsiteY10" fmla="*/ 1864890 h 1864890"/>
                  <a:gd name="connsiteX11" fmla="*/ 628602 w 1075896"/>
                  <a:gd name="connsiteY11" fmla="*/ 1475585 h 1864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75896" h="1864890">
                    <a:moveTo>
                      <a:pt x="628602" y="1475585"/>
                    </a:moveTo>
                    <a:cubicBezTo>
                      <a:pt x="566861" y="1409386"/>
                      <a:pt x="533400" y="1322032"/>
                      <a:pt x="533400" y="1231506"/>
                    </a:cubicBezTo>
                    <a:lnTo>
                      <a:pt x="533400" y="0"/>
                    </a:lnTo>
                    <a:cubicBezTo>
                      <a:pt x="359502" y="35309"/>
                      <a:pt x="228600" y="189005"/>
                      <a:pt x="228600" y="373323"/>
                    </a:cubicBezTo>
                    <a:lnTo>
                      <a:pt x="228600" y="678123"/>
                    </a:lnTo>
                    <a:cubicBezTo>
                      <a:pt x="102346" y="678123"/>
                      <a:pt x="0" y="780469"/>
                      <a:pt x="0" y="906723"/>
                    </a:cubicBezTo>
                    <a:cubicBezTo>
                      <a:pt x="0" y="1032977"/>
                      <a:pt x="102346" y="1135323"/>
                      <a:pt x="228600" y="1135323"/>
                    </a:cubicBezTo>
                    <a:lnTo>
                      <a:pt x="228600" y="1211523"/>
                    </a:lnTo>
                    <a:cubicBezTo>
                      <a:pt x="228600" y="1396098"/>
                      <a:pt x="339576" y="1562567"/>
                      <a:pt x="509949" y="1633557"/>
                    </a:cubicBezTo>
                    <a:lnTo>
                      <a:pt x="1002297" y="1838706"/>
                    </a:lnTo>
                    <a:cubicBezTo>
                      <a:pt x="1026395" y="1848745"/>
                      <a:pt x="1050989" y="1857394"/>
                      <a:pt x="1075896" y="1864890"/>
                    </a:cubicBezTo>
                    <a:cubicBezTo>
                      <a:pt x="858288" y="1705708"/>
                      <a:pt x="713461" y="1566558"/>
                      <a:pt x="628602" y="1475585"/>
                    </a:cubicBezTo>
                    <a:close/>
                  </a:path>
                </a:pathLst>
              </a:custGeom>
              <a:solidFill>
                <a:srgbClr val="A2795C"/>
              </a:solidFill>
              <a:ln w="9525"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139835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mic 4 Lösung">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20A0342B-28C8-363D-F014-303BBEAB2217}"/>
              </a:ext>
            </a:extLst>
          </p:cNvPr>
          <p:cNvSpPr/>
          <p:nvPr userDrawn="1"/>
        </p:nvSpPr>
        <p:spPr>
          <a:xfrm>
            <a:off x="371475" y="2606814"/>
            <a:ext cx="11454991" cy="388288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eihandform 2">
            <a:extLst>
              <a:ext uri="{FF2B5EF4-FFF2-40B4-BE49-F238E27FC236}">
                <a16:creationId xmlns:a16="http://schemas.microsoft.com/office/drawing/2014/main" id="{BEA081A5-BEB5-C4A4-874D-23E35495C850}"/>
              </a:ext>
            </a:extLst>
          </p:cNvPr>
          <p:cNvSpPr/>
          <p:nvPr userDrawn="1"/>
        </p:nvSpPr>
        <p:spPr>
          <a:xfrm flipH="1">
            <a:off x="2182949" y="1439417"/>
            <a:ext cx="8700951" cy="1246702"/>
          </a:xfrm>
          <a:custGeom>
            <a:avLst/>
            <a:gdLst>
              <a:gd name="connsiteX0" fmla="*/ 8533598 w 8700951"/>
              <a:gd name="connsiteY0" fmla="*/ 0 h 1246702"/>
              <a:gd name="connsiteX1" fmla="*/ 7503383 w 8700951"/>
              <a:gd name="connsiteY1" fmla="*/ 0 h 1246702"/>
              <a:gd name="connsiteX2" fmla="*/ 7378857 w 8700951"/>
              <a:gd name="connsiteY2" fmla="*/ 0 h 1246702"/>
              <a:gd name="connsiteX3" fmla="*/ 6473168 w 8700951"/>
              <a:gd name="connsiteY3" fmla="*/ 0 h 1246702"/>
              <a:gd name="connsiteX4" fmla="*/ 6348642 w 8700951"/>
              <a:gd name="connsiteY4" fmla="*/ 0 h 1246702"/>
              <a:gd name="connsiteX5" fmla="*/ 5442953 w 8700951"/>
              <a:gd name="connsiteY5" fmla="*/ 0 h 1246702"/>
              <a:gd name="connsiteX6" fmla="*/ 5318427 w 8700951"/>
              <a:gd name="connsiteY6" fmla="*/ 0 h 1246702"/>
              <a:gd name="connsiteX7" fmla="*/ 4412738 w 8700951"/>
              <a:gd name="connsiteY7" fmla="*/ 0 h 1246702"/>
              <a:gd name="connsiteX8" fmla="*/ 4288212 w 8700951"/>
              <a:gd name="connsiteY8" fmla="*/ 0 h 1246702"/>
              <a:gd name="connsiteX9" fmla="*/ 3382523 w 8700951"/>
              <a:gd name="connsiteY9" fmla="*/ 0 h 1246702"/>
              <a:gd name="connsiteX10" fmla="*/ 3257997 w 8700951"/>
              <a:gd name="connsiteY10" fmla="*/ 0 h 1246702"/>
              <a:gd name="connsiteX11" fmla="*/ 2352308 w 8700951"/>
              <a:gd name="connsiteY11" fmla="*/ 0 h 1246702"/>
              <a:gd name="connsiteX12" fmla="*/ 2227782 w 8700951"/>
              <a:gd name="connsiteY12" fmla="*/ 0 h 1246702"/>
              <a:gd name="connsiteX13" fmla="*/ 1322094 w 8700951"/>
              <a:gd name="connsiteY13" fmla="*/ 0 h 1246702"/>
              <a:gd name="connsiteX14" fmla="*/ 1197567 w 8700951"/>
              <a:gd name="connsiteY14" fmla="*/ 0 h 1246702"/>
              <a:gd name="connsiteX15" fmla="*/ 167353 w 8700951"/>
              <a:gd name="connsiteY15" fmla="*/ 0 h 1246702"/>
              <a:gd name="connsiteX16" fmla="*/ 0 w 8700951"/>
              <a:gd name="connsiteY16" fmla="*/ 169294 h 1246702"/>
              <a:gd name="connsiteX17" fmla="*/ 0 w 8700951"/>
              <a:gd name="connsiteY17" fmla="*/ 849849 h 1246702"/>
              <a:gd name="connsiteX18" fmla="*/ 167353 w 8700951"/>
              <a:gd name="connsiteY18" fmla="*/ 1019140 h 1246702"/>
              <a:gd name="connsiteX19" fmla="*/ 589251 w 8700951"/>
              <a:gd name="connsiteY19" fmla="*/ 1019140 h 1246702"/>
              <a:gd name="connsiteX20" fmla="*/ 589198 w 8700951"/>
              <a:gd name="connsiteY20" fmla="*/ 1019347 h 1246702"/>
              <a:gd name="connsiteX21" fmla="*/ 940764 w 8700951"/>
              <a:gd name="connsiteY21" fmla="*/ 1019347 h 1246702"/>
              <a:gd name="connsiteX22" fmla="*/ 941063 w 8700951"/>
              <a:gd name="connsiteY22" fmla="*/ 1019143 h 1246702"/>
              <a:gd name="connsiteX23" fmla="*/ 1322094 w 8700951"/>
              <a:gd name="connsiteY23" fmla="*/ 1019143 h 1246702"/>
              <a:gd name="connsiteX24" fmla="*/ 1322109 w 8700951"/>
              <a:gd name="connsiteY24" fmla="*/ 1019140 h 1246702"/>
              <a:gd name="connsiteX25" fmla="*/ 1619465 w 8700951"/>
              <a:gd name="connsiteY25" fmla="*/ 1019140 h 1246702"/>
              <a:gd name="connsiteX26" fmla="*/ 1619412 w 8700951"/>
              <a:gd name="connsiteY26" fmla="*/ 1019347 h 1246702"/>
              <a:gd name="connsiteX27" fmla="*/ 1970978 w 8700951"/>
              <a:gd name="connsiteY27" fmla="*/ 1019347 h 1246702"/>
              <a:gd name="connsiteX28" fmla="*/ 1971277 w 8700951"/>
              <a:gd name="connsiteY28" fmla="*/ 1019143 h 1246702"/>
              <a:gd name="connsiteX29" fmla="*/ 2352308 w 8700951"/>
              <a:gd name="connsiteY29" fmla="*/ 1019143 h 1246702"/>
              <a:gd name="connsiteX30" fmla="*/ 2352323 w 8700951"/>
              <a:gd name="connsiteY30" fmla="*/ 1019140 h 1246702"/>
              <a:gd name="connsiteX31" fmla="*/ 2649680 w 8700951"/>
              <a:gd name="connsiteY31" fmla="*/ 1019140 h 1246702"/>
              <a:gd name="connsiteX32" fmla="*/ 2649627 w 8700951"/>
              <a:gd name="connsiteY32" fmla="*/ 1019347 h 1246702"/>
              <a:gd name="connsiteX33" fmla="*/ 3001193 w 8700951"/>
              <a:gd name="connsiteY33" fmla="*/ 1019347 h 1246702"/>
              <a:gd name="connsiteX34" fmla="*/ 3001492 w 8700951"/>
              <a:gd name="connsiteY34" fmla="*/ 1019143 h 1246702"/>
              <a:gd name="connsiteX35" fmla="*/ 3382523 w 8700951"/>
              <a:gd name="connsiteY35" fmla="*/ 1019143 h 1246702"/>
              <a:gd name="connsiteX36" fmla="*/ 3382538 w 8700951"/>
              <a:gd name="connsiteY36" fmla="*/ 1019140 h 1246702"/>
              <a:gd name="connsiteX37" fmla="*/ 3679895 w 8700951"/>
              <a:gd name="connsiteY37" fmla="*/ 1019140 h 1246702"/>
              <a:gd name="connsiteX38" fmla="*/ 3679842 w 8700951"/>
              <a:gd name="connsiteY38" fmla="*/ 1019347 h 1246702"/>
              <a:gd name="connsiteX39" fmla="*/ 4031408 w 8700951"/>
              <a:gd name="connsiteY39" fmla="*/ 1019347 h 1246702"/>
              <a:gd name="connsiteX40" fmla="*/ 4031707 w 8700951"/>
              <a:gd name="connsiteY40" fmla="*/ 1019143 h 1246702"/>
              <a:gd name="connsiteX41" fmla="*/ 4412738 w 8700951"/>
              <a:gd name="connsiteY41" fmla="*/ 1019143 h 1246702"/>
              <a:gd name="connsiteX42" fmla="*/ 4412753 w 8700951"/>
              <a:gd name="connsiteY42" fmla="*/ 1019140 h 1246702"/>
              <a:gd name="connsiteX43" fmla="*/ 4710110 w 8700951"/>
              <a:gd name="connsiteY43" fmla="*/ 1019140 h 1246702"/>
              <a:gd name="connsiteX44" fmla="*/ 4710057 w 8700951"/>
              <a:gd name="connsiteY44" fmla="*/ 1019347 h 1246702"/>
              <a:gd name="connsiteX45" fmla="*/ 5061623 w 8700951"/>
              <a:gd name="connsiteY45" fmla="*/ 1019347 h 1246702"/>
              <a:gd name="connsiteX46" fmla="*/ 5061922 w 8700951"/>
              <a:gd name="connsiteY46" fmla="*/ 1019143 h 1246702"/>
              <a:gd name="connsiteX47" fmla="*/ 5442953 w 8700951"/>
              <a:gd name="connsiteY47" fmla="*/ 1019143 h 1246702"/>
              <a:gd name="connsiteX48" fmla="*/ 5442968 w 8700951"/>
              <a:gd name="connsiteY48" fmla="*/ 1019140 h 1246702"/>
              <a:gd name="connsiteX49" fmla="*/ 5740325 w 8700951"/>
              <a:gd name="connsiteY49" fmla="*/ 1019140 h 1246702"/>
              <a:gd name="connsiteX50" fmla="*/ 5740272 w 8700951"/>
              <a:gd name="connsiteY50" fmla="*/ 1019347 h 1246702"/>
              <a:gd name="connsiteX51" fmla="*/ 6091838 w 8700951"/>
              <a:gd name="connsiteY51" fmla="*/ 1019347 h 1246702"/>
              <a:gd name="connsiteX52" fmla="*/ 6092137 w 8700951"/>
              <a:gd name="connsiteY52" fmla="*/ 1019143 h 1246702"/>
              <a:gd name="connsiteX53" fmla="*/ 6473168 w 8700951"/>
              <a:gd name="connsiteY53" fmla="*/ 1019143 h 1246702"/>
              <a:gd name="connsiteX54" fmla="*/ 6473183 w 8700951"/>
              <a:gd name="connsiteY54" fmla="*/ 1019140 h 1246702"/>
              <a:gd name="connsiteX55" fmla="*/ 6770540 w 8700951"/>
              <a:gd name="connsiteY55" fmla="*/ 1019140 h 1246702"/>
              <a:gd name="connsiteX56" fmla="*/ 6770487 w 8700951"/>
              <a:gd name="connsiteY56" fmla="*/ 1019347 h 1246702"/>
              <a:gd name="connsiteX57" fmla="*/ 7122053 w 8700951"/>
              <a:gd name="connsiteY57" fmla="*/ 1019347 h 1246702"/>
              <a:gd name="connsiteX58" fmla="*/ 7122352 w 8700951"/>
              <a:gd name="connsiteY58" fmla="*/ 1019143 h 1246702"/>
              <a:gd name="connsiteX59" fmla="*/ 7503383 w 8700951"/>
              <a:gd name="connsiteY59" fmla="*/ 1019143 h 1246702"/>
              <a:gd name="connsiteX60" fmla="*/ 7503399 w 8700951"/>
              <a:gd name="connsiteY60" fmla="*/ 1019140 h 1246702"/>
              <a:gd name="connsiteX61" fmla="*/ 7800755 w 8700951"/>
              <a:gd name="connsiteY61" fmla="*/ 1019140 h 1246702"/>
              <a:gd name="connsiteX62" fmla="*/ 7758582 w 8700951"/>
              <a:gd name="connsiteY62" fmla="*/ 1185522 h 1246702"/>
              <a:gd name="connsiteX63" fmla="*/ 7832452 w 8700951"/>
              <a:gd name="connsiteY63" fmla="*/ 1238138 h 1246702"/>
              <a:gd name="connsiteX64" fmla="*/ 8152567 w 8700951"/>
              <a:gd name="connsiteY64" fmla="*/ 1019143 h 1246702"/>
              <a:gd name="connsiteX65" fmla="*/ 8533598 w 8700951"/>
              <a:gd name="connsiteY65" fmla="*/ 1019143 h 1246702"/>
              <a:gd name="connsiteX66" fmla="*/ 8700951 w 8700951"/>
              <a:gd name="connsiteY66" fmla="*/ 849852 h 1246702"/>
              <a:gd name="connsiteX67" fmla="*/ 8700951 w 8700951"/>
              <a:gd name="connsiteY67" fmla="*/ 169294 h 1246702"/>
              <a:gd name="connsiteX68" fmla="*/ 8533598 w 8700951"/>
              <a:gd name="connsiteY68" fmla="*/ 0 h 124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700951" h="1246702">
                <a:moveTo>
                  <a:pt x="8533598" y="0"/>
                </a:moveTo>
                <a:lnTo>
                  <a:pt x="7503383" y="0"/>
                </a:lnTo>
                <a:lnTo>
                  <a:pt x="7378857" y="0"/>
                </a:lnTo>
                <a:lnTo>
                  <a:pt x="6473168" y="0"/>
                </a:lnTo>
                <a:lnTo>
                  <a:pt x="6348642" y="0"/>
                </a:lnTo>
                <a:lnTo>
                  <a:pt x="5442953" y="0"/>
                </a:lnTo>
                <a:lnTo>
                  <a:pt x="5318427" y="0"/>
                </a:lnTo>
                <a:lnTo>
                  <a:pt x="4412738" y="0"/>
                </a:lnTo>
                <a:lnTo>
                  <a:pt x="4288212" y="0"/>
                </a:lnTo>
                <a:lnTo>
                  <a:pt x="3382523" y="0"/>
                </a:lnTo>
                <a:lnTo>
                  <a:pt x="3257997" y="0"/>
                </a:lnTo>
                <a:lnTo>
                  <a:pt x="2352308" y="0"/>
                </a:lnTo>
                <a:lnTo>
                  <a:pt x="2227782" y="0"/>
                </a:lnTo>
                <a:lnTo>
                  <a:pt x="1322094" y="0"/>
                </a:lnTo>
                <a:lnTo>
                  <a:pt x="1197567" y="0"/>
                </a:lnTo>
                <a:lnTo>
                  <a:pt x="167353" y="0"/>
                </a:lnTo>
                <a:cubicBezTo>
                  <a:pt x="74941" y="0"/>
                  <a:pt x="0" y="75810"/>
                  <a:pt x="0" y="169294"/>
                </a:cubicBezTo>
                <a:lnTo>
                  <a:pt x="0" y="849849"/>
                </a:lnTo>
                <a:cubicBezTo>
                  <a:pt x="0" y="943332"/>
                  <a:pt x="74941" y="1019140"/>
                  <a:pt x="167353" y="1019140"/>
                </a:cubicBezTo>
                <a:lnTo>
                  <a:pt x="589251" y="1019140"/>
                </a:lnTo>
                <a:lnTo>
                  <a:pt x="589198" y="1019347"/>
                </a:lnTo>
                <a:lnTo>
                  <a:pt x="940764" y="1019347"/>
                </a:lnTo>
                <a:lnTo>
                  <a:pt x="941063" y="1019143"/>
                </a:lnTo>
                <a:lnTo>
                  <a:pt x="1322094" y="1019143"/>
                </a:lnTo>
                <a:lnTo>
                  <a:pt x="1322109" y="1019140"/>
                </a:lnTo>
                <a:lnTo>
                  <a:pt x="1619465" y="1019140"/>
                </a:lnTo>
                <a:lnTo>
                  <a:pt x="1619412" y="1019347"/>
                </a:lnTo>
                <a:lnTo>
                  <a:pt x="1970978" y="1019347"/>
                </a:lnTo>
                <a:lnTo>
                  <a:pt x="1971277" y="1019143"/>
                </a:lnTo>
                <a:lnTo>
                  <a:pt x="2352308" y="1019143"/>
                </a:lnTo>
                <a:lnTo>
                  <a:pt x="2352323" y="1019140"/>
                </a:lnTo>
                <a:lnTo>
                  <a:pt x="2649680" y="1019140"/>
                </a:lnTo>
                <a:lnTo>
                  <a:pt x="2649627" y="1019347"/>
                </a:lnTo>
                <a:lnTo>
                  <a:pt x="3001193" y="1019347"/>
                </a:lnTo>
                <a:lnTo>
                  <a:pt x="3001492" y="1019143"/>
                </a:lnTo>
                <a:lnTo>
                  <a:pt x="3382523" y="1019143"/>
                </a:lnTo>
                <a:lnTo>
                  <a:pt x="3382538" y="1019140"/>
                </a:lnTo>
                <a:lnTo>
                  <a:pt x="3679895" y="1019140"/>
                </a:lnTo>
                <a:lnTo>
                  <a:pt x="3679842" y="1019347"/>
                </a:lnTo>
                <a:lnTo>
                  <a:pt x="4031408" y="1019347"/>
                </a:lnTo>
                <a:lnTo>
                  <a:pt x="4031707" y="1019143"/>
                </a:lnTo>
                <a:lnTo>
                  <a:pt x="4412738" y="1019143"/>
                </a:lnTo>
                <a:lnTo>
                  <a:pt x="4412753" y="1019140"/>
                </a:lnTo>
                <a:lnTo>
                  <a:pt x="4710110" y="1019140"/>
                </a:lnTo>
                <a:lnTo>
                  <a:pt x="4710057" y="1019347"/>
                </a:lnTo>
                <a:lnTo>
                  <a:pt x="5061623" y="1019347"/>
                </a:lnTo>
                <a:lnTo>
                  <a:pt x="5061922" y="1019143"/>
                </a:lnTo>
                <a:lnTo>
                  <a:pt x="5442953" y="1019143"/>
                </a:lnTo>
                <a:lnTo>
                  <a:pt x="5442968" y="1019140"/>
                </a:lnTo>
                <a:lnTo>
                  <a:pt x="5740325" y="1019140"/>
                </a:lnTo>
                <a:lnTo>
                  <a:pt x="5740272" y="1019347"/>
                </a:lnTo>
                <a:lnTo>
                  <a:pt x="6091838" y="1019347"/>
                </a:lnTo>
                <a:lnTo>
                  <a:pt x="6092137" y="1019143"/>
                </a:lnTo>
                <a:lnTo>
                  <a:pt x="6473168" y="1019143"/>
                </a:lnTo>
                <a:lnTo>
                  <a:pt x="6473183" y="1019140"/>
                </a:lnTo>
                <a:lnTo>
                  <a:pt x="6770540" y="1019140"/>
                </a:lnTo>
                <a:lnTo>
                  <a:pt x="6770487" y="1019347"/>
                </a:lnTo>
                <a:lnTo>
                  <a:pt x="7122053" y="1019347"/>
                </a:lnTo>
                <a:lnTo>
                  <a:pt x="7122352" y="1019143"/>
                </a:lnTo>
                <a:lnTo>
                  <a:pt x="7503383" y="1019143"/>
                </a:lnTo>
                <a:lnTo>
                  <a:pt x="7503399" y="1019140"/>
                </a:lnTo>
                <a:lnTo>
                  <a:pt x="7800755" y="1019140"/>
                </a:lnTo>
                <a:lnTo>
                  <a:pt x="7758582" y="1185522"/>
                </a:lnTo>
                <a:cubicBezTo>
                  <a:pt x="7747536" y="1229097"/>
                  <a:pt x="7795635" y="1263328"/>
                  <a:pt x="7832452" y="1238138"/>
                </a:cubicBezTo>
                <a:lnTo>
                  <a:pt x="8152567" y="1019143"/>
                </a:lnTo>
                <a:lnTo>
                  <a:pt x="8533598" y="1019143"/>
                </a:lnTo>
                <a:cubicBezTo>
                  <a:pt x="8626010" y="1019143"/>
                  <a:pt x="8700951" y="943332"/>
                  <a:pt x="8700951" y="849852"/>
                </a:cubicBezTo>
                <a:lnTo>
                  <a:pt x="8700951" y="169294"/>
                </a:lnTo>
                <a:cubicBezTo>
                  <a:pt x="8700951" y="75810"/>
                  <a:pt x="8626010" y="0"/>
                  <a:pt x="8533598" y="0"/>
                </a:cubicBezTo>
                <a:close/>
              </a:path>
            </a:pathLst>
          </a:custGeom>
          <a:solidFill>
            <a:schemeClr val="accent1"/>
          </a:solidFill>
          <a:ln w="9525" cap="flat">
            <a:noFill/>
            <a:prstDash val="solid"/>
            <a:miter/>
          </a:ln>
        </p:spPr>
        <p:txBody>
          <a:bodyPr wrap="square" rtlCol="0" anchor="ctr">
            <a:noAutofit/>
          </a:bodyPr>
          <a:lstStyle/>
          <a:p>
            <a:endParaRPr lang="en-US"/>
          </a:p>
        </p:txBody>
      </p:sp>
      <p:sp>
        <p:nvSpPr>
          <p:cNvPr id="4" name="Rechteck 3">
            <a:extLst>
              <a:ext uri="{FF2B5EF4-FFF2-40B4-BE49-F238E27FC236}">
                <a16:creationId xmlns:a16="http://schemas.microsoft.com/office/drawing/2014/main" id="{A482D0A9-B9D5-07F1-3C72-0949E89B563C}"/>
              </a:ext>
            </a:extLst>
          </p:cNvPr>
          <p:cNvSpPr/>
          <p:nvPr userDrawn="1"/>
        </p:nvSpPr>
        <p:spPr>
          <a:xfrm>
            <a:off x="2182950" y="723635"/>
            <a:ext cx="663488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indent="0" fontAlgn="base">
              <a:spcAft>
                <a:spcPct val="0"/>
              </a:spcAft>
              <a:buNone/>
            </a:pPr>
            <a:r>
              <a:rPr lang="de-DE" sz="2400" b="1" kern="0" dirty="0">
                <a:solidFill>
                  <a:schemeClr val="tx2"/>
                </a:solidFill>
                <a:latin typeface="Arial" panose="020B0604020202020204" pitchFamily="34" charset="0"/>
                <a:cs typeface="Arial" panose="020B0604020202020204" pitchFamily="34" charset="0"/>
              </a:rPr>
              <a:t>Ausgewählte Bilder und Texte reflektieren</a:t>
            </a:r>
          </a:p>
        </p:txBody>
      </p:sp>
      <p:cxnSp>
        <p:nvCxnSpPr>
          <p:cNvPr id="5" name="Gerade Verbindung 4">
            <a:extLst>
              <a:ext uri="{FF2B5EF4-FFF2-40B4-BE49-F238E27FC236}">
                <a16:creationId xmlns:a16="http://schemas.microsoft.com/office/drawing/2014/main" id="{1D0966EE-41B4-0DE3-72FE-FDD3BB012DF0}"/>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Textfeld 5">
            <a:extLst>
              <a:ext uri="{FF2B5EF4-FFF2-40B4-BE49-F238E27FC236}">
                <a16:creationId xmlns:a16="http://schemas.microsoft.com/office/drawing/2014/main" id="{4C8465E6-7CC0-D36B-DED5-A73F43A66DD0}"/>
              </a:ext>
            </a:extLst>
          </p:cNvPr>
          <p:cNvSpPr txBox="1"/>
          <p:nvPr userDrawn="1"/>
        </p:nvSpPr>
        <p:spPr>
          <a:xfrm>
            <a:off x="2182949" y="1439417"/>
            <a:ext cx="8700951" cy="976403"/>
          </a:xfrm>
          <a:prstGeom prst="rect">
            <a:avLst/>
          </a:prstGeom>
          <a:noFill/>
        </p:spPr>
        <p:txBody>
          <a:bodyPr wrap="square" lIns="108000" tIns="72000" rIns="540000" bIns="72000">
            <a:spAutoFit/>
          </a:bodyPr>
          <a:lstStyle/>
          <a:p>
            <a:r>
              <a:rPr lang="de-DE" sz="1800" b="1" dirty="0">
                <a:solidFill>
                  <a:schemeClr val="bg1"/>
                </a:solidFill>
                <a:latin typeface="Arial" panose="020B0604020202020204" pitchFamily="34" charset="0"/>
                <a:cs typeface="Arial" panose="020B0604020202020204" pitchFamily="34" charset="0"/>
              </a:rPr>
              <a:t>„Doch am schlimmsten hat es den Dachs getroffen. Von einem großen Steinhaufen hatte sich ein Stein gelöst und war ihm auf den Fuß gerollt. Er hat sogar zum Arzt gemusst.“	</a:t>
            </a:r>
          </a:p>
        </p:txBody>
      </p:sp>
      <p:pic>
        <p:nvPicPr>
          <p:cNvPr id="8" name="Grafik 7">
            <a:extLst>
              <a:ext uri="{FF2B5EF4-FFF2-40B4-BE49-F238E27FC236}">
                <a16:creationId xmlns:a16="http://schemas.microsoft.com/office/drawing/2014/main" id="{888940B4-DCD8-B246-EC54-A25FD5E285B2}"/>
              </a:ext>
            </a:extLst>
          </p:cNvPr>
          <p:cNvPicPr>
            <a:picLocks noChangeAspect="1"/>
          </p:cNvPicPr>
          <p:nvPr userDrawn="1"/>
        </p:nvPicPr>
        <p:blipFill>
          <a:blip r:embed="rId3" cstate="print">
            <a:grayscl/>
            <a:extLst>
              <a:ext uri="{28A0092B-C50C-407E-A947-70E740481C1C}">
                <a14:useLocalDpi xmlns:a14="http://schemas.microsoft.com/office/drawing/2010/main" val="0"/>
              </a:ext>
            </a:extLst>
          </a:blip>
          <a:stretch>
            <a:fillRect/>
          </a:stretch>
        </p:blipFill>
        <p:spPr>
          <a:xfrm>
            <a:off x="4741707" y="2704057"/>
            <a:ext cx="1549368" cy="1226583"/>
          </a:xfrm>
          <a:prstGeom prst="rect">
            <a:avLst/>
          </a:prstGeom>
        </p:spPr>
      </p:pic>
      <p:pic>
        <p:nvPicPr>
          <p:cNvPr id="9" name="Grafik 8">
            <a:extLst>
              <a:ext uri="{FF2B5EF4-FFF2-40B4-BE49-F238E27FC236}">
                <a16:creationId xmlns:a16="http://schemas.microsoft.com/office/drawing/2014/main" id="{42D14D24-EA7B-7D90-8DBD-DBFD2B651819}"/>
              </a:ext>
            </a:extLst>
          </p:cNvPr>
          <p:cNvPicPr>
            <a:picLocks noChangeAspect="1"/>
          </p:cNvPicPr>
          <p:nvPr userDrawn="1"/>
        </p:nvPicPr>
        <p:blipFill>
          <a:blip r:embed="rId4" cstate="print">
            <a:grayscl/>
            <a:extLst>
              <a:ext uri="{28A0092B-C50C-407E-A947-70E740481C1C}">
                <a14:useLocalDpi xmlns:a14="http://schemas.microsoft.com/office/drawing/2010/main" val="0"/>
              </a:ext>
            </a:extLst>
          </a:blip>
          <a:stretch>
            <a:fillRect/>
          </a:stretch>
        </p:blipFill>
        <p:spPr>
          <a:xfrm>
            <a:off x="7961849" y="2704057"/>
            <a:ext cx="2038627" cy="1226583"/>
          </a:xfrm>
          <a:prstGeom prst="rect">
            <a:avLst/>
          </a:prstGeom>
        </p:spPr>
      </p:pic>
      <p:pic>
        <p:nvPicPr>
          <p:cNvPr id="10" name="Grafik 9">
            <a:extLst>
              <a:ext uri="{FF2B5EF4-FFF2-40B4-BE49-F238E27FC236}">
                <a16:creationId xmlns:a16="http://schemas.microsoft.com/office/drawing/2014/main" id="{FF8EE948-D9B9-F30B-A4A1-A6F233DE7279}"/>
              </a:ext>
            </a:extLst>
          </p:cNvPr>
          <p:cNvPicPr>
            <a:picLocks noChangeAspect="1"/>
          </p:cNvPicPr>
          <p:nvPr userDrawn="1"/>
        </p:nvPicPr>
        <p:blipFill>
          <a:blip r:embed="rId5" cstate="print">
            <a:grayscl/>
            <a:extLst>
              <a:ext uri="{28A0092B-C50C-407E-A947-70E740481C1C}">
                <a14:useLocalDpi xmlns:a14="http://schemas.microsoft.com/office/drawing/2010/main" val="0"/>
              </a:ext>
            </a:extLst>
          </a:blip>
          <a:stretch>
            <a:fillRect/>
          </a:stretch>
        </p:blipFill>
        <p:spPr>
          <a:xfrm>
            <a:off x="1072620" y="3971000"/>
            <a:ext cx="865422" cy="1226583"/>
          </a:xfrm>
          <a:prstGeom prst="rect">
            <a:avLst/>
          </a:prstGeom>
        </p:spPr>
      </p:pic>
      <p:pic>
        <p:nvPicPr>
          <p:cNvPr id="12" name="Grafik 11">
            <a:extLst>
              <a:ext uri="{FF2B5EF4-FFF2-40B4-BE49-F238E27FC236}">
                <a16:creationId xmlns:a16="http://schemas.microsoft.com/office/drawing/2014/main" id="{72BB799E-1D5F-0F16-A886-D83FE2792EBC}"/>
              </a:ext>
            </a:extLst>
          </p:cNvPr>
          <p:cNvPicPr>
            <a:picLocks noChangeAspect="1"/>
          </p:cNvPicPr>
          <p:nvPr userDrawn="1"/>
        </p:nvPicPr>
        <p:blipFill>
          <a:blip r:embed="rId6" cstate="print">
            <a:grayscl/>
            <a:extLst>
              <a:ext uri="{28A0092B-C50C-407E-A947-70E740481C1C}">
                <a14:useLocalDpi xmlns:a14="http://schemas.microsoft.com/office/drawing/2010/main" val="0"/>
              </a:ext>
            </a:extLst>
          </a:blip>
          <a:stretch>
            <a:fillRect/>
          </a:stretch>
        </p:blipFill>
        <p:spPr>
          <a:xfrm>
            <a:off x="2012102" y="3970999"/>
            <a:ext cx="3084454" cy="1225213"/>
          </a:xfrm>
          <a:prstGeom prst="rect">
            <a:avLst/>
          </a:prstGeom>
        </p:spPr>
      </p:pic>
      <p:pic>
        <p:nvPicPr>
          <p:cNvPr id="13" name="Grafik 12">
            <a:extLst>
              <a:ext uri="{FF2B5EF4-FFF2-40B4-BE49-F238E27FC236}">
                <a16:creationId xmlns:a16="http://schemas.microsoft.com/office/drawing/2014/main" id="{692A3703-AE5B-A98C-A39B-AED244B9BC91}"/>
              </a:ext>
            </a:extLst>
          </p:cNvPr>
          <p:cNvPicPr>
            <a:picLocks noChangeAspect="1"/>
          </p:cNvPicPr>
          <p:nvPr userDrawn="1"/>
        </p:nvPicPr>
        <p:blipFill>
          <a:blip r:embed="rId7" cstate="print">
            <a:grayscl/>
            <a:extLst>
              <a:ext uri="{28A0092B-C50C-407E-A947-70E740481C1C}">
                <a14:useLocalDpi xmlns:a14="http://schemas.microsoft.com/office/drawing/2010/main" val="0"/>
              </a:ext>
            </a:extLst>
          </a:blip>
          <a:stretch>
            <a:fillRect/>
          </a:stretch>
        </p:blipFill>
        <p:spPr>
          <a:xfrm>
            <a:off x="6560017" y="3975299"/>
            <a:ext cx="1446142" cy="1225205"/>
          </a:xfrm>
          <a:prstGeom prst="rect">
            <a:avLst/>
          </a:prstGeom>
        </p:spPr>
      </p:pic>
      <p:pic>
        <p:nvPicPr>
          <p:cNvPr id="14" name="Grafik 13">
            <a:extLst>
              <a:ext uri="{FF2B5EF4-FFF2-40B4-BE49-F238E27FC236}">
                <a16:creationId xmlns:a16="http://schemas.microsoft.com/office/drawing/2014/main" id="{AFC40EB0-4B83-2AA9-CDAB-C1FAB0FAC185}"/>
              </a:ext>
            </a:extLst>
          </p:cNvPr>
          <p:cNvPicPr>
            <a:picLocks noChangeAspect="1"/>
          </p:cNvPicPr>
          <p:nvPr userDrawn="1"/>
        </p:nvPicPr>
        <p:blipFill>
          <a:blip r:embed="rId8" cstate="print">
            <a:grayscl/>
            <a:extLst>
              <a:ext uri="{28A0092B-C50C-407E-A947-70E740481C1C}">
                <a14:useLocalDpi xmlns:a14="http://schemas.microsoft.com/office/drawing/2010/main" val="0"/>
              </a:ext>
            </a:extLst>
          </a:blip>
          <a:stretch>
            <a:fillRect/>
          </a:stretch>
        </p:blipFill>
        <p:spPr>
          <a:xfrm>
            <a:off x="2411644" y="5256900"/>
            <a:ext cx="1039803" cy="1223298"/>
          </a:xfrm>
          <a:prstGeom prst="rect">
            <a:avLst/>
          </a:prstGeom>
        </p:spPr>
      </p:pic>
      <p:pic>
        <p:nvPicPr>
          <p:cNvPr id="15" name="Grafik 14">
            <a:extLst>
              <a:ext uri="{FF2B5EF4-FFF2-40B4-BE49-F238E27FC236}">
                <a16:creationId xmlns:a16="http://schemas.microsoft.com/office/drawing/2014/main" id="{0406A9C1-11DE-7A67-C08D-167A3C113F68}"/>
              </a:ext>
            </a:extLst>
          </p:cNvPr>
          <p:cNvPicPr>
            <a:picLocks noChangeAspect="1"/>
          </p:cNvPicPr>
          <p:nvPr userDrawn="1"/>
        </p:nvPicPr>
        <p:blipFill>
          <a:blip r:embed="rId9" cstate="print">
            <a:grayscl/>
            <a:extLst>
              <a:ext uri="{28A0092B-C50C-407E-A947-70E740481C1C}">
                <a14:useLocalDpi xmlns:a14="http://schemas.microsoft.com/office/drawing/2010/main" val="0"/>
              </a:ext>
            </a:extLst>
          </a:blip>
          <a:stretch>
            <a:fillRect/>
          </a:stretch>
        </p:blipFill>
        <p:spPr>
          <a:xfrm>
            <a:off x="6552416" y="5254994"/>
            <a:ext cx="1261857" cy="1229890"/>
          </a:xfrm>
          <a:prstGeom prst="rect">
            <a:avLst/>
          </a:prstGeom>
        </p:spPr>
      </p:pic>
      <p:pic>
        <p:nvPicPr>
          <p:cNvPr id="16" name="Grafik 15">
            <a:extLst>
              <a:ext uri="{FF2B5EF4-FFF2-40B4-BE49-F238E27FC236}">
                <a16:creationId xmlns:a16="http://schemas.microsoft.com/office/drawing/2014/main" id="{34FA6EED-B824-731A-919D-6535EE91EFEB}"/>
              </a:ext>
            </a:extLst>
          </p:cNvPr>
          <p:cNvPicPr>
            <a:picLocks noChangeAspect="1"/>
          </p:cNvPicPr>
          <p:nvPr userDrawn="1"/>
        </p:nvPicPr>
        <p:blipFill>
          <a:blip r:embed="rId10" cstate="print">
            <a:grayscl/>
            <a:extLst>
              <a:ext uri="{28A0092B-C50C-407E-A947-70E740481C1C}">
                <a14:useLocalDpi xmlns:a14="http://schemas.microsoft.com/office/drawing/2010/main" val="0"/>
              </a:ext>
            </a:extLst>
          </a:blip>
          <a:stretch>
            <a:fillRect/>
          </a:stretch>
        </p:blipFill>
        <p:spPr>
          <a:xfrm>
            <a:off x="7898897" y="5254994"/>
            <a:ext cx="1651961" cy="1225205"/>
          </a:xfrm>
          <a:prstGeom prst="rect">
            <a:avLst/>
          </a:prstGeom>
        </p:spPr>
      </p:pic>
      <p:pic>
        <p:nvPicPr>
          <p:cNvPr id="17" name="Grafik 16">
            <a:extLst>
              <a:ext uri="{FF2B5EF4-FFF2-40B4-BE49-F238E27FC236}">
                <a16:creationId xmlns:a16="http://schemas.microsoft.com/office/drawing/2014/main" id="{EA259BA9-3A96-74FD-BCC8-BB33D24937CF}"/>
              </a:ext>
            </a:extLst>
          </p:cNvPr>
          <p:cNvPicPr>
            <a:picLocks noChangeAspect="1"/>
          </p:cNvPicPr>
          <p:nvPr userDrawn="1"/>
        </p:nvPicPr>
        <p:blipFill>
          <a:blip r:embed="rId11" cstate="print">
            <a:grayscl/>
            <a:extLst>
              <a:ext uri="{28A0092B-C50C-407E-A947-70E740481C1C}">
                <a14:useLocalDpi xmlns:a14="http://schemas.microsoft.com/office/drawing/2010/main" val="0"/>
              </a:ext>
            </a:extLst>
          </a:blip>
          <a:stretch>
            <a:fillRect/>
          </a:stretch>
        </p:blipFill>
        <p:spPr>
          <a:xfrm>
            <a:off x="9625299" y="5250309"/>
            <a:ext cx="1404386" cy="1229659"/>
          </a:xfrm>
          <a:prstGeom prst="rect">
            <a:avLst/>
          </a:prstGeom>
        </p:spPr>
      </p:pic>
      <p:pic>
        <p:nvPicPr>
          <p:cNvPr id="18" name="Grafik 17">
            <a:extLst>
              <a:ext uri="{FF2B5EF4-FFF2-40B4-BE49-F238E27FC236}">
                <a16:creationId xmlns:a16="http://schemas.microsoft.com/office/drawing/2014/main" id="{7F85BFA9-55E9-F7EC-0DB7-D29321043611}"/>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809746" y="2737390"/>
            <a:ext cx="3706612" cy="953834"/>
          </a:xfrm>
          <a:prstGeom prst="rect">
            <a:avLst/>
          </a:prstGeom>
        </p:spPr>
      </p:pic>
      <p:sp>
        <p:nvSpPr>
          <p:cNvPr id="19" name="Oval 18">
            <a:extLst>
              <a:ext uri="{FF2B5EF4-FFF2-40B4-BE49-F238E27FC236}">
                <a16:creationId xmlns:a16="http://schemas.microsoft.com/office/drawing/2014/main" id="{49019AE0-8ED0-BE88-44C7-9B8FF3EFC123}"/>
              </a:ext>
            </a:extLst>
          </p:cNvPr>
          <p:cNvSpPr/>
          <p:nvPr userDrawn="1"/>
        </p:nvSpPr>
        <p:spPr>
          <a:xfrm>
            <a:off x="4692359" y="2618933"/>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a:t>
            </a:r>
          </a:p>
        </p:txBody>
      </p:sp>
      <p:grpSp>
        <p:nvGrpSpPr>
          <p:cNvPr id="20" name="Gruppieren 19">
            <a:extLst>
              <a:ext uri="{FF2B5EF4-FFF2-40B4-BE49-F238E27FC236}">
                <a16:creationId xmlns:a16="http://schemas.microsoft.com/office/drawing/2014/main" id="{26C8B447-FAF7-8F20-6110-EA2E79B223B4}"/>
              </a:ext>
            </a:extLst>
          </p:cNvPr>
          <p:cNvGrpSpPr/>
          <p:nvPr userDrawn="1"/>
        </p:nvGrpSpPr>
        <p:grpSpPr>
          <a:xfrm>
            <a:off x="6334904" y="2618933"/>
            <a:ext cx="1552885" cy="1311707"/>
            <a:chOff x="6334904" y="2618933"/>
            <a:chExt cx="1552885" cy="1311707"/>
          </a:xfrm>
        </p:grpSpPr>
        <p:pic>
          <p:nvPicPr>
            <p:cNvPr id="21" name="Grafik 20">
              <a:extLst>
                <a:ext uri="{FF2B5EF4-FFF2-40B4-BE49-F238E27FC236}">
                  <a16:creationId xmlns:a16="http://schemas.microsoft.com/office/drawing/2014/main" id="{E05EBEF4-2C12-7584-88F1-A775768710F5}"/>
                </a:ext>
              </a:extLst>
            </p:cNvPr>
            <p:cNvPicPr>
              <a:picLocks noChangeAspect="1"/>
            </p:cNvPicPr>
            <p:nvPr/>
          </p:nvPicPr>
          <p:blipFill>
            <a:blip r:embed="rId13" cstate="print">
              <a:grayscl/>
              <a:extLst>
                <a:ext uri="{28A0092B-C50C-407E-A947-70E740481C1C}">
                  <a14:useLocalDpi xmlns:a14="http://schemas.microsoft.com/office/drawing/2010/main" val="0"/>
                </a:ext>
              </a:extLst>
            </a:blip>
            <a:stretch>
              <a:fillRect/>
            </a:stretch>
          </p:blipFill>
          <p:spPr>
            <a:xfrm>
              <a:off x="6365135" y="2704057"/>
              <a:ext cx="1522654" cy="1226583"/>
            </a:xfrm>
            <a:prstGeom prst="rect">
              <a:avLst/>
            </a:prstGeom>
          </p:spPr>
        </p:pic>
        <p:sp>
          <p:nvSpPr>
            <p:cNvPr id="22" name="Oval 21">
              <a:extLst>
                <a:ext uri="{FF2B5EF4-FFF2-40B4-BE49-F238E27FC236}">
                  <a16:creationId xmlns:a16="http://schemas.microsoft.com/office/drawing/2014/main" id="{D6F34855-AEDA-AFEC-40CB-32E3E07E0823}"/>
                </a:ext>
              </a:extLst>
            </p:cNvPr>
            <p:cNvSpPr/>
            <p:nvPr/>
          </p:nvSpPr>
          <p:spPr>
            <a:xfrm>
              <a:off x="6334904" y="2618933"/>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2</a:t>
              </a:r>
            </a:p>
          </p:txBody>
        </p:sp>
      </p:grpSp>
      <p:sp>
        <p:nvSpPr>
          <p:cNvPr id="23" name="Oval 22">
            <a:extLst>
              <a:ext uri="{FF2B5EF4-FFF2-40B4-BE49-F238E27FC236}">
                <a16:creationId xmlns:a16="http://schemas.microsoft.com/office/drawing/2014/main" id="{D921F1BA-867D-6E2D-FA73-BB8B64458FA7}"/>
              </a:ext>
            </a:extLst>
          </p:cNvPr>
          <p:cNvSpPr/>
          <p:nvPr userDrawn="1"/>
        </p:nvSpPr>
        <p:spPr>
          <a:xfrm>
            <a:off x="7919493" y="2618933"/>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3</a:t>
            </a:r>
          </a:p>
        </p:txBody>
      </p:sp>
      <p:sp>
        <p:nvSpPr>
          <p:cNvPr id="24" name="Oval 23">
            <a:extLst>
              <a:ext uri="{FF2B5EF4-FFF2-40B4-BE49-F238E27FC236}">
                <a16:creationId xmlns:a16="http://schemas.microsoft.com/office/drawing/2014/main" id="{3F985242-5707-A784-829D-3A9B13961958}"/>
              </a:ext>
            </a:extLst>
          </p:cNvPr>
          <p:cNvSpPr/>
          <p:nvPr userDrawn="1"/>
        </p:nvSpPr>
        <p:spPr>
          <a:xfrm>
            <a:off x="1027656" y="3897485"/>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4</a:t>
            </a:r>
          </a:p>
        </p:txBody>
      </p:sp>
      <p:sp>
        <p:nvSpPr>
          <p:cNvPr id="25" name="Oval 24">
            <a:extLst>
              <a:ext uri="{FF2B5EF4-FFF2-40B4-BE49-F238E27FC236}">
                <a16:creationId xmlns:a16="http://schemas.microsoft.com/office/drawing/2014/main" id="{D6C2BD00-665D-06E9-9E15-5A553F501C51}"/>
              </a:ext>
            </a:extLst>
          </p:cNvPr>
          <p:cNvSpPr/>
          <p:nvPr userDrawn="1"/>
        </p:nvSpPr>
        <p:spPr>
          <a:xfrm>
            <a:off x="1973366" y="3897485"/>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5</a:t>
            </a:r>
          </a:p>
        </p:txBody>
      </p:sp>
      <p:grpSp>
        <p:nvGrpSpPr>
          <p:cNvPr id="26" name="Gruppieren 25">
            <a:extLst>
              <a:ext uri="{FF2B5EF4-FFF2-40B4-BE49-F238E27FC236}">
                <a16:creationId xmlns:a16="http://schemas.microsoft.com/office/drawing/2014/main" id="{F31BE05C-18E9-CEBA-F97D-F93FBAE536D7}"/>
              </a:ext>
            </a:extLst>
          </p:cNvPr>
          <p:cNvGrpSpPr/>
          <p:nvPr userDrawn="1"/>
        </p:nvGrpSpPr>
        <p:grpSpPr>
          <a:xfrm>
            <a:off x="5118522" y="3897485"/>
            <a:ext cx="1381907" cy="1303029"/>
            <a:chOff x="5118522" y="3897485"/>
            <a:chExt cx="1381907" cy="1303029"/>
          </a:xfrm>
        </p:grpSpPr>
        <p:pic>
          <p:nvPicPr>
            <p:cNvPr id="27" name="Grafik 26">
              <a:extLst>
                <a:ext uri="{FF2B5EF4-FFF2-40B4-BE49-F238E27FC236}">
                  <a16:creationId xmlns:a16="http://schemas.microsoft.com/office/drawing/2014/main" id="{795B6F3E-647E-4461-B227-AEF97CF33DFA}"/>
                </a:ext>
              </a:extLst>
            </p:cNvPr>
            <p:cNvPicPr>
              <a:picLocks noChangeAspect="1"/>
            </p:cNvPicPr>
            <p:nvPr/>
          </p:nvPicPr>
          <p:blipFill>
            <a:blip r:embed="rId14" cstate="print">
              <a:grayscl/>
              <a:extLst>
                <a:ext uri="{28A0092B-C50C-407E-A947-70E740481C1C}">
                  <a14:useLocalDpi xmlns:a14="http://schemas.microsoft.com/office/drawing/2010/main" val="0"/>
                </a:ext>
              </a:extLst>
            </a:blip>
            <a:stretch>
              <a:fillRect/>
            </a:stretch>
          </p:blipFill>
          <p:spPr>
            <a:xfrm>
              <a:off x="5167870" y="3975300"/>
              <a:ext cx="1332559" cy="1225214"/>
            </a:xfrm>
            <a:prstGeom prst="rect">
              <a:avLst/>
            </a:prstGeom>
          </p:spPr>
        </p:pic>
        <p:sp>
          <p:nvSpPr>
            <p:cNvPr id="28" name="Oval 27">
              <a:extLst>
                <a:ext uri="{FF2B5EF4-FFF2-40B4-BE49-F238E27FC236}">
                  <a16:creationId xmlns:a16="http://schemas.microsoft.com/office/drawing/2014/main" id="{3E99E657-9D8D-0013-B230-595B7F0323F8}"/>
                </a:ext>
              </a:extLst>
            </p:cNvPr>
            <p:cNvSpPr/>
            <p:nvPr/>
          </p:nvSpPr>
          <p:spPr>
            <a:xfrm>
              <a:off x="5118522" y="3897485"/>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6</a:t>
              </a:r>
            </a:p>
          </p:txBody>
        </p:sp>
      </p:grpSp>
      <p:sp>
        <p:nvSpPr>
          <p:cNvPr id="29" name="Oval 28">
            <a:extLst>
              <a:ext uri="{FF2B5EF4-FFF2-40B4-BE49-F238E27FC236}">
                <a16:creationId xmlns:a16="http://schemas.microsoft.com/office/drawing/2014/main" id="{8352840F-D3E4-1038-032E-477F3F519E0C}"/>
              </a:ext>
            </a:extLst>
          </p:cNvPr>
          <p:cNvSpPr/>
          <p:nvPr userDrawn="1"/>
        </p:nvSpPr>
        <p:spPr>
          <a:xfrm>
            <a:off x="6526290" y="3897485"/>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7</a:t>
            </a:r>
          </a:p>
        </p:txBody>
      </p:sp>
      <p:grpSp>
        <p:nvGrpSpPr>
          <p:cNvPr id="30" name="Gruppieren 29">
            <a:extLst>
              <a:ext uri="{FF2B5EF4-FFF2-40B4-BE49-F238E27FC236}">
                <a16:creationId xmlns:a16="http://schemas.microsoft.com/office/drawing/2014/main" id="{CDB38EA6-82EF-0905-2EB6-3254F9697FC7}"/>
              </a:ext>
            </a:extLst>
          </p:cNvPr>
          <p:cNvGrpSpPr/>
          <p:nvPr userDrawn="1"/>
        </p:nvGrpSpPr>
        <p:grpSpPr>
          <a:xfrm>
            <a:off x="8036069" y="3897485"/>
            <a:ext cx="1760771" cy="1303019"/>
            <a:chOff x="8036069" y="3897485"/>
            <a:chExt cx="1760771" cy="1303019"/>
          </a:xfrm>
        </p:grpSpPr>
        <p:pic>
          <p:nvPicPr>
            <p:cNvPr id="31" name="Grafik 30">
              <a:extLst>
                <a:ext uri="{FF2B5EF4-FFF2-40B4-BE49-F238E27FC236}">
                  <a16:creationId xmlns:a16="http://schemas.microsoft.com/office/drawing/2014/main" id="{0BFB63AB-999C-787E-1E5E-56821F5FA2BA}"/>
                </a:ext>
              </a:extLst>
            </p:cNvPr>
            <p:cNvPicPr>
              <a:picLocks noChangeAspect="1"/>
            </p:cNvPicPr>
            <p:nvPr/>
          </p:nvPicPr>
          <p:blipFill>
            <a:blip r:embed="rId15" cstate="print">
              <a:grayscl/>
              <a:extLst>
                <a:ext uri="{28A0092B-C50C-407E-A947-70E740481C1C}">
                  <a14:useLocalDpi xmlns:a14="http://schemas.microsoft.com/office/drawing/2010/main" val="0"/>
                </a:ext>
              </a:extLst>
            </a:blip>
            <a:stretch>
              <a:fillRect/>
            </a:stretch>
          </p:blipFill>
          <p:spPr>
            <a:xfrm>
              <a:off x="8080600" y="3975299"/>
              <a:ext cx="1716240" cy="1225205"/>
            </a:xfrm>
            <a:prstGeom prst="rect">
              <a:avLst/>
            </a:prstGeom>
          </p:spPr>
        </p:pic>
        <p:sp>
          <p:nvSpPr>
            <p:cNvPr id="32" name="Oval 31">
              <a:extLst>
                <a:ext uri="{FF2B5EF4-FFF2-40B4-BE49-F238E27FC236}">
                  <a16:creationId xmlns:a16="http://schemas.microsoft.com/office/drawing/2014/main" id="{B18EC0AE-1710-8E26-90ED-3444BC48D58B}"/>
                </a:ext>
              </a:extLst>
            </p:cNvPr>
            <p:cNvSpPr/>
            <p:nvPr/>
          </p:nvSpPr>
          <p:spPr>
            <a:xfrm>
              <a:off x="8036069" y="3897485"/>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8</a:t>
              </a:r>
            </a:p>
          </p:txBody>
        </p:sp>
      </p:grpSp>
      <p:sp>
        <p:nvSpPr>
          <p:cNvPr id="33" name="Oval 32">
            <a:extLst>
              <a:ext uri="{FF2B5EF4-FFF2-40B4-BE49-F238E27FC236}">
                <a16:creationId xmlns:a16="http://schemas.microsoft.com/office/drawing/2014/main" id="{35B42B2A-C7BB-3709-FAD0-0763ED9CD8D5}"/>
              </a:ext>
            </a:extLst>
          </p:cNvPr>
          <p:cNvSpPr/>
          <p:nvPr userDrawn="1"/>
        </p:nvSpPr>
        <p:spPr>
          <a:xfrm>
            <a:off x="2370573" y="5206709"/>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9</a:t>
            </a:r>
          </a:p>
        </p:txBody>
      </p:sp>
      <p:sp>
        <p:nvSpPr>
          <p:cNvPr id="37" name="Oval 36">
            <a:extLst>
              <a:ext uri="{FF2B5EF4-FFF2-40B4-BE49-F238E27FC236}">
                <a16:creationId xmlns:a16="http://schemas.microsoft.com/office/drawing/2014/main" id="{43E5CA91-48B8-B71C-38A2-643FC12D6B65}"/>
              </a:ext>
            </a:extLst>
          </p:cNvPr>
          <p:cNvSpPr/>
          <p:nvPr userDrawn="1"/>
        </p:nvSpPr>
        <p:spPr>
          <a:xfrm>
            <a:off x="6512896" y="5206709"/>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11</a:t>
            </a:r>
          </a:p>
        </p:txBody>
      </p:sp>
      <p:sp>
        <p:nvSpPr>
          <p:cNvPr id="38" name="Oval 37">
            <a:extLst>
              <a:ext uri="{FF2B5EF4-FFF2-40B4-BE49-F238E27FC236}">
                <a16:creationId xmlns:a16="http://schemas.microsoft.com/office/drawing/2014/main" id="{51F1E906-DC27-1AE4-799E-956B361BEF9E}"/>
              </a:ext>
            </a:extLst>
          </p:cNvPr>
          <p:cNvSpPr/>
          <p:nvPr userDrawn="1"/>
        </p:nvSpPr>
        <p:spPr>
          <a:xfrm>
            <a:off x="7839053" y="5206709"/>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12</a:t>
            </a:r>
          </a:p>
        </p:txBody>
      </p:sp>
      <p:sp>
        <p:nvSpPr>
          <p:cNvPr id="39" name="Oval 38">
            <a:extLst>
              <a:ext uri="{FF2B5EF4-FFF2-40B4-BE49-F238E27FC236}">
                <a16:creationId xmlns:a16="http://schemas.microsoft.com/office/drawing/2014/main" id="{35AFCC8D-6465-E71A-7C77-4F94F0A4517A}"/>
              </a:ext>
            </a:extLst>
          </p:cNvPr>
          <p:cNvSpPr/>
          <p:nvPr userDrawn="1"/>
        </p:nvSpPr>
        <p:spPr>
          <a:xfrm>
            <a:off x="9580060" y="5206709"/>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13</a:t>
            </a:r>
          </a:p>
        </p:txBody>
      </p:sp>
      <p:grpSp>
        <p:nvGrpSpPr>
          <p:cNvPr id="40" name="Gruppieren 39">
            <a:extLst>
              <a:ext uri="{FF2B5EF4-FFF2-40B4-BE49-F238E27FC236}">
                <a16:creationId xmlns:a16="http://schemas.microsoft.com/office/drawing/2014/main" id="{F584F32A-BD7E-9E69-DFD1-686B37A10F07}"/>
              </a:ext>
            </a:extLst>
          </p:cNvPr>
          <p:cNvGrpSpPr/>
          <p:nvPr userDrawn="1"/>
        </p:nvGrpSpPr>
        <p:grpSpPr>
          <a:xfrm>
            <a:off x="742950" y="368301"/>
            <a:ext cx="1080000" cy="1080000"/>
            <a:chOff x="742950" y="368301"/>
            <a:chExt cx="1080000" cy="1080000"/>
          </a:xfrm>
        </p:grpSpPr>
        <p:sp>
          <p:nvSpPr>
            <p:cNvPr id="41" name="Oval 40">
              <a:extLst>
                <a:ext uri="{FF2B5EF4-FFF2-40B4-BE49-F238E27FC236}">
                  <a16:creationId xmlns:a16="http://schemas.microsoft.com/office/drawing/2014/main" id="{8D804183-EF46-51BD-F4D7-85017ECFD4AC}"/>
                </a:ext>
              </a:extLst>
            </p:cNvPr>
            <p:cNvSpPr/>
            <p:nvPr/>
          </p:nvSpPr>
          <p:spPr>
            <a:xfrm>
              <a:off x="742950" y="368301"/>
              <a:ext cx="1080000" cy="1080000"/>
            </a:xfrm>
            <a:prstGeom prst="ellipse">
              <a:avLst/>
            </a:prstGeom>
            <a:solidFill>
              <a:srgbClr val="EA59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dirty="0">
                <a:latin typeface="Arial" panose="020B0604020202020204" pitchFamily="34" charset="0"/>
                <a:cs typeface="Arial" panose="020B0604020202020204" pitchFamily="34" charset="0"/>
              </a:endParaRPr>
            </a:p>
          </p:txBody>
        </p:sp>
        <p:grpSp>
          <p:nvGrpSpPr>
            <p:cNvPr id="42" name="Grafik 27">
              <a:extLst>
                <a:ext uri="{FF2B5EF4-FFF2-40B4-BE49-F238E27FC236}">
                  <a16:creationId xmlns:a16="http://schemas.microsoft.com/office/drawing/2014/main" id="{C2269B40-8610-4B4C-8189-D6FB3A942458}"/>
                </a:ext>
              </a:extLst>
            </p:cNvPr>
            <p:cNvGrpSpPr/>
            <p:nvPr/>
          </p:nvGrpSpPr>
          <p:grpSpPr>
            <a:xfrm>
              <a:off x="917531" y="691460"/>
              <a:ext cx="343096" cy="452263"/>
              <a:chOff x="1961369" y="668054"/>
              <a:chExt cx="387083" cy="510246"/>
            </a:xfrm>
          </p:grpSpPr>
          <p:sp>
            <p:nvSpPr>
              <p:cNvPr id="58" name="Freihandform 57">
                <a:extLst>
                  <a:ext uri="{FF2B5EF4-FFF2-40B4-BE49-F238E27FC236}">
                    <a16:creationId xmlns:a16="http://schemas.microsoft.com/office/drawing/2014/main" id="{CDF3787A-1F6F-07FB-0BD8-B5E4182D6F0F}"/>
                  </a:ext>
                </a:extLst>
              </p:cNvPr>
              <p:cNvSpPr/>
              <p:nvPr/>
            </p:nvSpPr>
            <p:spPr>
              <a:xfrm>
                <a:off x="1961369" y="668054"/>
                <a:ext cx="387083" cy="510246"/>
              </a:xfrm>
              <a:custGeom>
                <a:avLst/>
                <a:gdLst>
                  <a:gd name="connsiteX0" fmla="*/ 346178 w 387083"/>
                  <a:gd name="connsiteY0" fmla="*/ 401391 h 510246"/>
                  <a:gd name="connsiteX1" fmla="*/ 322248 w 387083"/>
                  <a:gd name="connsiteY1" fmla="*/ 367862 h 510246"/>
                  <a:gd name="connsiteX2" fmla="*/ 303298 w 387083"/>
                  <a:gd name="connsiteY2" fmla="*/ 358387 h 510246"/>
                  <a:gd name="connsiteX3" fmla="*/ 295858 w 387083"/>
                  <a:gd name="connsiteY3" fmla="*/ 360906 h 510246"/>
                  <a:gd name="connsiteX4" fmla="*/ 286310 w 387083"/>
                  <a:gd name="connsiteY4" fmla="*/ 357392 h 510246"/>
                  <a:gd name="connsiteX5" fmla="*/ 387083 w 387083"/>
                  <a:gd name="connsiteY5" fmla="*/ 307907 h 510246"/>
                  <a:gd name="connsiteX6" fmla="*/ 334299 w 387083"/>
                  <a:gd name="connsiteY6" fmla="*/ 79176 h 510246"/>
                  <a:gd name="connsiteX7" fmla="*/ 193542 w 387083"/>
                  <a:gd name="connsiteY7" fmla="*/ 0 h 510246"/>
                  <a:gd name="connsiteX8" fmla="*/ 52784 w 387083"/>
                  <a:gd name="connsiteY8" fmla="*/ 79176 h 510246"/>
                  <a:gd name="connsiteX9" fmla="*/ 0 w 387083"/>
                  <a:gd name="connsiteY9" fmla="*/ 307907 h 510246"/>
                  <a:gd name="connsiteX10" fmla="*/ 100775 w 387083"/>
                  <a:gd name="connsiteY10" fmla="*/ 357391 h 510246"/>
                  <a:gd name="connsiteX11" fmla="*/ 91227 w 387083"/>
                  <a:gd name="connsiteY11" fmla="*/ 360904 h 510246"/>
                  <a:gd name="connsiteX12" fmla="*/ 83813 w 387083"/>
                  <a:gd name="connsiteY12" fmla="*/ 358372 h 510246"/>
                  <a:gd name="connsiteX13" fmla="*/ 66533 w 387083"/>
                  <a:gd name="connsiteY13" fmla="*/ 367012 h 510246"/>
                  <a:gd name="connsiteX14" fmla="*/ 40907 w 387083"/>
                  <a:gd name="connsiteY14" fmla="*/ 401390 h 510246"/>
                  <a:gd name="connsiteX15" fmla="*/ 40480 w 387083"/>
                  <a:gd name="connsiteY15" fmla="*/ 404588 h 510246"/>
                  <a:gd name="connsiteX16" fmla="*/ 40480 w 387083"/>
                  <a:gd name="connsiteY16" fmla="*/ 404589 h 510246"/>
                  <a:gd name="connsiteX17" fmla="*/ 30376 w 387083"/>
                  <a:gd name="connsiteY17" fmla="*/ 480365 h 510246"/>
                  <a:gd name="connsiteX18" fmla="*/ 56537 w 387083"/>
                  <a:gd name="connsiteY18" fmla="*/ 510246 h 510246"/>
                  <a:gd name="connsiteX19" fmla="*/ 330547 w 387083"/>
                  <a:gd name="connsiteY19" fmla="*/ 510246 h 510246"/>
                  <a:gd name="connsiteX20" fmla="*/ 356707 w 387083"/>
                  <a:gd name="connsiteY20" fmla="*/ 480366 h 510246"/>
                  <a:gd name="connsiteX21" fmla="*/ 346178 w 387083"/>
                  <a:gd name="connsiteY21" fmla="*/ 401391 h 510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87083" h="510246">
                    <a:moveTo>
                      <a:pt x="346178" y="401391"/>
                    </a:moveTo>
                    <a:cubicBezTo>
                      <a:pt x="344251" y="386939"/>
                      <a:pt x="335289" y="374382"/>
                      <a:pt x="322248" y="367862"/>
                    </a:cubicBezTo>
                    <a:lnTo>
                      <a:pt x="303298" y="358387"/>
                    </a:lnTo>
                    <a:cubicBezTo>
                      <a:pt x="300476" y="356975"/>
                      <a:pt x="297239" y="358228"/>
                      <a:pt x="295858" y="360906"/>
                    </a:cubicBezTo>
                    <a:lnTo>
                      <a:pt x="286310" y="357392"/>
                    </a:lnTo>
                    <a:cubicBezTo>
                      <a:pt x="352143" y="339458"/>
                      <a:pt x="387083" y="307907"/>
                      <a:pt x="387083" y="307907"/>
                    </a:cubicBezTo>
                    <a:cubicBezTo>
                      <a:pt x="352444" y="240277"/>
                      <a:pt x="361791" y="137459"/>
                      <a:pt x="334299" y="79176"/>
                    </a:cubicBezTo>
                    <a:cubicBezTo>
                      <a:pt x="306807" y="20894"/>
                      <a:pt x="255123" y="0"/>
                      <a:pt x="193542" y="0"/>
                    </a:cubicBezTo>
                    <a:cubicBezTo>
                      <a:pt x="131960" y="0"/>
                      <a:pt x="80276" y="20894"/>
                      <a:pt x="52784" y="79176"/>
                    </a:cubicBezTo>
                    <a:cubicBezTo>
                      <a:pt x="25292" y="137459"/>
                      <a:pt x="34640" y="240277"/>
                      <a:pt x="0" y="307907"/>
                    </a:cubicBezTo>
                    <a:cubicBezTo>
                      <a:pt x="0" y="307907"/>
                      <a:pt x="34941" y="339457"/>
                      <a:pt x="100775" y="357391"/>
                    </a:cubicBezTo>
                    <a:lnTo>
                      <a:pt x="91227" y="360904"/>
                    </a:lnTo>
                    <a:cubicBezTo>
                      <a:pt x="89862" y="358224"/>
                      <a:pt x="86631" y="356963"/>
                      <a:pt x="83813" y="358372"/>
                    </a:cubicBezTo>
                    <a:lnTo>
                      <a:pt x="66533" y="367012"/>
                    </a:lnTo>
                    <a:cubicBezTo>
                      <a:pt x="51787" y="374385"/>
                      <a:pt x="42833" y="386939"/>
                      <a:pt x="40907" y="401390"/>
                    </a:cubicBezTo>
                    <a:lnTo>
                      <a:pt x="40480" y="404588"/>
                    </a:lnTo>
                    <a:cubicBezTo>
                      <a:pt x="40480" y="404589"/>
                      <a:pt x="40480" y="404589"/>
                      <a:pt x="40480" y="404589"/>
                    </a:cubicBezTo>
                    <a:lnTo>
                      <a:pt x="30376" y="480365"/>
                    </a:lnTo>
                    <a:cubicBezTo>
                      <a:pt x="28267" y="496188"/>
                      <a:pt x="40576" y="510246"/>
                      <a:pt x="56537" y="510246"/>
                    </a:cubicBezTo>
                    <a:lnTo>
                      <a:pt x="330547" y="510246"/>
                    </a:lnTo>
                    <a:cubicBezTo>
                      <a:pt x="346509" y="510246"/>
                      <a:pt x="358817" y="496188"/>
                      <a:pt x="356707" y="480366"/>
                    </a:cubicBezTo>
                    <a:lnTo>
                      <a:pt x="346178" y="401391"/>
                    </a:lnTo>
                    <a:close/>
                  </a:path>
                </a:pathLst>
              </a:custGeom>
              <a:solidFill>
                <a:srgbClr val="FFD7A3"/>
              </a:solidFill>
              <a:ln w="1088" cap="flat">
                <a:noFill/>
                <a:prstDash val="solid"/>
                <a:miter/>
              </a:ln>
            </p:spPr>
            <p:txBody>
              <a:bodyPr rtlCol="0" anchor="ctr"/>
              <a:lstStyle/>
              <a:p>
                <a:endParaRPr lang="en-US"/>
              </a:p>
            </p:txBody>
          </p:sp>
          <p:sp>
            <p:nvSpPr>
              <p:cNvPr id="59" name="Freihandform 58">
                <a:extLst>
                  <a:ext uri="{FF2B5EF4-FFF2-40B4-BE49-F238E27FC236}">
                    <a16:creationId xmlns:a16="http://schemas.microsoft.com/office/drawing/2014/main" id="{3C4BEE0E-A6D4-3EC6-EDC6-CAEF99CD3FED}"/>
                  </a:ext>
                </a:extLst>
              </p:cNvPr>
              <p:cNvSpPr/>
              <p:nvPr/>
            </p:nvSpPr>
            <p:spPr>
              <a:xfrm>
                <a:off x="1961369" y="668054"/>
                <a:ext cx="387083" cy="369488"/>
              </a:xfrm>
              <a:custGeom>
                <a:avLst/>
                <a:gdLst>
                  <a:gd name="connsiteX0" fmla="*/ 334299 w 387083"/>
                  <a:gd name="connsiteY0" fmla="*/ 79176 h 369488"/>
                  <a:gd name="connsiteX1" fmla="*/ 193542 w 387083"/>
                  <a:gd name="connsiteY1" fmla="*/ 0 h 369488"/>
                  <a:gd name="connsiteX2" fmla="*/ 52784 w 387083"/>
                  <a:gd name="connsiteY2" fmla="*/ 79176 h 369488"/>
                  <a:gd name="connsiteX3" fmla="*/ 0 w 387083"/>
                  <a:gd name="connsiteY3" fmla="*/ 307907 h 369488"/>
                  <a:gd name="connsiteX4" fmla="*/ 193542 w 387083"/>
                  <a:gd name="connsiteY4" fmla="*/ 369488 h 369488"/>
                  <a:gd name="connsiteX5" fmla="*/ 387083 w 387083"/>
                  <a:gd name="connsiteY5" fmla="*/ 307907 h 369488"/>
                  <a:gd name="connsiteX6" fmla="*/ 334299 w 387083"/>
                  <a:gd name="connsiteY6" fmla="*/ 79176 h 36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7083" h="369488">
                    <a:moveTo>
                      <a:pt x="334299" y="79176"/>
                    </a:moveTo>
                    <a:cubicBezTo>
                      <a:pt x="306807" y="20894"/>
                      <a:pt x="255123" y="0"/>
                      <a:pt x="193542" y="0"/>
                    </a:cubicBezTo>
                    <a:cubicBezTo>
                      <a:pt x="131960" y="0"/>
                      <a:pt x="80276" y="20894"/>
                      <a:pt x="52784" y="79176"/>
                    </a:cubicBezTo>
                    <a:cubicBezTo>
                      <a:pt x="25292" y="137459"/>
                      <a:pt x="34640" y="240277"/>
                      <a:pt x="0" y="307907"/>
                    </a:cubicBezTo>
                    <a:cubicBezTo>
                      <a:pt x="0" y="307907"/>
                      <a:pt x="68179" y="369488"/>
                      <a:pt x="193542" y="369488"/>
                    </a:cubicBezTo>
                    <a:cubicBezTo>
                      <a:pt x="318904" y="369488"/>
                      <a:pt x="387083" y="307907"/>
                      <a:pt x="387083" y="307907"/>
                    </a:cubicBezTo>
                    <a:cubicBezTo>
                      <a:pt x="352444" y="240277"/>
                      <a:pt x="361791" y="137459"/>
                      <a:pt x="334299" y="79176"/>
                    </a:cubicBezTo>
                    <a:close/>
                  </a:path>
                </a:pathLst>
              </a:custGeom>
              <a:solidFill>
                <a:srgbClr val="9D6E48"/>
              </a:solidFill>
              <a:ln w="1088" cap="flat">
                <a:noFill/>
                <a:prstDash val="solid"/>
                <a:miter/>
              </a:ln>
            </p:spPr>
            <p:txBody>
              <a:bodyPr rtlCol="0" anchor="ctr"/>
              <a:lstStyle/>
              <a:p>
                <a:endParaRPr lang="en-US"/>
              </a:p>
            </p:txBody>
          </p:sp>
          <p:sp>
            <p:nvSpPr>
              <p:cNvPr id="60" name="Freihandform 59">
                <a:extLst>
                  <a:ext uri="{FF2B5EF4-FFF2-40B4-BE49-F238E27FC236}">
                    <a16:creationId xmlns:a16="http://schemas.microsoft.com/office/drawing/2014/main" id="{AC3BD0F6-F945-C1B5-1C70-B0B08AD4F9BD}"/>
                  </a:ext>
                </a:extLst>
              </p:cNvPr>
              <p:cNvSpPr/>
              <p:nvPr/>
            </p:nvSpPr>
            <p:spPr>
              <a:xfrm>
                <a:off x="1961369" y="668054"/>
                <a:ext cx="210187" cy="365380"/>
              </a:xfrm>
              <a:custGeom>
                <a:avLst/>
                <a:gdLst>
                  <a:gd name="connsiteX0" fmla="*/ 140758 w 210187"/>
                  <a:gd name="connsiteY0" fmla="*/ 157253 h 365380"/>
                  <a:gd name="connsiteX1" fmla="*/ 210187 w 210187"/>
                  <a:gd name="connsiteY1" fmla="*/ 605 h 365380"/>
                  <a:gd name="connsiteX2" fmla="*/ 193542 w 210187"/>
                  <a:gd name="connsiteY2" fmla="*/ 0 h 365380"/>
                  <a:gd name="connsiteX3" fmla="*/ 52784 w 210187"/>
                  <a:gd name="connsiteY3" fmla="*/ 79176 h 365380"/>
                  <a:gd name="connsiteX4" fmla="*/ 0 w 210187"/>
                  <a:gd name="connsiteY4" fmla="*/ 307907 h 365380"/>
                  <a:gd name="connsiteX5" fmla="*/ 140758 w 210187"/>
                  <a:gd name="connsiteY5" fmla="*/ 365380 h 365380"/>
                  <a:gd name="connsiteX6" fmla="*/ 140758 w 210187"/>
                  <a:gd name="connsiteY6" fmla="*/ 157253 h 365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187" h="365380">
                    <a:moveTo>
                      <a:pt x="140758" y="157253"/>
                    </a:moveTo>
                    <a:cubicBezTo>
                      <a:pt x="140758" y="95671"/>
                      <a:pt x="163750" y="38166"/>
                      <a:pt x="210187" y="605"/>
                    </a:cubicBezTo>
                    <a:cubicBezTo>
                      <a:pt x="204719" y="241"/>
                      <a:pt x="199188" y="0"/>
                      <a:pt x="193542" y="0"/>
                    </a:cubicBezTo>
                    <a:cubicBezTo>
                      <a:pt x="131960" y="0"/>
                      <a:pt x="80276" y="20894"/>
                      <a:pt x="52784" y="79176"/>
                    </a:cubicBezTo>
                    <a:cubicBezTo>
                      <a:pt x="25292" y="137459"/>
                      <a:pt x="34640" y="240277"/>
                      <a:pt x="0" y="307907"/>
                    </a:cubicBezTo>
                    <a:cubicBezTo>
                      <a:pt x="0" y="307907"/>
                      <a:pt x="49959" y="351778"/>
                      <a:pt x="140758" y="365380"/>
                    </a:cubicBezTo>
                    <a:cubicBezTo>
                      <a:pt x="140758" y="365381"/>
                      <a:pt x="140758" y="205638"/>
                      <a:pt x="140758" y="157253"/>
                    </a:cubicBezTo>
                    <a:close/>
                  </a:path>
                </a:pathLst>
              </a:custGeom>
              <a:solidFill>
                <a:srgbClr val="8D5F3D"/>
              </a:solidFill>
              <a:ln w="1088" cap="flat">
                <a:noFill/>
                <a:prstDash val="solid"/>
                <a:miter/>
              </a:ln>
            </p:spPr>
            <p:txBody>
              <a:bodyPr rtlCol="0" anchor="ctr"/>
              <a:lstStyle/>
              <a:p>
                <a:endParaRPr lang="en-US"/>
              </a:p>
            </p:txBody>
          </p:sp>
          <p:grpSp>
            <p:nvGrpSpPr>
              <p:cNvPr id="61" name="Grafik 27">
                <a:extLst>
                  <a:ext uri="{FF2B5EF4-FFF2-40B4-BE49-F238E27FC236}">
                    <a16:creationId xmlns:a16="http://schemas.microsoft.com/office/drawing/2014/main" id="{716342C7-D6F1-F5EF-C9F6-0DA70140F3A5}"/>
                  </a:ext>
                </a:extLst>
              </p:cNvPr>
              <p:cNvGrpSpPr/>
              <p:nvPr/>
            </p:nvGrpSpPr>
            <p:grpSpPr>
              <a:xfrm>
                <a:off x="1991510" y="940771"/>
                <a:ext cx="326802" cy="237528"/>
                <a:chOff x="1991510" y="940771"/>
                <a:chExt cx="326802" cy="237528"/>
              </a:xfrm>
            </p:grpSpPr>
            <p:sp>
              <p:nvSpPr>
                <p:cNvPr id="79" name="Freihandform 78">
                  <a:extLst>
                    <a:ext uri="{FF2B5EF4-FFF2-40B4-BE49-F238E27FC236}">
                      <a16:creationId xmlns:a16="http://schemas.microsoft.com/office/drawing/2014/main" id="{2DDA2543-8AD5-585F-1D67-7EB2130856F2}"/>
                    </a:ext>
                  </a:extLst>
                </p:cNvPr>
                <p:cNvSpPr/>
                <p:nvPr/>
              </p:nvSpPr>
              <p:spPr>
                <a:xfrm>
                  <a:off x="1991510" y="940771"/>
                  <a:ext cx="326802" cy="237528"/>
                </a:xfrm>
                <a:custGeom>
                  <a:avLst/>
                  <a:gdLst>
                    <a:gd name="connsiteX0" fmla="*/ 316463 w 326802"/>
                    <a:gd name="connsiteY0" fmla="*/ 131873 h 237528"/>
                    <a:gd name="connsiteX1" fmla="*/ 288051 w 326802"/>
                    <a:gd name="connsiteY1" fmla="*/ 96406 h 237528"/>
                    <a:gd name="connsiteX2" fmla="*/ 228216 w 326802"/>
                    <a:gd name="connsiteY2" fmla="*/ 74390 h 237528"/>
                    <a:gd name="connsiteX3" fmla="*/ 216185 w 326802"/>
                    <a:gd name="connsiteY3" fmla="*/ 57698 h 237528"/>
                    <a:gd name="connsiteX4" fmla="*/ 216185 w 326802"/>
                    <a:gd name="connsiteY4" fmla="*/ 0 h 237528"/>
                    <a:gd name="connsiteX5" fmla="*/ 110617 w 326802"/>
                    <a:gd name="connsiteY5" fmla="*/ 0 h 237528"/>
                    <a:gd name="connsiteX6" fmla="*/ 110617 w 326802"/>
                    <a:gd name="connsiteY6" fmla="*/ 57697 h 237528"/>
                    <a:gd name="connsiteX7" fmla="*/ 98587 w 326802"/>
                    <a:gd name="connsiteY7" fmla="*/ 74389 h 237528"/>
                    <a:gd name="connsiteX8" fmla="*/ 38752 w 326802"/>
                    <a:gd name="connsiteY8" fmla="*/ 96405 h 237528"/>
                    <a:gd name="connsiteX9" fmla="*/ 10340 w 326802"/>
                    <a:gd name="connsiteY9" fmla="*/ 131872 h 237528"/>
                    <a:gd name="connsiteX10" fmla="*/ 236 w 326802"/>
                    <a:gd name="connsiteY10" fmla="*/ 207648 h 237528"/>
                    <a:gd name="connsiteX11" fmla="*/ 26396 w 326802"/>
                    <a:gd name="connsiteY11" fmla="*/ 237528 h 237528"/>
                    <a:gd name="connsiteX12" fmla="*/ 300407 w 326802"/>
                    <a:gd name="connsiteY12" fmla="*/ 237528 h 237528"/>
                    <a:gd name="connsiteX13" fmla="*/ 326567 w 326802"/>
                    <a:gd name="connsiteY13" fmla="*/ 207648 h 237528"/>
                    <a:gd name="connsiteX14" fmla="*/ 316463 w 326802"/>
                    <a:gd name="connsiteY14" fmla="*/ 131873 h 23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6802" h="237528">
                      <a:moveTo>
                        <a:pt x="316463" y="131873"/>
                      </a:moveTo>
                      <a:cubicBezTo>
                        <a:pt x="314305" y="115695"/>
                        <a:pt x="303368" y="102042"/>
                        <a:pt x="288051" y="96406"/>
                      </a:cubicBezTo>
                      <a:lnTo>
                        <a:pt x="228216" y="74390"/>
                      </a:lnTo>
                      <a:cubicBezTo>
                        <a:pt x="221032" y="71995"/>
                        <a:pt x="216185" y="65272"/>
                        <a:pt x="216185" y="57698"/>
                      </a:cubicBezTo>
                      <a:lnTo>
                        <a:pt x="216185" y="0"/>
                      </a:lnTo>
                      <a:lnTo>
                        <a:pt x="110617" y="0"/>
                      </a:lnTo>
                      <a:lnTo>
                        <a:pt x="110617" y="57697"/>
                      </a:lnTo>
                      <a:cubicBezTo>
                        <a:pt x="110617" y="65271"/>
                        <a:pt x="105771" y="71994"/>
                        <a:pt x="98587" y="74389"/>
                      </a:cubicBezTo>
                      <a:lnTo>
                        <a:pt x="38752" y="96405"/>
                      </a:lnTo>
                      <a:cubicBezTo>
                        <a:pt x="23434" y="102040"/>
                        <a:pt x="12497" y="115694"/>
                        <a:pt x="10340" y="131872"/>
                      </a:cubicBezTo>
                      <a:lnTo>
                        <a:pt x="236" y="207648"/>
                      </a:lnTo>
                      <a:cubicBezTo>
                        <a:pt x="-1873" y="223470"/>
                        <a:pt x="10435" y="237528"/>
                        <a:pt x="26396" y="237528"/>
                      </a:cubicBezTo>
                      <a:lnTo>
                        <a:pt x="300407" y="237528"/>
                      </a:lnTo>
                      <a:cubicBezTo>
                        <a:pt x="316368" y="237528"/>
                        <a:pt x="328677" y="223470"/>
                        <a:pt x="326567" y="207648"/>
                      </a:cubicBezTo>
                      <a:lnTo>
                        <a:pt x="316463" y="131873"/>
                      </a:lnTo>
                      <a:close/>
                    </a:path>
                  </a:pathLst>
                </a:custGeom>
                <a:solidFill>
                  <a:srgbClr val="FFD7A3"/>
                </a:solidFill>
                <a:ln w="1088" cap="flat">
                  <a:noFill/>
                  <a:prstDash val="solid"/>
                  <a:miter/>
                </a:ln>
              </p:spPr>
              <p:txBody>
                <a:bodyPr rtlCol="0" anchor="ctr"/>
                <a:lstStyle/>
                <a:p>
                  <a:endParaRPr lang="en-US"/>
                </a:p>
              </p:txBody>
            </p:sp>
            <p:sp>
              <p:nvSpPr>
                <p:cNvPr id="80" name="Freihandform 79">
                  <a:extLst>
                    <a:ext uri="{FF2B5EF4-FFF2-40B4-BE49-F238E27FC236}">
                      <a16:creationId xmlns:a16="http://schemas.microsoft.com/office/drawing/2014/main" id="{E9D2DEB6-E0A6-1D60-8513-76027918A092}"/>
                    </a:ext>
                  </a:extLst>
                </p:cNvPr>
                <p:cNvSpPr/>
                <p:nvPr/>
              </p:nvSpPr>
              <p:spPr>
                <a:xfrm>
                  <a:off x="2093603" y="969363"/>
                  <a:ext cx="114091" cy="46048"/>
                </a:xfrm>
                <a:custGeom>
                  <a:avLst/>
                  <a:gdLst>
                    <a:gd name="connsiteX0" fmla="*/ 8524 w 114091"/>
                    <a:gd name="connsiteY0" fmla="*/ 29107 h 46048"/>
                    <a:gd name="connsiteX1" fmla="*/ 8473 w 114091"/>
                    <a:gd name="connsiteY1" fmla="*/ 30384 h 46048"/>
                    <a:gd name="connsiteX2" fmla="*/ 8405 w 114091"/>
                    <a:gd name="connsiteY2" fmla="*/ 31038 h 46048"/>
                    <a:gd name="connsiteX3" fmla="*/ 8342 w 114091"/>
                    <a:gd name="connsiteY3" fmla="*/ 31564 h 46048"/>
                    <a:gd name="connsiteX4" fmla="*/ 8168 w 114091"/>
                    <a:gd name="connsiteY4" fmla="*/ 32566 h 46048"/>
                    <a:gd name="connsiteX5" fmla="*/ 8164 w 114091"/>
                    <a:gd name="connsiteY5" fmla="*/ 32586 h 46048"/>
                    <a:gd name="connsiteX6" fmla="*/ 0 w 114091"/>
                    <a:gd name="connsiteY6" fmla="*/ 44175 h 46048"/>
                    <a:gd name="connsiteX7" fmla="*/ 114092 w 114091"/>
                    <a:gd name="connsiteY7" fmla="*/ 733 h 46048"/>
                    <a:gd name="connsiteX8" fmla="*/ 8524 w 114091"/>
                    <a:gd name="connsiteY8" fmla="*/ 0 h 46048"/>
                    <a:gd name="connsiteX9" fmla="*/ 8524 w 114091"/>
                    <a:gd name="connsiteY9" fmla="*/ 29107 h 46048"/>
                    <a:gd name="connsiteX10" fmla="*/ 8524 w 114091"/>
                    <a:gd name="connsiteY10" fmla="*/ 29107 h 46048"/>
                    <a:gd name="connsiteX11" fmla="*/ 8524 w 114091"/>
                    <a:gd name="connsiteY11" fmla="*/ 29107 h 4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4091" h="46048">
                      <a:moveTo>
                        <a:pt x="8524" y="29107"/>
                      </a:moveTo>
                      <a:cubicBezTo>
                        <a:pt x="8524" y="29537"/>
                        <a:pt x="8505" y="29962"/>
                        <a:pt x="8473" y="30384"/>
                      </a:cubicBezTo>
                      <a:cubicBezTo>
                        <a:pt x="8458" y="30604"/>
                        <a:pt x="8429" y="30819"/>
                        <a:pt x="8405" y="31038"/>
                      </a:cubicBezTo>
                      <a:cubicBezTo>
                        <a:pt x="8385" y="31214"/>
                        <a:pt x="8367" y="31390"/>
                        <a:pt x="8342" y="31564"/>
                      </a:cubicBezTo>
                      <a:cubicBezTo>
                        <a:pt x="8295" y="31901"/>
                        <a:pt x="8234" y="32233"/>
                        <a:pt x="8168" y="32566"/>
                      </a:cubicBezTo>
                      <a:cubicBezTo>
                        <a:pt x="8167" y="32572"/>
                        <a:pt x="8166" y="32580"/>
                        <a:pt x="8164" y="32586"/>
                      </a:cubicBezTo>
                      <a:cubicBezTo>
                        <a:pt x="7187" y="37425"/>
                        <a:pt x="4219" y="41635"/>
                        <a:pt x="0" y="44175"/>
                      </a:cubicBezTo>
                      <a:cubicBezTo>
                        <a:pt x="73594" y="56888"/>
                        <a:pt x="114092" y="733"/>
                        <a:pt x="114092" y="733"/>
                      </a:cubicBezTo>
                      <a:lnTo>
                        <a:pt x="8524" y="0"/>
                      </a:lnTo>
                      <a:lnTo>
                        <a:pt x="8524" y="29107"/>
                      </a:lnTo>
                      <a:lnTo>
                        <a:pt x="8524" y="29107"/>
                      </a:lnTo>
                      <a:lnTo>
                        <a:pt x="8524" y="29107"/>
                      </a:lnTo>
                      <a:close/>
                    </a:path>
                  </a:pathLst>
                </a:custGeom>
                <a:solidFill>
                  <a:srgbClr val="FDC88E"/>
                </a:solidFill>
                <a:ln w="1088" cap="flat">
                  <a:noFill/>
                  <a:prstDash val="solid"/>
                  <a:miter/>
                </a:ln>
              </p:spPr>
              <p:txBody>
                <a:bodyPr rtlCol="0" anchor="ctr"/>
                <a:lstStyle/>
                <a:p>
                  <a:endParaRPr lang="en-US"/>
                </a:p>
              </p:txBody>
            </p:sp>
          </p:grpSp>
          <p:sp>
            <p:nvSpPr>
              <p:cNvPr id="62" name="Freihandform 61">
                <a:extLst>
                  <a:ext uri="{FF2B5EF4-FFF2-40B4-BE49-F238E27FC236}">
                    <a16:creationId xmlns:a16="http://schemas.microsoft.com/office/drawing/2014/main" id="{B8EBFF71-6867-CC5F-36D8-F6C84787182E}"/>
                  </a:ext>
                </a:extLst>
              </p:cNvPr>
              <p:cNvSpPr/>
              <p:nvPr/>
            </p:nvSpPr>
            <p:spPr>
              <a:xfrm>
                <a:off x="2005356" y="782419"/>
                <a:ext cx="299109" cy="202338"/>
              </a:xfrm>
              <a:custGeom>
                <a:avLst/>
                <a:gdLst>
                  <a:gd name="connsiteX0" fmla="*/ 272718 w 299109"/>
                  <a:gd name="connsiteY0" fmla="*/ 61581 h 202338"/>
                  <a:gd name="connsiteX1" fmla="*/ 272718 w 299109"/>
                  <a:gd name="connsiteY1" fmla="*/ 43987 h 202338"/>
                  <a:gd name="connsiteX2" fmla="*/ 228731 w 299109"/>
                  <a:gd name="connsiteY2" fmla="*/ 0 h 202338"/>
                  <a:gd name="connsiteX3" fmla="*/ 70379 w 299109"/>
                  <a:gd name="connsiteY3" fmla="*/ 0 h 202338"/>
                  <a:gd name="connsiteX4" fmla="*/ 26392 w 299109"/>
                  <a:gd name="connsiteY4" fmla="*/ 43987 h 202338"/>
                  <a:gd name="connsiteX5" fmla="*/ 26392 w 299109"/>
                  <a:gd name="connsiteY5" fmla="*/ 61581 h 202338"/>
                  <a:gd name="connsiteX6" fmla="*/ 0 w 299109"/>
                  <a:gd name="connsiteY6" fmla="*/ 87973 h 202338"/>
                  <a:gd name="connsiteX7" fmla="*/ 26392 w 299109"/>
                  <a:gd name="connsiteY7" fmla="*/ 114365 h 202338"/>
                  <a:gd name="connsiteX8" fmla="*/ 26392 w 299109"/>
                  <a:gd name="connsiteY8" fmla="*/ 123163 h 202338"/>
                  <a:gd name="connsiteX9" fmla="*/ 58874 w 299109"/>
                  <a:gd name="connsiteY9" fmla="*/ 171887 h 202338"/>
                  <a:gd name="connsiteX10" fmla="*/ 115717 w 299109"/>
                  <a:gd name="connsiteY10" fmla="*/ 195572 h 202338"/>
                  <a:gd name="connsiteX11" fmla="*/ 149554 w 299109"/>
                  <a:gd name="connsiteY11" fmla="*/ 202339 h 202338"/>
                  <a:gd name="connsiteX12" fmla="*/ 149554 w 299109"/>
                  <a:gd name="connsiteY12" fmla="*/ 202339 h 202338"/>
                  <a:gd name="connsiteX13" fmla="*/ 183389 w 299109"/>
                  <a:gd name="connsiteY13" fmla="*/ 195572 h 202338"/>
                  <a:gd name="connsiteX14" fmla="*/ 240236 w 299109"/>
                  <a:gd name="connsiteY14" fmla="*/ 171886 h 202338"/>
                  <a:gd name="connsiteX15" fmla="*/ 272718 w 299109"/>
                  <a:gd name="connsiteY15" fmla="*/ 123163 h 202338"/>
                  <a:gd name="connsiteX16" fmla="*/ 272718 w 299109"/>
                  <a:gd name="connsiteY16" fmla="*/ 114365 h 202338"/>
                  <a:gd name="connsiteX17" fmla="*/ 299110 w 299109"/>
                  <a:gd name="connsiteY17" fmla="*/ 87973 h 202338"/>
                  <a:gd name="connsiteX18" fmla="*/ 272718 w 299109"/>
                  <a:gd name="connsiteY18" fmla="*/ 61581 h 20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9109" h="202338">
                    <a:moveTo>
                      <a:pt x="272718" y="61581"/>
                    </a:moveTo>
                    <a:lnTo>
                      <a:pt x="272718" y="43987"/>
                    </a:lnTo>
                    <a:cubicBezTo>
                      <a:pt x="272718" y="19694"/>
                      <a:pt x="253024" y="0"/>
                      <a:pt x="228731" y="0"/>
                    </a:cubicBezTo>
                    <a:lnTo>
                      <a:pt x="70379" y="0"/>
                    </a:lnTo>
                    <a:cubicBezTo>
                      <a:pt x="46086" y="0"/>
                      <a:pt x="26392" y="19694"/>
                      <a:pt x="26392" y="43987"/>
                    </a:cubicBezTo>
                    <a:lnTo>
                      <a:pt x="26392" y="61581"/>
                    </a:lnTo>
                    <a:cubicBezTo>
                      <a:pt x="11816" y="61581"/>
                      <a:pt x="0" y="73398"/>
                      <a:pt x="0" y="87973"/>
                    </a:cubicBezTo>
                    <a:cubicBezTo>
                      <a:pt x="0" y="102550"/>
                      <a:pt x="11816" y="114365"/>
                      <a:pt x="26392" y="114365"/>
                    </a:cubicBezTo>
                    <a:lnTo>
                      <a:pt x="26392" y="123163"/>
                    </a:lnTo>
                    <a:cubicBezTo>
                      <a:pt x="26392" y="144471"/>
                      <a:pt x="39204" y="163690"/>
                      <a:pt x="58874" y="171887"/>
                    </a:cubicBezTo>
                    <a:lnTo>
                      <a:pt x="115717" y="195572"/>
                    </a:lnTo>
                    <a:cubicBezTo>
                      <a:pt x="126439" y="200040"/>
                      <a:pt x="137939" y="202339"/>
                      <a:pt x="149554" y="202339"/>
                    </a:cubicBezTo>
                    <a:lnTo>
                      <a:pt x="149554" y="202339"/>
                    </a:lnTo>
                    <a:cubicBezTo>
                      <a:pt x="161168" y="202339"/>
                      <a:pt x="172668" y="200038"/>
                      <a:pt x="183389" y="195572"/>
                    </a:cubicBezTo>
                    <a:lnTo>
                      <a:pt x="240236" y="171886"/>
                    </a:lnTo>
                    <a:cubicBezTo>
                      <a:pt x="259905" y="163691"/>
                      <a:pt x="272718" y="144472"/>
                      <a:pt x="272718" y="123163"/>
                    </a:cubicBezTo>
                    <a:lnTo>
                      <a:pt x="272718" y="114365"/>
                    </a:lnTo>
                    <a:cubicBezTo>
                      <a:pt x="287294" y="114365"/>
                      <a:pt x="299110" y="102550"/>
                      <a:pt x="299110" y="87973"/>
                    </a:cubicBezTo>
                    <a:cubicBezTo>
                      <a:pt x="299110" y="73397"/>
                      <a:pt x="287294" y="61581"/>
                      <a:pt x="272718" y="61581"/>
                    </a:cubicBezTo>
                    <a:close/>
                  </a:path>
                </a:pathLst>
              </a:custGeom>
              <a:solidFill>
                <a:srgbClr val="FFE1B2"/>
              </a:solidFill>
              <a:ln w="1088" cap="flat">
                <a:noFill/>
                <a:prstDash val="solid"/>
                <a:miter/>
              </a:ln>
            </p:spPr>
            <p:txBody>
              <a:bodyPr rtlCol="0" anchor="ctr"/>
              <a:lstStyle/>
              <a:p>
                <a:endParaRPr lang="en-US"/>
              </a:p>
            </p:txBody>
          </p:sp>
          <p:sp>
            <p:nvSpPr>
              <p:cNvPr id="63" name="Freihandform 62">
                <a:extLst>
                  <a:ext uri="{FF2B5EF4-FFF2-40B4-BE49-F238E27FC236}">
                    <a16:creationId xmlns:a16="http://schemas.microsoft.com/office/drawing/2014/main" id="{2D063287-639C-EB05-BE35-5D525B8105AB}"/>
                  </a:ext>
                </a:extLst>
              </p:cNvPr>
              <p:cNvSpPr/>
              <p:nvPr/>
            </p:nvSpPr>
            <p:spPr>
              <a:xfrm>
                <a:off x="2005356" y="785718"/>
                <a:ext cx="226531" cy="195295"/>
              </a:xfrm>
              <a:custGeom>
                <a:avLst/>
                <a:gdLst>
                  <a:gd name="connsiteX0" fmla="*/ 226532 w 226531"/>
                  <a:gd name="connsiteY0" fmla="*/ 22681 h 195295"/>
                  <a:gd name="connsiteX1" fmla="*/ 226532 w 226531"/>
                  <a:gd name="connsiteY1" fmla="*/ 0 h 195295"/>
                  <a:gd name="connsiteX2" fmla="*/ 53676 w 226531"/>
                  <a:gd name="connsiteY2" fmla="*/ 0 h 195295"/>
                  <a:gd name="connsiteX3" fmla="*/ 26392 w 226531"/>
                  <a:gd name="connsiteY3" fmla="*/ 40688 h 195295"/>
                  <a:gd name="connsiteX4" fmla="*/ 26392 w 226531"/>
                  <a:gd name="connsiteY4" fmla="*/ 58282 h 195295"/>
                  <a:gd name="connsiteX5" fmla="*/ 0 w 226531"/>
                  <a:gd name="connsiteY5" fmla="*/ 84674 h 195295"/>
                  <a:gd name="connsiteX6" fmla="*/ 26392 w 226531"/>
                  <a:gd name="connsiteY6" fmla="*/ 111066 h 195295"/>
                  <a:gd name="connsiteX7" fmla="*/ 26392 w 226531"/>
                  <a:gd name="connsiteY7" fmla="*/ 119864 h 195295"/>
                  <a:gd name="connsiteX8" fmla="*/ 58874 w 226531"/>
                  <a:gd name="connsiteY8" fmla="*/ 168588 h 195295"/>
                  <a:gd name="connsiteX9" fmla="*/ 115716 w 226531"/>
                  <a:gd name="connsiteY9" fmla="*/ 192273 h 195295"/>
                  <a:gd name="connsiteX10" fmla="*/ 124213 w 226531"/>
                  <a:gd name="connsiteY10" fmla="*/ 195296 h 195295"/>
                  <a:gd name="connsiteX11" fmla="*/ 72573 w 226531"/>
                  <a:gd name="connsiteY11" fmla="*/ 150350 h 195295"/>
                  <a:gd name="connsiteX12" fmla="*/ 61581 w 226531"/>
                  <a:gd name="connsiteY12" fmla="*/ 122171 h 195295"/>
                  <a:gd name="connsiteX13" fmla="*/ 61581 w 226531"/>
                  <a:gd name="connsiteY13" fmla="*/ 58159 h 195295"/>
                  <a:gd name="connsiteX14" fmla="*/ 226532 w 226531"/>
                  <a:gd name="connsiteY14" fmla="*/ 22681 h 195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6531" h="195295">
                    <a:moveTo>
                      <a:pt x="226532" y="22681"/>
                    </a:moveTo>
                    <a:lnTo>
                      <a:pt x="226532" y="0"/>
                    </a:lnTo>
                    <a:lnTo>
                      <a:pt x="53676" y="0"/>
                    </a:lnTo>
                    <a:cubicBezTo>
                      <a:pt x="37669" y="6577"/>
                      <a:pt x="26392" y="22310"/>
                      <a:pt x="26392" y="40688"/>
                    </a:cubicBezTo>
                    <a:lnTo>
                      <a:pt x="26392" y="58282"/>
                    </a:lnTo>
                    <a:cubicBezTo>
                      <a:pt x="11816" y="58282"/>
                      <a:pt x="0" y="70098"/>
                      <a:pt x="0" y="84674"/>
                    </a:cubicBezTo>
                    <a:cubicBezTo>
                      <a:pt x="0" y="99251"/>
                      <a:pt x="11816" y="111066"/>
                      <a:pt x="26392" y="111066"/>
                    </a:cubicBezTo>
                    <a:lnTo>
                      <a:pt x="26392" y="119864"/>
                    </a:lnTo>
                    <a:cubicBezTo>
                      <a:pt x="26392" y="141173"/>
                      <a:pt x="39204" y="160392"/>
                      <a:pt x="58874" y="168588"/>
                    </a:cubicBezTo>
                    <a:lnTo>
                      <a:pt x="115716" y="192273"/>
                    </a:lnTo>
                    <a:cubicBezTo>
                      <a:pt x="118498" y="193432"/>
                      <a:pt x="121337" y="194430"/>
                      <a:pt x="124213" y="195296"/>
                    </a:cubicBezTo>
                    <a:cubicBezTo>
                      <a:pt x="99092" y="176919"/>
                      <a:pt x="82371" y="160854"/>
                      <a:pt x="72573" y="150350"/>
                    </a:cubicBezTo>
                    <a:cubicBezTo>
                      <a:pt x="65445" y="142707"/>
                      <a:pt x="61581" y="132622"/>
                      <a:pt x="61581" y="122171"/>
                    </a:cubicBezTo>
                    <a:lnTo>
                      <a:pt x="61581" y="58159"/>
                    </a:lnTo>
                    <a:cubicBezTo>
                      <a:pt x="89959" y="57461"/>
                      <a:pt x="179998" y="52858"/>
                      <a:pt x="226532" y="22681"/>
                    </a:cubicBezTo>
                    <a:close/>
                  </a:path>
                </a:pathLst>
              </a:custGeom>
              <a:solidFill>
                <a:srgbClr val="FFD7A3"/>
              </a:solidFill>
              <a:ln w="1088" cap="flat">
                <a:noFill/>
                <a:prstDash val="solid"/>
                <a:miter/>
              </a:ln>
            </p:spPr>
            <p:txBody>
              <a:bodyPr rtlCol="0" anchor="ctr"/>
              <a:lstStyle/>
              <a:p>
                <a:endParaRPr lang="en-US"/>
              </a:p>
            </p:txBody>
          </p:sp>
          <p:sp>
            <p:nvSpPr>
              <p:cNvPr id="64" name="Freihandform 63">
                <a:extLst>
                  <a:ext uri="{FF2B5EF4-FFF2-40B4-BE49-F238E27FC236}">
                    <a16:creationId xmlns:a16="http://schemas.microsoft.com/office/drawing/2014/main" id="{944DEEF0-AB27-EB65-105C-DCC16A206AAA}"/>
                  </a:ext>
                </a:extLst>
              </p:cNvPr>
              <p:cNvSpPr/>
              <p:nvPr/>
            </p:nvSpPr>
            <p:spPr>
              <a:xfrm>
                <a:off x="2084532" y="852798"/>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65" name="Freihandform 64">
                <a:extLst>
                  <a:ext uri="{FF2B5EF4-FFF2-40B4-BE49-F238E27FC236}">
                    <a16:creationId xmlns:a16="http://schemas.microsoft.com/office/drawing/2014/main" id="{81C1FB8E-DFB8-C018-A03E-985746C74C97}"/>
                  </a:ext>
                </a:extLst>
              </p:cNvPr>
              <p:cNvSpPr/>
              <p:nvPr/>
            </p:nvSpPr>
            <p:spPr>
              <a:xfrm>
                <a:off x="2207695" y="852798"/>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66" name="Freihandform 65">
                <a:extLst>
                  <a:ext uri="{FF2B5EF4-FFF2-40B4-BE49-F238E27FC236}">
                    <a16:creationId xmlns:a16="http://schemas.microsoft.com/office/drawing/2014/main" id="{68E9994E-128A-5401-3FE9-E7EE82059775}"/>
                  </a:ext>
                </a:extLst>
              </p:cNvPr>
              <p:cNvSpPr/>
              <p:nvPr/>
            </p:nvSpPr>
            <p:spPr>
              <a:xfrm>
                <a:off x="2110922" y="914377"/>
                <a:ext cx="87975" cy="26634"/>
              </a:xfrm>
              <a:custGeom>
                <a:avLst/>
                <a:gdLst>
                  <a:gd name="connsiteX0" fmla="*/ 43988 w 87975"/>
                  <a:gd name="connsiteY0" fmla="*/ 26635 h 26634"/>
                  <a:gd name="connsiteX1" fmla="*/ 3850 w 87975"/>
                  <a:gd name="connsiteY1" fmla="*/ 16072 h 26634"/>
                  <a:gd name="connsiteX2" fmla="*/ 1527 w 87975"/>
                  <a:gd name="connsiteY2" fmla="*/ 3852 h 26634"/>
                  <a:gd name="connsiteX3" fmla="*/ 13747 w 87975"/>
                  <a:gd name="connsiteY3" fmla="*/ 1528 h 26634"/>
                  <a:gd name="connsiteX4" fmla="*/ 43988 w 87975"/>
                  <a:gd name="connsiteY4" fmla="*/ 9041 h 26634"/>
                  <a:gd name="connsiteX5" fmla="*/ 74229 w 87975"/>
                  <a:gd name="connsiteY5" fmla="*/ 1528 h 26634"/>
                  <a:gd name="connsiteX6" fmla="*/ 86450 w 87975"/>
                  <a:gd name="connsiteY6" fmla="*/ 3852 h 26634"/>
                  <a:gd name="connsiteX7" fmla="*/ 84126 w 87975"/>
                  <a:gd name="connsiteY7" fmla="*/ 16072 h 26634"/>
                  <a:gd name="connsiteX8" fmla="*/ 43988 w 87975"/>
                  <a:gd name="connsiteY8" fmla="*/ 26635 h 2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975" h="26634">
                    <a:moveTo>
                      <a:pt x="43988" y="26635"/>
                    </a:moveTo>
                    <a:cubicBezTo>
                      <a:pt x="28347" y="26635"/>
                      <a:pt x="13717" y="22786"/>
                      <a:pt x="3850" y="16072"/>
                    </a:cubicBezTo>
                    <a:cubicBezTo>
                      <a:pt x="-166" y="13341"/>
                      <a:pt x="-1211" y="7868"/>
                      <a:pt x="1527" y="3852"/>
                    </a:cubicBezTo>
                    <a:cubicBezTo>
                      <a:pt x="4254" y="-160"/>
                      <a:pt x="9731" y="-1205"/>
                      <a:pt x="13747" y="1528"/>
                    </a:cubicBezTo>
                    <a:cubicBezTo>
                      <a:pt x="20663" y="6231"/>
                      <a:pt x="31969" y="9041"/>
                      <a:pt x="43988" y="9041"/>
                    </a:cubicBezTo>
                    <a:cubicBezTo>
                      <a:pt x="56007" y="9041"/>
                      <a:pt x="67313" y="6231"/>
                      <a:pt x="74229" y="1528"/>
                    </a:cubicBezTo>
                    <a:cubicBezTo>
                      <a:pt x="78254" y="-1212"/>
                      <a:pt x="83718" y="-164"/>
                      <a:pt x="86450" y="3852"/>
                    </a:cubicBezTo>
                    <a:cubicBezTo>
                      <a:pt x="89186" y="7868"/>
                      <a:pt x="88142" y="13341"/>
                      <a:pt x="84126" y="16072"/>
                    </a:cubicBezTo>
                    <a:cubicBezTo>
                      <a:pt x="74260" y="22786"/>
                      <a:pt x="59629" y="26635"/>
                      <a:pt x="43988" y="26635"/>
                    </a:cubicBezTo>
                    <a:close/>
                  </a:path>
                </a:pathLst>
              </a:custGeom>
              <a:solidFill>
                <a:srgbClr val="E4B07B"/>
              </a:solidFill>
              <a:ln w="1088" cap="flat">
                <a:noFill/>
                <a:prstDash val="solid"/>
                <a:miter/>
              </a:ln>
            </p:spPr>
            <p:txBody>
              <a:bodyPr rtlCol="0" anchor="ctr"/>
              <a:lstStyle/>
              <a:p>
                <a:endParaRPr lang="en-US"/>
              </a:p>
            </p:txBody>
          </p:sp>
          <p:sp>
            <p:nvSpPr>
              <p:cNvPr id="67" name="Freihandform 66">
                <a:extLst>
                  <a:ext uri="{FF2B5EF4-FFF2-40B4-BE49-F238E27FC236}">
                    <a16:creationId xmlns:a16="http://schemas.microsoft.com/office/drawing/2014/main" id="{0A4EC69D-D919-73A9-2509-7A28847D8260}"/>
                  </a:ext>
                </a:extLst>
              </p:cNvPr>
              <p:cNvSpPr/>
              <p:nvPr/>
            </p:nvSpPr>
            <p:spPr>
              <a:xfrm>
                <a:off x="2043349" y="775821"/>
                <a:ext cx="194036" cy="51624"/>
              </a:xfrm>
              <a:custGeom>
                <a:avLst/>
                <a:gdLst>
                  <a:gd name="connsiteX0" fmla="*/ 5993 w 194036"/>
                  <a:gd name="connsiteY0" fmla="*/ 50585 h 51624"/>
                  <a:gd name="connsiteX1" fmla="*/ 93967 w 194036"/>
                  <a:gd name="connsiteY1" fmla="*/ 41787 h 51624"/>
                  <a:gd name="connsiteX2" fmla="*/ 111561 w 194036"/>
                  <a:gd name="connsiteY2" fmla="*/ 10997 h 51624"/>
                  <a:gd name="connsiteX3" fmla="*/ 111561 w 194036"/>
                  <a:gd name="connsiteY3" fmla="*/ 50585 h 51624"/>
                  <a:gd name="connsiteX4" fmla="*/ 194036 w 194036"/>
                  <a:gd name="connsiteY4" fmla="*/ 31532 h 51624"/>
                  <a:gd name="connsiteX5" fmla="*/ 194036 w 194036"/>
                  <a:gd name="connsiteY5" fmla="*/ 0 h 51624"/>
                  <a:gd name="connsiteX6" fmla="*/ 0 w 194036"/>
                  <a:gd name="connsiteY6" fmla="*/ 0 h 51624"/>
                  <a:gd name="connsiteX7" fmla="*/ 5993 w 194036"/>
                  <a:gd name="connsiteY7" fmla="*/ 50585 h 51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036" h="51624">
                    <a:moveTo>
                      <a:pt x="5993" y="50585"/>
                    </a:moveTo>
                    <a:cubicBezTo>
                      <a:pt x="5993" y="50585"/>
                      <a:pt x="62076" y="56083"/>
                      <a:pt x="93967" y="41787"/>
                    </a:cubicBezTo>
                    <a:cubicBezTo>
                      <a:pt x="98454" y="39776"/>
                      <a:pt x="111561" y="10997"/>
                      <a:pt x="111561" y="10997"/>
                    </a:cubicBezTo>
                    <a:lnTo>
                      <a:pt x="111561" y="50585"/>
                    </a:lnTo>
                    <a:cubicBezTo>
                      <a:pt x="111561" y="50585"/>
                      <a:pt x="152014" y="48492"/>
                      <a:pt x="194036" y="31532"/>
                    </a:cubicBezTo>
                    <a:lnTo>
                      <a:pt x="194036" y="0"/>
                    </a:lnTo>
                    <a:lnTo>
                      <a:pt x="0" y="0"/>
                    </a:lnTo>
                    <a:cubicBezTo>
                      <a:pt x="3995" y="20121"/>
                      <a:pt x="5993" y="50585"/>
                      <a:pt x="5993" y="50585"/>
                    </a:cubicBezTo>
                    <a:close/>
                  </a:path>
                </a:pathLst>
              </a:custGeom>
              <a:solidFill>
                <a:srgbClr val="9D6E48"/>
              </a:solidFill>
              <a:ln w="1088" cap="flat">
                <a:noFill/>
                <a:prstDash val="solid"/>
                <a:miter/>
              </a:ln>
            </p:spPr>
            <p:txBody>
              <a:bodyPr rtlCol="0" anchor="ctr"/>
              <a:lstStyle/>
              <a:p>
                <a:endParaRPr lang="en-US"/>
              </a:p>
            </p:txBody>
          </p:sp>
          <p:sp>
            <p:nvSpPr>
              <p:cNvPr id="68" name="Freihandform 67">
                <a:extLst>
                  <a:ext uri="{FF2B5EF4-FFF2-40B4-BE49-F238E27FC236}">
                    <a16:creationId xmlns:a16="http://schemas.microsoft.com/office/drawing/2014/main" id="{290B3642-D836-24BD-DDB9-11BFB73C5A4F}"/>
                  </a:ext>
                </a:extLst>
              </p:cNvPr>
              <p:cNvSpPr/>
              <p:nvPr/>
            </p:nvSpPr>
            <p:spPr>
              <a:xfrm>
                <a:off x="1991510" y="1025842"/>
                <a:ext cx="326802" cy="152456"/>
              </a:xfrm>
              <a:custGeom>
                <a:avLst/>
                <a:gdLst>
                  <a:gd name="connsiteX0" fmla="*/ 292106 w 326802"/>
                  <a:gd name="connsiteY0" fmla="*/ 10074 h 152456"/>
                  <a:gd name="connsiteX1" fmla="*/ 273157 w 326802"/>
                  <a:gd name="connsiteY1" fmla="*/ 599 h 152456"/>
                  <a:gd name="connsiteX2" fmla="*/ 265257 w 326802"/>
                  <a:gd name="connsiteY2" fmla="*/ 4296 h 152456"/>
                  <a:gd name="connsiteX3" fmla="*/ 163399 w 326802"/>
                  <a:gd name="connsiteY3" fmla="*/ 82082 h 152456"/>
                  <a:gd name="connsiteX4" fmla="*/ 61531 w 326802"/>
                  <a:gd name="connsiteY4" fmla="*/ 4262 h 152456"/>
                  <a:gd name="connsiteX5" fmla="*/ 53673 w 326802"/>
                  <a:gd name="connsiteY5" fmla="*/ 584 h 152456"/>
                  <a:gd name="connsiteX6" fmla="*/ 36393 w 326802"/>
                  <a:gd name="connsiteY6" fmla="*/ 9224 h 152456"/>
                  <a:gd name="connsiteX7" fmla="*/ 10766 w 326802"/>
                  <a:gd name="connsiteY7" fmla="*/ 43601 h 152456"/>
                  <a:gd name="connsiteX8" fmla="*/ 236 w 326802"/>
                  <a:gd name="connsiteY8" fmla="*/ 122576 h 152456"/>
                  <a:gd name="connsiteX9" fmla="*/ 26396 w 326802"/>
                  <a:gd name="connsiteY9" fmla="*/ 152456 h 152456"/>
                  <a:gd name="connsiteX10" fmla="*/ 300407 w 326802"/>
                  <a:gd name="connsiteY10" fmla="*/ 152456 h 152456"/>
                  <a:gd name="connsiteX11" fmla="*/ 326567 w 326802"/>
                  <a:gd name="connsiteY11" fmla="*/ 122576 h 152456"/>
                  <a:gd name="connsiteX12" fmla="*/ 316036 w 326802"/>
                  <a:gd name="connsiteY12" fmla="*/ 43601 h 152456"/>
                  <a:gd name="connsiteX13" fmla="*/ 292106 w 326802"/>
                  <a:gd name="connsiteY13" fmla="*/ 10074 h 152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6802" h="152456">
                    <a:moveTo>
                      <a:pt x="292106" y="10074"/>
                    </a:moveTo>
                    <a:lnTo>
                      <a:pt x="273157" y="599"/>
                    </a:lnTo>
                    <a:cubicBezTo>
                      <a:pt x="269946" y="-1007"/>
                      <a:pt x="266199" y="832"/>
                      <a:pt x="265257" y="4296"/>
                    </a:cubicBezTo>
                    <a:cubicBezTo>
                      <a:pt x="253062" y="49120"/>
                      <a:pt x="212086" y="82082"/>
                      <a:pt x="163399" y="82082"/>
                    </a:cubicBezTo>
                    <a:cubicBezTo>
                      <a:pt x="114700" y="82082"/>
                      <a:pt x="73716" y="49103"/>
                      <a:pt x="61531" y="4262"/>
                    </a:cubicBezTo>
                    <a:cubicBezTo>
                      <a:pt x="60594" y="816"/>
                      <a:pt x="56867" y="-1013"/>
                      <a:pt x="53673" y="584"/>
                    </a:cubicBezTo>
                    <a:lnTo>
                      <a:pt x="36393" y="9224"/>
                    </a:lnTo>
                    <a:cubicBezTo>
                      <a:pt x="21646" y="16597"/>
                      <a:pt x="12693" y="29151"/>
                      <a:pt x="10766" y="43601"/>
                    </a:cubicBezTo>
                    <a:lnTo>
                      <a:pt x="236" y="122576"/>
                    </a:lnTo>
                    <a:cubicBezTo>
                      <a:pt x="-1873" y="138398"/>
                      <a:pt x="10435" y="152456"/>
                      <a:pt x="26396" y="152456"/>
                    </a:cubicBezTo>
                    <a:lnTo>
                      <a:pt x="300407" y="152456"/>
                    </a:lnTo>
                    <a:cubicBezTo>
                      <a:pt x="316368" y="152456"/>
                      <a:pt x="328677" y="138398"/>
                      <a:pt x="326567" y="122576"/>
                    </a:cubicBezTo>
                    <a:lnTo>
                      <a:pt x="316036" y="43601"/>
                    </a:lnTo>
                    <a:cubicBezTo>
                      <a:pt x="314110" y="29152"/>
                      <a:pt x="305147" y="16594"/>
                      <a:pt x="292106" y="10074"/>
                    </a:cubicBezTo>
                    <a:close/>
                  </a:path>
                </a:pathLst>
              </a:custGeom>
              <a:solidFill>
                <a:srgbClr val="97CCD2"/>
              </a:solidFill>
              <a:ln w="1088" cap="flat">
                <a:noFill/>
                <a:prstDash val="solid"/>
                <a:miter/>
              </a:ln>
            </p:spPr>
            <p:txBody>
              <a:bodyPr rtlCol="0" anchor="ctr"/>
              <a:lstStyle/>
              <a:p>
                <a:endParaRPr lang="en-US"/>
              </a:p>
            </p:txBody>
          </p:sp>
          <p:sp>
            <p:nvSpPr>
              <p:cNvPr id="69" name="Freihandform 68">
                <a:extLst>
                  <a:ext uri="{FF2B5EF4-FFF2-40B4-BE49-F238E27FC236}">
                    <a16:creationId xmlns:a16="http://schemas.microsoft.com/office/drawing/2014/main" id="{AE2D2A64-AF56-3B10-87DB-E6EF7685D5A6}"/>
                  </a:ext>
                </a:extLst>
              </p:cNvPr>
              <p:cNvSpPr/>
              <p:nvPr/>
            </p:nvSpPr>
            <p:spPr>
              <a:xfrm>
                <a:off x="1991508" y="1056373"/>
                <a:ext cx="66631" cy="121926"/>
              </a:xfrm>
              <a:custGeom>
                <a:avLst/>
                <a:gdLst>
                  <a:gd name="connsiteX0" fmla="*/ 14775 w 66631"/>
                  <a:gd name="connsiteY0" fmla="*/ 0 h 121926"/>
                  <a:gd name="connsiteX1" fmla="*/ 10766 w 66631"/>
                  <a:gd name="connsiteY1" fmla="*/ 13072 h 121926"/>
                  <a:gd name="connsiteX2" fmla="*/ 236 w 66631"/>
                  <a:gd name="connsiteY2" fmla="*/ 92047 h 121926"/>
                  <a:gd name="connsiteX3" fmla="*/ 26397 w 66631"/>
                  <a:gd name="connsiteY3" fmla="*/ 121927 h 121926"/>
                  <a:gd name="connsiteX4" fmla="*/ 66632 w 66631"/>
                  <a:gd name="connsiteY4" fmla="*/ 121927 h 121926"/>
                  <a:gd name="connsiteX5" fmla="*/ 66632 w 66631"/>
                  <a:gd name="connsiteY5" fmla="*/ 86737 h 121926"/>
                  <a:gd name="connsiteX6" fmla="*/ 56075 w 66631"/>
                  <a:gd name="connsiteY6" fmla="*/ 55067 h 121926"/>
                  <a:gd name="connsiteX7" fmla="*/ 14775 w 66631"/>
                  <a:gd name="connsiteY7" fmla="*/ 0 h 121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631" h="121926">
                    <a:moveTo>
                      <a:pt x="14775" y="0"/>
                    </a:moveTo>
                    <a:cubicBezTo>
                      <a:pt x="12781" y="4106"/>
                      <a:pt x="11380" y="8476"/>
                      <a:pt x="10766" y="13072"/>
                    </a:cubicBezTo>
                    <a:lnTo>
                      <a:pt x="236" y="92047"/>
                    </a:lnTo>
                    <a:cubicBezTo>
                      <a:pt x="-1873" y="107869"/>
                      <a:pt x="10435" y="121927"/>
                      <a:pt x="26397" y="121927"/>
                    </a:cubicBezTo>
                    <a:lnTo>
                      <a:pt x="66632" y="121927"/>
                    </a:lnTo>
                    <a:lnTo>
                      <a:pt x="66632" y="86737"/>
                    </a:lnTo>
                    <a:cubicBezTo>
                      <a:pt x="66632" y="75316"/>
                      <a:pt x="62927" y="64204"/>
                      <a:pt x="56075" y="55067"/>
                    </a:cubicBezTo>
                    <a:lnTo>
                      <a:pt x="14775" y="0"/>
                    </a:lnTo>
                    <a:close/>
                  </a:path>
                </a:pathLst>
              </a:custGeom>
              <a:solidFill>
                <a:srgbClr val="26ABB4"/>
              </a:solidFill>
              <a:ln w="1088" cap="flat">
                <a:noFill/>
                <a:prstDash val="solid"/>
                <a:miter/>
              </a:ln>
            </p:spPr>
            <p:txBody>
              <a:bodyPr rtlCol="0" anchor="ctr"/>
              <a:lstStyle/>
              <a:p>
                <a:endParaRPr lang="en-US"/>
              </a:p>
            </p:txBody>
          </p:sp>
          <p:sp>
            <p:nvSpPr>
              <p:cNvPr id="70" name="Freihandform 69">
                <a:extLst>
                  <a:ext uri="{FF2B5EF4-FFF2-40B4-BE49-F238E27FC236}">
                    <a16:creationId xmlns:a16="http://schemas.microsoft.com/office/drawing/2014/main" id="{B80F1BBA-ED84-4F8C-1055-11729516E664}"/>
                  </a:ext>
                </a:extLst>
              </p:cNvPr>
              <p:cNvSpPr/>
              <p:nvPr/>
            </p:nvSpPr>
            <p:spPr>
              <a:xfrm>
                <a:off x="2251681" y="1056373"/>
                <a:ext cx="66631" cy="121926"/>
              </a:xfrm>
              <a:custGeom>
                <a:avLst/>
                <a:gdLst>
                  <a:gd name="connsiteX0" fmla="*/ 51857 w 66631"/>
                  <a:gd name="connsiteY0" fmla="*/ 0 h 121926"/>
                  <a:gd name="connsiteX1" fmla="*/ 55865 w 66631"/>
                  <a:gd name="connsiteY1" fmla="*/ 13072 h 121926"/>
                  <a:gd name="connsiteX2" fmla="*/ 66396 w 66631"/>
                  <a:gd name="connsiteY2" fmla="*/ 92047 h 121926"/>
                  <a:gd name="connsiteX3" fmla="*/ 40235 w 66631"/>
                  <a:gd name="connsiteY3" fmla="*/ 121927 h 121926"/>
                  <a:gd name="connsiteX4" fmla="*/ 0 w 66631"/>
                  <a:gd name="connsiteY4" fmla="*/ 121927 h 121926"/>
                  <a:gd name="connsiteX5" fmla="*/ 0 w 66631"/>
                  <a:gd name="connsiteY5" fmla="*/ 86737 h 121926"/>
                  <a:gd name="connsiteX6" fmla="*/ 10557 w 66631"/>
                  <a:gd name="connsiteY6" fmla="*/ 55067 h 121926"/>
                  <a:gd name="connsiteX7" fmla="*/ 51857 w 66631"/>
                  <a:gd name="connsiteY7" fmla="*/ 0 h 121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631" h="121926">
                    <a:moveTo>
                      <a:pt x="51857" y="0"/>
                    </a:moveTo>
                    <a:cubicBezTo>
                      <a:pt x="53851" y="4106"/>
                      <a:pt x="55252" y="8476"/>
                      <a:pt x="55865" y="13072"/>
                    </a:cubicBezTo>
                    <a:lnTo>
                      <a:pt x="66396" y="92047"/>
                    </a:lnTo>
                    <a:cubicBezTo>
                      <a:pt x="68505" y="107869"/>
                      <a:pt x="56196" y="121927"/>
                      <a:pt x="40235" y="121927"/>
                    </a:cubicBezTo>
                    <a:lnTo>
                      <a:pt x="0" y="121927"/>
                    </a:lnTo>
                    <a:lnTo>
                      <a:pt x="0" y="86737"/>
                    </a:lnTo>
                    <a:cubicBezTo>
                      <a:pt x="0" y="75316"/>
                      <a:pt x="3704" y="64204"/>
                      <a:pt x="10557" y="55067"/>
                    </a:cubicBezTo>
                    <a:lnTo>
                      <a:pt x="51857" y="0"/>
                    </a:lnTo>
                    <a:close/>
                  </a:path>
                </a:pathLst>
              </a:custGeom>
              <a:solidFill>
                <a:srgbClr val="26ABB4"/>
              </a:solidFill>
              <a:ln w="1088" cap="flat">
                <a:noFill/>
                <a:prstDash val="solid"/>
                <a:miter/>
              </a:ln>
            </p:spPr>
            <p:txBody>
              <a:bodyPr rtlCol="0" anchor="ctr"/>
              <a:lstStyle/>
              <a:p>
                <a:endParaRPr lang="en-US"/>
              </a:p>
            </p:txBody>
          </p:sp>
          <p:sp>
            <p:nvSpPr>
              <p:cNvPr id="71" name="Freihandform 70">
                <a:extLst>
                  <a:ext uri="{FF2B5EF4-FFF2-40B4-BE49-F238E27FC236}">
                    <a16:creationId xmlns:a16="http://schemas.microsoft.com/office/drawing/2014/main" id="{9A0952A5-4486-1034-ED69-EFFFF4701650}"/>
                  </a:ext>
                </a:extLst>
              </p:cNvPr>
              <p:cNvSpPr/>
              <p:nvPr/>
            </p:nvSpPr>
            <p:spPr>
              <a:xfrm>
                <a:off x="2207695" y="760589"/>
                <a:ext cx="57182" cy="42887"/>
              </a:xfrm>
              <a:custGeom>
                <a:avLst/>
                <a:gdLst>
                  <a:gd name="connsiteX0" fmla="*/ 57183 w 57182"/>
                  <a:gd name="connsiteY0" fmla="*/ 21444 h 42887"/>
                  <a:gd name="connsiteX1" fmla="*/ 21444 w 57182"/>
                  <a:gd name="connsiteY1" fmla="*/ 42887 h 42887"/>
                  <a:gd name="connsiteX2" fmla="*/ 0 w 57182"/>
                  <a:gd name="connsiteY2" fmla="*/ 21444 h 42887"/>
                  <a:gd name="connsiteX3" fmla="*/ 21444 w 57182"/>
                  <a:gd name="connsiteY3" fmla="*/ 0 h 42887"/>
                  <a:gd name="connsiteX4" fmla="*/ 57183 w 57182"/>
                  <a:gd name="connsiteY4" fmla="*/ 21444 h 42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82" h="42887">
                    <a:moveTo>
                      <a:pt x="57183" y="21444"/>
                    </a:moveTo>
                    <a:cubicBezTo>
                      <a:pt x="57183" y="33287"/>
                      <a:pt x="33287" y="42887"/>
                      <a:pt x="21444" y="42887"/>
                    </a:cubicBezTo>
                    <a:cubicBezTo>
                      <a:pt x="9600" y="42887"/>
                      <a:pt x="0" y="33287"/>
                      <a:pt x="0" y="21444"/>
                    </a:cubicBezTo>
                    <a:cubicBezTo>
                      <a:pt x="0" y="9600"/>
                      <a:pt x="9600" y="0"/>
                      <a:pt x="21444" y="0"/>
                    </a:cubicBezTo>
                    <a:cubicBezTo>
                      <a:pt x="33287" y="0"/>
                      <a:pt x="57183" y="9601"/>
                      <a:pt x="57183" y="21444"/>
                    </a:cubicBezTo>
                    <a:close/>
                  </a:path>
                </a:pathLst>
              </a:custGeom>
              <a:solidFill>
                <a:srgbClr val="26ABB4"/>
              </a:solidFill>
              <a:ln w="1088" cap="flat">
                <a:noFill/>
                <a:prstDash val="solid"/>
                <a:miter/>
              </a:ln>
            </p:spPr>
            <p:txBody>
              <a:bodyPr rtlCol="0" anchor="ctr"/>
              <a:lstStyle/>
              <a:p>
                <a:endParaRPr lang="en-US"/>
              </a:p>
            </p:txBody>
          </p:sp>
          <p:sp>
            <p:nvSpPr>
              <p:cNvPr id="72" name="Freihandform 71">
                <a:extLst>
                  <a:ext uri="{FF2B5EF4-FFF2-40B4-BE49-F238E27FC236}">
                    <a16:creationId xmlns:a16="http://schemas.microsoft.com/office/drawing/2014/main" id="{0BA62355-491E-70B9-E53D-9F8420DAC62A}"/>
                  </a:ext>
                </a:extLst>
              </p:cNvPr>
              <p:cNvSpPr/>
              <p:nvPr/>
            </p:nvSpPr>
            <p:spPr>
              <a:xfrm>
                <a:off x="2264877" y="760589"/>
                <a:ext cx="57182" cy="42887"/>
              </a:xfrm>
              <a:custGeom>
                <a:avLst/>
                <a:gdLst>
                  <a:gd name="connsiteX0" fmla="*/ 0 w 57182"/>
                  <a:gd name="connsiteY0" fmla="*/ 21444 h 42887"/>
                  <a:gd name="connsiteX1" fmla="*/ 35739 w 57182"/>
                  <a:gd name="connsiteY1" fmla="*/ 0 h 42887"/>
                  <a:gd name="connsiteX2" fmla="*/ 57183 w 57182"/>
                  <a:gd name="connsiteY2" fmla="*/ 21444 h 42887"/>
                  <a:gd name="connsiteX3" fmla="*/ 35739 w 57182"/>
                  <a:gd name="connsiteY3" fmla="*/ 42887 h 42887"/>
                  <a:gd name="connsiteX4" fmla="*/ 0 w 57182"/>
                  <a:gd name="connsiteY4" fmla="*/ 21444 h 42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82" h="42887">
                    <a:moveTo>
                      <a:pt x="0" y="21444"/>
                    </a:moveTo>
                    <a:cubicBezTo>
                      <a:pt x="0" y="9600"/>
                      <a:pt x="23896" y="0"/>
                      <a:pt x="35739" y="0"/>
                    </a:cubicBezTo>
                    <a:cubicBezTo>
                      <a:pt x="47583" y="0"/>
                      <a:pt x="57183" y="9600"/>
                      <a:pt x="57183" y="21444"/>
                    </a:cubicBezTo>
                    <a:cubicBezTo>
                      <a:pt x="57183" y="33287"/>
                      <a:pt x="47583" y="42887"/>
                      <a:pt x="35739" y="42887"/>
                    </a:cubicBezTo>
                    <a:cubicBezTo>
                      <a:pt x="23896" y="42887"/>
                      <a:pt x="0" y="33287"/>
                      <a:pt x="0" y="21444"/>
                    </a:cubicBezTo>
                    <a:close/>
                  </a:path>
                </a:pathLst>
              </a:custGeom>
              <a:solidFill>
                <a:srgbClr val="26ABB4"/>
              </a:solidFill>
              <a:ln w="1088" cap="flat">
                <a:noFill/>
                <a:prstDash val="solid"/>
                <a:miter/>
              </a:ln>
            </p:spPr>
            <p:txBody>
              <a:bodyPr rtlCol="0" anchor="ctr"/>
              <a:lstStyle/>
              <a:p>
                <a:endParaRPr lang="en-US"/>
              </a:p>
            </p:txBody>
          </p:sp>
          <p:sp>
            <p:nvSpPr>
              <p:cNvPr id="73" name="Freihandform 72">
                <a:extLst>
                  <a:ext uri="{FF2B5EF4-FFF2-40B4-BE49-F238E27FC236}">
                    <a16:creationId xmlns:a16="http://schemas.microsoft.com/office/drawing/2014/main" id="{7F2D4536-BF71-9FFD-85B9-A16D955CC3E9}"/>
                  </a:ext>
                </a:extLst>
              </p:cNvPr>
              <p:cNvSpPr/>
              <p:nvPr/>
            </p:nvSpPr>
            <p:spPr>
              <a:xfrm>
                <a:off x="2225560" y="780748"/>
                <a:ext cx="45782" cy="53683"/>
              </a:xfrm>
              <a:custGeom>
                <a:avLst/>
                <a:gdLst>
                  <a:gd name="connsiteX0" fmla="*/ 39317 w 45782"/>
                  <a:gd name="connsiteY0" fmla="*/ 1285 h 53683"/>
                  <a:gd name="connsiteX1" fmla="*/ 40018 w 45782"/>
                  <a:gd name="connsiteY1" fmla="*/ 42958 h 53683"/>
                  <a:gd name="connsiteX2" fmla="*/ 10725 w 45782"/>
                  <a:gd name="connsiteY2" fmla="*/ 50807 h 53683"/>
                  <a:gd name="connsiteX3" fmla="*/ 2876 w 45782"/>
                  <a:gd name="connsiteY3" fmla="*/ 21514 h 53683"/>
                  <a:gd name="connsiteX4" fmla="*/ 39317 w 45782"/>
                  <a:gd name="connsiteY4" fmla="*/ 1285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2" h="53683">
                    <a:moveTo>
                      <a:pt x="39317" y="1285"/>
                    </a:moveTo>
                    <a:cubicBezTo>
                      <a:pt x="49573" y="7207"/>
                      <a:pt x="45939" y="32701"/>
                      <a:pt x="40018" y="42958"/>
                    </a:cubicBezTo>
                    <a:cubicBezTo>
                      <a:pt x="34097" y="53214"/>
                      <a:pt x="20982" y="56728"/>
                      <a:pt x="10725" y="50807"/>
                    </a:cubicBezTo>
                    <a:cubicBezTo>
                      <a:pt x="469" y="44887"/>
                      <a:pt x="-3045" y="31771"/>
                      <a:pt x="2876" y="21514"/>
                    </a:cubicBezTo>
                    <a:cubicBezTo>
                      <a:pt x="8799" y="11258"/>
                      <a:pt x="29061" y="-4637"/>
                      <a:pt x="39317" y="1285"/>
                    </a:cubicBezTo>
                    <a:close/>
                  </a:path>
                </a:pathLst>
              </a:custGeom>
              <a:solidFill>
                <a:srgbClr val="D0E8EA"/>
              </a:solidFill>
              <a:ln w="1088" cap="flat">
                <a:noFill/>
                <a:prstDash val="solid"/>
                <a:miter/>
              </a:ln>
            </p:spPr>
            <p:txBody>
              <a:bodyPr rtlCol="0" anchor="ctr"/>
              <a:lstStyle/>
              <a:p>
                <a:endParaRPr lang="en-US"/>
              </a:p>
            </p:txBody>
          </p:sp>
          <p:sp>
            <p:nvSpPr>
              <p:cNvPr id="74" name="Freihandform 73">
                <a:extLst>
                  <a:ext uri="{FF2B5EF4-FFF2-40B4-BE49-F238E27FC236}">
                    <a16:creationId xmlns:a16="http://schemas.microsoft.com/office/drawing/2014/main" id="{8CBF55B3-D2D3-2D48-7693-B2B3617E423C}"/>
                  </a:ext>
                </a:extLst>
              </p:cNvPr>
              <p:cNvSpPr/>
              <p:nvPr/>
            </p:nvSpPr>
            <p:spPr>
              <a:xfrm>
                <a:off x="2258411" y="729635"/>
                <a:ext cx="45783" cy="53683"/>
              </a:xfrm>
              <a:custGeom>
                <a:avLst/>
                <a:gdLst>
                  <a:gd name="connsiteX0" fmla="*/ 6466 w 45783"/>
                  <a:gd name="connsiteY0" fmla="*/ 52398 h 53683"/>
                  <a:gd name="connsiteX1" fmla="*/ 5765 w 45783"/>
                  <a:gd name="connsiteY1" fmla="*/ 10725 h 53683"/>
                  <a:gd name="connsiteX2" fmla="*/ 35058 w 45783"/>
                  <a:gd name="connsiteY2" fmla="*/ 2876 h 53683"/>
                  <a:gd name="connsiteX3" fmla="*/ 42908 w 45783"/>
                  <a:gd name="connsiteY3" fmla="*/ 32169 h 53683"/>
                  <a:gd name="connsiteX4" fmla="*/ 6466 w 45783"/>
                  <a:gd name="connsiteY4" fmla="*/ 52398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3" h="53683">
                    <a:moveTo>
                      <a:pt x="6466" y="52398"/>
                    </a:moveTo>
                    <a:cubicBezTo>
                      <a:pt x="-3791" y="46477"/>
                      <a:pt x="-156" y="20982"/>
                      <a:pt x="5765" y="10725"/>
                    </a:cubicBezTo>
                    <a:cubicBezTo>
                      <a:pt x="11687" y="469"/>
                      <a:pt x="24802" y="-3045"/>
                      <a:pt x="35058" y="2876"/>
                    </a:cubicBezTo>
                    <a:cubicBezTo>
                      <a:pt x="45315" y="8797"/>
                      <a:pt x="48828" y="21912"/>
                      <a:pt x="42908" y="32169"/>
                    </a:cubicBezTo>
                    <a:cubicBezTo>
                      <a:pt x="36985" y="42426"/>
                      <a:pt x="16723" y="58320"/>
                      <a:pt x="6466" y="52398"/>
                    </a:cubicBezTo>
                    <a:close/>
                  </a:path>
                </a:pathLst>
              </a:custGeom>
              <a:solidFill>
                <a:srgbClr val="D0E8EA"/>
              </a:solidFill>
              <a:ln w="1088" cap="flat">
                <a:noFill/>
                <a:prstDash val="solid"/>
                <a:miter/>
              </a:ln>
            </p:spPr>
            <p:txBody>
              <a:bodyPr rtlCol="0" anchor="ctr"/>
              <a:lstStyle/>
              <a:p>
                <a:endParaRPr lang="en-US"/>
              </a:p>
            </p:txBody>
          </p:sp>
          <p:sp>
            <p:nvSpPr>
              <p:cNvPr id="75" name="Freihandform 74">
                <a:extLst>
                  <a:ext uri="{FF2B5EF4-FFF2-40B4-BE49-F238E27FC236}">
                    <a16:creationId xmlns:a16="http://schemas.microsoft.com/office/drawing/2014/main" id="{247775AC-FA35-7D9E-7B37-08F81F282E5F}"/>
                  </a:ext>
                </a:extLst>
              </p:cNvPr>
              <p:cNvSpPr/>
              <p:nvPr/>
            </p:nvSpPr>
            <p:spPr>
              <a:xfrm>
                <a:off x="2258411" y="780748"/>
                <a:ext cx="45783" cy="53683"/>
              </a:xfrm>
              <a:custGeom>
                <a:avLst/>
                <a:gdLst>
                  <a:gd name="connsiteX0" fmla="*/ 6466 w 45783"/>
                  <a:gd name="connsiteY0" fmla="*/ 1285 h 53683"/>
                  <a:gd name="connsiteX1" fmla="*/ 5765 w 45783"/>
                  <a:gd name="connsiteY1" fmla="*/ 42958 h 53683"/>
                  <a:gd name="connsiteX2" fmla="*/ 35058 w 45783"/>
                  <a:gd name="connsiteY2" fmla="*/ 50807 h 53683"/>
                  <a:gd name="connsiteX3" fmla="*/ 42908 w 45783"/>
                  <a:gd name="connsiteY3" fmla="*/ 21514 h 53683"/>
                  <a:gd name="connsiteX4" fmla="*/ 6466 w 45783"/>
                  <a:gd name="connsiteY4" fmla="*/ 1285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3" h="53683">
                    <a:moveTo>
                      <a:pt x="6466" y="1285"/>
                    </a:moveTo>
                    <a:cubicBezTo>
                      <a:pt x="-3791" y="7207"/>
                      <a:pt x="-156" y="32701"/>
                      <a:pt x="5765" y="42958"/>
                    </a:cubicBezTo>
                    <a:cubicBezTo>
                      <a:pt x="11687" y="53214"/>
                      <a:pt x="24802" y="56728"/>
                      <a:pt x="35058" y="50807"/>
                    </a:cubicBezTo>
                    <a:cubicBezTo>
                      <a:pt x="45315" y="44887"/>
                      <a:pt x="48828" y="31771"/>
                      <a:pt x="42908" y="21514"/>
                    </a:cubicBezTo>
                    <a:cubicBezTo>
                      <a:pt x="36985" y="11258"/>
                      <a:pt x="16723" y="-4637"/>
                      <a:pt x="6466" y="1285"/>
                    </a:cubicBezTo>
                    <a:close/>
                  </a:path>
                </a:pathLst>
              </a:custGeom>
              <a:solidFill>
                <a:srgbClr val="97CCD2"/>
              </a:solidFill>
              <a:ln w="1088" cap="flat">
                <a:noFill/>
                <a:prstDash val="solid"/>
                <a:miter/>
              </a:ln>
            </p:spPr>
            <p:txBody>
              <a:bodyPr rtlCol="0" anchor="ctr"/>
              <a:lstStyle/>
              <a:p>
                <a:endParaRPr lang="en-US"/>
              </a:p>
            </p:txBody>
          </p:sp>
          <p:sp>
            <p:nvSpPr>
              <p:cNvPr id="76" name="Freihandform 75">
                <a:extLst>
                  <a:ext uri="{FF2B5EF4-FFF2-40B4-BE49-F238E27FC236}">
                    <a16:creationId xmlns:a16="http://schemas.microsoft.com/office/drawing/2014/main" id="{42BBE7E9-1A7C-EBAC-D2B5-44137455B029}"/>
                  </a:ext>
                </a:extLst>
              </p:cNvPr>
              <p:cNvSpPr/>
              <p:nvPr/>
            </p:nvSpPr>
            <p:spPr>
              <a:xfrm>
                <a:off x="2225560" y="729635"/>
                <a:ext cx="45782" cy="53683"/>
              </a:xfrm>
              <a:custGeom>
                <a:avLst/>
                <a:gdLst>
                  <a:gd name="connsiteX0" fmla="*/ 39317 w 45782"/>
                  <a:gd name="connsiteY0" fmla="*/ 52398 h 53683"/>
                  <a:gd name="connsiteX1" fmla="*/ 40018 w 45782"/>
                  <a:gd name="connsiteY1" fmla="*/ 10725 h 53683"/>
                  <a:gd name="connsiteX2" fmla="*/ 10725 w 45782"/>
                  <a:gd name="connsiteY2" fmla="*/ 2876 h 53683"/>
                  <a:gd name="connsiteX3" fmla="*/ 2876 w 45782"/>
                  <a:gd name="connsiteY3" fmla="*/ 32169 h 53683"/>
                  <a:gd name="connsiteX4" fmla="*/ 39317 w 45782"/>
                  <a:gd name="connsiteY4" fmla="*/ 52398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2" h="53683">
                    <a:moveTo>
                      <a:pt x="39317" y="52398"/>
                    </a:moveTo>
                    <a:cubicBezTo>
                      <a:pt x="49573" y="46477"/>
                      <a:pt x="45939" y="20982"/>
                      <a:pt x="40018" y="10725"/>
                    </a:cubicBezTo>
                    <a:cubicBezTo>
                      <a:pt x="34097" y="469"/>
                      <a:pt x="20982" y="-3045"/>
                      <a:pt x="10725" y="2876"/>
                    </a:cubicBezTo>
                    <a:cubicBezTo>
                      <a:pt x="469" y="8797"/>
                      <a:pt x="-3045" y="21912"/>
                      <a:pt x="2876" y="32169"/>
                    </a:cubicBezTo>
                    <a:cubicBezTo>
                      <a:pt x="8799" y="42426"/>
                      <a:pt x="29061" y="58320"/>
                      <a:pt x="39317" y="52398"/>
                    </a:cubicBezTo>
                    <a:close/>
                  </a:path>
                </a:pathLst>
              </a:custGeom>
              <a:solidFill>
                <a:srgbClr val="97CCD2"/>
              </a:solidFill>
              <a:ln w="1088" cap="flat">
                <a:noFill/>
                <a:prstDash val="solid"/>
                <a:miter/>
              </a:ln>
            </p:spPr>
            <p:txBody>
              <a:bodyPr rtlCol="0" anchor="ctr"/>
              <a:lstStyle/>
              <a:p>
                <a:endParaRPr lang="en-US"/>
              </a:p>
            </p:txBody>
          </p:sp>
          <p:sp>
            <p:nvSpPr>
              <p:cNvPr id="77" name="Freihandform 76">
                <a:extLst>
                  <a:ext uri="{FF2B5EF4-FFF2-40B4-BE49-F238E27FC236}">
                    <a16:creationId xmlns:a16="http://schemas.microsoft.com/office/drawing/2014/main" id="{4E1A7981-C93C-ECEC-1FB4-F411A90B1156}"/>
                  </a:ext>
                </a:extLst>
              </p:cNvPr>
              <p:cNvSpPr/>
              <p:nvPr/>
            </p:nvSpPr>
            <p:spPr>
              <a:xfrm>
                <a:off x="2250582" y="767737"/>
                <a:ext cx="28591" cy="28591"/>
              </a:xfrm>
              <a:custGeom>
                <a:avLst/>
                <a:gdLst>
                  <a:gd name="connsiteX0" fmla="*/ 28591 w 28591"/>
                  <a:gd name="connsiteY0" fmla="*/ 14296 h 28591"/>
                  <a:gd name="connsiteX1" fmla="*/ 14296 w 28591"/>
                  <a:gd name="connsiteY1" fmla="*/ 28591 h 28591"/>
                  <a:gd name="connsiteX2" fmla="*/ 0 w 28591"/>
                  <a:gd name="connsiteY2" fmla="*/ 14296 h 28591"/>
                  <a:gd name="connsiteX3" fmla="*/ 14296 w 28591"/>
                  <a:gd name="connsiteY3" fmla="*/ 0 h 28591"/>
                  <a:gd name="connsiteX4" fmla="*/ 28591 w 28591"/>
                  <a:gd name="connsiteY4" fmla="*/ 14296 h 28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91" h="28591">
                    <a:moveTo>
                      <a:pt x="28591" y="14296"/>
                    </a:moveTo>
                    <a:cubicBezTo>
                      <a:pt x="28591" y="22191"/>
                      <a:pt x="22191" y="28591"/>
                      <a:pt x="14296" y="28591"/>
                    </a:cubicBezTo>
                    <a:cubicBezTo>
                      <a:pt x="6400" y="28591"/>
                      <a:pt x="0" y="22191"/>
                      <a:pt x="0" y="14296"/>
                    </a:cubicBezTo>
                    <a:cubicBezTo>
                      <a:pt x="0" y="6400"/>
                      <a:pt x="6400" y="0"/>
                      <a:pt x="14296" y="0"/>
                    </a:cubicBezTo>
                    <a:cubicBezTo>
                      <a:pt x="22191" y="0"/>
                      <a:pt x="28591" y="6400"/>
                      <a:pt x="28591" y="14296"/>
                    </a:cubicBezTo>
                    <a:close/>
                  </a:path>
                </a:pathLst>
              </a:custGeom>
              <a:solidFill>
                <a:srgbClr val="FFFFFF"/>
              </a:solidFill>
              <a:ln w="1088" cap="flat">
                <a:noFill/>
                <a:prstDash val="solid"/>
                <a:miter/>
              </a:ln>
            </p:spPr>
            <p:txBody>
              <a:bodyPr rtlCol="0" anchor="ctr"/>
              <a:lstStyle/>
              <a:p>
                <a:endParaRPr lang="en-US"/>
              </a:p>
            </p:txBody>
          </p:sp>
          <p:sp>
            <p:nvSpPr>
              <p:cNvPr id="78" name="Freihandform 77">
                <a:extLst>
                  <a:ext uri="{FF2B5EF4-FFF2-40B4-BE49-F238E27FC236}">
                    <a16:creationId xmlns:a16="http://schemas.microsoft.com/office/drawing/2014/main" id="{1E0904D3-C828-93DD-07D1-B50578838004}"/>
                  </a:ext>
                </a:extLst>
              </p:cNvPr>
              <p:cNvSpPr/>
              <p:nvPr/>
            </p:nvSpPr>
            <p:spPr>
              <a:xfrm>
                <a:off x="2043345" y="775821"/>
                <a:ext cx="63160" cy="51614"/>
              </a:xfrm>
              <a:custGeom>
                <a:avLst/>
                <a:gdLst>
                  <a:gd name="connsiteX0" fmla="*/ 0 w 63160"/>
                  <a:gd name="connsiteY0" fmla="*/ 0 h 51614"/>
                  <a:gd name="connsiteX1" fmla="*/ 5999 w 63160"/>
                  <a:gd name="connsiteY1" fmla="*/ 50585 h 51614"/>
                  <a:gd name="connsiteX2" fmla="*/ 57683 w 63160"/>
                  <a:gd name="connsiteY2" fmla="*/ 50337 h 51614"/>
                  <a:gd name="connsiteX3" fmla="*/ 57683 w 63160"/>
                  <a:gd name="connsiteY3" fmla="*/ 49485 h 51614"/>
                  <a:gd name="connsiteX4" fmla="*/ 63161 w 63160"/>
                  <a:gd name="connsiteY4" fmla="*/ 0 h 51614"/>
                  <a:gd name="connsiteX5" fmla="*/ 0 w 63160"/>
                  <a:gd name="connsiteY5" fmla="*/ 0 h 51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160" h="51614">
                    <a:moveTo>
                      <a:pt x="0" y="0"/>
                    </a:moveTo>
                    <a:cubicBezTo>
                      <a:pt x="3997" y="20121"/>
                      <a:pt x="5999" y="50585"/>
                      <a:pt x="5999" y="50585"/>
                    </a:cubicBezTo>
                    <a:cubicBezTo>
                      <a:pt x="5999" y="50585"/>
                      <a:pt x="31369" y="53058"/>
                      <a:pt x="57683" y="50337"/>
                    </a:cubicBezTo>
                    <a:cubicBezTo>
                      <a:pt x="57683" y="50056"/>
                      <a:pt x="57683" y="49760"/>
                      <a:pt x="57683" y="49485"/>
                    </a:cubicBezTo>
                    <a:cubicBezTo>
                      <a:pt x="57683" y="32566"/>
                      <a:pt x="59553" y="15972"/>
                      <a:pt x="63161" y="0"/>
                    </a:cubicBezTo>
                    <a:lnTo>
                      <a:pt x="0" y="0"/>
                    </a:lnTo>
                    <a:close/>
                  </a:path>
                </a:pathLst>
              </a:custGeom>
              <a:solidFill>
                <a:srgbClr val="8D5F3D"/>
              </a:solidFill>
              <a:ln w="1088" cap="flat">
                <a:noFill/>
                <a:prstDash val="solid"/>
                <a:miter/>
              </a:ln>
            </p:spPr>
            <p:txBody>
              <a:bodyPr rtlCol="0" anchor="ctr"/>
              <a:lstStyle/>
              <a:p>
                <a:endParaRPr lang="en-US"/>
              </a:p>
            </p:txBody>
          </p:sp>
        </p:grpSp>
        <p:pic>
          <p:nvPicPr>
            <p:cNvPr id="43" name="Grafik 42">
              <a:extLst>
                <a:ext uri="{FF2B5EF4-FFF2-40B4-BE49-F238E27FC236}">
                  <a16:creationId xmlns:a16="http://schemas.microsoft.com/office/drawing/2014/main" id="{257121B4-FCB9-1E04-F21E-866A06648643}"/>
                </a:ext>
              </a:extLst>
            </p:cNvPr>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tretch>
              <a:fillRect/>
            </a:stretch>
          </p:blipFill>
          <p:spPr>
            <a:xfrm>
              <a:off x="1263083" y="595494"/>
              <a:ext cx="371821" cy="371821"/>
            </a:xfrm>
            <a:prstGeom prst="rect">
              <a:avLst/>
            </a:prstGeom>
          </p:spPr>
        </p:pic>
        <p:grpSp>
          <p:nvGrpSpPr>
            <p:cNvPr id="44" name="Grafik 279">
              <a:extLst>
                <a:ext uri="{FF2B5EF4-FFF2-40B4-BE49-F238E27FC236}">
                  <a16:creationId xmlns:a16="http://schemas.microsoft.com/office/drawing/2014/main" id="{903BE72D-6A76-4831-D652-C467A7138592}"/>
                </a:ext>
              </a:extLst>
            </p:cNvPr>
            <p:cNvGrpSpPr/>
            <p:nvPr/>
          </p:nvGrpSpPr>
          <p:grpSpPr>
            <a:xfrm>
              <a:off x="1161758" y="696777"/>
              <a:ext cx="324833" cy="446946"/>
              <a:chOff x="4573027" y="1333500"/>
              <a:chExt cx="3045955" cy="4191009"/>
            </a:xfrm>
          </p:grpSpPr>
          <p:sp>
            <p:nvSpPr>
              <p:cNvPr id="45" name="Freihandform 44">
                <a:extLst>
                  <a:ext uri="{FF2B5EF4-FFF2-40B4-BE49-F238E27FC236}">
                    <a16:creationId xmlns:a16="http://schemas.microsoft.com/office/drawing/2014/main" id="{F08722A8-C498-329C-623C-DBCD37A5E6E1}"/>
                  </a:ext>
                </a:extLst>
              </p:cNvPr>
              <p:cNvSpPr/>
              <p:nvPr/>
            </p:nvSpPr>
            <p:spPr>
              <a:xfrm>
                <a:off x="4573027" y="1333500"/>
                <a:ext cx="3045947" cy="4191000"/>
              </a:xfrm>
              <a:custGeom>
                <a:avLst/>
                <a:gdLst>
                  <a:gd name="connsiteX0" fmla="*/ 3045668 w 3045947"/>
                  <a:gd name="connsiteY0" fmla="*/ 3799313 h 4191000"/>
                  <a:gd name="connsiteX1" fmla="*/ 3038753 w 3045947"/>
                  <a:gd name="connsiteY1" fmla="*/ 3737058 h 4191000"/>
                  <a:gd name="connsiteX2" fmla="*/ 2989214 w 3045947"/>
                  <a:gd name="connsiteY2" fmla="*/ 3697415 h 4191000"/>
                  <a:gd name="connsiteX3" fmla="*/ 2985337 w 3045947"/>
                  <a:gd name="connsiteY3" fmla="*/ 3697843 h 4191000"/>
                  <a:gd name="connsiteX4" fmla="*/ 2918405 w 3045947"/>
                  <a:gd name="connsiteY4" fmla="*/ 3162405 h 4191000"/>
                  <a:gd name="connsiteX5" fmla="*/ 2712341 w 3045947"/>
                  <a:gd name="connsiteY5" fmla="*/ 2911050 h 4191000"/>
                  <a:gd name="connsiteX6" fmla="*/ 2340418 w 3045947"/>
                  <a:gd name="connsiteY6" fmla="*/ 2787072 h 4191000"/>
                  <a:gd name="connsiteX7" fmla="*/ 2193933 w 3045947"/>
                  <a:gd name="connsiteY7" fmla="*/ 2814447 h 4191000"/>
                  <a:gd name="connsiteX8" fmla="*/ 2084377 w 3045947"/>
                  <a:gd name="connsiteY8" fmla="*/ 2777928 h 4191000"/>
                  <a:gd name="connsiteX9" fmla="*/ 1980173 w 3045947"/>
                  <a:gd name="connsiteY9" fmla="*/ 2633348 h 4191000"/>
                  <a:gd name="connsiteX10" fmla="*/ 1980173 w 3045947"/>
                  <a:gd name="connsiteY10" fmla="*/ 2387584 h 4191000"/>
                  <a:gd name="connsiteX11" fmla="*/ 2308414 w 3045947"/>
                  <a:gd name="connsiteY11" fmla="*/ 2250815 h 4191000"/>
                  <a:gd name="connsiteX12" fmla="*/ 2589773 w 3045947"/>
                  <a:gd name="connsiteY12" fmla="*/ 1828800 h 4191000"/>
                  <a:gd name="connsiteX13" fmla="*/ 2589773 w 3045947"/>
                  <a:gd name="connsiteY13" fmla="*/ 1752600 h 4191000"/>
                  <a:gd name="connsiteX14" fmla="*/ 2818373 w 3045947"/>
                  <a:gd name="connsiteY14" fmla="*/ 1524000 h 4191000"/>
                  <a:gd name="connsiteX15" fmla="*/ 2669412 w 3045947"/>
                  <a:gd name="connsiteY15" fmla="*/ 1309688 h 4191000"/>
                  <a:gd name="connsiteX16" fmla="*/ 2706426 w 3045947"/>
                  <a:gd name="connsiteY16" fmla="*/ 643423 h 4191000"/>
                  <a:gd name="connsiteX17" fmla="*/ 2097769 w 3045947"/>
                  <a:gd name="connsiteY17" fmla="*/ 0 h 4191000"/>
                  <a:gd name="connsiteX18" fmla="*/ 948187 w 3045947"/>
                  <a:gd name="connsiteY18" fmla="*/ 0 h 4191000"/>
                  <a:gd name="connsiteX19" fmla="*/ 339520 w 3045947"/>
                  <a:gd name="connsiteY19" fmla="*/ 643414 h 4191000"/>
                  <a:gd name="connsiteX20" fmla="*/ 376534 w 3045947"/>
                  <a:gd name="connsiteY20" fmla="*/ 1309678 h 4191000"/>
                  <a:gd name="connsiteX21" fmla="*/ 227573 w 3045947"/>
                  <a:gd name="connsiteY21" fmla="*/ 1524000 h 4191000"/>
                  <a:gd name="connsiteX22" fmla="*/ 456173 w 3045947"/>
                  <a:gd name="connsiteY22" fmla="*/ 1752600 h 4191000"/>
                  <a:gd name="connsiteX23" fmla="*/ 456173 w 3045947"/>
                  <a:gd name="connsiteY23" fmla="*/ 1828800 h 4191000"/>
                  <a:gd name="connsiteX24" fmla="*/ 737522 w 3045947"/>
                  <a:gd name="connsiteY24" fmla="*/ 2250834 h 4191000"/>
                  <a:gd name="connsiteX25" fmla="*/ 1065773 w 3045947"/>
                  <a:gd name="connsiteY25" fmla="*/ 2387603 h 4191000"/>
                  <a:gd name="connsiteX26" fmla="*/ 1065773 w 3045947"/>
                  <a:gd name="connsiteY26" fmla="*/ 2633358 h 4191000"/>
                  <a:gd name="connsiteX27" fmla="*/ 961569 w 3045947"/>
                  <a:gd name="connsiteY27" fmla="*/ 2777938 h 4191000"/>
                  <a:gd name="connsiteX28" fmla="*/ 852013 w 3045947"/>
                  <a:gd name="connsiteY28" fmla="*/ 2814457 h 4191000"/>
                  <a:gd name="connsiteX29" fmla="*/ 705528 w 3045947"/>
                  <a:gd name="connsiteY29" fmla="*/ 2787082 h 4191000"/>
                  <a:gd name="connsiteX30" fmla="*/ 333605 w 3045947"/>
                  <a:gd name="connsiteY30" fmla="*/ 2911059 h 4191000"/>
                  <a:gd name="connsiteX31" fmla="*/ 127541 w 3045947"/>
                  <a:gd name="connsiteY31" fmla="*/ 3162414 h 4191000"/>
                  <a:gd name="connsiteX32" fmla="*/ 60609 w 3045947"/>
                  <a:gd name="connsiteY32" fmla="*/ 3697853 h 4191000"/>
                  <a:gd name="connsiteX33" fmla="*/ 56733 w 3045947"/>
                  <a:gd name="connsiteY33" fmla="*/ 3697424 h 4191000"/>
                  <a:gd name="connsiteX34" fmla="*/ 7193 w 3045947"/>
                  <a:gd name="connsiteY34" fmla="*/ 3737067 h 4191000"/>
                  <a:gd name="connsiteX35" fmla="*/ 278 w 3045947"/>
                  <a:gd name="connsiteY35" fmla="*/ 3799323 h 4191000"/>
                  <a:gd name="connsiteX36" fmla="*/ 39911 w 3045947"/>
                  <a:gd name="connsiteY36" fmla="*/ 3848862 h 4191000"/>
                  <a:gd name="connsiteX37" fmla="*/ 151373 w 3045947"/>
                  <a:gd name="connsiteY37" fmla="*/ 3861245 h 4191000"/>
                  <a:gd name="connsiteX38" fmla="*/ 151373 w 3045947"/>
                  <a:gd name="connsiteY38" fmla="*/ 4038600 h 4191000"/>
                  <a:gd name="connsiteX39" fmla="*/ 303773 w 3045947"/>
                  <a:gd name="connsiteY39" fmla="*/ 4191000 h 4191000"/>
                  <a:gd name="connsiteX40" fmla="*/ 2742173 w 3045947"/>
                  <a:gd name="connsiteY40" fmla="*/ 4191000 h 4191000"/>
                  <a:gd name="connsiteX41" fmla="*/ 2894573 w 3045947"/>
                  <a:gd name="connsiteY41" fmla="*/ 4038600 h 4191000"/>
                  <a:gd name="connsiteX42" fmla="*/ 2894573 w 3045947"/>
                  <a:gd name="connsiteY42" fmla="*/ 3861235 h 4191000"/>
                  <a:gd name="connsiteX43" fmla="*/ 3006035 w 3045947"/>
                  <a:gd name="connsiteY43" fmla="*/ 3848853 h 4191000"/>
                  <a:gd name="connsiteX44" fmla="*/ 3045668 w 3045947"/>
                  <a:gd name="connsiteY44" fmla="*/ 3799313 h 41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045947" h="4191000">
                    <a:moveTo>
                      <a:pt x="3045668" y="3799313"/>
                    </a:moveTo>
                    <a:lnTo>
                      <a:pt x="3038753" y="3737058"/>
                    </a:lnTo>
                    <a:cubicBezTo>
                      <a:pt x="3036019" y="3712435"/>
                      <a:pt x="3013836" y="3694681"/>
                      <a:pt x="2989214" y="3697415"/>
                    </a:cubicBezTo>
                    <a:lnTo>
                      <a:pt x="2985337" y="3697843"/>
                    </a:lnTo>
                    <a:lnTo>
                      <a:pt x="2918405" y="3162405"/>
                    </a:lnTo>
                    <a:cubicBezTo>
                      <a:pt x="2903841" y="3045933"/>
                      <a:pt x="2823697" y="2948169"/>
                      <a:pt x="2712341" y="2911050"/>
                    </a:cubicBezTo>
                    <a:lnTo>
                      <a:pt x="2340418" y="2787072"/>
                    </a:lnTo>
                    <a:cubicBezTo>
                      <a:pt x="2289345" y="2770042"/>
                      <a:pt x="2233319" y="2780881"/>
                      <a:pt x="2193933" y="2814447"/>
                    </a:cubicBezTo>
                    <a:lnTo>
                      <a:pt x="2084377" y="2777928"/>
                    </a:lnTo>
                    <a:cubicBezTo>
                      <a:pt x="2022140" y="2757183"/>
                      <a:pt x="1980173" y="2698947"/>
                      <a:pt x="1980173" y="2633348"/>
                    </a:cubicBezTo>
                    <a:lnTo>
                      <a:pt x="1980173" y="2387584"/>
                    </a:lnTo>
                    <a:lnTo>
                      <a:pt x="2308414" y="2250815"/>
                    </a:lnTo>
                    <a:cubicBezTo>
                      <a:pt x="2478797" y="2179844"/>
                      <a:pt x="2589773" y="2013376"/>
                      <a:pt x="2589773" y="1828800"/>
                    </a:cubicBezTo>
                    <a:lnTo>
                      <a:pt x="2589773" y="1752600"/>
                    </a:lnTo>
                    <a:cubicBezTo>
                      <a:pt x="2716027" y="1752600"/>
                      <a:pt x="2818373" y="1650254"/>
                      <a:pt x="2818373" y="1524000"/>
                    </a:cubicBezTo>
                    <a:cubicBezTo>
                      <a:pt x="2818373" y="1425769"/>
                      <a:pt x="2756394" y="1342025"/>
                      <a:pt x="2669412" y="1309688"/>
                    </a:cubicBezTo>
                    <a:lnTo>
                      <a:pt x="2706426" y="643423"/>
                    </a:lnTo>
                    <a:cubicBezTo>
                      <a:pt x="2725847" y="293989"/>
                      <a:pt x="2447746" y="0"/>
                      <a:pt x="2097769" y="0"/>
                    </a:cubicBezTo>
                    <a:lnTo>
                      <a:pt x="948187" y="0"/>
                    </a:lnTo>
                    <a:cubicBezTo>
                      <a:pt x="598229" y="0"/>
                      <a:pt x="320108" y="293989"/>
                      <a:pt x="339520" y="643414"/>
                    </a:cubicBezTo>
                    <a:lnTo>
                      <a:pt x="376534" y="1309678"/>
                    </a:lnTo>
                    <a:cubicBezTo>
                      <a:pt x="289552" y="1342025"/>
                      <a:pt x="227573" y="1425769"/>
                      <a:pt x="227573" y="1524000"/>
                    </a:cubicBezTo>
                    <a:cubicBezTo>
                      <a:pt x="227573" y="1650254"/>
                      <a:pt x="329919" y="1752600"/>
                      <a:pt x="456173" y="1752600"/>
                    </a:cubicBezTo>
                    <a:lnTo>
                      <a:pt x="456173" y="1828800"/>
                    </a:lnTo>
                    <a:cubicBezTo>
                      <a:pt x="456173" y="2013366"/>
                      <a:pt x="567149" y="2179835"/>
                      <a:pt x="737522" y="2250834"/>
                    </a:cubicBezTo>
                    <a:lnTo>
                      <a:pt x="1065773" y="2387603"/>
                    </a:lnTo>
                    <a:lnTo>
                      <a:pt x="1065773" y="2633358"/>
                    </a:lnTo>
                    <a:cubicBezTo>
                      <a:pt x="1065773" y="2698957"/>
                      <a:pt x="1023796" y="2757192"/>
                      <a:pt x="961569" y="2777938"/>
                    </a:cubicBezTo>
                    <a:lnTo>
                      <a:pt x="852013" y="2814457"/>
                    </a:lnTo>
                    <a:cubicBezTo>
                      <a:pt x="812627" y="2780891"/>
                      <a:pt x="756601" y="2770051"/>
                      <a:pt x="705528" y="2787082"/>
                    </a:cubicBezTo>
                    <a:lnTo>
                      <a:pt x="333605" y="2911059"/>
                    </a:lnTo>
                    <a:cubicBezTo>
                      <a:pt x="222248" y="2948178"/>
                      <a:pt x="142105" y="3045943"/>
                      <a:pt x="127541" y="3162414"/>
                    </a:cubicBezTo>
                    <a:lnTo>
                      <a:pt x="60609" y="3697853"/>
                    </a:lnTo>
                    <a:lnTo>
                      <a:pt x="56733" y="3697424"/>
                    </a:lnTo>
                    <a:cubicBezTo>
                      <a:pt x="32101" y="3694691"/>
                      <a:pt x="9927" y="3712435"/>
                      <a:pt x="7193" y="3737067"/>
                    </a:cubicBezTo>
                    <a:lnTo>
                      <a:pt x="278" y="3799323"/>
                    </a:lnTo>
                    <a:cubicBezTo>
                      <a:pt x="-2456" y="3823945"/>
                      <a:pt x="15289" y="3846128"/>
                      <a:pt x="39911" y="3848862"/>
                    </a:cubicBezTo>
                    <a:lnTo>
                      <a:pt x="151373" y="3861245"/>
                    </a:lnTo>
                    <a:lnTo>
                      <a:pt x="151373" y="4038600"/>
                    </a:lnTo>
                    <a:cubicBezTo>
                      <a:pt x="151373" y="4122763"/>
                      <a:pt x="219601" y="4191000"/>
                      <a:pt x="303773" y="4191000"/>
                    </a:cubicBezTo>
                    <a:lnTo>
                      <a:pt x="2742173" y="4191000"/>
                    </a:lnTo>
                    <a:cubicBezTo>
                      <a:pt x="2826346" y="4191000"/>
                      <a:pt x="2894573" y="4122763"/>
                      <a:pt x="2894573" y="4038600"/>
                    </a:cubicBezTo>
                    <a:lnTo>
                      <a:pt x="2894573" y="3861235"/>
                    </a:lnTo>
                    <a:lnTo>
                      <a:pt x="3006035" y="3848853"/>
                    </a:lnTo>
                    <a:cubicBezTo>
                      <a:pt x="3030657" y="3846119"/>
                      <a:pt x="3048411" y="3823935"/>
                      <a:pt x="3045668" y="3799313"/>
                    </a:cubicBezTo>
                    <a:close/>
                  </a:path>
                </a:pathLst>
              </a:custGeom>
              <a:solidFill>
                <a:srgbClr val="A2795C"/>
              </a:solidFill>
              <a:ln w="9525" cap="flat">
                <a:noFill/>
                <a:prstDash val="solid"/>
                <a:miter/>
              </a:ln>
            </p:spPr>
            <p:txBody>
              <a:bodyPr rtlCol="0" anchor="ctr"/>
              <a:lstStyle/>
              <a:p>
                <a:endParaRPr lang="en-US"/>
              </a:p>
            </p:txBody>
          </p:sp>
          <p:sp>
            <p:nvSpPr>
              <p:cNvPr id="46" name="Freihandform 45">
                <a:extLst>
                  <a:ext uri="{FF2B5EF4-FFF2-40B4-BE49-F238E27FC236}">
                    <a16:creationId xmlns:a16="http://schemas.microsoft.com/office/drawing/2014/main" id="{BB04FB56-0A51-77BA-AB33-5C2FC7A70406}"/>
                  </a:ext>
                </a:extLst>
              </p:cNvPr>
              <p:cNvSpPr/>
              <p:nvPr/>
            </p:nvSpPr>
            <p:spPr>
              <a:xfrm>
                <a:off x="4911589" y="1333500"/>
                <a:ext cx="2368822" cy="1371600"/>
              </a:xfrm>
              <a:custGeom>
                <a:avLst/>
                <a:gdLst>
                  <a:gd name="connsiteX0" fmla="*/ 958 w 2368822"/>
                  <a:gd name="connsiteY0" fmla="*/ 643414 h 1371600"/>
                  <a:gd name="connsiteX1" fmla="*/ 41411 w 2368822"/>
                  <a:gd name="connsiteY1" fmla="*/ 1371600 h 1371600"/>
                  <a:gd name="connsiteX2" fmla="*/ 2327411 w 2368822"/>
                  <a:gd name="connsiteY2" fmla="*/ 1371600 h 1371600"/>
                  <a:gd name="connsiteX3" fmla="*/ 2367863 w 2368822"/>
                  <a:gd name="connsiteY3" fmla="*/ 643414 h 1371600"/>
                  <a:gd name="connsiteX4" fmla="*/ 1759206 w 2368822"/>
                  <a:gd name="connsiteY4" fmla="*/ 0 h 1371600"/>
                  <a:gd name="connsiteX5" fmla="*/ 609624 w 2368822"/>
                  <a:gd name="connsiteY5" fmla="*/ 0 h 1371600"/>
                  <a:gd name="connsiteX6" fmla="*/ 958 w 2368822"/>
                  <a:gd name="connsiteY6" fmla="*/ 643414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68822" h="1371600">
                    <a:moveTo>
                      <a:pt x="958" y="643414"/>
                    </a:moveTo>
                    <a:lnTo>
                      <a:pt x="41411" y="1371600"/>
                    </a:lnTo>
                    <a:lnTo>
                      <a:pt x="2327411" y="1371600"/>
                    </a:lnTo>
                    <a:lnTo>
                      <a:pt x="2367863" y="643414"/>
                    </a:lnTo>
                    <a:cubicBezTo>
                      <a:pt x="2387285" y="293989"/>
                      <a:pt x="2109183" y="0"/>
                      <a:pt x="1759206" y="0"/>
                    </a:cubicBezTo>
                    <a:lnTo>
                      <a:pt x="609624" y="0"/>
                    </a:lnTo>
                    <a:cubicBezTo>
                      <a:pt x="259657" y="0"/>
                      <a:pt x="-18454" y="293989"/>
                      <a:pt x="958" y="643414"/>
                    </a:cubicBezTo>
                    <a:close/>
                  </a:path>
                </a:pathLst>
              </a:custGeom>
              <a:solidFill>
                <a:srgbClr val="623F33"/>
              </a:solidFill>
              <a:ln w="9525" cap="flat">
                <a:noFill/>
                <a:prstDash val="solid"/>
                <a:miter/>
              </a:ln>
            </p:spPr>
            <p:txBody>
              <a:bodyPr rtlCol="0" anchor="ctr"/>
              <a:lstStyle/>
              <a:p>
                <a:endParaRPr lang="en-US"/>
              </a:p>
            </p:txBody>
          </p:sp>
          <p:sp>
            <p:nvSpPr>
              <p:cNvPr id="47" name="Freihandform 46">
                <a:extLst>
                  <a:ext uri="{FF2B5EF4-FFF2-40B4-BE49-F238E27FC236}">
                    <a16:creationId xmlns:a16="http://schemas.microsoft.com/office/drawing/2014/main" id="{15F16481-A0A3-D6A9-9915-ED532D168E69}"/>
                  </a:ext>
                </a:extLst>
              </p:cNvPr>
              <p:cNvSpPr/>
              <p:nvPr/>
            </p:nvSpPr>
            <p:spPr>
              <a:xfrm>
                <a:off x="4628102" y="4112592"/>
                <a:ext cx="2944272" cy="1411917"/>
              </a:xfrm>
              <a:custGeom>
                <a:avLst/>
                <a:gdLst>
                  <a:gd name="connsiteX0" fmla="*/ 2306098 w 2944272"/>
                  <a:gd name="connsiteY0" fmla="*/ 1411917 h 1411917"/>
                  <a:gd name="connsiteX1" fmla="*/ 2306098 w 2944272"/>
                  <a:gd name="connsiteY1" fmla="*/ 1030917 h 1411917"/>
                  <a:gd name="connsiteX2" fmla="*/ 2944273 w 2944272"/>
                  <a:gd name="connsiteY2" fmla="*/ 1030917 h 1411917"/>
                  <a:gd name="connsiteX3" fmla="*/ 2863320 w 2944272"/>
                  <a:gd name="connsiteY3" fmla="*/ 383322 h 1411917"/>
                  <a:gd name="connsiteX4" fmla="*/ 2657256 w 2944272"/>
                  <a:gd name="connsiteY4" fmla="*/ 131967 h 1411917"/>
                  <a:gd name="connsiteX5" fmla="*/ 2285333 w 2944272"/>
                  <a:gd name="connsiteY5" fmla="*/ 7989 h 1411917"/>
                  <a:gd name="connsiteX6" fmla="*/ 2111112 w 2944272"/>
                  <a:gd name="connsiteY6" fmla="*/ 67102 h 1411917"/>
                  <a:gd name="connsiteX7" fmla="*/ 1467907 w 2944272"/>
                  <a:gd name="connsiteY7" fmla="*/ 421308 h 1411917"/>
                  <a:gd name="connsiteX8" fmla="*/ 824684 w 2944272"/>
                  <a:gd name="connsiteY8" fmla="*/ 67092 h 1411917"/>
                  <a:gd name="connsiteX9" fmla="*/ 650462 w 2944272"/>
                  <a:gd name="connsiteY9" fmla="*/ 7980 h 1411917"/>
                  <a:gd name="connsiteX10" fmla="*/ 278540 w 2944272"/>
                  <a:gd name="connsiteY10" fmla="*/ 131957 h 1411917"/>
                  <a:gd name="connsiteX11" fmla="*/ 72476 w 2944272"/>
                  <a:gd name="connsiteY11" fmla="*/ 383312 h 1411917"/>
                  <a:gd name="connsiteX12" fmla="*/ 0 w 2944272"/>
                  <a:gd name="connsiteY12" fmla="*/ 963118 h 1411917"/>
                  <a:gd name="connsiteX13" fmla="*/ 629707 w 2944272"/>
                  <a:gd name="connsiteY13" fmla="*/ 1030908 h 1411917"/>
                  <a:gd name="connsiteX14" fmla="*/ 629707 w 2944272"/>
                  <a:gd name="connsiteY14" fmla="*/ 1411908 h 1411917"/>
                  <a:gd name="connsiteX15" fmla="*/ 2306107 w 2944272"/>
                  <a:gd name="connsiteY15" fmla="*/ 1411908 h 1411917"/>
                  <a:gd name="connsiteX16" fmla="*/ 2306107 w 2944272"/>
                  <a:gd name="connsiteY16" fmla="*/ 1411917 h 1411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44272" h="1411917">
                    <a:moveTo>
                      <a:pt x="2306098" y="1411917"/>
                    </a:moveTo>
                    <a:lnTo>
                      <a:pt x="2306098" y="1030917"/>
                    </a:lnTo>
                    <a:lnTo>
                      <a:pt x="2944273" y="1030917"/>
                    </a:lnTo>
                    <a:lnTo>
                      <a:pt x="2863320" y="383322"/>
                    </a:lnTo>
                    <a:cubicBezTo>
                      <a:pt x="2848756" y="266850"/>
                      <a:pt x="2768613" y="169086"/>
                      <a:pt x="2657256" y="131967"/>
                    </a:cubicBezTo>
                    <a:lnTo>
                      <a:pt x="2285333" y="7989"/>
                    </a:lnTo>
                    <a:cubicBezTo>
                      <a:pt x="2220563" y="-13604"/>
                      <a:pt x="2147697" y="9456"/>
                      <a:pt x="2111112" y="67102"/>
                    </a:cubicBezTo>
                    <a:cubicBezTo>
                      <a:pt x="1976047" y="279928"/>
                      <a:pt x="1738636" y="421308"/>
                      <a:pt x="1467907" y="421308"/>
                    </a:cubicBezTo>
                    <a:cubicBezTo>
                      <a:pt x="1197178" y="421308"/>
                      <a:pt x="959758" y="279919"/>
                      <a:pt x="824684" y="67092"/>
                    </a:cubicBezTo>
                    <a:cubicBezTo>
                      <a:pt x="788099" y="9447"/>
                      <a:pt x="715232" y="-13613"/>
                      <a:pt x="650462" y="7980"/>
                    </a:cubicBezTo>
                    <a:lnTo>
                      <a:pt x="278540" y="131957"/>
                    </a:lnTo>
                    <a:cubicBezTo>
                      <a:pt x="167183" y="169076"/>
                      <a:pt x="87039" y="266841"/>
                      <a:pt x="72476" y="383312"/>
                    </a:cubicBezTo>
                    <a:lnTo>
                      <a:pt x="0" y="963118"/>
                    </a:lnTo>
                    <a:lnTo>
                      <a:pt x="629707" y="1030908"/>
                    </a:lnTo>
                    <a:lnTo>
                      <a:pt x="629707" y="1411908"/>
                    </a:lnTo>
                    <a:lnTo>
                      <a:pt x="2306107" y="1411908"/>
                    </a:lnTo>
                    <a:lnTo>
                      <a:pt x="2306107" y="1411917"/>
                    </a:lnTo>
                    <a:close/>
                  </a:path>
                </a:pathLst>
              </a:custGeom>
              <a:solidFill>
                <a:srgbClr val="97CCD2"/>
              </a:solidFill>
              <a:ln w="9525" cap="flat">
                <a:noFill/>
                <a:prstDash val="solid"/>
                <a:miter/>
              </a:ln>
            </p:spPr>
            <p:txBody>
              <a:bodyPr rtlCol="0" anchor="ctr"/>
              <a:lstStyle/>
              <a:p>
                <a:endParaRPr lang="en-US"/>
              </a:p>
            </p:txBody>
          </p:sp>
          <p:sp>
            <p:nvSpPr>
              <p:cNvPr id="48" name="Freihandform 47">
                <a:extLst>
                  <a:ext uri="{FF2B5EF4-FFF2-40B4-BE49-F238E27FC236}">
                    <a16:creationId xmlns:a16="http://schemas.microsoft.com/office/drawing/2014/main" id="{28BF4885-8638-4907-C2C8-47B187A85EAB}"/>
                  </a:ext>
                </a:extLst>
              </p:cNvPr>
              <p:cNvSpPr/>
              <p:nvPr/>
            </p:nvSpPr>
            <p:spPr>
              <a:xfrm>
                <a:off x="5562438" y="3714750"/>
                <a:ext cx="990761" cy="398694"/>
              </a:xfrm>
              <a:custGeom>
                <a:avLst/>
                <a:gdLst>
                  <a:gd name="connsiteX0" fmla="*/ 990762 w 990761"/>
                  <a:gd name="connsiteY0" fmla="*/ 0 h 398694"/>
                  <a:gd name="connsiteX1" fmla="*/ 76362 w 990761"/>
                  <a:gd name="connsiteY1" fmla="*/ 0 h 398694"/>
                  <a:gd name="connsiteX2" fmla="*/ 76362 w 990761"/>
                  <a:gd name="connsiteY2" fmla="*/ 252108 h 398694"/>
                  <a:gd name="connsiteX3" fmla="*/ 0 w 990761"/>
                  <a:gd name="connsiteY3" fmla="*/ 382210 h 398694"/>
                  <a:gd name="connsiteX4" fmla="*/ 990762 w 990761"/>
                  <a:gd name="connsiteY4" fmla="*/ 0 h 398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761" h="398694">
                    <a:moveTo>
                      <a:pt x="990762" y="0"/>
                    </a:moveTo>
                    <a:lnTo>
                      <a:pt x="76362" y="0"/>
                    </a:lnTo>
                    <a:lnTo>
                      <a:pt x="76362" y="252108"/>
                    </a:lnTo>
                    <a:cubicBezTo>
                      <a:pt x="76362" y="306962"/>
                      <a:pt x="46015" y="355273"/>
                      <a:pt x="0" y="382210"/>
                    </a:cubicBezTo>
                    <a:cubicBezTo>
                      <a:pt x="639070" y="494071"/>
                      <a:pt x="990762" y="0"/>
                      <a:pt x="990762" y="0"/>
                    </a:cubicBezTo>
                    <a:close/>
                  </a:path>
                </a:pathLst>
              </a:custGeom>
              <a:solidFill>
                <a:srgbClr val="8F6951"/>
              </a:solidFill>
              <a:ln w="9525" cap="flat">
                <a:noFill/>
                <a:prstDash val="solid"/>
                <a:miter/>
              </a:ln>
            </p:spPr>
            <p:txBody>
              <a:bodyPr rtlCol="0" anchor="ctr"/>
              <a:lstStyle/>
              <a:p>
                <a:endParaRPr lang="en-US"/>
              </a:p>
            </p:txBody>
          </p:sp>
          <p:sp>
            <p:nvSpPr>
              <p:cNvPr id="49" name="Freihandform 48">
                <a:extLst>
                  <a:ext uri="{FF2B5EF4-FFF2-40B4-BE49-F238E27FC236}">
                    <a16:creationId xmlns:a16="http://schemas.microsoft.com/office/drawing/2014/main" id="{4F18768F-C079-81D9-FCAE-859CD82BF854}"/>
                  </a:ext>
                </a:extLst>
              </p:cNvPr>
              <p:cNvSpPr/>
              <p:nvPr/>
            </p:nvSpPr>
            <p:spPr>
              <a:xfrm>
                <a:off x="4800600" y="1943100"/>
                <a:ext cx="2590800" cy="1905000"/>
              </a:xfrm>
              <a:custGeom>
                <a:avLst/>
                <a:gdLst>
                  <a:gd name="connsiteX0" fmla="*/ 2362200 w 2590800"/>
                  <a:gd name="connsiteY0" fmla="*/ 685800 h 1905000"/>
                  <a:gd name="connsiteX1" fmla="*/ 2362200 w 2590800"/>
                  <a:gd name="connsiteY1" fmla="*/ 381000 h 1905000"/>
                  <a:gd name="connsiteX2" fmla="*/ 1981200 w 2590800"/>
                  <a:gd name="connsiteY2" fmla="*/ 0 h 1905000"/>
                  <a:gd name="connsiteX3" fmla="*/ 609600 w 2590800"/>
                  <a:gd name="connsiteY3" fmla="*/ 0 h 1905000"/>
                  <a:gd name="connsiteX4" fmla="*/ 228600 w 2590800"/>
                  <a:gd name="connsiteY4" fmla="*/ 381000 h 1905000"/>
                  <a:gd name="connsiteX5" fmla="*/ 228600 w 2590800"/>
                  <a:gd name="connsiteY5" fmla="*/ 685800 h 1905000"/>
                  <a:gd name="connsiteX6" fmla="*/ 0 w 2590800"/>
                  <a:gd name="connsiteY6" fmla="*/ 914400 h 1905000"/>
                  <a:gd name="connsiteX7" fmla="*/ 228600 w 2590800"/>
                  <a:gd name="connsiteY7" fmla="*/ 1143000 h 1905000"/>
                  <a:gd name="connsiteX8" fmla="*/ 228600 w 2590800"/>
                  <a:gd name="connsiteY8" fmla="*/ 1219200 h 1905000"/>
                  <a:gd name="connsiteX9" fmla="*/ 509949 w 2590800"/>
                  <a:gd name="connsiteY9" fmla="*/ 1641234 h 1905000"/>
                  <a:gd name="connsiteX10" fmla="*/ 1002306 w 2590800"/>
                  <a:gd name="connsiteY10" fmla="*/ 1846383 h 1905000"/>
                  <a:gd name="connsiteX11" fmla="*/ 1295400 w 2590800"/>
                  <a:gd name="connsiteY11" fmla="*/ 1905000 h 1905000"/>
                  <a:gd name="connsiteX12" fmla="*/ 1295400 w 2590800"/>
                  <a:gd name="connsiteY12" fmla="*/ 1905000 h 1905000"/>
                  <a:gd name="connsiteX13" fmla="*/ 1588475 w 2590800"/>
                  <a:gd name="connsiteY13" fmla="*/ 1846383 h 1905000"/>
                  <a:gd name="connsiteX14" fmla="*/ 2080860 w 2590800"/>
                  <a:gd name="connsiteY14" fmla="*/ 1641224 h 1905000"/>
                  <a:gd name="connsiteX15" fmla="*/ 2362200 w 2590800"/>
                  <a:gd name="connsiteY15" fmla="*/ 1219200 h 1905000"/>
                  <a:gd name="connsiteX16" fmla="*/ 2362200 w 2590800"/>
                  <a:gd name="connsiteY16" fmla="*/ 1143000 h 1905000"/>
                  <a:gd name="connsiteX17" fmla="*/ 2590800 w 2590800"/>
                  <a:gd name="connsiteY17" fmla="*/ 914400 h 1905000"/>
                  <a:gd name="connsiteX18" fmla="*/ 2362200 w 2590800"/>
                  <a:gd name="connsiteY18" fmla="*/ 68580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590800" h="1905000">
                    <a:moveTo>
                      <a:pt x="2362200" y="685800"/>
                    </a:moveTo>
                    <a:lnTo>
                      <a:pt x="2362200" y="381000"/>
                    </a:lnTo>
                    <a:cubicBezTo>
                      <a:pt x="2362200" y="170583"/>
                      <a:pt x="2191617" y="0"/>
                      <a:pt x="1981200" y="0"/>
                    </a:cubicBezTo>
                    <a:lnTo>
                      <a:pt x="609600" y="0"/>
                    </a:lnTo>
                    <a:cubicBezTo>
                      <a:pt x="399183" y="0"/>
                      <a:pt x="228600" y="170583"/>
                      <a:pt x="228600" y="381000"/>
                    </a:cubicBezTo>
                    <a:lnTo>
                      <a:pt x="228600" y="685800"/>
                    </a:lnTo>
                    <a:cubicBezTo>
                      <a:pt x="102346" y="685800"/>
                      <a:pt x="0" y="788146"/>
                      <a:pt x="0" y="914400"/>
                    </a:cubicBezTo>
                    <a:cubicBezTo>
                      <a:pt x="0" y="1040654"/>
                      <a:pt x="102346" y="1143000"/>
                      <a:pt x="228600" y="1143000"/>
                    </a:cubicBezTo>
                    <a:lnTo>
                      <a:pt x="228600" y="1219200"/>
                    </a:lnTo>
                    <a:cubicBezTo>
                      <a:pt x="228600" y="1403766"/>
                      <a:pt x="339576" y="1570234"/>
                      <a:pt x="509949" y="1641234"/>
                    </a:cubicBezTo>
                    <a:lnTo>
                      <a:pt x="1002306" y="1846383"/>
                    </a:lnTo>
                    <a:cubicBezTo>
                      <a:pt x="1095185" y="1885083"/>
                      <a:pt x="1194797" y="1905000"/>
                      <a:pt x="1295400" y="1905000"/>
                    </a:cubicBezTo>
                    <a:lnTo>
                      <a:pt x="1295400" y="1905000"/>
                    </a:lnTo>
                    <a:cubicBezTo>
                      <a:pt x="1396003" y="1905000"/>
                      <a:pt x="1495606" y="1885074"/>
                      <a:pt x="1588475" y="1846383"/>
                    </a:cubicBezTo>
                    <a:lnTo>
                      <a:pt x="2080860" y="1641224"/>
                    </a:lnTo>
                    <a:cubicBezTo>
                      <a:pt x="2251224" y="1570244"/>
                      <a:pt x="2362200" y="1403776"/>
                      <a:pt x="2362200" y="1219200"/>
                    </a:cubicBezTo>
                    <a:lnTo>
                      <a:pt x="2362200" y="1143000"/>
                    </a:lnTo>
                    <a:cubicBezTo>
                      <a:pt x="2488454" y="1143000"/>
                      <a:pt x="2590800" y="1040654"/>
                      <a:pt x="2590800" y="914400"/>
                    </a:cubicBezTo>
                    <a:cubicBezTo>
                      <a:pt x="2590800" y="788146"/>
                      <a:pt x="2488454" y="685800"/>
                      <a:pt x="2362200" y="685800"/>
                    </a:cubicBezTo>
                    <a:close/>
                  </a:path>
                </a:pathLst>
              </a:custGeom>
              <a:solidFill>
                <a:srgbClr val="AD8366"/>
              </a:solidFill>
              <a:ln w="9525" cap="flat">
                <a:noFill/>
                <a:prstDash val="solid"/>
                <a:miter/>
              </a:ln>
            </p:spPr>
            <p:txBody>
              <a:bodyPr rtlCol="0" anchor="ctr"/>
              <a:lstStyle/>
              <a:p>
                <a:endParaRPr lang="en-US"/>
              </a:p>
            </p:txBody>
          </p:sp>
          <p:sp>
            <p:nvSpPr>
              <p:cNvPr id="50" name="Freihandform 49">
                <a:extLst>
                  <a:ext uri="{FF2B5EF4-FFF2-40B4-BE49-F238E27FC236}">
                    <a16:creationId xmlns:a16="http://schemas.microsoft.com/office/drawing/2014/main" id="{B430013F-D25D-359D-A47C-3C63782A1F70}"/>
                  </a:ext>
                </a:extLst>
              </p:cNvPr>
              <p:cNvSpPr/>
              <p:nvPr/>
            </p:nvSpPr>
            <p:spPr>
              <a:xfrm>
                <a:off x="5486409" y="2705100"/>
                <a:ext cx="152400" cy="228600"/>
              </a:xfrm>
              <a:custGeom>
                <a:avLst/>
                <a:gdLst>
                  <a:gd name="connsiteX0" fmla="*/ 76200 w 152400"/>
                  <a:gd name="connsiteY0" fmla="*/ 228600 h 228600"/>
                  <a:gd name="connsiteX1" fmla="*/ 76200 w 152400"/>
                  <a:gd name="connsiteY1" fmla="*/ 228600 h 228600"/>
                  <a:gd name="connsiteX2" fmla="*/ 0 w 152400"/>
                  <a:gd name="connsiteY2" fmla="*/ 152400 h 228600"/>
                  <a:gd name="connsiteX3" fmla="*/ 0 w 152400"/>
                  <a:gd name="connsiteY3" fmla="*/ 76200 h 228600"/>
                  <a:gd name="connsiteX4" fmla="*/ 76200 w 152400"/>
                  <a:gd name="connsiteY4" fmla="*/ 0 h 228600"/>
                  <a:gd name="connsiteX5" fmla="*/ 76200 w 152400"/>
                  <a:gd name="connsiteY5" fmla="*/ 0 h 228600"/>
                  <a:gd name="connsiteX6" fmla="*/ 152400 w 152400"/>
                  <a:gd name="connsiteY6" fmla="*/ 76200 h 228600"/>
                  <a:gd name="connsiteX7" fmla="*/ 152400 w 152400"/>
                  <a:gd name="connsiteY7" fmla="*/ 152400 h 228600"/>
                  <a:gd name="connsiteX8" fmla="*/ 76200 w 152400"/>
                  <a:gd name="connsiteY8"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0" h="228600">
                    <a:moveTo>
                      <a:pt x="76200" y="228600"/>
                    </a:moveTo>
                    <a:lnTo>
                      <a:pt x="76200" y="228600"/>
                    </a:lnTo>
                    <a:cubicBezTo>
                      <a:pt x="34290" y="228600"/>
                      <a:pt x="0" y="194310"/>
                      <a:pt x="0" y="152400"/>
                    </a:cubicBezTo>
                    <a:lnTo>
                      <a:pt x="0" y="76200"/>
                    </a:lnTo>
                    <a:cubicBezTo>
                      <a:pt x="0" y="34290"/>
                      <a:pt x="34290" y="0"/>
                      <a:pt x="76200" y="0"/>
                    </a:cubicBezTo>
                    <a:lnTo>
                      <a:pt x="76200" y="0"/>
                    </a:lnTo>
                    <a:cubicBezTo>
                      <a:pt x="118110" y="0"/>
                      <a:pt x="152400" y="34290"/>
                      <a:pt x="152400" y="76200"/>
                    </a:cubicBezTo>
                    <a:lnTo>
                      <a:pt x="152400" y="152400"/>
                    </a:lnTo>
                    <a:cubicBezTo>
                      <a:pt x="152400" y="194310"/>
                      <a:pt x="118100" y="228600"/>
                      <a:pt x="76200" y="228600"/>
                    </a:cubicBezTo>
                    <a:close/>
                  </a:path>
                </a:pathLst>
              </a:custGeom>
              <a:solidFill>
                <a:srgbClr val="623F33"/>
              </a:solidFill>
              <a:ln w="9525" cap="flat">
                <a:noFill/>
                <a:prstDash val="solid"/>
                <a:miter/>
              </a:ln>
            </p:spPr>
            <p:txBody>
              <a:bodyPr rtlCol="0" anchor="ctr"/>
              <a:lstStyle/>
              <a:p>
                <a:endParaRPr lang="en-US"/>
              </a:p>
            </p:txBody>
          </p:sp>
          <p:sp>
            <p:nvSpPr>
              <p:cNvPr id="51" name="Freihandform 50">
                <a:extLst>
                  <a:ext uri="{FF2B5EF4-FFF2-40B4-BE49-F238E27FC236}">
                    <a16:creationId xmlns:a16="http://schemas.microsoft.com/office/drawing/2014/main" id="{8E750725-62B1-8B7D-7BA7-24EDEEEECA70}"/>
                  </a:ext>
                </a:extLst>
              </p:cNvPr>
              <p:cNvSpPr/>
              <p:nvPr/>
            </p:nvSpPr>
            <p:spPr>
              <a:xfrm>
                <a:off x="6553200" y="2705100"/>
                <a:ext cx="152400" cy="228600"/>
              </a:xfrm>
              <a:custGeom>
                <a:avLst/>
                <a:gdLst>
                  <a:gd name="connsiteX0" fmla="*/ 76200 w 152400"/>
                  <a:gd name="connsiteY0" fmla="*/ 228600 h 228600"/>
                  <a:gd name="connsiteX1" fmla="*/ 76200 w 152400"/>
                  <a:gd name="connsiteY1" fmla="*/ 228600 h 228600"/>
                  <a:gd name="connsiteX2" fmla="*/ 0 w 152400"/>
                  <a:gd name="connsiteY2" fmla="*/ 152400 h 228600"/>
                  <a:gd name="connsiteX3" fmla="*/ 0 w 152400"/>
                  <a:gd name="connsiteY3" fmla="*/ 76200 h 228600"/>
                  <a:gd name="connsiteX4" fmla="*/ 76200 w 152400"/>
                  <a:gd name="connsiteY4" fmla="*/ 0 h 228600"/>
                  <a:gd name="connsiteX5" fmla="*/ 76200 w 152400"/>
                  <a:gd name="connsiteY5" fmla="*/ 0 h 228600"/>
                  <a:gd name="connsiteX6" fmla="*/ 152400 w 152400"/>
                  <a:gd name="connsiteY6" fmla="*/ 76200 h 228600"/>
                  <a:gd name="connsiteX7" fmla="*/ 152400 w 152400"/>
                  <a:gd name="connsiteY7" fmla="*/ 152400 h 228600"/>
                  <a:gd name="connsiteX8" fmla="*/ 76200 w 152400"/>
                  <a:gd name="connsiteY8"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0" h="228600">
                    <a:moveTo>
                      <a:pt x="76200" y="228600"/>
                    </a:moveTo>
                    <a:lnTo>
                      <a:pt x="76200" y="228600"/>
                    </a:lnTo>
                    <a:cubicBezTo>
                      <a:pt x="34290" y="228600"/>
                      <a:pt x="0" y="194310"/>
                      <a:pt x="0" y="152400"/>
                    </a:cubicBezTo>
                    <a:lnTo>
                      <a:pt x="0" y="76200"/>
                    </a:lnTo>
                    <a:cubicBezTo>
                      <a:pt x="0" y="34290"/>
                      <a:pt x="34290" y="0"/>
                      <a:pt x="76200" y="0"/>
                    </a:cubicBezTo>
                    <a:lnTo>
                      <a:pt x="76200" y="0"/>
                    </a:lnTo>
                    <a:cubicBezTo>
                      <a:pt x="118110" y="0"/>
                      <a:pt x="152400" y="34290"/>
                      <a:pt x="152400" y="76200"/>
                    </a:cubicBezTo>
                    <a:lnTo>
                      <a:pt x="152400" y="152400"/>
                    </a:lnTo>
                    <a:cubicBezTo>
                      <a:pt x="152400" y="194310"/>
                      <a:pt x="118110" y="228600"/>
                      <a:pt x="76200" y="228600"/>
                    </a:cubicBezTo>
                    <a:close/>
                  </a:path>
                </a:pathLst>
              </a:custGeom>
              <a:solidFill>
                <a:srgbClr val="623F33"/>
              </a:solidFill>
              <a:ln w="9525" cap="flat">
                <a:noFill/>
                <a:prstDash val="solid"/>
                <a:miter/>
              </a:ln>
            </p:spPr>
            <p:txBody>
              <a:bodyPr rtlCol="0" anchor="ctr"/>
              <a:lstStyle/>
              <a:p>
                <a:endParaRPr lang="en-US"/>
              </a:p>
            </p:txBody>
          </p:sp>
          <p:sp>
            <p:nvSpPr>
              <p:cNvPr id="52" name="Freihandform 51">
                <a:extLst>
                  <a:ext uri="{FF2B5EF4-FFF2-40B4-BE49-F238E27FC236}">
                    <a16:creationId xmlns:a16="http://schemas.microsoft.com/office/drawing/2014/main" id="{3B1E1F2A-8527-CB6A-506D-D237AD0DF7F7}"/>
                  </a:ext>
                </a:extLst>
              </p:cNvPr>
              <p:cNvSpPr/>
              <p:nvPr/>
            </p:nvSpPr>
            <p:spPr>
              <a:xfrm>
                <a:off x="5714998" y="3238485"/>
                <a:ext cx="762018" cy="230700"/>
              </a:xfrm>
              <a:custGeom>
                <a:avLst/>
                <a:gdLst>
                  <a:gd name="connsiteX0" fmla="*/ 381012 w 762018"/>
                  <a:gd name="connsiteY0" fmla="*/ 230700 h 230700"/>
                  <a:gd name="connsiteX1" fmla="*/ 33349 w 762018"/>
                  <a:gd name="connsiteY1" fmla="*/ 139213 h 230700"/>
                  <a:gd name="connsiteX2" fmla="*/ 13223 w 762018"/>
                  <a:gd name="connsiteY2" fmla="*/ 33362 h 230700"/>
                  <a:gd name="connsiteX3" fmla="*/ 119074 w 762018"/>
                  <a:gd name="connsiteY3" fmla="*/ 13235 h 230700"/>
                  <a:gd name="connsiteX4" fmla="*/ 381012 w 762018"/>
                  <a:gd name="connsiteY4" fmla="*/ 78310 h 230700"/>
                  <a:gd name="connsiteX5" fmla="*/ 642949 w 762018"/>
                  <a:gd name="connsiteY5" fmla="*/ 13235 h 230700"/>
                  <a:gd name="connsiteX6" fmla="*/ 748800 w 762018"/>
                  <a:gd name="connsiteY6" fmla="*/ 33362 h 230700"/>
                  <a:gd name="connsiteX7" fmla="*/ 728674 w 762018"/>
                  <a:gd name="connsiteY7" fmla="*/ 139213 h 230700"/>
                  <a:gd name="connsiteX8" fmla="*/ 381012 w 762018"/>
                  <a:gd name="connsiteY8" fmla="*/ 230700 h 23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18" h="230700">
                    <a:moveTo>
                      <a:pt x="381012" y="230700"/>
                    </a:moveTo>
                    <a:cubicBezTo>
                      <a:pt x="245537" y="230700"/>
                      <a:pt x="118817" y="197363"/>
                      <a:pt x="33349" y="139213"/>
                    </a:cubicBezTo>
                    <a:cubicBezTo>
                      <a:pt x="-1436" y="115553"/>
                      <a:pt x="-10485" y="68147"/>
                      <a:pt x="13223" y="33362"/>
                    </a:cubicBezTo>
                    <a:cubicBezTo>
                      <a:pt x="36845" y="-1386"/>
                      <a:pt x="84289" y="-10434"/>
                      <a:pt x="119074" y="13235"/>
                    </a:cubicBezTo>
                    <a:cubicBezTo>
                      <a:pt x="178977" y="53974"/>
                      <a:pt x="276903" y="78310"/>
                      <a:pt x="381012" y="78310"/>
                    </a:cubicBezTo>
                    <a:cubicBezTo>
                      <a:pt x="485120" y="78310"/>
                      <a:pt x="583046" y="53974"/>
                      <a:pt x="642949" y="13235"/>
                    </a:cubicBezTo>
                    <a:cubicBezTo>
                      <a:pt x="677810" y="-10501"/>
                      <a:pt x="725140" y="-1424"/>
                      <a:pt x="748800" y="33362"/>
                    </a:cubicBezTo>
                    <a:cubicBezTo>
                      <a:pt x="772498" y="68147"/>
                      <a:pt x="763459" y="115553"/>
                      <a:pt x="728674" y="139213"/>
                    </a:cubicBezTo>
                    <a:cubicBezTo>
                      <a:pt x="643216" y="197363"/>
                      <a:pt x="516486" y="230700"/>
                      <a:pt x="381012" y="230700"/>
                    </a:cubicBezTo>
                    <a:close/>
                  </a:path>
                </a:pathLst>
              </a:custGeom>
              <a:solidFill>
                <a:srgbClr val="8F6951"/>
              </a:solidFill>
              <a:ln w="9525" cap="flat">
                <a:noFill/>
                <a:prstDash val="solid"/>
                <a:miter/>
              </a:ln>
            </p:spPr>
            <p:txBody>
              <a:bodyPr rtlCol="0" anchor="ctr"/>
              <a:lstStyle/>
              <a:p>
                <a:endParaRPr lang="en-US"/>
              </a:p>
            </p:txBody>
          </p:sp>
          <p:sp>
            <p:nvSpPr>
              <p:cNvPr id="53" name="Freihandform 52">
                <a:extLst>
                  <a:ext uri="{FF2B5EF4-FFF2-40B4-BE49-F238E27FC236}">
                    <a16:creationId xmlns:a16="http://schemas.microsoft.com/office/drawing/2014/main" id="{8488A259-3296-DA64-A76E-2E44F3A094DF}"/>
                  </a:ext>
                </a:extLst>
              </p:cNvPr>
              <p:cNvSpPr/>
              <p:nvPr/>
            </p:nvSpPr>
            <p:spPr>
              <a:xfrm>
                <a:off x="4620996" y="4345000"/>
                <a:ext cx="636813" cy="856030"/>
              </a:xfrm>
              <a:custGeom>
                <a:avLst/>
                <a:gdLst>
                  <a:gd name="connsiteX0" fmla="*/ 636813 w 636813"/>
                  <a:gd name="connsiteY0" fmla="*/ 856031 h 856030"/>
                  <a:gd name="connsiteX1" fmla="*/ 636813 w 636813"/>
                  <a:gd name="connsiteY1" fmla="*/ 683571 h 856030"/>
                  <a:gd name="connsiteX2" fmla="*/ 562394 w 636813"/>
                  <a:gd name="connsiteY2" fmla="*/ 483994 h 856030"/>
                  <a:gd name="connsiteX3" fmla="*/ 143113 w 636813"/>
                  <a:gd name="connsiteY3" fmla="*/ 0 h 856030"/>
                  <a:gd name="connsiteX4" fmla="*/ 79591 w 636813"/>
                  <a:gd name="connsiteY4" fmla="*/ 150904 h 856030"/>
                  <a:gd name="connsiteX5" fmla="*/ 0 w 636813"/>
                  <a:gd name="connsiteY5" fmla="*/ 787622 h 856030"/>
                  <a:gd name="connsiteX6" fmla="*/ 636813 w 636813"/>
                  <a:gd name="connsiteY6" fmla="*/ 856031 h 85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6813" h="856030">
                    <a:moveTo>
                      <a:pt x="636813" y="856031"/>
                    </a:moveTo>
                    <a:lnTo>
                      <a:pt x="636813" y="683571"/>
                    </a:lnTo>
                    <a:cubicBezTo>
                      <a:pt x="636813" y="610257"/>
                      <a:pt x="610391" y="539410"/>
                      <a:pt x="562394" y="483994"/>
                    </a:cubicBezTo>
                    <a:lnTo>
                      <a:pt x="143113" y="0"/>
                    </a:lnTo>
                    <a:cubicBezTo>
                      <a:pt x="109280" y="42834"/>
                      <a:pt x="86630" y="94583"/>
                      <a:pt x="79591" y="150904"/>
                    </a:cubicBezTo>
                    <a:lnTo>
                      <a:pt x="0" y="787622"/>
                    </a:lnTo>
                    <a:lnTo>
                      <a:pt x="636813" y="856031"/>
                    </a:lnTo>
                    <a:close/>
                  </a:path>
                </a:pathLst>
              </a:custGeom>
              <a:solidFill>
                <a:srgbClr val="97CCD2"/>
              </a:solidFill>
              <a:ln w="9525" cap="flat">
                <a:noFill/>
                <a:prstDash val="solid"/>
                <a:miter/>
              </a:ln>
            </p:spPr>
            <p:txBody>
              <a:bodyPr rtlCol="0" anchor="ctr"/>
              <a:lstStyle/>
              <a:p>
                <a:endParaRPr lang="en-US"/>
              </a:p>
            </p:txBody>
          </p:sp>
          <p:sp>
            <p:nvSpPr>
              <p:cNvPr id="54" name="Freihandform 53">
                <a:extLst>
                  <a:ext uri="{FF2B5EF4-FFF2-40B4-BE49-F238E27FC236}">
                    <a16:creationId xmlns:a16="http://schemas.microsoft.com/office/drawing/2014/main" id="{D95A9D9C-A9B3-FEA6-4AFE-EFA28C30EDBB}"/>
                  </a:ext>
                </a:extLst>
              </p:cNvPr>
              <p:cNvSpPr/>
              <p:nvPr/>
            </p:nvSpPr>
            <p:spPr>
              <a:xfrm>
                <a:off x="4573027" y="5030646"/>
                <a:ext cx="684782" cy="223362"/>
              </a:xfrm>
              <a:custGeom>
                <a:avLst/>
                <a:gdLst>
                  <a:gd name="connsiteX0" fmla="*/ 684783 w 684782"/>
                  <a:gd name="connsiteY0" fmla="*/ 70058 h 223362"/>
                  <a:gd name="connsiteX1" fmla="*/ 56742 w 684782"/>
                  <a:gd name="connsiteY1" fmla="*/ 278 h 223362"/>
                  <a:gd name="connsiteX2" fmla="*/ 7193 w 684782"/>
                  <a:gd name="connsiteY2" fmla="*/ 39911 h 223362"/>
                  <a:gd name="connsiteX3" fmla="*/ 278 w 684782"/>
                  <a:gd name="connsiteY3" fmla="*/ 102167 h 223362"/>
                  <a:gd name="connsiteX4" fmla="*/ 39911 w 684782"/>
                  <a:gd name="connsiteY4" fmla="*/ 151706 h 223362"/>
                  <a:gd name="connsiteX5" fmla="*/ 684783 w 684782"/>
                  <a:gd name="connsiteY5" fmla="*/ 223363 h 223362"/>
                  <a:gd name="connsiteX6" fmla="*/ 684783 w 684782"/>
                  <a:gd name="connsiteY6" fmla="*/ 70058 h 22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4782" h="223362">
                    <a:moveTo>
                      <a:pt x="684783" y="70058"/>
                    </a:moveTo>
                    <a:lnTo>
                      <a:pt x="56742" y="278"/>
                    </a:lnTo>
                    <a:cubicBezTo>
                      <a:pt x="32110" y="-2456"/>
                      <a:pt x="9936" y="15289"/>
                      <a:pt x="7193" y="39911"/>
                    </a:cubicBezTo>
                    <a:lnTo>
                      <a:pt x="278" y="102167"/>
                    </a:lnTo>
                    <a:cubicBezTo>
                      <a:pt x="-2456" y="126789"/>
                      <a:pt x="15289" y="148973"/>
                      <a:pt x="39911" y="151706"/>
                    </a:cubicBezTo>
                    <a:lnTo>
                      <a:pt x="684783" y="223363"/>
                    </a:lnTo>
                    <a:lnTo>
                      <a:pt x="684783" y="70058"/>
                    </a:lnTo>
                    <a:close/>
                  </a:path>
                </a:pathLst>
              </a:custGeom>
              <a:solidFill>
                <a:srgbClr val="26ABB4"/>
              </a:solidFill>
              <a:ln w="9525" cap="flat">
                <a:noFill/>
                <a:prstDash val="solid"/>
                <a:miter/>
              </a:ln>
            </p:spPr>
            <p:txBody>
              <a:bodyPr rtlCol="0" anchor="ctr"/>
              <a:lstStyle/>
              <a:p>
                <a:endParaRPr lang="en-US"/>
              </a:p>
            </p:txBody>
          </p:sp>
          <p:sp>
            <p:nvSpPr>
              <p:cNvPr id="55" name="Freihandform 54">
                <a:extLst>
                  <a:ext uri="{FF2B5EF4-FFF2-40B4-BE49-F238E27FC236}">
                    <a16:creationId xmlns:a16="http://schemas.microsoft.com/office/drawing/2014/main" id="{DE20B39C-46C5-8902-7EC0-80D7DD343005}"/>
                  </a:ext>
                </a:extLst>
              </p:cNvPr>
              <p:cNvSpPr/>
              <p:nvPr/>
            </p:nvSpPr>
            <p:spPr>
              <a:xfrm>
                <a:off x="6934200" y="4345000"/>
                <a:ext cx="636812" cy="856030"/>
              </a:xfrm>
              <a:custGeom>
                <a:avLst/>
                <a:gdLst>
                  <a:gd name="connsiteX0" fmla="*/ 0 w 636812"/>
                  <a:gd name="connsiteY0" fmla="*/ 856031 h 856030"/>
                  <a:gd name="connsiteX1" fmla="*/ 0 w 636812"/>
                  <a:gd name="connsiteY1" fmla="*/ 683571 h 856030"/>
                  <a:gd name="connsiteX2" fmla="*/ 74419 w 636812"/>
                  <a:gd name="connsiteY2" fmla="*/ 483994 h 856030"/>
                  <a:gd name="connsiteX3" fmla="*/ 493700 w 636812"/>
                  <a:gd name="connsiteY3" fmla="*/ 0 h 856030"/>
                  <a:gd name="connsiteX4" fmla="*/ 557222 w 636812"/>
                  <a:gd name="connsiteY4" fmla="*/ 150904 h 856030"/>
                  <a:gd name="connsiteX5" fmla="*/ 636813 w 636812"/>
                  <a:gd name="connsiteY5" fmla="*/ 787622 h 856030"/>
                  <a:gd name="connsiteX6" fmla="*/ 0 w 636812"/>
                  <a:gd name="connsiteY6" fmla="*/ 856031 h 85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6812" h="856030">
                    <a:moveTo>
                      <a:pt x="0" y="856031"/>
                    </a:moveTo>
                    <a:lnTo>
                      <a:pt x="0" y="683571"/>
                    </a:lnTo>
                    <a:cubicBezTo>
                      <a:pt x="0" y="610257"/>
                      <a:pt x="26422" y="539410"/>
                      <a:pt x="74419" y="483994"/>
                    </a:cubicBezTo>
                    <a:lnTo>
                      <a:pt x="493700" y="0"/>
                    </a:lnTo>
                    <a:cubicBezTo>
                      <a:pt x="527533" y="42834"/>
                      <a:pt x="550183" y="94583"/>
                      <a:pt x="557222" y="150904"/>
                    </a:cubicBezTo>
                    <a:lnTo>
                      <a:pt x="636813" y="787622"/>
                    </a:lnTo>
                    <a:lnTo>
                      <a:pt x="0" y="856031"/>
                    </a:lnTo>
                    <a:close/>
                  </a:path>
                </a:pathLst>
              </a:custGeom>
              <a:solidFill>
                <a:srgbClr val="97CCD2"/>
              </a:solidFill>
              <a:ln w="9525" cap="flat">
                <a:noFill/>
                <a:prstDash val="solid"/>
                <a:miter/>
              </a:ln>
            </p:spPr>
            <p:txBody>
              <a:bodyPr rtlCol="0" anchor="ctr"/>
              <a:lstStyle/>
              <a:p>
                <a:endParaRPr lang="en-US"/>
              </a:p>
            </p:txBody>
          </p:sp>
          <p:sp>
            <p:nvSpPr>
              <p:cNvPr id="56" name="Freihandform 55">
                <a:extLst>
                  <a:ext uri="{FF2B5EF4-FFF2-40B4-BE49-F238E27FC236}">
                    <a16:creationId xmlns:a16="http://schemas.microsoft.com/office/drawing/2014/main" id="{0E6E2561-2F9C-1579-A45D-8C860B68F567}"/>
                  </a:ext>
                </a:extLst>
              </p:cNvPr>
              <p:cNvSpPr/>
              <p:nvPr/>
            </p:nvSpPr>
            <p:spPr>
              <a:xfrm>
                <a:off x="6934200" y="5030646"/>
                <a:ext cx="684782" cy="223362"/>
              </a:xfrm>
              <a:custGeom>
                <a:avLst/>
                <a:gdLst>
                  <a:gd name="connsiteX0" fmla="*/ 0 w 684782"/>
                  <a:gd name="connsiteY0" fmla="*/ 70058 h 223362"/>
                  <a:gd name="connsiteX1" fmla="*/ 628040 w 684782"/>
                  <a:gd name="connsiteY1" fmla="*/ 278 h 223362"/>
                  <a:gd name="connsiteX2" fmla="*/ 677589 w 684782"/>
                  <a:gd name="connsiteY2" fmla="*/ 39911 h 223362"/>
                  <a:gd name="connsiteX3" fmla="*/ 684505 w 684782"/>
                  <a:gd name="connsiteY3" fmla="*/ 102167 h 223362"/>
                  <a:gd name="connsiteX4" fmla="*/ 644871 w 684782"/>
                  <a:gd name="connsiteY4" fmla="*/ 151706 h 223362"/>
                  <a:gd name="connsiteX5" fmla="*/ 0 w 684782"/>
                  <a:gd name="connsiteY5" fmla="*/ 223363 h 223362"/>
                  <a:gd name="connsiteX6" fmla="*/ 0 w 684782"/>
                  <a:gd name="connsiteY6" fmla="*/ 70058 h 22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4782" h="223362">
                    <a:moveTo>
                      <a:pt x="0" y="70058"/>
                    </a:moveTo>
                    <a:lnTo>
                      <a:pt x="628040" y="278"/>
                    </a:lnTo>
                    <a:cubicBezTo>
                      <a:pt x="652672" y="-2456"/>
                      <a:pt x="674846" y="15289"/>
                      <a:pt x="677589" y="39911"/>
                    </a:cubicBezTo>
                    <a:lnTo>
                      <a:pt x="684505" y="102167"/>
                    </a:lnTo>
                    <a:cubicBezTo>
                      <a:pt x="687238" y="126789"/>
                      <a:pt x="669493" y="148973"/>
                      <a:pt x="644871" y="151706"/>
                    </a:cubicBezTo>
                    <a:lnTo>
                      <a:pt x="0" y="223363"/>
                    </a:lnTo>
                    <a:lnTo>
                      <a:pt x="0" y="70058"/>
                    </a:lnTo>
                    <a:close/>
                  </a:path>
                </a:pathLst>
              </a:custGeom>
              <a:solidFill>
                <a:srgbClr val="26ABB4"/>
              </a:solidFill>
              <a:ln w="9525" cap="flat">
                <a:noFill/>
                <a:prstDash val="solid"/>
                <a:miter/>
              </a:ln>
            </p:spPr>
            <p:txBody>
              <a:bodyPr rtlCol="0" anchor="ctr"/>
              <a:lstStyle/>
              <a:p>
                <a:endParaRPr lang="en-US"/>
              </a:p>
            </p:txBody>
          </p:sp>
          <p:sp>
            <p:nvSpPr>
              <p:cNvPr id="57" name="Freihandform 56">
                <a:extLst>
                  <a:ext uri="{FF2B5EF4-FFF2-40B4-BE49-F238E27FC236}">
                    <a16:creationId xmlns:a16="http://schemas.microsoft.com/office/drawing/2014/main" id="{C79CC571-20EE-4F44-CE45-2961E17850EB}"/>
                  </a:ext>
                </a:extLst>
              </p:cNvPr>
              <p:cNvSpPr/>
              <p:nvPr/>
            </p:nvSpPr>
            <p:spPr>
              <a:xfrm>
                <a:off x="4800619" y="1950777"/>
                <a:ext cx="1075896" cy="1864890"/>
              </a:xfrm>
              <a:custGeom>
                <a:avLst/>
                <a:gdLst>
                  <a:gd name="connsiteX0" fmla="*/ 628602 w 1075896"/>
                  <a:gd name="connsiteY0" fmla="*/ 1475585 h 1864890"/>
                  <a:gd name="connsiteX1" fmla="*/ 533400 w 1075896"/>
                  <a:gd name="connsiteY1" fmla="*/ 1231506 h 1864890"/>
                  <a:gd name="connsiteX2" fmla="*/ 533400 w 1075896"/>
                  <a:gd name="connsiteY2" fmla="*/ 0 h 1864890"/>
                  <a:gd name="connsiteX3" fmla="*/ 228600 w 1075896"/>
                  <a:gd name="connsiteY3" fmla="*/ 373323 h 1864890"/>
                  <a:gd name="connsiteX4" fmla="*/ 228600 w 1075896"/>
                  <a:gd name="connsiteY4" fmla="*/ 678123 h 1864890"/>
                  <a:gd name="connsiteX5" fmla="*/ 0 w 1075896"/>
                  <a:gd name="connsiteY5" fmla="*/ 906723 h 1864890"/>
                  <a:gd name="connsiteX6" fmla="*/ 228600 w 1075896"/>
                  <a:gd name="connsiteY6" fmla="*/ 1135323 h 1864890"/>
                  <a:gd name="connsiteX7" fmla="*/ 228600 w 1075896"/>
                  <a:gd name="connsiteY7" fmla="*/ 1211523 h 1864890"/>
                  <a:gd name="connsiteX8" fmla="*/ 509949 w 1075896"/>
                  <a:gd name="connsiteY8" fmla="*/ 1633557 h 1864890"/>
                  <a:gd name="connsiteX9" fmla="*/ 1002297 w 1075896"/>
                  <a:gd name="connsiteY9" fmla="*/ 1838706 h 1864890"/>
                  <a:gd name="connsiteX10" fmla="*/ 1075896 w 1075896"/>
                  <a:gd name="connsiteY10" fmla="*/ 1864890 h 1864890"/>
                  <a:gd name="connsiteX11" fmla="*/ 628602 w 1075896"/>
                  <a:gd name="connsiteY11" fmla="*/ 1475585 h 1864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75896" h="1864890">
                    <a:moveTo>
                      <a:pt x="628602" y="1475585"/>
                    </a:moveTo>
                    <a:cubicBezTo>
                      <a:pt x="566861" y="1409386"/>
                      <a:pt x="533400" y="1322032"/>
                      <a:pt x="533400" y="1231506"/>
                    </a:cubicBezTo>
                    <a:lnTo>
                      <a:pt x="533400" y="0"/>
                    </a:lnTo>
                    <a:cubicBezTo>
                      <a:pt x="359502" y="35309"/>
                      <a:pt x="228600" y="189005"/>
                      <a:pt x="228600" y="373323"/>
                    </a:cubicBezTo>
                    <a:lnTo>
                      <a:pt x="228600" y="678123"/>
                    </a:lnTo>
                    <a:cubicBezTo>
                      <a:pt x="102346" y="678123"/>
                      <a:pt x="0" y="780469"/>
                      <a:pt x="0" y="906723"/>
                    </a:cubicBezTo>
                    <a:cubicBezTo>
                      <a:pt x="0" y="1032977"/>
                      <a:pt x="102346" y="1135323"/>
                      <a:pt x="228600" y="1135323"/>
                    </a:cubicBezTo>
                    <a:lnTo>
                      <a:pt x="228600" y="1211523"/>
                    </a:lnTo>
                    <a:cubicBezTo>
                      <a:pt x="228600" y="1396098"/>
                      <a:pt x="339576" y="1562567"/>
                      <a:pt x="509949" y="1633557"/>
                    </a:cubicBezTo>
                    <a:lnTo>
                      <a:pt x="1002297" y="1838706"/>
                    </a:lnTo>
                    <a:cubicBezTo>
                      <a:pt x="1026395" y="1848745"/>
                      <a:pt x="1050989" y="1857394"/>
                      <a:pt x="1075896" y="1864890"/>
                    </a:cubicBezTo>
                    <a:cubicBezTo>
                      <a:pt x="858288" y="1705708"/>
                      <a:pt x="713461" y="1566558"/>
                      <a:pt x="628602" y="1475585"/>
                    </a:cubicBezTo>
                    <a:close/>
                  </a:path>
                </a:pathLst>
              </a:custGeom>
              <a:solidFill>
                <a:srgbClr val="A2795C"/>
              </a:solidFill>
              <a:ln w="9525" cap="flat">
                <a:noFill/>
                <a:prstDash val="solid"/>
                <a:miter/>
              </a:ln>
            </p:spPr>
            <p:txBody>
              <a:bodyPr rtlCol="0" anchor="ctr"/>
              <a:lstStyle/>
              <a:p>
                <a:endParaRPr lang="en-US"/>
              </a:p>
            </p:txBody>
          </p:sp>
        </p:grpSp>
      </p:grpSp>
      <p:grpSp>
        <p:nvGrpSpPr>
          <p:cNvPr id="34" name="Gruppieren 33">
            <a:extLst>
              <a:ext uri="{FF2B5EF4-FFF2-40B4-BE49-F238E27FC236}">
                <a16:creationId xmlns:a16="http://schemas.microsoft.com/office/drawing/2014/main" id="{8319D2BD-0D25-3EFB-3CA2-A2043409D1BF}"/>
              </a:ext>
            </a:extLst>
          </p:cNvPr>
          <p:cNvGrpSpPr/>
          <p:nvPr userDrawn="1"/>
        </p:nvGrpSpPr>
        <p:grpSpPr>
          <a:xfrm>
            <a:off x="3423039" y="3869384"/>
            <a:ext cx="6204416" cy="2610815"/>
            <a:chOff x="3475291" y="5206709"/>
            <a:chExt cx="3026356" cy="1273489"/>
          </a:xfrm>
        </p:grpSpPr>
        <p:pic>
          <p:nvPicPr>
            <p:cNvPr id="35" name="Grafik 34">
              <a:extLst>
                <a:ext uri="{FF2B5EF4-FFF2-40B4-BE49-F238E27FC236}">
                  <a16:creationId xmlns:a16="http://schemas.microsoft.com/office/drawing/2014/main" id="{52905B0D-A26C-0358-F17E-C8117A40E038}"/>
                </a:ext>
              </a:extLst>
            </p:cNvPr>
            <p:cNvPicPr>
              <a:picLocks noChangeAspect="1"/>
            </p:cNvPicPr>
            <p:nvPr/>
          </p:nvPicPr>
          <p:blipFill>
            <a:blip r:embed="rId18" cstate="print">
              <a:extLst>
                <a:ext uri="{28A0092B-C50C-407E-A947-70E740481C1C}">
                  <a14:useLocalDpi xmlns:a14="http://schemas.microsoft.com/office/drawing/2010/main" val="0"/>
                </a:ext>
              </a:extLst>
            </a:blip>
            <a:srcRect/>
            <a:stretch/>
          </p:blipFill>
          <p:spPr>
            <a:xfrm>
              <a:off x="3526058" y="5256900"/>
              <a:ext cx="2975589" cy="1223298"/>
            </a:xfrm>
            <a:prstGeom prst="rect">
              <a:avLst/>
            </a:prstGeom>
          </p:spPr>
        </p:pic>
        <p:sp>
          <p:nvSpPr>
            <p:cNvPr id="36" name="Oval 35">
              <a:extLst>
                <a:ext uri="{FF2B5EF4-FFF2-40B4-BE49-F238E27FC236}">
                  <a16:creationId xmlns:a16="http://schemas.microsoft.com/office/drawing/2014/main" id="{2A9C6DFD-041A-8C24-E740-2292A9E42D1C}"/>
                </a:ext>
              </a:extLst>
            </p:cNvPr>
            <p:cNvSpPr/>
            <p:nvPr/>
          </p:nvSpPr>
          <p:spPr>
            <a:xfrm>
              <a:off x="3475291" y="5206709"/>
              <a:ext cx="226142"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a:latin typeface="Arial" panose="020B0604020202020204" pitchFamily="34" charset="0"/>
                  <a:cs typeface="Arial" panose="020B0604020202020204" pitchFamily="34" charset="0"/>
                </a:rPr>
                <a:t>10</a:t>
              </a:r>
            </a:p>
          </p:txBody>
        </p:sp>
      </p:grpSp>
    </p:spTree>
    <p:extLst>
      <p:ext uri="{BB962C8B-B14F-4D97-AF65-F5344CB8AC3E}">
        <p14:creationId xmlns:p14="http://schemas.microsoft.com/office/powerpoint/2010/main" val="763419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000"/>
                            </p:stCondLst>
                            <p:childTnLst>
                              <p:par>
                                <p:cTn id="15" presetID="32" presetClass="emph" presetSubtype="0" fill="hold" nodeType="afterEffect">
                                  <p:stCondLst>
                                    <p:cond delay="0"/>
                                  </p:stCondLst>
                                  <p:childTnLst>
                                    <p:animRot by="120000">
                                      <p:cBhvr>
                                        <p:cTn id="16" dur="50" fill="hold">
                                          <p:stCondLst>
                                            <p:cond delay="0"/>
                                          </p:stCondLst>
                                        </p:cTn>
                                        <p:tgtEl>
                                          <p:spTgt spid="34"/>
                                        </p:tgtEl>
                                        <p:attrNameLst>
                                          <p:attrName>r</p:attrName>
                                        </p:attrNameLst>
                                      </p:cBhvr>
                                    </p:animRot>
                                    <p:animRot by="-240000">
                                      <p:cBhvr>
                                        <p:cTn id="17" dur="100" fill="hold">
                                          <p:stCondLst>
                                            <p:cond delay="100"/>
                                          </p:stCondLst>
                                        </p:cTn>
                                        <p:tgtEl>
                                          <p:spTgt spid="34"/>
                                        </p:tgtEl>
                                        <p:attrNameLst>
                                          <p:attrName>r</p:attrName>
                                        </p:attrNameLst>
                                      </p:cBhvr>
                                    </p:animRot>
                                    <p:animRot by="240000">
                                      <p:cBhvr>
                                        <p:cTn id="18" dur="100" fill="hold">
                                          <p:stCondLst>
                                            <p:cond delay="200"/>
                                          </p:stCondLst>
                                        </p:cTn>
                                        <p:tgtEl>
                                          <p:spTgt spid="34"/>
                                        </p:tgtEl>
                                        <p:attrNameLst>
                                          <p:attrName>r</p:attrName>
                                        </p:attrNameLst>
                                      </p:cBhvr>
                                    </p:animRot>
                                    <p:animRot by="-240000">
                                      <p:cBhvr>
                                        <p:cTn id="19" dur="100" fill="hold">
                                          <p:stCondLst>
                                            <p:cond delay="300"/>
                                          </p:stCondLst>
                                        </p:cTn>
                                        <p:tgtEl>
                                          <p:spTgt spid="34"/>
                                        </p:tgtEl>
                                        <p:attrNameLst>
                                          <p:attrName>r</p:attrName>
                                        </p:attrNameLst>
                                      </p:cBhvr>
                                    </p:animRot>
                                    <p:animRot by="120000">
                                      <p:cBhvr>
                                        <p:cTn id="20" dur="100" fill="hold">
                                          <p:stCondLst>
                                            <p:cond delay="400"/>
                                          </p:stCondLst>
                                        </p:cTn>
                                        <p:tgtEl>
                                          <p:spTgt spid="3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mic 5">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2159E010-D5ED-A59A-E285-BA0D324B2D82}"/>
              </a:ext>
            </a:extLst>
          </p:cNvPr>
          <p:cNvSpPr/>
          <p:nvPr userDrawn="1"/>
        </p:nvSpPr>
        <p:spPr>
          <a:xfrm>
            <a:off x="371475" y="2606814"/>
            <a:ext cx="11454991" cy="38828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eihandform 2">
            <a:extLst>
              <a:ext uri="{FF2B5EF4-FFF2-40B4-BE49-F238E27FC236}">
                <a16:creationId xmlns:a16="http://schemas.microsoft.com/office/drawing/2014/main" id="{B2164449-3ECE-08C2-6D3C-3FBF91135C7B}"/>
              </a:ext>
            </a:extLst>
          </p:cNvPr>
          <p:cNvSpPr/>
          <p:nvPr userDrawn="1"/>
        </p:nvSpPr>
        <p:spPr>
          <a:xfrm flipH="1">
            <a:off x="2182949" y="1439417"/>
            <a:ext cx="8700951" cy="1246702"/>
          </a:xfrm>
          <a:custGeom>
            <a:avLst/>
            <a:gdLst>
              <a:gd name="connsiteX0" fmla="*/ 8533598 w 8700951"/>
              <a:gd name="connsiteY0" fmla="*/ 0 h 1246702"/>
              <a:gd name="connsiteX1" fmla="*/ 7503383 w 8700951"/>
              <a:gd name="connsiteY1" fmla="*/ 0 h 1246702"/>
              <a:gd name="connsiteX2" fmla="*/ 7378857 w 8700951"/>
              <a:gd name="connsiteY2" fmla="*/ 0 h 1246702"/>
              <a:gd name="connsiteX3" fmla="*/ 6473168 w 8700951"/>
              <a:gd name="connsiteY3" fmla="*/ 0 h 1246702"/>
              <a:gd name="connsiteX4" fmla="*/ 6348642 w 8700951"/>
              <a:gd name="connsiteY4" fmla="*/ 0 h 1246702"/>
              <a:gd name="connsiteX5" fmla="*/ 5442953 w 8700951"/>
              <a:gd name="connsiteY5" fmla="*/ 0 h 1246702"/>
              <a:gd name="connsiteX6" fmla="*/ 5318427 w 8700951"/>
              <a:gd name="connsiteY6" fmla="*/ 0 h 1246702"/>
              <a:gd name="connsiteX7" fmla="*/ 4412738 w 8700951"/>
              <a:gd name="connsiteY7" fmla="*/ 0 h 1246702"/>
              <a:gd name="connsiteX8" fmla="*/ 4288212 w 8700951"/>
              <a:gd name="connsiteY8" fmla="*/ 0 h 1246702"/>
              <a:gd name="connsiteX9" fmla="*/ 3382523 w 8700951"/>
              <a:gd name="connsiteY9" fmla="*/ 0 h 1246702"/>
              <a:gd name="connsiteX10" fmla="*/ 3257997 w 8700951"/>
              <a:gd name="connsiteY10" fmla="*/ 0 h 1246702"/>
              <a:gd name="connsiteX11" fmla="*/ 2352308 w 8700951"/>
              <a:gd name="connsiteY11" fmla="*/ 0 h 1246702"/>
              <a:gd name="connsiteX12" fmla="*/ 2227782 w 8700951"/>
              <a:gd name="connsiteY12" fmla="*/ 0 h 1246702"/>
              <a:gd name="connsiteX13" fmla="*/ 1322094 w 8700951"/>
              <a:gd name="connsiteY13" fmla="*/ 0 h 1246702"/>
              <a:gd name="connsiteX14" fmla="*/ 1197567 w 8700951"/>
              <a:gd name="connsiteY14" fmla="*/ 0 h 1246702"/>
              <a:gd name="connsiteX15" fmla="*/ 167353 w 8700951"/>
              <a:gd name="connsiteY15" fmla="*/ 0 h 1246702"/>
              <a:gd name="connsiteX16" fmla="*/ 0 w 8700951"/>
              <a:gd name="connsiteY16" fmla="*/ 169294 h 1246702"/>
              <a:gd name="connsiteX17" fmla="*/ 0 w 8700951"/>
              <a:gd name="connsiteY17" fmla="*/ 849849 h 1246702"/>
              <a:gd name="connsiteX18" fmla="*/ 167353 w 8700951"/>
              <a:gd name="connsiteY18" fmla="*/ 1019140 h 1246702"/>
              <a:gd name="connsiteX19" fmla="*/ 589251 w 8700951"/>
              <a:gd name="connsiteY19" fmla="*/ 1019140 h 1246702"/>
              <a:gd name="connsiteX20" fmla="*/ 589198 w 8700951"/>
              <a:gd name="connsiteY20" fmla="*/ 1019347 h 1246702"/>
              <a:gd name="connsiteX21" fmla="*/ 940764 w 8700951"/>
              <a:gd name="connsiteY21" fmla="*/ 1019347 h 1246702"/>
              <a:gd name="connsiteX22" fmla="*/ 941063 w 8700951"/>
              <a:gd name="connsiteY22" fmla="*/ 1019143 h 1246702"/>
              <a:gd name="connsiteX23" fmla="*/ 1322094 w 8700951"/>
              <a:gd name="connsiteY23" fmla="*/ 1019143 h 1246702"/>
              <a:gd name="connsiteX24" fmla="*/ 1322109 w 8700951"/>
              <a:gd name="connsiteY24" fmla="*/ 1019140 h 1246702"/>
              <a:gd name="connsiteX25" fmla="*/ 1619465 w 8700951"/>
              <a:gd name="connsiteY25" fmla="*/ 1019140 h 1246702"/>
              <a:gd name="connsiteX26" fmla="*/ 1619412 w 8700951"/>
              <a:gd name="connsiteY26" fmla="*/ 1019347 h 1246702"/>
              <a:gd name="connsiteX27" fmla="*/ 1970978 w 8700951"/>
              <a:gd name="connsiteY27" fmla="*/ 1019347 h 1246702"/>
              <a:gd name="connsiteX28" fmla="*/ 1971277 w 8700951"/>
              <a:gd name="connsiteY28" fmla="*/ 1019143 h 1246702"/>
              <a:gd name="connsiteX29" fmla="*/ 2352308 w 8700951"/>
              <a:gd name="connsiteY29" fmla="*/ 1019143 h 1246702"/>
              <a:gd name="connsiteX30" fmla="*/ 2352323 w 8700951"/>
              <a:gd name="connsiteY30" fmla="*/ 1019140 h 1246702"/>
              <a:gd name="connsiteX31" fmla="*/ 2649680 w 8700951"/>
              <a:gd name="connsiteY31" fmla="*/ 1019140 h 1246702"/>
              <a:gd name="connsiteX32" fmla="*/ 2649627 w 8700951"/>
              <a:gd name="connsiteY32" fmla="*/ 1019347 h 1246702"/>
              <a:gd name="connsiteX33" fmla="*/ 3001193 w 8700951"/>
              <a:gd name="connsiteY33" fmla="*/ 1019347 h 1246702"/>
              <a:gd name="connsiteX34" fmla="*/ 3001492 w 8700951"/>
              <a:gd name="connsiteY34" fmla="*/ 1019143 h 1246702"/>
              <a:gd name="connsiteX35" fmla="*/ 3382523 w 8700951"/>
              <a:gd name="connsiteY35" fmla="*/ 1019143 h 1246702"/>
              <a:gd name="connsiteX36" fmla="*/ 3382538 w 8700951"/>
              <a:gd name="connsiteY36" fmla="*/ 1019140 h 1246702"/>
              <a:gd name="connsiteX37" fmla="*/ 3679895 w 8700951"/>
              <a:gd name="connsiteY37" fmla="*/ 1019140 h 1246702"/>
              <a:gd name="connsiteX38" fmla="*/ 3679842 w 8700951"/>
              <a:gd name="connsiteY38" fmla="*/ 1019347 h 1246702"/>
              <a:gd name="connsiteX39" fmla="*/ 4031408 w 8700951"/>
              <a:gd name="connsiteY39" fmla="*/ 1019347 h 1246702"/>
              <a:gd name="connsiteX40" fmla="*/ 4031707 w 8700951"/>
              <a:gd name="connsiteY40" fmla="*/ 1019143 h 1246702"/>
              <a:gd name="connsiteX41" fmla="*/ 4412738 w 8700951"/>
              <a:gd name="connsiteY41" fmla="*/ 1019143 h 1246702"/>
              <a:gd name="connsiteX42" fmla="*/ 4412753 w 8700951"/>
              <a:gd name="connsiteY42" fmla="*/ 1019140 h 1246702"/>
              <a:gd name="connsiteX43" fmla="*/ 4710110 w 8700951"/>
              <a:gd name="connsiteY43" fmla="*/ 1019140 h 1246702"/>
              <a:gd name="connsiteX44" fmla="*/ 4710057 w 8700951"/>
              <a:gd name="connsiteY44" fmla="*/ 1019347 h 1246702"/>
              <a:gd name="connsiteX45" fmla="*/ 5061623 w 8700951"/>
              <a:gd name="connsiteY45" fmla="*/ 1019347 h 1246702"/>
              <a:gd name="connsiteX46" fmla="*/ 5061922 w 8700951"/>
              <a:gd name="connsiteY46" fmla="*/ 1019143 h 1246702"/>
              <a:gd name="connsiteX47" fmla="*/ 5442953 w 8700951"/>
              <a:gd name="connsiteY47" fmla="*/ 1019143 h 1246702"/>
              <a:gd name="connsiteX48" fmla="*/ 5442968 w 8700951"/>
              <a:gd name="connsiteY48" fmla="*/ 1019140 h 1246702"/>
              <a:gd name="connsiteX49" fmla="*/ 5740325 w 8700951"/>
              <a:gd name="connsiteY49" fmla="*/ 1019140 h 1246702"/>
              <a:gd name="connsiteX50" fmla="*/ 5740272 w 8700951"/>
              <a:gd name="connsiteY50" fmla="*/ 1019347 h 1246702"/>
              <a:gd name="connsiteX51" fmla="*/ 6091838 w 8700951"/>
              <a:gd name="connsiteY51" fmla="*/ 1019347 h 1246702"/>
              <a:gd name="connsiteX52" fmla="*/ 6092137 w 8700951"/>
              <a:gd name="connsiteY52" fmla="*/ 1019143 h 1246702"/>
              <a:gd name="connsiteX53" fmla="*/ 6473168 w 8700951"/>
              <a:gd name="connsiteY53" fmla="*/ 1019143 h 1246702"/>
              <a:gd name="connsiteX54" fmla="*/ 6473183 w 8700951"/>
              <a:gd name="connsiteY54" fmla="*/ 1019140 h 1246702"/>
              <a:gd name="connsiteX55" fmla="*/ 6770540 w 8700951"/>
              <a:gd name="connsiteY55" fmla="*/ 1019140 h 1246702"/>
              <a:gd name="connsiteX56" fmla="*/ 6770487 w 8700951"/>
              <a:gd name="connsiteY56" fmla="*/ 1019347 h 1246702"/>
              <a:gd name="connsiteX57" fmla="*/ 7122053 w 8700951"/>
              <a:gd name="connsiteY57" fmla="*/ 1019347 h 1246702"/>
              <a:gd name="connsiteX58" fmla="*/ 7122352 w 8700951"/>
              <a:gd name="connsiteY58" fmla="*/ 1019143 h 1246702"/>
              <a:gd name="connsiteX59" fmla="*/ 7503383 w 8700951"/>
              <a:gd name="connsiteY59" fmla="*/ 1019143 h 1246702"/>
              <a:gd name="connsiteX60" fmla="*/ 7503399 w 8700951"/>
              <a:gd name="connsiteY60" fmla="*/ 1019140 h 1246702"/>
              <a:gd name="connsiteX61" fmla="*/ 7800755 w 8700951"/>
              <a:gd name="connsiteY61" fmla="*/ 1019140 h 1246702"/>
              <a:gd name="connsiteX62" fmla="*/ 7758582 w 8700951"/>
              <a:gd name="connsiteY62" fmla="*/ 1185522 h 1246702"/>
              <a:gd name="connsiteX63" fmla="*/ 7832452 w 8700951"/>
              <a:gd name="connsiteY63" fmla="*/ 1238138 h 1246702"/>
              <a:gd name="connsiteX64" fmla="*/ 8152567 w 8700951"/>
              <a:gd name="connsiteY64" fmla="*/ 1019143 h 1246702"/>
              <a:gd name="connsiteX65" fmla="*/ 8533598 w 8700951"/>
              <a:gd name="connsiteY65" fmla="*/ 1019143 h 1246702"/>
              <a:gd name="connsiteX66" fmla="*/ 8700951 w 8700951"/>
              <a:gd name="connsiteY66" fmla="*/ 849852 h 1246702"/>
              <a:gd name="connsiteX67" fmla="*/ 8700951 w 8700951"/>
              <a:gd name="connsiteY67" fmla="*/ 169294 h 1246702"/>
              <a:gd name="connsiteX68" fmla="*/ 8533598 w 8700951"/>
              <a:gd name="connsiteY68" fmla="*/ 0 h 124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700951" h="1246702">
                <a:moveTo>
                  <a:pt x="8533598" y="0"/>
                </a:moveTo>
                <a:lnTo>
                  <a:pt x="7503383" y="0"/>
                </a:lnTo>
                <a:lnTo>
                  <a:pt x="7378857" y="0"/>
                </a:lnTo>
                <a:lnTo>
                  <a:pt x="6473168" y="0"/>
                </a:lnTo>
                <a:lnTo>
                  <a:pt x="6348642" y="0"/>
                </a:lnTo>
                <a:lnTo>
                  <a:pt x="5442953" y="0"/>
                </a:lnTo>
                <a:lnTo>
                  <a:pt x="5318427" y="0"/>
                </a:lnTo>
                <a:lnTo>
                  <a:pt x="4412738" y="0"/>
                </a:lnTo>
                <a:lnTo>
                  <a:pt x="4288212" y="0"/>
                </a:lnTo>
                <a:lnTo>
                  <a:pt x="3382523" y="0"/>
                </a:lnTo>
                <a:lnTo>
                  <a:pt x="3257997" y="0"/>
                </a:lnTo>
                <a:lnTo>
                  <a:pt x="2352308" y="0"/>
                </a:lnTo>
                <a:lnTo>
                  <a:pt x="2227782" y="0"/>
                </a:lnTo>
                <a:lnTo>
                  <a:pt x="1322094" y="0"/>
                </a:lnTo>
                <a:lnTo>
                  <a:pt x="1197567" y="0"/>
                </a:lnTo>
                <a:lnTo>
                  <a:pt x="167353" y="0"/>
                </a:lnTo>
                <a:cubicBezTo>
                  <a:pt x="74941" y="0"/>
                  <a:pt x="0" y="75810"/>
                  <a:pt x="0" y="169294"/>
                </a:cubicBezTo>
                <a:lnTo>
                  <a:pt x="0" y="849849"/>
                </a:lnTo>
                <a:cubicBezTo>
                  <a:pt x="0" y="943332"/>
                  <a:pt x="74941" y="1019140"/>
                  <a:pt x="167353" y="1019140"/>
                </a:cubicBezTo>
                <a:lnTo>
                  <a:pt x="589251" y="1019140"/>
                </a:lnTo>
                <a:lnTo>
                  <a:pt x="589198" y="1019347"/>
                </a:lnTo>
                <a:lnTo>
                  <a:pt x="940764" y="1019347"/>
                </a:lnTo>
                <a:lnTo>
                  <a:pt x="941063" y="1019143"/>
                </a:lnTo>
                <a:lnTo>
                  <a:pt x="1322094" y="1019143"/>
                </a:lnTo>
                <a:lnTo>
                  <a:pt x="1322109" y="1019140"/>
                </a:lnTo>
                <a:lnTo>
                  <a:pt x="1619465" y="1019140"/>
                </a:lnTo>
                <a:lnTo>
                  <a:pt x="1619412" y="1019347"/>
                </a:lnTo>
                <a:lnTo>
                  <a:pt x="1970978" y="1019347"/>
                </a:lnTo>
                <a:lnTo>
                  <a:pt x="1971277" y="1019143"/>
                </a:lnTo>
                <a:lnTo>
                  <a:pt x="2352308" y="1019143"/>
                </a:lnTo>
                <a:lnTo>
                  <a:pt x="2352323" y="1019140"/>
                </a:lnTo>
                <a:lnTo>
                  <a:pt x="2649680" y="1019140"/>
                </a:lnTo>
                <a:lnTo>
                  <a:pt x="2649627" y="1019347"/>
                </a:lnTo>
                <a:lnTo>
                  <a:pt x="3001193" y="1019347"/>
                </a:lnTo>
                <a:lnTo>
                  <a:pt x="3001492" y="1019143"/>
                </a:lnTo>
                <a:lnTo>
                  <a:pt x="3382523" y="1019143"/>
                </a:lnTo>
                <a:lnTo>
                  <a:pt x="3382538" y="1019140"/>
                </a:lnTo>
                <a:lnTo>
                  <a:pt x="3679895" y="1019140"/>
                </a:lnTo>
                <a:lnTo>
                  <a:pt x="3679842" y="1019347"/>
                </a:lnTo>
                <a:lnTo>
                  <a:pt x="4031408" y="1019347"/>
                </a:lnTo>
                <a:lnTo>
                  <a:pt x="4031707" y="1019143"/>
                </a:lnTo>
                <a:lnTo>
                  <a:pt x="4412738" y="1019143"/>
                </a:lnTo>
                <a:lnTo>
                  <a:pt x="4412753" y="1019140"/>
                </a:lnTo>
                <a:lnTo>
                  <a:pt x="4710110" y="1019140"/>
                </a:lnTo>
                <a:lnTo>
                  <a:pt x="4710057" y="1019347"/>
                </a:lnTo>
                <a:lnTo>
                  <a:pt x="5061623" y="1019347"/>
                </a:lnTo>
                <a:lnTo>
                  <a:pt x="5061922" y="1019143"/>
                </a:lnTo>
                <a:lnTo>
                  <a:pt x="5442953" y="1019143"/>
                </a:lnTo>
                <a:lnTo>
                  <a:pt x="5442968" y="1019140"/>
                </a:lnTo>
                <a:lnTo>
                  <a:pt x="5740325" y="1019140"/>
                </a:lnTo>
                <a:lnTo>
                  <a:pt x="5740272" y="1019347"/>
                </a:lnTo>
                <a:lnTo>
                  <a:pt x="6091838" y="1019347"/>
                </a:lnTo>
                <a:lnTo>
                  <a:pt x="6092137" y="1019143"/>
                </a:lnTo>
                <a:lnTo>
                  <a:pt x="6473168" y="1019143"/>
                </a:lnTo>
                <a:lnTo>
                  <a:pt x="6473183" y="1019140"/>
                </a:lnTo>
                <a:lnTo>
                  <a:pt x="6770540" y="1019140"/>
                </a:lnTo>
                <a:lnTo>
                  <a:pt x="6770487" y="1019347"/>
                </a:lnTo>
                <a:lnTo>
                  <a:pt x="7122053" y="1019347"/>
                </a:lnTo>
                <a:lnTo>
                  <a:pt x="7122352" y="1019143"/>
                </a:lnTo>
                <a:lnTo>
                  <a:pt x="7503383" y="1019143"/>
                </a:lnTo>
                <a:lnTo>
                  <a:pt x="7503399" y="1019140"/>
                </a:lnTo>
                <a:lnTo>
                  <a:pt x="7800755" y="1019140"/>
                </a:lnTo>
                <a:lnTo>
                  <a:pt x="7758582" y="1185522"/>
                </a:lnTo>
                <a:cubicBezTo>
                  <a:pt x="7747536" y="1229097"/>
                  <a:pt x="7795635" y="1263328"/>
                  <a:pt x="7832452" y="1238138"/>
                </a:cubicBezTo>
                <a:lnTo>
                  <a:pt x="8152567" y="1019143"/>
                </a:lnTo>
                <a:lnTo>
                  <a:pt x="8533598" y="1019143"/>
                </a:lnTo>
                <a:cubicBezTo>
                  <a:pt x="8626010" y="1019143"/>
                  <a:pt x="8700951" y="943332"/>
                  <a:pt x="8700951" y="849852"/>
                </a:cubicBezTo>
                <a:lnTo>
                  <a:pt x="8700951" y="169294"/>
                </a:lnTo>
                <a:cubicBezTo>
                  <a:pt x="8700951" y="75810"/>
                  <a:pt x="8626010" y="0"/>
                  <a:pt x="8533598" y="0"/>
                </a:cubicBezTo>
                <a:close/>
              </a:path>
            </a:pathLst>
          </a:custGeom>
          <a:solidFill>
            <a:schemeClr val="accent1"/>
          </a:solidFill>
          <a:ln w="9525" cap="flat">
            <a:noFill/>
            <a:prstDash val="solid"/>
            <a:miter/>
          </a:ln>
        </p:spPr>
        <p:txBody>
          <a:bodyPr wrap="square" rtlCol="0" anchor="ctr">
            <a:noAutofit/>
          </a:bodyPr>
          <a:lstStyle/>
          <a:p>
            <a:endParaRPr lang="en-US"/>
          </a:p>
        </p:txBody>
      </p:sp>
      <p:sp>
        <p:nvSpPr>
          <p:cNvPr id="4" name="Rechteck 3">
            <a:extLst>
              <a:ext uri="{FF2B5EF4-FFF2-40B4-BE49-F238E27FC236}">
                <a16:creationId xmlns:a16="http://schemas.microsoft.com/office/drawing/2014/main" id="{4D7C1AA9-3776-F86B-BBB5-A5CBC126B0DD}"/>
              </a:ext>
            </a:extLst>
          </p:cNvPr>
          <p:cNvSpPr/>
          <p:nvPr userDrawn="1"/>
        </p:nvSpPr>
        <p:spPr>
          <a:xfrm>
            <a:off x="2182950" y="723635"/>
            <a:ext cx="663488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indent="0" fontAlgn="base">
              <a:spcAft>
                <a:spcPct val="0"/>
              </a:spcAft>
              <a:buNone/>
            </a:pPr>
            <a:r>
              <a:rPr lang="de-DE" sz="2400" b="1" kern="0" dirty="0">
                <a:solidFill>
                  <a:schemeClr val="tx2"/>
                </a:solidFill>
                <a:latin typeface="Arial" panose="020B0604020202020204" pitchFamily="34" charset="0"/>
                <a:cs typeface="Arial" panose="020B0604020202020204" pitchFamily="34" charset="0"/>
              </a:rPr>
              <a:t>Ausgewählte Bilder und Texte reflektieren</a:t>
            </a:r>
          </a:p>
        </p:txBody>
      </p:sp>
      <p:cxnSp>
        <p:nvCxnSpPr>
          <p:cNvPr id="5" name="Gerade Verbindung 4">
            <a:extLst>
              <a:ext uri="{FF2B5EF4-FFF2-40B4-BE49-F238E27FC236}">
                <a16:creationId xmlns:a16="http://schemas.microsoft.com/office/drawing/2014/main" id="{C230C672-B718-FF4A-ECD0-05ACCD92EC98}"/>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Textfeld 5">
            <a:extLst>
              <a:ext uri="{FF2B5EF4-FFF2-40B4-BE49-F238E27FC236}">
                <a16:creationId xmlns:a16="http://schemas.microsoft.com/office/drawing/2014/main" id="{9F0901D5-C09F-46B1-4301-4F933047D901}"/>
              </a:ext>
            </a:extLst>
          </p:cNvPr>
          <p:cNvSpPr txBox="1"/>
          <p:nvPr userDrawn="1"/>
        </p:nvSpPr>
        <p:spPr>
          <a:xfrm>
            <a:off x="2182948" y="1439417"/>
            <a:ext cx="8700951" cy="976403"/>
          </a:xfrm>
          <a:prstGeom prst="rect">
            <a:avLst/>
          </a:prstGeom>
          <a:noFill/>
        </p:spPr>
        <p:txBody>
          <a:bodyPr wrap="square" lIns="108000" tIns="72000" rIns="540000" bIns="72000">
            <a:spAutoFit/>
          </a:bodyPr>
          <a:lstStyle/>
          <a:p>
            <a:r>
              <a:rPr lang="de-DE" sz="1800" b="1" dirty="0">
                <a:solidFill>
                  <a:schemeClr val="bg1"/>
                </a:solidFill>
                <a:latin typeface="Arial" panose="020B0604020202020204" pitchFamily="34" charset="0"/>
                <a:cs typeface="Arial" panose="020B0604020202020204" pitchFamily="34" charset="0"/>
              </a:rPr>
              <a:t>„Das Wildschwein dagegen ist noch einmal mit dem Schrecken davongekommen. Als es das Unterholz verlassen wollte, ist ein loser Ast von einem Baum heruntergekracht und genau vor seine Füße gefallen.“ </a:t>
            </a:r>
          </a:p>
        </p:txBody>
      </p:sp>
      <p:pic>
        <p:nvPicPr>
          <p:cNvPr id="8" name="Grafik 7">
            <a:extLst>
              <a:ext uri="{FF2B5EF4-FFF2-40B4-BE49-F238E27FC236}">
                <a16:creationId xmlns:a16="http://schemas.microsoft.com/office/drawing/2014/main" id="{67D05FE2-9C52-F82F-1D5C-D436C494E30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741707" y="2704057"/>
            <a:ext cx="1549368" cy="1226583"/>
          </a:xfrm>
          <a:prstGeom prst="rect">
            <a:avLst/>
          </a:prstGeom>
        </p:spPr>
      </p:pic>
      <p:pic>
        <p:nvPicPr>
          <p:cNvPr id="9" name="Grafik 8">
            <a:extLst>
              <a:ext uri="{FF2B5EF4-FFF2-40B4-BE49-F238E27FC236}">
                <a16:creationId xmlns:a16="http://schemas.microsoft.com/office/drawing/2014/main" id="{44841D92-23FF-C25F-A071-2180A282A1A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365135" y="2704057"/>
            <a:ext cx="1522654" cy="1226583"/>
          </a:xfrm>
          <a:prstGeom prst="rect">
            <a:avLst/>
          </a:prstGeom>
        </p:spPr>
      </p:pic>
      <p:pic>
        <p:nvPicPr>
          <p:cNvPr id="10" name="Grafik 9">
            <a:extLst>
              <a:ext uri="{FF2B5EF4-FFF2-40B4-BE49-F238E27FC236}">
                <a16:creationId xmlns:a16="http://schemas.microsoft.com/office/drawing/2014/main" id="{D8DC5A03-DBDD-BF89-7A7A-3DB5DC1F9820}"/>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961849" y="2704057"/>
            <a:ext cx="2038627" cy="1226583"/>
          </a:xfrm>
          <a:prstGeom prst="rect">
            <a:avLst/>
          </a:prstGeom>
        </p:spPr>
      </p:pic>
      <p:pic>
        <p:nvPicPr>
          <p:cNvPr id="12" name="Grafik 11">
            <a:extLst>
              <a:ext uri="{FF2B5EF4-FFF2-40B4-BE49-F238E27FC236}">
                <a16:creationId xmlns:a16="http://schemas.microsoft.com/office/drawing/2014/main" id="{3D11CD72-FC12-F56F-24D2-2F96CB0EE148}"/>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72620" y="3971000"/>
            <a:ext cx="865422" cy="1226583"/>
          </a:xfrm>
          <a:prstGeom prst="rect">
            <a:avLst/>
          </a:prstGeom>
        </p:spPr>
      </p:pic>
      <p:pic>
        <p:nvPicPr>
          <p:cNvPr id="13" name="Grafik 12">
            <a:extLst>
              <a:ext uri="{FF2B5EF4-FFF2-40B4-BE49-F238E27FC236}">
                <a16:creationId xmlns:a16="http://schemas.microsoft.com/office/drawing/2014/main" id="{967353FC-8CE6-1A11-A445-9D0E64A9F264}"/>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2012102" y="3970999"/>
            <a:ext cx="3084454" cy="1225213"/>
          </a:xfrm>
          <a:prstGeom prst="rect">
            <a:avLst/>
          </a:prstGeom>
        </p:spPr>
      </p:pic>
      <p:pic>
        <p:nvPicPr>
          <p:cNvPr id="14" name="Grafik 13">
            <a:extLst>
              <a:ext uri="{FF2B5EF4-FFF2-40B4-BE49-F238E27FC236}">
                <a16:creationId xmlns:a16="http://schemas.microsoft.com/office/drawing/2014/main" id="{8D0A3480-8823-888A-566C-3C2A82494DAA}"/>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5167870" y="3975300"/>
            <a:ext cx="1332559" cy="1225214"/>
          </a:xfrm>
          <a:prstGeom prst="rect">
            <a:avLst/>
          </a:prstGeom>
        </p:spPr>
      </p:pic>
      <p:pic>
        <p:nvPicPr>
          <p:cNvPr id="15" name="Grafik 14">
            <a:extLst>
              <a:ext uri="{FF2B5EF4-FFF2-40B4-BE49-F238E27FC236}">
                <a16:creationId xmlns:a16="http://schemas.microsoft.com/office/drawing/2014/main" id="{25FD4D94-2FA8-C95E-C747-D5E27BB5A42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560017" y="3975299"/>
            <a:ext cx="1446142" cy="1225205"/>
          </a:xfrm>
          <a:prstGeom prst="rect">
            <a:avLst/>
          </a:prstGeom>
        </p:spPr>
      </p:pic>
      <p:pic>
        <p:nvPicPr>
          <p:cNvPr id="16" name="Grafik 15">
            <a:extLst>
              <a:ext uri="{FF2B5EF4-FFF2-40B4-BE49-F238E27FC236}">
                <a16:creationId xmlns:a16="http://schemas.microsoft.com/office/drawing/2014/main" id="{070B126D-CB81-F843-29C6-3DA7FD5B7729}"/>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8080600" y="3975299"/>
            <a:ext cx="1716240" cy="1225205"/>
          </a:xfrm>
          <a:prstGeom prst="rect">
            <a:avLst/>
          </a:prstGeom>
        </p:spPr>
      </p:pic>
      <p:pic>
        <p:nvPicPr>
          <p:cNvPr id="17" name="Grafik 16">
            <a:extLst>
              <a:ext uri="{FF2B5EF4-FFF2-40B4-BE49-F238E27FC236}">
                <a16:creationId xmlns:a16="http://schemas.microsoft.com/office/drawing/2014/main" id="{C03F5832-72E0-1361-91E2-EBBE65DDEDEB}"/>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2411644" y="5256900"/>
            <a:ext cx="1039803" cy="1223298"/>
          </a:xfrm>
          <a:prstGeom prst="rect">
            <a:avLst/>
          </a:prstGeom>
        </p:spPr>
      </p:pic>
      <p:pic>
        <p:nvPicPr>
          <p:cNvPr id="18" name="Grafik 17">
            <a:extLst>
              <a:ext uri="{FF2B5EF4-FFF2-40B4-BE49-F238E27FC236}">
                <a16:creationId xmlns:a16="http://schemas.microsoft.com/office/drawing/2014/main" id="{B0674B52-D223-38E4-EEC5-119D72D39AF7}"/>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3526058" y="5256900"/>
            <a:ext cx="2975590" cy="1223298"/>
          </a:xfrm>
          <a:prstGeom prst="rect">
            <a:avLst/>
          </a:prstGeom>
        </p:spPr>
      </p:pic>
      <p:pic>
        <p:nvPicPr>
          <p:cNvPr id="19" name="Grafik 18">
            <a:extLst>
              <a:ext uri="{FF2B5EF4-FFF2-40B4-BE49-F238E27FC236}">
                <a16:creationId xmlns:a16="http://schemas.microsoft.com/office/drawing/2014/main" id="{82826171-09A1-586A-2651-27CAD14A97DF}"/>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6552416" y="5254994"/>
            <a:ext cx="1261857" cy="1229890"/>
          </a:xfrm>
          <a:prstGeom prst="rect">
            <a:avLst/>
          </a:prstGeom>
        </p:spPr>
      </p:pic>
      <p:pic>
        <p:nvPicPr>
          <p:cNvPr id="20" name="Grafik 19">
            <a:extLst>
              <a:ext uri="{FF2B5EF4-FFF2-40B4-BE49-F238E27FC236}">
                <a16:creationId xmlns:a16="http://schemas.microsoft.com/office/drawing/2014/main" id="{4C952DF9-7912-436A-524A-3558ED994732}"/>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898897" y="5254994"/>
            <a:ext cx="1651961" cy="1225205"/>
          </a:xfrm>
          <a:prstGeom prst="rect">
            <a:avLst/>
          </a:prstGeom>
        </p:spPr>
      </p:pic>
      <p:pic>
        <p:nvPicPr>
          <p:cNvPr id="21" name="Grafik 20">
            <a:extLst>
              <a:ext uri="{FF2B5EF4-FFF2-40B4-BE49-F238E27FC236}">
                <a16:creationId xmlns:a16="http://schemas.microsoft.com/office/drawing/2014/main" id="{4201BF97-0AD8-A01B-CBBC-9ACEC174F12F}"/>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9625299" y="5250309"/>
            <a:ext cx="1404386" cy="1229659"/>
          </a:xfrm>
          <a:prstGeom prst="rect">
            <a:avLst/>
          </a:prstGeom>
        </p:spPr>
      </p:pic>
      <p:pic>
        <p:nvPicPr>
          <p:cNvPr id="22" name="Grafik 21">
            <a:extLst>
              <a:ext uri="{FF2B5EF4-FFF2-40B4-BE49-F238E27FC236}">
                <a16:creationId xmlns:a16="http://schemas.microsoft.com/office/drawing/2014/main" id="{82CCD32A-8629-9EDD-9307-474310FA03E2}"/>
              </a:ext>
            </a:extLst>
          </p:cNvPr>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809746" y="2737390"/>
            <a:ext cx="3706612" cy="953834"/>
          </a:xfrm>
          <a:prstGeom prst="rect">
            <a:avLst/>
          </a:prstGeom>
        </p:spPr>
      </p:pic>
      <p:sp>
        <p:nvSpPr>
          <p:cNvPr id="23" name="Oval 22">
            <a:extLst>
              <a:ext uri="{FF2B5EF4-FFF2-40B4-BE49-F238E27FC236}">
                <a16:creationId xmlns:a16="http://schemas.microsoft.com/office/drawing/2014/main" id="{9BF777F6-2817-37EB-64DE-DF845D109769}"/>
              </a:ext>
            </a:extLst>
          </p:cNvPr>
          <p:cNvSpPr/>
          <p:nvPr userDrawn="1"/>
        </p:nvSpPr>
        <p:spPr>
          <a:xfrm>
            <a:off x="4692359" y="2618933"/>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a:t>
            </a:r>
          </a:p>
        </p:txBody>
      </p:sp>
      <p:sp>
        <p:nvSpPr>
          <p:cNvPr id="24" name="Oval 23">
            <a:extLst>
              <a:ext uri="{FF2B5EF4-FFF2-40B4-BE49-F238E27FC236}">
                <a16:creationId xmlns:a16="http://schemas.microsoft.com/office/drawing/2014/main" id="{3E70CBA5-43E8-4A63-B74C-2835D41A8616}"/>
              </a:ext>
            </a:extLst>
          </p:cNvPr>
          <p:cNvSpPr/>
          <p:nvPr userDrawn="1"/>
        </p:nvSpPr>
        <p:spPr>
          <a:xfrm>
            <a:off x="6334904" y="2618933"/>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2</a:t>
            </a:r>
          </a:p>
        </p:txBody>
      </p:sp>
      <p:sp>
        <p:nvSpPr>
          <p:cNvPr id="25" name="Oval 24">
            <a:extLst>
              <a:ext uri="{FF2B5EF4-FFF2-40B4-BE49-F238E27FC236}">
                <a16:creationId xmlns:a16="http://schemas.microsoft.com/office/drawing/2014/main" id="{DBE5BFED-198D-5DBF-8416-9826E5DE7ECA}"/>
              </a:ext>
            </a:extLst>
          </p:cNvPr>
          <p:cNvSpPr/>
          <p:nvPr userDrawn="1"/>
        </p:nvSpPr>
        <p:spPr>
          <a:xfrm>
            <a:off x="7919493" y="2618933"/>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3</a:t>
            </a:r>
          </a:p>
        </p:txBody>
      </p:sp>
      <p:sp>
        <p:nvSpPr>
          <p:cNvPr id="26" name="Oval 25">
            <a:extLst>
              <a:ext uri="{FF2B5EF4-FFF2-40B4-BE49-F238E27FC236}">
                <a16:creationId xmlns:a16="http://schemas.microsoft.com/office/drawing/2014/main" id="{2C3F2B0B-8FF5-D2E6-496E-91E8640DCCEF}"/>
              </a:ext>
            </a:extLst>
          </p:cNvPr>
          <p:cNvSpPr/>
          <p:nvPr userDrawn="1"/>
        </p:nvSpPr>
        <p:spPr>
          <a:xfrm>
            <a:off x="1027656" y="3897485"/>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4</a:t>
            </a:r>
          </a:p>
        </p:txBody>
      </p:sp>
      <p:sp>
        <p:nvSpPr>
          <p:cNvPr id="27" name="Oval 26">
            <a:extLst>
              <a:ext uri="{FF2B5EF4-FFF2-40B4-BE49-F238E27FC236}">
                <a16:creationId xmlns:a16="http://schemas.microsoft.com/office/drawing/2014/main" id="{F0823183-CF3E-F5DF-6ECF-A36523C464C3}"/>
              </a:ext>
            </a:extLst>
          </p:cNvPr>
          <p:cNvSpPr/>
          <p:nvPr userDrawn="1"/>
        </p:nvSpPr>
        <p:spPr>
          <a:xfrm>
            <a:off x="1973366" y="3897485"/>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5</a:t>
            </a:r>
          </a:p>
        </p:txBody>
      </p:sp>
      <p:sp>
        <p:nvSpPr>
          <p:cNvPr id="28" name="Oval 27">
            <a:extLst>
              <a:ext uri="{FF2B5EF4-FFF2-40B4-BE49-F238E27FC236}">
                <a16:creationId xmlns:a16="http://schemas.microsoft.com/office/drawing/2014/main" id="{C204665E-4EFE-DA32-957A-99B84958C500}"/>
              </a:ext>
            </a:extLst>
          </p:cNvPr>
          <p:cNvSpPr/>
          <p:nvPr userDrawn="1"/>
        </p:nvSpPr>
        <p:spPr>
          <a:xfrm>
            <a:off x="5118522" y="3897485"/>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6</a:t>
            </a:r>
          </a:p>
        </p:txBody>
      </p:sp>
      <p:sp>
        <p:nvSpPr>
          <p:cNvPr id="29" name="Oval 28">
            <a:extLst>
              <a:ext uri="{FF2B5EF4-FFF2-40B4-BE49-F238E27FC236}">
                <a16:creationId xmlns:a16="http://schemas.microsoft.com/office/drawing/2014/main" id="{2B9A4F9E-89ED-7D47-393B-5B8F51270691}"/>
              </a:ext>
            </a:extLst>
          </p:cNvPr>
          <p:cNvSpPr/>
          <p:nvPr userDrawn="1"/>
        </p:nvSpPr>
        <p:spPr>
          <a:xfrm>
            <a:off x="6526290" y="3897485"/>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7</a:t>
            </a:r>
          </a:p>
        </p:txBody>
      </p:sp>
      <p:sp>
        <p:nvSpPr>
          <p:cNvPr id="30" name="Oval 29">
            <a:extLst>
              <a:ext uri="{FF2B5EF4-FFF2-40B4-BE49-F238E27FC236}">
                <a16:creationId xmlns:a16="http://schemas.microsoft.com/office/drawing/2014/main" id="{90E4765F-3BFD-A0A0-6802-A0545F24E075}"/>
              </a:ext>
            </a:extLst>
          </p:cNvPr>
          <p:cNvSpPr/>
          <p:nvPr userDrawn="1"/>
        </p:nvSpPr>
        <p:spPr>
          <a:xfrm>
            <a:off x="8036069" y="3897485"/>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8</a:t>
            </a:r>
          </a:p>
        </p:txBody>
      </p:sp>
      <p:sp>
        <p:nvSpPr>
          <p:cNvPr id="31" name="Oval 30">
            <a:extLst>
              <a:ext uri="{FF2B5EF4-FFF2-40B4-BE49-F238E27FC236}">
                <a16:creationId xmlns:a16="http://schemas.microsoft.com/office/drawing/2014/main" id="{36B84856-1E6D-219E-8E99-7911DE2396FD}"/>
              </a:ext>
            </a:extLst>
          </p:cNvPr>
          <p:cNvSpPr/>
          <p:nvPr userDrawn="1"/>
        </p:nvSpPr>
        <p:spPr>
          <a:xfrm>
            <a:off x="2370573" y="5206709"/>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9</a:t>
            </a:r>
          </a:p>
        </p:txBody>
      </p:sp>
      <p:sp>
        <p:nvSpPr>
          <p:cNvPr id="32" name="Oval 31">
            <a:extLst>
              <a:ext uri="{FF2B5EF4-FFF2-40B4-BE49-F238E27FC236}">
                <a16:creationId xmlns:a16="http://schemas.microsoft.com/office/drawing/2014/main" id="{E4D0A227-B66F-44F8-27A0-910EA8DFF0B6}"/>
              </a:ext>
            </a:extLst>
          </p:cNvPr>
          <p:cNvSpPr/>
          <p:nvPr userDrawn="1"/>
        </p:nvSpPr>
        <p:spPr>
          <a:xfrm>
            <a:off x="3475291" y="5206709"/>
            <a:ext cx="226142"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10</a:t>
            </a:r>
          </a:p>
        </p:txBody>
      </p:sp>
      <p:sp>
        <p:nvSpPr>
          <p:cNvPr id="33" name="Oval 32">
            <a:extLst>
              <a:ext uri="{FF2B5EF4-FFF2-40B4-BE49-F238E27FC236}">
                <a16:creationId xmlns:a16="http://schemas.microsoft.com/office/drawing/2014/main" id="{4FF03655-78A0-70A3-E842-8C8AB7484200}"/>
              </a:ext>
            </a:extLst>
          </p:cNvPr>
          <p:cNvSpPr/>
          <p:nvPr userDrawn="1"/>
        </p:nvSpPr>
        <p:spPr>
          <a:xfrm>
            <a:off x="6512896" y="5206709"/>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11</a:t>
            </a:r>
          </a:p>
        </p:txBody>
      </p:sp>
      <p:sp>
        <p:nvSpPr>
          <p:cNvPr id="34" name="Oval 33">
            <a:extLst>
              <a:ext uri="{FF2B5EF4-FFF2-40B4-BE49-F238E27FC236}">
                <a16:creationId xmlns:a16="http://schemas.microsoft.com/office/drawing/2014/main" id="{713D7E2B-9B79-0109-E180-8315411D03BE}"/>
              </a:ext>
            </a:extLst>
          </p:cNvPr>
          <p:cNvSpPr/>
          <p:nvPr userDrawn="1"/>
        </p:nvSpPr>
        <p:spPr>
          <a:xfrm>
            <a:off x="7839053" y="5206709"/>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12</a:t>
            </a:r>
          </a:p>
        </p:txBody>
      </p:sp>
      <p:sp>
        <p:nvSpPr>
          <p:cNvPr id="35" name="Oval 34">
            <a:extLst>
              <a:ext uri="{FF2B5EF4-FFF2-40B4-BE49-F238E27FC236}">
                <a16:creationId xmlns:a16="http://schemas.microsoft.com/office/drawing/2014/main" id="{4079B2D9-3E35-F37D-EC26-78CEDF332EEC}"/>
              </a:ext>
            </a:extLst>
          </p:cNvPr>
          <p:cNvSpPr/>
          <p:nvPr userDrawn="1"/>
        </p:nvSpPr>
        <p:spPr>
          <a:xfrm>
            <a:off x="9580060" y="5206709"/>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13</a:t>
            </a:r>
          </a:p>
        </p:txBody>
      </p:sp>
      <p:grpSp>
        <p:nvGrpSpPr>
          <p:cNvPr id="36" name="Gruppieren 35">
            <a:extLst>
              <a:ext uri="{FF2B5EF4-FFF2-40B4-BE49-F238E27FC236}">
                <a16:creationId xmlns:a16="http://schemas.microsoft.com/office/drawing/2014/main" id="{EBCE2A30-5AFD-AD2C-A6C7-280727E50E6B}"/>
              </a:ext>
            </a:extLst>
          </p:cNvPr>
          <p:cNvGrpSpPr/>
          <p:nvPr userDrawn="1"/>
        </p:nvGrpSpPr>
        <p:grpSpPr>
          <a:xfrm>
            <a:off x="742950" y="368301"/>
            <a:ext cx="1080000" cy="1080000"/>
            <a:chOff x="742950" y="368301"/>
            <a:chExt cx="1080000" cy="1080000"/>
          </a:xfrm>
        </p:grpSpPr>
        <p:sp>
          <p:nvSpPr>
            <p:cNvPr id="37" name="Oval 36">
              <a:extLst>
                <a:ext uri="{FF2B5EF4-FFF2-40B4-BE49-F238E27FC236}">
                  <a16:creationId xmlns:a16="http://schemas.microsoft.com/office/drawing/2014/main" id="{A559AC19-FA6E-30E5-2CF3-78721988E094}"/>
                </a:ext>
              </a:extLst>
            </p:cNvPr>
            <p:cNvSpPr/>
            <p:nvPr/>
          </p:nvSpPr>
          <p:spPr>
            <a:xfrm>
              <a:off x="742950" y="368301"/>
              <a:ext cx="1080000" cy="1080000"/>
            </a:xfrm>
            <a:prstGeom prst="ellipse">
              <a:avLst/>
            </a:prstGeom>
            <a:solidFill>
              <a:srgbClr val="EA59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dirty="0">
                <a:latin typeface="Arial" panose="020B0604020202020204" pitchFamily="34" charset="0"/>
                <a:cs typeface="Arial" panose="020B0604020202020204" pitchFamily="34" charset="0"/>
              </a:endParaRPr>
            </a:p>
          </p:txBody>
        </p:sp>
        <p:grpSp>
          <p:nvGrpSpPr>
            <p:cNvPr id="38" name="Grafik 27">
              <a:extLst>
                <a:ext uri="{FF2B5EF4-FFF2-40B4-BE49-F238E27FC236}">
                  <a16:creationId xmlns:a16="http://schemas.microsoft.com/office/drawing/2014/main" id="{C0CA634E-5C6F-57C0-04F6-72D93BE80A01}"/>
                </a:ext>
              </a:extLst>
            </p:cNvPr>
            <p:cNvGrpSpPr/>
            <p:nvPr/>
          </p:nvGrpSpPr>
          <p:grpSpPr>
            <a:xfrm>
              <a:off x="917531" y="691460"/>
              <a:ext cx="343096" cy="452263"/>
              <a:chOff x="1961369" y="668054"/>
              <a:chExt cx="387083" cy="510246"/>
            </a:xfrm>
          </p:grpSpPr>
          <p:sp>
            <p:nvSpPr>
              <p:cNvPr id="54" name="Freihandform 53">
                <a:extLst>
                  <a:ext uri="{FF2B5EF4-FFF2-40B4-BE49-F238E27FC236}">
                    <a16:creationId xmlns:a16="http://schemas.microsoft.com/office/drawing/2014/main" id="{4D39E25A-71DC-5F41-BCEC-668E1E68CC87}"/>
                  </a:ext>
                </a:extLst>
              </p:cNvPr>
              <p:cNvSpPr/>
              <p:nvPr/>
            </p:nvSpPr>
            <p:spPr>
              <a:xfrm>
                <a:off x="1961369" y="668054"/>
                <a:ext cx="387083" cy="510246"/>
              </a:xfrm>
              <a:custGeom>
                <a:avLst/>
                <a:gdLst>
                  <a:gd name="connsiteX0" fmla="*/ 346178 w 387083"/>
                  <a:gd name="connsiteY0" fmla="*/ 401391 h 510246"/>
                  <a:gd name="connsiteX1" fmla="*/ 322248 w 387083"/>
                  <a:gd name="connsiteY1" fmla="*/ 367862 h 510246"/>
                  <a:gd name="connsiteX2" fmla="*/ 303298 w 387083"/>
                  <a:gd name="connsiteY2" fmla="*/ 358387 h 510246"/>
                  <a:gd name="connsiteX3" fmla="*/ 295858 w 387083"/>
                  <a:gd name="connsiteY3" fmla="*/ 360906 h 510246"/>
                  <a:gd name="connsiteX4" fmla="*/ 286310 w 387083"/>
                  <a:gd name="connsiteY4" fmla="*/ 357392 h 510246"/>
                  <a:gd name="connsiteX5" fmla="*/ 387083 w 387083"/>
                  <a:gd name="connsiteY5" fmla="*/ 307907 h 510246"/>
                  <a:gd name="connsiteX6" fmla="*/ 334299 w 387083"/>
                  <a:gd name="connsiteY6" fmla="*/ 79176 h 510246"/>
                  <a:gd name="connsiteX7" fmla="*/ 193542 w 387083"/>
                  <a:gd name="connsiteY7" fmla="*/ 0 h 510246"/>
                  <a:gd name="connsiteX8" fmla="*/ 52784 w 387083"/>
                  <a:gd name="connsiteY8" fmla="*/ 79176 h 510246"/>
                  <a:gd name="connsiteX9" fmla="*/ 0 w 387083"/>
                  <a:gd name="connsiteY9" fmla="*/ 307907 h 510246"/>
                  <a:gd name="connsiteX10" fmla="*/ 100775 w 387083"/>
                  <a:gd name="connsiteY10" fmla="*/ 357391 h 510246"/>
                  <a:gd name="connsiteX11" fmla="*/ 91227 w 387083"/>
                  <a:gd name="connsiteY11" fmla="*/ 360904 h 510246"/>
                  <a:gd name="connsiteX12" fmla="*/ 83813 w 387083"/>
                  <a:gd name="connsiteY12" fmla="*/ 358372 h 510246"/>
                  <a:gd name="connsiteX13" fmla="*/ 66533 w 387083"/>
                  <a:gd name="connsiteY13" fmla="*/ 367012 h 510246"/>
                  <a:gd name="connsiteX14" fmla="*/ 40907 w 387083"/>
                  <a:gd name="connsiteY14" fmla="*/ 401390 h 510246"/>
                  <a:gd name="connsiteX15" fmla="*/ 40480 w 387083"/>
                  <a:gd name="connsiteY15" fmla="*/ 404588 h 510246"/>
                  <a:gd name="connsiteX16" fmla="*/ 40480 w 387083"/>
                  <a:gd name="connsiteY16" fmla="*/ 404589 h 510246"/>
                  <a:gd name="connsiteX17" fmla="*/ 30376 w 387083"/>
                  <a:gd name="connsiteY17" fmla="*/ 480365 h 510246"/>
                  <a:gd name="connsiteX18" fmla="*/ 56537 w 387083"/>
                  <a:gd name="connsiteY18" fmla="*/ 510246 h 510246"/>
                  <a:gd name="connsiteX19" fmla="*/ 330547 w 387083"/>
                  <a:gd name="connsiteY19" fmla="*/ 510246 h 510246"/>
                  <a:gd name="connsiteX20" fmla="*/ 356707 w 387083"/>
                  <a:gd name="connsiteY20" fmla="*/ 480366 h 510246"/>
                  <a:gd name="connsiteX21" fmla="*/ 346178 w 387083"/>
                  <a:gd name="connsiteY21" fmla="*/ 401391 h 510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87083" h="510246">
                    <a:moveTo>
                      <a:pt x="346178" y="401391"/>
                    </a:moveTo>
                    <a:cubicBezTo>
                      <a:pt x="344251" y="386939"/>
                      <a:pt x="335289" y="374382"/>
                      <a:pt x="322248" y="367862"/>
                    </a:cubicBezTo>
                    <a:lnTo>
                      <a:pt x="303298" y="358387"/>
                    </a:lnTo>
                    <a:cubicBezTo>
                      <a:pt x="300476" y="356975"/>
                      <a:pt x="297239" y="358228"/>
                      <a:pt x="295858" y="360906"/>
                    </a:cubicBezTo>
                    <a:lnTo>
                      <a:pt x="286310" y="357392"/>
                    </a:lnTo>
                    <a:cubicBezTo>
                      <a:pt x="352143" y="339458"/>
                      <a:pt x="387083" y="307907"/>
                      <a:pt x="387083" y="307907"/>
                    </a:cubicBezTo>
                    <a:cubicBezTo>
                      <a:pt x="352444" y="240277"/>
                      <a:pt x="361791" y="137459"/>
                      <a:pt x="334299" y="79176"/>
                    </a:cubicBezTo>
                    <a:cubicBezTo>
                      <a:pt x="306807" y="20894"/>
                      <a:pt x="255123" y="0"/>
                      <a:pt x="193542" y="0"/>
                    </a:cubicBezTo>
                    <a:cubicBezTo>
                      <a:pt x="131960" y="0"/>
                      <a:pt x="80276" y="20894"/>
                      <a:pt x="52784" y="79176"/>
                    </a:cubicBezTo>
                    <a:cubicBezTo>
                      <a:pt x="25292" y="137459"/>
                      <a:pt x="34640" y="240277"/>
                      <a:pt x="0" y="307907"/>
                    </a:cubicBezTo>
                    <a:cubicBezTo>
                      <a:pt x="0" y="307907"/>
                      <a:pt x="34941" y="339457"/>
                      <a:pt x="100775" y="357391"/>
                    </a:cubicBezTo>
                    <a:lnTo>
                      <a:pt x="91227" y="360904"/>
                    </a:lnTo>
                    <a:cubicBezTo>
                      <a:pt x="89862" y="358224"/>
                      <a:pt x="86631" y="356963"/>
                      <a:pt x="83813" y="358372"/>
                    </a:cubicBezTo>
                    <a:lnTo>
                      <a:pt x="66533" y="367012"/>
                    </a:lnTo>
                    <a:cubicBezTo>
                      <a:pt x="51787" y="374385"/>
                      <a:pt x="42833" y="386939"/>
                      <a:pt x="40907" y="401390"/>
                    </a:cubicBezTo>
                    <a:lnTo>
                      <a:pt x="40480" y="404588"/>
                    </a:lnTo>
                    <a:cubicBezTo>
                      <a:pt x="40480" y="404589"/>
                      <a:pt x="40480" y="404589"/>
                      <a:pt x="40480" y="404589"/>
                    </a:cubicBezTo>
                    <a:lnTo>
                      <a:pt x="30376" y="480365"/>
                    </a:lnTo>
                    <a:cubicBezTo>
                      <a:pt x="28267" y="496188"/>
                      <a:pt x="40576" y="510246"/>
                      <a:pt x="56537" y="510246"/>
                    </a:cubicBezTo>
                    <a:lnTo>
                      <a:pt x="330547" y="510246"/>
                    </a:lnTo>
                    <a:cubicBezTo>
                      <a:pt x="346509" y="510246"/>
                      <a:pt x="358817" y="496188"/>
                      <a:pt x="356707" y="480366"/>
                    </a:cubicBezTo>
                    <a:lnTo>
                      <a:pt x="346178" y="401391"/>
                    </a:lnTo>
                    <a:close/>
                  </a:path>
                </a:pathLst>
              </a:custGeom>
              <a:solidFill>
                <a:srgbClr val="FFD7A3"/>
              </a:solidFill>
              <a:ln w="1088" cap="flat">
                <a:noFill/>
                <a:prstDash val="solid"/>
                <a:miter/>
              </a:ln>
            </p:spPr>
            <p:txBody>
              <a:bodyPr rtlCol="0" anchor="ctr"/>
              <a:lstStyle/>
              <a:p>
                <a:endParaRPr lang="en-US"/>
              </a:p>
            </p:txBody>
          </p:sp>
          <p:sp>
            <p:nvSpPr>
              <p:cNvPr id="55" name="Freihandform 54">
                <a:extLst>
                  <a:ext uri="{FF2B5EF4-FFF2-40B4-BE49-F238E27FC236}">
                    <a16:creationId xmlns:a16="http://schemas.microsoft.com/office/drawing/2014/main" id="{646C9C63-8C82-FAEE-B1AC-EA396BCCF50A}"/>
                  </a:ext>
                </a:extLst>
              </p:cNvPr>
              <p:cNvSpPr/>
              <p:nvPr/>
            </p:nvSpPr>
            <p:spPr>
              <a:xfrm>
                <a:off x="1961369" y="668054"/>
                <a:ext cx="387083" cy="369488"/>
              </a:xfrm>
              <a:custGeom>
                <a:avLst/>
                <a:gdLst>
                  <a:gd name="connsiteX0" fmla="*/ 334299 w 387083"/>
                  <a:gd name="connsiteY0" fmla="*/ 79176 h 369488"/>
                  <a:gd name="connsiteX1" fmla="*/ 193542 w 387083"/>
                  <a:gd name="connsiteY1" fmla="*/ 0 h 369488"/>
                  <a:gd name="connsiteX2" fmla="*/ 52784 w 387083"/>
                  <a:gd name="connsiteY2" fmla="*/ 79176 h 369488"/>
                  <a:gd name="connsiteX3" fmla="*/ 0 w 387083"/>
                  <a:gd name="connsiteY3" fmla="*/ 307907 h 369488"/>
                  <a:gd name="connsiteX4" fmla="*/ 193542 w 387083"/>
                  <a:gd name="connsiteY4" fmla="*/ 369488 h 369488"/>
                  <a:gd name="connsiteX5" fmla="*/ 387083 w 387083"/>
                  <a:gd name="connsiteY5" fmla="*/ 307907 h 369488"/>
                  <a:gd name="connsiteX6" fmla="*/ 334299 w 387083"/>
                  <a:gd name="connsiteY6" fmla="*/ 79176 h 36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7083" h="369488">
                    <a:moveTo>
                      <a:pt x="334299" y="79176"/>
                    </a:moveTo>
                    <a:cubicBezTo>
                      <a:pt x="306807" y="20894"/>
                      <a:pt x="255123" y="0"/>
                      <a:pt x="193542" y="0"/>
                    </a:cubicBezTo>
                    <a:cubicBezTo>
                      <a:pt x="131960" y="0"/>
                      <a:pt x="80276" y="20894"/>
                      <a:pt x="52784" y="79176"/>
                    </a:cubicBezTo>
                    <a:cubicBezTo>
                      <a:pt x="25292" y="137459"/>
                      <a:pt x="34640" y="240277"/>
                      <a:pt x="0" y="307907"/>
                    </a:cubicBezTo>
                    <a:cubicBezTo>
                      <a:pt x="0" y="307907"/>
                      <a:pt x="68179" y="369488"/>
                      <a:pt x="193542" y="369488"/>
                    </a:cubicBezTo>
                    <a:cubicBezTo>
                      <a:pt x="318904" y="369488"/>
                      <a:pt x="387083" y="307907"/>
                      <a:pt x="387083" y="307907"/>
                    </a:cubicBezTo>
                    <a:cubicBezTo>
                      <a:pt x="352444" y="240277"/>
                      <a:pt x="361791" y="137459"/>
                      <a:pt x="334299" y="79176"/>
                    </a:cubicBezTo>
                    <a:close/>
                  </a:path>
                </a:pathLst>
              </a:custGeom>
              <a:solidFill>
                <a:srgbClr val="9D6E48"/>
              </a:solidFill>
              <a:ln w="1088" cap="flat">
                <a:noFill/>
                <a:prstDash val="solid"/>
                <a:miter/>
              </a:ln>
            </p:spPr>
            <p:txBody>
              <a:bodyPr rtlCol="0" anchor="ctr"/>
              <a:lstStyle/>
              <a:p>
                <a:endParaRPr lang="en-US"/>
              </a:p>
            </p:txBody>
          </p:sp>
          <p:sp>
            <p:nvSpPr>
              <p:cNvPr id="56" name="Freihandform 55">
                <a:extLst>
                  <a:ext uri="{FF2B5EF4-FFF2-40B4-BE49-F238E27FC236}">
                    <a16:creationId xmlns:a16="http://schemas.microsoft.com/office/drawing/2014/main" id="{F0249BC8-F061-8BED-5322-7A80147E5EAF}"/>
                  </a:ext>
                </a:extLst>
              </p:cNvPr>
              <p:cNvSpPr/>
              <p:nvPr/>
            </p:nvSpPr>
            <p:spPr>
              <a:xfrm>
                <a:off x="1961369" y="668054"/>
                <a:ext cx="210187" cy="365380"/>
              </a:xfrm>
              <a:custGeom>
                <a:avLst/>
                <a:gdLst>
                  <a:gd name="connsiteX0" fmla="*/ 140758 w 210187"/>
                  <a:gd name="connsiteY0" fmla="*/ 157253 h 365380"/>
                  <a:gd name="connsiteX1" fmla="*/ 210187 w 210187"/>
                  <a:gd name="connsiteY1" fmla="*/ 605 h 365380"/>
                  <a:gd name="connsiteX2" fmla="*/ 193542 w 210187"/>
                  <a:gd name="connsiteY2" fmla="*/ 0 h 365380"/>
                  <a:gd name="connsiteX3" fmla="*/ 52784 w 210187"/>
                  <a:gd name="connsiteY3" fmla="*/ 79176 h 365380"/>
                  <a:gd name="connsiteX4" fmla="*/ 0 w 210187"/>
                  <a:gd name="connsiteY4" fmla="*/ 307907 h 365380"/>
                  <a:gd name="connsiteX5" fmla="*/ 140758 w 210187"/>
                  <a:gd name="connsiteY5" fmla="*/ 365380 h 365380"/>
                  <a:gd name="connsiteX6" fmla="*/ 140758 w 210187"/>
                  <a:gd name="connsiteY6" fmla="*/ 157253 h 365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187" h="365380">
                    <a:moveTo>
                      <a:pt x="140758" y="157253"/>
                    </a:moveTo>
                    <a:cubicBezTo>
                      <a:pt x="140758" y="95671"/>
                      <a:pt x="163750" y="38166"/>
                      <a:pt x="210187" y="605"/>
                    </a:cubicBezTo>
                    <a:cubicBezTo>
                      <a:pt x="204719" y="241"/>
                      <a:pt x="199188" y="0"/>
                      <a:pt x="193542" y="0"/>
                    </a:cubicBezTo>
                    <a:cubicBezTo>
                      <a:pt x="131960" y="0"/>
                      <a:pt x="80276" y="20894"/>
                      <a:pt x="52784" y="79176"/>
                    </a:cubicBezTo>
                    <a:cubicBezTo>
                      <a:pt x="25292" y="137459"/>
                      <a:pt x="34640" y="240277"/>
                      <a:pt x="0" y="307907"/>
                    </a:cubicBezTo>
                    <a:cubicBezTo>
                      <a:pt x="0" y="307907"/>
                      <a:pt x="49959" y="351778"/>
                      <a:pt x="140758" y="365380"/>
                    </a:cubicBezTo>
                    <a:cubicBezTo>
                      <a:pt x="140758" y="365381"/>
                      <a:pt x="140758" y="205638"/>
                      <a:pt x="140758" y="157253"/>
                    </a:cubicBezTo>
                    <a:close/>
                  </a:path>
                </a:pathLst>
              </a:custGeom>
              <a:solidFill>
                <a:srgbClr val="8D5F3D"/>
              </a:solidFill>
              <a:ln w="1088" cap="flat">
                <a:noFill/>
                <a:prstDash val="solid"/>
                <a:miter/>
              </a:ln>
            </p:spPr>
            <p:txBody>
              <a:bodyPr rtlCol="0" anchor="ctr"/>
              <a:lstStyle/>
              <a:p>
                <a:endParaRPr lang="en-US"/>
              </a:p>
            </p:txBody>
          </p:sp>
          <p:grpSp>
            <p:nvGrpSpPr>
              <p:cNvPr id="57" name="Grafik 27">
                <a:extLst>
                  <a:ext uri="{FF2B5EF4-FFF2-40B4-BE49-F238E27FC236}">
                    <a16:creationId xmlns:a16="http://schemas.microsoft.com/office/drawing/2014/main" id="{FE675B08-343C-BD0A-BE49-EB2DA953B611}"/>
                  </a:ext>
                </a:extLst>
              </p:cNvPr>
              <p:cNvGrpSpPr/>
              <p:nvPr/>
            </p:nvGrpSpPr>
            <p:grpSpPr>
              <a:xfrm>
                <a:off x="1991510" y="940771"/>
                <a:ext cx="326802" cy="237528"/>
                <a:chOff x="1991510" y="940771"/>
                <a:chExt cx="326802" cy="237528"/>
              </a:xfrm>
            </p:grpSpPr>
            <p:sp>
              <p:nvSpPr>
                <p:cNvPr id="75" name="Freihandform 74">
                  <a:extLst>
                    <a:ext uri="{FF2B5EF4-FFF2-40B4-BE49-F238E27FC236}">
                      <a16:creationId xmlns:a16="http://schemas.microsoft.com/office/drawing/2014/main" id="{937B17DB-C1C0-C3CD-AC63-1D884C3BB953}"/>
                    </a:ext>
                  </a:extLst>
                </p:cNvPr>
                <p:cNvSpPr/>
                <p:nvPr/>
              </p:nvSpPr>
              <p:spPr>
                <a:xfrm>
                  <a:off x="1991510" y="940771"/>
                  <a:ext cx="326802" cy="237528"/>
                </a:xfrm>
                <a:custGeom>
                  <a:avLst/>
                  <a:gdLst>
                    <a:gd name="connsiteX0" fmla="*/ 316463 w 326802"/>
                    <a:gd name="connsiteY0" fmla="*/ 131873 h 237528"/>
                    <a:gd name="connsiteX1" fmla="*/ 288051 w 326802"/>
                    <a:gd name="connsiteY1" fmla="*/ 96406 h 237528"/>
                    <a:gd name="connsiteX2" fmla="*/ 228216 w 326802"/>
                    <a:gd name="connsiteY2" fmla="*/ 74390 h 237528"/>
                    <a:gd name="connsiteX3" fmla="*/ 216185 w 326802"/>
                    <a:gd name="connsiteY3" fmla="*/ 57698 h 237528"/>
                    <a:gd name="connsiteX4" fmla="*/ 216185 w 326802"/>
                    <a:gd name="connsiteY4" fmla="*/ 0 h 237528"/>
                    <a:gd name="connsiteX5" fmla="*/ 110617 w 326802"/>
                    <a:gd name="connsiteY5" fmla="*/ 0 h 237528"/>
                    <a:gd name="connsiteX6" fmla="*/ 110617 w 326802"/>
                    <a:gd name="connsiteY6" fmla="*/ 57697 h 237528"/>
                    <a:gd name="connsiteX7" fmla="*/ 98587 w 326802"/>
                    <a:gd name="connsiteY7" fmla="*/ 74389 h 237528"/>
                    <a:gd name="connsiteX8" fmla="*/ 38752 w 326802"/>
                    <a:gd name="connsiteY8" fmla="*/ 96405 h 237528"/>
                    <a:gd name="connsiteX9" fmla="*/ 10340 w 326802"/>
                    <a:gd name="connsiteY9" fmla="*/ 131872 h 237528"/>
                    <a:gd name="connsiteX10" fmla="*/ 236 w 326802"/>
                    <a:gd name="connsiteY10" fmla="*/ 207648 h 237528"/>
                    <a:gd name="connsiteX11" fmla="*/ 26396 w 326802"/>
                    <a:gd name="connsiteY11" fmla="*/ 237528 h 237528"/>
                    <a:gd name="connsiteX12" fmla="*/ 300407 w 326802"/>
                    <a:gd name="connsiteY12" fmla="*/ 237528 h 237528"/>
                    <a:gd name="connsiteX13" fmla="*/ 326567 w 326802"/>
                    <a:gd name="connsiteY13" fmla="*/ 207648 h 237528"/>
                    <a:gd name="connsiteX14" fmla="*/ 316463 w 326802"/>
                    <a:gd name="connsiteY14" fmla="*/ 131873 h 23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6802" h="237528">
                      <a:moveTo>
                        <a:pt x="316463" y="131873"/>
                      </a:moveTo>
                      <a:cubicBezTo>
                        <a:pt x="314305" y="115695"/>
                        <a:pt x="303368" y="102042"/>
                        <a:pt x="288051" y="96406"/>
                      </a:cubicBezTo>
                      <a:lnTo>
                        <a:pt x="228216" y="74390"/>
                      </a:lnTo>
                      <a:cubicBezTo>
                        <a:pt x="221032" y="71995"/>
                        <a:pt x="216185" y="65272"/>
                        <a:pt x="216185" y="57698"/>
                      </a:cubicBezTo>
                      <a:lnTo>
                        <a:pt x="216185" y="0"/>
                      </a:lnTo>
                      <a:lnTo>
                        <a:pt x="110617" y="0"/>
                      </a:lnTo>
                      <a:lnTo>
                        <a:pt x="110617" y="57697"/>
                      </a:lnTo>
                      <a:cubicBezTo>
                        <a:pt x="110617" y="65271"/>
                        <a:pt x="105771" y="71994"/>
                        <a:pt x="98587" y="74389"/>
                      </a:cubicBezTo>
                      <a:lnTo>
                        <a:pt x="38752" y="96405"/>
                      </a:lnTo>
                      <a:cubicBezTo>
                        <a:pt x="23434" y="102040"/>
                        <a:pt x="12497" y="115694"/>
                        <a:pt x="10340" y="131872"/>
                      </a:cubicBezTo>
                      <a:lnTo>
                        <a:pt x="236" y="207648"/>
                      </a:lnTo>
                      <a:cubicBezTo>
                        <a:pt x="-1873" y="223470"/>
                        <a:pt x="10435" y="237528"/>
                        <a:pt x="26396" y="237528"/>
                      </a:cubicBezTo>
                      <a:lnTo>
                        <a:pt x="300407" y="237528"/>
                      </a:lnTo>
                      <a:cubicBezTo>
                        <a:pt x="316368" y="237528"/>
                        <a:pt x="328677" y="223470"/>
                        <a:pt x="326567" y="207648"/>
                      </a:cubicBezTo>
                      <a:lnTo>
                        <a:pt x="316463" y="131873"/>
                      </a:lnTo>
                      <a:close/>
                    </a:path>
                  </a:pathLst>
                </a:custGeom>
                <a:solidFill>
                  <a:srgbClr val="FFD7A3"/>
                </a:solidFill>
                <a:ln w="1088" cap="flat">
                  <a:noFill/>
                  <a:prstDash val="solid"/>
                  <a:miter/>
                </a:ln>
              </p:spPr>
              <p:txBody>
                <a:bodyPr rtlCol="0" anchor="ctr"/>
                <a:lstStyle/>
                <a:p>
                  <a:endParaRPr lang="en-US"/>
                </a:p>
              </p:txBody>
            </p:sp>
            <p:sp>
              <p:nvSpPr>
                <p:cNvPr id="76" name="Freihandform 75">
                  <a:extLst>
                    <a:ext uri="{FF2B5EF4-FFF2-40B4-BE49-F238E27FC236}">
                      <a16:creationId xmlns:a16="http://schemas.microsoft.com/office/drawing/2014/main" id="{B25C78AD-975D-3AC2-6688-7F4D13CEAC85}"/>
                    </a:ext>
                  </a:extLst>
                </p:cNvPr>
                <p:cNvSpPr/>
                <p:nvPr/>
              </p:nvSpPr>
              <p:spPr>
                <a:xfrm>
                  <a:off x="2093603" y="969363"/>
                  <a:ext cx="114091" cy="46048"/>
                </a:xfrm>
                <a:custGeom>
                  <a:avLst/>
                  <a:gdLst>
                    <a:gd name="connsiteX0" fmla="*/ 8524 w 114091"/>
                    <a:gd name="connsiteY0" fmla="*/ 29107 h 46048"/>
                    <a:gd name="connsiteX1" fmla="*/ 8473 w 114091"/>
                    <a:gd name="connsiteY1" fmla="*/ 30384 h 46048"/>
                    <a:gd name="connsiteX2" fmla="*/ 8405 w 114091"/>
                    <a:gd name="connsiteY2" fmla="*/ 31038 h 46048"/>
                    <a:gd name="connsiteX3" fmla="*/ 8342 w 114091"/>
                    <a:gd name="connsiteY3" fmla="*/ 31564 h 46048"/>
                    <a:gd name="connsiteX4" fmla="*/ 8168 w 114091"/>
                    <a:gd name="connsiteY4" fmla="*/ 32566 h 46048"/>
                    <a:gd name="connsiteX5" fmla="*/ 8164 w 114091"/>
                    <a:gd name="connsiteY5" fmla="*/ 32586 h 46048"/>
                    <a:gd name="connsiteX6" fmla="*/ 0 w 114091"/>
                    <a:gd name="connsiteY6" fmla="*/ 44175 h 46048"/>
                    <a:gd name="connsiteX7" fmla="*/ 114092 w 114091"/>
                    <a:gd name="connsiteY7" fmla="*/ 733 h 46048"/>
                    <a:gd name="connsiteX8" fmla="*/ 8524 w 114091"/>
                    <a:gd name="connsiteY8" fmla="*/ 0 h 46048"/>
                    <a:gd name="connsiteX9" fmla="*/ 8524 w 114091"/>
                    <a:gd name="connsiteY9" fmla="*/ 29107 h 46048"/>
                    <a:gd name="connsiteX10" fmla="*/ 8524 w 114091"/>
                    <a:gd name="connsiteY10" fmla="*/ 29107 h 46048"/>
                    <a:gd name="connsiteX11" fmla="*/ 8524 w 114091"/>
                    <a:gd name="connsiteY11" fmla="*/ 29107 h 4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4091" h="46048">
                      <a:moveTo>
                        <a:pt x="8524" y="29107"/>
                      </a:moveTo>
                      <a:cubicBezTo>
                        <a:pt x="8524" y="29537"/>
                        <a:pt x="8505" y="29962"/>
                        <a:pt x="8473" y="30384"/>
                      </a:cubicBezTo>
                      <a:cubicBezTo>
                        <a:pt x="8458" y="30604"/>
                        <a:pt x="8429" y="30819"/>
                        <a:pt x="8405" y="31038"/>
                      </a:cubicBezTo>
                      <a:cubicBezTo>
                        <a:pt x="8385" y="31214"/>
                        <a:pt x="8367" y="31390"/>
                        <a:pt x="8342" y="31564"/>
                      </a:cubicBezTo>
                      <a:cubicBezTo>
                        <a:pt x="8295" y="31901"/>
                        <a:pt x="8234" y="32233"/>
                        <a:pt x="8168" y="32566"/>
                      </a:cubicBezTo>
                      <a:cubicBezTo>
                        <a:pt x="8167" y="32572"/>
                        <a:pt x="8166" y="32580"/>
                        <a:pt x="8164" y="32586"/>
                      </a:cubicBezTo>
                      <a:cubicBezTo>
                        <a:pt x="7187" y="37425"/>
                        <a:pt x="4219" y="41635"/>
                        <a:pt x="0" y="44175"/>
                      </a:cubicBezTo>
                      <a:cubicBezTo>
                        <a:pt x="73594" y="56888"/>
                        <a:pt x="114092" y="733"/>
                        <a:pt x="114092" y="733"/>
                      </a:cubicBezTo>
                      <a:lnTo>
                        <a:pt x="8524" y="0"/>
                      </a:lnTo>
                      <a:lnTo>
                        <a:pt x="8524" y="29107"/>
                      </a:lnTo>
                      <a:lnTo>
                        <a:pt x="8524" y="29107"/>
                      </a:lnTo>
                      <a:lnTo>
                        <a:pt x="8524" y="29107"/>
                      </a:lnTo>
                      <a:close/>
                    </a:path>
                  </a:pathLst>
                </a:custGeom>
                <a:solidFill>
                  <a:srgbClr val="FDC88E"/>
                </a:solidFill>
                <a:ln w="1088" cap="flat">
                  <a:noFill/>
                  <a:prstDash val="solid"/>
                  <a:miter/>
                </a:ln>
              </p:spPr>
              <p:txBody>
                <a:bodyPr rtlCol="0" anchor="ctr"/>
                <a:lstStyle/>
                <a:p>
                  <a:endParaRPr lang="en-US"/>
                </a:p>
              </p:txBody>
            </p:sp>
          </p:grpSp>
          <p:sp>
            <p:nvSpPr>
              <p:cNvPr id="58" name="Freihandform 57">
                <a:extLst>
                  <a:ext uri="{FF2B5EF4-FFF2-40B4-BE49-F238E27FC236}">
                    <a16:creationId xmlns:a16="http://schemas.microsoft.com/office/drawing/2014/main" id="{F78B83FA-0E50-2BD0-02A1-BA25C59316AE}"/>
                  </a:ext>
                </a:extLst>
              </p:cNvPr>
              <p:cNvSpPr/>
              <p:nvPr/>
            </p:nvSpPr>
            <p:spPr>
              <a:xfrm>
                <a:off x="2005356" y="782419"/>
                <a:ext cx="299109" cy="202338"/>
              </a:xfrm>
              <a:custGeom>
                <a:avLst/>
                <a:gdLst>
                  <a:gd name="connsiteX0" fmla="*/ 272718 w 299109"/>
                  <a:gd name="connsiteY0" fmla="*/ 61581 h 202338"/>
                  <a:gd name="connsiteX1" fmla="*/ 272718 w 299109"/>
                  <a:gd name="connsiteY1" fmla="*/ 43987 h 202338"/>
                  <a:gd name="connsiteX2" fmla="*/ 228731 w 299109"/>
                  <a:gd name="connsiteY2" fmla="*/ 0 h 202338"/>
                  <a:gd name="connsiteX3" fmla="*/ 70379 w 299109"/>
                  <a:gd name="connsiteY3" fmla="*/ 0 h 202338"/>
                  <a:gd name="connsiteX4" fmla="*/ 26392 w 299109"/>
                  <a:gd name="connsiteY4" fmla="*/ 43987 h 202338"/>
                  <a:gd name="connsiteX5" fmla="*/ 26392 w 299109"/>
                  <a:gd name="connsiteY5" fmla="*/ 61581 h 202338"/>
                  <a:gd name="connsiteX6" fmla="*/ 0 w 299109"/>
                  <a:gd name="connsiteY6" fmla="*/ 87973 h 202338"/>
                  <a:gd name="connsiteX7" fmla="*/ 26392 w 299109"/>
                  <a:gd name="connsiteY7" fmla="*/ 114365 h 202338"/>
                  <a:gd name="connsiteX8" fmla="*/ 26392 w 299109"/>
                  <a:gd name="connsiteY8" fmla="*/ 123163 h 202338"/>
                  <a:gd name="connsiteX9" fmla="*/ 58874 w 299109"/>
                  <a:gd name="connsiteY9" fmla="*/ 171887 h 202338"/>
                  <a:gd name="connsiteX10" fmla="*/ 115717 w 299109"/>
                  <a:gd name="connsiteY10" fmla="*/ 195572 h 202338"/>
                  <a:gd name="connsiteX11" fmla="*/ 149554 w 299109"/>
                  <a:gd name="connsiteY11" fmla="*/ 202339 h 202338"/>
                  <a:gd name="connsiteX12" fmla="*/ 149554 w 299109"/>
                  <a:gd name="connsiteY12" fmla="*/ 202339 h 202338"/>
                  <a:gd name="connsiteX13" fmla="*/ 183389 w 299109"/>
                  <a:gd name="connsiteY13" fmla="*/ 195572 h 202338"/>
                  <a:gd name="connsiteX14" fmla="*/ 240236 w 299109"/>
                  <a:gd name="connsiteY14" fmla="*/ 171886 h 202338"/>
                  <a:gd name="connsiteX15" fmla="*/ 272718 w 299109"/>
                  <a:gd name="connsiteY15" fmla="*/ 123163 h 202338"/>
                  <a:gd name="connsiteX16" fmla="*/ 272718 w 299109"/>
                  <a:gd name="connsiteY16" fmla="*/ 114365 h 202338"/>
                  <a:gd name="connsiteX17" fmla="*/ 299110 w 299109"/>
                  <a:gd name="connsiteY17" fmla="*/ 87973 h 202338"/>
                  <a:gd name="connsiteX18" fmla="*/ 272718 w 299109"/>
                  <a:gd name="connsiteY18" fmla="*/ 61581 h 20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9109" h="202338">
                    <a:moveTo>
                      <a:pt x="272718" y="61581"/>
                    </a:moveTo>
                    <a:lnTo>
                      <a:pt x="272718" y="43987"/>
                    </a:lnTo>
                    <a:cubicBezTo>
                      <a:pt x="272718" y="19694"/>
                      <a:pt x="253024" y="0"/>
                      <a:pt x="228731" y="0"/>
                    </a:cubicBezTo>
                    <a:lnTo>
                      <a:pt x="70379" y="0"/>
                    </a:lnTo>
                    <a:cubicBezTo>
                      <a:pt x="46086" y="0"/>
                      <a:pt x="26392" y="19694"/>
                      <a:pt x="26392" y="43987"/>
                    </a:cubicBezTo>
                    <a:lnTo>
                      <a:pt x="26392" y="61581"/>
                    </a:lnTo>
                    <a:cubicBezTo>
                      <a:pt x="11816" y="61581"/>
                      <a:pt x="0" y="73398"/>
                      <a:pt x="0" y="87973"/>
                    </a:cubicBezTo>
                    <a:cubicBezTo>
                      <a:pt x="0" y="102550"/>
                      <a:pt x="11816" y="114365"/>
                      <a:pt x="26392" y="114365"/>
                    </a:cubicBezTo>
                    <a:lnTo>
                      <a:pt x="26392" y="123163"/>
                    </a:lnTo>
                    <a:cubicBezTo>
                      <a:pt x="26392" y="144471"/>
                      <a:pt x="39204" y="163690"/>
                      <a:pt x="58874" y="171887"/>
                    </a:cubicBezTo>
                    <a:lnTo>
                      <a:pt x="115717" y="195572"/>
                    </a:lnTo>
                    <a:cubicBezTo>
                      <a:pt x="126439" y="200040"/>
                      <a:pt x="137939" y="202339"/>
                      <a:pt x="149554" y="202339"/>
                    </a:cubicBezTo>
                    <a:lnTo>
                      <a:pt x="149554" y="202339"/>
                    </a:lnTo>
                    <a:cubicBezTo>
                      <a:pt x="161168" y="202339"/>
                      <a:pt x="172668" y="200038"/>
                      <a:pt x="183389" y="195572"/>
                    </a:cubicBezTo>
                    <a:lnTo>
                      <a:pt x="240236" y="171886"/>
                    </a:lnTo>
                    <a:cubicBezTo>
                      <a:pt x="259905" y="163691"/>
                      <a:pt x="272718" y="144472"/>
                      <a:pt x="272718" y="123163"/>
                    </a:cubicBezTo>
                    <a:lnTo>
                      <a:pt x="272718" y="114365"/>
                    </a:lnTo>
                    <a:cubicBezTo>
                      <a:pt x="287294" y="114365"/>
                      <a:pt x="299110" y="102550"/>
                      <a:pt x="299110" y="87973"/>
                    </a:cubicBezTo>
                    <a:cubicBezTo>
                      <a:pt x="299110" y="73397"/>
                      <a:pt x="287294" y="61581"/>
                      <a:pt x="272718" y="61581"/>
                    </a:cubicBezTo>
                    <a:close/>
                  </a:path>
                </a:pathLst>
              </a:custGeom>
              <a:solidFill>
                <a:srgbClr val="FFE1B2"/>
              </a:solidFill>
              <a:ln w="1088" cap="flat">
                <a:noFill/>
                <a:prstDash val="solid"/>
                <a:miter/>
              </a:ln>
            </p:spPr>
            <p:txBody>
              <a:bodyPr rtlCol="0" anchor="ctr"/>
              <a:lstStyle/>
              <a:p>
                <a:endParaRPr lang="en-US"/>
              </a:p>
            </p:txBody>
          </p:sp>
          <p:sp>
            <p:nvSpPr>
              <p:cNvPr id="59" name="Freihandform 58">
                <a:extLst>
                  <a:ext uri="{FF2B5EF4-FFF2-40B4-BE49-F238E27FC236}">
                    <a16:creationId xmlns:a16="http://schemas.microsoft.com/office/drawing/2014/main" id="{834C90F4-5050-1ED2-EDA0-7EBC9CEEAF31}"/>
                  </a:ext>
                </a:extLst>
              </p:cNvPr>
              <p:cNvSpPr/>
              <p:nvPr/>
            </p:nvSpPr>
            <p:spPr>
              <a:xfrm>
                <a:off x="2005356" y="785718"/>
                <a:ext cx="226531" cy="195295"/>
              </a:xfrm>
              <a:custGeom>
                <a:avLst/>
                <a:gdLst>
                  <a:gd name="connsiteX0" fmla="*/ 226532 w 226531"/>
                  <a:gd name="connsiteY0" fmla="*/ 22681 h 195295"/>
                  <a:gd name="connsiteX1" fmla="*/ 226532 w 226531"/>
                  <a:gd name="connsiteY1" fmla="*/ 0 h 195295"/>
                  <a:gd name="connsiteX2" fmla="*/ 53676 w 226531"/>
                  <a:gd name="connsiteY2" fmla="*/ 0 h 195295"/>
                  <a:gd name="connsiteX3" fmla="*/ 26392 w 226531"/>
                  <a:gd name="connsiteY3" fmla="*/ 40688 h 195295"/>
                  <a:gd name="connsiteX4" fmla="*/ 26392 w 226531"/>
                  <a:gd name="connsiteY4" fmla="*/ 58282 h 195295"/>
                  <a:gd name="connsiteX5" fmla="*/ 0 w 226531"/>
                  <a:gd name="connsiteY5" fmla="*/ 84674 h 195295"/>
                  <a:gd name="connsiteX6" fmla="*/ 26392 w 226531"/>
                  <a:gd name="connsiteY6" fmla="*/ 111066 h 195295"/>
                  <a:gd name="connsiteX7" fmla="*/ 26392 w 226531"/>
                  <a:gd name="connsiteY7" fmla="*/ 119864 h 195295"/>
                  <a:gd name="connsiteX8" fmla="*/ 58874 w 226531"/>
                  <a:gd name="connsiteY8" fmla="*/ 168588 h 195295"/>
                  <a:gd name="connsiteX9" fmla="*/ 115716 w 226531"/>
                  <a:gd name="connsiteY9" fmla="*/ 192273 h 195295"/>
                  <a:gd name="connsiteX10" fmla="*/ 124213 w 226531"/>
                  <a:gd name="connsiteY10" fmla="*/ 195296 h 195295"/>
                  <a:gd name="connsiteX11" fmla="*/ 72573 w 226531"/>
                  <a:gd name="connsiteY11" fmla="*/ 150350 h 195295"/>
                  <a:gd name="connsiteX12" fmla="*/ 61581 w 226531"/>
                  <a:gd name="connsiteY12" fmla="*/ 122171 h 195295"/>
                  <a:gd name="connsiteX13" fmla="*/ 61581 w 226531"/>
                  <a:gd name="connsiteY13" fmla="*/ 58159 h 195295"/>
                  <a:gd name="connsiteX14" fmla="*/ 226532 w 226531"/>
                  <a:gd name="connsiteY14" fmla="*/ 22681 h 195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6531" h="195295">
                    <a:moveTo>
                      <a:pt x="226532" y="22681"/>
                    </a:moveTo>
                    <a:lnTo>
                      <a:pt x="226532" y="0"/>
                    </a:lnTo>
                    <a:lnTo>
                      <a:pt x="53676" y="0"/>
                    </a:lnTo>
                    <a:cubicBezTo>
                      <a:pt x="37669" y="6577"/>
                      <a:pt x="26392" y="22310"/>
                      <a:pt x="26392" y="40688"/>
                    </a:cubicBezTo>
                    <a:lnTo>
                      <a:pt x="26392" y="58282"/>
                    </a:lnTo>
                    <a:cubicBezTo>
                      <a:pt x="11816" y="58282"/>
                      <a:pt x="0" y="70098"/>
                      <a:pt x="0" y="84674"/>
                    </a:cubicBezTo>
                    <a:cubicBezTo>
                      <a:pt x="0" y="99251"/>
                      <a:pt x="11816" y="111066"/>
                      <a:pt x="26392" y="111066"/>
                    </a:cubicBezTo>
                    <a:lnTo>
                      <a:pt x="26392" y="119864"/>
                    </a:lnTo>
                    <a:cubicBezTo>
                      <a:pt x="26392" y="141173"/>
                      <a:pt x="39204" y="160392"/>
                      <a:pt x="58874" y="168588"/>
                    </a:cubicBezTo>
                    <a:lnTo>
                      <a:pt x="115716" y="192273"/>
                    </a:lnTo>
                    <a:cubicBezTo>
                      <a:pt x="118498" y="193432"/>
                      <a:pt x="121337" y="194430"/>
                      <a:pt x="124213" y="195296"/>
                    </a:cubicBezTo>
                    <a:cubicBezTo>
                      <a:pt x="99092" y="176919"/>
                      <a:pt x="82371" y="160854"/>
                      <a:pt x="72573" y="150350"/>
                    </a:cubicBezTo>
                    <a:cubicBezTo>
                      <a:pt x="65445" y="142707"/>
                      <a:pt x="61581" y="132622"/>
                      <a:pt x="61581" y="122171"/>
                    </a:cubicBezTo>
                    <a:lnTo>
                      <a:pt x="61581" y="58159"/>
                    </a:lnTo>
                    <a:cubicBezTo>
                      <a:pt x="89959" y="57461"/>
                      <a:pt x="179998" y="52858"/>
                      <a:pt x="226532" y="22681"/>
                    </a:cubicBezTo>
                    <a:close/>
                  </a:path>
                </a:pathLst>
              </a:custGeom>
              <a:solidFill>
                <a:srgbClr val="FFD7A3"/>
              </a:solidFill>
              <a:ln w="1088" cap="flat">
                <a:noFill/>
                <a:prstDash val="solid"/>
                <a:miter/>
              </a:ln>
            </p:spPr>
            <p:txBody>
              <a:bodyPr rtlCol="0" anchor="ctr"/>
              <a:lstStyle/>
              <a:p>
                <a:endParaRPr lang="en-US"/>
              </a:p>
            </p:txBody>
          </p:sp>
          <p:sp>
            <p:nvSpPr>
              <p:cNvPr id="60" name="Freihandform 59">
                <a:extLst>
                  <a:ext uri="{FF2B5EF4-FFF2-40B4-BE49-F238E27FC236}">
                    <a16:creationId xmlns:a16="http://schemas.microsoft.com/office/drawing/2014/main" id="{27A7E7E1-181F-06FA-B0C9-D61A719697BD}"/>
                  </a:ext>
                </a:extLst>
              </p:cNvPr>
              <p:cNvSpPr/>
              <p:nvPr/>
            </p:nvSpPr>
            <p:spPr>
              <a:xfrm>
                <a:off x="2084532" y="852798"/>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61" name="Freihandform 60">
                <a:extLst>
                  <a:ext uri="{FF2B5EF4-FFF2-40B4-BE49-F238E27FC236}">
                    <a16:creationId xmlns:a16="http://schemas.microsoft.com/office/drawing/2014/main" id="{E5B2D6C8-6F11-A14D-B9A4-E40C249138D4}"/>
                  </a:ext>
                </a:extLst>
              </p:cNvPr>
              <p:cNvSpPr/>
              <p:nvPr/>
            </p:nvSpPr>
            <p:spPr>
              <a:xfrm>
                <a:off x="2207695" y="852798"/>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62" name="Freihandform 61">
                <a:extLst>
                  <a:ext uri="{FF2B5EF4-FFF2-40B4-BE49-F238E27FC236}">
                    <a16:creationId xmlns:a16="http://schemas.microsoft.com/office/drawing/2014/main" id="{2075E8EC-B227-C88D-9CB6-D49821DEFABA}"/>
                  </a:ext>
                </a:extLst>
              </p:cNvPr>
              <p:cNvSpPr/>
              <p:nvPr/>
            </p:nvSpPr>
            <p:spPr>
              <a:xfrm>
                <a:off x="2110922" y="914377"/>
                <a:ext cx="87975" cy="26634"/>
              </a:xfrm>
              <a:custGeom>
                <a:avLst/>
                <a:gdLst>
                  <a:gd name="connsiteX0" fmla="*/ 43988 w 87975"/>
                  <a:gd name="connsiteY0" fmla="*/ 26635 h 26634"/>
                  <a:gd name="connsiteX1" fmla="*/ 3850 w 87975"/>
                  <a:gd name="connsiteY1" fmla="*/ 16072 h 26634"/>
                  <a:gd name="connsiteX2" fmla="*/ 1527 w 87975"/>
                  <a:gd name="connsiteY2" fmla="*/ 3852 h 26634"/>
                  <a:gd name="connsiteX3" fmla="*/ 13747 w 87975"/>
                  <a:gd name="connsiteY3" fmla="*/ 1528 h 26634"/>
                  <a:gd name="connsiteX4" fmla="*/ 43988 w 87975"/>
                  <a:gd name="connsiteY4" fmla="*/ 9041 h 26634"/>
                  <a:gd name="connsiteX5" fmla="*/ 74229 w 87975"/>
                  <a:gd name="connsiteY5" fmla="*/ 1528 h 26634"/>
                  <a:gd name="connsiteX6" fmla="*/ 86450 w 87975"/>
                  <a:gd name="connsiteY6" fmla="*/ 3852 h 26634"/>
                  <a:gd name="connsiteX7" fmla="*/ 84126 w 87975"/>
                  <a:gd name="connsiteY7" fmla="*/ 16072 h 26634"/>
                  <a:gd name="connsiteX8" fmla="*/ 43988 w 87975"/>
                  <a:gd name="connsiteY8" fmla="*/ 26635 h 2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975" h="26634">
                    <a:moveTo>
                      <a:pt x="43988" y="26635"/>
                    </a:moveTo>
                    <a:cubicBezTo>
                      <a:pt x="28347" y="26635"/>
                      <a:pt x="13717" y="22786"/>
                      <a:pt x="3850" y="16072"/>
                    </a:cubicBezTo>
                    <a:cubicBezTo>
                      <a:pt x="-166" y="13341"/>
                      <a:pt x="-1211" y="7868"/>
                      <a:pt x="1527" y="3852"/>
                    </a:cubicBezTo>
                    <a:cubicBezTo>
                      <a:pt x="4254" y="-160"/>
                      <a:pt x="9731" y="-1205"/>
                      <a:pt x="13747" y="1528"/>
                    </a:cubicBezTo>
                    <a:cubicBezTo>
                      <a:pt x="20663" y="6231"/>
                      <a:pt x="31969" y="9041"/>
                      <a:pt x="43988" y="9041"/>
                    </a:cubicBezTo>
                    <a:cubicBezTo>
                      <a:pt x="56007" y="9041"/>
                      <a:pt x="67313" y="6231"/>
                      <a:pt x="74229" y="1528"/>
                    </a:cubicBezTo>
                    <a:cubicBezTo>
                      <a:pt x="78254" y="-1212"/>
                      <a:pt x="83718" y="-164"/>
                      <a:pt x="86450" y="3852"/>
                    </a:cubicBezTo>
                    <a:cubicBezTo>
                      <a:pt x="89186" y="7868"/>
                      <a:pt x="88142" y="13341"/>
                      <a:pt x="84126" y="16072"/>
                    </a:cubicBezTo>
                    <a:cubicBezTo>
                      <a:pt x="74260" y="22786"/>
                      <a:pt x="59629" y="26635"/>
                      <a:pt x="43988" y="26635"/>
                    </a:cubicBezTo>
                    <a:close/>
                  </a:path>
                </a:pathLst>
              </a:custGeom>
              <a:solidFill>
                <a:srgbClr val="E4B07B"/>
              </a:solidFill>
              <a:ln w="1088" cap="flat">
                <a:noFill/>
                <a:prstDash val="solid"/>
                <a:miter/>
              </a:ln>
            </p:spPr>
            <p:txBody>
              <a:bodyPr rtlCol="0" anchor="ctr"/>
              <a:lstStyle/>
              <a:p>
                <a:endParaRPr lang="en-US"/>
              </a:p>
            </p:txBody>
          </p:sp>
          <p:sp>
            <p:nvSpPr>
              <p:cNvPr id="63" name="Freihandform 62">
                <a:extLst>
                  <a:ext uri="{FF2B5EF4-FFF2-40B4-BE49-F238E27FC236}">
                    <a16:creationId xmlns:a16="http://schemas.microsoft.com/office/drawing/2014/main" id="{F1785FB8-EEE0-D890-C050-BC9756900C71}"/>
                  </a:ext>
                </a:extLst>
              </p:cNvPr>
              <p:cNvSpPr/>
              <p:nvPr/>
            </p:nvSpPr>
            <p:spPr>
              <a:xfrm>
                <a:off x="2043349" y="775821"/>
                <a:ext cx="194036" cy="51624"/>
              </a:xfrm>
              <a:custGeom>
                <a:avLst/>
                <a:gdLst>
                  <a:gd name="connsiteX0" fmla="*/ 5993 w 194036"/>
                  <a:gd name="connsiteY0" fmla="*/ 50585 h 51624"/>
                  <a:gd name="connsiteX1" fmla="*/ 93967 w 194036"/>
                  <a:gd name="connsiteY1" fmla="*/ 41787 h 51624"/>
                  <a:gd name="connsiteX2" fmla="*/ 111561 w 194036"/>
                  <a:gd name="connsiteY2" fmla="*/ 10997 h 51624"/>
                  <a:gd name="connsiteX3" fmla="*/ 111561 w 194036"/>
                  <a:gd name="connsiteY3" fmla="*/ 50585 h 51624"/>
                  <a:gd name="connsiteX4" fmla="*/ 194036 w 194036"/>
                  <a:gd name="connsiteY4" fmla="*/ 31532 h 51624"/>
                  <a:gd name="connsiteX5" fmla="*/ 194036 w 194036"/>
                  <a:gd name="connsiteY5" fmla="*/ 0 h 51624"/>
                  <a:gd name="connsiteX6" fmla="*/ 0 w 194036"/>
                  <a:gd name="connsiteY6" fmla="*/ 0 h 51624"/>
                  <a:gd name="connsiteX7" fmla="*/ 5993 w 194036"/>
                  <a:gd name="connsiteY7" fmla="*/ 50585 h 51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036" h="51624">
                    <a:moveTo>
                      <a:pt x="5993" y="50585"/>
                    </a:moveTo>
                    <a:cubicBezTo>
                      <a:pt x="5993" y="50585"/>
                      <a:pt x="62076" y="56083"/>
                      <a:pt x="93967" y="41787"/>
                    </a:cubicBezTo>
                    <a:cubicBezTo>
                      <a:pt x="98454" y="39776"/>
                      <a:pt x="111561" y="10997"/>
                      <a:pt x="111561" y="10997"/>
                    </a:cubicBezTo>
                    <a:lnTo>
                      <a:pt x="111561" y="50585"/>
                    </a:lnTo>
                    <a:cubicBezTo>
                      <a:pt x="111561" y="50585"/>
                      <a:pt x="152014" y="48492"/>
                      <a:pt x="194036" y="31532"/>
                    </a:cubicBezTo>
                    <a:lnTo>
                      <a:pt x="194036" y="0"/>
                    </a:lnTo>
                    <a:lnTo>
                      <a:pt x="0" y="0"/>
                    </a:lnTo>
                    <a:cubicBezTo>
                      <a:pt x="3995" y="20121"/>
                      <a:pt x="5993" y="50585"/>
                      <a:pt x="5993" y="50585"/>
                    </a:cubicBezTo>
                    <a:close/>
                  </a:path>
                </a:pathLst>
              </a:custGeom>
              <a:solidFill>
                <a:srgbClr val="9D6E48"/>
              </a:solidFill>
              <a:ln w="1088" cap="flat">
                <a:noFill/>
                <a:prstDash val="solid"/>
                <a:miter/>
              </a:ln>
            </p:spPr>
            <p:txBody>
              <a:bodyPr rtlCol="0" anchor="ctr"/>
              <a:lstStyle/>
              <a:p>
                <a:endParaRPr lang="en-US"/>
              </a:p>
            </p:txBody>
          </p:sp>
          <p:sp>
            <p:nvSpPr>
              <p:cNvPr id="64" name="Freihandform 63">
                <a:extLst>
                  <a:ext uri="{FF2B5EF4-FFF2-40B4-BE49-F238E27FC236}">
                    <a16:creationId xmlns:a16="http://schemas.microsoft.com/office/drawing/2014/main" id="{D80BF5DC-6CC5-C422-0DF6-6A2EC772647A}"/>
                  </a:ext>
                </a:extLst>
              </p:cNvPr>
              <p:cNvSpPr/>
              <p:nvPr/>
            </p:nvSpPr>
            <p:spPr>
              <a:xfrm>
                <a:off x="1991510" y="1025842"/>
                <a:ext cx="326802" cy="152456"/>
              </a:xfrm>
              <a:custGeom>
                <a:avLst/>
                <a:gdLst>
                  <a:gd name="connsiteX0" fmla="*/ 292106 w 326802"/>
                  <a:gd name="connsiteY0" fmla="*/ 10074 h 152456"/>
                  <a:gd name="connsiteX1" fmla="*/ 273157 w 326802"/>
                  <a:gd name="connsiteY1" fmla="*/ 599 h 152456"/>
                  <a:gd name="connsiteX2" fmla="*/ 265257 w 326802"/>
                  <a:gd name="connsiteY2" fmla="*/ 4296 h 152456"/>
                  <a:gd name="connsiteX3" fmla="*/ 163399 w 326802"/>
                  <a:gd name="connsiteY3" fmla="*/ 82082 h 152456"/>
                  <a:gd name="connsiteX4" fmla="*/ 61531 w 326802"/>
                  <a:gd name="connsiteY4" fmla="*/ 4262 h 152456"/>
                  <a:gd name="connsiteX5" fmla="*/ 53673 w 326802"/>
                  <a:gd name="connsiteY5" fmla="*/ 584 h 152456"/>
                  <a:gd name="connsiteX6" fmla="*/ 36393 w 326802"/>
                  <a:gd name="connsiteY6" fmla="*/ 9224 h 152456"/>
                  <a:gd name="connsiteX7" fmla="*/ 10766 w 326802"/>
                  <a:gd name="connsiteY7" fmla="*/ 43601 h 152456"/>
                  <a:gd name="connsiteX8" fmla="*/ 236 w 326802"/>
                  <a:gd name="connsiteY8" fmla="*/ 122576 h 152456"/>
                  <a:gd name="connsiteX9" fmla="*/ 26396 w 326802"/>
                  <a:gd name="connsiteY9" fmla="*/ 152456 h 152456"/>
                  <a:gd name="connsiteX10" fmla="*/ 300407 w 326802"/>
                  <a:gd name="connsiteY10" fmla="*/ 152456 h 152456"/>
                  <a:gd name="connsiteX11" fmla="*/ 326567 w 326802"/>
                  <a:gd name="connsiteY11" fmla="*/ 122576 h 152456"/>
                  <a:gd name="connsiteX12" fmla="*/ 316036 w 326802"/>
                  <a:gd name="connsiteY12" fmla="*/ 43601 h 152456"/>
                  <a:gd name="connsiteX13" fmla="*/ 292106 w 326802"/>
                  <a:gd name="connsiteY13" fmla="*/ 10074 h 152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6802" h="152456">
                    <a:moveTo>
                      <a:pt x="292106" y="10074"/>
                    </a:moveTo>
                    <a:lnTo>
                      <a:pt x="273157" y="599"/>
                    </a:lnTo>
                    <a:cubicBezTo>
                      <a:pt x="269946" y="-1007"/>
                      <a:pt x="266199" y="832"/>
                      <a:pt x="265257" y="4296"/>
                    </a:cubicBezTo>
                    <a:cubicBezTo>
                      <a:pt x="253062" y="49120"/>
                      <a:pt x="212086" y="82082"/>
                      <a:pt x="163399" y="82082"/>
                    </a:cubicBezTo>
                    <a:cubicBezTo>
                      <a:pt x="114700" y="82082"/>
                      <a:pt x="73716" y="49103"/>
                      <a:pt x="61531" y="4262"/>
                    </a:cubicBezTo>
                    <a:cubicBezTo>
                      <a:pt x="60594" y="816"/>
                      <a:pt x="56867" y="-1013"/>
                      <a:pt x="53673" y="584"/>
                    </a:cubicBezTo>
                    <a:lnTo>
                      <a:pt x="36393" y="9224"/>
                    </a:lnTo>
                    <a:cubicBezTo>
                      <a:pt x="21646" y="16597"/>
                      <a:pt x="12693" y="29151"/>
                      <a:pt x="10766" y="43601"/>
                    </a:cubicBezTo>
                    <a:lnTo>
                      <a:pt x="236" y="122576"/>
                    </a:lnTo>
                    <a:cubicBezTo>
                      <a:pt x="-1873" y="138398"/>
                      <a:pt x="10435" y="152456"/>
                      <a:pt x="26396" y="152456"/>
                    </a:cubicBezTo>
                    <a:lnTo>
                      <a:pt x="300407" y="152456"/>
                    </a:lnTo>
                    <a:cubicBezTo>
                      <a:pt x="316368" y="152456"/>
                      <a:pt x="328677" y="138398"/>
                      <a:pt x="326567" y="122576"/>
                    </a:cubicBezTo>
                    <a:lnTo>
                      <a:pt x="316036" y="43601"/>
                    </a:lnTo>
                    <a:cubicBezTo>
                      <a:pt x="314110" y="29152"/>
                      <a:pt x="305147" y="16594"/>
                      <a:pt x="292106" y="10074"/>
                    </a:cubicBezTo>
                    <a:close/>
                  </a:path>
                </a:pathLst>
              </a:custGeom>
              <a:solidFill>
                <a:srgbClr val="97CCD2"/>
              </a:solidFill>
              <a:ln w="1088" cap="flat">
                <a:noFill/>
                <a:prstDash val="solid"/>
                <a:miter/>
              </a:ln>
            </p:spPr>
            <p:txBody>
              <a:bodyPr rtlCol="0" anchor="ctr"/>
              <a:lstStyle/>
              <a:p>
                <a:endParaRPr lang="en-US"/>
              </a:p>
            </p:txBody>
          </p:sp>
          <p:sp>
            <p:nvSpPr>
              <p:cNvPr id="65" name="Freihandform 64">
                <a:extLst>
                  <a:ext uri="{FF2B5EF4-FFF2-40B4-BE49-F238E27FC236}">
                    <a16:creationId xmlns:a16="http://schemas.microsoft.com/office/drawing/2014/main" id="{1E23C8EC-9CF3-B8F5-79A4-49CAB7E8A63A}"/>
                  </a:ext>
                </a:extLst>
              </p:cNvPr>
              <p:cNvSpPr/>
              <p:nvPr/>
            </p:nvSpPr>
            <p:spPr>
              <a:xfrm>
                <a:off x="1991508" y="1056373"/>
                <a:ext cx="66631" cy="121926"/>
              </a:xfrm>
              <a:custGeom>
                <a:avLst/>
                <a:gdLst>
                  <a:gd name="connsiteX0" fmla="*/ 14775 w 66631"/>
                  <a:gd name="connsiteY0" fmla="*/ 0 h 121926"/>
                  <a:gd name="connsiteX1" fmla="*/ 10766 w 66631"/>
                  <a:gd name="connsiteY1" fmla="*/ 13072 h 121926"/>
                  <a:gd name="connsiteX2" fmla="*/ 236 w 66631"/>
                  <a:gd name="connsiteY2" fmla="*/ 92047 h 121926"/>
                  <a:gd name="connsiteX3" fmla="*/ 26397 w 66631"/>
                  <a:gd name="connsiteY3" fmla="*/ 121927 h 121926"/>
                  <a:gd name="connsiteX4" fmla="*/ 66632 w 66631"/>
                  <a:gd name="connsiteY4" fmla="*/ 121927 h 121926"/>
                  <a:gd name="connsiteX5" fmla="*/ 66632 w 66631"/>
                  <a:gd name="connsiteY5" fmla="*/ 86737 h 121926"/>
                  <a:gd name="connsiteX6" fmla="*/ 56075 w 66631"/>
                  <a:gd name="connsiteY6" fmla="*/ 55067 h 121926"/>
                  <a:gd name="connsiteX7" fmla="*/ 14775 w 66631"/>
                  <a:gd name="connsiteY7" fmla="*/ 0 h 121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631" h="121926">
                    <a:moveTo>
                      <a:pt x="14775" y="0"/>
                    </a:moveTo>
                    <a:cubicBezTo>
                      <a:pt x="12781" y="4106"/>
                      <a:pt x="11380" y="8476"/>
                      <a:pt x="10766" y="13072"/>
                    </a:cubicBezTo>
                    <a:lnTo>
                      <a:pt x="236" y="92047"/>
                    </a:lnTo>
                    <a:cubicBezTo>
                      <a:pt x="-1873" y="107869"/>
                      <a:pt x="10435" y="121927"/>
                      <a:pt x="26397" y="121927"/>
                    </a:cubicBezTo>
                    <a:lnTo>
                      <a:pt x="66632" y="121927"/>
                    </a:lnTo>
                    <a:lnTo>
                      <a:pt x="66632" y="86737"/>
                    </a:lnTo>
                    <a:cubicBezTo>
                      <a:pt x="66632" y="75316"/>
                      <a:pt x="62927" y="64204"/>
                      <a:pt x="56075" y="55067"/>
                    </a:cubicBezTo>
                    <a:lnTo>
                      <a:pt x="14775" y="0"/>
                    </a:lnTo>
                    <a:close/>
                  </a:path>
                </a:pathLst>
              </a:custGeom>
              <a:solidFill>
                <a:srgbClr val="26ABB4"/>
              </a:solidFill>
              <a:ln w="1088" cap="flat">
                <a:noFill/>
                <a:prstDash val="solid"/>
                <a:miter/>
              </a:ln>
            </p:spPr>
            <p:txBody>
              <a:bodyPr rtlCol="0" anchor="ctr"/>
              <a:lstStyle/>
              <a:p>
                <a:endParaRPr lang="en-US"/>
              </a:p>
            </p:txBody>
          </p:sp>
          <p:sp>
            <p:nvSpPr>
              <p:cNvPr id="66" name="Freihandform 65">
                <a:extLst>
                  <a:ext uri="{FF2B5EF4-FFF2-40B4-BE49-F238E27FC236}">
                    <a16:creationId xmlns:a16="http://schemas.microsoft.com/office/drawing/2014/main" id="{4C6385AA-38AB-324C-A2C8-6C377EF09FC9}"/>
                  </a:ext>
                </a:extLst>
              </p:cNvPr>
              <p:cNvSpPr/>
              <p:nvPr/>
            </p:nvSpPr>
            <p:spPr>
              <a:xfrm>
                <a:off x="2251681" y="1056373"/>
                <a:ext cx="66631" cy="121926"/>
              </a:xfrm>
              <a:custGeom>
                <a:avLst/>
                <a:gdLst>
                  <a:gd name="connsiteX0" fmla="*/ 51857 w 66631"/>
                  <a:gd name="connsiteY0" fmla="*/ 0 h 121926"/>
                  <a:gd name="connsiteX1" fmla="*/ 55865 w 66631"/>
                  <a:gd name="connsiteY1" fmla="*/ 13072 h 121926"/>
                  <a:gd name="connsiteX2" fmla="*/ 66396 w 66631"/>
                  <a:gd name="connsiteY2" fmla="*/ 92047 h 121926"/>
                  <a:gd name="connsiteX3" fmla="*/ 40235 w 66631"/>
                  <a:gd name="connsiteY3" fmla="*/ 121927 h 121926"/>
                  <a:gd name="connsiteX4" fmla="*/ 0 w 66631"/>
                  <a:gd name="connsiteY4" fmla="*/ 121927 h 121926"/>
                  <a:gd name="connsiteX5" fmla="*/ 0 w 66631"/>
                  <a:gd name="connsiteY5" fmla="*/ 86737 h 121926"/>
                  <a:gd name="connsiteX6" fmla="*/ 10557 w 66631"/>
                  <a:gd name="connsiteY6" fmla="*/ 55067 h 121926"/>
                  <a:gd name="connsiteX7" fmla="*/ 51857 w 66631"/>
                  <a:gd name="connsiteY7" fmla="*/ 0 h 121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631" h="121926">
                    <a:moveTo>
                      <a:pt x="51857" y="0"/>
                    </a:moveTo>
                    <a:cubicBezTo>
                      <a:pt x="53851" y="4106"/>
                      <a:pt x="55252" y="8476"/>
                      <a:pt x="55865" y="13072"/>
                    </a:cubicBezTo>
                    <a:lnTo>
                      <a:pt x="66396" y="92047"/>
                    </a:lnTo>
                    <a:cubicBezTo>
                      <a:pt x="68505" y="107869"/>
                      <a:pt x="56196" y="121927"/>
                      <a:pt x="40235" y="121927"/>
                    </a:cubicBezTo>
                    <a:lnTo>
                      <a:pt x="0" y="121927"/>
                    </a:lnTo>
                    <a:lnTo>
                      <a:pt x="0" y="86737"/>
                    </a:lnTo>
                    <a:cubicBezTo>
                      <a:pt x="0" y="75316"/>
                      <a:pt x="3704" y="64204"/>
                      <a:pt x="10557" y="55067"/>
                    </a:cubicBezTo>
                    <a:lnTo>
                      <a:pt x="51857" y="0"/>
                    </a:lnTo>
                    <a:close/>
                  </a:path>
                </a:pathLst>
              </a:custGeom>
              <a:solidFill>
                <a:srgbClr val="26ABB4"/>
              </a:solidFill>
              <a:ln w="1088" cap="flat">
                <a:noFill/>
                <a:prstDash val="solid"/>
                <a:miter/>
              </a:ln>
            </p:spPr>
            <p:txBody>
              <a:bodyPr rtlCol="0" anchor="ctr"/>
              <a:lstStyle/>
              <a:p>
                <a:endParaRPr lang="en-US"/>
              </a:p>
            </p:txBody>
          </p:sp>
          <p:sp>
            <p:nvSpPr>
              <p:cNvPr id="67" name="Freihandform 66">
                <a:extLst>
                  <a:ext uri="{FF2B5EF4-FFF2-40B4-BE49-F238E27FC236}">
                    <a16:creationId xmlns:a16="http://schemas.microsoft.com/office/drawing/2014/main" id="{AD5ED051-945D-33D8-4A41-104CC7DD4491}"/>
                  </a:ext>
                </a:extLst>
              </p:cNvPr>
              <p:cNvSpPr/>
              <p:nvPr/>
            </p:nvSpPr>
            <p:spPr>
              <a:xfrm>
                <a:off x="2207695" y="760589"/>
                <a:ext cx="57182" cy="42887"/>
              </a:xfrm>
              <a:custGeom>
                <a:avLst/>
                <a:gdLst>
                  <a:gd name="connsiteX0" fmla="*/ 57183 w 57182"/>
                  <a:gd name="connsiteY0" fmla="*/ 21444 h 42887"/>
                  <a:gd name="connsiteX1" fmla="*/ 21444 w 57182"/>
                  <a:gd name="connsiteY1" fmla="*/ 42887 h 42887"/>
                  <a:gd name="connsiteX2" fmla="*/ 0 w 57182"/>
                  <a:gd name="connsiteY2" fmla="*/ 21444 h 42887"/>
                  <a:gd name="connsiteX3" fmla="*/ 21444 w 57182"/>
                  <a:gd name="connsiteY3" fmla="*/ 0 h 42887"/>
                  <a:gd name="connsiteX4" fmla="*/ 57183 w 57182"/>
                  <a:gd name="connsiteY4" fmla="*/ 21444 h 42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82" h="42887">
                    <a:moveTo>
                      <a:pt x="57183" y="21444"/>
                    </a:moveTo>
                    <a:cubicBezTo>
                      <a:pt x="57183" y="33287"/>
                      <a:pt x="33287" y="42887"/>
                      <a:pt x="21444" y="42887"/>
                    </a:cubicBezTo>
                    <a:cubicBezTo>
                      <a:pt x="9600" y="42887"/>
                      <a:pt x="0" y="33287"/>
                      <a:pt x="0" y="21444"/>
                    </a:cubicBezTo>
                    <a:cubicBezTo>
                      <a:pt x="0" y="9600"/>
                      <a:pt x="9600" y="0"/>
                      <a:pt x="21444" y="0"/>
                    </a:cubicBezTo>
                    <a:cubicBezTo>
                      <a:pt x="33287" y="0"/>
                      <a:pt x="57183" y="9601"/>
                      <a:pt x="57183" y="21444"/>
                    </a:cubicBezTo>
                    <a:close/>
                  </a:path>
                </a:pathLst>
              </a:custGeom>
              <a:solidFill>
                <a:srgbClr val="26ABB4"/>
              </a:solidFill>
              <a:ln w="1088" cap="flat">
                <a:noFill/>
                <a:prstDash val="solid"/>
                <a:miter/>
              </a:ln>
            </p:spPr>
            <p:txBody>
              <a:bodyPr rtlCol="0" anchor="ctr"/>
              <a:lstStyle/>
              <a:p>
                <a:endParaRPr lang="en-US"/>
              </a:p>
            </p:txBody>
          </p:sp>
          <p:sp>
            <p:nvSpPr>
              <p:cNvPr id="68" name="Freihandform 67">
                <a:extLst>
                  <a:ext uri="{FF2B5EF4-FFF2-40B4-BE49-F238E27FC236}">
                    <a16:creationId xmlns:a16="http://schemas.microsoft.com/office/drawing/2014/main" id="{C9344959-39C5-7204-5BC7-2C1D2267003C}"/>
                  </a:ext>
                </a:extLst>
              </p:cNvPr>
              <p:cNvSpPr/>
              <p:nvPr/>
            </p:nvSpPr>
            <p:spPr>
              <a:xfrm>
                <a:off x="2264877" y="760589"/>
                <a:ext cx="57182" cy="42887"/>
              </a:xfrm>
              <a:custGeom>
                <a:avLst/>
                <a:gdLst>
                  <a:gd name="connsiteX0" fmla="*/ 0 w 57182"/>
                  <a:gd name="connsiteY0" fmla="*/ 21444 h 42887"/>
                  <a:gd name="connsiteX1" fmla="*/ 35739 w 57182"/>
                  <a:gd name="connsiteY1" fmla="*/ 0 h 42887"/>
                  <a:gd name="connsiteX2" fmla="*/ 57183 w 57182"/>
                  <a:gd name="connsiteY2" fmla="*/ 21444 h 42887"/>
                  <a:gd name="connsiteX3" fmla="*/ 35739 w 57182"/>
                  <a:gd name="connsiteY3" fmla="*/ 42887 h 42887"/>
                  <a:gd name="connsiteX4" fmla="*/ 0 w 57182"/>
                  <a:gd name="connsiteY4" fmla="*/ 21444 h 42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82" h="42887">
                    <a:moveTo>
                      <a:pt x="0" y="21444"/>
                    </a:moveTo>
                    <a:cubicBezTo>
                      <a:pt x="0" y="9600"/>
                      <a:pt x="23896" y="0"/>
                      <a:pt x="35739" y="0"/>
                    </a:cubicBezTo>
                    <a:cubicBezTo>
                      <a:pt x="47583" y="0"/>
                      <a:pt x="57183" y="9600"/>
                      <a:pt x="57183" y="21444"/>
                    </a:cubicBezTo>
                    <a:cubicBezTo>
                      <a:pt x="57183" y="33287"/>
                      <a:pt x="47583" y="42887"/>
                      <a:pt x="35739" y="42887"/>
                    </a:cubicBezTo>
                    <a:cubicBezTo>
                      <a:pt x="23896" y="42887"/>
                      <a:pt x="0" y="33287"/>
                      <a:pt x="0" y="21444"/>
                    </a:cubicBezTo>
                    <a:close/>
                  </a:path>
                </a:pathLst>
              </a:custGeom>
              <a:solidFill>
                <a:srgbClr val="26ABB4"/>
              </a:solidFill>
              <a:ln w="1088" cap="flat">
                <a:noFill/>
                <a:prstDash val="solid"/>
                <a:miter/>
              </a:ln>
            </p:spPr>
            <p:txBody>
              <a:bodyPr rtlCol="0" anchor="ctr"/>
              <a:lstStyle/>
              <a:p>
                <a:endParaRPr lang="en-US"/>
              </a:p>
            </p:txBody>
          </p:sp>
          <p:sp>
            <p:nvSpPr>
              <p:cNvPr id="69" name="Freihandform 68">
                <a:extLst>
                  <a:ext uri="{FF2B5EF4-FFF2-40B4-BE49-F238E27FC236}">
                    <a16:creationId xmlns:a16="http://schemas.microsoft.com/office/drawing/2014/main" id="{25D5BD2F-92FE-E1EE-85F5-64F04CDBF611}"/>
                  </a:ext>
                </a:extLst>
              </p:cNvPr>
              <p:cNvSpPr/>
              <p:nvPr/>
            </p:nvSpPr>
            <p:spPr>
              <a:xfrm>
                <a:off x="2225560" y="780748"/>
                <a:ext cx="45782" cy="53683"/>
              </a:xfrm>
              <a:custGeom>
                <a:avLst/>
                <a:gdLst>
                  <a:gd name="connsiteX0" fmla="*/ 39317 w 45782"/>
                  <a:gd name="connsiteY0" fmla="*/ 1285 h 53683"/>
                  <a:gd name="connsiteX1" fmla="*/ 40018 w 45782"/>
                  <a:gd name="connsiteY1" fmla="*/ 42958 h 53683"/>
                  <a:gd name="connsiteX2" fmla="*/ 10725 w 45782"/>
                  <a:gd name="connsiteY2" fmla="*/ 50807 h 53683"/>
                  <a:gd name="connsiteX3" fmla="*/ 2876 w 45782"/>
                  <a:gd name="connsiteY3" fmla="*/ 21514 h 53683"/>
                  <a:gd name="connsiteX4" fmla="*/ 39317 w 45782"/>
                  <a:gd name="connsiteY4" fmla="*/ 1285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2" h="53683">
                    <a:moveTo>
                      <a:pt x="39317" y="1285"/>
                    </a:moveTo>
                    <a:cubicBezTo>
                      <a:pt x="49573" y="7207"/>
                      <a:pt x="45939" y="32701"/>
                      <a:pt x="40018" y="42958"/>
                    </a:cubicBezTo>
                    <a:cubicBezTo>
                      <a:pt x="34097" y="53214"/>
                      <a:pt x="20982" y="56728"/>
                      <a:pt x="10725" y="50807"/>
                    </a:cubicBezTo>
                    <a:cubicBezTo>
                      <a:pt x="469" y="44887"/>
                      <a:pt x="-3045" y="31771"/>
                      <a:pt x="2876" y="21514"/>
                    </a:cubicBezTo>
                    <a:cubicBezTo>
                      <a:pt x="8799" y="11258"/>
                      <a:pt x="29061" y="-4637"/>
                      <a:pt x="39317" y="1285"/>
                    </a:cubicBezTo>
                    <a:close/>
                  </a:path>
                </a:pathLst>
              </a:custGeom>
              <a:solidFill>
                <a:srgbClr val="D0E8EA"/>
              </a:solidFill>
              <a:ln w="1088" cap="flat">
                <a:noFill/>
                <a:prstDash val="solid"/>
                <a:miter/>
              </a:ln>
            </p:spPr>
            <p:txBody>
              <a:bodyPr rtlCol="0" anchor="ctr"/>
              <a:lstStyle/>
              <a:p>
                <a:endParaRPr lang="en-US"/>
              </a:p>
            </p:txBody>
          </p:sp>
          <p:sp>
            <p:nvSpPr>
              <p:cNvPr id="70" name="Freihandform 69">
                <a:extLst>
                  <a:ext uri="{FF2B5EF4-FFF2-40B4-BE49-F238E27FC236}">
                    <a16:creationId xmlns:a16="http://schemas.microsoft.com/office/drawing/2014/main" id="{41428D03-4FAF-C2DB-72C0-AD6A7631EF12}"/>
                  </a:ext>
                </a:extLst>
              </p:cNvPr>
              <p:cNvSpPr/>
              <p:nvPr/>
            </p:nvSpPr>
            <p:spPr>
              <a:xfrm>
                <a:off x="2258411" y="729635"/>
                <a:ext cx="45783" cy="53683"/>
              </a:xfrm>
              <a:custGeom>
                <a:avLst/>
                <a:gdLst>
                  <a:gd name="connsiteX0" fmla="*/ 6466 w 45783"/>
                  <a:gd name="connsiteY0" fmla="*/ 52398 h 53683"/>
                  <a:gd name="connsiteX1" fmla="*/ 5765 w 45783"/>
                  <a:gd name="connsiteY1" fmla="*/ 10725 h 53683"/>
                  <a:gd name="connsiteX2" fmla="*/ 35058 w 45783"/>
                  <a:gd name="connsiteY2" fmla="*/ 2876 h 53683"/>
                  <a:gd name="connsiteX3" fmla="*/ 42908 w 45783"/>
                  <a:gd name="connsiteY3" fmla="*/ 32169 h 53683"/>
                  <a:gd name="connsiteX4" fmla="*/ 6466 w 45783"/>
                  <a:gd name="connsiteY4" fmla="*/ 52398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3" h="53683">
                    <a:moveTo>
                      <a:pt x="6466" y="52398"/>
                    </a:moveTo>
                    <a:cubicBezTo>
                      <a:pt x="-3791" y="46477"/>
                      <a:pt x="-156" y="20982"/>
                      <a:pt x="5765" y="10725"/>
                    </a:cubicBezTo>
                    <a:cubicBezTo>
                      <a:pt x="11687" y="469"/>
                      <a:pt x="24802" y="-3045"/>
                      <a:pt x="35058" y="2876"/>
                    </a:cubicBezTo>
                    <a:cubicBezTo>
                      <a:pt x="45315" y="8797"/>
                      <a:pt x="48828" y="21912"/>
                      <a:pt x="42908" y="32169"/>
                    </a:cubicBezTo>
                    <a:cubicBezTo>
                      <a:pt x="36985" y="42426"/>
                      <a:pt x="16723" y="58320"/>
                      <a:pt x="6466" y="52398"/>
                    </a:cubicBezTo>
                    <a:close/>
                  </a:path>
                </a:pathLst>
              </a:custGeom>
              <a:solidFill>
                <a:srgbClr val="D0E8EA"/>
              </a:solidFill>
              <a:ln w="1088" cap="flat">
                <a:noFill/>
                <a:prstDash val="solid"/>
                <a:miter/>
              </a:ln>
            </p:spPr>
            <p:txBody>
              <a:bodyPr rtlCol="0" anchor="ctr"/>
              <a:lstStyle/>
              <a:p>
                <a:endParaRPr lang="en-US"/>
              </a:p>
            </p:txBody>
          </p:sp>
          <p:sp>
            <p:nvSpPr>
              <p:cNvPr id="71" name="Freihandform 70">
                <a:extLst>
                  <a:ext uri="{FF2B5EF4-FFF2-40B4-BE49-F238E27FC236}">
                    <a16:creationId xmlns:a16="http://schemas.microsoft.com/office/drawing/2014/main" id="{BD1E392A-DBC3-F42A-4AD2-02F068C517A7}"/>
                  </a:ext>
                </a:extLst>
              </p:cNvPr>
              <p:cNvSpPr/>
              <p:nvPr/>
            </p:nvSpPr>
            <p:spPr>
              <a:xfrm>
                <a:off x="2258411" y="780748"/>
                <a:ext cx="45783" cy="53683"/>
              </a:xfrm>
              <a:custGeom>
                <a:avLst/>
                <a:gdLst>
                  <a:gd name="connsiteX0" fmla="*/ 6466 w 45783"/>
                  <a:gd name="connsiteY0" fmla="*/ 1285 h 53683"/>
                  <a:gd name="connsiteX1" fmla="*/ 5765 w 45783"/>
                  <a:gd name="connsiteY1" fmla="*/ 42958 h 53683"/>
                  <a:gd name="connsiteX2" fmla="*/ 35058 w 45783"/>
                  <a:gd name="connsiteY2" fmla="*/ 50807 h 53683"/>
                  <a:gd name="connsiteX3" fmla="*/ 42908 w 45783"/>
                  <a:gd name="connsiteY3" fmla="*/ 21514 h 53683"/>
                  <a:gd name="connsiteX4" fmla="*/ 6466 w 45783"/>
                  <a:gd name="connsiteY4" fmla="*/ 1285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3" h="53683">
                    <a:moveTo>
                      <a:pt x="6466" y="1285"/>
                    </a:moveTo>
                    <a:cubicBezTo>
                      <a:pt x="-3791" y="7207"/>
                      <a:pt x="-156" y="32701"/>
                      <a:pt x="5765" y="42958"/>
                    </a:cubicBezTo>
                    <a:cubicBezTo>
                      <a:pt x="11687" y="53214"/>
                      <a:pt x="24802" y="56728"/>
                      <a:pt x="35058" y="50807"/>
                    </a:cubicBezTo>
                    <a:cubicBezTo>
                      <a:pt x="45315" y="44887"/>
                      <a:pt x="48828" y="31771"/>
                      <a:pt x="42908" y="21514"/>
                    </a:cubicBezTo>
                    <a:cubicBezTo>
                      <a:pt x="36985" y="11258"/>
                      <a:pt x="16723" y="-4637"/>
                      <a:pt x="6466" y="1285"/>
                    </a:cubicBezTo>
                    <a:close/>
                  </a:path>
                </a:pathLst>
              </a:custGeom>
              <a:solidFill>
                <a:srgbClr val="97CCD2"/>
              </a:solidFill>
              <a:ln w="1088" cap="flat">
                <a:noFill/>
                <a:prstDash val="solid"/>
                <a:miter/>
              </a:ln>
            </p:spPr>
            <p:txBody>
              <a:bodyPr rtlCol="0" anchor="ctr"/>
              <a:lstStyle/>
              <a:p>
                <a:endParaRPr lang="en-US"/>
              </a:p>
            </p:txBody>
          </p:sp>
          <p:sp>
            <p:nvSpPr>
              <p:cNvPr id="72" name="Freihandform 71">
                <a:extLst>
                  <a:ext uri="{FF2B5EF4-FFF2-40B4-BE49-F238E27FC236}">
                    <a16:creationId xmlns:a16="http://schemas.microsoft.com/office/drawing/2014/main" id="{C57AA69B-31FC-0F0D-2D00-B18F34EFFF08}"/>
                  </a:ext>
                </a:extLst>
              </p:cNvPr>
              <p:cNvSpPr/>
              <p:nvPr/>
            </p:nvSpPr>
            <p:spPr>
              <a:xfrm>
                <a:off x="2225560" y="729635"/>
                <a:ext cx="45782" cy="53683"/>
              </a:xfrm>
              <a:custGeom>
                <a:avLst/>
                <a:gdLst>
                  <a:gd name="connsiteX0" fmla="*/ 39317 w 45782"/>
                  <a:gd name="connsiteY0" fmla="*/ 52398 h 53683"/>
                  <a:gd name="connsiteX1" fmla="*/ 40018 w 45782"/>
                  <a:gd name="connsiteY1" fmla="*/ 10725 h 53683"/>
                  <a:gd name="connsiteX2" fmla="*/ 10725 w 45782"/>
                  <a:gd name="connsiteY2" fmla="*/ 2876 h 53683"/>
                  <a:gd name="connsiteX3" fmla="*/ 2876 w 45782"/>
                  <a:gd name="connsiteY3" fmla="*/ 32169 h 53683"/>
                  <a:gd name="connsiteX4" fmla="*/ 39317 w 45782"/>
                  <a:gd name="connsiteY4" fmla="*/ 52398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2" h="53683">
                    <a:moveTo>
                      <a:pt x="39317" y="52398"/>
                    </a:moveTo>
                    <a:cubicBezTo>
                      <a:pt x="49573" y="46477"/>
                      <a:pt x="45939" y="20982"/>
                      <a:pt x="40018" y="10725"/>
                    </a:cubicBezTo>
                    <a:cubicBezTo>
                      <a:pt x="34097" y="469"/>
                      <a:pt x="20982" y="-3045"/>
                      <a:pt x="10725" y="2876"/>
                    </a:cubicBezTo>
                    <a:cubicBezTo>
                      <a:pt x="469" y="8797"/>
                      <a:pt x="-3045" y="21912"/>
                      <a:pt x="2876" y="32169"/>
                    </a:cubicBezTo>
                    <a:cubicBezTo>
                      <a:pt x="8799" y="42426"/>
                      <a:pt x="29061" y="58320"/>
                      <a:pt x="39317" y="52398"/>
                    </a:cubicBezTo>
                    <a:close/>
                  </a:path>
                </a:pathLst>
              </a:custGeom>
              <a:solidFill>
                <a:srgbClr val="97CCD2"/>
              </a:solidFill>
              <a:ln w="1088" cap="flat">
                <a:noFill/>
                <a:prstDash val="solid"/>
                <a:miter/>
              </a:ln>
            </p:spPr>
            <p:txBody>
              <a:bodyPr rtlCol="0" anchor="ctr"/>
              <a:lstStyle/>
              <a:p>
                <a:endParaRPr lang="en-US"/>
              </a:p>
            </p:txBody>
          </p:sp>
          <p:sp>
            <p:nvSpPr>
              <p:cNvPr id="73" name="Freihandform 72">
                <a:extLst>
                  <a:ext uri="{FF2B5EF4-FFF2-40B4-BE49-F238E27FC236}">
                    <a16:creationId xmlns:a16="http://schemas.microsoft.com/office/drawing/2014/main" id="{585D67C6-8C7E-AB5E-3D36-ED8041584E50}"/>
                  </a:ext>
                </a:extLst>
              </p:cNvPr>
              <p:cNvSpPr/>
              <p:nvPr/>
            </p:nvSpPr>
            <p:spPr>
              <a:xfrm>
                <a:off x="2250582" y="767737"/>
                <a:ext cx="28591" cy="28591"/>
              </a:xfrm>
              <a:custGeom>
                <a:avLst/>
                <a:gdLst>
                  <a:gd name="connsiteX0" fmla="*/ 28591 w 28591"/>
                  <a:gd name="connsiteY0" fmla="*/ 14296 h 28591"/>
                  <a:gd name="connsiteX1" fmla="*/ 14296 w 28591"/>
                  <a:gd name="connsiteY1" fmla="*/ 28591 h 28591"/>
                  <a:gd name="connsiteX2" fmla="*/ 0 w 28591"/>
                  <a:gd name="connsiteY2" fmla="*/ 14296 h 28591"/>
                  <a:gd name="connsiteX3" fmla="*/ 14296 w 28591"/>
                  <a:gd name="connsiteY3" fmla="*/ 0 h 28591"/>
                  <a:gd name="connsiteX4" fmla="*/ 28591 w 28591"/>
                  <a:gd name="connsiteY4" fmla="*/ 14296 h 28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91" h="28591">
                    <a:moveTo>
                      <a:pt x="28591" y="14296"/>
                    </a:moveTo>
                    <a:cubicBezTo>
                      <a:pt x="28591" y="22191"/>
                      <a:pt x="22191" y="28591"/>
                      <a:pt x="14296" y="28591"/>
                    </a:cubicBezTo>
                    <a:cubicBezTo>
                      <a:pt x="6400" y="28591"/>
                      <a:pt x="0" y="22191"/>
                      <a:pt x="0" y="14296"/>
                    </a:cubicBezTo>
                    <a:cubicBezTo>
                      <a:pt x="0" y="6400"/>
                      <a:pt x="6400" y="0"/>
                      <a:pt x="14296" y="0"/>
                    </a:cubicBezTo>
                    <a:cubicBezTo>
                      <a:pt x="22191" y="0"/>
                      <a:pt x="28591" y="6400"/>
                      <a:pt x="28591" y="14296"/>
                    </a:cubicBezTo>
                    <a:close/>
                  </a:path>
                </a:pathLst>
              </a:custGeom>
              <a:solidFill>
                <a:srgbClr val="FFFFFF"/>
              </a:solidFill>
              <a:ln w="1088" cap="flat">
                <a:noFill/>
                <a:prstDash val="solid"/>
                <a:miter/>
              </a:ln>
            </p:spPr>
            <p:txBody>
              <a:bodyPr rtlCol="0" anchor="ctr"/>
              <a:lstStyle/>
              <a:p>
                <a:endParaRPr lang="en-US"/>
              </a:p>
            </p:txBody>
          </p:sp>
          <p:sp>
            <p:nvSpPr>
              <p:cNvPr id="74" name="Freihandform 73">
                <a:extLst>
                  <a:ext uri="{FF2B5EF4-FFF2-40B4-BE49-F238E27FC236}">
                    <a16:creationId xmlns:a16="http://schemas.microsoft.com/office/drawing/2014/main" id="{FC5EBFED-FE0A-9195-C60A-F00F32624507}"/>
                  </a:ext>
                </a:extLst>
              </p:cNvPr>
              <p:cNvSpPr/>
              <p:nvPr/>
            </p:nvSpPr>
            <p:spPr>
              <a:xfrm>
                <a:off x="2043345" y="775821"/>
                <a:ext cx="63160" cy="51614"/>
              </a:xfrm>
              <a:custGeom>
                <a:avLst/>
                <a:gdLst>
                  <a:gd name="connsiteX0" fmla="*/ 0 w 63160"/>
                  <a:gd name="connsiteY0" fmla="*/ 0 h 51614"/>
                  <a:gd name="connsiteX1" fmla="*/ 5999 w 63160"/>
                  <a:gd name="connsiteY1" fmla="*/ 50585 h 51614"/>
                  <a:gd name="connsiteX2" fmla="*/ 57683 w 63160"/>
                  <a:gd name="connsiteY2" fmla="*/ 50337 h 51614"/>
                  <a:gd name="connsiteX3" fmla="*/ 57683 w 63160"/>
                  <a:gd name="connsiteY3" fmla="*/ 49485 h 51614"/>
                  <a:gd name="connsiteX4" fmla="*/ 63161 w 63160"/>
                  <a:gd name="connsiteY4" fmla="*/ 0 h 51614"/>
                  <a:gd name="connsiteX5" fmla="*/ 0 w 63160"/>
                  <a:gd name="connsiteY5" fmla="*/ 0 h 51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160" h="51614">
                    <a:moveTo>
                      <a:pt x="0" y="0"/>
                    </a:moveTo>
                    <a:cubicBezTo>
                      <a:pt x="3997" y="20121"/>
                      <a:pt x="5999" y="50585"/>
                      <a:pt x="5999" y="50585"/>
                    </a:cubicBezTo>
                    <a:cubicBezTo>
                      <a:pt x="5999" y="50585"/>
                      <a:pt x="31369" y="53058"/>
                      <a:pt x="57683" y="50337"/>
                    </a:cubicBezTo>
                    <a:cubicBezTo>
                      <a:pt x="57683" y="50056"/>
                      <a:pt x="57683" y="49760"/>
                      <a:pt x="57683" y="49485"/>
                    </a:cubicBezTo>
                    <a:cubicBezTo>
                      <a:pt x="57683" y="32566"/>
                      <a:pt x="59553" y="15972"/>
                      <a:pt x="63161" y="0"/>
                    </a:cubicBezTo>
                    <a:lnTo>
                      <a:pt x="0" y="0"/>
                    </a:lnTo>
                    <a:close/>
                  </a:path>
                </a:pathLst>
              </a:custGeom>
              <a:solidFill>
                <a:srgbClr val="8D5F3D"/>
              </a:solidFill>
              <a:ln w="1088" cap="flat">
                <a:noFill/>
                <a:prstDash val="solid"/>
                <a:miter/>
              </a:ln>
            </p:spPr>
            <p:txBody>
              <a:bodyPr rtlCol="0" anchor="ctr"/>
              <a:lstStyle/>
              <a:p>
                <a:endParaRPr lang="en-US"/>
              </a:p>
            </p:txBody>
          </p:sp>
        </p:grpSp>
        <p:pic>
          <p:nvPicPr>
            <p:cNvPr id="39" name="Grafik 38">
              <a:extLst>
                <a:ext uri="{FF2B5EF4-FFF2-40B4-BE49-F238E27FC236}">
                  <a16:creationId xmlns:a16="http://schemas.microsoft.com/office/drawing/2014/main" id="{A7B3E3F5-38AF-CBAF-0213-73A4626DFE3F}"/>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xmlns="" r:embed="rId18"/>
                </a:ext>
              </a:extLst>
            </a:blip>
            <a:stretch>
              <a:fillRect/>
            </a:stretch>
          </p:blipFill>
          <p:spPr>
            <a:xfrm>
              <a:off x="1263083" y="595494"/>
              <a:ext cx="371821" cy="371821"/>
            </a:xfrm>
            <a:prstGeom prst="rect">
              <a:avLst/>
            </a:prstGeom>
          </p:spPr>
        </p:pic>
        <p:grpSp>
          <p:nvGrpSpPr>
            <p:cNvPr id="40" name="Grafik 279">
              <a:extLst>
                <a:ext uri="{FF2B5EF4-FFF2-40B4-BE49-F238E27FC236}">
                  <a16:creationId xmlns:a16="http://schemas.microsoft.com/office/drawing/2014/main" id="{5DFBEF7D-F778-5337-0672-6F07DE31D8C3}"/>
                </a:ext>
              </a:extLst>
            </p:cNvPr>
            <p:cNvGrpSpPr/>
            <p:nvPr/>
          </p:nvGrpSpPr>
          <p:grpSpPr>
            <a:xfrm>
              <a:off x="1161758" y="696777"/>
              <a:ext cx="324833" cy="446946"/>
              <a:chOff x="4573027" y="1333500"/>
              <a:chExt cx="3045955" cy="4191009"/>
            </a:xfrm>
          </p:grpSpPr>
          <p:sp>
            <p:nvSpPr>
              <p:cNvPr id="41" name="Freihandform 40">
                <a:extLst>
                  <a:ext uri="{FF2B5EF4-FFF2-40B4-BE49-F238E27FC236}">
                    <a16:creationId xmlns:a16="http://schemas.microsoft.com/office/drawing/2014/main" id="{7F278E16-0247-8568-D87F-2674ED8FA4BC}"/>
                  </a:ext>
                </a:extLst>
              </p:cNvPr>
              <p:cNvSpPr/>
              <p:nvPr/>
            </p:nvSpPr>
            <p:spPr>
              <a:xfrm>
                <a:off x="4573027" y="1333500"/>
                <a:ext cx="3045947" cy="4191000"/>
              </a:xfrm>
              <a:custGeom>
                <a:avLst/>
                <a:gdLst>
                  <a:gd name="connsiteX0" fmla="*/ 3045668 w 3045947"/>
                  <a:gd name="connsiteY0" fmla="*/ 3799313 h 4191000"/>
                  <a:gd name="connsiteX1" fmla="*/ 3038753 w 3045947"/>
                  <a:gd name="connsiteY1" fmla="*/ 3737058 h 4191000"/>
                  <a:gd name="connsiteX2" fmla="*/ 2989214 w 3045947"/>
                  <a:gd name="connsiteY2" fmla="*/ 3697415 h 4191000"/>
                  <a:gd name="connsiteX3" fmla="*/ 2985337 w 3045947"/>
                  <a:gd name="connsiteY3" fmla="*/ 3697843 h 4191000"/>
                  <a:gd name="connsiteX4" fmla="*/ 2918405 w 3045947"/>
                  <a:gd name="connsiteY4" fmla="*/ 3162405 h 4191000"/>
                  <a:gd name="connsiteX5" fmla="*/ 2712341 w 3045947"/>
                  <a:gd name="connsiteY5" fmla="*/ 2911050 h 4191000"/>
                  <a:gd name="connsiteX6" fmla="*/ 2340418 w 3045947"/>
                  <a:gd name="connsiteY6" fmla="*/ 2787072 h 4191000"/>
                  <a:gd name="connsiteX7" fmla="*/ 2193933 w 3045947"/>
                  <a:gd name="connsiteY7" fmla="*/ 2814447 h 4191000"/>
                  <a:gd name="connsiteX8" fmla="*/ 2084377 w 3045947"/>
                  <a:gd name="connsiteY8" fmla="*/ 2777928 h 4191000"/>
                  <a:gd name="connsiteX9" fmla="*/ 1980173 w 3045947"/>
                  <a:gd name="connsiteY9" fmla="*/ 2633348 h 4191000"/>
                  <a:gd name="connsiteX10" fmla="*/ 1980173 w 3045947"/>
                  <a:gd name="connsiteY10" fmla="*/ 2387584 h 4191000"/>
                  <a:gd name="connsiteX11" fmla="*/ 2308414 w 3045947"/>
                  <a:gd name="connsiteY11" fmla="*/ 2250815 h 4191000"/>
                  <a:gd name="connsiteX12" fmla="*/ 2589773 w 3045947"/>
                  <a:gd name="connsiteY12" fmla="*/ 1828800 h 4191000"/>
                  <a:gd name="connsiteX13" fmla="*/ 2589773 w 3045947"/>
                  <a:gd name="connsiteY13" fmla="*/ 1752600 h 4191000"/>
                  <a:gd name="connsiteX14" fmla="*/ 2818373 w 3045947"/>
                  <a:gd name="connsiteY14" fmla="*/ 1524000 h 4191000"/>
                  <a:gd name="connsiteX15" fmla="*/ 2669412 w 3045947"/>
                  <a:gd name="connsiteY15" fmla="*/ 1309688 h 4191000"/>
                  <a:gd name="connsiteX16" fmla="*/ 2706426 w 3045947"/>
                  <a:gd name="connsiteY16" fmla="*/ 643423 h 4191000"/>
                  <a:gd name="connsiteX17" fmla="*/ 2097769 w 3045947"/>
                  <a:gd name="connsiteY17" fmla="*/ 0 h 4191000"/>
                  <a:gd name="connsiteX18" fmla="*/ 948187 w 3045947"/>
                  <a:gd name="connsiteY18" fmla="*/ 0 h 4191000"/>
                  <a:gd name="connsiteX19" fmla="*/ 339520 w 3045947"/>
                  <a:gd name="connsiteY19" fmla="*/ 643414 h 4191000"/>
                  <a:gd name="connsiteX20" fmla="*/ 376534 w 3045947"/>
                  <a:gd name="connsiteY20" fmla="*/ 1309678 h 4191000"/>
                  <a:gd name="connsiteX21" fmla="*/ 227573 w 3045947"/>
                  <a:gd name="connsiteY21" fmla="*/ 1524000 h 4191000"/>
                  <a:gd name="connsiteX22" fmla="*/ 456173 w 3045947"/>
                  <a:gd name="connsiteY22" fmla="*/ 1752600 h 4191000"/>
                  <a:gd name="connsiteX23" fmla="*/ 456173 w 3045947"/>
                  <a:gd name="connsiteY23" fmla="*/ 1828800 h 4191000"/>
                  <a:gd name="connsiteX24" fmla="*/ 737522 w 3045947"/>
                  <a:gd name="connsiteY24" fmla="*/ 2250834 h 4191000"/>
                  <a:gd name="connsiteX25" fmla="*/ 1065773 w 3045947"/>
                  <a:gd name="connsiteY25" fmla="*/ 2387603 h 4191000"/>
                  <a:gd name="connsiteX26" fmla="*/ 1065773 w 3045947"/>
                  <a:gd name="connsiteY26" fmla="*/ 2633358 h 4191000"/>
                  <a:gd name="connsiteX27" fmla="*/ 961569 w 3045947"/>
                  <a:gd name="connsiteY27" fmla="*/ 2777938 h 4191000"/>
                  <a:gd name="connsiteX28" fmla="*/ 852013 w 3045947"/>
                  <a:gd name="connsiteY28" fmla="*/ 2814457 h 4191000"/>
                  <a:gd name="connsiteX29" fmla="*/ 705528 w 3045947"/>
                  <a:gd name="connsiteY29" fmla="*/ 2787082 h 4191000"/>
                  <a:gd name="connsiteX30" fmla="*/ 333605 w 3045947"/>
                  <a:gd name="connsiteY30" fmla="*/ 2911059 h 4191000"/>
                  <a:gd name="connsiteX31" fmla="*/ 127541 w 3045947"/>
                  <a:gd name="connsiteY31" fmla="*/ 3162414 h 4191000"/>
                  <a:gd name="connsiteX32" fmla="*/ 60609 w 3045947"/>
                  <a:gd name="connsiteY32" fmla="*/ 3697853 h 4191000"/>
                  <a:gd name="connsiteX33" fmla="*/ 56733 w 3045947"/>
                  <a:gd name="connsiteY33" fmla="*/ 3697424 h 4191000"/>
                  <a:gd name="connsiteX34" fmla="*/ 7193 w 3045947"/>
                  <a:gd name="connsiteY34" fmla="*/ 3737067 h 4191000"/>
                  <a:gd name="connsiteX35" fmla="*/ 278 w 3045947"/>
                  <a:gd name="connsiteY35" fmla="*/ 3799323 h 4191000"/>
                  <a:gd name="connsiteX36" fmla="*/ 39911 w 3045947"/>
                  <a:gd name="connsiteY36" fmla="*/ 3848862 h 4191000"/>
                  <a:gd name="connsiteX37" fmla="*/ 151373 w 3045947"/>
                  <a:gd name="connsiteY37" fmla="*/ 3861245 h 4191000"/>
                  <a:gd name="connsiteX38" fmla="*/ 151373 w 3045947"/>
                  <a:gd name="connsiteY38" fmla="*/ 4038600 h 4191000"/>
                  <a:gd name="connsiteX39" fmla="*/ 303773 w 3045947"/>
                  <a:gd name="connsiteY39" fmla="*/ 4191000 h 4191000"/>
                  <a:gd name="connsiteX40" fmla="*/ 2742173 w 3045947"/>
                  <a:gd name="connsiteY40" fmla="*/ 4191000 h 4191000"/>
                  <a:gd name="connsiteX41" fmla="*/ 2894573 w 3045947"/>
                  <a:gd name="connsiteY41" fmla="*/ 4038600 h 4191000"/>
                  <a:gd name="connsiteX42" fmla="*/ 2894573 w 3045947"/>
                  <a:gd name="connsiteY42" fmla="*/ 3861235 h 4191000"/>
                  <a:gd name="connsiteX43" fmla="*/ 3006035 w 3045947"/>
                  <a:gd name="connsiteY43" fmla="*/ 3848853 h 4191000"/>
                  <a:gd name="connsiteX44" fmla="*/ 3045668 w 3045947"/>
                  <a:gd name="connsiteY44" fmla="*/ 3799313 h 41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045947" h="4191000">
                    <a:moveTo>
                      <a:pt x="3045668" y="3799313"/>
                    </a:moveTo>
                    <a:lnTo>
                      <a:pt x="3038753" y="3737058"/>
                    </a:lnTo>
                    <a:cubicBezTo>
                      <a:pt x="3036019" y="3712435"/>
                      <a:pt x="3013836" y="3694681"/>
                      <a:pt x="2989214" y="3697415"/>
                    </a:cubicBezTo>
                    <a:lnTo>
                      <a:pt x="2985337" y="3697843"/>
                    </a:lnTo>
                    <a:lnTo>
                      <a:pt x="2918405" y="3162405"/>
                    </a:lnTo>
                    <a:cubicBezTo>
                      <a:pt x="2903841" y="3045933"/>
                      <a:pt x="2823697" y="2948169"/>
                      <a:pt x="2712341" y="2911050"/>
                    </a:cubicBezTo>
                    <a:lnTo>
                      <a:pt x="2340418" y="2787072"/>
                    </a:lnTo>
                    <a:cubicBezTo>
                      <a:pt x="2289345" y="2770042"/>
                      <a:pt x="2233319" y="2780881"/>
                      <a:pt x="2193933" y="2814447"/>
                    </a:cubicBezTo>
                    <a:lnTo>
                      <a:pt x="2084377" y="2777928"/>
                    </a:lnTo>
                    <a:cubicBezTo>
                      <a:pt x="2022140" y="2757183"/>
                      <a:pt x="1980173" y="2698947"/>
                      <a:pt x="1980173" y="2633348"/>
                    </a:cubicBezTo>
                    <a:lnTo>
                      <a:pt x="1980173" y="2387584"/>
                    </a:lnTo>
                    <a:lnTo>
                      <a:pt x="2308414" y="2250815"/>
                    </a:lnTo>
                    <a:cubicBezTo>
                      <a:pt x="2478797" y="2179844"/>
                      <a:pt x="2589773" y="2013376"/>
                      <a:pt x="2589773" y="1828800"/>
                    </a:cubicBezTo>
                    <a:lnTo>
                      <a:pt x="2589773" y="1752600"/>
                    </a:lnTo>
                    <a:cubicBezTo>
                      <a:pt x="2716027" y="1752600"/>
                      <a:pt x="2818373" y="1650254"/>
                      <a:pt x="2818373" y="1524000"/>
                    </a:cubicBezTo>
                    <a:cubicBezTo>
                      <a:pt x="2818373" y="1425769"/>
                      <a:pt x="2756394" y="1342025"/>
                      <a:pt x="2669412" y="1309688"/>
                    </a:cubicBezTo>
                    <a:lnTo>
                      <a:pt x="2706426" y="643423"/>
                    </a:lnTo>
                    <a:cubicBezTo>
                      <a:pt x="2725847" y="293989"/>
                      <a:pt x="2447746" y="0"/>
                      <a:pt x="2097769" y="0"/>
                    </a:cubicBezTo>
                    <a:lnTo>
                      <a:pt x="948187" y="0"/>
                    </a:lnTo>
                    <a:cubicBezTo>
                      <a:pt x="598229" y="0"/>
                      <a:pt x="320108" y="293989"/>
                      <a:pt x="339520" y="643414"/>
                    </a:cubicBezTo>
                    <a:lnTo>
                      <a:pt x="376534" y="1309678"/>
                    </a:lnTo>
                    <a:cubicBezTo>
                      <a:pt x="289552" y="1342025"/>
                      <a:pt x="227573" y="1425769"/>
                      <a:pt x="227573" y="1524000"/>
                    </a:cubicBezTo>
                    <a:cubicBezTo>
                      <a:pt x="227573" y="1650254"/>
                      <a:pt x="329919" y="1752600"/>
                      <a:pt x="456173" y="1752600"/>
                    </a:cubicBezTo>
                    <a:lnTo>
                      <a:pt x="456173" y="1828800"/>
                    </a:lnTo>
                    <a:cubicBezTo>
                      <a:pt x="456173" y="2013366"/>
                      <a:pt x="567149" y="2179835"/>
                      <a:pt x="737522" y="2250834"/>
                    </a:cubicBezTo>
                    <a:lnTo>
                      <a:pt x="1065773" y="2387603"/>
                    </a:lnTo>
                    <a:lnTo>
                      <a:pt x="1065773" y="2633358"/>
                    </a:lnTo>
                    <a:cubicBezTo>
                      <a:pt x="1065773" y="2698957"/>
                      <a:pt x="1023796" y="2757192"/>
                      <a:pt x="961569" y="2777938"/>
                    </a:cubicBezTo>
                    <a:lnTo>
                      <a:pt x="852013" y="2814457"/>
                    </a:lnTo>
                    <a:cubicBezTo>
                      <a:pt x="812627" y="2780891"/>
                      <a:pt x="756601" y="2770051"/>
                      <a:pt x="705528" y="2787082"/>
                    </a:cubicBezTo>
                    <a:lnTo>
                      <a:pt x="333605" y="2911059"/>
                    </a:lnTo>
                    <a:cubicBezTo>
                      <a:pt x="222248" y="2948178"/>
                      <a:pt x="142105" y="3045943"/>
                      <a:pt x="127541" y="3162414"/>
                    </a:cubicBezTo>
                    <a:lnTo>
                      <a:pt x="60609" y="3697853"/>
                    </a:lnTo>
                    <a:lnTo>
                      <a:pt x="56733" y="3697424"/>
                    </a:lnTo>
                    <a:cubicBezTo>
                      <a:pt x="32101" y="3694691"/>
                      <a:pt x="9927" y="3712435"/>
                      <a:pt x="7193" y="3737067"/>
                    </a:cubicBezTo>
                    <a:lnTo>
                      <a:pt x="278" y="3799323"/>
                    </a:lnTo>
                    <a:cubicBezTo>
                      <a:pt x="-2456" y="3823945"/>
                      <a:pt x="15289" y="3846128"/>
                      <a:pt x="39911" y="3848862"/>
                    </a:cubicBezTo>
                    <a:lnTo>
                      <a:pt x="151373" y="3861245"/>
                    </a:lnTo>
                    <a:lnTo>
                      <a:pt x="151373" y="4038600"/>
                    </a:lnTo>
                    <a:cubicBezTo>
                      <a:pt x="151373" y="4122763"/>
                      <a:pt x="219601" y="4191000"/>
                      <a:pt x="303773" y="4191000"/>
                    </a:cubicBezTo>
                    <a:lnTo>
                      <a:pt x="2742173" y="4191000"/>
                    </a:lnTo>
                    <a:cubicBezTo>
                      <a:pt x="2826346" y="4191000"/>
                      <a:pt x="2894573" y="4122763"/>
                      <a:pt x="2894573" y="4038600"/>
                    </a:cubicBezTo>
                    <a:lnTo>
                      <a:pt x="2894573" y="3861235"/>
                    </a:lnTo>
                    <a:lnTo>
                      <a:pt x="3006035" y="3848853"/>
                    </a:lnTo>
                    <a:cubicBezTo>
                      <a:pt x="3030657" y="3846119"/>
                      <a:pt x="3048411" y="3823935"/>
                      <a:pt x="3045668" y="3799313"/>
                    </a:cubicBezTo>
                    <a:close/>
                  </a:path>
                </a:pathLst>
              </a:custGeom>
              <a:solidFill>
                <a:srgbClr val="A2795C"/>
              </a:solidFill>
              <a:ln w="9525" cap="flat">
                <a:noFill/>
                <a:prstDash val="solid"/>
                <a:miter/>
              </a:ln>
            </p:spPr>
            <p:txBody>
              <a:bodyPr rtlCol="0" anchor="ctr"/>
              <a:lstStyle/>
              <a:p>
                <a:endParaRPr lang="en-US"/>
              </a:p>
            </p:txBody>
          </p:sp>
          <p:sp>
            <p:nvSpPr>
              <p:cNvPr id="42" name="Freihandform 41">
                <a:extLst>
                  <a:ext uri="{FF2B5EF4-FFF2-40B4-BE49-F238E27FC236}">
                    <a16:creationId xmlns:a16="http://schemas.microsoft.com/office/drawing/2014/main" id="{0AB69A88-947A-1A7C-D83C-344580D83B96}"/>
                  </a:ext>
                </a:extLst>
              </p:cNvPr>
              <p:cNvSpPr/>
              <p:nvPr/>
            </p:nvSpPr>
            <p:spPr>
              <a:xfrm>
                <a:off x="4911589" y="1333500"/>
                <a:ext cx="2368822" cy="1371600"/>
              </a:xfrm>
              <a:custGeom>
                <a:avLst/>
                <a:gdLst>
                  <a:gd name="connsiteX0" fmla="*/ 958 w 2368822"/>
                  <a:gd name="connsiteY0" fmla="*/ 643414 h 1371600"/>
                  <a:gd name="connsiteX1" fmla="*/ 41411 w 2368822"/>
                  <a:gd name="connsiteY1" fmla="*/ 1371600 h 1371600"/>
                  <a:gd name="connsiteX2" fmla="*/ 2327411 w 2368822"/>
                  <a:gd name="connsiteY2" fmla="*/ 1371600 h 1371600"/>
                  <a:gd name="connsiteX3" fmla="*/ 2367863 w 2368822"/>
                  <a:gd name="connsiteY3" fmla="*/ 643414 h 1371600"/>
                  <a:gd name="connsiteX4" fmla="*/ 1759206 w 2368822"/>
                  <a:gd name="connsiteY4" fmla="*/ 0 h 1371600"/>
                  <a:gd name="connsiteX5" fmla="*/ 609624 w 2368822"/>
                  <a:gd name="connsiteY5" fmla="*/ 0 h 1371600"/>
                  <a:gd name="connsiteX6" fmla="*/ 958 w 2368822"/>
                  <a:gd name="connsiteY6" fmla="*/ 643414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68822" h="1371600">
                    <a:moveTo>
                      <a:pt x="958" y="643414"/>
                    </a:moveTo>
                    <a:lnTo>
                      <a:pt x="41411" y="1371600"/>
                    </a:lnTo>
                    <a:lnTo>
                      <a:pt x="2327411" y="1371600"/>
                    </a:lnTo>
                    <a:lnTo>
                      <a:pt x="2367863" y="643414"/>
                    </a:lnTo>
                    <a:cubicBezTo>
                      <a:pt x="2387285" y="293989"/>
                      <a:pt x="2109183" y="0"/>
                      <a:pt x="1759206" y="0"/>
                    </a:cubicBezTo>
                    <a:lnTo>
                      <a:pt x="609624" y="0"/>
                    </a:lnTo>
                    <a:cubicBezTo>
                      <a:pt x="259657" y="0"/>
                      <a:pt x="-18454" y="293989"/>
                      <a:pt x="958" y="643414"/>
                    </a:cubicBezTo>
                    <a:close/>
                  </a:path>
                </a:pathLst>
              </a:custGeom>
              <a:solidFill>
                <a:srgbClr val="623F33"/>
              </a:solidFill>
              <a:ln w="9525" cap="flat">
                <a:noFill/>
                <a:prstDash val="solid"/>
                <a:miter/>
              </a:ln>
            </p:spPr>
            <p:txBody>
              <a:bodyPr rtlCol="0" anchor="ctr"/>
              <a:lstStyle/>
              <a:p>
                <a:endParaRPr lang="en-US"/>
              </a:p>
            </p:txBody>
          </p:sp>
          <p:sp>
            <p:nvSpPr>
              <p:cNvPr id="43" name="Freihandform 42">
                <a:extLst>
                  <a:ext uri="{FF2B5EF4-FFF2-40B4-BE49-F238E27FC236}">
                    <a16:creationId xmlns:a16="http://schemas.microsoft.com/office/drawing/2014/main" id="{1AD7D92F-CD82-72AD-F001-D13A1C488A62}"/>
                  </a:ext>
                </a:extLst>
              </p:cNvPr>
              <p:cNvSpPr/>
              <p:nvPr/>
            </p:nvSpPr>
            <p:spPr>
              <a:xfrm>
                <a:off x="4628102" y="4112592"/>
                <a:ext cx="2944272" cy="1411917"/>
              </a:xfrm>
              <a:custGeom>
                <a:avLst/>
                <a:gdLst>
                  <a:gd name="connsiteX0" fmla="*/ 2306098 w 2944272"/>
                  <a:gd name="connsiteY0" fmla="*/ 1411917 h 1411917"/>
                  <a:gd name="connsiteX1" fmla="*/ 2306098 w 2944272"/>
                  <a:gd name="connsiteY1" fmla="*/ 1030917 h 1411917"/>
                  <a:gd name="connsiteX2" fmla="*/ 2944273 w 2944272"/>
                  <a:gd name="connsiteY2" fmla="*/ 1030917 h 1411917"/>
                  <a:gd name="connsiteX3" fmla="*/ 2863320 w 2944272"/>
                  <a:gd name="connsiteY3" fmla="*/ 383322 h 1411917"/>
                  <a:gd name="connsiteX4" fmla="*/ 2657256 w 2944272"/>
                  <a:gd name="connsiteY4" fmla="*/ 131967 h 1411917"/>
                  <a:gd name="connsiteX5" fmla="*/ 2285333 w 2944272"/>
                  <a:gd name="connsiteY5" fmla="*/ 7989 h 1411917"/>
                  <a:gd name="connsiteX6" fmla="*/ 2111112 w 2944272"/>
                  <a:gd name="connsiteY6" fmla="*/ 67102 h 1411917"/>
                  <a:gd name="connsiteX7" fmla="*/ 1467907 w 2944272"/>
                  <a:gd name="connsiteY7" fmla="*/ 421308 h 1411917"/>
                  <a:gd name="connsiteX8" fmla="*/ 824684 w 2944272"/>
                  <a:gd name="connsiteY8" fmla="*/ 67092 h 1411917"/>
                  <a:gd name="connsiteX9" fmla="*/ 650462 w 2944272"/>
                  <a:gd name="connsiteY9" fmla="*/ 7980 h 1411917"/>
                  <a:gd name="connsiteX10" fmla="*/ 278540 w 2944272"/>
                  <a:gd name="connsiteY10" fmla="*/ 131957 h 1411917"/>
                  <a:gd name="connsiteX11" fmla="*/ 72476 w 2944272"/>
                  <a:gd name="connsiteY11" fmla="*/ 383312 h 1411917"/>
                  <a:gd name="connsiteX12" fmla="*/ 0 w 2944272"/>
                  <a:gd name="connsiteY12" fmla="*/ 963118 h 1411917"/>
                  <a:gd name="connsiteX13" fmla="*/ 629707 w 2944272"/>
                  <a:gd name="connsiteY13" fmla="*/ 1030908 h 1411917"/>
                  <a:gd name="connsiteX14" fmla="*/ 629707 w 2944272"/>
                  <a:gd name="connsiteY14" fmla="*/ 1411908 h 1411917"/>
                  <a:gd name="connsiteX15" fmla="*/ 2306107 w 2944272"/>
                  <a:gd name="connsiteY15" fmla="*/ 1411908 h 1411917"/>
                  <a:gd name="connsiteX16" fmla="*/ 2306107 w 2944272"/>
                  <a:gd name="connsiteY16" fmla="*/ 1411917 h 1411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44272" h="1411917">
                    <a:moveTo>
                      <a:pt x="2306098" y="1411917"/>
                    </a:moveTo>
                    <a:lnTo>
                      <a:pt x="2306098" y="1030917"/>
                    </a:lnTo>
                    <a:lnTo>
                      <a:pt x="2944273" y="1030917"/>
                    </a:lnTo>
                    <a:lnTo>
                      <a:pt x="2863320" y="383322"/>
                    </a:lnTo>
                    <a:cubicBezTo>
                      <a:pt x="2848756" y="266850"/>
                      <a:pt x="2768613" y="169086"/>
                      <a:pt x="2657256" y="131967"/>
                    </a:cubicBezTo>
                    <a:lnTo>
                      <a:pt x="2285333" y="7989"/>
                    </a:lnTo>
                    <a:cubicBezTo>
                      <a:pt x="2220563" y="-13604"/>
                      <a:pt x="2147697" y="9456"/>
                      <a:pt x="2111112" y="67102"/>
                    </a:cubicBezTo>
                    <a:cubicBezTo>
                      <a:pt x="1976047" y="279928"/>
                      <a:pt x="1738636" y="421308"/>
                      <a:pt x="1467907" y="421308"/>
                    </a:cubicBezTo>
                    <a:cubicBezTo>
                      <a:pt x="1197178" y="421308"/>
                      <a:pt x="959758" y="279919"/>
                      <a:pt x="824684" y="67092"/>
                    </a:cubicBezTo>
                    <a:cubicBezTo>
                      <a:pt x="788099" y="9447"/>
                      <a:pt x="715232" y="-13613"/>
                      <a:pt x="650462" y="7980"/>
                    </a:cubicBezTo>
                    <a:lnTo>
                      <a:pt x="278540" y="131957"/>
                    </a:lnTo>
                    <a:cubicBezTo>
                      <a:pt x="167183" y="169076"/>
                      <a:pt x="87039" y="266841"/>
                      <a:pt x="72476" y="383312"/>
                    </a:cubicBezTo>
                    <a:lnTo>
                      <a:pt x="0" y="963118"/>
                    </a:lnTo>
                    <a:lnTo>
                      <a:pt x="629707" y="1030908"/>
                    </a:lnTo>
                    <a:lnTo>
                      <a:pt x="629707" y="1411908"/>
                    </a:lnTo>
                    <a:lnTo>
                      <a:pt x="2306107" y="1411908"/>
                    </a:lnTo>
                    <a:lnTo>
                      <a:pt x="2306107" y="1411917"/>
                    </a:lnTo>
                    <a:close/>
                  </a:path>
                </a:pathLst>
              </a:custGeom>
              <a:solidFill>
                <a:srgbClr val="97CCD2"/>
              </a:solidFill>
              <a:ln w="9525" cap="flat">
                <a:noFill/>
                <a:prstDash val="solid"/>
                <a:miter/>
              </a:ln>
            </p:spPr>
            <p:txBody>
              <a:bodyPr rtlCol="0" anchor="ctr"/>
              <a:lstStyle/>
              <a:p>
                <a:endParaRPr lang="en-US"/>
              </a:p>
            </p:txBody>
          </p:sp>
          <p:sp>
            <p:nvSpPr>
              <p:cNvPr id="44" name="Freihandform 43">
                <a:extLst>
                  <a:ext uri="{FF2B5EF4-FFF2-40B4-BE49-F238E27FC236}">
                    <a16:creationId xmlns:a16="http://schemas.microsoft.com/office/drawing/2014/main" id="{76F73558-B0EF-67D3-751A-00DFE5B71ACE}"/>
                  </a:ext>
                </a:extLst>
              </p:cNvPr>
              <p:cNvSpPr/>
              <p:nvPr/>
            </p:nvSpPr>
            <p:spPr>
              <a:xfrm>
                <a:off x="5562438" y="3714750"/>
                <a:ext cx="990761" cy="398694"/>
              </a:xfrm>
              <a:custGeom>
                <a:avLst/>
                <a:gdLst>
                  <a:gd name="connsiteX0" fmla="*/ 990762 w 990761"/>
                  <a:gd name="connsiteY0" fmla="*/ 0 h 398694"/>
                  <a:gd name="connsiteX1" fmla="*/ 76362 w 990761"/>
                  <a:gd name="connsiteY1" fmla="*/ 0 h 398694"/>
                  <a:gd name="connsiteX2" fmla="*/ 76362 w 990761"/>
                  <a:gd name="connsiteY2" fmla="*/ 252108 h 398694"/>
                  <a:gd name="connsiteX3" fmla="*/ 0 w 990761"/>
                  <a:gd name="connsiteY3" fmla="*/ 382210 h 398694"/>
                  <a:gd name="connsiteX4" fmla="*/ 990762 w 990761"/>
                  <a:gd name="connsiteY4" fmla="*/ 0 h 398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761" h="398694">
                    <a:moveTo>
                      <a:pt x="990762" y="0"/>
                    </a:moveTo>
                    <a:lnTo>
                      <a:pt x="76362" y="0"/>
                    </a:lnTo>
                    <a:lnTo>
                      <a:pt x="76362" y="252108"/>
                    </a:lnTo>
                    <a:cubicBezTo>
                      <a:pt x="76362" y="306962"/>
                      <a:pt x="46015" y="355273"/>
                      <a:pt x="0" y="382210"/>
                    </a:cubicBezTo>
                    <a:cubicBezTo>
                      <a:pt x="639070" y="494071"/>
                      <a:pt x="990762" y="0"/>
                      <a:pt x="990762" y="0"/>
                    </a:cubicBezTo>
                    <a:close/>
                  </a:path>
                </a:pathLst>
              </a:custGeom>
              <a:solidFill>
                <a:srgbClr val="8F6951"/>
              </a:solidFill>
              <a:ln w="9525" cap="flat">
                <a:noFill/>
                <a:prstDash val="solid"/>
                <a:miter/>
              </a:ln>
            </p:spPr>
            <p:txBody>
              <a:bodyPr rtlCol="0" anchor="ctr"/>
              <a:lstStyle/>
              <a:p>
                <a:endParaRPr lang="en-US"/>
              </a:p>
            </p:txBody>
          </p:sp>
          <p:sp>
            <p:nvSpPr>
              <p:cNvPr id="45" name="Freihandform 44">
                <a:extLst>
                  <a:ext uri="{FF2B5EF4-FFF2-40B4-BE49-F238E27FC236}">
                    <a16:creationId xmlns:a16="http://schemas.microsoft.com/office/drawing/2014/main" id="{52D17A17-4B85-E8CF-0A49-34254698D57F}"/>
                  </a:ext>
                </a:extLst>
              </p:cNvPr>
              <p:cNvSpPr/>
              <p:nvPr/>
            </p:nvSpPr>
            <p:spPr>
              <a:xfrm>
                <a:off x="4800600" y="1943100"/>
                <a:ext cx="2590800" cy="1905000"/>
              </a:xfrm>
              <a:custGeom>
                <a:avLst/>
                <a:gdLst>
                  <a:gd name="connsiteX0" fmla="*/ 2362200 w 2590800"/>
                  <a:gd name="connsiteY0" fmla="*/ 685800 h 1905000"/>
                  <a:gd name="connsiteX1" fmla="*/ 2362200 w 2590800"/>
                  <a:gd name="connsiteY1" fmla="*/ 381000 h 1905000"/>
                  <a:gd name="connsiteX2" fmla="*/ 1981200 w 2590800"/>
                  <a:gd name="connsiteY2" fmla="*/ 0 h 1905000"/>
                  <a:gd name="connsiteX3" fmla="*/ 609600 w 2590800"/>
                  <a:gd name="connsiteY3" fmla="*/ 0 h 1905000"/>
                  <a:gd name="connsiteX4" fmla="*/ 228600 w 2590800"/>
                  <a:gd name="connsiteY4" fmla="*/ 381000 h 1905000"/>
                  <a:gd name="connsiteX5" fmla="*/ 228600 w 2590800"/>
                  <a:gd name="connsiteY5" fmla="*/ 685800 h 1905000"/>
                  <a:gd name="connsiteX6" fmla="*/ 0 w 2590800"/>
                  <a:gd name="connsiteY6" fmla="*/ 914400 h 1905000"/>
                  <a:gd name="connsiteX7" fmla="*/ 228600 w 2590800"/>
                  <a:gd name="connsiteY7" fmla="*/ 1143000 h 1905000"/>
                  <a:gd name="connsiteX8" fmla="*/ 228600 w 2590800"/>
                  <a:gd name="connsiteY8" fmla="*/ 1219200 h 1905000"/>
                  <a:gd name="connsiteX9" fmla="*/ 509949 w 2590800"/>
                  <a:gd name="connsiteY9" fmla="*/ 1641234 h 1905000"/>
                  <a:gd name="connsiteX10" fmla="*/ 1002306 w 2590800"/>
                  <a:gd name="connsiteY10" fmla="*/ 1846383 h 1905000"/>
                  <a:gd name="connsiteX11" fmla="*/ 1295400 w 2590800"/>
                  <a:gd name="connsiteY11" fmla="*/ 1905000 h 1905000"/>
                  <a:gd name="connsiteX12" fmla="*/ 1295400 w 2590800"/>
                  <a:gd name="connsiteY12" fmla="*/ 1905000 h 1905000"/>
                  <a:gd name="connsiteX13" fmla="*/ 1588475 w 2590800"/>
                  <a:gd name="connsiteY13" fmla="*/ 1846383 h 1905000"/>
                  <a:gd name="connsiteX14" fmla="*/ 2080860 w 2590800"/>
                  <a:gd name="connsiteY14" fmla="*/ 1641224 h 1905000"/>
                  <a:gd name="connsiteX15" fmla="*/ 2362200 w 2590800"/>
                  <a:gd name="connsiteY15" fmla="*/ 1219200 h 1905000"/>
                  <a:gd name="connsiteX16" fmla="*/ 2362200 w 2590800"/>
                  <a:gd name="connsiteY16" fmla="*/ 1143000 h 1905000"/>
                  <a:gd name="connsiteX17" fmla="*/ 2590800 w 2590800"/>
                  <a:gd name="connsiteY17" fmla="*/ 914400 h 1905000"/>
                  <a:gd name="connsiteX18" fmla="*/ 2362200 w 2590800"/>
                  <a:gd name="connsiteY18" fmla="*/ 68580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590800" h="1905000">
                    <a:moveTo>
                      <a:pt x="2362200" y="685800"/>
                    </a:moveTo>
                    <a:lnTo>
                      <a:pt x="2362200" y="381000"/>
                    </a:lnTo>
                    <a:cubicBezTo>
                      <a:pt x="2362200" y="170583"/>
                      <a:pt x="2191617" y="0"/>
                      <a:pt x="1981200" y="0"/>
                    </a:cubicBezTo>
                    <a:lnTo>
                      <a:pt x="609600" y="0"/>
                    </a:lnTo>
                    <a:cubicBezTo>
                      <a:pt x="399183" y="0"/>
                      <a:pt x="228600" y="170583"/>
                      <a:pt x="228600" y="381000"/>
                    </a:cubicBezTo>
                    <a:lnTo>
                      <a:pt x="228600" y="685800"/>
                    </a:lnTo>
                    <a:cubicBezTo>
                      <a:pt x="102346" y="685800"/>
                      <a:pt x="0" y="788146"/>
                      <a:pt x="0" y="914400"/>
                    </a:cubicBezTo>
                    <a:cubicBezTo>
                      <a:pt x="0" y="1040654"/>
                      <a:pt x="102346" y="1143000"/>
                      <a:pt x="228600" y="1143000"/>
                    </a:cubicBezTo>
                    <a:lnTo>
                      <a:pt x="228600" y="1219200"/>
                    </a:lnTo>
                    <a:cubicBezTo>
                      <a:pt x="228600" y="1403766"/>
                      <a:pt x="339576" y="1570234"/>
                      <a:pt x="509949" y="1641234"/>
                    </a:cubicBezTo>
                    <a:lnTo>
                      <a:pt x="1002306" y="1846383"/>
                    </a:lnTo>
                    <a:cubicBezTo>
                      <a:pt x="1095185" y="1885083"/>
                      <a:pt x="1194797" y="1905000"/>
                      <a:pt x="1295400" y="1905000"/>
                    </a:cubicBezTo>
                    <a:lnTo>
                      <a:pt x="1295400" y="1905000"/>
                    </a:lnTo>
                    <a:cubicBezTo>
                      <a:pt x="1396003" y="1905000"/>
                      <a:pt x="1495606" y="1885074"/>
                      <a:pt x="1588475" y="1846383"/>
                    </a:cubicBezTo>
                    <a:lnTo>
                      <a:pt x="2080860" y="1641224"/>
                    </a:lnTo>
                    <a:cubicBezTo>
                      <a:pt x="2251224" y="1570244"/>
                      <a:pt x="2362200" y="1403776"/>
                      <a:pt x="2362200" y="1219200"/>
                    </a:cubicBezTo>
                    <a:lnTo>
                      <a:pt x="2362200" y="1143000"/>
                    </a:lnTo>
                    <a:cubicBezTo>
                      <a:pt x="2488454" y="1143000"/>
                      <a:pt x="2590800" y="1040654"/>
                      <a:pt x="2590800" y="914400"/>
                    </a:cubicBezTo>
                    <a:cubicBezTo>
                      <a:pt x="2590800" y="788146"/>
                      <a:pt x="2488454" y="685800"/>
                      <a:pt x="2362200" y="685800"/>
                    </a:cubicBezTo>
                    <a:close/>
                  </a:path>
                </a:pathLst>
              </a:custGeom>
              <a:solidFill>
                <a:srgbClr val="AD8366"/>
              </a:solidFill>
              <a:ln w="9525" cap="flat">
                <a:noFill/>
                <a:prstDash val="solid"/>
                <a:miter/>
              </a:ln>
            </p:spPr>
            <p:txBody>
              <a:bodyPr rtlCol="0" anchor="ctr"/>
              <a:lstStyle/>
              <a:p>
                <a:endParaRPr lang="en-US"/>
              </a:p>
            </p:txBody>
          </p:sp>
          <p:sp>
            <p:nvSpPr>
              <p:cNvPr id="46" name="Freihandform 45">
                <a:extLst>
                  <a:ext uri="{FF2B5EF4-FFF2-40B4-BE49-F238E27FC236}">
                    <a16:creationId xmlns:a16="http://schemas.microsoft.com/office/drawing/2014/main" id="{EC830964-7ED3-2E04-742B-7F33F06B0BFA}"/>
                  </a:ext>
                </a:extLst>
              </p:cNvPr>
              <p:cNvSpPr/>
              <p:nvPr/>
            </p:nvSpPr>
            <p:spPr>
              <a:xfrm>
                <a:off x="5486409" y="2705100"/>
                <a:ext cx="152400" cy="228600"/>
              </a:xfrm>
              <a:custGeom>
                <a:avLst/>
                <a:gdLst>
                  <a:gd name="connsiteX0" fmla="*/ 76200 w 152400"/>
                  <a:gd name="connsiteY0" fmla="*/ 228600 h 228600"/>
                  <a:gd name="connsiteX1" fmla="*/ 76200 w 152400"/>
                  <a:gd name="connsiteY1" fmla="*/ 228600 h 228600"/>
                  <a:gd name="connsiteX2" fmla="*/ 0 w 152400"/>
                  <a:gd name="connsiteY2" fmla="*/ 152400 h 228600"/>
                  <a:gd name="connsiteX3" fmla="*/ 0 w 152400"/>
                  <a:gd name="connsiteY3" fmla="*/ 76200 h 228600"/>
                  <a:gd name="connsiteX4" fmla="*/ 76200 w 152400"/>
                  <a:gd name="connsiteY4" fmla="*/ 0 h 228600"/>
                  <a:gd name="connsiteX5" fmla="*/ 76200 w 152400"/>
                  <a:gd name="connsiteY5" fmla="*/ 0 h 228600"/>
                  <a:gd name="connsiteX6" fmla="*/ 152400 w 152400"/>
                  <a:gd name="connsiteY6" fmla="*/ 76200 h 228600"/>
                  <a:gd name="connsiteX7" fmla="*/ 152400 w 152400"/>
                  <a:gd name="connsiteY7" fmla="*/ 152400 h 228600"/>
                  <a:gd name="connsiteX8" fmla="*/ 76200 w 152400"/>
                  <a:gd name="connsiteY8"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0" h="228600">
                    <a:moveTo>
                      <a:pt x="76200" y="228600"/>
                    </a:moveTo>
                    <a:lnTo>
                      <a:pt x="76200" y="228600"/>
                    </a:lnTo>
                    <a:cubicBezTo>
                      <a:pt x="34290" y="228600"/>
                      <a:pt x="0" y="194310"/>
                      <a:pt x="0" y="152400"/>
                    </a:cubicBezTo>
                    <a:lnTo>
                      <a:pt x="0" y="76200"/>
                    </a:lnTo>
                    <a:cubicBezTo>
                      <a:pt x="0" y="34290"/>
                      <a:pt x="34290" y="0"/>
                      <a:pt x="76200" y="0"/>
                    </a:cubicBezTo>
                    <a:lnTo>
                      <a:pt x="76200" y="0"/>
                    </a:lnTo>
                    <a:cubicBezTo>
                      <a:pt x="118110" y="0"/>
                      <a:pt x="152400" y="34290"/>
                      <a:pt x="152400" y="76200"/>
                    </a:cubicBezTo>
                    <a:lnTo>
                      <a:pt x="152400" y="152400"/>
                    </a:lnTo>
                    <a:cubicBezTo>
                      <a:pt x="152400" y="194310"/>
                      <a:pt x="118100" y="228600"/>
                      <a:pt x="76200" y="228600"/>
                    </a:cubicBezTo>
                    <a:close/>
                  </a:path>
                </a:pathLst>
              </a:custGeom>
              <a:solidFill>
                <a:srgbClr val="623F33"/>
              </a:solidFill>
              <a:ln w="9525" cap="flat">
                <a:noFill/>
                <a:prstDash val="solid"/>
                <a:miter/>
              </a:ln>
            </p:spPr>
            <p:txBody>
              <a:bodyPr rtlCol="0" anchor="ctr"/>
              <a:lstStyle/>
              <a:p>
                <a:endParaRPr lang="en-US"/>
              </a:p>
            </p:txBody>
          </p:sp>
          <p:sp>
            <p:nvSpPr>
              <p:cNvPr id="47" name="Freihandform 46">
                <a:extLst>
                  <a:ext uri="{FF2B5EF4-FFF2-40B4-BE49-F238E27FC236}">
                    <a16:creationId xmlns:a16="http://schemas.microsoft.com/office/drawing/2014/main" id="{53E9CEBC-1ABE-3760-8649-3829C95F7CF0}"/>
                  </a:ext>
                </a:extLst>
              </p:cNvPr>
              <p:cNvSpPr/>
              <p:nvPr/>
            </p:nvSpPr>
            <p:spPr>
              <a:xfrm>
                <a:off x="6553200" y="2705100"/>
                <a:ext cx="152400" cy="228600"/>
              </a:xfrm>
              <a:custGeom>
                <a:avLst/>
                <a:gdLst>
                  <a:gd name="connsiteX0" fmla="*/ 76200 w 152400"/>
                  <a:gd name="connsiteY0" fmla="*/ 228600 h 228600"/>
                  <a:gd name="connsiteX1" fmla="*/ 76200 w 152400"/>
                  <a:gd name="connsiteY1" fmla="*/ 228600 h 228600"/>
                  <a:gd name="connsiteX2" fmla="*/ 0 w 152400"/>
                  <a:gd name="connsiteY2" fmla="*/ 152400 h 228600"/>
                  <a:gd name="connsiteX3" fmla="*/ 0 w 152400"/>
                  <a:gd name="connsiteY3" fmla="*/ 76200 h 228600"/>
                  <a:gd name="connsiteX4" fmla="*/ 76200 w 152400"/>
                  <a:gd name="connsiteY4" fmla="*/ 0 h 228600"/>
                  <a:gd name="connsiteX5" fmla="*/ 76200 w 152400"/>
                  <a:gd name="connsiteY5" fmla="*/ 0 h 228600"/>
                  <a:gd name="connsiteX6" fmla="*/ 152400 w 152400"/>
                  <a:gd name="connsiteY6" fmla="*/ 76200 h 228600"/>
                  <a:gd name="connsiteX7" fmla="*/ 152400 w 152400"/>
                  <a:gd name="connsiteY7" fmla="*/ 152400 h 228600"/>
                  <a:gd name="connsiteX8" fmla="*/ 76200 w 152400"/>
                  <a:gd name="connsiteY8"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0" h="228600">
                    <a:moveTo>
                      <a:pt x="76200" y="228600"/>
                    </a:moveTo>
                    <a:lnTo>
                      <a:pt x="76200" y="228600"/>
                    </a:lnTo>
                    <a:cubicBezTo>
                      <a:pt x="34290" y="228600"/>
                      <a:pt x="0" y="194310"/>
                      <a:pt x="0" y="152400"/>
                    </a:cubicBezTo>
                    <a:lnTo>
                      <a:pt x="0" y="76200"/>
                    </a:lnTo>
                    <a:cubicBezTo>
                      <a:pt x="0" y="34290"/>
                      <a:pt x="34290" y="0"/>
                      <a:pt x="76200" y="0"/>
                    </a:cubicBezTo>
                    <a:lnTo>
                      <a:pt x="76200" y="0"/>
                    </a:lnTo>
                    <a:cubicBezTo>
                      <a:pt x="118110" y="0"/>
                      <a:pt x="152400" y="34290"/>
                      <a:pt x="152400" y="76200"/>
                    </a:cubicBezTo>
                    <a:lnTo>
                      <a:pt x="152400" y="152400"/>
                    </a:lnTo>
                    <a:cubicBezTo>
                      <a:pt x="152400" y="194310"/>
                      <a:pt x="118110" y="228600"/>
                      <a:pt x="76200" y="228600"/>
                    </a:cubicBezTo>
                    <a:close/>
                  </a:path>
                </a:pathLst>
              </a:custGeom>
              <a:solidFill>
                <a:srgbClr val="623F33"/>
              </a:solidFill>
              <a:ln w="9525" cap="flat">
                <a:noFill/>
                <a:prstDash val="solid"/>
                <a:miter/>
              </a:ln>
            </p:spPr>
            <p:txBody>
              <a:bodyPr rtlCol="0" anchor="ctr"/>
              <a:lstStyle/>
              <a:p>
                <a:endParaRPr lang="en-US"/>
              </a:p>
            </p:txBody>
          </p:sp>
          <p:sp>
            <p:nvSpPr>
              <p:cNvPr id="48" name="Freihandform 47">
                <a:extLst>
                  <a:ext uri="{FF2B5EF4-FFF2-40B4-BE49-F238E27FC236}">
                    <a16:creationId xmlns:a16="http://schemas.microsoft.com/office/drawing/2014/main" id="{E5623921-2F65-F0AD-529B-03E5E3AC9ACE}"/>
                  </a:ext>
                </a:extLst>
              </p:cNvPr>
              <p:cNvSpPr/>
              <p:nvPr/>
            </p:nvSpPr>
            <p:spPr>
              <a:xfrm>
                <a:off x="5714998" y="3238485"/>
                <a:ext cx="762018" cy="230700"/>
              </a:xfrm>
              <a:custGeom>
                <a:avLst/>
                <a:gdLst>
                  <a:gd name="connsiteX0" fmla="*/ 381012 w 762018"/>
                  <a:gd name="connsiteY0" fmla="*/ 230700 h 230700"/>
                  <a:gd name="connsiteX1" fmla="*/ 33349 w 762018"/>
                  <a:gd name="connsiteY1" fmla="*/ 139213 h 230700"/>
                  <a:gd name="connsiteX2" fmla="*/ 13223 w 762018"/>
                  <a:gd name="connsiteY2" fmla="*/ 33362 h 230700"/>
                  <a:gd name="connsiteX3" fmla="*/ 119074 w 762018"/>
                  <a:gd name="connsiteY3" fmla="*/ 13235 h 230700"/>
                  <a:gd name="connsiteX4" fmla="*/ 381012 w 762018"/>
                  <a:gd name="connsiteY4" fmla="*/ 78310 h 230700"/>
                  <a:gd name="connsiteX5" fmla="*/ 642949 w 762018"/>
                  <a:gd name="connsiteY5" fmla="*/ 13235 h 230700"/>
                  <a:gd name="connsiteX6" fmla="*/ 748800 w 762018"/>
                  <a:gd name="connsiteY6" fmla="*/ 33362 h 230700"/>
                  <a:gd name="connsiteX7" fmla="*/ 728674 w 762018"/>
                  <a:gd name="connsiteY7" fmla="*/ 139213 h 230700"/>
                  <a:gd name="connsiteX8" fmla="*/ 381012 w 762018"/>
                  <a:gd name="connsiteY8" fmla="*/ 230700 h 23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18" h="230700">
                    <a:moveTo>
                      <a:pt x="381012" y="230700"/>
                    </a:moveTo>
                    <a:cubicBezTo>
                      <a:pt x="245537" y="230700"/>
                      <a:pt x="118817" y="197363"/>
                      <a:pt x="33349" y="139213"/>
                    </a:cubicBezTo>
                    <a:cubicBezTo>
                      <a:pt x="-1436" y="115553"/>
                      <a:pt x="-10485" y="68147"/>
                      <a:pt x="13223" y="33362"/>
                    </a:cubicBezTo>
                    <a:cubicBezTo>
                      <a:pt x="36845" y="-1386"/>
                      <a:pt x="84289" y="-10434"/>
                      <a:pt x="119074" y="13235"/>
                    </a:cubicBezTo>
                    <a:cubicBezTo>
                      <a:pt x="178977" y="53974"/>
                      <a:pt x="276903" y="78310"/>
                      <a:pt x="381012" y="78310"/>
                    </a:cubicBezTo>
                    <a:cubicBezTo>
                      <a:pt x="485120" y="78310"/>
                      <a:pt x="583046" y="53974"/>
                      <a:pt x="642949" y="13235"/>
                    </a:cubicBezTo>
                    <a:cubicBezTo>
                      <a:pt x="677810" y="-10501"/>
                      <a:pt x="725140" y="-1424"/>
                      <a:pt x="748800" y="33362"/>
                    </a:cubicBezTo>
                    <a:cubicBezTo>
                      <a:pt x="772498" y="68147"/>
                      <a:pt x="763459" y="115553"/>
                      <a:pt x="728674" y="139213"/>
                    </a:cubicBezTo>
                    <a:cubicBezTo>
                      <a:pt x="643216" y="197363"/>
                      <a:pt x="516486" y="230700"/>
                      <a:pt x="381012" y="230700"/>
                    </a:cubicBezTo>
                    <a:close/>
                  </a:path>
                </a:pathLst>
              </a:custGeom>
              <a:solidFill>
                <a:srgbClr val="8F6951"/>
              </a:solidFill>
              <a:ln w="9525" cap="flat">
                <a:noFill/>
                <a:prstDash val="solid"/>
                <a:miter/>
              </a:ln>
            </p:spPr>
            <p:txBody>
              <a:bodyPr rtlCol="0" anchor="ctr"/>
              <a:lstStyle/>
              <a:p>
                <a:endParaRPr lang="en-US"/>
              </a:p>
            </p:txBody>
          </p:sp>
          <p:sp>
            <p:nvSpPr>
              <p:cNvPr id="49" name="Freihandform 48">
                <a:extLst>
                  <a:ext uri="{FF2B5EF4-FFF2-40B4-BE49-F238E27FC236}">
                    <a16:creationId xmlns:a16="http://schemas.microsoft.com/office/drawing/2014/main" id="{EABCFD47-BE4E-8F1D-4373-AD8F2857145D}"/>
                  </a:ext>
                </a:extLst>
              </p:cNvPr>
              <p:cNvSpPr/>
              <p:nvPr/>
            </p:nvSpPr>
            <p:spPr>
              <a:xfrm>
                <a:off x="4620996" y="4345000"/>
                <a:ext cx="636813" cy="856030"/>
              </a:xfrm>
              <a:custGeom>
                <a:avLst/>
                <a:gdLst>
                  <a:gd name="connsiteX0" fmla="*/ 636813 w 636813"/>
                  <a:gd name="connsiteY0" fmla="*/ 856031 h 856030"/>
                  <a:gd name="connsiteX1" fmla="*/ 636813 w 636813"/>
                  <a:gd name="connsiteY1" fmla="*/ 683571 h 856030"/>
                  <a:gd name="connsiteX2" fmla="*/ 562394 w 636813"/>
                  <a:gd name="connsiteY2" fmla="*/ 483994 h 856030"/>
                  <a:gd name="connsiteX3" fmla="*/ 143113 w 636813"/>
                  <a:gd name="connsiteY3" fmla="*/ 0 h 856030"/>
                  <a:gd name="connsiteX4" fmla="*/ 79591 w 636813"/>
                  <a:gd name="connsiteY4" fmla="*/ 150904 h 856030"/>
                  <a:gd name="connsiteX5" fmla="*/ 0 w 636813"/>
                  <a:gd name="connsiteY5" fmla="*/ 787622 h 856030"/>
                  <a:gd name="connsiteX6" fmla="*/ 636813 w 636813"/>
                  <a:gd name="connsiteY6" fmla="*/ 856031 h 85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6813" h="856030">
                    <a:moveTo>
                      <a:pt x="636813" y="856031"/>
                    </a:moveTo>
                    <a:lnTo>
                      <a:pt x="636813" y="683571"/>
                    </a:lnTo>
                    <a:cubicBezTo>
                      <a:pt x="636813" y="610257"/>
                      <a:pt x="610391" y="539410"/>
                      <a:pt x="562394" y="483994"/>
                    </a:cubicBezTo>
                    <a:lnTo>
                      <a:pt x="143113" y="0"/>
                    </a:lnTo>
                    <a:cubicBezTo>
                      <a:pt x="109280" y="42834"/>
                      <a:pt x="86630" y="94583"/>
                      <a:pt x="79591" y="150904"/>
                    </a:cubicBezTo>
                    <a:lnTo>
                      <a:pt x="0" y="787622"/>
                    </a:lnTo>
                    <a:lnTo>
                      <a:pt x="636813" y="856031"/>
                    </a:lnTo>
                    <a:close/>
                  </a:path>
                </a:pathLst>
              </a:custGeom>
              <a:solidFill>
                <a:srgbClr val="97CCD2"/>
              </a:solidFill>
              <a:ln w="9525" cap="flat">
                <a:noFill/>
                <a:prstDash val="solid"/>
                <a:miter/>
              </a:ln>
            </p:spPr>
            <p:txBody>
              <a:bodyPr rtlCol="0" anchor="ctr"/>
              <a:lstStyle/>
              <a:p>
                <a:endParaRPr lang="en-US"/>
              </a:p>
            </p:txBody>
          </p:sp>
          <p:sp>
            <p:nvSpPr>
              <p:cNvPr id="50" name="Freihandform 49">
                <a:extLst>
                  <a:ext uri="{FF2B5EF4-FFF2-40B4-BE49-F238E27FC236}">
                    <a16:creationId xmlns:a16="http://schemas.microsoft.com/office/drawing/2014/main" id="{0A6E38B0-D2DD-1EF7-6E01-C25ED0F36117}"/>
                  </a:ext>
                </a:extLst>
              </p:cNvPr>
              <p:cNvSpPr/>
              <p:nvPr/>
            </p:nvSpPr>
            <p:spPr>
              <a:xfrm>
                <a:off x="4573027" y="5030646"/>
                <a:ext cx="684782" cy="223362"/>
              </a:xfrm>
              <a:custGeom>
                <a:avLst/>
                <a:gdLst>
                  <a:gd name="connsiteX0" fmla="*/ 684783 w 684782"/>
                  <a:gd name="connsiteY0" fmla="*/ 70058 h 223362"/>
                  <a:gd name="connsiteX1" fmla="*/ 56742 w 684782"/>
                  <a:gd name="connsiteY1" fmla="*/ 278 h 223362"/>
                  <a:gd name="connsiteX2" fmla="*/ 7193 w 684782"/>
                  <a:gd name="connsiteY2" fmla="*/ 39911 h 223362"/>
                  <a:gd name="connsiteX3" fmla="*/ 278 w 684782"/>
                  <a:gd name="connsiteY3" fmla="*/ 102167 h 223362"/>
                  <a:gd name="connsiteX4" fmla="*/ 39911 w 684782"/>
                  <a:gd name="connsiteY4" fmla="*/ 151706 h 223362"/>
                  <a:gd name="connsiteX5" fmla="*/ 684783 w 684782"/>
                  <a:gd name="connsiteY5" fmla="*/ 223363 h 223362"/>
                  <a:gd name="connsiteX6" fmla="*/ 684783 w 684782"/>
                  <a:gd name="connsiteY6" fmla="*/ 70058 h 22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4782" h="223362">
                    <a:moveTo>
                      <a:pt x="684783" y="70058"/>
                    </a:moveTo>
                    <a:lnTo>
                      <a:pt x="56742" y="278"/>
                    </a:lnTo>
                    <a:cubicBezTo>
                      <a:pt x="32110" y="-2456"/>
                      <a:pt x="9936" y="15289"/>
                      <a:pt x="7193" y="39911"/>
                    </a:cubicBezTo>
                    <a:lnTo>
                      <a:pt x="278" y="102167"/>
                    </a:lnTo>
                    <a:cubicBezTo>
                      <a:pt x="-2456" y="126789"/>
                      <a:pt x="15289" y="148973"/>
                      <a:pt x="39911" y="151706"/>
                    </a:cubicBezTo>
                    <a:lnTo>
                      <a:pt x="684783" y="223363"/>
                    </a:lnTo>
                    <a:lnTo>
                      <a:pt x="684783" y="70058"/>
                    </a:lnTo>
                    <a:close/>
                  </a:path>
                </a:pathLst>
              </a:custGeom>
              <a:solidFill>
                <a:srgbClr val="26ABB4"/>
              </a:solidFill>
              <a:ln w="9525" cap="flat">
                <a:noFill/>
                <a:prstDash val="solid"/>
                <a:miter/>
              </a:ln>
            </p:spPr>
            <p:txBody>
              <a:bodyPr rtlCol="0" anchor="ctr"/>
              <a:lstStyle/>
              <a:p>
                <a:endParaRPr lang="en-US"/>
              </a:p>
            </p:txBody>
          </p:sp>
          <p:sp>
            <p:nvSpPr>
              <p:cNvPr id="51" name="Freihandform 50">
                <a:extLst>
                  <a:ext uri="{FF2B5EF4-FFF2-40B4-BE49-F238E27FC236}">
                    <a16:creationId xmlns:a16="http://schemas.microsoft.com/office/drawing/2014/main" id="{D9F596EF-55EA-3E1D-ABF1-331D0AD6D0FD}"/>
                  </a:ext>
                </a:extLst>
              </p:cNvPr>
              <p:cNvSpPr/>
              <p:nvPr/>
            </p:nvSpPr>
            <p:spPr>
              <a:xfrm>
                <a:off x="6934200" y="4345000"/>
                <a:ext cx="636812" cy="856030"/>
              </a:xfrm>
              <a:custGeom>
                <a:avLst/>
                <a:gdLst>
                  <a:gd name="connsiteX0" fmla="*/ 0 w 636812"/>
                  <a:gd name="connsiteY0" fmla="*/ 856031 h 856030"/>
                  <a:gd name="connsiteX1" fmla="*/ 0 w 636812"/>
                  <a:gd name="connsiteY1" fmla="*/ 683571 h 856030"/>
                  <a:gd name="connsiteX2" fmla="*/ 74419 w 636812"/>
                  <a:gd name="connsiteY2" fmla="*/ 483994 h 856030"/>
                  <a:gd name="connsiteX3" fmla="*/ 493700 w 636812"/>
                  <a:gd name="connsiteY3" fmla="*/ 0 h 856030"/>
                  <a:gd name="connsiteX4" fmla="*/ 557222 w 636812"/>
                  <a:gd name="connsiteY4" fmla="*/ 150904 h 856030"/>
                  <a:gd name="connsiteX5" fmla="*/ 636813 w 636812"/>
                  <a:gd name="connsiteY5" fmla="*/ 787622 h 856030"/>
                  <a:gd name="connsiteX6" fmla="*/ 0 w 636812"/>
                  <a:gd name="connsiteY6" fmla="*/ 856031 h 85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6812" h="856030">
                    <a:moveTo>
                      <a:pt x="0" y="856031"/>
                    </a:moveTo>
                    <a:lnTo>
                      <a:pt x="0" y="683571"/>
                    </a:lnTo>
                    <a:cubicBezTo>
                      <a:pt x="0" y="610257"/>
                      <a:pt x="26422" y="539410"/>
                      <a:pt x="74419" y="483994"/>
                    </a:cubicBezTo>
                    <a:lnTo>
                      <a:pt x="493700" y="0"/>
                    </a:lnTo>
                    <a:cubicBezTo>
                      <a:pt x="527533" y="42834"/>
                      <a:pt x="550183" y="94583"/>
                      <a:pt x="557222" y="150904"/>
                    </a:cubicBezTo>
                    <a:lnTo>
                      <a:pt x="636813" y="787622"/>
                    </a:lnTo>
                    <a:lnTo>
                      <a:pt x="0" y="856031"/>
                    </a:lnTo>
                    <a:close/>
                  </a:path>
                </a:pathLst>
              </a:custGeom>
              <a:solidFill>
                <a:srgbClr val="97CCD2"/>
              </a:solidFill>
              <a:ln w="9525" cap="flat">
                <a:noFill/>
                <a:prstDash val="solid"/>
                <a:miter/>
              </a:ln>
            </p:spPr>
            <p:txBody>
              <a:bodyPr rtlCol="0" anchor="ctr"/>
              <a:lstStyle/>
              <a:p>
                <a:endParaRPr lang="en-US"/>
              </a:p>
            </p:txBody>
          </p:sp>
          <p:sp>
            <p:nvSpPr>
              <p:cNvPr id="52" name="Freihandform 51">
                <a:extLst>
                  <a:ext uri="{FF2B5EF4-FFF2-40B4-BE49-F238E27FC236}">
                    <a16:creationId xmlns:a16="http://schemas.microsoft.com/office/drawing/2014/main" id="{9B18892D-0436-01A0-C561-01D5358D0A8B}"/>
                  </a:ext>
                </a:extLst>
              </p:cNvPr>
              <p:cNvSpPr/>
              <p:nvPr/>
            </p:nvSpPr>
            <p:spPr>
              <a:xfrm>
                <a:off x="6934200" y="5030646"/>
                <a:ext cx="684782" cy="223362"/>
              </a:xfrm>
              <a:custGeom>
                <a:avLst/>
                <a:gdLst>
                  <a:gd name="connsiteX0" fmla="*/ 0 w 684782"/>
                  <a:gd name="connsiteY0" fmla="*/ 70058 h 223362"/>
                  <a:gd name="connsiteX1" fmla="*/ 628040 w 684782"/>
                  <a:gd name="connsiteY1" fmla="*/ 278 h 223362"/>
                  <a:gd name="connsiteX2" fmla="*/ 677589 w 684782"/>
                  <a:gd name="connsiteY2" fmla="*/ 39911 h 223362"/>
                  <a:gd name="connsiteX3" fmla="*/ 684505 w 684782"/>
                  <a:gd name="connsiteY3" fmla="*/ 102167 h 223362"/>
                  <a:gd name="connsiteX4" fmla="*/ 644871 w 684782"/>
                  <a:gd name="connsiteY4" fmla="*/ 151706 h 223362"/>
                  <a:gd name="connsiteX5" fmla="*/ 0 w 684782"/>
                  <a:gd name="connsiteY5" fmla="*/ 223363 h 223362"/>
                  <a:gd name="connsiteX6" fmla="*/ 0 w 684782"/>
                  <a:gd name="connsiteY6" fmla="*/ 70058 h 22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4782" h="223362">
                    <a:moveTo>
                      <a:pt x="0" y="70058"/>
                    </a:moveTo>
                    <a:lnTo>
                      <a:pt x="628040" y="278"/>
                    </a:lnTo>
                    <a:cubicBezTo>
                      <a:pt x="652672" y="-2456"/>
                      <a:pt x="674846" y="15289"/>
                      <a:pt x="677589" y="39911"/>
                    </a:cubicBezTo>
                    <a:lnTo>
                      <a:pt x="684505" y="102167"/>
                    </a:lnTo>
                    <a:cubicBezTo>
                      <a:pt x="687238" y="126789"/>
                      <a:pt x="669493" y="148973"/>
                      <a:pt x="644871" y="151706"/>
                    </a:cubicBezTo>
                    <a:lnTo>
                      <a:pt x="0" y="223363"/>
                    </a:lnTo>
                    <a:lnTo>
                      <a:pt x="0" y="70058"/>
                    </a:lnTo>
                    <a:close/>
                  </a:path>
                </a:pathLst>
              </a:custGeom>
              <a:solidFill>
                <a:srgbClr val="26ABB4"/>
              </a:solidFill>
              <a:ln w="9525" cap="flat">
                <a:noFill/>
                <a:prstDash val="solid"/>
                <a:miter/>
              </a:ln>
            </p:spPr>
            <p:txBody>
              <a:bodyPr rtlCol="0" anchor="ctr"/>
              <a:lstStyle/>
              <a:p>
                <a:endParaRPr lang="en-US"/>
              </a:p>
            </p:txBody>
          </p:sp>
          <p:sp>
            <p:nvSpPr>
              <p:cNvPr id="53" name="Freihandform 52">
                <a:extLst>
                  <a:ext uri="{FF2B5EF4-FFF2-40B4-BE49-F238E27FC236}">
                    <a16:creationId xmlns:a16="http://schemas.microsoft.com/office/drawing/2014/main" id="{9EC29929-9891-DFAE-0D87-42D90136266A}"/>
                  </a:ext>
                </a:extLst>
              </p:cNvPr>
              <p:cNvSpPr/>
              <p:nvPr/>
            </p:nvSpPr>
            <p:spPr>
              <a:xfrm>
                <a:off x="4800619" y="1950777"/>
                <a:ext cx="1075896" cy="1864890"/>
              </a:xfrm>
              <a:custGeom>
                <a:avLst/>
                <a:gdLst>
                  <a:gd name="connsiteX0" fmla="*/ 628602 w 1075896"/>
                  <a:gd name="connsiteY0" fmla="*/ 1475585 h 1864890"/>
                  <a:gd name="connsiteX1" fmla="*/ 533400 w 1075896"/>
                  <a:gd name="connsiteY1" fmla="*/ 1231506 h 1864890"/>
                  <a:gd name="connsiteX2" fmla="*/ 533400 w 1075896"/>
                  <a:gd name="connsiteY2" fmla="*/ 0 h 1864890"/>
                  <a:gd name="connsiteX3" fmla="*/ 228600 w 1075896"/>
                  <a:gd name="connsiteY3" fmla="*/ 373323 h 1864890"/>
                  <a:gd name="connsiteX4" fmla="*/ 228600 w 1075896"/>
                  <a:gd name="connsiteY4" fmla="*/ 678123 h 1864890"/>
                  <a:gd name="connsiteX5" fmla="*/ 0 w 1075896"/>
                  <a:gd name="connsiteY5" fmla="*/ 906723 h 1864890"/>
                  <a:gd name="connsiteX6" fmla="*/ 228600 w 1075896"/>
                  <a:gd name="connsiteY6" fmla="*/ 1135323 h 1864890"/>
                  <a:gd name="connsiteX7" fmla="*/ 228600 w 1075896"/>
                  <a:gd name="connsiteY7" fmla="*/ 1211523 h 1864890"/>
                  <a:gd name="connsiteX8" fmla="*/ 509949 w 1075896"/>
                  <a:gd name="connsiteY8" fmla="*/ 1633557 h 1864890"/>
                  <a:gd name="connsiteX9" fmla="*/ 1002297 w 1075896"/>
                  <a:gd name="connsiteY9" fmla="*/ 1838706 h 1864890"/>
                  <a:gd name="connsiteX10" fmla="*/ 1075896 w 1075896"/>
                  <a:gd name="connsiteY10" fmla="*/ 1864890 h 1864890"/>
                  <a:gd name="connsiteX11" fmla="*/ 628602 w 1075896"/>
                  <a:gd name="connsiteY11" fmla="*/ 1475585 h 1864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75896" h="1864890">
                    <a:moveTo>
                      <a:pt x="628602" y="1475585"/>
                    </a:moveTo>
                    <a:cubicBezTo>
                      <a:pt x="566861" y="1409386"/>
                      <a:pt x="533400" y="1322032"/>
                      <a:pt x="533400" y="1231506"/>
                    </a:cubicBezTo>
                    <a:lnTo>
                      <a:pt x="533400" y="0"/>
                    </a:lnTo>
                    <a:cubicBezTo>
                      <a:pt x="359502" y="35309"/>
                      <a:pt x="228600" y="189005"/>
                      <a:pt x="228600" y="373323"/>
                    </a:cubicBezTo>
                    <a:lnTo>
                      <a:pt x="228600" y="678123"/>
                    </a:lnTo>
                    <a:cubicBezTo>
                      <a:pt x="102346" y="678123"/>
                      <a:pt x="0" y="780469"/>
                      <a:pt x="0" y="906723"/>
                    </a:cubicBezTo>
                    <a:cubicBezTo>
                      <a:pt x="0" y="1032977"/>
                      <a:pt x="102346" y="1135323"/>
                      <a:pt x="228600" y="1135323"/>
                    </a:cubicBezTo>
                    <a:lnTo>
                      <a:pt x="228600" y="1211523"/>
                    </a:lnTo>
                    <a:cubicBezTo>
                      <a:pt x="228600" y="1396098"/>
                      <a:pt x="339576" y="1562567"/>
                      <a:pt x="509949" y="1633557"/>
                    </a:cubicBezTo>
                    <a:lnTo>
                      <a:pt x="1002297" y="1838706"/>
                    </a:lnTo>
                    <a:cubicBezTo>
                      <a:pt x="1026395" y="1848745"/>
                      <a:pt x="1050989" y="1857394"/>
                      <a:pt x="1075896" y="1864890"/>
                    </a:cubicBezTo>
                    <a:cubicBezTo>
                      <a:pt x="858288" y="1705708"/>
                      <a:pt x="713461" y="1566558"/>
                      <a:pt x="628602" y="1475585"/>
                    </a:cubicBezTo>
                    <a:close/>
                  </a:path>
                </a:pathLst>
              </a:custGeom>
              <a:solidFill>
                <a:srgbClr val="A2795C"/>
              </a:solidFill>
              <a:ln w="9525"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2491560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mic 5 Lösung">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12585722-216B-A0C7-756A-0EA2A862B9C6}"/>
              </a:ext>
            </a:extLst>
          </p:cNvPr>
          <p:cNvSpPr/>
          <p:nvPr userDrawn="1"/>
        </p:nvSpPr>
        <p:spPr>
          <a:xfrm>
            <a:off x="371475" y="2606814"/>
            <a:ext cx="11454991" cy="388288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reihandform 2">
            <a:extLst>
              <a:ext uri="{FF2B5EF4-FFF2-40B4-BE49-F238E27FC236}">
                <a16:creationId xmlns:a16="http://schemas.microsoft.com/office/drawing/2014/main" id="{F455B08D-A42D-51C8-BB4C-883A5E2F4DF5}"/>
              </a:ext>
            </a:extLst>
          </p:cNvPr>
          <p:cNvSpPr/>
          <p:nvPr userDrawn="1"/>
        </p:nvSpPr>
        <p:spPr>
          <a:xfrm flipH="1">
            <a:off x="2182949" y="1439417"/>
            <a:ext cx="8700951" cy="1246702"/>
          </a:xfrm>
          <a:custGeom>
            <a:avLst/>
            <a:gdLst>
              <a:gd name="connsiteX0" fmla="*/ 8533598 w 8700951"/>
              <a:gd name="connsiteY0" fmla="*/ 0 h 1246702"/>
              <a:gd name="connsiteX1" fmla="*/ 7503383 w 8700951"/>
              <a:gd name="connsiteY1" fmla="*/ 0 h 1246702"/>
              <a:gd name="connsiteX2" fmla="*/ 7378857 w 8700951"/>
              <a:gd name="connsiteY2" fmla="*/ 0 h 1246702"/>
              <a:gd name="connsiteX3" fmla="*/ 6473168 w 8700951"/>
              <a:gd name="connsiteY3" fmla="*/ 0 h 1246702"/>
              <a:gd name="connsiteX4" fmla="*/ 6348642 w 8700951"/>
              <a:gd name="connsiteY4" fmla="*/ 0 h 1246702"/>
              <a:gd name="connsiteX5" fmla="*/ 5442953 w 8700951"/>
              <a:gd name="connsiteY5" fmla="*/ 0 h 1246702"/>
              <a:gd name="connsiteX6" fmla="*/ 5318427 w 8700951"/>
              <a:gd name="connsiteY6" fmla="*/ 0 h 1246702"/>
              <a:gd name="connsiteX7" fmla="*/ 4412738 w 8700951"/>
              <a:gd name="connsiteY7" fmla="*/ 0 h 1246702"/>
              <a:gd name="connsiteX8" fmla="*/ 4288212 w 8700951"/>
              <a:gd name="connsiteY8" fmla="*/ 0 h 1246702"/>
              <a:gd name="connsiteX9" fmla="*/ 3382523 w 8700951"/>
              <a:gd name="connsiteY9" fmla="*/ 0 h 1246702"/>
              <a:gd name="connsiteX10" fmla="*/ 3257997 w 8700951"/>
              <a:gd name="connsiteY10" fmla="*/ 0 h 1246702"/>
              <a:gd name="connsiteX11" fmla="*/ 2352308 w 8700951"/>
              <a:gd name="connsiteY11" fmla="*/ 0 h 1246702"/>
              <a:gd name="connsiteX12" fmla="*/ 2227782 w 8700951"/>
              <a:gd name="connsiteY12" fmla="*/ 0 h 1246702"/>
              <a:gd name="connsiteX13" fmla="*/ 1322094 w 8700951"/>
              <a:gd name="connsiteY13" fmla="*/ 0 h 1246702"/>
              <a:gd name="connsiteX14" fmla="*/ 1197567 w 8700951"/>
              <a:gd name="connsiteY14" fmla="*/ 0 h 1246702"/>
              <a:gd name="connsiteX15" fmla="*/ 167353 w 8700951"/>
              <a:gd name="connsiteY15" fmla="*/ 0 h 1246702"/>
              <a:gd name="connsiteX16" fmla="*/ 0 w 8700951"/>
              <a:gd name="connsiteY16" fmla="*/ 169294 h 1246702"/>
              <a:gd name="connsiteX17" fmla="*/ 0 w 8700951"/>
              <a:gd name="connsiteY17" fmla="*/ 849849 h 1246702"/>
              <a:gd name="connsiteX18" fmla="*/ 167353 w 8700951"/>
              <a:gd name="connsiteY18" fmla="*/ 1019140 h 1246702"/>
              <a:gd name="connsiteX19" fmla="*/ 589251 w 8700951"/>
              <a:gd name="connsiteY19" fmla="*/ 1019140 h 1246702"/>
              <a:gd name="connsiteX20" fmla="*/ 589198 w 8700951"/>
              <a:gd name="connsiteY20" fmla="*/ 1019347 h 1246702"/>
              <a:gd name="connsiteX21" fmla="*/ 940764 w 8700951"/>
              <a:gd name="connsiteY21" fmla="*/ 1019347 h 1246702"/>
              <a:gd name="connsiteX22" fmla="*/ 941063 w 8700951"/>
              <a:gd name="connsiteY22" fmla="*/ 1019143 h 1246702"/>
              <a:gd name="connsiteX23" fmla="*/ 1322094 w 8700951"/>
              <a:gd name="connsiteY23" fmla="*/ 1019143 h 1246702"/>
              <a:gd name="connsiteX24" fmla="*/ 1322109 w 8700951"/>
              <a:gd name="connsiteY24" fmla="*/ 1019140 h 1246702"/>
              <a:gd name="connsiteX25" fmla="*/ 1619465 w 8700951"/>
              <a:gd name="connsiteY25" fmla="*/ 1019140 h 1246702"/>
              <a:gd name="connsiteX26" fmla="*/ 1619412 w 8700951"/>
              <a:gd name="connsiteY26" fmla="*/ 1019347 h 1246702"/>
              <a:gd name="connsiteX27" fmla="*/ 1970978 w 8700951"/>
              <a:gd name="connsiteY27" fmla="*/ 1019347 h 1246702"/>
              <a:gd name="connsiteX28" fmla="*/ 1971277 w 8700951"/>
              <a:gd name="connsiteY28" fmla="*/ 1019143 h 1246702"/>
              <a:gd name="connsiteX29" fmla="*/ 2352308 w 8700951"/>
              <a:gd name="connsiteY29" fmla="*/ 1019143 h 1246702"/>
              <a:gd name="connsiteX30" fmla="*/ 2352323 w 8700951"/>
              <a:gd name="connsiteY30" fmla="*/ 1019140 h 1246702"/>
              <a:gd name="connsiteX31" fmla="*/ 2649680 w 8700951"/>
              <a:gd name="connsiteY31" fmla="*/ 1019140 h 1246702"/>
              <a:gd name="connsiteX32" fmla="*/ 2649627 w 8700951"/>
              <a:gd name="connsiteY32" fmla="*/ 1019347 h 1246702"/>
              <a:gd name="connsiteX33" fmla="*/ 3001193 w 8700951"/>
              <a:gd name="connsiteY33" fmla="*/ 1019347 h 1246702"/>
              <a:gd name="connsiteX34" fmla="*/ 3001492 w 8700951"/>
              <a:gd name="connsiteY34" fmla="*/ 1019143 h 1246702"/>
              <a:gd name="connsiteX35" fmla="*/ 3382523 w 8700951"/>
              <a:gd name="connsiteY35" fmla="*/ 1019143 h 1246702"/>
              <a:gd name="connsiteX36" fmla="*/ 3382538 w 8700951"/>
              <a:gd name="connsiteY36" fmla="*/ 1019140 h 1246702"/>
              <a:gd name="connsiteX37" fmla="*/ 3679895 w 8700951"/>
              <a:gd name="connsiteY37" fmla="*/ 1019140 h 1246702"/>
              <a:gd name="connsiteX38" fmla="*/ 3679842 w 8700951"/>
              <a:gd name="connsiteY38" fmla="*/ 1019347 h 1246702"/>
              <a:gd name="connsiteX39" fmla="*/ 4031408 w 8700951"/>
              <a:gd name="connsiteY39" fmla="*/ 1019347 h 1246702"/>
              <a:gd name="connsiteX40" fmla="*/ 4031707 w 8700951"/>
              <a:gd name="connsiteY40" fmla="*/ 1019143 h 1246702"/>
              <a:gd name="connsiteX41" fmla="*/ 4412738 w 8700951"/>
              <a:gd name="connsiteY41" fmla="*/ 1019143 h 1246702"/>
              <a:gd name="connsiteX42" fmla="*/ 4412753 w 8700951"/>
              <a:gd name="connsiteY42" fmla="*/ 1019140 h 1246702"/>
              <a:gd name="connsiteX43" fmla="*/ 4710110 w 8700951"/>
              <a:gd name="connsiteY43" fmla="*/ 1019140 h 1246702"/>
              <a:gd name="connsiteX44" fmla="*/ 4710057 w 8700951"/>
              <a:gd name="connsiteY44" fmla="*/ 1019347 h 1246702"/>
              <a:gd name="connsiteX45" fmla="*/ 5061623 w 8700951"/>
              <a:gd name="connsiteY45" fmla="*/ 1019347 h 1246702"/>
              <a:gd name="connsiteX46" fmla="*/ 5061922 w 8700951"/>
              <a:gd name="connsiteY46" fmla="*/ 1019143 h 1246702"/>
              <a:gd name="connsiteX47" fmla="*/ 5442953 w 8700951"/>
              <a:gd name="connsiteY47" fmla="*/ 1019143 h 1246702"/>
              <a:gd name="connsiteX48" fmla="*/ 5442968 w 8700951"/>
              <a:gd name="connsiteY48" fmla="*/ 1019140 h 1246702"/>
              <a:gd name="connsiteX49" fmla="*/ 5740325 w 8700951"/>
              <a:gd name="connsiteY49" fmla="*/ 1019140 h 1246702"/>
              <a:gd name="connsiteX50" fmla="*/ 5740272 w 8700951"/>
              <a:gd name="connsiteY50" fmla="*/ 1019347 h 1246702"/>
              <a:gd name="connsiteX51" fmla="*/ 6091838 w 8700951"/>
              <a:gd name="connsiteY51" fmla="*/ 1019347 h 1246702"/>
              <a:gd name="connsiteX52" fmla="*/ 6092137 w 8700951"/>
              <a:gd name="connsiteY52" fmla="*/ 1019143 h 1246702"/>
              <a:gd name="connsiteX53" fmla="*/ 6473168 w 8700951"/>
              <a:gd name="connsiteY53" fmla="*/ 1019143 h 1246702"/>
              <a:gd name="connsiteX54" fmla="*/ 6473183 w 8700951"/>
              <a:gd name="connsiteY54" fmla="*/ 1019140 h 1246702"/>
              <a:gd name="connsiteX55" fmla="*/ 6770540 w 8700951"/>
              <a:gd name="connsiteY55" fmla="*/ 1019140 h 1246702"/>
              <a:gd name="connsiteX56" fmla="*/ 6770487 w 8700951"/>
              <a:gd name="connsiteY56" fmla="*/ 1019347 h 1246702"/>
              <a:gd name="connsiteX57" fmla="*/ 7122053 w 8700951"/>
              <a:gd name="connsiteY57" fmla="*/ 1019347 h 1246702"/>
              <a:gd name="connsiteX58" fmla="*/ 7122352 w 8700951"/>
              <a:gd name="connsiteY58" fmla="*/ 1019143 h 1246702"/>
              <a:gd name="connsiteX59" fmla="*/ 7503383 w 8700951"/>
              <a:gd name="connsiteY59" fmla="*/ 1019143 h 1246702"/>
              <a:gd name="connsiteX60" fmla="*/ 7503399 w 8700951"/>
              <a:gd name="connsiteY60" fmla="*/ 1019140 h 1246702"/>
              <a:gd name="connsiteX61" fmla="*/ 7800755 w 8700951"/>
              <a:gd name="connsiteY61" fmla="*/ 1019140 h 1246702"/>
              <a:gd name="connsiteX62" fmla="*/ 7758582 w 8700951"/>
              <a:gd name="connsiteY62" fmla="*/ 1185522 h 1246702"/>
              <a:gd name="connsiteX63" fmla="*/ 7832452 w 8700951"/>
              <a:gd name="connsiteY63" fmla="*/ 1238138 h 1246702"/>
              <a:gd name="connsiteX64" fmla="*/ 8152567 w 8700951"/>
              <a:gd name="connsiteY64" fmla="*/ 1019143 h 1246702"/>
              <a:gd name="connsiteX65" fmla="*/ 8533598 w 8700951"/>
              <a:gd name="connsiteY65" fmla="*/ 1019143 h 1246702"/>
              <a:gd name="connsiteX66" fmla="*/ 8700951 w 8700951"/>
              <a:gd name="connsiteY66" fmla="*/ 849852 h 1246702"/>
              <a:gd name="connsiteX67" fmla="*/ 8700951 w 8700951"/>
              <a:gd name="connsiteY67" fmla="*/ 169294 h 1246702"/>
              <a:gd name="connsiteX68" fmla="*/ 8533598 w 8700951"/>
              <a:gd name="connsiteY68" fmla="*/ 0 h 1246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700951" h="1246702">
                <a:moveTo>
                  <a:pt x="8533598" y="0"/>
                </a:moveTo>
                <a:lnTo>
                  <a:pt x="7503383" y="0"/>
                </a:lnTo>
                <a:lnTo>
                  <a:pt x="7378857" y="0"/>
                </a:lnTo>
                <a:lnTo>
                  <a:pt x="6473168" y="0"/>
                </a:lnTo>
                <a:lnTo>
                  <a:pt x="6348642" y="0"/>
                </a:lnTo>
                <a:lnTo>
                  <a:pt x="5442953" y="0"/>
                </a:lnTo>
                <a:lnTo>
                  <a:pt x="5318427" y="0"/>
                </a:lnTo>
                <a:lnTo>
                  <a:pt x="4412738" y="0"/>
                </a:lnTo>
                <a:lnTo>
                  <a:pt x="4288212" y="0"/>
                </a:lnTo>
                <a:lnTo>
                  <a:pt x="3382523" y="0"/>
                </a:lnTo>
                <a:lnTo>
                  <a:pt x="3257997" y="0"/>
                </a:lnTo>
                <a:lnTo>
                  <a:pt x="2352308" y="0"/>
                </a:lnTo>
                <a:lnTo>
                  <a:pt x="2227782" y="0"/>
                </a:lnTo>
                <a:lnTo>
                  <a:pt x="1322094" y="0"/>
                </a:lnTo>
                <a:lnTo>
                  <a:pt x="1197567" y="0"/>
                </a:lnTo>
                <a:lnTo>
                  <a:pt x="167353" y="0"/>
                </a:lnTo>
                <a:cubicBezTo>
                  <a:pt x="74941" y="0"/>
                  <a:pt x="0" y="75810"/>
                  <a:pt x="0" y="169294"/>
                </a:cubicBezTo>
                <a:lnTo>
                  <a:pt x="0" y="849849"/>
                </a:lnTo>
                <a:cubicBezTo>
                  <a:pt x="0" y="943332"/>
                  <a:pt x="74941" y="1019140"/>
                  <a:pt x="167353" y="1019140"/>
                </a:cubicBezTo>
                <a:lnTo>
                  <a:pt x="589251" y="1019140"/>
                </a:lnTo>
                <a:lnTo>
                  <a:pt x="589198" y="1019347"/>
                </a:lnTo>
                <a:lnTo>
                  <a:pt x="940764" y="1019347"/>
                </a:lnTo>
                <a:lnTo>
                  <a:pt x="941063" y="1019143"/>
                </a:lnTo>
                <a:lnTo>
                  <a:pt x="1322094" y="1019143"/>
                </a:lnTo>
                <a:lnTo>
                  <a:pt x="1322109" y="1019140"/>
                </a:lnTo>
                <a:lnTo>
                  <a:pt x="1619465" y="1019140"/>
                </a:lnTo>
                <a:lnTo>
                  <a:pt x="1619412" y="1019347"/>
                </a:lnTo>
                <a:lnTo>
                  <a:pt x="1970978" y="1019347"/>
                </a:lnTo>
                <a:lnTo>
                  <a:pt x="1971277" y="1019143"/>
                </a:lnTo>
                <a:lnTo>
                  <a:pt x="2352308" y="1019143"/>
                </a:lnTo>
                <a:lnTo>
                  <a:pt x="2352323" y="1019140"/>
                </a:lnTo>
                <a:lnTo>
                  <a:pt x="2649680" y="1019140"/>
                </a:lnTo>
                <a:lnTo>
                  <a:pt x="2649627" y="1019347"/>
                </a:lnTo>
                <a:lnTo>
                  <a:pt x="3001193" y="1019347"/>
                </a:lnTo>
                <a:lnTo>
                  <a:pt x="3001492" y="1019143"/>
                </a:lnTo>
                <a:lnTo>
                  <a:pt x="3382523" y="1019143"/>
                </a:lnTo>
                <a:lnTo>
                  <a:pt x="3382538" y="1019140"/>
                </a:lnTo>
                <a:lnTo>
                  <a:pt x="3679895" y="1019140"/>
                </a:lnTo>
                <a:lnTo>
                  <a:pt x="3679842" y="1019347"/>
                </a:lnTo>
                <a:lnTo>
                  <a:pt x="4031408" y="1019347"/>
                </a:lnTo>
                <a:lnTo>
                  <a:pt x="4031707" y="1019143"/>
                </a:lnTo>
                <a:lnTo>
                  <a:pt x="4412738" y="1019143"/>
                </a:lnTo>
                <a:lnTo>
                  <a:pt x="4412753" y="1019140"/>
                </a:lnTo>
                <a:lnTo>
                  <a:pt x="4710110" y="1019140"/>
                </a:lnTo>
                <a:lnTo>
                  <a:pt x="4710057" y="1019347"/>
                </a:lnTo>
                <a:lnTo>
                  <a:pt x="5061623" y="1019347"/>
                </a:lnTo>
                <a:lnTo>
                  <a:pt x="5061922" y="1019143"/>
                </a:lnTo>
                <a:lnTo>
                  <a:pt x="5442953" y="1019143"/>
                </a:lnTo>
                <a:lnTo>
                  <a:pt x="5442968" y="1019140"/>
                </a:lnTo>
                <a:lnTo>
                  <a:pt x="5740325" y="1019140"/>
                </a:lnTo>
                <a:lnTo>
                  <a:pt x="5740272" y="1019347"/>
                </a:lnTo>
                <a:lnTo>
                  <a:pt x="6091838" y="1019347"/>
                </a:lnTo>
                <a:lnTo>
                  <a:pt x="6092137" y="1019143"/>
                </a:lnTo>
                <a:lnTo>
                  <a:pt x="6473168" y="1019143"/>
                </a:lnTo>
                <a:lnTo>
                  <a:pt x="6473183" y="1019140"/>
                </a:lnTo>
                <a:lnTo>
                  <a:pt x="6770540" y="1019140"/>
                </a:lnTo>
                <a:lnTo>
                  <a:pt x="6770487" y="1019347"/>
                </a:lnTo>
                <a:lnTo>
                  <a:pt x="7122053" y="1019347"/>
                </a:lnTo>
                <a:lnTo>
                  <a:pt x="7122352" y="1019143"/>
                </a:lnTo>
                <a:lnTo>
                  <a:pt x="7503383" y="1019143"/>
                </a:lnTo>
                <a:lnTo>
                  <a:pt x="7503399" y="1019140"/>
                </a:lnTo>
                <a:lnTo>
                  <a:pt x="7800755" y="1019140"/>
                </a:lnTo>
                <a:lnTo>
                  <a:pt x="7758582" y="1185522"/>
                </a:lnTo>
                <a:cubicBezTo>
                  <a:pt x="7747536" y="1229097"/>
                  <a:pt x="7795635" y="1263328"/>
                  <a:pt x="7832452" y="1238138"/>
                </a:cubicBezTo>
                <a:lnTo>
                  <a:pt x="8152567" y="1019143"/>
                </a:lnTo>
                <a:lnTo>
                  <a:pt x="8533598" y="1019143"/>
                </a:lnTo>
                <a:cubicBezTo>
                  <a:pt x="8626010" y="1019143"/>
                  <a:pt x="8700951" y="943332"/>
                  <a:pt x="8700951" y="849852"/>
                </a:cubicBezTo>
                <a:lnTo>
                  <a:pt x="8700951" y="169294"/>
                </a:lnTo>
                <a:cubicBezTo>
                  <a:pt x="8700951" y="75810"/>
                  <a:pt x="8626010" y="0"/>
                  <a:pt x="8533598" y="0"/>
                </a:cubicBezTo>
                <a:close/>
              </a:path>
            </a:pathLst>
          </a:custGeom>
          <a:solidFill>
            <a:schemeClr val="accent1"/>
          </a:solidFill>
          <a:ln w="9525" cap="flat">
            <a:noFill/>
            <a:prstDash val="solid"/>
            <a:miter/>
          </a:ln>
        </p:spPr>
        <p:txBody>
          <a:bodyPr wrap="square" rtlCol="0" anchor="ctr">
            <a:noAutofit/>
          </a:bodyPr>
          <a:lstStyle/>
          <a:p>
            <a:endParaRPr lang="en-US"/>
          </a:p>
        </p:txBody>
      </p:sp>
      <p:sp>
        <p:nvSpPr>
          <p:cNvPr id="4" name="Rechteck 3">
            <a:extLst>
              <a:ext uri="{FF2B5EF4-FFF2-40B4-BE49-F238E27FC236}">
                <a16:creationId xmlns:a16="http://schemas.microsoft.com/office/drawing/2014/main" id="{333CBAC9-81DA-6877-6714-F2752D27D6B0}"/>
              </a:ext>
            </a:extLst>
          </p:cNvPr>
          <p:cNvSpPr/>
          <p:nvPr userDrawn="1"/>
        </p:nvSpPr>
        <p:spPr>
          <a:xfrm>
            <a:off x="2182950" y="723635"/>
            <a:ext cx="663488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indent="0" fontAlgn="base">
              <a:spcAft>
                <a:spcPct val="0"/>
              </a:spcAft>
              <a:buNone/>
            </a:pPr>
            <a:r>
              <a:rPr lang="de-DE" sz="2400" b="1" kern="0" dirty="0">
                <a:solidFill>
                  <a:schemeClr val="tx2"/>
                </a:solidFill>
                <a:latin typeface="Arial" panose="020B0604020202020204" pitchFamily="34" charset="0"/>
                <a:cs typeface="Arial" panose="020B0604020202020204" pitchFamily="34" charset="0"/>
              </a:rPr>
              <a:t>Ausgewählte Bilder und Texte reflektieren</a:t>
            </a:r>
          </a:p>
        </p:txBody>
      </p:sp>
      <p:cxnSp>
        <p:nvCxnSpPr>
          <p:cNvPr id="5" name="Gerade Verbindung 4">
            <a:extLst>
              <a:ext uri="{FF2B5EF4-FFF2-40B4-BE49-F238E27FC236}">
                <a16:creationId xmlns:a16="http://schemas.microsoft.com/office/drawing/2014/main" id="{1CAD05A9-760A-6B5A-7E19-5F89498DD44B}"/>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Textfeld 5">
            <a:extLst>
              <a:ext uri="{FF2B5EF4-FFF2-40B4-BE49-F238E27FC236}">
                <a16:creationId xmlns:a16="http://schemas.microsoft.com/office/drawing/2014/main" id="{1D4DC5D9-96D6-38D7-3311-F75B4CB68EFE}"/>
              </a:ext>
            </a:extLst>
          </p:cNvPr>
          <p:cNvSpPr txBox="1"/>
          <p:nvPr userDrawn="1"/>
        </p:nvSpPr>
        <p:spPr>
          <a:xfrm>
            <a:off x="2182948" y="1439417"/>
            <a:ext cx="8700951" cy="976403"/>
          </a:xfrm>
          <a:prstGeom prst="rect">
            <a:avLst/>
          </a:prstGeom>
          <a:noFill/>
        </p:spPr>
        <p:txBody>
          <a:bodyPr wrap="square" lIns="108000" tIns="72000" rIns="540000" bIns="72000">
            <a:spAutoFit/>
          </a:bodyPr>
          <a:lstStyle/>
          <a:p>
            <a:r>
              <a:rPr lang="de-DE" sz="1800" b="1" dirty="0">
                <a:solidFill>
                  <a:schemeClr val="bg1"/>
                </a:solidFill>
                <a:latin typeface="Arial" panose="020B0604020202020204" pitchFamily="34" charset="0"/>
                <a:cs typeface="Arial" panose="020B0604020202020204" pitchFamily="34" charset="0"/>
              </a:rPr>
              <a:t>„Das Wildschwein dagegen ist noch einmal mit dem Schrecken davongekommen. Als es das Unterholz verlassen wollte, ist ein loser Ast von einem Baum heruntergekracht und genau vor seine Füße gefallen.“ </a:t>
            </a:r>
          </a:p>
        </p:txBody>
      </p:sp>
      <p:pic>
        <p:nvPicPr>
          <p:cNvPr id="8" name="Grafik 7">
            <a:extLst>
              <a:ext uri="{FF2B5EF4-FFF2-40B4-BE49-F238E27FC236}">
                <a16:creationId xmlns:a16="http://schemas.microsoft.com/office/drawing/2014/main" id="{935636C6-84AE-A1A3-4A59-F97036C2EB27}"/>
              </a:ext>
            </a:extLst>
          </p:cNvPr>
          <p:cNvPicPr>
            <a:picLocks noChangeAspect="1"/>
          </p:cNvPicPr>
          <p:nvPr userDrawn="1"/>
        </p:nvPicPr>
        <p:blipFill>
          <a:blip r:embed="rId3" cstate="print">
            <a:grayscl/>
            <a:extLst>
              <a:ext uri="{28A0092B-C50C-407E-A947-70E740481C1C}">
                <a14:useLocalDpi xmlns:a14="http://schemas.microsoft.com/office/drawing/2010/main" val="0"/>
              </a:ext>
            </a:extLst>
          </a:blip>
          <a:stretch>
            <a:fillRect/>
          </a:stretch>
        </p:blipFill>
        <p:spPr>
          <a:xfrm>
            <a:off x="4741707" y="2704057"/>
            <a:ext cx="1549368" cy="1226583"/>
          </a:xfrm>
          <a:prstGeom prst="rect">
            <a:avLst/>
          </a:prstGeom>
        </p:spPr>
      </p:pic>
      <p:pic>
        <p:nvPicPr>
          <p:cNvPr id="9" name="Grafik 8">
            <a:extLst>
              <a:ext uri="{FF2B5EF4-FFF2-40B4-BE49-F238E27FC236}">
                <a16:creationId xmlns:a16="http://schemas.microsoft.com/office/drawing/2014/main" id="{D6D0C98C-E89E-5873-A51B-E3371D6F093A}"/>
              </a:ext>
            </a:extLst>
          </p:cNvPr>
          <p:cNvPicPr>
            <a:picLocks noChangeAspect="1"/>
          </p:cNvPicPr>
          <p:nvPr userDrawn="1"/>
        </p:nvPicPr>
        <p:blipFill>
          <a:blip r:embed="rId4" cstate="print">
            <a:grayscl/>
            <a:extLst>
              <a:ext uri="{28A0092B-C50C-407E-A947-70E740481C1C}">
                <a14:useLocalDpi xmlns:a14="http://schemas.microsoft.com/office/drawing/2010/main" val="0"/>
              </a:ext>
            </a:extLst>
          </a:blip>
          <a:stretch>
            <a:fillRect/>
          </a:stretch>
        </p:blipFill>
        <p:spPr>
          <a:xfrm>
            <a:off x="7961849" y="2704057"/>
            <a:ext cx="2038627" cy="1226583"/>
          </a:xfrm>
          <a:prstGeom prst="rect">
            <a:avLst/>
          </a:prstGeom>
        </p:spPr>
      </p:pic>
      <p:pic>
        <p:nvPicPr>
          <p:cNvPr id="10" name="Grafik 9">
            <a:extLst>
              <a:ext uri="{FF2B5EF4-FFF2-40B4-BE49-F238E27FC236}">
                <a16:creationId xmlns:a16="http://schemas.microsoft.com/office/drawing/2014/main" id="{CED7221D-A273-C9F0-3125-EDDB0BA2BAC0}"/>
              </a:ext>
            </a:extLst>
          </p:cNvPr>
          <p:cNvPicPr>
            <a:picLocks noChangeAspect="1"/>
          </p:cNvPicPr>
          <p:nvPr userDrawn="1"/>
        </p:nvPicPr>
        <p:blipFill>
          <a:blip r:embed="rId5" cstate="print">
            <a:grayscl/>
            <a:extLst>
              <a:ext uri="{28A0092B-C50C-407E-A947-70E740481C1C}">
                <a14:useLocalDpi xmlns:a14="http://schemas.microsoft.com/office/drawing/2010/main" val="0"/>
              </a:ext>
            </a:extLst>
          </a:blip>
          <a:stretch>
            <a:fillRect/>
          </a:stretch>
        </p:blipFill>
        <p:spPr>
          <a:xfrm>
            <a:off x="1072620" y="3971000"/>
            <a:ext cx="865422" cy="1226583"/>
          </a:xfrm>
          <a:prstGeom prst="rect">
            <a:avLst/>
          </a:prstGeom>
        </p:spPr>
      </p:pic>
      <p:pic>
        <p:nvPicPr>
          <p:cNvPr id="12" name="Grafik 11">
            <a:extLst>
              <a:ext uri="{FF2B5EF4-FFF2-40B4-BE49-F238E27FC236}">
                <a16:creationId xmlns:a16="http://schemas.microsoft.com/office/drawing/2014/main" id="{AAFBA8DD-7695-AFA0-E2B2-71450CA53540}"/>
              </a:ext>
            </a:extLst>
          </p:cNvPr>
          <p:cNvPicPr>
            <a:picLocks noChangeAspect="1"/>
          </p:cNvPicPr>
          <p:nvPr userDrawn="1"/>
        </p:nvPicPr>
        <p:blipFill>
          <a:blip r:embed="rId6" cstate="print">
            <a:grayscl/>
            <a:extLst>
              <a:ext uri="{28A0092B-C50C-407E-A947-70E740481C1C}">
                <a14:useLocalDpi xmlns:a14="http://schemas.microsoft.com/office/drawing/2010/main" val="0"/>
              </a:ext>
            </a:extLst>
          </a:blip>
          <a:stretch>
            <a:fillRect/>
          </a:stretch>
        </p:blipFill>
        <p:spPr>
          <a:xfrm>
            <a:off x="2012102" y="3970999"/>
            <a:ext cx="3084454" cy="1225213"/>
          </a:xfrm>
          <a:prstGeom prst="rect">
            <a:avLst/>
          </a:prstGeom>
        </p:spPr>
      </p:pic>
      <p:pic>
        <p:nvPicPr>
          <p:cNvPr id="13" name="Grafik 12">
            <a:extLst>
              <a:ext uri="{FF2B5EF4-FFF2-40B4-BE49-F238E27FC236}">
                <a16:creationId xmlns:a16="http://schemas.microsoft.com/office/drawing/2014/main" id="{441F506C-78A7-3B64-B2D7-DCA359D3E5C3}"/>
              </a:ext>
            </a:extLst>
          </p:cNvPr>
          <p:cNvPicPr>
            <a:picLocks noChangeAspect="1"/>
          </p:cNvPicPr>
          <p:nvPr userDrawn="1"/>
        </p:nvPicPr>
        <p:blipFill>
          <a:blip r:embed="rId7" cstate="print">
            <a:grayscl/>
            <a:extLst>
              <a:ext uri="{28A0092B-C50C-407E-A947-70E740481C1C}">
                <a14:useLocalDpi xmlns:a14="http://schemas.microsoft.com/office/drawing/2010/main" val="0"/>
              </a:ext>
            </a:extLst>
          </a:blip>
          <a:stretch>
            <a:fillRect/>
          </a:stretch>
        </p:blipFill>
        <p:spPr>
          <a:xfrm>
            <a:off x="6560017" y="3975299"/>
            <a:ext cx="1446142" cy="1225205"/>
          </a:xfrm>
          <a:prstGeom prst="rect">
            <a:avLst/>
          </a:prstGeom>
        </p:spPr>
      </p:pic>
      <p:pic>
        <p:nvPicPr>
          <p:cNvPr id="14" name="Grafik 13">
            <a:extLst>
              <a:ext uri="{FF2B5EF4-FFF2-40B4-BE49-F238E27FC236}">
                <a16:creationId xmlns:a16="http://schemas.microsoft.com/office/drawing/2014/main" id="{6F997197-46AD-C510-1748-BB97500BDBD1}"/>
              </a:ext>
            </a:extLst>
          </p:cNvPr>
          <p:cNvPicPr>
            <a:picLocks noChangeAspect="1"/>
          </p:cNvPicPr>
          <p:nvPr userDrawn="1"/>
        </p:nvPicPr>
        <p:blipFill>
          <a:blip r:embed="rId8" cstate="print">
            <a:grayscl/>
            <a:extLst>
              <a:ext uri="{28A0092B-C50C-407E-A947-70E740481C1C}">
                <a14:useLocalDpi xmlns:a14="http://schemas.microsoft.com/office/drawing/2010/main" val="0"/>
              </a:ext>
            </a:extLst>
          </a:blip>
          <a:stretch>
            <a:fillRect/>
          </a:stretch>
        </p:blipFill>
        <p:spPr>
          <a:xfrm>
            <a:off x="2411644" y="5256900"/>
            <a:ext cx="1039803" cy="1223298"/>
          </a:xfrm>
          <a:prstGeom prst="rect">
            <a:avLst/>
          </a:prstGeom>
        </p:spPr>
      </p:pic>
      <p:pic>
        <p:nvPicPr>
          <p:cNvPr id="15" name="Grafik 14">
            <a:extLst>
              <a:ext uri="{FF2B5EF4-FFF2-40B4-BE49-F238E27FC236}">
                <a16:creationId xmlns:a16="http://schemas.microsoft.com/office/drawing/2014/main" id="{837826E8-80CB-A093-E3C4-A05FAE37810F}"/>
              </a:ext>
            </a:extLst>
          </p:cNvPr>
          <p:cNvPicPr>
            <a:picLocks noChangeAspect="1"/>
          </p:cNvPicPr>
          <p:nvPr userDrawn="1"/>
        </p:nvPicPr>
        <p:blipFill>
          <a:blip r:embed="rId9" cstate="print">
            <a:grayscl/>
            <a:extLst>
              <a:ext uri="{28A0092B-C50C-407E-A947-70E740481C1C}">
                <a14:useLocalDpi xmlns:a14="http://schemas.microsoft.com/office/drawing/2010/main" val="0"/>
              </a:ext>
            </a:extLst>
          </a:blip>
          <a:stretch>
            <a:fillRect/>
          </a:stretch>
        </p:blipFill>
        <p:spPr>
          <a:xfrm>
            <a:off x="7898897" y="5254994"/>
            <a:ext cx="1651961" cy="1225205"/>
          </a:xfrm>
          <a:prstGeom prst="rect">
            <a:avLst/>
          </a:prstGeom>
        </p:spPr>
      </p:pic>
      <p:pic>
        <p:nvPicPr>
          <p:cNvPr id="16" name="Grafik 15">
            <a:extLst>
              <a:ext uri="{FF2B5EF4-FFF2-40B4-BE49-F238E27FC236}">
                <a16:creationId xmlns:a16="http://schemas.microsoft.com/office/drawing/2014/main" id="{9598DD1B-553F-9186-E454-D4431485B302}"/>
              </a:ext>
            </a:extLst>
          </p:cNvPr>
          <p:cNvPicPr>
            <a:picLocks noChangeAspect="1"/>
          </p:cNvPicPr>
          <p:nvPr userDrawn="1"/>
        </p:nvPicPr>
        <p:blipFill>
          <a:blip r:embed="rId10" cstate="print">
            <a:grayscl/>
            <a:extLst>
              <a:ext uri="{28A0092B-C50C-407E-A947-70E740481C1C}">
                <a14:useLocalDpi xmlns:a14="http://schemas.microsoft.com/office/drawing/2010/main" val="0"/>
              </a:ext>
            </a:extLst>
          </a:blip>
          <a:stretch>
            <a:fillRect/>
          </a:stretch>
        </p:blipFill>
        <p:spPr>
          <a:xfrm>
            <a:off x="9625299" y="5250309"/>
            <a:ext cx="1404386" cy="1229659"/>
          </a:xfrm>
          <a:prstGeom prst="rect">
            <a:avLst/>
          </a:prstGeom>
        </p:spPr>
      </p:pic>
      <p:pic>
        <p:nvPicPr>
          <p:cNvPr id="17" name="Grafik 16">
            <a:extLst>
              <a:ext uri="{FF2B5EF4-FFF2-40B4-BE49-F238E27FC236}">
                <a16:creationId xmlns:a16="http://schemas.microsoft.com/office/drawing/2014/main" id="{45003C30-1F6D-7C7A-57C1-D50AEFEB5BE7}"/>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809746" y="2737390"/>
            <a:ext cx="3706612" cy="953834"/>
          </a:xfrm>
          <a:prstGeom prst="rect">
            <a:avLst/>
          </a:prstGeom>
        </p:spPr>
      </p:pic>
      <p:sp>
        <p:nvSpPr>
          <p:cNvPr id="18" name="Oval 17">
            <a:extLst>
              <a:ext uri="{FF2B5EF4-FFF2-40B4-BE49-F238E27FC236}">
                <a16:creationId xmlns:a16="http://schemas.microsoft.com/office/drawing/2014/main" id="{0C7D4581-C74D-A40C-EDB4-172F083F3940}"/>
              </a:ext>
            </a:extLst>
          </p:cNvPr>
          <p:cNvSpPr/>
          <p:nvPr userDrawn="1"/>
        </p:nvSpPr>
        <p:spPr>
          <a:xfrm>
            <a:off x="4692359" y="2618933"/>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a:t>
            </a:r>
          </a:p>
        </p:txBody>
      </p:sp>
      <p:grpSp>
        <p:nvGrpSpPr>
          <p:cNvPr id="19" name="Gruppieren 18">
            <a:extLst>
              <a:ext uri="{FF2B5EF4-FFF2-40B4-BE49-F238E27FC236}">
                <a16:creationId xmlns:a16="http://schemas.microsoft.com/office/drawing/2014/main" id="{38FD10DF-ACDD-2775-75AB-D395750A441A}"/>
              </a:ext>
            </a:extLst>
          </p:cNvPr>
          <p:cNvGrpSpPr/>
          <p:nvPr userDrawn="1"/>
        </p:nvGrpSpPr>
        <p:grpSpPr>
          <a:xfrm>
            <a:off x="6334904" y="2618933"/>
            <a:ext cx="1552885" cy="1311707"/>
            <a:chOff x="6334904" y="2618933"/>
            <a:chExt cx="1552885" cy="1311707"/>
          </a:xfrm>
        </p:grpSpPr>
        <p:pic>
          <p:nvPicPr>
            <p:cNvPr id="20" name="Grafik 19">
              <a:extLst>
                <a:ext uri="{FF2B5EF4-FFF2-40B4-BE49-F238E27FC236}">
                  <a16:creationId xmlns:a16="http://schemas.microsoft.com/office/drawing/2014/main" id="{89A1CD9E-287D-5467-B599-2221E801B420}"/>
                </a:ext>
              </a:extLst>
            </p:cNvPr>
            <p:cNvPicPr>
              <a:picLocks noChangeAspect="1"/>
            </p:cNvPicPr>
            <p:nvPr/>
          </p:nvPicPr>
          <p:blipFill>
            <a:blip r:embed="rId12" cstate="print">
              <a:grayscl/>
              <a:extLst>
                <a:ext uri="{28A0092B-C50C-407E-A947-70E740481C1C}">
                  <a14:useLocalDpi xmlns:a14="http://schemas.microsoft.com/office/drawing/2010/main" val="0"/>
                </a:ext>
              </a:extLst>
            </a:blip>
            <a:stretch>
              <a:fillRect/>
            </a:stretch>
          </p:blipFill>
          <p:spPr>
            <a:xfrm>
              <a:off x="6365135" y="2704057"/>
              <a:ext cx="1522654" cy="1226583"/>
            </a:xfrm>
            <a:prstGeom prst="rect">
              <a:avLst/>
            </a:prstGeom>
          </p:spPr>
        </p:pic>
        <p:sp>
          <p:nvSpPr>
            <p:cNvPr id="21" name="Oval 20">
              <a:extLst>
                <a:ext uri="{FF2B5EF4-FFF2-40B4-BE49-F238E27FC236}">
                  <a16:creationId xmlns:a16="http://schemas.microsoft.com/office/drawing/2014/main" id="{66211EEC-BA9F-D1A1-E802-0F5548944011}"/>
                </a:ext>
              </a:extLst>
            </p:cNvPr>
            <p:cNvSpPr/>
            <p:nvPr/>
          </p:nvSpPr>
          <p:spPr>
            <a:xfrm>
              <a:off x="6334904" y="2618933"/>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2</a:t>
              </a:r>
            </a:p>
          </p:txBody>
        </p:sp>
      </p:grpSp>
      <p:sp>
        <p:nvSpPr>
          <p:cNvPr id="22" name="Oval 21">
            <a:extLst>
              <a:ext uri="{FF2B5EF4-FFF2-40B4-BE49-F238E27FC236}">
                <a16:creationId xmlns:a16="http://schemas.microsoft.com/office/drawing/2014/main" id="{D7C687A8-616E-6263-E7B9-98A01B3443A0}"/>
              </a:ext>
            </a:extLst>
          </p:cNvPr>
          <p:cNvSpPr/>
          <p:nvPr userDrawn="1"/>
        </p:nvSpPr>
        <p:spPr>
          <a:xfrm>
            <a:off x="7919493" y="2618933"/>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3</a:t>
            </a:r>
          </a:p>
        </p:txBody>
      </p:sp>
      <p:sp>
        <p:nvSpPr>
          <p:cNvPr id="23" name="Oval 22">
            <a:extLst>
              <a:ext uri="{FF2B5EF4-FFF2-40B4-BE49-F238E27FC236}">
                <a16:creationId xmlns:a16="http://schemas.microsoft.com/office/drawing/2014/main" id="{C323C3BF-A77A-DFEF-E955-64970F1127AB}"/>
              </a:ext>
            </a:extLst>
          </p:cNvPr>
          <p:cNvSpPr/>
          <p:nvPr userDrawn="1"/>
        </p:nvSpPr>
        <p:spPr>
          <a:xfrm>
            <a:off x="1027656" y="3897485"/>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4</a:t>
            </a:r>
          </a:p>
        </p:txBody>
      </p:sp>
      <p:sp>
        <p:nvSpPr>
          <p:cNvPr id="24" name="Oval 23">
            <a:extLst>
              <a:ext uri="{FF2B5EF4-FFF2-40B4-BE49-F238E27FC236}">
                <a16:creationId xmlns:a16="http://schemas.microsoft.com/office/drawing/2014/main" id="{32D35EB3-2354-B0A7-4DC4-993B159EEA77}"/>
              </a:ext>
            </a:extLst>
          </p:cNvPr>
          <p:cNvSpPr/>
          <p:nvPr userDrawn="1"/>
        </p:nvSpPr>
        <p:spPr>
          <a:xfrm>
            <a:off x="1973366" y="3897485"/>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5</a:t>
            </a:r>
          </a:p>
        </p:txBody>
      </p:sp>
      <p:grpSp>
        <p:nvGrpSpPr>
          <p:cNvPr id="25" name="Gruppieren 24">
            <a:extLst>
              <a:ext uri="{FF2B5EF4-FFF2-40B4-BE49-F238E27FC236}">
                <a16:creationId xmlns:a16="http://schemas.microsoft.com/office/drawing/2014/main" id="{03E5410F-44A2-14F5-AE7E-3A8504225933}"/>
              </a:ext>
            </a:extLst>
          </p:cNvPr>
          <p:cNvGrpSpPr/>
          <p:nvPr userDrawn="1"/>
        </p:nvGrpSpPr>
        <p:grpSpPr>
          <a:xfrm>
            <a:off x="5118522" y="3897485"/>
            <a:ext cx="1381907" cy="1303029"/>
            <a:chOff x="5118522" y="3897485"/>
            <a:chExt cx="1381907" cy="1303029"/>
          </a:xfrm>
        </p:grpSpPr>
        <p:pic>
          <p:nvPicPr>
            <p:cNvPr id="26" name="Grafik 25">
              <a:extLst>
                <a:ext uri="{FF2B5EF4-FFF2-40B4-BE49-F238E27FC236}">
                  <a16:creationId xmlns:a16="http://schemas.microsoft.com/office/drawing/2014/main" id="{9666B760-950B-FD37-5E9A-1375732F0E97}"/>
                </a:ext>
              </a:extLst>
            </p:cNvPr>
            <p:cNvPicPr>
              <a:picLocks noChangeAspect="1"/>
            </p:cNvPicPr>
            <p:nvPr/>
          </p:nvPicPr>
          <p:blipFill>
            <a:blip r:embed="rId13" cstate="print">
              <a:grayscl/>
              <a:extLst>
                <a:ext uri="{28A0092B-C50C-407E-A947-70E740481C1C}">
                  <a14:useLocalDpi xmlns:a14="http://schemas.microsoft.com/office/drawing/2010/main" val="0"/>
                </a:ext>
              </a:extLst>
            </a:blip>
            <a:stretch>
              <a:fillRect/>
            </a:stretch>
          </p:blipFill>
          <p:spPr>
            <a:xfrm>
              <a:off x="5167870" y="3975300"/>
              <a:ext cx="1332559" cy="1225214"/>
            </a:xfrm>
            <a:prstGeom prst="rect">
              <a:avLst/>
            </a:prstGeom>
          </p:spPr>
        </p:pic>
        <p:sp>
          <p:nvSpPr>
            <p:cNvPr id="27" name="Oval 26">
              <a:extLst>
                <a:ext uri="{FF2B5EF4-FFF2-40B4-BE49-F238E27FC236}">
                  <a16:creationId xmlns:a16="http://schemas.microsoft.com/office/drawing/2014/main" id="{18015D9F-FB12-1BB5-6B17-43C0882CEF27}"/>
                </a:ext>
              </a:extLst>
            </p:cNvPr>
            <p:cNvSpPr/>
            <p:nvPr/>
          </p:nvSpPr>
          <p:spPr>
            <a:xfrm>
              <a:off x="5118522" y="3897485"/>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6</a:t>
              </a:r>
            </a:p>
          </p:txBody>
        </p:sp>
      </p:grpSp>
      <p:sp>
        <p:nvSpPr>
          <p:cNvPr id="28" name="Oval 27">
            <a:extLst>
              <a:ext uri="{FF2B5EF4-FFF2-40B4-BE49-F238E27FC236}">
                <a16:creationId xmlns:a16="http://schemas.microsoft.com/office/drawing/2014/main" id="{C356D49E-E248-4447-17AB-08066ECB6BAA}"/>
              </a:ext>
            </a:extLst>
          </p:cNvPr>
          <p:cNvSpPr/>
          <p:nvPr userDrawn="1"/>
        </p:nvSpPr>
        <p:spPr>
          <a:xfrm>
            <a:off x="6526290" y="3897485"/>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7</a:t>
            </a:r>
          </a:p>
        </p:txBody>
      </p:sp>
      <p:grpSp>
        <p:nvGrpSpPr>
          <p:cNvPr id="29" name="Gruppieren 28">
            <a:extLst>
              <a:ext uri="{FF2B5EF4-FFF2-40B4-BE49-F238E27FC236}">
                <a16:creationId xmlns:a16="http://schemas.microsoft.com/office/drawing/2014/main" id="{9DB2F956-F44D-B9A4-F318-873B87362302}"/>
              </a:ext>
            </a:extLst>
          </p:cNvPr>
          <p:cNvGrpSpPr/>
          <p:nvPr userDrawn="1"/>
        </p:nvGrpSpPr>
        <p:grpSpPr>
          <a:xfrm>
            <a:off x="8036069" y="3897485"/>
            <a:ext cx="1760771" cy="1303019"/>
            <a:chOff x="8036069" y="3897485"/>
            <a:chExt cx="1760771" cy="1303019"/>
          </a:xfrm>
        </p:grpSpPr>
        <p:pic>
          <p:nvPicPr>
            <p:cNvPr id="30" name="Grafik 29">
              <a:extLst>
                <a:ext uri="{FF2B5EF4-FFF2-40B4-BE49-F238E27FC236}">
                  <a16:creationId xmlns:a16="http://schemas.microsoft.com/office/drawing/2014/main" id="{C2C5E203-FDF4-658D-EDB8-DEE0F0D81B95}"/>
                </a:ext>
              </a:extLst>
            </p:cNvPr>
            <p:cNvPicPr>
              <a:picLocks noChangeAspect="1"/>
            </p:cNvPicPr>
            <p:nvPr/>
          </p:nvPicPr>
          <p:blipFill>
            <a:blip r:embed="rId14" cstate="print">
              <a:grayscl/>
              <a:extLst>
                <a:ext uri="{28A0092B-C50C-407E-A947-70E740481C1C}">
                  <a14:useLocalDpi xmlns:a14="http://schemas.microsoft.com/office/drawing/2010/main" val="0"/>
                </a:ext>
              </a:extLst>
            </a:blip>
            <a:stretch>
              <a:fillRect/>
            </a:stretch>
          </p:blipFill>
          <p:spPr>
            <a:xfrm>
              <a:off x="8080600" y="3975299"/>
              <a:ext cx="1716240" cy="1225205"/>
            </a:xfrm>
            <a:prstGeom prst="rect">
              <a:avLst/>
            </a:prstGeom>
          </p:spPr>
        </p:pic>
        <p:sp>
          <p:nvSpPr>
            <p:cNvPr id="31" name="Oval 30">
              <a:extLst>
                <a:ext uri="{FF2B5EF4-FFF2-40B4-BE49-F238E27FC236}">
                  <a16:creationId xmlns:a16="http://schemas.microsoft.com/office/drawing/2014/main" id="{2058BAE5-0E8C-CEB5-5217-96EC113BD401}"/>
                </a:ext>
              </a:extLst>
            </p:cNvPr>
            <p:cNvSpPr/>
            <p:nvPr/>
          </p:nvSpPr>
          <p:spPr>
            <a:xfrm>
              <a:off x="8036069" y="3897485"/>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8</a:t>
              </a:r>
            </a:p>
          </p:txBody>
        </p:sp>
      </p:grpSp>
      <p:sp>
        <p:nvSpPr>
          <p:cNvPr id="32" name="Oval 31">
            <a:extLst>
              <a:ext uri="{FF2B5EF4-FFF2-40B4-BE49-F238E27FC236}">
                <a16:creationId xmlns:a16="http://schemas.microsoft.com/office/drawing/2014/main" id="{B1A44056-7427-BA9E-77EC-ABA39F25F211}"/>
              </a:ext>
            </a:extLst>
          </p:cNvPr>
          <p:cNvSpPr/>
          <p:nvPr userDrawn="1"/>
        </p:nvSpPr>
        <p:spPr>
          <a:xfrm>
            <a:off x="2370573" y="5206709"/>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9</a:t>
            </a:r>
          </a:p>
        </p:txBody>
      </p:sp>
      <p:grpSp>
        <p:nvGrpSpPr>
          <p:cNvPr id="33" name="Gruppieren 32">
            <a:extLst>
              <a:ext uri="{FF2B5EF4-FFF2-40B4-BE49-F238E27FC236}">
                <a16:creationId xmlns:a16="http://schemas.microsoft.com/office/drawing/2014/main" id="{CED9761B-05B5-FCE6-35CF-789A89963448}"/>
              </a:ext>
            </a:extLst>
          </p:cNvPr>
          <p:cNvGrpSpPr/>
          <p:nvPr userDrawn="1"/>
        </p:nvGrpSpPr>
        <p:grpSpPr>
          <a:xfrm>
            <a:off x="3475291" y="5206709"/>
            <a:ext cx="3026357" cy="1273489"/>
            <a:chOff x="3475291" y="5206709"/>
            <a:chExt cx="3026357" cy="1273489"/>
          </a:xfrm>
        </p:grpSpPr>
        <p:pic>
          <p:nvPicPr>
            <p:cNvPr id="34" name="Grafik 33">
              <a:extLst>
                <a:ext uri="{FF2B5EF4-FFF2-40B4-BE49-F238E27FC236}">
                  <a16:creationId xmlns:a16="http://schemas.microsoft.com/office/drawing/2014/main" id="{2207B520-03AE-13CC-E75F-5F122E4EC5E5}"/>
                </a:ext>
              </a:extLst>
            </p:cNvPr>
            <p:cNvPicPr>
              <a:picLocks noChangeAspect="1"/>
            </p:cNvPicPr>
            <p:nvPr/>
          </p:nvPicPr>
          <p:blipFill>
            <a:blip r:embed="rId15" cstate="print">
              <a:grayscl/>
              <a:extLst>
                <a:ext uri="{28A0092B-C50C-407E-A947-70E740481C1C}">
                  <a14:useLocalDpi xmlns:a14="http://schemas.microsoft.com/office/drawing/2010/main" val="0"/>
                </a:ext>
              </a:extLst>
            </a:blip>
            <a:stretch>
              <a:fillRect/>
            </a:stretch>
          </p:blipFill>
          <p:spPr>
            <a:xfrm>
              <a:off x="3526058" y="5256900"/>
              <a:ext cx="2975590" cy="1223298"/>
            </a:xfrm>
            <a:prstGeom prst="rect">
              <a:avLst/>
            </a:prstGeom>
          </p:spPr>
        </p:pic>
        <p:sp>
          <p:nvSpPr>
            <p:cNvPr id="35" name="Oval 34">
              <a:extLst>
                <a:ext uri="{FF2B5EF4-FFF2-40B4-BE49-F238E27FC236}">
                  <a16:creationId xmlns:a16="http://schemas.microsoft.com/office/drawing/2014/main" id="{F77318BA-A9E9-7273-7D71-B3EBE77C8CAB}"/>
                </a:ext>
              </a:extLst>
            </p:cNvPr>
            <p:cNvSpPr/>
            <p:nvPr/>
          </p:nvSpPr>
          <p:spPr>
            <a:xfrm>
              <a:off x="3475291" y="5206709"/>
              <a:ext cx="226142"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10</a:t>
              </a:r>
            </a:p>
          </p:txBody>
        </p:sp>
      </p:grpSp>
      <p:sp>
        <p:nvSpPr>
          <p:cNvPr id="39" name="Oval 38">
            <a:extLst>
              <a:ext uri="{FF2B5EF4-FFF2-40B4-BE49-F238E27FC236}">
                <a16:creationId xmlns:a16="http://schemas.microsoft.com/office/drawing/2014/main" id="{4DD34422-5812-6ADA-4E16-17C59B86C16E}"/>
              </a:ext>
            </a:extLst>
          </p:cNvPr>
          <p:cNvSpPr/>
          <p:nvPr userDrawn="1"/>
        </p:nvSpPr>
        <p:spPr>
          <a:xfrm>
            <a:off x="7839053" y="5206709"/>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12</a:t>
            </a:r>
          </a:p>
        </p:txBody>
      </p:sp>
      <p:sp>
        <p:nvSpPr>
          <p:cNvPr id="40" name="Oval 39">
            <a:extLst>
              <a:ext uri="{FF2B5EF4-FFF2-40B4-BE49-F238E27FC236}">
                <a16:creationId xmlns:a16="http://schemas.microsoft.com/office/drawing/2014/main" id="{5B1963CF-F530-0FB9-227D-0D47DF55743A}"/>
              </a:ext>
            </a:extLst>
          </p:cNvPr>
          <p:cNvSpPr/>
          <p:nvPr userDrawn="1"/>
        </p:nvSpPr>
        <p:spPr>
          <a:xfrm>
            <a:off x="9580060" y="5206709"/>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13</a:t>
            </a:r>
          </a:p>
        </p:txBody>
      </p:sp>
      <p:grpSp>
        <p:nvGrpSpPr>
          <p:cNvPr id="41" name="Gruppieren 40">
            <a:extLst>
              <a:ext uri="{FF2B5EF4-FFF2-40B4-BE49-F238E27FC236}">
                <a16:creationId xmlns:a16="http://schemas.microsoft.com/office/drawing/2014/main" id="{38458788-1B59-E7A2-5F13-78A278519976}"/>
              </a:ext>
            </a:extLst>
          </p:cNvPr>
          <p:cNvGrpSpPr/>
          <p:nvPr userDrawn="1"/>
        </p:nvGrpSpPr>
        <p:grpSpPr>
          <a:xfrm>
            <a:off x="742950" y="368301"/>
            <a:ext cx="1080000" cy="1080000"/>
            <a:chOff x="742950" y="368301"/>
            <a:chExt cx="1080000" cy="1080000"/>
          </a:xfrm>
        </p:grpSpPr>
        <p:sp>
          <p:nvSpPr>
            <p:cNvPr id="42" name="Oval 41">
              <a:extLst>
                <a:ext uri="{FF2B5EF4-FFF2-40B4-BE49-F238E27FC236}">
                  <a16:creationId xmlns:a16="http://schemas.microsoft.com/office/drawing/2014/main" id="{7DBA2215-5E81-5EE4-8CCE-872F5833E49B}"/>
                </a:ext>
              </a:extLst>
            </p:cNvPr>
            <p:cNvSpPr/>
            <p:nvPr/>
          </p:nvSpPr>
          <p:spPr>
            <a:xfrm>
              <a:off x="742950" y="368301"/>
              <a:ext cx="1080000" cy="1080000"/>
            </a:xfrm>
            <a:prstGeom prst="ellipse">
              <a:avLst/>
            </a:prstGeom>
            <a:solidFill>
              <a:srgbClr val="EA59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dirty="0">
                <a:latin typeface="Arial" panose="020B0604020202020204" pitchFamily="34" charset="0"/>
                <a:cs typeface="Arial" panose="020B0604020202020204" pitchFamily="34" charset="0"/>
              </a:endParaRPr>
            </a:p>
          </p:txBody>
        </p:sp>
        <p:grpSp>
          <p:nvGrpSpPr>
            <p:cNvPr id="43" name="Grafik 27">
              <a:extLst>
                <a:ext uri="{FF2B5EF4-FFF2-40B4-BE49-F238E27FC236}">
                  <a16:creationId xmlns:a16="http://schemas.microsoft.com/office/drawing/2014/main" id="{720B6490-5F1D-63CB-E29F-357AD0CB823F}"/>
                </a:ext>
              </a:extLst>
            </p:cNvPr>
            <p:cNvGrpSpPr/>
            <p:nvPr/>
          </p:nvGrpSpPr>
          <p:grpSpPr>
            <a:xfrm>
              <a:off x="917531" y="691460"/>
              <a:ext cx="343096" cy="452263"/>
              <a:chOff x="1961369" y="668054"/>
              <a:chExt cx="387083" cy="510246"/>
            </a:xfrm>
          </p:grpSpPr>
          <p:sp>
            <p:nvSpPr>
              <p:cNvPr id="59" name="Freihandform 58">
                <a:extLst>
                  <a:ext uri="{FF2B5EF4-FFF2-40B4-BE49-F238E27FC236}">
                    <a16:creationId xmlns:a16="http://schemas.microsoft.com/office/drawing/2014/main" id="{013B910C-B906-902C-543B-1C88FF273F1F}"/>
                  </a:ext>
                </a:extLst>
              </p:cNvPr>
              <p:cNvSpPr/>
              <p:nvPr/>
            </p:nvSpPr>
            <p:spPr>
              <a:xfrm>
                <a:off x="1961369" y="668054"/>
                <a:ext cx="387083" cy="510246"/>
              </a:xfrm>
              <a:custGeom>
                <a:avLst/>
                <a:gdLst>
                  <a:gd name="connsiteX0" fmla="*/ 346178 w 387083"/>
                  <a:gd name="connsiteY0" fmla="*/ 401391 h 510246"/>
                  <a:gd name="connsiteX1" fmla="*/ 322248 w 387083"/>
                  <a:gd name="connsiteY1" fmla="*/ 367862 h 510246"/>
                  <a:gd name="connsiteX2" fmla="*/ 303298 w 387083"/>
                  <a:gd name="connsiteY2" fmla="*/ 358387 h 510246"/>
                  <a:gd name="connsiteX3" fmla="*/ 295858 w 387083"/>
                  <a:gd name="connsiteY3" fmla="*/ 360906 h 510246"/>
                  <a:gd name="connsiteX4" fmla="*/ 286310 w 387083"/>
                  <a:gd name="connsiteY4" fmla="*/ 357392 h 510246"/>
                  <a:gd name="connsiteX5" fmla="*/ 387083 w 387083"/>
                  <a:gd name="connsiteY5" fmla="*/ 307907 h 510246"/>
                  <a:gd name="connsiteX6" fmla="*/ 334299 w 387083"/>
                  <a:gd name="connsiteY6" fmla="*/ 79176 h 510246"/>
                  <a:gd name="connsiteX7" fmla="*/ 193542 w 387083"/>
                  <a:gd name="connsiteY7" fmla="*/ 0 h 510246"/>
                  <a:gd name="connsiteX8" fmla="*/ 52784 w 387083"/>
                  <a:gd name="connsiteY8" fmla="*/ 79176 h 510246"/>
                  <a:gd name="connsiteX9" fmla="*/ 0 w 387083"/>
                  <a:gd name="connsiteY9" fmla="*/ 307907 h 510246"/>
                  <a:gd name="connsiteX10" fmla="*/ 100775 w 387083"/>
                  <a:gd name="connsiteY10" fmla="*/ 357391 h 510246"/>
                  <a:gd name="connsiteX11" fmla="*/ 91227 w 387083"/>
                  <a:gd name="connsiteY11" fmla="*/ 360904 h 510246"/>
                  <a:gd name="connsiteX12" fmla="*/ 83813 w 387083"/>
                  <a:gd name="connsiteY12" fmla="*/ 358372 h 510246"/>
                  <a:gd name="connsiteX13" fmla="*/ 66533 w 387083"/>
                  <a:gd name="connsiteY13" fmla="*/ 367012 h 510246"/>
                  <a:gd name="connsiteX14" fmla="*/ 40907 w 387083"/>
                  <a:gd name="connsiteY14" fmla="*/ 401390 h 510246"/>
                  <a:gd name="connsiteX15" fmla="*/ 40480 w 387083"/>
                  <a:gd name="connsiteY15" fmla="*/ 404588 h 510246"/>
                  <a:gd name="connsiteX16" fmla="*/ 40480 w 387083"/>
                  <a:gd name="connsiteY16" fmla="*/ 404589 h 510246"/>
                  <a:gd name="connsiteX17" fmla="*/ 30376 w 387083"/>
                  <a:gd name="connsiteY17" fmla="*/ 480365 h 510246"/>
                  <a:gd name="connsiteX18" fmla="*/ 56537 w 387083"/>
                  <a:gd name="connsiteY18" fmla="*/ 510246 h 510246"/>
                  <a:gd name="connsiteX19" fmla="*/ 330547 w 387083"/>
                  <a:gd name="connsiteY19" fmla="*/ 510246 h 510246"/>
                  <a:gd name="connsiteX20" fmla="*/ 356707 w 387083"/>
                  <a:gd name="connsiteY20" fmla="*/ 480366 h 510246"/>
                  <a:gd name="connsiteX21" fmla="*/ 346178 w 387083"/>
                  <a:gd name="connsiteY21" fmla="*/ 401391 h 510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87083" h="510246">
                    <a:moveTo>
                      <a:pt x="346178" y="401391"/>
                    </a:moveTo>
                    <a:cubicBezTo>
                      <a:pt x="344251" y="386939"/>
                      <a:pt x="335289" y="374382"/>
                      <a:pt x="322248" y="367862"/>
                    </a:cubicBezTo>
                    <a:lnTo>
                      <a:pt x="303298" y="358387"/>
                    </a:lnTo>
                    <a:cubicBezTo>
                      <a:pt x="300476" y="356975"/>
                      <a:pt x="297239" y="358228"/>
                      <a:pt x="295858" y="360906"/>
                    </a:cubicBezTo>
                    <a:lnTo>
                      <a:pt x="286310" y="357392"/>
                    </a:lnTo>
                    <a:cubicBezTo>
                      <a:pt x="352143" y="339458"/>
                      <a:pt x="387083" y="307907"/>
                      <a:pt x="387083" y="307907"/>
                    </a:cubicBezTo>
                    <a:cubicBezTo>
                      <a:pt x="352444" y="240277"/>
                      <a:pt x="361791" y="137459"/>
                      <a:pt x="334299" y="79176"/>
                    </a:cubicBezTo>
                    <a:cubicBezTo>
                      <a:pt x="306807" y="20894"/>
                      <a:pt x="255123" y="0"/>
                      <a:pt x="193542" y="0"/>
                    </a:cubicBezTo>
                    <a:cubicBezTo>
                      <a:pt x="131960" y="0"/>
                      <a:pt x="80276" y="20894"/>
                      <a:pt x="52784" y="79176"/>
                    </a:cubicBezTo>
                    <a:cubicBezTo>
                      <a:pt x="25292" y="137459"/>
                      <a:pt x="34640" y="240277"/>
                      <a:pt x="0" y="307907"/>
                    </a:cubicBezTo>
                    <a:cubicBezTo>
                      <a:pt x="0" y="307907"/>
                      <a:pt x="34941" y="339457"/>
                      <a:pt x="100775" y="357391"/>
                    </a:cubicBezTo>
                    <a:lnTo>
                      <a:pt x="91227" y="360904"/>
                    </a:lnTo>
                    <a:cubicBezTo>
                      <a:pt x="89862" y="358224"/>
                      <a:pt x="86631" y="356963"/>
                      <a:pt x="83813" y="358372"/>
                    </a:cubicBezTo>
                    <a:lnTo>
                      <a:pt x="66533" y="367012"/>
                    </a:lnTo>
                    <a:cubicBezTo>
                      <a:pt x="51787" y="374385"/>
                      <a:pt x="42833" y="386939"/>
                      <a:pt x="40907" y="401390"/>
                    </a:cubicBezTo>
                    <a:lnTo>
                      <a:pt x="40480" y="404588"/>
                    </a:lnTo>
                    <a:cubicBezTo>
                      <a:pt x="40480" y="404589"/>
                      <a:pt x="40480" y="404589"/>
                      <a:pt x="40480" y="404589"/>
                    </a:cubicBezTo>
                    <a:lnTo>
                      <a:pt x="30376" y="480365"/>
                    </a:lnTo>
                    <a:cubicBezTo>
                      <a:pt x="28267" y="496188"/>
                      <a:pt x="40576" y="510246"/>
                      <a:pt x="56537" y="510246"/>
                    </a:cubicBezTo>
                    <a:lnTo>
                      <a:pt x="330547" y="510246"/>
                    </a:lnTo>
                    <a:cubicBezTo>
                      <a:pt x="346509" y="510246"/>
                      <a:pt x="358817" y="496188"/>
                      <a:pt x="356707" y="480366"/>
                    </a:cubicBezTo>
                    <a:lnTo>
                      <a:pt x="346178" y="401391"/>
                    </a:lnTo>
                    <a:close/>
                  </a:path>
                </a:pathLst>
              </a:custGeom>
              <a:solidFill>
                <a:srgbClr val="FFD7A3"/>
              </a:solidFill>
              <a:ln w="1088" cap="flat">
                <a:noFill/>
                <a:prstDash val="solid"/>
                <a:miter/>
              </a:ln>
            </p:spPr>
            <p:txBody>
              <a:bodyPr rtlCol="0" anchor="ctr"/>
              <a:lstStyle/>
              <a:p>
                <a:endParaRPr lang="en-US"/>
              </a:p>
            </p:txBody>
          </p:sp>
          <p:sp>
            <p:nvSpPr>
              <p:cNvPr id="60" name="Freihandform 59">
                <a:extLst>
                  <a:ext uri="{FF2B5EF4-FFF2-40B4-BE49-F238E27FC236}">
                    <a16:creationId xmlns:a16="http://schemas.microsoft.com/office/drawing/2014/main" id="{A8B58E5F-8979-285D-4F8E-545FAFA2F1B3}"/>
                  </a:ext>
                </a:extLst>
              </p:cNvPr>
              <p:cNvSpPr/>
              <p:nvPr/>
            </p:nvSpPr>
            <p:spPr>
              <a:xfrm>
                <a:off x="1961369" y="668054"/>
                <a:ext cx="387083" cy="369488"/>
              </a:xfrm>
              <a:custGeom>
                <a:avLst/>
                <a:gdLst>
                  <a:gd name="connsiteX0" fmla="*/ 334299 w 387083"/>
                  <a:gd name="connsiteY0" fmla="*/ 79176 h 369488"/>
                  <a:gd name="connsiteX1" fmla="*/ 193542 w 387083"/>
                  <a:gd name="connsiteY1" fmla="*/ 0 h 369488"/>
                  <a:gd name="connsiteX2" fmla="*/ 52784 w 387083"/>
                  <a:gd name="connsiteY2" fmla="*/ 79176 h 369488"/>
                  <a:gd name="connsiteX3" fmla="*/ 0 w 387083"/>
                  <a:gd name="connsiteY3" fmla="*/ 307907 h 369488"/>
                  <a:gd name="connsiteX4" fmla="*/ 193542 w 387083"/>
                  <a:gd name="connsiteY4" fmla="*/ 369488 h 369488"/>
                  <a:gd name="connsiteX5" fmla="*/ 387083 w 387083"/>
                  <a:gd name="connsiteY5" fmla="*/ 307907 h 369488"/>
                  <a:gd name="connsiteX6" fmla="*/ 334299 w 387083"/>
                  <a:gd name="connsiteY6" fmla="*/ 79176 h 36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7083" h="369488">
                    <a:moveTo>
                      <a:pt x="334299" y="79176"/>
                    </a:moveTo>
                    <a:cubicBezTo>
                      <a:pt x="306807" y="20894"/>
                      <a:pt x="255123" y="0"/>
                      <a:pt x="193542" y="0"/>
                    </a:cubicBezTo>
                    <a:cubicBezTo>
                      <a:pt x="131960" y="0"/>
                      <a:pt x="80276" y="20894"/>
                      <a:pt x="52784" y="79176"/>
                    </a:cubicBezTo>
                    <a:cubicBezTo>
                      <a:pt x="25292" y="137459"/>
                      <a:pt x="34640" y="240277"/>
                      <a:pt x="0" y="307907"/>
                    </a:cubicBezTo>
                    <a:cubicBezTo>
                      <a:pt x="0" y="307907"/>
                      <a:pt x="68179" y="369488"/>
                      <a:pt x="193542" y="369488"/>
                    </a:cubicBezTo>
                    <a:cubicBezTo>
                      <a:pt x="318904" y="369488"/>
                      <a:pt x="387083" y="307907"/>
                      <a:pt x="387083" y="307907"/>
                    </a:cubicBezTo>
                    <a:cubicBezTo>
                      <a:pt x="352444" y="240277"/>
                      <a:pt x="361791" y="137459"/>
                      <a:pt x="334299" y="79176"/>
                    </a:cubicBezTo>
                    <a:close/>
                  </a:path>
                </a:pathLst>
              </a:custGeom>
              <a:solidFill>
                <a:srgbClr val="9D6E48"/>
              </a:solidFill>
              <a:ln w="1088" cap="flat">
                <a:noFill/>
                <a:prstDash val="solid"/>
                <a:miter/>
              </a:ln>
            </p:spPr>
            <p:txBody>
              <a:bodyPr rtlCol="0" anchor="ctr"/>
              <a:lstStyle/>
              <a:p>
                <a:endParaRPr lang="en-US"/>
              </a:p>
            </p:txBody>
          </p:sp>
          <p:sp>
            <p:nvSpPr>
              <p:cNvPr id="61" name="Freihandform 60">
                <a:extLst>
                  <a:ext uri="{FF2B5EF4-FFF2-40B4-BE49-F238E27FC236}">
                    <a16:creationId xmlns:a16="http://schemas.microsoft.com/office/drawing/2014/main" id="{B39CB703-76FF-00AF-1FEE-C091646F284C}"/>
                  </a:ext>
                </a:extLst>
              </p:cNvPr>
              <p:cNvSpPr/>
              <p:nvPr/>
            </p:nvSpPr>
            <p:spPr>
              <a:xfrm>
                <a:off x="1961369" y="668054"/>
                <a:ext cx="210187" cy="365380"/>
              </a:xfrm>
              <a:custGeom>
                <a:avLst/>
                <a:gdLst>
                  <a:gd name="connsiteX0" fmla="*/ 140758 w 210187"/>
                  <a:gd name="connsiteY0" fmla="*/ 157253 h 365380"/>
                  <a:gd name="connsiteX1" fmla="*/ 210187 w 210187"/>
                  <a:gd name="connsiteY1" fmla="*/ 605 h 365380"/>
                  <a:gd name="connsiteX2" fmla="*/ 193542 w 210187"/>
                  <a:gd name="connsiteY2" fmla="*/ 0 h 365380"/>
                  <a:gd name="connsiteX3" fmla="*/ 52784 w 210187"/>
                  <a:gd name="connsiteY3" fmla="*/ 79176 h 365380"/>
                  <a:gd name="connsiteX4" fmla="*/ 0 w 210187"/>
                  <a:gd name="connsiteY4" fmla="*/ 307907 h 365380"/>
                  <a:gd name="connsiteX5" fmla="*/ 140758 w 210187"/>
                  <a:gd name="connsiteY5" fmla="*/ 365380 h 365380"/>
                  <a:gd name="connsiteX6" fmla="*/ 140758 w 210187"/>
                  <a:gd name="connsiteY6" fmla="*/ 157253 h 365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187" h="365380">
                    <a:moveTo>
                      <a:pt x="140758" y="157253"/>
                    </a:moveTo>
                    <a:cubicBezTo>
                      <a:pt x="140758" y="95671"/>
                      <a:pt x="163750" y="38166"/>
                      <a:pt x="210187" y="605"/>
                    </a:cubicBezTo>
                    <a:cubicBezTo>
                      <a:pt x="204719" y="241"/>
                      <a:pt x="199188" y="0"/>
                      <a:pt x="193542" y="0"/>
                    </a:cubicBezTo>
                    <a:cubicBezTo>
                      <a:pt x="131960" y="0"/>
                      <a:pt x="80276" y="20894"/>
                      <a:pt x="52784" y="79176"/>
                    </a:cubicBezTo>
                    <a:cubicBezTo>
                      <a:pt x="25292" y="137459"/>
                      <a:pt x="34640" y="240277"/>
                      <a:pt x="0" y="307907"/>
                    </a:cubicBezTo>
                    <a:cubicBezTo>
                      <a:pt x="0" y="307907"/>
                      <a:pt x="49959" y="351778"/>
                      <a:pt x="140758" y="365380"/>
                    </a:cubicBezTo>
                    <a:cubicBezTo>
                      <a:pt x="140758" y="365381"/>
                      <a:pt x="140758" y="205638"/>
                      <a:pt x="140758" y="157253"/>
                    </a:cubicBezTo>
                    <a:close/>
                  </a:path>
                </a:pathLst>
              </a:custGeom>
              <a:solidFill>
                <a:srgbClr val="8D5F3D"/>
              </a:solidFill>
              <a:ln w="1088" cap="flat">
                <a:noFill/>
                <a:prstDash val="solid"/>
                <a:miter/>
              </a:ln>
            </p:spPr>
            <p:txBody>
              <a:bodyPr rtlCol="0" anchor="ctr"/>
              <a:lstStyle/>
              <a:p>
                <a:endParaRPr lang="en-US"/>
              </a:p>
            </p:txBody>
          </p:sp>
          <p:grpSp>
            <p:nvGrpSpPr>
              <p:cNvPr id="62" name="Grafik 27">
                <a:extLst>
                  <a:ext uri="{FF2B5EF4-FFF2-40B4-BE49-F238E27FC236}">
                    <a16:creationId xmlns:a16="http://schemas.microsoft.com/office/drawing/2014/main" id="{297E1D56-3218-F8C0-C95C-979320DBDE20}"/>
                  </a:ext>
                </a:extLst>
              </p:cNvPr>
              <p:cNvGrpSpPr/>
              <p:nvPr/>
            </p:nvGrpSpPr>
            <p:grpSpPr>
              <a:xfrm>
                <a:off x="1991510" y="940771"/>
                <a:ext cx="326802" cy="237528"/>
                <a:chOff x="1991510" y="940771"/>
                <a:chExt cx="326802" cy="237528"/>
              </a:xfrm>
            </p:grpSpPr>
            <p:sp>
              <p:nvSpPr>
                <p:cNvPr id="80" name="Freihandform 79">
                  <a:extLst>
                    <a:ext uri="{FF2B5EF4-FFF2-40B4-BE49-F238E27FC236}">
                      <a16:creationId xmlns:a16="http://schemas.microsoft.com/office/drawing/2014/main" id="{78F89E9C-B0B7-4714-30B1-FE079F339B49}"/>
                    </a:ext>
                  </a:extLst>
                </p:cNvPr>
                <p:cNvSpPr/>
                <p:nvPr/>
              </p:nvSpPr>
              <p:spPr>
                <a:xfrm>
                  <a:off x="1991510" y="940771"/>
                  <a:ext cx="326802" cy="237528"/>
                </a:xfrm>
                <a:custGeom>
                  <a:avLst/>
                  <a:gdLst>
                    <a:gd name="connsiteX0" fmla="*/ 316463 w 326802"/>
                    <a:gd name="connsiteY0" fmla="*/ 131873 h 237528"/>
                    <a:gd name="connsiteX1" fmla="*/ 288051 w 326802"/>
                    <a:gd name="connsiteY1" fmla="*/ 96406 h 237528"/>
                    <a:gd name="connsiteX2" fmla="*/ 228216 w 326802"/>
                    <a:gd name="connsiteY2" fmla="*/ 74390 h 237528"/>
                    <a:gd name="connsiteX3" fmla="*/ 216185 w 326802"/>
                    <a:gd name="connsiteY3" fmla="*/ 57698 h 237528"/>
                    <a:gd name="connsiteX4" fmla="*/ 216185 w 326802"/>
                    <a:gd name="connsiteY4" fmla="*/ 0 h 237528"/>
                    <a:gd name="connsiteX5" fmla="*/ 110617 w 326802"/>
                    <a:gd name="connsiteY5" fmla="*/ 0 h 237528"/>
                    <a:gd name="connsiteX6" fmla="*/ 110617 w 326802"/>
                    <a:gd name="connsiteY6" fmla="*/ 57697 h 237528"/>
                    <a:gd name="connsiteX7" fmla="*/ 98587 w 326802"/>
                    <a:gd name="connsiteY7" fmla="*/ 74389 h 237528"/>
                    <a:gd name="connsiteX8" fmla="*/ 38752 w 326802"/>
                    <a:gd name="connsiteY8" fmla="*/ 96405 h 237528"/>
                    <a:gd name="connsiteX9" fmla="*/ 10340 w 326802"/>
                    <a:gd name="connsiteY9" fmla="*/ 131872 h 237528"/>
                    <a:gd name="connsiteX10" fmla="*/ 236 w 326802"/>
                    <a:gd name="connsiteY10" fmla="*/ 207648 h 237528"/>
                    <a:gd name="connsiteX11" fmla="*/ 26396 w 326802"/>
                    <a:gd name="connsiteY11" fmla="*/ 237528 h 237528"/>
                    <a:gd name="connsiteX12" fmla="*/ 300407 w 326802"/>
                    <a:gd name="connsiteY12" fmla="*/ 237528 h 237528"/>
                    <a:gd name="connsiteX13" fmla="*/ 326567 w 326802"/>
                    <a:gd name="connsiteY13" fmla="*/ 207648 h 237528"/>
                    <a:gd name="connsiteX14" fmla="*/ 316463 w 326802"/>
                    <a:gd name="connsiteY14" fmla="*/ 131873 h 23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6802" h="237528">
                      <a:moveTo>
                        <a:pt x="316463" y="131873"/>
                      </a:moveTo>
                      <a:cubicBezTo>
                        <a:pt x="314305" y="115695"/>
                        <a:pt x="303368" y="102042"/>
                        <a:pt x="288051" y="96406"/>
                      </a:cubicBezTo>
                      <a:lnTo>
                        <a:pt x="228216" y="74390"/>
                      </a:lnTo>
                      <a:cubicBezTo>
                        <a:pt x="221032" y="71995"/>
                        <a:pt x="216185" y="65272"/>
                        <a:pt x="216185" y="57698"/>
                      </a:cubicBezTo>
                      <a:lnTo>
                        <a:pt x="216185" y="0"/>
                      </a:lnTo>
                      <a:lnTo>
                        <a:pt x="110617" y="0"/>
                      </a:lnTo>
                      <a:lnTo>
                        <a:pt x="110617" y="57697"/>
                      </a:lnTo>
                      <a:cubicBezTo>
                        <a:pt x="110617" y="65271"/>
                        <a:pt x="105771" y="71994"/>
                        <a:pt x="98587" y="74389"/>
                      </a:cubicBezTo>
                      <a:lnTo>
                        <a:pt x="38752" y="96405"/>
                      </a:lnTo>
                      <a:cubicBezTo>
                        <a:pt x="23434" y="102040"/>
                        <a:pt x="12497" y="115694"/>
                        <a:pt x="10340" y="131872"/>
                      </a:cubicBezTo>
                      <a:lnTo>
                        <a:pt x="236" y="207648"/>
                      </a:lnTo>
                      <a:cubicBezTo>
                        <a:pt x="-1873" y="223470"/>
                        <a:pt x="10435" y="237528"/>
                        <a:pt x="26396" y="237528"/>
                      </a:cubicBezTo>
                      <a:lnTo>
                        <a:pt x="300407" y="237528"/>
                      </a:lnTo>
                      <a:cubicBezTo>
                        <a:pt x="316368" y="237528"/>
                        <a:pt x="328677" y="223470"/>
                        <a:pt x="326567" y="207648"/>
                      </a:cubicBezTo>
                      <a:lnTo>
                        <a:pt x="316463" y="131873"/>
                      </a:lnTo>
                      <a:close/>
                    </a:path>
                  </a:pathLst>
                </a:custGeom>
                <a:solidFill>
                  <a:srgbClr val="FFD7A3"/>
                </a:solidFill>
                <a:ln w="1088" cap="flat">
                  <a:noFill/>
                  <a:prstDash val="solid"/>
                  <a:miter/>
                </a:ln>
              </p:spPr>
              <p:txBody>
                <a:bodyPr rtlCol="0" anchor="ctr"/>
                <a:lstStyle/>
                <a:p>
                  <a:endParaRPr lang="en-US"/>
                </a:p>
              </p:txBody>
            </p:sp>
            <p:sp>
              <p:nvSpPr>
                <p:cNvPr id="81" name="Freihandform 80">
                  <a:extLst>
                    <a:ext uri="{FF2B5EF4-FFF2-40B4-BE49-F238E27FC236}">
                      <a16:creationId xmlns:a16="http://schemas.microsoft.com/office/drawing/2014/main" id="{1467948B-421D-738C-4242-78FCF557F54D}"/>
                    </a:ext>
                  </a:extLst>
                </p:cNvPr>
                <p:cNvSpPr/>
                <p:nvPr/>
              </p:nvSpPr>
              <p:spPr>
                <a:xfrm>
                  <a:off x="2093603" y="969363"/>
                  <a:ext cx="114091" cy="46048"/>
                </a:xfrm>
                <a:custGeom>
                  <a:avLst/>
                  <a:gdLst>
                    <a:gd name="connsiteX0" fmla="*/ 8524 w 114091"/>
                    <a:gd name="connsiteY0" fmla="*/ 29107 h 46048"/>
                    <a:gd name="connsiteX1" fmla="*/ 8473 w 114091"/>
                    <a:gd name="connsiteY1" fmla="*/ 30384 h 46048"/>
                    <a:gd name="connsiteX2" fmla="*/ 8405 w 114091"/>
                    <a:gd name="connsiteY2" fmla="*/ 31038 h 46048"/>
                    <a:gd name="connsiteX3" fmla="*/ 8342 w 114091"/>
                    <a:gd name="connsiteY3" fmla="*/ 31564 h 46048"/>
                    <a:gd name="connsiteX4" fmla="*/ 8168 w 114091"/>
                    <a:gd name="connsiteY4" fmla="*/ 32566 h 46048"/>
                    <a:gd name="connsiteX5" fmla="*/ 8164 w 114091"/>
                    <a:gd name="connsiteY5" fmla="*/ 32586 h 46048"/>
                    <a:gd name="connsiteX6" fmla="*/ 0 w 114091"/>
                    <a:gd name="connsiteY6" fmla="*/ 44175 h 46048"/>
                    <a:gd name="connsiteX7" fmla="*/ 114092 w 114091"/>
                    <a:gd name="connsiteY7" fmla="*/ 733 h 46048"/>
                    <a:gd name="connsiteX8" fmla="*/ 8524 w 114091"/>
                    <a:gd name="connsiteY8" fmla="*/ 0 h 46048"/>
                    <a:gd name="connsiteX9" fmla="*/ 8524 w 114091"/>
                    <a:gd name="connsiteY9" fmla="*/ 29107 h 46048"/>
                    <a:gd name="connsiteX10" fmla="*/ 8524 w 114091"/>
                    <a:gd name="connsiteY10" fmla="*/ 29107 h 46048"/>
                    <a:gd name="connsiteX11" fmla="*/ 8524 w 114091"/>
                    <a:gd name="connsiteY11" fmla="*/ 29107 h 4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4091" h="46048">
                      <a:moveTo>
                        <a:pt x="8524" y="29107"/>
                      </a:moveTo>
                      <a:cubicBezTo>
                        <a:pt x="8524" y="29537"/>
                        <a:pt x="8505" y="29962"/>
                        <a:pt x="8473" y="30384"/>
                      </a:cubicBezTo>
                      <a:cubicBezTo>
                        <a:pt x="8458" y="30604"/>
                        <a:pt x="8429" y="30819"/>
                        <a:pt x="8405" y="31038"/>
                      </a:cubicBezTo>
                      <a:cubicBezTo>
                        <a:pt x="8385" y="31214"/>
                        <a:pt x="8367" y="31390"/>
                        <a:pt x="8342" y="31564"/>
                      </a:cubicBezTo>
                      <a:cubicBezTo>
                        <a:pt x="8295" y="31901"/>
                        <a:pt x="8234" y="32233"/>
                        <a:pt x="8168" y="32566"/>
                      </a:cubicBezTo>
                      <a:cubicBezTo>
                        <a:pt x="8167" y="32572"/>
                        <a:pt x="8166" y="32580"/>
                        <a:pt x="8164" y="32586"/>
                      </a:cubicBezTo>
                      <a:cubicBezTo>
                        <a:pt x="7187" y="37425"/>
                        <a:pt x="4219" y="41635"/>
                        <a:pt x="0" y="44175"/>
                      </a:cubicBezTo>
                      <a:cubicBezTo>
                        <a:pt x="73594" y="56888"/>
                        <a:pt x="114092" y="733"/>
                        <a:pt x="114092" y="733"/>
                      </a:cubicBezTo>
                      <a:lnTo>
                        <a:pt x="8524" y="0"/>
                      </a:lnTo>
                      <a:lnTo>
                        <a:pt x="8524" y="29107"/>
                      </a:lnTo>
                      <a:lnTo>
                        <a:pt x="8524" y="29107"/>
                      </a:lnTo>
                      <a:lnTo>
                        <a:pt x="8524" y="29107"/>
                      </a:lnTo>
                      <a:close/>
                    </a:path>
                  </a:pathLst>
                </a:custGeom>
                <a:solidFill>
                  <a:srgbClr val="FDC88E"/>
                </a:solidFill>
                <a:ln w="1088" cap="flat">
                  <a:noFill/>
                  <a:prstDash val="solid"/>
                  <a:miter/>
                </a:ln>
              </p:spPr>
              <p:txBody>
                <a:bodyPr rtlCol="0" anchor="ctr"/>
                <a:lstStyle/>
                <a:p>
                  <a:endParaRPr lang="en-US"/>
                </a:p>
              </p:txBody>
            </p:sp>
          </p:grpSp>
          <p:sp>
            <p:nvSpPr>
              <p:cNvPr id="63" name="Freihandform 62">
                <a:extLst>
                  <a:ext uri="{FF2B5EF4-FFF2-40B4-BE49-F238E27FC236}">
                    <a16:creationId xmlns:a16="http://schemas.microsoft.com/office/drawing/2014/main" id="{F82DFD04-0679-53AD-035C-D4368871AE13}"/>
                  </a:ext>
                </a:extLst>
              </p:cNvPr>
              <p:cNvSpPr/>
              <p:nvPr/>
            </p:nvSpPr>
            <p:spPr>
              <a:xfrm>
                <a:off x="2005356" y="782419"/>
                <a:ext cx="299109" cy="202338"/>
              </a:xfrm>
              <a:custGeom>
                <a:avLst/>
                <a:gdLst>
                  <a:gd name="connsiteX0" fmla="*/ 272718 w 299109"/>
                  <a:gd name="connsiteY0" fmla="*/ 61581 h 202338"/>
                  <a:gd name="connsiteX1" fmla="*/ 272718 w 299109"/>
                  <a:gd name="connsiteY1" fmla="*/ 43987 h 202338"/>
                  <a:gd name="connsiteX2" fmla="*/ 228731 w 299109"/>
                  <a:gd name="connsiteY2" fmla="*/ 0 h 202338"/>
                  <a:gd name="connsiteX3" fmla="*/ 70379 w 299109"/>
                  <a:gd name="connsiteY3" fmla="*/ 0 h 202338"/>
                  <a:gd name="connsiteX4" fmla="*/ 26392 w 299109"/>
                  <a:gd name="connsiteY4" fmla="*/ 43987 h 202338"/>
                  <a:gd name="connsiteX5" fmla="*/ 26392 w 299109"/>
                  <a:gd name="connsiteY5" fmla="*/ 61581 h 202338"/>
                  <a:gd name="connsiteX6" fmla="*/ 0 w 299109"/>
                  <a:gd name="connsiteY6" fmla="*/ 87973 h 202338"/>
                  <a:gd name="connsiteX7" fmla="*/ 26392 w 299109"/>
                  <a:gd name="connsiteY7" fmla="*/ 114365 h 202338"/>
                  <a:gd name="connsiteX8" fmla="*/ 26392 w 299109"/>
                  <a:gd name="connsiteY8" fmla="*/ 123163 h 202338"/>
                  <a:gd name="connsiteX9" fmla="*/ 58874 w 299109"/>
                  <a:gd name="connsiteY9" fmla="*/ 171887 h 202338"/>
                  <a:gd name="connsiteX10" fmla="*/ 115717 w 299109"/>
                  <a:gd name="connsiteY10" fmla="*/ 195572 h 202338"/>
                  <a:gd name="connsiteX11" fmla="*/ 149554 w 299109"/>
                  <a:gd name="connsiteY11" fmla="*/ 202339 h 202338"/>
                  <a:gd name="connsiteX12" fmla="*/ 149554 w 299109"/>
                  <a:gd name="connsiteY12" fmla="*/ 202339 h 202338"/>
                  <a:gd name="connsiteX13" fmla="*/ 183389 w 299109"/>
                  <a:gd name="connsiteY13" fmla="*/ 195572 h 202338"/>
                  <a:gd name="connsiteX14" fmla="*/ 240236 w 299109"/>
                  <a:gd name="connsiteY14" fmla="*/ 171886 h 202338"/>
                  <a:gd name="connsiteX15" fmla="*/ 272718 w 299109"/>
                  <a:gd name="connsiteY15" fmla="*/ 123163 h 202338"/>
                  <a:gd name="connsiteX16" fmla="*/ 272718 w 299109"/>
                  <a:gd name="connsiteY16" fmla="*/ 114365 h 202338"/>
                  <a:gd name="connsiteX17" fmla="*/ 299110 w 299109"/>
                  <a:gd name="connsiteY17" fmla="*/ 87973 h 202338"/>
                  <a:gd name="connsiteX18" fmla="*/ 272718 w 299109"/>
                  <a:gd name="connsiteY18" fmla="*/ 61581 h 20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9109" h="202338">
                    <a:moveTo>
                      <a:pt x="272718" y="61581"/>
                    </a:moveTo>
                    <a:lnTo>
                      <a:pt x="272718" y="43987"/>
                    </a:lnTo>
                    <a:cubicBezTo>
                      <a:pt x="272718" y="19694"/>
                      <a:pt x="253024" y="0"/>
                      <a:pt x="228731" y="0"/>
                    </a:cubicBezTo>
                    <a:lnTo>
                      <a:pt x="70379" y="0"/>
                    </a:lnTo>
                    <a:cubicBezTo>
                      <a:pt x="46086" y="0"/>
                      <a:pt x="26392" y="19694"/>
                      <a:pt x="26392" y="43987"/>
                    </a:cubicBezTo>
                    <a:lnTo>
                      <a:pt x="26392" y="61581"/>
                    </a:lnTo>
                    <a:cubicBezTo>
                      <a:pt x="11816" y="61581"/>
                      <a:pt x="0" y="73398"/>
                      <a:pt x="0" y="87973"/>
                    </a:cubicBezTo>
                    <a:cubicBezTo>
                      <a:pt x="0" y="102550"/>
                      <a:pt x="11816" y="114365"/>
                      <a:pt x="26392" y="114365"/>
                    </a:cubicBezTo>
                    <a:lnTo>
                      <a:pt x="26392" y="123163"/>
                    </a:lnTo>
                    <a:cubicBezTo>
                      <a:pt x="26392" y="144471"/>
                      <a:pt x="39204" y="163690"/>
                      <a:pt x="58874" y="171887"/>
                    </a:cubicBezTo>
                    <a:lnTo>
                      <a:pt x="115717" y="195572"/>
                    </a:lnTo>
                    <a:cubicBezTo>
                      <a:pt x="126439" y="200040"/>
                      <a:pt x="137939" y="202339"/>
                      <a:pt x="149554" y="202339"/>
                    </a:cubicBezTo>
                    <a:lnTo>
                      <a:pt x="149554" y="202339"/>
                    </a:lnTo>
                    <a:cubicBezTo>
                      <a:pt x="161168" y="202339"/>
                      <a:pt x="172668" y="200038"/>
                      <a:pt x="183389" y="195572"/>
                    </a:cubicBezTo>
                    <a:lnTo>
                      <a:pt x="240236" y="171886"/>
                    </a:lnTo>
                    <a:cubicBezTo>
                      <a:pt x="259905" y="163691"/>
                      <a:pt x="272718" y="144472"/>
                      <a:pt x="272718" y="123163"/>
                    </a:cubicBezTo>
                    <a:lnTo>
                      <a:pt x="272718" y="114365"/>
                    </a:lnTo>
                    <a:cubicBezTo>
                      <a:pt x="287294" y="114365"/>
                      <a:pt x="299110" y="102550"/>
                      <a:pt x="299110" y="87973"/>
                    </a:cubicBezTo>
                    <a:cubicBezTo>
                      <a:pt x="299110" y="73397"/>
                      <a:pt x="287294" y="61581"/>
                      <a:pt x="272718" y="61581"/>
                    </a:cubicBezTo>
                    <a:close/>
                  </a:path>
                </a:pathLst>
              </a:custGeom>
              <a:solidFill>
                <a:srgbClr val="FFE1B2"/>
              </a:solidFill>
              <a:ln w="1088" cap="flat">
                <a:noFill/>
                <a:prstDash val="solid"/>
                <a:miter/>
              </a:ln>
            </p:spPr>
            <p:txBody>
              <a:bodyPr rtlCol="0" anchor="ctr"/>
              <a:lstStyle/>
              <a:p>
                <a:endParaRPr lang="en-US"/>
              </a:p>
            </p:txBody>
          </p:sp>
          <p:sp>
            <p:nvSpPr>
              <p:cNvPr id="64" name="Freihandform 63">
                <a:extLst>
                  <a:ext uri="{FF2B5EF4-FFF2-40B4-BE49-F238E27FC236}">
                    <a16:creationId xmlns:a16="http://schemas.microsoft.com/office/drawing/2014/main" id="{32F46EAD-8657-AD72-D6E9-B3B9F959F9C3}"/>
                  </a:ext>
                </a:extLst>
              </p:cNvPr>
              <p:cNvSpPr/>
              <p:nvPr/>
            </p:nvSpPr>
            <p:spPr>
              <a:xfrm>
                <a:off x="2005356" y="785718"/>
                <a:ext cx="226531" cy="195295"/>
              </a:xfrm>
              <a:custGeom>
                <a:avLst/>
                <a:gdLst>
                  <a:gd name="connsiteX0" fmla="*/ 226532 w 226531"/>
                  <a:gd name="connsiteY0" fmla="*/ 22681 h 195295"/>
                  <a:gd name="connsiteX1" fmla="*/ 226532 w 226531"/>
                  <a:gd name="connsiteY1" fmla="*/ 0 h 195295"/>
                  <a:gd name="connsiteX2" fmla="*/ 53676 w 226531"/>
                  <a:gd name="connsiteY2" fmla="*/ 0 h 195295"/>
                  <a:gd name="connsiteX3" fmla="*/ 26392 w 226531"/>
                  <a:gd name="connsiteY3" fmla="*/ 40688 h 195295"/>
                  <a:gd name="connsiteX4" fmla="*/ 26392 w 226531"/>
                  <a:gd name="connsiteY4" fmla="*/ 58282 h 195295"/>
                  <a:gd name="connsiteX5" fmla="*/ 0 w 226531"/>
                  <a:gd name="connsiteY5" fmla="*/ 84674 h 195295"/>
                  <a:gd name="connsiteX6" fmla="*/ 26392 w 226531"/>
                  <a:gd name="connsiteY6" fmla="*/ 111066 h 195295"/>
                  <a:gd name="connsiteX7" fmla="*/ 26392 w 226531"/>
                  <a:gd name="connsiteY7" fmla="*/ 119864 h 195295"/>
                  <a:gd name="connsiteX8" fmla="*/ 58874 w 226531"/>
                  <a:gd name="connsiteY8" fmla="*/ 168588 h 195295"/>
                  <a:gd name="connsiteX9" fmla="*/ 115716 w 226531"/>
                  <a:gd name="connsiteY9" fmla="*/ 192273 h 195295"/>
                  <a:gd name="connsiteX10" fmla="*/ 124213 w 226531"/>
                  <a:gd name="connsiteY10" fmla="*/ 195296 h 195295"/>
                  <a:gd name="connsiteX11" fmla="*/ 72573 w 226531"/>
                  <a:gd name="connsiteY11" fmla="*/ 150350 h 195295"/>
                  <a:gd name="connsiteX12" fmla="*/ 61581 w 226531"/>
                  <a:gd name="connsiteY12" fmla="*/ 122171 h 195295"/>
                  <a:gd name="connsiteX13" fmla="*/ 61581 w 226531"/>
                  <a:gd name="connsiteY13" fmla="*/ 58159 h 195295"/>
                  <a:gd name="connsiteX14" fmla="*/ 226532 w 226531"/>
                  <a:gd name="connsiteY14" fmla="*/ 22681 h 195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6531" h="195295">
                    <a:moveTo>
                      <a:pt x="226532" y="22681"/>
                    </a:moveTo>
                    <a:lnTo>
                      <a:pt x="226532" y="0"/>
                    </a:lnTo>
                    <a:lnTo>
                      <a:pt x="53676" y="0"/>
                    </a:lnTo>
                    <a:cubicBezTo>
                      <a:pt x="37669" y="6577"/>
                      <a:pt x="26392" y="22310"/>
                      <a:pt x="26392" y="40688"/>
                    </a:cubicBezTo>
                    <a:lnTo>
                      <a:pt x="26392" y="58282"/>
                    </a:lnTo>
                    <a:cubicBezTo>
                      <a:pt x="11816" y="58282"/>
                      <a:pt x="0" y="70098"/>
                      <a:pt x="0" y="84674"/>
                    </a:cubicBezTo>
                    <a:cubicBezTo>
                      <a:pt x="0" y="99251"/>
                      <a:pt x="11816" y="111066"/>
                      <a:pt x="26392" y="111066"/>
                    </a:cubicBezTo>
                    <a:lnTo>
                      <a:pt x="26392" y="119864"/>
                    </a:lnTo>
                    <a:cubicBezTo>
                      <a:pt x="26392" y="141173"/>
                      <a:pt x="39204" y="160392"/>
                      <a:pt x="58874" y="168588"/>
                    </a:cubicBezTo>
                    <a:lnTo>
                      <a:pt x="115716" y="192273"/>
                    </a:lnTo>
                    <a:cubicBezTo>
                      <a:pt x="118498" y="193432"/>
                      <a:pt x="121337" y="194430"/>
                      <a:pt x="124213" y="195296"/>
                    </a:cubicBezTo>
                    <a:cubicBezTo>
                      <a:pt x="99092" y="176919"/>
                      <a:pt x="82371" y="160854"/>
                      <a:pt x="72573" y="150350"/>
                    </a:cubicBezTo>
                    <a:cubicBezTo>
                      <a:pt x="65445" y="142707"/>
                      <a:pt x="61581" y="132622"/>
                      <a:pt x="61581" y="122171"/>
                    </a:cubicBezTo>
                    <a:lnTo>
                      <a:pt x="61581" y="58159"/>
                    </a:lnTo>
                    <a:cubicBezTo>
                      <a:pt x="89959" y="57461"/>
                      <a:pt x="179998" y="52858"/>
                      <a:pt x="226532" y="22681"/>
                    </a:cubicBezTo>
                    <a:close/>
                  </a:path>
                </a:pathLst>
              </a:custGeom>
              <a:solidFill>
                <a:srgbClr val="FFD7A3"/>
              </a:solidFill>
              <a:ln w="1088" cap="flat">
                <a:noFill/>
                <a:prstDash val="solid"/>
                <a:miter/>
              </a:ln>
            </p:spPr>
            <p:txBody>
              <a:bodyPr rtlCol="0" anchor="ctr"/>
              <a:lstStyle/>
              <a:p>
                <a:endParaRPr lang="en-US"/>
              </a:p>
            </p:txBody>
          </p:sp>
          <p:sp>
            <p:nvSpPr>
              <p:cNvPr id="65" name="Freihandform 64">
                <a:extLst>
                  <a:ext uri="{FF2B5EF4-FFF2-40B4-BE49-F238E27FC236}">
                    <a16:creationId xmlns:a16="http://schemas.microsoft.com/office/drawing/2014/main" id="{C866A93D-15B9-EA59-52FB-F15218910A62}"/>
                  </a:ext>
                </a:extLst>
              </p:cNvPr>
              <p:cNvSpPr/>
              <p:nvPr/>
            </p:nvSpPr>
            <p:spPr>
              <a:xfrm>
                <a:off x="2084532" y="852798"/>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66" name="Freihandform 65">
                <a:extLst>
                  <a:ext uri="{FF2B5EF4-FFF2-40B4-BE49-F238E27FC236}">
                    <a16:creationId xmlns:a16="http://schemas.microsoft.com/office/drawing/2014/main" id="{936B58BC-3D98-C3EA-A3A7-AA14F16B332B}"/>
                  </a:ext>
                </a:extLst>
              </p:cNvPr>
              <p:cNvSpPr/>
              <p:nvPr/>
            </p:nvSpPr>
            <p:spPr>
              <a:xfrm>
                <a:off x="2207695" y="852798"/>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67" name="Freihandform 66">
                <a:extLst>
                  <a:ext uri="{FF2B5EF4-FFF2-40B4-BE49-F238E27FC236}">
                    <a16:creationId xmlns:a16="http://schemas.microsoft.com/office/drawing/2014/main" id="{35E02179-9AE8-2191-4459-820D1294796B}"/>
                  </a:ext>
                </a:extLst>
              </p:cNvPr>
              <p:cNvSpPr/>
              <p:nvPr/>
            </p:nvSpPr>
            <p:spPr>
              <a:xfrm>
                <a:off x="2110922" y="914377"/>
                <a:ext cx="87975" cy="26634"/>
              </a:xfrm>
              <a:custGeom>
                <a:avLst/>
                <a:gdLst>
                  <a:gd name="connsiteX0" fmla="*/ 43988 w 87975"/>
                  <a:gd name="connsiteY0" fmla="*/ 26635 h 26634"/>
                  <a:gd name="connsiteX1" fmla="*/ 3850 w 87975"/>
                  <a:gd name="connsiteY1" fmla="*/ 16072 h 26634"/>
                  <a:gd name="connsiteX2" fmla="*/ 1527 w 87975"/>
                  <a:gd name="connsiteY2" fmla="*/ 3852 h 26634"/>
                  <a:gd name="connsiteX3" fmla="*/ 13747 w 87975"/>
                  <a:gd name="connsiteY3" fmla="*/ 1528 h 26634"/>
                  <a:gd name="connsiteX4" fmla="*/ 43988 w 87975"/>
                  <a:gd name="connsiteY4" fmla="*/ 9041 h 26634"/>
                  <a:gd name="connsiteX5" fmla="*/ 74229 w 87975"/>
                  <a:gd name="connsiteY5" fmla="*/ 1528 h 26634"/>
                  <a:gd name="connsiteX6" fmla="*/ 86450 w 87975"/>
                  <a:gd name="connsiteY6" fmla="*/ 3852 h 26634"/>
                  <a:gd name="connsiteX7" fmla="*/ 84126 w 87975"/>
                  <a:gd name="connsiteY7" fmla="*/ 16072 h 26634"/>
                  <a:gd name="connsiteX8" fmla="*/ 43988 w 87975"/>
                  <a:gd name="connsiteY8" fmla="*/ 26635 h 2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975" h="26634">
                    <a:moveTo>
                      <a:pt x="43988" y="26635"/>
                    </a:moveTo>
                    <a:cubicBezTo>
                      <a:pt x="28347" y="26635"/>
                      <a:pt x="13717" y="22786"/>
                      <a:pt x="3850" y="16072"/>
                    </a:cubicBezTo>
                    <a:cubicBezTo>
                      <a:pt x="-166" y="13341"/>
                      <a:pt x="-1211" y="7868"/>
                      <a:pt x="1527" y="3852"/>
                    </a:cubicBezTo>
                    <a:cubicBezTo>
                      <a:pt x="4254" y="-160"/>
                      <a:pt x="9731" y="-1205"/>
                      <a:pt x="13747" y="1528"/>
                    </a:cubicBezTo>
                    <a:cubicBezTo>
                      <a:pt x="20663" y="6231"/>
                      <a:pt x="31969" y="9041"/>
                      <a:pt x="43988" y="9041"/>
                    </a:cubicBezTo>
                    <a:cubicBezTo>
                      <a:pt x="56007" y="9041"/>
                      <a:pt x="67313" y="6231"/>
                      <a:pt x="74229" y="1528"/>
                    </a:cubicBezTo>
                    <a:cubicBezTo>
                      <a:pt x="78254" y="-1212"/>
                      <a:pt x="83718" y="-164"/>
                      <a:pt x="86450" y="3852"/>
                    </a:cubicBezTo>
                    <a:cubicBezTo>
                      <a:pt x="89186" y="7868"/>
                      <a:pt x="88142" y="13341"/>
                      <a:pt x="84126" y="16072"/>
                    </a:cubicBezTo>
                    <a:cubicBezTo>
                      <a:pt x="74260" y="22786"/>
                      <a:pt x="59629" y="26635"/>
                      <a:pt x="43988" y="26635"/>
                    </a:cubicBezTo>
                    <a:close/>
                  </a:path>
                </a:pathLst>
              </a:custGeom>
              <a:solidFill>
                <a:srgbClr val="E4B07B"/>
              </a:solidFill>
              <a:ln w="1088" cap="flat">
                <a:noFill/>
                <a:prstDash val="solid"/>
                <a:miter/>
              </a:ln>
            </p:spPr>
            <p:txBody>
              <a:bodyPr rtlCol="0" anchor="ctr"/>
              <a:lstStyle/>
              <a:p>
                <a:endParaRPr lang="en-US"/>
              </a:p>
            </p:txBody>
          </p:sp>
          <p:sp>
            <p:nvSpPr>
              <p:cNvPr id="68" name="Freihandform 67">
                <a:extLst>
                  <a:ext uri="{FF2B5EF4-FFF2-40B4-BE49-F238E27FC236}">
                    <a16:creationId xmlns:a16="http://schemas.microsoft.com/office/drawing/2014/main" id="{EF457C8B-F49C-28EC-CC14-672E15B2495C}"/>
                  </a:ext>
                </a:extLst>
              </p:cNvPr>
              <p:cNvSpPr/>
              <p:nvPr/>
            </p:nvSpPr>
            <p:spPr>
              <a:xfrm>
                <a:off x="2043349" y="775821"/>
                <a:ext cx="194036" cy="51624"/>
              </a:xfrm>
              <a:custGeom>
                <a:avLst/>
                <a:gdLst>
                  <a:gd name="connsiteX0" fmla="*/ 5993 w 194036"/>
                  <a:gd name="connsiteY0" fmla="*/ 50585 h 51624"/>
                  <a:gd name="connsiteX1" fmla="*/ 93967 w 194036"/>
                  <a:gd name="connsiteY1" fmla="*/ 41787 h 51624"/>
                  <a:gd name="connsiteX2" fmla="*/ 111561 w 194036"/>
                  <a:gd name="connsiteY2" fmla="*/ 10997 h 51624"/>
                  <a:gd name="connsiteX3" fmla="*/ 111561 w 194036"/>
                  <a:gd name="connsiteY3" fmla="*/ 50585 h 51624"/>
                  <a:gd name="connsiteX4" fmla="*/ 194036 w 194036"/>
                  <a:gd name="connsiteY4" fmla="*/ 31532 h 51624"/>
                  <a:gd name="connsiteX5" fmla="*/ 194036 w 194036"/>
                  <a:gd name="connsiteY5" fmla="*/ 0 h 51624"/>
                  <a:gd name="connsiteX6" fmla="*/ 0 w 194036"/>
                  <a:gd name="connsiteY6" fmla="*/ 0 h 51624"/>
                  <a:gd name="connsiteX7" fmla="*/ 5993 w 194036"/>
                  <a:gd name="connsiteY7" fmla="*/ 50585 h 51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036" h="51624">
                    <a:moveTo>
                      <a:pt x="5993" y="50585"/>
                    </a:moveTo>
                    <a:cubicBezTo>
                      <a:pt x="5993" y="50585"/>
                      <a:pt x="62076" y="56083"/>
                      <a:pt x="93967" y="41787"/>
                    </a:cubicBezTo>
                    <a:cubicBezTo>
                      <a:pt x="98454" y="39776"/>
                      <a:pt x="111561" y="10997"/>
                      <a:pt x="111561" y="10997"/>
                    </a:cubicBezTo>
                    <a:lnTo>
                      <a:pt x="111561" y="50585"/>
                    </a:lnTo>
                    <a:cubicBezTo>
                      <a:pt x="111561" y="50585"/>
                      <a:pt x="152014" y="48492"/>
                      <a:pt x="194036" y="31532"/>
                    </a:cubicBezTo>
                    <a:lnTo>
                      <a:pt x="194036" y="0"/>
                    </a:lnTo>
                    <a:lnTo>
                      <a:pt x="0" y="0"/>
                    </a:lnTo>
                    <a:cubicBezTo>
                      <a:pt x="3995" y="20121"/>
                      <a:pt x="5993" y="50585"/>
                      <a:pt x="5993" y="50585"/>
                    </a:cubicBezTo>
                    <a:close/>
                  </a:path>
                </a:pathLst>
              </a:custGeom>
              <a:solidFill>
                <a:srgbClr val="9D6E48"/>
              </a:solidFill>
              <a:ln w="1088" cap="flat">
                <a:noFill/>
                <a:prstDash val="solid"/>
                <a:miter/>
              </a:ln>
            </p:spPr>
            <p:txBody>
              <a:bodyPr rtlCol="0" anchor="ctr"/>
              <a:lstStyle/>
              <a:p>
                <a:endParaRPr lang="en-US"/>
              </a:p>
            </p:txBody>
          </p:sp>
          <p:sp>
            <p:nvSpPr>
              <p:cNvPr id="69" name="Freihandform 68">
                <a:extLst>
                  <a:ext uri="{FF2B5EF4-FFF2-40B4-BE49-F238E27FC236}">
                    <a16:creationId xmlns:a16="http://schemas.microsoft.com/office/drawing/2014/main" id="{AC8F4623-4533-FA3D-2220-8A7864C76E7D}"/>
                  </a:ext>
                </a:extLst>
              </p:cNvPr>
              <p:cNvSpPr/>
              <p:nvPr/>
            </p:nvSpPr>
            <p:spPr>
              <a:xfrm>
                <a:off x="1991510" y="1025842"/>
                <a:ext cx="326802" cy="152456"/>
              </a:xfrm>
              <a:custGeom>
                <a:avLst/>
                <a:gdLst>
                  <a:gd name="connsiteX0" fmla="*/ 292106 w 326802"/>
                  <a:gd name="connsiteY0" fmla="*/ 10074 h 152456"/>
                  <a:gd name="connsiteX1" fmla="*/ 273157 w 326802"/>
                  <a:gd name="connsiteY1" fmla="*/ 599 h 152456"/>
                  <a:gd name="connsiteX2" fmla="*/ 265257 w 326802"/>
                  <a:gd name="connsiteY2" fmla="*/ 4296 h 152456"/>
                  <a:gd name="connsiteX3" fmla="*/ 163399 w 326802"/>
                  <a:gd name="connsiteY3" fmla="*/ 82082 h 152456"/>
                  <a:gd name="connsiteX4" fmla="*/ 61531 w 326802"/>
                  <a:gd name="connsiteY4" fmla="*/ 4262 h 152456"/>
                  <a:gd name="connsiteX5" fmla="*/ 53673 w 326802"/>
                  <a:gd name="connsiteY5" fmla="*/ 584 h 152456"/>
                  <a:gd name="connsiteX6" fmla="*/ 36393 w 326802"/>
                  <a:gd name="connsiteY6" fmla="*/ 9224 h 152456"/>
                  <a:gd name="connsiteX7" fmla="*/ 10766 w 326802"/>
                  <a:gd name="connsiteY7" fmla="*/ 43601 h 152456"/>
                  <a:gd name="connsiteX8" fmla="*/ 236 w 326802"/>
                  <a:gd name="connsiteY8" fmla="*/ 122576 h 152456"/>
                  <a:gd name="connsiteX9" fmla="*/ 26396 w 326802"/>
                  <a:gd name="connsiteY9" fmla="*/ 152456 h 152456"/>
                  <a:gd name="connsiteX10" fmla="*/ 300407 w 326802"/>
                  <a:gd name="connsiteY10" fmla="*/ 152456 h 152456"/>
                  <a:gd name="connsiteX11" fmla="*/ 326567 w 326802"/>
                  <a:gd name="connsiteY11" fmla="*/ 122576 h 152456"/>
                  <a:gd name="connsiteX12" fmla="*/ 316036 w 326802"/>
                  <a:gd name="connsiteY12" fmla="*/ 43601 h 152456"/>
                  <a:gd name="connsiteX13" fmla="*/ 292106 w 326802"/>
                  <a:gd name="connsiteY13" fmla="*/ 10074 h 152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6802" h="152456">
                    <a:moveTo>
                      <a:pt x="292106" y="10074"/>
                    </a:moveTo>
                    <a:lnTo>
                      <a:pt x="273157" y="599"/>
                    </a:lnTo>
                    <a:cubicBezTo>
                      <a:pt x="269946" y="-1007"/>
                      <a:pt x="266199" y="832"/>
                      <a:pt x="265257" y="4296"/>
                    </a:cubicBezTo>
                    <a:cubicBezTo>
                      <a:pt x="253062" y="49120"/>
                      <a:pt x="212086" y="82082"/>
                      <a:pt x="163399" y="82082"/>
                    </a:cubicBezTo>
                    <a:cubicBezTo>
                      <a:pt x="114700" y="82082"/>
                      <a:pt x="73716" y="49103"/>
                      <a:pt x="61531" y="4262"/>
                    </a:cubicBezTo>
                    <a:cubicBezTo>
                      <a:pt x="60594" y="816"/>
                      <a:pt x="56867" y="-1013"/>
                      <a:pt x="53673" y="584"/>
                    </a:cubicBezTo>
                    <a:lnTo>
                      <a:pt x="36393" y="9224"/>
                    </a:lnTo>
                    <a:cubicBezTo>
                      <a:pt x="21646" y="16597"/>
                      <a:pt x="12693" y="29151"/>
                      <a:pt x="10766" y="43601"/>
                    </a:cubicBezTo>
                    <a:lnTo>
                      <a:pt x="236" y="122576"/>
                    </a:lnTo>
                    <a:cubicBezTo>
                      <a:pt x="-1873" y="138398"/>
                      <a:pt x="10435" y="152456"/>
                      <a:pt x="26396" y="152456"/>
                    </a:cubicBezTo>
                    <a:lnTo>
                      <a:pt x="300407" y="152456"/>
                    </a:lnTo>
                    <a:cubicBezTo>
                      <a:pt x="316368" y="152456"/>
                      <a:pt x="328677" y="138398"/>
                      <a:pt x="326567" y="122576"/>
                    </a:cubicBezTo>
                    <a:lnTo>
                      <a:pt x="316036" y="43601"/>
                    </a:lnTo>
                    <a:cubicBezTo>
                      <a:pt x="314110" y="29152"/>
                      <a:pt x="305147" y="16594"/>
                      <a:pt x="292106" y="10074"/>
                    </a:cubicBezTo>
                    <a:close/>
                  </a:path>
                </a:pathLst>
              </a:custGeom>
              <a:solidFill>
                <a:srgbClr val="97CCD2"/>
              </a:solidFill>
              <a:ln w="1088" cap="flat">
                <a:noFill/>
                <a:prstDash val="solid"/>
                <a:miter/>
              </a:ln>
            </p:spPr>
            <p:txBody>
              <a:bodyPr rtlCol="0" anchor="ctr"/>
              <a:lstStyle/>
              <a:p>
                <a:endParaRPr lang="en-US"/>
              </a:p>
            </p:txBody>
          </p:sp>
          <p:sp>
            <p:nvSpPr>
              <p:cNvPr id="70" name="Freihandform 69">
                <a:extLst>
                  <a:ext uri="{FF2B5EF4-FFF2-40B4-BE49-F238E27FC236}">
                    <a16:creationId xmlns:a16="http://schemas.microsoft.com/office/drawing/2014/main" id="{C193837A-8B32-F4BE-9C55-93140F6EAD45}"/>
                  </a:ext>
                </a:extLst>
              </p:cNvPr>
              <p:cNvSpPr/>
              <p:nvPr/>
            </p:nvSpPr>
            <p:spPr>
              <a:xfrm>
                <a:off x="1991508" y="1056373"/>
                <a:ext cx="66631" cy="121926"/>
              </a:xfrm>
              <a:custGeom>
                <a:avLst/>
                <a:gdLst>
                  <a:gd name="connsiteX0" fmla="*/ 14775 w 66631"/>
                  <a:gd name="connsiteY0" fmla="*/ 0 h 121926"/>
                  <a:gd name="connsiteX1" fmla="*/ 10766 w 66631"/>
                  <a:gd name="connsiteY1" fmla="*/ 13072 h 121926"/>
                  <a:gd name="connsiteX2" fmla="*/ 236 w 66631"/>
                  <a:gd name="connsiteY2" fmla="*/ 92047 h 121926"/>
                  <a:gd name="connsiteX3" fmla="*/ 26397 w 66631"/>
                  <a:gd name="connsiteY3" fmla="*/ 121927 h 121926"/>
                  <a:gd name="connsiteX4" fmla="*/ 66632 w 66631"/>
                  <a:gd name="connsiteY4" fmla="*/ 121927 h 121926"/>
                  <a:gd name="connsiteX5" fmla="*/ 66632 w 66631"/>
                  <a:gd name="connsiteY5" fmla="*/ 86737 h 121926"/>
                  <a:gd name="connsiteX6" fmla="*/ 56075 w 66631"/>
                  <a:gd name="connsiteY6" fmla="*/ 55067 h 121926"/>
                  <a:gd name="connsiteX7" fmla="*/ 14775 w 66631"/>
                  <a:gd name="connsiteY7" fmla="*/ 0 h 121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631" h="121926">
                    <a:moveTo>
                      <a:pt x="14775" y="0"/>
                    </a:moveTo>
                    <a:cubicBezTo>
                      <a:pt x="12781" y="4106"/>
                      <a:pt x="11380" y="8476"/>
                      <a:pt x="10766" y="13072"/>
                    </a:cubicBezTo>
                    <a:lnTo>
                      <a:pt x="236" y="92047"/>
                    </a:lnTo>
                    <a:cubicBezTo>
                      <a:pt x="-1873" y="107869"/>
                      <a:pt x="10435" y="121927"/>
                      <a:pt x="26397" y="121927"/>
                    </a:cubicBezTo>
                    <a:lnTo>
                      <a:pt x="66632" y="121927"/>
                    </a:lnTo>
                    <a:lnTo>
                      <a:pt x="66632" y="86737"/>
                    </a:lnTo>
                    <a:cubicBezTo>
                      <a:pt x="66632" y="75316"/>
                      <a:pt x="62927" y="64204"/>
                      <a:pt x="56075" y="55067"/>
                    </a:cubicBezTo>
                    <a:lnTo>
                      <a:pt x="14775" y="0"/>
                    </a:lnTo>
                    <a:close/>
                  </a:path>
                </a:pathLst>
              </a:custGeom>
              <a:solidFill>
                <a:srgbClr val="26ABB4"/>
              </a:solidFill>
              <a:ln w="1088" cap="flat">
                <a:noFill/>
                <a:prstDash val="solid"/>
                <a:miter/>
              </a:ln>
            </p:spPr>
            <p:txBody>
              <a:bodyPr rtlCol="0" anchor="ctr"/>
              <a:lstStyle/>
              <a:p>
                <a:endParaRPr lang="en-US"/>
              </a:p>
            </p:txBody>
          </p:sp>
          <p:sp>
            <p:nvSpPr>
              <p:cNvPr id="71" name="Freihandform 70">
                <a:extLst>
                  <a:ext uri="{FF2B5EF4-FFF2-40B4-BE49-F238E27FC236}">
                    <a16:creationId xmlns:a16="http://schemas.microsoft.com/office/drawing/2014/main" id="{A8FEBB9E-60B3-D88F-E83A-372445C73082}"/>
                  </a:ext>
                </a:extLst>
              </p:cNvPr>
              <p:cNvSpPr/>
              <p:nvPr/>
            </p:nvSpPr>
            <p:spPr>
              <a:xfrm>
                <a:off x="2251681" y="1056373"/>
                <a:ext cx="66631" cy="121926"/>
              </a:xfrm>
              <a:custGeom>
                <a:avLst/>
                <a:gdLst>
                  <a:gd name="connsiteX0" fmla="*/ 51857 w 66631"/>
                  <a:gd name="connsiteY0" fmla="*/ 0 h 121926"/>
                  <a:gd name="connsiteX1" fmla="*/ 55865 w 66631"/>
                  <a:gd name="connsiteY1" fmla="*/ 13072 h 121926"/>
                  <a:gd name="connsiteX2" fmla="*/ 66396 w 66631"/>
                  <a:gd name="connsiteY2" fmla="*/ 92047 h 121926"/>
                  <a:gd name="connsiteX3" fmla="*/ 40235 w 66631"/>
                  <a:gd name="connsiteY3" fmla="*/ 121927 h 121926"/>
                  <a:gd name="connsiteX4" fmla="*/ 0 w 66631"/>
                  <a:gd name="connsiteY4" fmla="*/ 121927 h 121926"/>
                  <a:gd name="connsiteX5" fmla="*/ 0 w 66631"/>
                  <a:gd name="connsiteY5" fmla="*/ 86737 h 121926"/>
                  <a:gd name="connsiteX6" fmla="*/ 10557 w 66631"/>
                  <a:gd name="connsiteY6" fmla="*/ 55067 h 121926"/>
                  <a:gd name="connsiteX7" fmla="*/ 51857 w 66631"/>
                  <a:gd name="connsiteY7" fmla="*/ 0 h 121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631" h="121926">
                    <a:moveTo>
                      <a:pt x="51857" y="0"/>
                    </a:moveTo>
                    <a:cubicBezTo>
                      <a:pt x="53851" y="4106"/>
                      <a:pt x="55252" y="8476"/>
                      <a:pt x="55865" y="13072"/>
                    </a:cubicBezTo>
                    <a:lnTo>
                      <a:pt x="66396" y="92047"/>
                    </a:lnTo>
                    <a:cubicBezTo>
                      <a:pt x="68505" y="107869"/>
                      <a:pt x="56196" y="121927"/>
                      <a:pt x="40235" y="121927"/>
                    </a:cubicBezTo>
                    <a:lnTo>
                      <a:pt x="0" y="121927"/>
                    </a:lnTo>
                    <a:lnTo>
                      <a:pt x="0" y="86737"/>
                    </a:lnTo>
                    <a:cubicBezTo>
                      <a:pt x="0" y="75316"/>
                      <a:pt x="3704" y="64204"/>
                      <a:pt x="10557" y="55067"/>
                    </a:cubicBezTo>
                    <a:lnTo>
                      <a:pt x="51857" y="0"/>
                    </a:lnTo>
                    <a:close/>
                  </a:path>
                </a:pathLst>
              </a:custGeom>
              <a:solidFill>
                <a:srgbClr val="26ABB4"/>
              </a:solidFill>
              <a:ln w="1088" cap="flat">
                <a:noFill/>
                <a:prstDash val="solid"/>
                <a:miter/>
              </a:ln>
            </p:spPr>
            <p:txBody>
              <a:bodyPr rtlCol="0" anchor="ctr"/>
              <a:lstStyle/>
              <a:p>
                <a:endParaRPr lang="en-US"/>
              </a:p>
            </p:txBody>
          </p:sp>
          <p:sp>
            <p:nvSpPr>
              <p:cNvPr id="72" name="Freihandform 71">
                <a:extLst>
                  <a:ext uri="{FF2B5EF4-FFF2-40B4-BE49-F238E27FC236}">
                    <a16:creationId xmlns:a16="http://schemas.microsoft.com/office/drawing/2014/main" id="{A34332D9-1BCA-E9F7-F1B9-85AF1F242FA7}"/>
                  </a:ext>
                </a:extLst>
              </p:cNvPr>
              <p:cNvSpPr/>
              <p:nvPr/>
            </p:nvSpPr>
            <p:spPr>
              <a:xfrm>
                <a:off x="2207695" y="760589"/>
                <a:ext cx="57182" cy="42887"/>
              </a:xfrm>
              <a:custGeom>
                <a:avLst/>
                <a:gdLst>
                  <a:gd name="connsiteX0" fmla="*/ 57183 w 57182"/>
                  <a:gd name="connsiteY0" fmla="*/ 21444 h 42887"/>
                  <a:gd name="connsiteX1" fmla="*/ 21444 w 57182"/>
                  <a:gd name="connsiteY1" fmla="*/ 42887 h 42887"/>
                  <a:gd name="connsiteX2" fmla="*/ 0 w 57182"/>
                  <a:gd name="connsiteY2" fmla="*/ 21444 h 42887"/>
                  <a:gd name="connsiteX3" fmla="*/ 21444 w 57182"/>
                  <a:gd name="connsiteY3" fmla="*/ 0 h 42887"/>
                  <a:gd name="connsiteX4" fmla="*/ 57183 w 57182"/>
                  <a:gd name="connsiteY4" fmla="*/ 21444 h 42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82" h="42887">
                    <a:moveTo>
                      <a:pt x="57183" y="21444"/>
                    </a:moveTo>
                    <a:cubicBezTo>
                      <a:pt x="57183" y="33287"/>
                      <a:pt x="33287" y="42887"/>
                      <a:pt x="21444" y="42887"/>
                    </a:cubicBezTo>
                    <a:cubicBezTo>
                      <a:pt x="9600" y="42887"/>
                      <a:pt x="0" y="33287"/>
                      <a:pt x="0" y="21444"/>
                    </a:cubicBezTo>
                    <a:cubicBezTo>
                      <a:pt x="0" y="9600"/>
                      <a:pt x="9600" y="0"/>
                      <a:pt x="21444" y="0"/>
                    </a:cubicBezTo>
                    <a:cubicBezTo>
                      <a:pt x="33287" y="0"/>
                      <a:pt x="57183" y="9601"/>
                      <a:pt x="57183" y="21444"/>
                    </a:cubicBezTo>
                    <a:close/>
                  </a:path>
                </a:pathLst>
              </a:custGeom>
              <a:solidFill>
                <a:srgbClr val="26ABB4"/>
              </a:solidFill>
              <a:ln w="1088" cap="flat">
                <a:noFill/>
                <a:prstDash val="solid"/>
                <a:miter/>
              </a:ln>
            </p:spPr>
            <p:txBody>
              <a:bodyPr rtlCol="0" anchor="ctr"/>
              <a:lstStyle/>
              <a:p>
                <a:endParaRPr lang="en-US"/>
              </a:p>
            </p:txBody>
          </p:sp>
          <p:sp>
            <p:nvSpPr>
              <p:cNvPr id="73" name="Freihandform 72">
                <a:extLst>
                  <a:ext uri="{FF2B5EF4-FFF2-40B4-BE49-F238E27FC236}">
                    <a16:creationId xmlns:a16="http://schemas.microsoft.com/office/drawing/2014/main" id="{7DE72634-F486-6173-D8BC-1B0135A3E7BF}"/>
                  </a:ext>
                </a:extLst>
              </p:cNvPr>
              <p:cNvSpPr/>
              <p:nvPr/>
            </p:nvSpPr>
            <p:spPr>
              <a:xfrm>
                <a:off x="2264877" y="760589"/>
                <a:ext cx="57182" cy="42887"/>
              </a:xfrm>
              <a:custGeom>
                <a:avLst/>
                <a:gdLst>
                  <a:gd name="connsiteX0" fmla="*/ 0 w 57182"/>
                  <a:gd name="connsiteY0" fmla="*/ 21444 h 42887"/>
                  <a:gd name="connsiteX1" fmla="*/ 35739 w 57182"/>
                  <a:gd name="connsiteY1" fmla="*/ 0 h 42887"/>
                  <a:gd name="connsiteX2" fmla="*/ 57183 w 57182"/>
                  <a:gd name="connsiteY2" fmla="*/ 21444 h 42887"/>
                  <a:gd name="connsiteX3" fmla="*/ 35739 w 57182"/>
                  <a:gd name="connsiteY3" fmla="*/ 42887 h 42887"/>
                  <a:gd name="connsiteX4" fmla="*/ 0 w 57182"/>
                  <a:gd name="connsiteY4" fmla="*/ 21444 h 42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82" h="42887">
                    <a:moveTo>
                      <a:pt x="0" y="21444"/>
                    </a:moveTo>
                    <a:cubicBezTo>
                      <a:pt x="0" y="9600"/>
                      <a:pt x="23896" y="0"/>
                      <a:pt x="35739" y="0"/>
                    </a:cubicBezTo>
                    <a:cubicBezTo>
                      <a:pt x="47583" y="0"/>
                      <a:pt x="57183" y="9600"/>
                      <a:pt x="57183" y="21444"/>
                    </a:cubicBezTo>
                    <a:cubicBezTo>
                      <a:pt x="57183" y="33287"/>
                      <a:pt x="47583" y="42887"/>
                      <a:pt x="35739" y="42887"/>
                    </a:cubicBezTo>
                    <a:cubicBezTo>
                      <a:pt x="23896" y="42887"/>
                      <a:pt x="0" y="33287"/>
                      <a:pt x="0" y="21444"/>
                    </a:cubicBezTo>
                    <a:close/>
                  </a:path>
                </a:pathLst>
              </a:custGeom>
              <a:solidFill>
                <a:srgbClr val="26ABB4"/>
              </a:solidFill>
              <a:ln w="1088" cap="flat">
                <a:noFill/>
                <a:prstDash val="solid"/>
                <a:miter/>
              </a:ln>
            </p:spPr>
            <p:txBody>
              <a:bodyPr rtlCol="0" anchor="ctr"/>
              <a:lstStyle/>
              <a:p>
                <a:endParaRPr lang="en-US"/>
              </a:p>
            </p:txBody>
          </p:sp>
          <p:sp>
            <p:nvSpPr>
              <p:cNvPr id="74" name="Freihandform 73">
                <a:extLst>
                  <a:ext uri="{FF2B5EF4-FFF2-40B4-BE49-F238E27FC236}">
                    <a16:creationId xmlns:a16="http://schemas.microsoft.com/office/drawing/2014/main" id="{02FD661F-74C3-76F7-EBCD-723404E6DD23}"/>
                  </a:ext>
                </a:extLst>
              </p:cNvPr>
              <p:cNvSpPr/>
              <p:nvPr/>
            </p:nvSpPr>
            <p:spPr>
              <a:xfrm>
                <a:off x="2225560" y="780748"/>
                <a:ext cx="45782" cy="53683"/>
              </a:xfrm>
              <a:custGeom>
                <a:avLst/>
                <a:gdLst>
                  <a:gd name="connsiteX0" fmla="*/ 39317 w 45782"/>
                  <a:gd name="connsiteY0" fmla="*/ 1285 h 53683"/>
                  <a:gd name="connsiteX1" fmla="*/ 40018 w 45782"/>
                  <a:gd name="connsiteY1" fmla="*/ 42958 h 53683"/>
                  <a:gd name="connsiteX2" fmla="*/ 10725 w 45782"/>
                  <a:gd name="connsiteY2" fmla="*/ 50807 h 53683"/>
                  <a:gd name="connsiteX3" fmla="*/ 2876 w 45782"/>
                  <a:gd name="connsiteY3" fmla="*/ 21514 h 53683"/>
                  <a:gd name="connsiteX4" fmla="*/ 39317 w 45782"/>
                  <a:gd name="connsiteY4" fmla="*/ 1285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2" h="53683">
                    <a:moveTo>
                      <a:pt x="39317" y="1285"/>
                    </a:moveTo>
                    <a:cubicBezTo>
                      <a:pt x="49573" y="7207"/>
                      <a:pt x="45939" y="32701"/>
                      <a:pt x="40018" y="42958"/>
                    </a:cubicBezTo>
                    <a:cubicBezTo>
                      <a:pt x="34097" y="53214"/>
                      <a:pt x="20982" y="56728"/>
                      <a:pt x="10725" y="50807"/>
                    </a:cubicBezTo>
                    <a:cubicBezTo>
                      <a:pt x="469" y="44887"/>
                      <a:pt x="-3045" y="31771"/>
                      <a:pt x="2876" y="21514"/>
                    </a:cubicBezTo>
                    <a:cubicBezTo>
                      <a:pt x="8799" y="11258"/>
                      <a:pt x="29061" y="-4637"/>
                      <a:pt x="39317" y="1285"/>
                    </a:cubicBezTo>
                    <a:close/>
                  </a:path>
                </a:pathLst>
              </a:custGeom>
              <a:solidFill>
                <a:srgbClr val="D0E8EA"/>
              </a:solidFill>
              <a:ln w="1088" cap="flat">
                <a:noFill/>
                <a:prstDash val="solid"/>
                <a:miter/>
              </a:ln>
            </p:spPr>
            <p:txBody>
              <a:bodyPr rtlCol="0" anchor="ctr"/>
              <a:lstStyle/>
              <a:p>
                <a:endParaRPr lang="en-US"/>
              </a:p>
            </p:txBody>
          </p:sp>
          <p:sp>
            <p:nvSpPr>
              <p:cNvPr id="75" name="Freihandform 74">
                <a:extLst>
                  <a:ext uri="{FF2B5EF4-FFF2-40B4-BE49-F238E27FC236}">
                    <a16:creationId xmlns:a16="http://schemas.microsoft.com/office/drawing/2014/main" id="{907530B9-3E3A-300F-2932-8835F5C79FE8}"/>
                  </a:ext>
                </a:extLst>
              </p:cNvPr>
              <p:cNvSpPr/>
              <p:nvPr/>
            </p:nvSpPr>
            <p:spPr>
              <a:xfrm>
                <a:off x="2258411" y="729635"/>
                <a:ext cx="45783" cy="53683"/>
              </a:xfrm>
              <a:custGeom>
                <a:avLst/>
                <a:gdLst>
                  <a:gd name="connsiteX0" fmla="*/ 6466 w 45783"/>
                  <a:gd name="connsiteY0" fmla="*/ 52398 h 53683"/>
                  <a:gd name="connsiteX1" fmla="*/ 5765 w 45783"/>
                  <a:gd name="connsiteY1" fmla="*/ 10725 h 53683"/>
                  <a:gd name="connsiteX2" fmla="*/ 35058 w 45783"/>
                  <a:gd name="connsiteY2" fmla="*/ 2876 h 53683"/>
                  <a:gd name="connsiteX3" fmla="*/ 42908 w 45783"/>
                  <a:gd name="connsiteY3" fmla="*/ 32169 h 53683"/>
                  <a:gd name="connsiteX4" fmla="*/ 6466 w 45783"/>
                  <a:gd name="connsiteY4" fmla="*/ 52398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3" h="53683">
                    <a:moveTo>
                      <a:pt x="6466" y="52398"/>
                    </a:moveTo>
                    <a:cubicBezTo>
                      <a:pt x="-3791" y="46477"/>
                      <a:pt x="-156" y="20982"/>
                      <a:pt x="5765" y="10725"/>
                    </a:cubicBezTo>
                    <a:cubicBezTo>
                      <a:pt x="11687" y="469"/>
                      <a:pt x="24802" y="-3045"/>
                      <a:pt x="35058" y="2876"/>
                    </a:cubicBezTo>
                    <a:cubicBezTo>
                      <a:pt x="45315" y="8797"/>
                      <a:pt x="48828" y="21912"/>
                      <a:pt x="42908" y="32169"/>
                    </a:cubicBezTo>
                    <a:cubicBezTo>
                      <a:pt x="36985" y="42426"/>
                      <a:pt x="16723" y="58320"/>
                      <a:pt x="6466" y="52398"/>
                    </a:cubicBezTo>
                    <a:close/>
                  </a:path>
                </a:pathLst>
              </a:custGeom>
              <a:solidFill>
                <a:srgbClr val="D0E8EA"/>
              </a:solidFill>
              <a:ln w="1088" cap="flat">
                <a:noFill/>
                <a:prstDash val="solid"/>
                <a:miter/>
              </a:ln>
            </p:spPr>
            <p:txBody>
              <a:bodyPr rtlCol="0" anchor="ctr"/>
              <a:lstStyle/>
              <a:p>
                <a:endParaRPr lang="en-US"/>
              </a:p>
            </p:txBody>
          </p:sp>
          <p:sp>
            <p:nvSpPr>
              <p:cNvPr id="76" name="Freihandform 75">
                <a:extLst>
                  <a:ext uri="{FF2B5EF4-FFF2-40B4-BE49-F238E27FC236}">
                    <a16:creationId xmlns:a16="http://schemas.microsoft.com/office/drawing/2014/main" id="{80B51D06-6335-EC23-D138-11D10D7AA4D4}"/>
                  </a:ext>
                </a:extLst>
              </p:cNvPr>
              <p:cNvSpPr/>
              <p:nvPr/>
            </p:nvSpPr>
            <p:spPr>
              <a:xfrm>
                <a:off x="2258411" y="780748"/>
                <a:ext cx="45783" cy="53683"/>
              </a:xfrm>
              <a:custGeom>
                <a:avLst/>
                <a:gdLst>
                  <a:gd name="connsiteX0" fmla="*/ 6466 w 45783"/>
                  <a:gd name="connsiteY0" fmla="*/ 1285 h 53683"/>
                  <a:gd name="connsiteX1" fmla="*/ 5765 w 45783"/>
                  <a:gd name="connsiteY1" fmla="*/ 42958 h 53683"/>
                  <a:gd name="connsiteX2" fmla="*/ 35058 w 45783"/>
                  <a:gd name="connsiteY2" fmla="*/ 50807 h 53683"/>
                  <a:gd name="connsiteX3" fmla="*/ 42908 w 45783"/>
                  <a:gd name="connsiteY3" fmla="*/ 21514 h 53683"/>
                  <a:gd name="connsiteX4" fmla="*/ 6466 w 45783"/>
                  <a:gd name="connsiteY4" fmla="*/ 1285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3" h="53683">
                    <a:moveTo>
                      <a:pt x="6466" y="1285"/>
                    </a:moveTo>
                    <a:cubicBezTo>
                      <a:pt x="-3791" y="7207"/>
                      <a:pt x="-156" y="32701"/>
                      <a:pt x="5765" y="42958"/>
                    </a:cubicBezTo>
                    <a:cubicBezTo>
                      <a:pt x="11687" y="53214"/>
                      <a:pt x="24802" y="56728"/>
                      <a:pt x="35058" y="50807"/>
                    </a:cubicBezTo>
                    <a:cubicBezTo>
                      <a:pt x="45315" y="44887"/>
                      <a:pt x="48828" y="31771"/>
                      <a:pt x="42908" y="21514"/>
                    </a:cubicBezTo>
                    <a:cubicBezTo>
                      <a:pt x="36985" y="11258"/>
                      <a:pt x="16723" y="-4637"/>
                      <a:pt x="6466" y="1285"/>
                    </a:cubicBezTo>
                    <a:close/>
                  </a:path>
                </a:pathLst>
              </a:custGeom>
              <a:solidFill>
                <a:srgbClr val="97CCD2"/>
              </a:solidFill>
              <a:ln w="1088" cap="flat">
                <a:noFill/>
                <a:prstDash val="solid"/>
                <a:miter/>
              </a:ln>
            </p:spPr>
            <p:txBody>
              <a:bodyPr rtlCol="0" anchor="ctr"/>
              <a:lstStyle/>
              <a:p>
                <a:endParaRPr lang="en-US"/>
              </a:p>
            </p:txBody>
          </p:sp>
          <p:sp>
            <p:nvSpPr>
              <p:cNvPr id="77" name="Freihandform 76">
                <a:extLst>
                  <a:ext uri="{FF2B5EF4-FFF2-40B4-BE49-F238E27FC236}">
                    <a16:creationId xmlns:a16="http://schemas.microsoft.com/office/drawing/2014/main" id="{C56BAA33-9F9F-80C2-48CC-D84298109FB8}"/>
                  </a:ext>
                </a:extLst>
              </p:cNvPr>
              <p:cNvSpPr/>
              <p:nvPr/>
            </p:nvSpPr>
            <p:spPr>
              <a:xfrm>
                <a:off x="2225560" y="729635"/>
                <a:ext cx="45782" cy="53683"/>
              </a:xfrm>
              <a:custGeom>
                <a:avLst/>
                <a:gdLst>
                  <a:gd name="connsiteX0" fmla="*/ 39317 w 45782"/>
                  <a:gd name="connsiteY0" fmla="*/ 52398 h 53683"/>
                  <a:gd name="connsiteX1" fmla="*/ 40018 w 45782"/>
                  <a:gd name="connsiteY1" fmla="*/ 10725 h 53683"/>
                  <a:gd name="connsiteX2" fmla="*/ 10725 w 45782"/>
                  <a:gd name="connsiteY2" fmla="*/ 2876 h 53683"/>
                  <a:gd name="connsiteX3" fmla="*/ 2876 w 45782"/>
                  <a:gd name="connsiteY3" fmla="*/ 32169 h 53683"/>
                  <a:gd name="connsiteX4" fmla="*/ 39317 w 45782"/>
                  <a:gd name="connsiteY4" fmla="*/ 52398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2" h="53683">
                    <a:moveTo>
                      <a:pt x="39317" y="52398"/>
                    </a:moveTo>
                    <a:cubicBezTo>
                      <a:pt x="49573" y="46477"/>
                      <a:pt x="45939" y="20982"/>
                      <a:pt x="40018" y="10725"/>
                    </a:cubicBezTo>
                    <a:cubicBezTo>
                      <a:pt x="34097" y="469"/>
                      <a:pt x="20982" y="-3045"/>
                      <a:pt x="10725" y="2876"/>
                    </a:cubicBezTo>
                    <a:cubicBezTo>
                      <a:pt x="469" y="8797"/>
                      <a:pt x="-3045" y="21912"/>
                      <a:pt x="2876" y="32169"/>
                    </a:cubicBezTo>
                    <a:cubicBezTo>
                      <a:pt x="8799" y="42426"/>
                      <a:pt x="29061" y="58320"/>
                      <a:pt x="39317" y="52398"/>
                    </a:cubicBezTo>
                    <a:close/>
                  </a:path>
                </a:pathLst>
              </a:custGeom>
              <a:solidFill>
                <a:srgbClr val="97CCD2"/>
              </a:solidFill>
              <a:ln w="1088" cap="flat">
                <a:noFill/>
                <a:prstDash val="solid"/>
                <a:miter/>
              </a:ln>
            </p:spPr>
            <p:txBody>
              <a:bodyPr rtlCol="0" anchor="ctr"/>
              <a:lstStyle/>
              <a:p>
                <a:endParaRPr lang="en-US"/>
              </a:p>
            </p:txBody>
          </p:sp>
          <p:sp>
            <p:nvSpPr>
              <p:cNvPr id="78" name="Freihandform 77">
                <a:extLst>
                  <a:ext uri="{FF2B5EF4-FFF2-40B4-BE49-F238E27FC236}">
                    <a16:creationId xmlns:a16="http://schemas.microsoft.com/office/drawing/2014/main" id="{6E3518A0-B7FF-9309-0777-DBC7076A3334}"/>
                  </a:ext>
                </a:extLst>
              </p:cNvPr>
              <p:cNvSpPr/>
              <p:nvPr/>
            </p:nvSpPr>
            <p:spPr>
              <a:xfrm>
                <a:off x="2250582" y="767737"/>
                <a:ext cx="28591" cy="28591"/>
              </a:xfrm>
              <a:custGeom>
                <a:avLst/>
                <a:gdLst>
                  <a:gd name="connsiteX0" fmla="*/ 28591 w 28591"/>
                  <a:gd name="connsiteY0" fmla="*/ 14296 h 28591"/>
                  <a:gd name="connsiteX1" fmla="*/ 14296 w 28591"/>
                  <a:gd name="connsiteY1" fmla="*/ 28591 h 28591"/>
                  <a:gd name="connsiteX2" fmla="*/ 0 w 28591"/>
                  <a:gd name="connsiteY2" fmla="*/ 14296 h 28591"/>
                  <a:gd name="connsiteX3" fmla="*/ 14296 w 28591"/>
                  <a:gd name="connsiteY3" fmla="*/ 0 h 28591"/>
                  <a:gd name="connsiteX4" fmla="*/ 28591 w 28591"/>
                  <a:gd name="connsiteY4" fmla="*/ 14296 h 28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91" h="28591">
                    <a:moveTo>
                      <a:pt x="28591" y="14296"/>
                    </a:moveTo>
                    <a:cubicBezTo>
                      <a:pt x="28591" y="22191"/>
                      <a:pt x="22191" y="28591"/>
                      <a:pt x="14296" y="28591"/>
                    </a:cubicBezTo>
                    <a:cubicBezTo>
                      <a:pt x="6400" y="28591"/>
                      <a:pt x="0" y="22191"/>
                      <a:pt x="0" y="14296"/>
                    </a:cubicBezTo>
                    <a:cubicBezTo>
                      <a:pt x="0" y="6400"/>
                      <a:pt x="6400" y="0"/>
                      <a:pt x="14296" y="0"/>
                    </a:cubicBezTo>
                    <a:cubicBezTo>
                      <a:pt x="22191" y="0"/>
                      <a:pt x="28591" y="6400"/>
                      <a:pt x="28591" y="14296"/>
                    </a:cubicBezTo>
                    <a:close/>
                  </a:path>
                </a:pathLst>
              </a:custGeom>
              <a:solidFill>
                <a:srgbClr val="FFFFFF"/>
              </a:solidFill>
              <a:ln w="1088" cap="flat">
                <a:noFill/>
                <a:prstDash val="solid"/>
                <a:miter/>
              </a:ln>
            </p:spPr>
            <p:txBody>
              <a:bodyPr rtlCol="0" anchor="ctr"/>
              <a:lstStyle/>
              <a:p>
                <a:endParaRPr lang="en-US"/>
              </a:p>
            </p:txBody>
          </p:sp>
          <p:sp>
            <p:nvSpPr>
              <p:cNvPr id="79" name="Freihandform 78">
                <a:extLst>
                  <a:ext uri="{FF2B5EF4-FFF2-40B4-BE49-F238E27FC236}">
                    <a16:creationId xmlns:a16="http://schemas.microsoft.com/office/drawing/2014/main" id="{8B985B2E-7C08-586B-52A8-5A3D68311C9A}"/>
                  </a:ext>
                </a:extLst>
              </p:cNvPr>
              <p:cNvSpPr/>
              <p:nvPr/>
            </p:nvSpPr>
            <p:spPr>
              <a:xfrm>
                <a:off x="2043345" y="775821"/>
                <a:ext cx="63160" cy="51614"/>
              </a:xfrm>
              <a:custGeom>
                <a:avLst/>
                <a:gdLst>
                  <a:gd name="connsiteX0" fmla="*/ 0 w 63160"/>
                  <a:gd name="connsiteY0" fmla="*/ 0 h 51614"/>
                  <a:gd name="connsiteX1" fmla="*/ 5999 w 63160"/>
                  <a:gd name="connsiteY1" fmla="*/ 50585 h 51614"/>
                  <a:gd name="connsiteX2" fmla="*/ 57683 w 63160"/>
                  <a:gd name="connsiteY2" fmla="*/ 50337 h 51614"/>
                  <a:gd name="connsiteX3" fmla="*/ 57683 w 63160"/>
                  <a:gd name="connsiteY3" fmla="*/ 49485 h 51614"/>
                  <a:gd name="connsiteX4" fmla="*/ 63161 w 63160"/>
                  <a:gd name="connsiteY4" fmla="*/ 0 h 51614"/>
                  <a:gd name="connsiteX5" fmla="*/ 0 w 63160"/>
                  <a:gd name="connsiteY5" fmla="*/ 0 h 51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160" h="51614">
                    <a:moveTo>
                      <a:pt x="0" y="0"/>
                    </a:moveTo>
                    <a:cubicBezTo>
                      <a:pt x="3997" y="20121"/>
                      <a:pt x="5999" y="50585"/>
                      <a:pt x="5999" y="50585"/>
                    </a:cubicBezTo>
                    <a:cubicBezTo>
                      <a:pt x="5999" y="50585"/>
                      <a:pt x="31369" y="53058"/>
                      <a:pt x="57683" y="50337"/>
                    </a:cubicBezTo>
                    <a:cubicBezTo>
                      <a:pt x="57683" y="50056"/>
                      <a:pt x="57683" y="49760"/>
                      <a:pt x="57683" y="49485"/>
                    </a:cubicBezTo>
                    <a:cubicBezTo>
                      <a:pt x="57683" y="32566"/>
                      <a:pt x="59553" y="15972"/>
                      <a:pt x="63161" y="0"/>
                    </a:cubicBezTo>
                    <a:lnTo>
                      <a:pt x="0" y="0"/>
                    </a:lnTo>
                    <a:close/>
                  </a:path>
                </a:pathLst>
              </a:custGeom>
              <a:solidFill>
                <a:srgbClr val="8D5F3D"/>
              </a:solidFill>
              <a:ln w="1088" cap="flat">
                <a:noFill/>
                <a:prstDash val="solid"/>
                <a:miter/>
              </a:ln>
            </p:spPr>
            <p:txBody>
              <a:bodyPr rtlCol="0" anchor="ctr"/>
              <a:lstStyle/>
              <a:p>
                <a:endParaRPr lang="en-US"/>
              </a:p>
            </p:txBody>
          </p:sp>
        </p:grpSp>
        <p:pic>
          <p:nvPicPr>
            <p:cNvPr id="44" name="Grafik 43">
              <a:extLst>
                <a:ext uri="{FF2B5EF4-FFF2-40B4-BE49-F238E27FC236}">
                  <a16:creationId xmlns:a16="http://schemas.microsoft.com/office/drawing/2014/main" id="{4D1A33CD-C52B-D79D-AA15-70CA0557369E}"/>
                </a:ext>
              </a:extLst>
            </p:cNvPr>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tretch>
              <a:fillRect/>
            </a:stretch>
          </p:blipFill>
          <p:spPr>
            <a:xfrm>
              <a:off x="1263083" y="595494"/>
              <a:ext cx="371821" cy="371821"/>
            </a:xfrm>
            <a:prstGeom prst="rect">
              <a:avLst/>
            </a:prstGeom>
          </p:spPr>
        </p:pic>
        <p:grpSp>
          <p:nvGrpSpPr>
            <p:cNvPr id="45" name="Grafik 279">
              <a:extLst>
                <a:ext uri="{FF2B5EF4-FFF2-40B4-BE49-F238E27FC236}">
                  <a16:creationId xmlns:a16="http://schemas.microsoft.com/office/drawing/2014/main" id="{E6C54002-923A-7C86-3569-CA33B7DFAB77}"/>
                </a:ext>
              </a:extLst>
            </p:cNvPr>
            <p:cNvGrpSpPr/>
            <p:nvPr/>
          </p:nvGrpSpPr>
          <p:grpSpPr>
            <a:xfrm>
              <a:off x="1161758" y="696777"/>
              <a:ext cx="324833" cy="446946"/>
              <a:chOff x="4573027" y="1333500"/>
              <a:chExt cx="3045955" cy="4191009"/>
            </a:xfrm>
          </p:grpSpPr>
          <p:sp>
            <p:nvSpPr>
              <p:cNvPr id="46" name="Freihandform 45">
                <a:extLst>
                  <a:ext uri="{FF2B5EF4-FFF2-40B4-BE49-F238E27FC236}">
                    <a16:creationId xmlns:a16="http://schemas.microsoft.com/office/drawing/2014/main" id="{E0627490-5F3C-2056-695B-94ED016ECAC8}"/>
                  </a:ext>
                </a:extLst>
              </p:cNvPr>
              <p:cNvSpPr/>
              <p:nvPr/>
            </p:nvSpPr>
            <p:spPr>
              <a:xfrm>
                <a:off x="4573027" y="1333500"/>
                <a:ext cx="3045947" cy="4191000"/>
              </a:xfrm>
              <a:custGeom>
                <a:avLst/>
                <a:gdLst>
                  <a:gd name="connsiteX0" fmla="*/ 3045668 w 3045947"/>
                  <a:gd name="connsiteY0" fmla="*/ 3799313 h 4191000"/>
                  <a:gd name="connsiteX1" fmla="*/ 3038753 w 3045947"/>
                  <a:gd name="connsiteY1" fmla="*/ 3737058 h 4191000"/>
                  <a:gd name="connsiteX2" fmla="*/ 2989214 w 3045947"/>
                  <a:gd name="connsiteY2" fmla="*/ 3697415 h 4191000"/>
                  <a:gd name="connsiteX3" fmla="*/ 2985337 w 3045947"/>
                  <a:gd name="connsiteY3" fmla="*/ 3697843 h 4191000"/>
                  <a:gd name="connsiteX4" fmla="*/ 2918405 w 3045947"/>
                  <a:gd name="connsiteY4" fmla="*/ 3162405 h 4191000"/>
                  <a:gd name="connsiteX5" fmla="*/ 2712341 w 3045947"/>
                  <a:gd name="connsiteY5" fmla="*/ 2911050 h 4191000"/>
                  <a:gd name="connsiteX6" fmla="*/ 2340418 w 3045947"/>
                  <a:gd name="connsiteY6" fmla="*/ 2787072 h 4191000"/>
                  <a:gd name="connsiteX7" fmla="*/ 2193933 w 3045947"/>
                  <a:gd name="connsiteY7" fmla="*/ 2814447 h 4191000"/>
                  <a:gd name="connsiteX8" fmla="*/ 2084377 w 3045947"/>
                  <a:gd name="connsiteY8" fmla="*/ 2777928 h 4191000"/>
                  <a:gd name="connsiteX9" fmla="*/ 1980173 w 3045947"/>
                  <a:gd name="connsiteY9" fmla="*/ 2633348 h 4191000"/>
                  <a:gd name="connsiteX10" fmla="*/ 1980173 w 3045947"/>
                  <a:gd name="connsiteY10" fmla="*/ 2387584 h 4191000"/>
                  <a:gd name="connsiteX11" fmla="*/ 2308414 w 3045947"/>
                  <a:gd name="connsiteY11" fmla="*/ 2250815 h 4191000"/>
                  <a:gd name="connsiteX12" fmla="*/ 2589773 w 3045947"/>
                  <a:gd name="connsiteY12" fmla="*/ 1828800 h 4191000"/>
                  <a:gd name="connsiteX13" fmla="*/ 2589773 w 3045947"/>
                  <a:gd name="connsiteY13" fmla="*/ 1752600 h 4191000"/>
                  <a:gd name="connsiteX14" fmla="*/ 2818373 w 3045947"/>
                  <a:gd name="connsiteY14" fmla="*/ 1524000 h 4191000"/>
                  <a:gd name="connsiteX15" fmla="*/ 2669412 w 3045947"/>
                  <a:gd name="connsiteY15" fmla="*/ 1309688 h 4191000"/>
                  <a:gd name="connsiteX16" fmla="*/ 2706426 w 3045947"/>
                  <a:gd name="connsiteY16" fmla="*/ 643423 h 4191000"/>
                  <a:gd name="connsiteX17" fmla="*/ 2097769 w 3045947"/>
                  <a:gd name="connsiteY17" fmla="*/ 0 h 4191000"/>
                  <a:gd name="connsiteX18" fmla="*/ 948187 w 3045947"/>
                  <a:gd name="connsiteY18" fmla="*/ 0 h 4191000"/>
                  <a:gd name="connsiteX19" fmla="*/ 339520 w 3045947"/>
                  <a:gd name="connsiteY19" fmla="*/ 643414 h 4191000"/>
                  <a:gd name="connsiteX20" fmla="*/ 376534 w 3045947"/>
                  <a:gd name="connsiteY20" fmla="*/ 1309678 h 4191000"/>
                  <a:gd name="connsiteX21" fmla="*/ 227573 w 3045947"/>
                  <a:gd name="connsiteY21" fmla="*/ 1524000 h 4191000"/>
                  <a:gd name="connsiteX22" fmla="*/ 456173 w 3045947"/>
                  <a:gd name="connsiteY22" fmla="*/ 1752600 h 4191000"/>
                  <a:gd name="connsiteX23" fmla="*/ 456173 w 3045947"/>
                  <a:gd name="connsiteY23" fmla="*/ 1828800 h 4191000"/>
                  <a:gd name="connsiteX24" fmla="*/ 737522 w 3045947"/>
                  <a:gd name="connsiteY24" fmla="*/ 2250834 h 4191000"/>
                  <a:gd name="connsiteX25" fmla="*/ 1065773 w 3045947"/>
                  <a:gd name="connsiteY25" fmla="*/ 2387603 h 4191000"/>
                  <a:gd name="connsiteX26" fmla="*/ 1065773 w 3045947"/>
                  <a:gd name="connsiteY26" fmla="*/ 2633358 h 4191000"/>
                  <a:gd name="connsiteX27" fmla="*/ 961569 w 3045947"/>
                  <a:gd name="connsiteY27" fmla="*/ 2777938 h 4191000"/>
                  <a:gd name="connsiteX28" fmla="*/ 852013 w 3045947"/>
                  <a:gd name="connsiteY28" fmla="*/ 2814457 h 4191000"/>
                  <a:gd name="connsiteX29" fmla="*/ 705528 w 3045947"/>
                  <a:gd name="connsiteY29" fmla="*/ 2787082 h 4191000"/>
                  <a:gd name="connsiteX30" fmla="*/ 333605 w 3045947"/>
                  <a:gd name="connsiteY30" fmla="*/ 2911059 h 4191000"/>
                  <a:gd name="connsiteX31" fmla="*/ 127541 w 3045947"/>
                  <a:gd name="connsiteY31" fmla="*/ 3162414 h 4191000"/>
                  <a:gd name="connsiteX32" fmla="*/ 60609 w 3045947"/>
                  <a:gd name="connsiteY32" fmla="*/ 3697853 h 4191000"/>
                  <a:gd name="connsiteX33" fmla="*/ 56733 w 3045947"/>
                  <a:gd name="connsiteY33" fmla="*/ 3697424 h 4191000"/>
                  <a:gd name="connsiteX34" fmla="*/ 7193 w 3045947"/>
                  <a:gd name="connsiteY34" fmla="*/ 3737067 h 4191000"/>
                  <a:gd name="connsiteX35" fmla="*/ 278 w 3045947"/>
                  <a:gd name="connsiteY35" fmla="*/ 3799323 h 4191000"/>
                  <a:gd name="connsiteX36" fmla="*/ 39911 w 3045947"/>
                  <a:gd name="connsiteY36" fmla="*/ 3848862 h 4191000"/>
                  <a:gd name="connsiteX37" fmla="*/ 151373 w 3045947"/>
                  <a:gd name="connsiteY37" fmla="*/ 3861245 h 4191000"/>
                  <a:gd name="connsiteX38" fmla="*/ 151373 w 3045947"/>
                  <a:gd name="connsiteY38" fmla="*/ 4038600 h 4191000"/>
                  <a:gd name="connsiteX39" fmla="*/ 303773 w 3045947"/>
                  <a:gd name="connsiteY39" fmla="*/ 4191000 h 4191000"/>
                  <a:gd name="connsiteX40" fmla="*/ 2742173 w 3045947"/>
                  <a:gd name="connsiteY40" fmla="*/ 4191000 h 4191000"/>
                  <a:gd name="connsiteX41" fmla="*/ 2894573 w 3045947"/>
                  <a:gd name="connsiteY41" fmla="*/ 4038600 h 4191000"/>
                  <a:gd name="connsiteX42" fmla="*/ 2894573 w 3045947"/>
                  <a:gd name="connsiteY42" fmla="*/ 3861235 h 4191000"/>
                  <a:gd name="connsiteX43" fmla="*/ 3006035 w 3045947"/>
                  <a:gd name="connsiteY43" fmla="*/ 3848853 h 4191000"/>
                  <a:gd name="connsiteX44" fmla="*/ 3045668 w 3045947"/>
                  <a:gd name="connsiteY44" fmla="*/ 3799313 h 41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045947" h="4191000">
                    <a:moveTo>
                      <a:pt x="3045668" y="3799313"/>
                    </a:moveTo>
                    <a:lnTo>
                      <a:pt x="3038753" y="3737058"/>
                    </a:lnTo>
                    <a:cubicBezTo>
                      <a:pt x="3036019" y="3712435"/>
                      <a:pt x="3013836" y="3694681"/>
                      <a:pt x="2989214" y="3697415"/>
                    </a:cubicBezTo>
                    <a:lnTo>
                      <a:pt x="2985337" y="3697843"/>
                    </a:lnTo>
                    <a:lnTo>
                      <a:pt x="2918405" y="3162405"/>
                    </a:lnTo>
                    <a:cubicBezTo>
                      <a:pt x="2903841" y="3045933"/>
                      <a:pt x="2823697" y="2948169"/>
                      <a:pt x="2712341" y="2911050"/>
                    </a:cubicBezTo>
                    <a:lnTo>
                      <a:pt x="2340418" y="2787072"/>
                    </a:lnTo>
                    <a:cubicBezTo>
                      <a:pt x="2289345" y="2770042"/>
                      <a:pt x="2233319" y="2780881"/>
                      <a:pt x="2193933" y="2814447"/>
                    </a:cubicBezTo>
                    <a:lnTo>
                      <a:pt x="2084377" y="2777928"/>
                    </a:lnTo>
                    <a:cubicBezTo>
                      <a:pt x="2022140" y="2757183"/>
                      <a:pt x="1980173" y="2698947"/>
                      <a:pt x="1980173" y="2633348"/>
                    </a:cubicBezTo>
                    <a:lnTo>
                      <a:pt x="1980173" y="2387584"/>
                    </a:lnTo>
                    <a:lnTo>
                      <a:pt x="2308414" y="2250815"/>
                    </a:lnTo>
                    <a:cubicBezTo>
                      <a:pt x="2478797" y="2179844"/>
                      <a:pt x="2589773" y="2013376"/>
                      <a:pt x="2589773" y="1828800"/>
                    </a:cubicBezTo>
                    <a:lnTo>
                      <a:pt x="2589773" y="1752600"/>
                    </a:lnTo>
                    <a:cubicBezTo>
                      <a:pt x="2716027" y="1752600"/>
                      <a:pt x="2818373" y="1650254"/>
                      <a:pt x="2818373" y="1524000"/>
                    </a:cubicBezTo>
                    <a:cubicBezTo>
                      <a:pt x="2818373" y="1425769"/>
                      <a:pt x="2756394" y="1342025"/>
                      <a:pt x="2669412" y="1309688"/>
                    </a:cubicBezTo>
                    <a:lnTo>
                      <a:pt x="2706426" y="643423"/>
                    </a:lnTo>
                    <a:cubicBezTo>
                      <a:pt x="2725847" y="293989"/>
                      <a:pt x="2447746" y="0"/>
                      <a:pt x="2097769" y="0"/>
                    </a:cubicBezTo>
                    <a:lnTo>
                      <a:pt x="948187" y="0"/>
                    </a:lnTo>
                    <a:cubicBezTo>
                      <a:pt x="598229" y="0"/>
                      <a:pt x="320108" y="293989"/>
                      <a:pt x="339520" y="643414"/>
                    </a:cubicBezTo>
                    <a:lnTo>
                      <a:pt x="376534" y="1309678"/>
                    </a:lnTo>
                    <a:cubicBezTo>
                      <a:pt x="289552" y="1342025"/>
                      <a:pt x="227573" y="1425769"/>
                      <a:pt x="227573" y="1524000"/>
                    </a:cubicBezTo>
                    <a:cubicBezTo>
                      <a:pt x="227573" y="1650254"/>
                      <a:pt x="329919" y="1752600"/>
                      <a:pt x="456173" y="1752600"/>
                    </a:cubicBezTo>
                    <a:lnTo>
                      <a:pt x="456173" y="1828800"/>
                    </a:lnTo>
                    <a:cubicBezTo>
                      <a:pt x="456173" y="2013366"/>
                      <a:pt x="567149" y="2179835"/>
                      <a:pt x="737522" y="2250834"/>
                    </a:cubicBezTo>
                    <a:lnTo>
                      <a:pt x="1065773" y="2387603"/>
                    </a:lnTo>
                    <a:lnTo>
                      <a:pt x="1065773" y="2633358"/>
                    </a:lnTo>
                    <a:cubicBezTo>
                      <a:pt x="1065773" y="2698957"/>
                      <a:pt x="1023796" y="2757192"/>
                      <a:pt x="961569" y="2777938"/>
                    </a:cubicBezTo>
                    <a:lnTo>
                      <a:pt x="852013" y="2814457"/>
                    </a:lnTo>
                    <a:cubicBezTo>
                      <a:pt x="812627" y="2780891"/>
                      <a:pt x="756601" y="2770051"/>
                      <a:pt x="705528" y="2787082"/>
                    </a:cubicBezTo>
                    <a:lnTo>
                      <a:pt x="333605" y="2911059"/>
                    </a:lnTo>
                    <a:cubicBezTo>
                      <a:pt x="222248" y="2948178"/>
                      <a:pt x="142105" y="3045943"/>
                      <a:pt x="127541" y="3162414"/>
                    </a:cubicBezTo>
                    <a:lnTo>
                      <a:pt x="60609" y="3697853"/>
                    </a:lnTo>
                    <a:lnTo>
                      <a:pt x="56733" y="3697424"/>
                    </a:lnTo>
                    <a:cubicBezTo>
                      <a:pt x="32101" y="3694691"/>
                      <a:pt x="9927" y="3712435"/>
                      <a:pt x="7193" y="3737067"/>
                    </a:cubicBezTo>
                    <a:lnTo>
                      <a:pt x="278" y="3799323"/>
                    </a:lnTo>
                    <a:cubicBezTo>
                      <a:pt x="-2456" y="3823945"/>
                      <a:pt x="15289" y="3846128"/>
                      <a:pt x="39911" y="3848862"/>
                    </a:cubicBezTo>
                    <a:lnTo>
                      <a:pt x="151373" y="3861245"/>
                    </a:lnTo>
                    <a:lnTo>
                      <a:pt x="151373" y="4038600"/>
                    </a:lnTo>
                    <a:cubicBezTo>
                      <a:pt x="151373" y="4122763"/>
                      <a:pt x="219601" y="4191000"/>
                      <a:pt x="303773" y="4191000"/>
                    </a:cubicBezTo>
                    <a:lnTo>
                      <a:pt x="2742173" y="4191000"/>
                    </a:lnTo>
                    <a:cubicBezTo>
                      <a:pt x="2826346" y="4191000"/>
                      <a:pt x="2894573" y="4122763"/>
                      <a:pt x="2894573" y="4038600"/>
                    </a:cubicBezTo>
                    <a:lnTo>
                      <a:pt x="2894573" y="3861235"/>
                    </a:lnTo>
                    <a:lnTo>
                      <a:pt x="3006035" y="3848853"/>
                    </a:lnTo>
                    <a:cubicBezTo>
                      <a:pt x="3030657" y="3846119"/>
                      <a:pt x="3048411" y="3823935"/>
                      <a:pt x="3045668" y="3799313"/>
                    </a:cubicBezTo>
                    <a:close/>
                  </a:path>
                </a:pathLst>
              </a:custGeom>
              <a:solidFill>
                <a:srgbClr val="A2795C"/>
              </a:solidFill>
              <a:ln w="9525" cap="flat">
                <a:noFill/>
                <a:prstDash val="solid"/>
                <a:miter/>
              </a:ln>
            </p:spPr>
            <p:txBody>
              <a:bodyPr rtlCol="0" anchor="ctr"/>
              <a:lstStyle/>
              <a:p>
                <a:endParaRPr lang="en-US"/>
              </a:p>
            </p:txBody>
          </p:sp>
          <p:sp>
            <p:nvSpPr>
              <p:cNvPr id="47" name="Freihandform 46">
                <a:extLst>
                  <a:ext uri="{FF2B5EF4-FFF2-40B4-BE49-F238E27FC236}">
                    <a16:creationId xmlns:a16="http://schemas.microsoft.com/office/drawing/2014/main" id="{4E1BA609-D539-3C75-D6CE-31A5383CA341}"/>
                  </a:ext>
                </a:extLst>
              </p:cNvPr>
              <p:cNvSpPr/>
              <p:nvPr/>
            </p:nvSpPr>
            <p:spPr>
              <a:xfrm>
                <a:off x="4911589" y="1333500"/>
                <a:ext cx="2368822" cy="1371600"/>
              </a:xfrm>
              <a:custGeom>
                <a:avLst/>
                <a:gdLst>
                  <a:gd name="connsiteX0" fmla="*/ 958 w 2368822"/>
                  <a:gd name="connsiteY0" fmla="*/ 643414 h 1371600"/>
                  <a:gd name="connsiteX1" fmla="*/ 41411 w 2368822"/>
                  <a:gd name="connsiteY1" fmla="*/ 1371600 h 1371600"/>
                  <a:gd name="connsiteX2" fmla="*/ 2327411 w 2368822"/>
                  <a:gd name="connsiteY2" fmla="*/ 1371600 h 1371600"/>
                  <a:gd name="connsiteX3" fmla="*/ 2367863 w 2368822"/>
                  <a:gd name="connsiteY3" fmla="*/ 643414 h 1371600"/>
                  <a:gd name="connsiteX4" fmla="*/ 1759206 w 2368822"/>
                  <a:gd name="connsiteY4" fmla="*/ 0 h 1371600"/>
                  <a:gd name="connsiteX5" fmla="*/ 609624 w 2368822"/>
                  <a:gd name="connsiteY5" fmla="*/ 0 h 1371600"/>
                  <a:gd name="connsiteX6" fmla="*/ 958 w 2368822"/>
                  <a:gd name="connsiteY6" fmla="*/ 643414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68822" h="1371600">
                    <a:moveTo>
                      <a:pt x="958" y="643414"/>
                    </a:moveTo>
                    <a:lnTo>
                      <a:pt x="41411" y="1371600"/>
                    </a:lnTo>
                    <a:lnTo>
                      <a:pt x="2327411" y="1371600"/>
                    </a:lnTo>
                    <a:lnTo>
                      <a:pt x="2367863" y="643414"/>
                    </a:lnTo>
                    <a:cubicBezTo>
                      <a:pt x="2387285" y="293989"/>
                      <a:pt x="2109183" y="0"/>
                      <a:pt x="1759206" y="0"/>
                    </a:cubicBezTo>
                    <a:lnTo>
                      <a:pt x="609624" y="0"/>
                    </a:lnTo>
                    <a:cubicBezTo>
                      <a:pt x="259657" y="0"/>
                      <a:pt x="-18454" y="293989"/>
                      <a:pt x="958" y="643414"/>
                    </a:cubicBezTo>
                    <a:close/>
                  </a:path>
                </a:pathLst>
              </a:custGeom>
              <a:solidFill>
                <a:srgbClr val="623F33"/>
              </a:solidFill>
              <a:ln w="9525" cap="flat">
                <a:noFill/>
                <a:prstDash val="solid"/>
                <a:miter/>
              </a:ln>
            </p:spPr>
            <p:txBody>
              <a:bodyPr rtlCol="0" anchor="ctr"/>
              <a:lstStyle/>
              <a:p>
                <a:endParaRPr lang="en-US"/>
              </a:p>
            </p:txBody>
          </p:sp>
          <p:sp>
            <p:nvSpPr>
              <p:cNvPr id="48" name="Freihandform 47">
                <a:extLst>
                  <a:ext uri="{FF2B5EF4-FFF2-40B4-BE49-F238E27FC236}">
                    <a16:creationId xmlns:a16="http://schemas.microsoft.com/office/drawing/2014/main" id="{05CB9110-DCCA-4232-3EAF-E5D8372A1F00}"/>
                  </a:ext>
                </a:extLst>
              </p:cNvPr>
              <p:cNvSpPr/>
              <p:nvPr/>
            </p:nvSpPr>
            <p:spPr>
              <a:xfrm>
                <a:off x="4628102" y="4112592"/>
                <a:ext cx="2944272" cy="1411917"/>
              </a:xfrm>
              <a:custGeom>
                <a:avLst/>
                <a:gdLst>
                  <a:gd name="connsiteX0" fmla="*/ 2306098 w 2944272"/>
                  <a:gd name="connsiteY0" fmla="*/ 1411917 h 1411917"/>
                  <a:gd name="connsiteX1" fmla="*/ 2306098 w 2944272"/>
                  <a:gd name="connsiteY1" fmla="*/ 1030917 h 1411917"/>
                  <a:gd name="connsiteX2" fmla="*/ 2944273 w 2944272"/>
                  <a:gd name="connsiteY2" fmla="*/ 1030917 h 1411917"/>
                  <a:gd name="connsiteX3" fmla="*/ 2863320 w 2944272"/>
                  <a:gd name="connsiteY3" fmla="*/ 383322 h 1411917"/>
                  <a:gd name="connsiteX4" fmla="*/ 2657256 w 2944272"/>
                  <a:gd name="connsiteY4" fmla="*/ 131967 h 1411917"/>
                  <a:gd name="connsiteX5" fmla="*/ 2285333 w 2944272"/>
                  <a:gd name="connsiteY5" fmla="*/ 7989 h 1411917"/>
                  <a:gd name="connsiteX6" fmla="*/ 2111112 w 2944272"/>
                  <a:gd name="connsiteY6" fmla="*/ 67102 h 1411917"/>
                  <a:gd name="connsiteX7" fmla="*/ 1467907 w 2944272"/>
                  <a:gd name="connsiteY7" fmla="*/ 421308 h 1411917"/>
                  <a:gd name="connsiteX8" fmla="*/ 824684 w 2944272"/>
                  <a:gd name="connsiteY8" fmla="*/ 67092 h 1411917"/>
                  <a:gd name="connsiteX9" fmla="*/ 650462 w 2944272"/>
                  <a:gd name="connsiteY9" fmla="*/ 7980 h 1411917"/>
                  <a:gd name="connsiteX10" fmla="*/ 278540 w 2944272"/>
                  <a:gd name="connsiteY10" fmla="*/ 131957 h 1411917"/>
                  <a:gd name="connsiteX11" fmla="*/ 72476 w 2944272"/>
                  <a:gd name="connsiteY11" fmla="*/ 383312 h 1411917"/>
                  <a:gd name="connsiteX12" fmla="*/ 0 w 2944272"/>
                  <a:gd name="connsiteY12" fmla="*/ 963118 h 1411917"/>
                  <a:gd name="connsiteX13" fmla="*/ 629707 w 2944272"/>
                  <a:gd name="connsiteY13" fmla="*/ 1030908 h 1411917"/>
                  <a:gd name="connsiteX14" fmla="*/ 629707 w 2944272"/>
                  <a:gd name="connsiteY14" fmla="*/ 1411908 h 1411917"/>
                  <a:gd name="connsiteX15" fmla="*/ 2306107 w 2944272"/>
                  <a:gd name="connsiteY15" fmla="*/ 1411908 h 1411917"/>
                  <a:gd name="connsiteX16" fmla="*/ 2306107 w 2944272"/>
                  <a:gd name="connsiteY16" fmla="*/ 1411917 h 1411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44272" h="1411917">
                    <a:moveTo>
                      <a:pt x="2306098" y="1411917"/>
                    </a:moveTo>
                    <a:lnTo>
                      <a:pt x="2306098" y="1030917"/>
                    </a:lnTo>
                    <a:lnTo>
                      <a:pt x="2944273" y="1030917"/>
                    </a:lnTo>
                    <a:lnTo>
                      <a:pt x="2863320" y="383322"/>
                    </a:lnTo>
                    <a:cubicBezTo>
                      <a:pt x="2848756" y="266850"/>
                      <a:pt x="2768613" y="169086"/>
                      <a:pt x="2657256" y="131967"/>
                    </a:cubicBezTo>
                    <a:lnTo>
                      <a:pt x="2285333" y="7989"/>
                    </a:lnTo>
                    <a:cubicBezTo>
                      <a:pt x="2220563" y="-13604"/>
                      <a:pt x="2147697" y="9456"/>
                      <a:pt x="2111112" y="67102"/>
                    </a:cubicBezTo>
                    <a:cubicBezTo>
                      <a:pt x="1976047" y="279928"/>
                      <a:pt x="1738636" y="421308"/>
                      <a:pt x="1467907" y="421308"/>
                    </a:cubicBezTo>
                    <a:cubicBezTo>
                      <a:pt x="1197178" y="421308"/>
                      <a:pt x="959758" y="279919"/>
                      <a:pt x="824684" y="67092"/>
                    </a:cubicBezTo>
                    <a:cubicBezTo>
                      <a:pt x="788099" y="9447"/>
                      <a:pt x="715232" y="-13613"/>
                      <a:pt x="650462" y="7980"/>
                    </a:cubicBezTo>
                    <a:lnTo>
                      <a:pt x="278540" y="131957"/>
                    </a:lnTo>
                    <a:cubicBezTo>
                      <a:pt x="167183" y="169076"/>
                      <a:pt x="87039" y="266841"/>
                      <a:pt x="72476" y="383312"/>
                    </a:cubicBezTo>
                    <a:lnTo>
                      <a:pt x="0" y="963118"/>
                    </a:lnTo>
                    <a:lnTo>
                      <a:pt x="629707" y="1030908"/>
                    </a:lnTo>
                    <a:lnTo>
                      <a:pt x="629707" y="1411908"/>
                    </a:lnTo>
                    <a:lnTo>
                      <a:pt x="2306107" y="1411908"/>
                    </a:lnTo>
                    <a:lnTo>
                      <a:pt x="2306107" y="1411917"/>
                    </a:lnTo>
                    <a:close/>
                  </a:path>
                </a:pathLst>
              </a:custGeom>
              <a:solidFill>
                <a:srgbClr val="97CCD2"/>
              </a:solidFill>
              <a:ln w="9525" cap="flat">
                <a:noFill/>
                <a:prstDash val="solid"/>
                <a:miter/>
              </a:ln>
            </p:spPr>
            <p:txBody>
              <a:bodyPr rtlCol="0" anchor="ctr"/>
              <a:lstStyle/>
              <a:p>
                <a:endParaRPr lang="en-US"/>
              </a:p>
            </p:txBody>
          </p:sp>
          <p:sp>
            <p:nvSpPr>
              <p:cNvPr id="49" name="Freihandform 48">
                <a:extLst>
                  <a:ext uri="{FF2B5EF4-FFF2-40B4-BE49-F238E27FC236}">
                    <a16:creationId xmlns:a16="http://schemas.microsoft.com/office/drawing/2014/main" id="{350FDDA2-5AC0-09BC-469B-491633F4957D}"/>
                  </a:ext>
                </a:extLst>
              </p:cNvPr>
              <p:cNvSpPr/>
              <p:nvPr/>
            </p:nvSpPr>
            <p:spPr>
              <a:xfrm>
                <a:off x="5562438" y="3714750"/>
                <a:ext cx="990761" cy="398694"/>
              </a:xfrm>
              <a:custGeom>
                <a:avLst/>
                <a:gdLst>
                  <a:gd name="connsiteX0" fmla="*/ 990762 w 990761"/>
                  <a:gd name="connsiteY0" fmla="*/ 0 h 398694"/>
                  <a:gd name="connsiteX1" fmla="*/ 76362 w 990761"/>
                  <a:gd name="connsiteY1" fmla="*/ 0 h 398694"/>
                  <a:gd name="connsiteX2" fmla="*/ 76362 w 990761"/>
                  <a:gd name="connsiteY2" fmla="*/ 252108 h 398694"/>
                  <a:gd name="connsiteX3" fmla="*/ 0 w 990761"/>
                  <a:gd name="connsiteY3" fmla="*/ 382210 h 398694"/>
                  <a:gd name="connsiteX4" fmla="*/ 990762 w 990761"/>
                  <a:gd name="connsiteY4" fmla="*/ 0 h 398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761" h="398694">
                    <a:moveTo>
                      <a:pt x="990762" y="0"/>
                    </a:moveTo>
                    <a:lnTo>
                      <a:pt x="76362" y="0"/>
                    </a:lnTo>
                    <a:lnTo>
                      <a:pt x="76362" y="252108"/>
                    </a:lnTo>
                    <a:cubicBezTo>
                      <a:pt x="76362" y="306962"/>
                      <a:pt x="46015" y="355273"/>
                      <a:pt x="0" y="382210"/>
                    </a:cubicBezTo>
                    <a:cubicBezTo>
                      <a:pt x="639070" y="494071"/>
                      <a:pt x="990762" y="0"/>
                      <a:pt x="990762" y="0"/>
                    </a:cubicBezTo>
                    <a:close/>
                  </a:path>
                </a:pathLst>
              </a:custGeom>
              <a:solidFill>
                <a:srgbClr val="8F6951"/>
              </a:solidFill>
              <a:ln w="9525" cap="flat">
                <a:noFill/>
                <a:prstDash val="solid"/>
                <a:miter/>
              </a:ln>
            </p:spPr>
            <p:txBody>
              <a:bodyPr rtlCol="0" anchor="ctr"/>
              <a:lstStyle/>
              <a:p>
                <a:endParaRPr lang="en-US"/>
              </a:p>
            </p:txBody>
          </p:sp>
          <p:sp>
            <p:nvSpPr>
              <p:cNvPr id="50" name="Freihandform 49">
                <a:extLst>
                  <a:ext uri="{FF2B5EF4-FFF2-40B4-BE49-F238E27FC236}">
                    <a16:creationId xmlns:a16="http://schemas.microsoft.com/office/drawing/2014/main" id="{D2C70557-D065-4EA0-5E9D-FA2D0CC7B4E5}"/>
                  </a:ext>
                </a:extLst>
              </p:cNvPr>
              <p:cNvSpPr/>
              <p:nvPr/>
            </p:nvSpPr>
            <p:spPr>
              <a:xfrm>
                <a:off x="4800600" y="1943100"/>
                <a:ext cx="2590800" cy="1905000"/>
              </a:xfrm>
              <a:custGeom>
                <a:avLst/>
                <a:gdLst>
                  <a:gd name="connsiteX0" fmla="*/ 2362200 w 2590800"/>
                  <a:gd name="connsiteY0" fmla="*/ 685800 h 1905000"/>
                  <a:gd name="connsiteX1" fmla="*/ 2362200 w 2590800"/>
                  <a:gd name="connsiteY1" fmla="*/ 381000 h 1905000"/>
                  <a:gd name="connsiteX2" fmla="*/ 1981200 w 2590800"/>
                  <a:gd name="connsiteY2" fmla="*/ 0 h 1905000"/>
                  <a:gd name="connsiteX3" fmla="*/ 609600 w 2590800"/>
                  <a:gd name="connsiteY3" fmla="*/ 0 h 1905000"/>
                  <a:gd name="connsiteX4" fmla="*/ 228600 w 2590800"/>
                  <a:gd name="connsiteY4" fmla="*/ 381000 h 1905000"/>
                  <a:gd name="connsiteX5" fmla="*/ 228600 w 2590800"/>
                  <a:gd name="connsiteY5" fmla="*/ 685800 h 1905000"/>
                  <a:gd name="connsiteX6" fmla="*/ 0 w 2590800"/>
                  <a:gd name="connsiteY6" fmla="*/ 914400 h 1905000"/>
                  <a:gd name="connsiteX7" fmla="*/ 228600 w 2590800"/>
                  <a:gd name="connsiteY7" fmla="*/ 1143000 h 1905000"/>
                  <a:gd name="connsiteX8" fmla="*/ 228600 w 2590800"/>
                  <a:gd name="connsiteY8" fmla="*/ 1219200 h 1905000"/>
                  <a:gd name="connsiteX9" fmla="*/ 509949 w 2590800"/>
                  <a:gd name="connsiteY9" fmla="*/ 1641234 h 1905000"/>
                  <a:gd name="connsiteX10" fmla="*/ 1002306 w 2590800"/>
                  <a:gd name="connsiteY10" fmla="*/ 1846383 h 1905000"/>
                  <a:gd name="connsiteX11" fmla="*/ 1295400 w 2590800"/>
                  <a:gd name="connsiteY11" fmla="*/ 1905000 h 1905000"/>
                  <a:gd name="connsiteX12" fmla="*/ 1295400 w 2590800"/>
                  <a:gd name="connsiteY12" fmla="*/ 1905000 h 1905000"/>
                  <a:gd name="connsiteX13" fmla="*/ 1588475 w 2590800"/>
                  <a:gd name="connsiteY13" fmla="*/ 1846383 h 1905000"/>
                  <a:gd name="connsiteX14" fmla="*/ 2080860 w 2590800"/>
                  <a:gd name="connsiteY14" fmla="*/ 1641224 h 1905000"/>
                  <a:gd name="connsiteX15" fmla="*/ 2362200 w 2590800"/>
                  <a:gd name="connsiteY15" fmla="*/ 1219200 h 1905000"/>
                  <a:gd name="connsiteX16" fmla="*/ 2362200 w 2590800"/>
                  <a:gd name="connsiteY16" fmla="*/ 1143000 h 1905000"/>
                  <a:gd name="connsiteX17" fmla="*/ 2590800 w 2590800"/>
                  <a:gd name="connsiteY17" fmla="*/ 914400 h 1905000"/>
                  <a:gd name="connsiteX18" fmla="*/ 2362200 w 2590800"/>
                  <a:gd name="connsiteY18" fmla="*/ 68580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590800" h="1905000">
                    <a:moveTo>
                      <a:pt x="2362200" y="685800"/>
                    </a:moveTo>
                    <a:lnTo>
                      <a:pt x="2362200" y="381000"/>
                    </a:lnTo>
                    <a:cubicBezTo>
                      <a:pt x="2362200" y="170583"/>
                      <a:pt x="2191617" y="0"/>
                      <a:pt x="1981200" y="0"/>
                    </a:cubicBezTo>
                    <a:lnTo>
                      <a:pt x="609600" y="0"/>
                    </a:lnTo>
                    <a:cubicBezTo>
                      <a:pt x="399183" y="0"/>
                      <a:pt x="228600" y="170583"/>
                      <a:pt x="228600" y="381000"/>
                    </a:cubicBezTo>
                    <a:lnTo>
                      <a:pt x="228600" y="685800"/>
                    </a:lnTo>
                    <a:cubicBezTo>
                      <a:pt x="102346" y="685800"/>
                      <a:pt x="0" y="788146"/>
                      <a:pt x="0" y="914400"/>
                    </a:cubicBezTo>
                    <a:cubicBezTo>
                      <a:pt x="0" y="1040654"/>
                      <a:pt x="102346" y="1143000"/>
                      <a:pt x="228600" y="1143000"/>
                    </a:cubicBezTo>
                    <a:lnTo>
                      <a:pt x="228600" y="1219200"/>
                    </a:lnTo>
                    <a:cubicBezTo>
                      <a:pt x="228600" y="1403766"/>
                      <a:pt x="339576" y="1570234"/>
                      <a:pt x="509949" y="1641234"/>
                    </a:cubicBezTo>
                    <a:lnTo>
                      <a:pt x="1002306" y="1846383"/>
                    </a:lnTo>
                    <a:cubicBezTo>
                      <a:pt x="1095185" y="1885083"/>
                      <a:pt x="1194797" y="1905000"/>
                      <a:pt x="1295400" y="1905000"/>
                    </a:cubicBezTo>
                    <a:lnTo>
                      <a:pt x="1295400" y="1905000"/>
                    </a:lnTo>
                    <a:cubicBezTo>
                      <a:pt x="1396003" y="1905000"/>
                      <a:pt x="1495606" y="1885074"/>
                      <a:pt x="1588475" y="1846383"/>
                    </a:cubicBezTo>
                    <a:lnTo>
                      <a:pt x="2080860" y="1641224"/>
                    </a:lnTo>
                    <a:cubicBezTo>
                      <a:pt x="2251224" y="1570244"/>
                      <a:pt x="2362200" y="1403776"/>
                      <a:pt x="2362200" y="1219200"/>
                    </a:cubicBezTo>
                    <a:lnTo>
                      <a:pt x="2362200" y="1143000"/>
                    </a:lnTo>
                    <a:cubicBezTo>
                      <a:pt x="2488454" y="1143000"/>
                      <a:pt x="2590800" y="1040654"/>
                      <a:pt x="2590800" y="914400"/>
                    </a:cubicBezTo>
                    <a:cubicBezTo>
                      <a:pt x="2590800" y="788146"/>
                      <a:pt x="2488454" y="685800"/>
                      <a:pt x="2362200" y="685800"/>
                    </a:cubicBezTo>
                    <a:close/>
                  </a:path>
                </a:pathLst>
              </a:custGeom>
              <a:solidFill>
                <a:srgbClr val="AD8366"/>
              </a:solidFill>
              <a:ln w="9525" cap="flat">
                <a:noFill/>
                <a:prstDash val="solid"/>
                <a:miter/>
              </a:ln>
            </p:spPr>
            <p:txBody>
              <a:bodyPr rtlCol="0" anchor="ctr"/>
              <a:lstStyle/>
              <a:p>
                <a:endParaRPr lang="en-US"/>
              </a:p>
            </p:txBody>
          </p:sp>
          <p:sp>
            <p:nvSpPr>
              <p:cNvPr id="51" name="Freihandform 50">
                <a:extLst>
                  <a:ext uri="{FF2B5EF4-FFF2-40B4-BE49-F238E27FC236}">
                    <a16:creationId xmlns:a16="http://schemas.microsoft.com/office/drawing/2014/main" id="{8D7A05D5-70DB-FB0B-4F6C-A213D5A28703}"/>
                  </a:ext>
                </a:extLst>
              </p:cNvPr>
              <p:cNvSpPr/>
              <p:nvPr/>
            </p:nvSpPr>
            <p:spPr>
              <a:xfrm>
                <a:off x="5486409" y="2705100"/>
                <a:ext cx="152400" cy="228600"/>
              </a:xfrm>
              <a:custGeom>
                <a:avLst/>
                <a:gdLst>
                  <a:gd name="connsiteX0" fmla="*/ 76200 w 152400"/>
                  <a:gd name="connsiteY0" fmla="*/ 228600 h 228600"/>
                  <a:gd name="connsiteX1" fmla="*/ 76200 w 152400"/>
                  <a:gd name="connsiteY1" fmla="*/ 228600 h 228600"/>
                  <a:gd name="connsiteX2" fmla="*/ 0 w 152400"/>
                  <a:gd name="connsiteY2" fmla="*/ 152400 h 228600"/>
                  <a:gd name="connsiteX3" fmla="*/ 0 w 152400"/>
                  <a:gd name="connsiteY3" fmla="*/ 76200 h 228600"/>
                  <a:gd name="connsiteX4" fmla="*/ 76200 w 152400"/>
                  <a:gd name="connsiteY4" fmla="*/ 0 h 228600"/>
                  <a:gd name="connsiteX5" fmla="*/ 76200 w 152400"/>
                  <a:gd name="connsiteY5" fmla="*/ 0 h 228600"/>
                  <a:gd name="connsiteX6" fmla="*/ 152400 w 152400"/>
                  <a:gd name="connsiteY6" fmla="*/ 76200 h 228600"/>
                  <a:gd name="connsiteX7" fmla="*/ 152400 w 152400"/>
                  <a:gd name="connsiteY7" fmla="*/ 152400 h 228600"/>
                  <a:gd name="connsiteX8" fmla="*/ 76200 w 152400"/>
                  <a:gd name="connsiteY8"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0" h="228600">
                    <a:moveTo>
                      <a:pt x="76200" y="228600"/>
                    </a:moveTo>
                    <a:lnTo>
                      <a:pt x="76200" y="228600"/>
                    </a:lnTo>
                    <a:cubicBezTo>
                      <a:pt x="34290" y="228600"/>
                      <a:pt x="0" y="194310"/>
                      <a:pt x="0" y="152400"/>
                    </a:cubicBezTo>
                    <a:lnTo>
                      <a:pt x="0" y="76200"/>
                    </a:lnTo>
                    <a:cubicBezTo>
                      <a:pt x="0" y="34290"/>
                      <a:pt x="34290" y="0"/>
                      <a:pt x="76200" y="0"/>
                    </a:cubicBezTo>
                    <a:lnTo>
                      <a:pt x="76200" y="0"/>
                    </a:lnTo>
                    <a:cubicBezTo>
                      <a:pt x="118110" y="0"/>
                      <a:pt x="152400" y="34290"/>
                      <a:pt x="152400" y="76200"/>
                    </a:cubicBezTo>
                    <a:lnTo>
                      <a:pt x="152400" y="152400"/>
                    </a:lnTo>
                    <a:cubicBezTo>
                      <a:pt x="152400" y="194310"/>
                      <a:pt x="118100" y="228600"/>
                      <a:pt x="76200" y="228600"/>
                    </a:cubicBezTo>
                    <a:close/>
                  </a:path>
                </a:pathLst>
              </a:custGeom>
              <a:solidFill>
                <a:srgbClr val="623F33"/>
              </a:solidFill>
              <a:ln w="9525" cap="flat">
                <a:noFill/>
                <a:prstDash val="solid"/>
                <a:miter/>
              </a:ln>
            </p:spPr>
            <p:txBody>
              <a:bodyPr rtlCol="0" anchor="ctr"/>
              <a:lstStyle/>
              <a:p>
                <a:endParaRPr lang="en-US"/>
              </a:p>
            </p:txBody>
          </p:sp>
          <p:sp>
            <p:nvSpPr>
              <p:cNvPr id="52" name="Freihandform 51">
                <a:extLst>
                  <a:ext uri="{FF2B5EF4-FFF2-40B4-BE49-F238E27FC236}">
                    <a16:creationId xmlns:a16="http://schemas.microsoft.com/office/drawing/2014/main" id="{2D350630-A68E-CD8E-C66D-3D2F2F817E0A}"/>
                  </a:ext>
                </a:extLst>
              </p:cNvPr>
              <p:cNvSpPr/>
              <p:nvPr/>
            </p:nvSpPr>
            <p:spPr>
              <a:xfrm>
                <a:off x="6553200" y="2705100"/>
                <a:ext cx="152400" cy="228600"/>
              </a:xfrm>
              <a:custGeom>
                <a:avLst/>
                <a:gdLst>
                  <a:gd name="connsiteX0" fmla="*/ 76200 w 152400"/>
                  <a:gd name="connsiteY0" fmla="*/ 228600 h 228600"/>
                  <a:gd name="connsiteX1" fmla="*/ 76200 w 152400"/>
                  <a:gd name="connsiteY1" fmla="*/ 228600 h 228600"/>
                  <a:gd name="connsiteX2" fmla="*/ 0 w 152400"/>
                  <a:gd name="connsiteY2" fmla="*/ 152400 h 228600"/>
                  <a:gd name="connsiteX3" fmla="*/ 0 w 152400"/>
                  <a:gd name="connsiteY3" fmla="*/ 76200 h 228600"/>
                  <a:gd name="connsiteX4" fmla="*/ 76200 w 152400"/>
                  <a:gd name="connsiteY4" fmla="*/ 0 h 228600"/>
                  <a:gd name="connsiteX5" fmla="*/ 76200 w 152400"/>
                  <a:gd name="connsiteY5" fmla="*/ 0 h 228600"/>
                  <a:gd name="connsiteX6" fmla="*/ 152400 w 152400"/>
                  <a:gd name="connsiteY6" fmla="*/ 76200 h 228600"/>
                  <a:gd name="connsiteX7" fmla="*/ 152400 w 152400"/>
                  <a:gd name="connsiteY7" fmla="*/ 152400 h 228600"/>
                  <a:gd name="connsiteX8" fmla="*/ 76200 w 152400"/>
                  <a:gd name="connsiteY8"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0" h="228600">
                    <a:moveTo>
                      <a:pt x="76200" y="228600"/>
                    </a:moveTo>
                    <a:lnTo>
                      <a:pt x="76200" y="228600"/>
                    </a:lnTo>
                    <a:cubicBezTo>
                      <a:pt x="34290" y="228600"/>
                      <a:pt x="0" y="194310"/>
                      <a:pt x="0" y="152400"/>
                    </a:cubicBezTo>
                    <a:lnTo>
                      <a:pt x="0" y="76200"/>
                    </a:lnTo>
                    <a:cubicBezTo>
                      <a:pt x="0" y="34290"/>
                      <a:pt x="34290" y="0"/>
                      <a:pt x="76200" y="0"/>
                    </a:cubicBezTo>
                    <a:lnTo>
                      <a:pt x="76200" y="0"/>
                    </a:lnTo>
                    <a:cubicBezTo>
                      <a:pt x="118110" y="0"/>
                      <a:pt x="152400" y="34290"/>
                      <a:pt x="152400" y="76200"/>
                    </a:cubicBezTo>
                    <a:lnTo>
                      <a:pt x="152400" y="152400"/>
                    </a:lnTo>
                    <a:cubicBezTo>
                      <a:pt x="152400" y="194310"/>
                      <a:pt x="118110" y="228600"/>
                      <a:pt x="76200" y="228600"/>
                    </a:cubicBezTo>
                    <a:close/>
                  </a:path>
                </a:pathLst>
              </a:custGeom>
              <a:solidFill>
                <a:srgbClr val="623F33"/>
              </a:solidFill>
              <a:ln w="9525" cap="flat">
                <a:noFill/>
                <a:prstDash val="solid"/>
                <a:miter/>
              </a:ln>
            </p:spPr>
            <p:txBody>
              <a:bodyPr rtlCol="0" anchor="ctr"/>
              <a:lstStyle/>
              <a:p>
                <a:endParaRPr lang="en-US"/>
              </a:p>
            </p:txBody>
          </p:sp>
          <p:sp>
            <p:nvSpPr>
              <p:cNvPr id="53" name="Freihandform 52">
                <a:extLst>
                  <a:ext uri="{FF2B5EF4-FFF2-40B4-BE49-F238E27FC236}">
                    <a16:creationId xmlns:a16="http://schemas.microsoft.com/office/drawing/2014/main" id="{67DDBA50-6D3E-52E9-222B-5FD8124BD722}"/>
                  </a:ext>
                </a:extLst>
              </p:cNvPr>
              <p:cNvSpPr/>
              <p:nvPr/>
            </p:nvSpPr>
            <p:spPr>
              <a:xfrm>
                <a:off x="5714998" y="3238485"/>
                <a:ext cx="762018" cy="230700"/>
              </a:xfrm>
              <a:custGeom>
                <a:avLst/>
                <a:gdLst>
                  <a:gd name="connsiteX0" fmla="*/ 381012 w 762018"/>
                  <a:gd name="connsiteY0" fmla="*/ 230700 h 230700"/>
                  <a:gd name="connsiteX1" fmla="*/ 33349 w 762018"/>
                  <a:gd name="connsiteY1" fmla="*/ 139213 h 230700"/>
                  <a:gd name="connsiteX2" fmla="*/ 13223 w 762018"/>
                  <a:gd name="connsiteY2" fmla="*/ 33362 h 230700"/>
                  <a:gd name="connsiteX3" fmla="*/ 119074 w 762018"/>
                  <a:gd name="connsiteY3" fmla="*/ 13235 h 230700"/>
                  <a:gd name="connsiteX4" fmla="*/ 381012 w 762018"/>
                  <a:gd name="connsiteY4" fmla="*/ 78310 h 230700"/>
                  <a:gd name="connsiteX5" fmla="*/ 642949 w 762018"/>
                  <a:gd name="connsiteY5" fmla="*/ 13235 h 230700"/>
                  <a:gd name="connsiteX6" fmla="*/ 748800 w 762018"/>
                  <a:gd name="connsiteY6" fmla="*/ 33362 h 230700"/>
                  <a:gd name="connsiteX7" fmla="*/ 728674 w 762018"/>
                  <a:gd name="connsiteY7" fmla="*/ 139213 h 230700"/>
                  <a:gd name="connsiteX8" fmla="*/ 381012 w 762018"/>
                  <a:gd name="connsiteY8" fmla="*/ 230700 h 23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18" h="230700">
                    <a:moveTo>
                      <a:pt x="381012" y="230700"/>
                    </a:moveTo>
                    <a:cubicBezTo>
                      <a:pt x="245537" y="230700"/>
                      <a:pt x="118817" y="197363"/>
                      <a:pt x="33349" y="139213"/>
                    </a:cubicBezTo>
                    <a:cubicBezTo>
                      <a:pt x="-1436" y="115553"/>
                      <a:pt x="-10485" y="68147"/>
                      <a:pt x="13223" y="33362"/>
                    </a:cubicBezTo>
                    <a:cubicBezTo>
                      <a:pt x="36845" y="-1386"/>
                      <a:pt x="84289" y="-10434"/>
                      <a:pt x="119074" y="13235"/>
                    </a:cubicBezTo>
                    <a:cubicBezTo>
                      <a:pt x="178977" y="53974"/>
                      <a:pt x="276903" y="78310"/>
                      <a:pt x="381012" y="78310"/>
                    </a:cubicBezTo>
                    <a:cubicBezTo>
                      <a:pt x="485120" y="78310"/>
                      <a:pt x="583046" y="53974"/>
                      <a:pt x="642949" y="13235"/>
                    </a:cubicBezTo>
                    <a:cubicBezTo>
                      <a:pt x="677810" y="-10501"/>
                      <a:pt x="725140" y="-1424"/>
                      <a:pt x="748800" y="33362"/>
                    </a:cubicBezTo>
                    <a:cubicBezTo>
                      <a:pt x="772498" y="68147"/>
                      <a:pt x="763459" y="115553"/>
                      <a:pt x="728674" y="139213"/>
                    </a:cubicBezTo>
                    <a:cubicBezTo>
                      <a:pt x="643216" y="197363"/>
                      <a:pt x="516486" y="230700"/>
                      <a:pt x="381012" y="230700"/>
                    </a:cubicBezTo>
                    <a:close/>
                  </a:path>
                </a:pathLst>
              </a:custGeom>
              <a:solidFill>
                <a:srgbClr val="8F6951"/>
              </a:solidFill>
              <a:ln w="9525" cap="flat">
                <a:noFill/>
                <a:prstDash val="solid"/>
                <a:miter/>
              </a:ln>
            </p:spPr>
            <p:txBody>
              <a:bodyPr rtlCol="0" anchor="ctr"/>
              <a:lstStyle/>
              <a:p>
                <a:endParaRPr lang="en-US"/>
              </a:p>
            </p:txBody>
          </p:sp>
          <p:sp>
            <p:nvSpPr>
              <p:cNvPr id="54" name="Freihandform 53">
                <a:extLst>
                  <a:ext uri="{FF2B5EF4-FFF2-40B4-BE49-F238E27FC236}">
                    <a16:creationId xmlns:a16="http://schemas.microsoft.com/office/drawing/2014/main" id="{63FEE9D5-4DA3-0B6B-11D1-C9D9C4645AAA}"/>
                  </a:ext>
                </a:extLst>
              </p:cNvPr>
              <p:cNvSpPr/>
              <p:nvPr/>
            </p:nvSpPr>
            <p:spPr>
              <a:xfrm>
                <a:off x="4620996" y="4345000"/>
                <a:ext cx="636813" cy="856030"/>
              </a:xfrm>
              <a:custGeom>
                <a:avLst/>
                <a:gdLst>
                  <a:gd name="connsiteX0" fmla="*/ 636813 w 636813"/>
                  <a:gd name="connsiteY0" fmla="*/ 856031 h 856030"/>
                  <a:gd name="connsiteX1" fmla="*/ 636813 w 636813"/>
                  <a:gd name="connsiteY1" fmla="*/ 683571 h 856030"/>
                  <a:gd name="connsiteX2" fmla="*/ 562394 w 636813"/>
                  <a:gd name="connsiteY2" fmla="*/ 483994 h 856030"/>
                  <a:gd name="connsiteX3" fmla="*/ 143113 w 636813"/>
                  <a:gd name="connsiteY3" fmla="*/ 0 h 856030"/>
                  <a:gd name="connsiteX4" fmla="*/ 79591 w 636813"/>
                  <a:gd name="connsiteY4" fmla="*/ 150904 h 856030"/>
                  <a:gd name="connsiteX5" fmla="*/ 0 w 636813"/>
                  <a:gd name="connsiteY5" fmla="*/ 787622 h 856030"/>
                  <a:gd name="connsiteX6" fmla="*/ 636813 w 636813"/>
                  <a:gd name="connsiteY6" fmla="*/ 856031 h 85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6813" h="856030">
                    <a:moveTo>
                      <a:pt x="636813" y="856031"/>
                    </a:moveTo>
                    <a:lnTo>
                      <a:pt x="636813" y="683571"/>
                    </a:lnTo>
                    <a:cubicBezTo>
                      <a:pt x="636813" y="610257"/>
                      <a:pt x="610391" y="539410"/>
                      <a:pt x="562394" y="483994"/>
                    </a:cubicBezTo>
                    <a:lnTo>
                      <a:pt x="143113" y="0"/>
                    </a:lnTo>
                    <a:cubicBezTo>
                      <a:pt x="109280" y="42834"/>
                      <a:pt x="86630" y="94583"/>
                      <a:pt x="79591" y="150904"/>
                    </a:cubicBezTo>
                    <a:lnTo>
                      <a:pt x="0" y="787622"/>
                    </a:lnTo>
                    <a:lnTo>
                      <a:pt x="636813" y="856031"/>
                    </a:lnTo>
                    <a:close/>
                  </a:path>
                </a:pathLst>
              </a:custGeom>
              <a:solidFill>
                <a:srgbClr val="97CCD2"/>
              </a:solidFill>
              <a:ln w="9525" cap="flat">
                <a:noFill/>
                <a:prstDash val="solid"/>
                <a:miter/>
              </a:ln>
            </p:spPr>
            <p:txBody>
              <a:bodyPr rtlCol="0" anchor="ctr"/>
              <a:lstStyle/>
              <a:p>
                <a:endParaRPr lang="en-US"/>
              </a:p>
            </p:txBody>
          </p:sp>
          <p:sp>
            <p:nvSpPr>
              <p:cNvPr id="55" name="Freihandform 54">
                <a:extLst>
                  <a:ext uri="{FF2B5EF4-FFF2-40B4-BE49-F238E27FC236}">
                    <a16:creationId xmlns:a16="http://schemas.microsoft.com/office/drawing/2014/main" id="{9AF1C816-A9BB-FECC-CF5A-FCA6E920A766}"/>
                  </a:ext>
                </a:extLst>
              </p:cNvPr>
              <p:cNvSpPr/>
              <p:nvPr/>
            </p:nvSpPr>
            <p:spPr>
              <a:xfrm>
                <a:off x="4573027" y="5030646"/>
                <a:ext cx="684782" cy="223362"/>
              </a:xfrm>
              <a:custGeom>
                <a:avLst/>
                <a:gdLst>
                  <a:gd name="connsiteX0" fmla="*/ 684783 w 684782"/>
                  <a:gd name="connsiteY0" fmla="*/ 70058 h 223362"/>
                  <a:gd name="connsiteX1" fmla="*/ 56742 w 684782"/>
                  <a:gd name="connsiteY1" fmla="*/ 278 h 223362"/>
                  <a:gd name="connsiteX2" fmla="*/ 7193 w 684782"/>
                  <a:gd name="connsiteY2" fmla="*/ 39911 h 223362"/>
                  <a:gd name="connsiteX3" fmla="*/ 278 w 684782"/>
                  <a:gd name="connsiteY3" fmla="*/ 102167 h 223362"/>
                  <a:gd name="connsiteX4" fmla="*/ 39911 w 684782"/>
                  <a:gd name="connsiteY4" fmla="*/ 151706 h 223362"/>
                  <a:gd name="connsiteX5" fmla="*/ 684783 w 684782"/>
                  <a:gd name="connsiteY5" fmla="*/ 223363 h 223362"/>
                  <a:gd name="connsiteX6" fmla="*/ 684783 w 684782"/>
                  <a:gd name="connsiteY6" fmla="*/ 70058 h 22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4782" h="223362">
                    <a:moveTo>
                      <a:pt x="684783" y="70058"/>
                    </a:moveTo>
                    <a:lnTo>
                      <a:pt x="56742" y="278"/>
                    </a:lnTo>
                    <a:cubicBezTo>
                      <a:pt x="32110" y="-2456"/>
                      <a:pt x="9936" y="15289"/>
                      <a:pt x="7193" y="39911"/>
                    </a:cubicBezTo>
                    <a:lnTo>
                      <a:pt x="278" y="102167"/>
                    </a:lnTo>
                    <a:cubicBezTo>
                      <a:pt x="-2456" y="126789"/>
                      <a:pt x="15289" y="148973"/>
                      <a:pt x="39911" y="151706"/>
                    </a:cubicBezTo>
                    <a:lnTo>
                      <a:pt x="684783" y="223363"/>
                    </a:lnTo>
                    <a:lnTo>
                      <a:pt x="684783" y="70058"/>
                    </a:lnTo>
                    <a:close/>
                  </a:path>
                </a:pathLst>
              </a:custGeom>
              <a:solidFill>
                <a:srgbClr val="26ABB4"/>
              </a:solidFill>
              <a:ln w="9525" cap="flat">
                <a:noFill/>
                <a:prstDash val="solid"/>
                <a:miter/>
              </a:ln>
            </p:spPr>
            <p:txBody>
              <a:bodyPr rtlCol="0" anchor="ctr"/>
              <a:lstStyle/>
              <a:p>
                <a:endParaRPr lang="en-US"/>
              </a:p>
            </p:txBody>
          </p:sp>
          <p:sp>
            <p:nvSpPr>
              <p:cNvPr id="56" name="Freihandform 55">
                <a:extLst>
                  <a:ext uri="{FF2B5EF4-FFF2-40B4-BE49-F238E27FC236}">
                    <a16:creationId xmlns:a16="http://schemas.microsoft.com/office/drawing/2014/main" id="{DD1AA724-741B-1556-2581-3CC9BB1F32E6}"/>
                  </a:ext>
                </a:extLst>
              </p:cNvPr>
              <p:cNvSpPr/>
              <p:nvPr/>
            </p:nvSpPr>
            <p:spPr>
              <a:xfrm>
                <a:off x="6934200" y="4345000"/>
                <a:ext cx="636812" cy="856030"/>
              </a:xfrm>
              <a:custGeom>
                <a:avLst/>
                <a:gdLst>
                  <a:gd name="connsiteX0" fmla="*/ 0 w 636812"/>
                  <a:gd name="connsiteY0" fmla="*/ 856031 h 856030"/>
                  <a:gd name="connsiteX1" fmla="*/ 0 w 636812"/>
                  <a:gd name="connsiteY1" fmla="*/ 683571 h 856030"/>
                  <a:gd name="connsiteX2" fmla="*/ 74419 w 636812"/>
                  <a:gd name="connsiteY2" fmla="*/ 483994 h 856030"/>
                  <a:gd name="connsiteX3" fmla="*/ 493700 w 636812"/>
                  <a:gd name="connsiteY3" fmla="*/ 0 h 856030"/>
                  <a:gd name="connsiteX4" fmla="*/ 557222 w 636812"/>
                  <a:gd name="connsiteY4" fmla="*/ 150904 h 856030"/>
                  <a:gd name="connsiteX5" fmla="*/ 636813 w 636812"/>
                  <a:gd name="connsiteY5" fmla="*/ 787622 h 856030"/>
                  <a:gd name="connsiteX6" fmla="*/ 0 w 636812"/>
                  <a:gd name="connsiteY6" fmla="*/ 856031 h 85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6812" h="856030">
                    <a:moveTo>
                      <a:pt x="0" y="856031"/>
                    </a:moveTo>
                    <a:lnTo>
                      <a:pt x="0" y="683571"/>
                    </a:lnTo>
                    <a:cubicBezTo>
                      <a:pt x="0" y="610257"/>
                      <a:pt x="26422" y="539410"/>
                      <a:pt x="74419" y="483994"/>
                    </a:cubicBezTo>
                    <a:lnTo>
                      <a:pt x="493700" y="0"/>
                    </a:lnTo>
                    <a:cubicBezTo>
                      <a:pt x="527533" y="42834"/>
                      <a:pt x="550183" y="94583"/>
                      <a:pt x="557222" y="150904"/>
                    </a:cubicBezTo>
                    <a:lnTo>
                      <a:pt x="636813" y="787622"/>
                    </a:lnTo>
                    <a:lnTo>
                      <a:pt x="0" y="856031"/>
                    </a:lnTo>
                    <a:close/>
                  </a:path>
                </a:pathLst>
              </a:custGeom>
              <a:solidFill>
                <a:srgbClr val="97CCD2"/>
              </a:solidFill>
              <a:ln w="9525" cap="flat">
                <a:noFill/>
                <a:prstDash val="solid"/>
                <a:miter/>
              </a:ln>
            </p:spPr>
            <p:txBody>
              <a:bodyPr rtlCol="0" anchor="ctr"/>
              <a:lstStyle/>
              <a:p>
                <a:endParaRPr lang="en-US"/>
              </a:p>
            </p:txBody>
          </p:sp>
          <p:sp>
            <p:nvSpPr>
              <p:cNvPr id="57" name="Freihandform 56">
                <a:extLst>
                  <a:ext uri="{FF2B5EF4-FFF2-40B4-BE49-F238E27FC236}">
                    <a16:creationId xmlns:a16="http://schemas.microsoft.com/office/drawing/2014/main" id="{FBA6A7D7-57D1-45AA-4949-841E5702D8C9}"/>
                  </a:ext>
                </a:extLst>
              </p:cNvPr>
              <p:cNvSpPr/>
              <p:nvPr/>
            </p:nvSpPr>
            <p:spPr>
              <a:xfrm>
                <a:off x="6934200" y="5030646"/>
                <a:ext cx="684782" cy="223362"/>
              </a:xfrm>
              <a:custGeom>
                <a:avLst/>
                <a:gdLst>
                  <a:gd name="connsiteX0" fmla="*/ 0 w 684782"/>
                  <a:gd name="connsiteY0" fmla="*/ 70058 h 223362"/>
                  <a:gd name="connsiteX1" fmla="*/ 628040 w 684782"/>
                  <a:gd name="connsiteY1" fmla="*/ 278 h 223362"/>
                  <a:gd name="connsiteX2" fmla="*/ 677589 w 684782"/>
                  <a:gd name="connsiteY2" fmla="*/ 39911 h 223362"/>
                  <a:gd name="connsiteX3" fmla="*/ 684505 w 684782"/>
                  <a:gd name="connsiteY3" fmla="*/ 102167 h 223362"/>
                  <a:gd name="connsiteX4" fmla="*/ 644871 w 684782"/>
                  <a:gd name="connsiteY4" fmla="*/ 151706 h 223362"/>
                  <a:gd name="connsiteX5" fmla="*/ 0 w 684782"/>
                  <a:gd name="connsiteY5" fmla="*/ 223363 h 223362"/>
                  <a:gd name="connsiteX6" fmla="*/ 0 w 684782"/>
                  <a:gd name="connsiteY6" fmla="*/ 70058 h 22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4782" h="223362">
                    <a:moveTo>
                      <a:pt x="0" y="70058"/>
                    </a:moveTo>
                    <a:lnTo>
                      <a:pt x="628040" y="278"/>
                    </a:lnTo>
                    <a:cubicBezTo>
                      <a:pt x="652672" y="-2456"/>
                      <a:pt x="674846" y="15289"/>
                      <a:pt x="677589" y="39911"/>
                    </a:cubicBezTo>
                    <a:lnTo>
                      <a:pt x="684505" y="102167"/>
                    </a:lnTo>
                    <a:cubicBezTo>
                      <a:pt x="687238" y="126789"/>
                      <a:pt x="669493" y="148973"/>
                      <a:pt x="644871" y="151706"/>
                    </a:cubicBezTo>
                    <a:lnTo>
                      <a:pt x="0" y="223363"/>
                    </a:lnTo>
                    <a:lnTo>
                      <a:pt x="0" y="70058"/>
                    </a:lnTo>
                    <a:close/>
                  </a:path>
                </a:pathLst>
              </a:custGeom>
              <a:solidFill>
                <a:srgbClr val="26ABB4"/>
              </a:solidFill>
              <a:ln w="9525" cap="flat">
                <a:noFill/>
                <a:prstDash val="solid"/>
                <a:miter/>
              </a:ln>
            </p:spPr>
            <p:txBody>
              <a:bodyPr rtlCol="0" anchor="ctr"/>
              <a:lstStyle/>
              <a:p>
                <a:endParaRPr lang="en-US"/>
              </a:p>
            </p:txBody>
          </p:sp>
          <p:sp>
            <p:nvSpPr>
              <p:cNvPr id="58" name="Freihandform 57">
                <a:extLst>
                  <a:ext uri="{FF2B5EF4-FFF2-40B4-BE49-F238E27FC236}">
                    <a16:creationId xmlns:a16="http://schemas.microsoft.com/office/drawing/2014/main" id="{4868ED9E-FDD9-70FB-DAD5-7FF63BB0DE61}"/>
                  </a:ext>
                </a:extLst>
              </p:cNvPr>
              <p:cNvSpPr/>
              <p:nvPr/>
            </p:nvSpPr>
            <p:spPr>
              <a:xfrm>
                <a:off x="4800619" y="1950777"/>
                <a:ext cx="1075896" cy="1864890"/>
              </a:xfrm>
              <a:custGeom>
                <a:avLst/>
                <a:gdLst>
                  <a:gd name="connsiteX0" fmla="*/ 628602 w 1075896"/>
                  <a:gd name="connsiteY0" fmla="*/ 1475585 h 1864890"/>
                  <a:gd name="connsiteX1" fmla="*/ 533400 w 1075896"/>
                  <a:gd name="connsiteY1" fmla="*/ 1231506 h 1864890"/>
                  <a:gd name="connsiteX2" fmla="*/ 533400 w 1075896"/>
                  <a:gd name="connsiteY2" fmla="*/ 0 h 1864890"/>
                  <a:gd name="connsiteX3" fmla="*/ 228600 w 1075896"/>
                  <a:gd name="connsiteY3" fmla="*/ 373323 h 1864890"/>
                  <a:gd name="connsiteX4" fmla="*/ 228600 w 1075896"/>
                  <a:gd name="connsiteY4" fmla="*/ 678123 h 1864890"/>
                  <a:gd name="connsiteX5" fmla="*/ 0 w 1075896"/>
                  <a:gd name="connsiteY5" fmla="*/ 906723 h 1864890"/>
                  <a:gd name="connsiteX6" fmla="*/ 228600 w 1075896"/>
                  <a:gd name="connsiteY6" fmla="*/ 1135323 h 1864890"/>
                  <a:gd name="connsiteX7" fmla="*/ 228600 w 1075896"/>
                  <a:gd name="connsiteY7" fmla="*/ 1211523 h 1864890"/>
                  <a:gd name="connsiteX8" fmla="*/ 509949 w 1075896"/>
                  <a:gd name="connsiteY8" fmla="*/ 1633557 h 1864890"/>
                  <a:gd name="connsiteX9" fmla="*/ 1002297 w 1075896"/>
                  <a:gd name="connsiteY9" fmla="*/ 1838706 h 1864890"/>
                  <a:gd name="connsiteX10" fmla="*/ 1075896 w 1075896"/>
                  <a:gd name="connsiteY10" fmla="*/ 1864890 h 1864890"/>
                  <a:gd name="connsiteX11" fmla="*/ 628602 w 1075896"/>
                  <a:gd name="connsiteY11" fmla="*/ 1475585 h 1864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75896" h="1864890">
                    <a:moveTo>
                      <a:pt x="628602" y="1475585"/>
                    </a:moveTo>
                    <a:cubicBezTo>
                      <a:pt x="566861" y="1409386"/>
                      <a:pt x="533400" y="1322032"/>
                      <a:pt x="533400" y="1231506"/>
                    </a:cubicBezTo>
                    <a:lnTo>
                      <a:pt x="533400" y="0"/>
                    </a:lnTo>
                    <a:cubicBezTo>
                      <a:pt x="359502" y="35309"/>
                      <a:pt x="228600" y="189005"/>
                      <a:pt x="228600" y="373323"/>
                    </a:cubicBezTo>
                    <a:lnTo>
                      <a:pt x="228600" y="678123"/>
                    </a:lnTo>
                    <a:cubicBezTo>
                      <a:pt x="102346" y="678123"/>
                      <a:pt x="0" y="780469"/>
                      <a:pt x="0" y="906723"/>
                    </a:cubicBezTo>
                    <a:cubicBezTo>
                      <a:pt x="0" y="1032977"/>
                      <a:pt x="102346" y="1135323"/>
                      <a:pt x="228600" y="1135323"/>
                    </a:cubicBezTo>
                    <a:lnTo>
                      <a:pt x="228600" y="1211523"/>
                    </a:lnTo>
                    <a:cubicBezTo>
                      <a:pt x="228600" y="1396098"/>
                      <a:pt x="339576" y="1562567"/>
                      <a:pt x="509949" y="1633557"/>
                    </a:cubicBezTo>
                    <a:lnTo>
                      <a:pt x="1002297" y="1838706"/>
                    </a:lnTo>
                    <a:cubicBezTo>
                      <a:pt x="1026395" y="1848745"/>
                      <a:pt x="1050989" y="1857394"/>
                      <a:pt x="1075896" y="1864890"/>
                    </a:cubicBezTo>
                    <a:cubicBezTo>
                      <a:pt x="858288" y="1705708"/>
                      <a:pt x="713461" y="1566558"/>
                      <a:pt x="628602" y="1475585"/>
                    </a:cubicBezTo>
                    <a:close/>
                  </a:path>
                </a:pathLst>
              </a:custGeom>
              <a:solidFill>
                <a:srgbClr val="A2795C"/>
              </a:solidFill>
              <a:ln w="9525" cap="flat">
                <a:noFill/>
                <a:prstDash val="solid"/>
                <a:miter/>
              </a:ln>
            </p:spPr>
            <p:txBody>
              <a:bodyPr rtlCol="0" anchor="ctr"/>
              <a:lstStyle/>
              <a:p>
                <a:endParaRPr lang="en-US"/>
              </a:p>
            </p:txBody>
          </p:sp>
        </p:grpSp>
      </p:grpSp>
      <p:grpSp>
        <p:nvGrpSpPr>
          <p:cNvPr id="36" name="Gruppieren 35">
            <a:extLst>
              <a:ext uri="{FF2B5EF4-FFF2-40B4-BE49-F238E27FC236}">
                <a16:creationId xmlns:a16="http://schemas.microsoft.com/office/drawing/2014/main" id="{E0516C3D-BF7B-D3C8-6F16-CD3AAD53C81C}"/>
              </a:ext>
            </a:extLst>
          </p:cNvPr>
          <p:cNvGrpSpPr/>
          <p:nvPr userDrawn="1"/>
        </p:nvGrpSpPr>
        <p:grpSpPr>
          <a:xfrm>
            <a:off x="6473708" y="3875231"/>
            <a:ext cx="2652020" cy="2604737"/>
            <a:chOff x="6512896" y="5206709"/>
            <a:chExt cx="1301377" cy="1278175"/>
          </a:xfrm>
        </p:grpSpPr>
        <p:pic>
          <p:nvPicPr>
            <p:cNvPr id="37" name="Grafik 36">
              <a:extLst>
                <a:ext uri="{FF2B5EF4-FFF2-40B4-BE49-F238E27FC236}">
                  <a16:creationId xmlns:a16="http://schemas.microsoft.com/office/drawing/2014/main" id="{14A959D2-B22C-982A-5E5E-02BA8983B94F}"/>
                </a:ext>
              </a:extLst>
            </p:cNvPr>
            <p:cNvPicPr>
              <a:picLocks noChangeAspect="1"/>
            </p:cNvPicPr>
            <p:nvPr/>
          </p:nvPicPr>
          <p:blipFill>
            <a:blip r:embed="rId18" cstate="print">
              <a:extLst>
                <a:ext uri="{28A0092B-C50C-407E-A947-70E740481C1C}">
                  <a14:useLocalDpi xmlns:a14="http://schemas.microsoft.com/office/drawing/2010/main" val="0"/>
                </a:ext>
              </a:extLst>
            </a:blip>
            <a:srcRect/>
            <a:stretch/>
          </p:blipFill>
          <p:spPr>
            <a:xfrm>
              <a:off x="6552416" y="5254994"/>
              <a:ext cx="1261857" cy="1229890"/>
            </a:xfrm>
            <a:prstGeom prst="rect">
              <a:avLst/>
            </a:prstGeom>
          </p:spPr>
        </p:pic>
        <p:sp>
          <p:nvSpPr>
            <p:cNvPr id="38" name="Oval 37">
              <a:extLst>
                <a:ext uri="{FF2B5EF4-FFF2-40B4-BE49-F238E27FC236}">
                  <a16:creationId xmlns:a16="http://schemas.microsoft.com/office/drawing/2014/main" id="{DACA9215-5E2D-8D81-DF28-0E95B538F783}"/>
                </a:ext>
              </a:extLst>
            </p:cNvPr>
            <p:cNvSpPr/>
            <p:nvPr/>
          </p:nvSpPr>
          <p:spPr>
            <a:xfrm>
              <a:off x="6512896" y="5206709"/>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a:latin typeface="Arial" panose="020B0604020202020204" pitchFamily="34" charset="0"/>
                  <a:cs typeface="Arial" panose="020B0604020202020204" pitchFamily="34" charset="0"/>
                </a:rPr>
                <a:t>11</a:t>
              </a:r>
              <a:endParaRPr lang="en-US" sz="1100" b="1"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4226876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000"/>
                            </p:stCondLst>
                            <p:childTnLst>
                              <p:par>
                                <p:cTn id="15" presetID="32" presetClass="emph" presetSubtype="0" fill="hold" nodeType="afterEffect">
                                  <p:stCondLst>
                                    <p:cond delay="0"/>
                                  </p:stCondLst>
                                  <p:childTnLst>
                                    <p:animRot by="120000">
                                      <p:cBhvr>
                                        <p:cTn id="16" dur="50" fill="hold">
                                          <p:stCondLst>
                                            <p:cond delay="0"/>
                                          </p:stCondLst>
                                        </p:cTn>
                                        <p:tgtEl>
                                          <p:spTgt spid="36"/>
                                        </p:tgtEl>
                                        <p:attrNameLst>
                                          <p:attrName>r</p:attrName>
                                        </p:attrNameLst>
                                      </p:cBhvr>
                                    </p:animRot>
                                    <p:animRot by="-240000">
                                      <p:cBhvr>
                                        <p:cTn id="17" dur="100" fill="hold">
                                          <p:stCondLst>
                                            <p:cond delay="100"/>
                                          </p:stCondLst>
                                        </p:cTn>
                                        <p:tgtEl>
                                          <p:spTgt spid="36"/>
                                        </p:tgtEl>
                                        <p:attrNameLst>
                                          <p:attrName>r</p:attrName>
                                        </p:attrNameLst>
                                      </p:cBhvr>
                                    </p:animRot>
                                    <p:animRot by="240000">
                                      <p:cBhvr>
                                        <p:cTn id="18" dur="100" fill="hold">
                                          <p:stCondLst>
                                            <p:cond delay="200"/>
                                          </p:stCondLst>
                                        </p:cTn>
                                        <p:tgtEl>
                                          <p:spTgt spid="36"/>
                                        </p:tgtEl>
                                        <p:attrNameLst>
                                          <p:attrName>r</p:attrName>
                                        </p:attrNameLst>
                                      </p:cBhvr>
                                    </p:animRot>
                                    <p:animRot by="-240000">
                                      <p:cBhvr>
                                        <p:cTn id="19" dur="100" fill="hold">
                                          <p:stCondLst>
                                            <p:cond delay="300"/>
                                          </p:stCondLst>
                                        </p:cTn>
                                        <p:tgtEl>
                                          <p:spTgt spid="36"/>
                                        </p:tgtEl>
                                        <p:attrNameLst>
                                          <p:attrName>r</p:attrName>
                                        </p:attrNameLst>
                                      </p:cBhvr>
                                    </p:animRot>
                                    <p:animRot by="120000">
                                      <p:cBhvr>
                                        <p:cTn id="20" dur="100" fill="hold">
                                          <p:stCondLst>
                                            <p:cond delay="400"/>
                                          </p:stCondLst>
                                        </p:cTn>
                                        <p:tgtEl>
                                          <p:spTgt spid="3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mic 6">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Freihandform 1">
            <a:extLst>
              <a:ext uri="{FF2B5EF4-FFF2-40B4-BE49-F238E27FC236}">
                <a16:creationId xmlns:a16="http://schemas.microsoft.com/office/drawing/2014/main" id="{B9F65460-D620-7C19-F80E-09167F749317}"/>
              </a:ext>
            </a:extLst>
          </p:cNvPr>
          <p:cNvSpPr/>
          <p:nvPr userDrawn="1"/>
        </p:nvSpPr>
        <p:spPr>
          <a:xfrm flipH="1">
            <a:off x="2182949" y="1439416"/>
            <a:ext cx="8700950" cy="858802"/>
          </a:xfrm>
          <a:custGeom>
            <a:avLst/>
            <a:gdLst>
              <a:gd name="connsiteX0" fmla="*/ 8585667 w 8700950"/>
              <a:gd name="connsiteY0" fmla="*/ 0 h 858802"/>
              <a:gd name="connsiteX1" fmla="*/ 7946153 w 8700950"/>
              <a:gd name="connsiteY1" fmla="*/ 0 h 858802"/>
              <a:gd name="connsiteX2" fmla="*/ 7790214 w 8700950"/>
              <a:gd name="connsiteY2" fmla="*/ 0 h 858802"/>
              <a:gd name="connsiteX3" fmla="*/ 7242559 w 8700950"/>
              <a:gd name="connsiteY3" fmla="*/ 0 h 858802"/>
              <a:gd name="connsiteX4" fmla="*/ 7150700 w 8700950"/>
              <a:gd name="connsiteY4" fmla="*/ 0 h 858802"/>
              <a:gd name="connsiteX5" fmla="*/ 6912007 w 8700950"/>
              <a:gd name="connsiteY5" fmla="*/ 0 h 858802"/>
              <a:gd name="connsiteX6" fmla="*/ 6447106 w 8700950"/>
              <a:gd name="connsiteY6" fmla="*/ 0 h 858802"/>
              <a:gd name="connsiteX7" fmla="*/ 6149002 w 8700950"/>
              <a:gd name="connsiteY7" fmla="*/ 0 h 858802"/>
              <a:gd name="connsiteX8" fmla="*/ 6116555 w 8700950"/>
              <a:gd name="connsiteY8" fmla="*/ 0 h 858802"/>
              <a:gd name="connsiteX9" fmla="*/ 5455993 w 8700950"/>
              <a:gd name="connsiteY9" fmla="*/ 0 h 858802"/>
              <a:gd name="connsiteX10" fmla="*/ 5353549 w 8700950"/>
              <a:gd name="connsiteY10" fmla="*/ 0 h 858802"/>
              <a:gd name="connsiteX11" fmla="*/ 4755337 w 8700950"/>
              <a:gd name="connsiteY11" fmla="*/ 0 h 858802"/>
              <a:gd name="connsiteX12" fmla="*/ 4660540 w 8700950"/>
              <a:gd name="connsiteY12" fmla="*/ 0 h 858802"/>
              <a:gd name="connsiteX13" fmla="*/ 3992331 w 8700950"/>
              <a:gd name="connsiteY13" fmla="*/ 0 h 858802"/>
              <a:gd name="connsiteX14" fmla="*/ 3959884 w 8700950"/>
              <a:gd name="connsiteY14" fmla="*/ 0 h 858802"/>
              <a:gd name="connsiteX15" fmla="*/ 3201027 w 8700950"/>
              <a:gd name="connsiteY15" fmla="*/ 0 h 858802"/>
              <a:gd name="connsiteX16" fmla="*/ 3196878 w 8700950"/>
              <a:gd name="connsiteY16" fmla="*/ 0 h 858802"/>
              <a:gd name="connsiteX17" fmla="*/ 2405574 w 8700950"/>
              <a:gd name="connsiteY17" fmla="*/ 0 h 858802"/>
              <a:gd name="connsiteX18" fmla="*/ 2394264 w 8700950"/>
              <a:gd name="connsiteY18" fmla="*/ 2311 h 858802"/>
              <a:gd name="connsiteX19" fmla="*/ 2382954 w 8700950"/>
              <a:gd name="connsiteY19" fmla="*/ 0 h 858802"/>
              <a:gd name="connsiteX20" fmla="*/ 1680756 w 8700950"/>
              <a:gd name="connsiteY20" fmla="*/ 0 h 858802"/>
              <a:gd name="connsiteX21" fmla="*/ 1587501 w 8700950"/>
              <a:gd name="connsiteY21" fmla="*/ 0 h 858802"/>
              <a:gd name="connsiteX22" fmla="*/ 910736 w 8700950"/>
              <a:gd name="connsiteY22" fmla="*/ 0 h 858802"/>
              <a:gd name="connsiteX23" fmla="*/ 885303 w 8700950"/>
              <a:gd name="connsiteY23" fmla="*/ 0 h 858802"/>
              <a:gd name="connsiteX24" fmla="*/ 115283 w 8700950"/>
              <a:gd name="connsiteY24" fmla="*/ 0 h 858802"/>
              <a:gd name="connsiteX25" fmla="*/ 0 w 8700950"/>
              <a:gd name="connsiteY25" fmla="*/ 116620 h 858802"/>
              <a:gd name="connsiteX26" fmla="*/ 0 w 8700950"/>
              <a:gd name="connsiteY26" fmla="*/ 585426 h 858802"/>
              <a:gd name="connsiteX27" fmla="*/ 115283 w 8700950"/>
              <a:gd name="connsiteY27" fmla="*/ 702044 h 858802"/>
              <a:gd name="connsiteX28" fmla="*/ 405911 w 8700950"/>
              <a:gd name="connsiteY28" fmla="*/ 702044 h 858802"/>
              <a:gd name="connsiteX29" fmla="*/ 405722 w 8700950"/>
              <a:gd name="connsiteY29" fmla="*/ 702791 h 858802"/>
              <a:gd name="connsiteX30" fmla="*/ 647170 w 8700950"/>
              <a:gd name="connsiteY30" fmla="*/ 702791 h 858802"/>
              <a:gd name="connsiteX31" fmla="*/ 648260 w 8700950"/>
              <a:gd name="connsiteY31" fmla="*/ 702046 h 858802"/>
              <a:gd name="connsiteX32" fmla="*/ 910736 w 8700950"/>
              <a:gd name="connsiteY32" fmla="*/ 702046 h 858802"/>
              <a:gd name="connsiteX33" fmla="*/ 910746 w 8700950"/>
              <a:gd name="connsiteY33" fmla="*/ 702044 h 858802"/>
              <a:gd name="connsiteX34" fmla="*/ 1175931 w 8700950"/>
              <a:gd name="connsiteY34" fmla="*/ 702044 h 858802"/>
              <a:gd name="connsiteX35" fmla="*/ 1175742 w 8700950"/>
              <a:gd name="connsiteY35" fmla="*/ 702791 h 858802"/>
              <a:gd name="connsiteX36" fmla="*/ 1417190 w 8700950"/>
              <a:gd name="connsiteY36" fmla="*/ 702791 h 858802"/>
              <a:gd name="connsiteX37" fmla="*/ 1418280 w 8700950"/>
              <a:gd name="connsiteY37" fmla="*/ 702046 h 858802"/>
              <a:gd name="connsiteX38" fmla="*/ 1680756 w 8700950"/>
              <a:gd name="connsiteY38" fmla="*/ 702046 h 858802"/>
              <a:gd name="connsiteX39" fmla="*/ 1680766 w 8700950"/>
              <a:gd name="connsiteY39" fmla="*/ 702044 h 858802"/>
              <a:gd name="connsiteX40" fmla="*/ 1878129 w 8700950"/>
              <a:gd name="connsiteY40" fmla="*/ 702044 h 858802"/>
              <a:gd name="connsiteX41" fmla="*/ 1877940 w 8700950"/>
              <a:gd name="connsiteY41" fmla="*/ 702791 h 858802"/>
              <a:gd name="connsiteX42" fmla="*/ 2119388 w 8700950"/>
              <a:gd name="connsiteY42" fmla="*/ 702791 h 858802"/>
              <a:gd name="connsiteX43" fmla="*/ 2120478 w 8700950"/>
              <a:gd name="connsiteY43" fmla="*/ 702046 h 858802"/>
              <a:gd name="connsiteX44" fmla="*/ 2382954 w 8700950"/>
              <a:gd name="connsiteY44" fmla="*/ 702046 h 858802"/>
              <a:gd name="connsiteX45" fmla="*/ 2394269 w 8700950"/>
              <a:gd name="connsiteY45" fmla="*/ 699735 h 858802"/>
              <a:gd name="connsiteX46" fmla="*/ 2405574 w 8700950"/>
              <a:gd name="connsiteY46" fmla="*/ 702044 h 858802"/>
              <a:gd name="connsiteX47" fmla="*/ 2696202 w 8700950"/>
              <a:gd name="connsiteY47" fmla="*/ 702044 h 858802"/>
              <a:gd name="connsiteX48" fmla="*/ 2696013 w 8700950"/>
              <a:gd name="connsiteY48" fmla="*/ 702791 h 858802"/>
              <a:gd name="connsiteX49" fmla="*/ 2937461 w 8700950"/>
              <a:gd name="connsiteY49" fmla="*/ 702791 h 858802"/>
              <a:gd name="connsiteX50" fmla="*/ 2938551 w 8700950"/>
              <a:gd name="connsiteY50" fmla="*/ 702046 h 858802"/>
              <a:gd name="connsiteX51" fmla="*/ 3201027 w 8700950"/>
              <a:gd name="connsiteY51" fmla="*/ 702046 h 858802"/>
              <a:gd name="connsiteX52" fmla="*/ 3201036 w 8700950"/>
              <a:gd name="connsiteY52" fmla="*/ 702044 h 858802"/>
              <a:gd name="connsiteX53" fmla="*/ 3487506 w 8700950"/>
              <a:gd name="connsiteY53" fmla="*/ 702044 h 858802"/>
              <a:gd name="connsiteX54" fmla="*/ 3487317 w 8700950"/>
              <a:gd name="connsiteY54" fmla="*/ 702791 h 858802"/>
              <a:gd name="connsiteX55" fmla="*/ 3728765 w 8700950"/>
              <a:gd name="connsiteY55" fmla="*/ 702791 h 858802"/>
              <a:gd name="connsiteX56" fmla="*/ 3729855 w 8700950"/>
              <a:gd name="connsiteY56" fmla="*/ 702046 h 858802"/>
              <a:gd name="connsiteX57" fmla="*/ 3992331 w 8700950"/>
              <a:gd name="connsiteY57" fmla="*/ 702046 h 858802"/>
              <a:gd name="connsiteX58" fmla="*/ 3992341 w 8700950"/>
              <a:gd name="connsiteY58" fmla="*/ 702044 h 858802"/>
              <a:gd name="connsiteX59" fmla="*/ 4250512 w 8700950"/>
              <a:gd name="connsiteY59" fmla="*/ 702044 h 858802"/>
              <a:gd name="connsiteX60" fmla="*/ 4250323 w 8700950"/>
              <a:gd name="connsiteY60" fmla="*/ 702791 h 858802"/>
              <a:gd name="connsiteX61" fmla="*/ 4491771 w 8700950"/>
              <a:gd name="connsiteY61" fmla="*/ 702791 h 858802"/>
              <a:gd name="connsiteX62" fmla="*/ 4492861 w 8700950"/>
              <a:gd name="connsiteY62" fmla="*/ 702046 h 858802"/>
              <a:gd name="connsiteX63" fmla="*/ 4755337 w 8700950"/>
              <a:gd name="connsiteY63" fmla="*/ 702046 h 858802"/>
              <a:gd name="connsiteX64" fmla="*/ 4755346 w 8700950"/>
              <a:gd name="connsiteY64" fmla="*/ 702044 h 858802"/>
              <a:gd name="connsiteX65" fmla="*/ 4951168 w 8700950"/>
              <a:gd name="connsiteY65" fmla="*/ 702044 h 858802"/>
              <a:gd name="connsiteX66" fmla="*/ 4950979 w 8700950"/>
              <a:gd name="connsiteY66" fmla="*/ 702791 h 858802"/>
              <a:gd name="connsiteX67" fmla="*/ 5192427 w 8700950"/>
              <a:gd name="connsiteY67" fmla="*/ 702791 h 858802"/>
              <a:gd name="connsiteX68" fmla="*/ 5193517 w 8700950"/>
              <a:gd name="connsiteY68" fmla="*/ 702046 h 858802"/>
              <a:gd name="connsiteX69" fmla="*/ 5455993 w 8700950"/>
              <a:gd name="connsiteY69" fmla="*/ 702046 h 858802"/>
              <a:gd name="connsiteX70" fmla="*/ 5456002 w 8700950"/>
              <a:gd name="connsiteY70" fmla="*/ 702044 h 858802"/>
              <a:gd name="connsiteX71" fmla="*/ 5644177 w 8700950"/>
              <a:gd name="connsiteY71" fmla="*/ 702044 h 858802"/>
              <a:gd name="connsiteX72" fmla="*/ 5643988 w 8700950"/>
              <a:gd name="connsiteY72" fmla="*/ 702791 h 858802"/>
              <a:gd name="connsiteX73" fmla="*/ 5885436 w 8700950"/>
              <a:gd name="connsiteY73" fmla="*/ 702791 h 858802"/>
              <a:gd name="connsiteX74" fmla="*/ 5886526 w 8700950"/>
              <a:gd name="connsiteY74" fmla="*/ 702046 h 858802"/>
              <a:gd name="connsiteX75" fmla="*/ 6149002 w 8700950"/>
              <a:gd name="connsiteY75" fmla="*/ 702046 h 858802"/>
              <a:gd name="connsiteX76" fmla="*/ 6149011 w 8700950"/>
              <a:gd name="connsiteY76" fmla="*/ 702044 h 858802"/>
              <a:gd name="connsiteX77" fmla="*/ 6407183 w 8700950"/>
              <a:gd name="connsiteY77" fmla="*/ 702044 h 858802"/>
              <a:gd name="connsiteX78" fmla="*/ 6406994 w 8700950"/>
              <a:gd name="connsiteY78" fmla="*/ 702791 h 858802"/>
              <a:gd name="connsiteX79" fmla="*/ 6648442 w 8700950"/>
              <a:gd name="connsiteY79" fmla="*/ 702791 h 858802"/>
              <a:gd name="connsiteX80" fmla="*/ 6649532 w 8700950"/>
              <a:gd name="connsiteY80" fmla="*/ 702046 h 858802"/>
              <a:gd name="connsiteX81" fmla="*/ 6737733 w 8700950"/>
              <a:gd name="connsiteY81" fmla="*/ 702046 h 858802"/>
              <a:gd name="connsiteX82" fmla="*/ 6737545 w 8700950"/>
              <a:gd name="connsiteY82" fmla="*/ 702791 h 858802"/>
              <a:gd name="connsiteX83" fmla="*/ 6978992 w 8700950"/>
              <a:gd name="connsiteY83" fmla="*/ 702791 h 858802"/>
              <a:gd name="connsiteX84" fmla="*/ 6980083 w 8700950"/>
              <a:gd name="connsiteY84" fmla="*/ 702046 h 858802"/>
              <a:gd name="connsiteX85" fmla="*/ 7242559 w 8700950"/>
              <a:gd name="connsiteY85" fmla="*/ 702046 h 858802"/>
              <a:gd name="connsiteX86" fmla="*/ 7242569 w 8700950"/>
              <a:gd name="connsiteY86" fmla="*/ 702044 h 858802"/>
              <a:gd name="connsiteX87" fmla="*/ 7441328 w 8700950"/>
              <a:gd name="connsiteY87" fmla="*/ 702044 h 858802"/>
              <a:gd name="connsiteX88" fmla="*/ 7441138 w 8700950"/>
              <a:gd name="connsiteY88" fmla="*/ 702791 h 858802"/>
              <a:gd name="connsiteX89" fmla="*/ 7682586 w 8700950"/>
              <a:gd name="connsiteY89" fmla="*/ 702791 h 858802"/>
              <a:gd name="connsiteX90" fmla="*/ 7683676 w 8700950"/>
              <a:gd name="connsiteY90" fmla="*/ 702046 h 858802"/>
              <a:gd name="connsiteX91" fmla="*/ 7946153 w 8700950"/>
              <a:gd name="connsiteY91" fmla="*/ 702046 h 858802"/>
              <a:gd name="connsiteX92" fmla="*/ 7946164 w 8700950"/>
              <a:gd name="connsiteY92" fmla="*/ 702044 h 858802"/>
              <a:gd name="connsiteX93" fmla="*/ 8080842 w 8700950"/>
              <a:gd name="connsiteY93" fmla="*/ 702044 h 858802"/>
              <a:gd name="connsiteX94" fmla="*/ 8051790 w 8700950"/>
              <a:gd name="connsiteY94" fmla="*/ 816657 h 858802"/>
              <a:gd name="connsiteX95" fmla="*/ 8102677 w 8700950"/>
              <a:gd name="connsiteY95" fmla="*/ 852903 h 858802"/>
              <a:gd name="connsiteX96" fmla="*/ 8323191 w 8700950"/>
              <a:gd name="connsiteY96" fmla="*/ 702046 h 858802"/>
              <a:gd name="connsiteX97" fmla="*/ 8585667 w 8700950"/>
              <a:gd name="connsiteY97" fmla="*/ 702046 h 858802"/>
              <a:gd name="connsiteX98" fmla="*/ 8700950 w 8700950"/>
              <a:gd name="connsiteY98" fmla="*/ 585428 h 858802"/>
              <a:gd name="connsiteX99" fmla="*/ 8700950 w 8700950"/>
              <a:gd name="connsiteY99" fmla="*/ 116620 h 858802"/>
              <a:gd name="connsiteX100" fmla="*/ 8585667 w 8700950"/>
              <a:gd name="connsiteY100" fmla="*/ 0 h 858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8700950" h="858802">
                <a:moveTo>
                  <a:pt x="8585667" y="0"/>
                </a:moveTo>
                <a:lnTo>
                  <a:pt x="7946153" y="0"/>
                </a:lnTo>
                <a:lnTo>
                  <a:pt x="7790214" y="0"/>
                </a:lnTo>
                <a:lnTo>
                  <a:pt x="7242559" y="0"/>
                </a:lnTo>
                <a:lnTo>
                  <a:pt x="7150700" y="0"/>
                </a:lnTo>
                <a:lnTo>
                  <a:pt x="6912007" y="0"/>
                </a:lnTo>
                <a:lnTo>
                  <a:pt x="6447106" y="0"/>
                </a:lnTo>
                <a:lnTo>
                  <a:pt x="6149002" y="0"/>
                </a:lnTo>
                <a:lnTo>
                  <a:pt x="6116555" y="0"/>
                </a:lnTo>
                <a:lnTo>
                  <a:pt x="5455993" y="0"/>
                </a:lnTo>
                <a:lnTo>
                  <a:pt x="5353549" y="0"/>
                </a:lnTo>
                <a:lnTo>
                  <a:pt x="4755337" y="0"/>
                </a:lnTo>
                <a:lnTo>
                  <a:pt x="4660540" y="0"/>
                </a:lnTo>
                <a:lnTo>
                  <a:pt x="3992331" y="0"/>
                </a:lnTo>
                <a:lnTo>
                  <a:pt x="3959884" y="0"/>
                </a:lnTo>
                <a:lnTo>
                  <a:pt x="3201027" y="0"/>
                </a:lnTo>
                <a:lnTo>
                  <a:pt x="3196878" y="0"/>
                </a:lnTo>
                <a:lnTo>
                  <a:pt x="2405574" y="0"/>
                </a:lnTo>
                <a:lnTo>
                  <a:pt x="2394264" y="2311"/>
                </a:lnTo>
                <a:lnTo>
                  <a:pt x="2382954" y="0"/>
                </a:lnTo>
                <a:lnTo>
                  <a:pt x="1680756" y="0"/>
                </a:lnTo>
                <a:lnTo>
                  <a:pt x="1587501" y="0"/>
                </a:lnTo>
                <a:lnTo>
                  <a:pt x="910736" y="0"/>
                </a:lnTo>
                <a:lnTo>
                  <a:pt x="885303" y="0"/>
                </a:lnTo>
                <a:lnTo>
                  <a:pt x="115283" y="0"/>
                </a:lnTo>
                <a:cubicBezTo>
                  <a:pt x="51624" y="0"/>
                  <a:pt x="0" y="52223"/>
                  <a:pt x="0" y="116620"/>
                </a:cubicBezTo>
                <a:lnTo>
                  <a:pt x="0" y="585426"/>
                </a:lnTo>
                <a:cubicBezTo>
                  <a:pt x="0" y="649823"/>
                  <a:pt x="51624" y="702044"/>
                  <a:pt x="115283" y="702044"/>
                </a:cubicBezTo>
                <a:lnTo>
                  <a:pt x="405911" y="702044"/>
                </a:lnTo>
                <a:lnTo>
                  <a:pt x="405722" y="702791"/>
                </a:lnTo>
                <a:lnTo>
                  <a:pt x="647170" y="702791"/>
                </a:lnTo>
                <a:lnTo>
                  <a:pt x="648260" y="702046"/>
                </a:lnTo>
                <a:lnTo>
                  <a:pt x="910736" y="702046"/>
                </a:lnTo>
                <a:lnTo>
                  <a:pt x="910746" y="702044"/>
                </a:lnTo>
                <a:lnTo>
                  <a:pt x="1175931" y="702044"/>
                </a:lnTo>
                <a:lnTo>
                  <a:pt x="1175742" y="702791"/>
                </a:lnTo>
                <a:lnTo>
                  <a:pt x="1417190" y="702791"/>
                </a:lnTo>
                <a:lnTo>
                  <a:pt x="1418280" y="702046"/>
                </a:lnTo>
                <a:lnTo>
                  <a:pt x="1680756" y="702046"/>
                </a:lnTo>
                <a:lnTo>
                  <a:pt x="1680766" y="702044"/>
                </a:lnTo>
                <a:lnTo>
                  <a:pt x="1878129" y="702044"/>
                </a:lnTo>
                <a:lnTo>
                  <a:pt x="1877940" y="702791"/>
                </a:lnTo>
                <a:lnTo>
                  <a:pt x="2119388" y="702791"/>
                </a:lnTo>
                <a:lnTo>
                  <a:pt x="2120478" y="702046"/>
                </a:lnTo>
                <a:lnTo>
                  <a:pt x="2382954" y="702046"/>
                </a:lnTo>
                <a:lnTo>
                  <a:pt x="2394269" y="699735"/>
                </a:lnTo>
                <a:lnTo>
                  <a:pt x="2405574" y="702044"/>
                </a:lnTo>
                <a:lnTo>
                  <a:pt x="2696202" y="702044"/>
                </a:lnTo>
                <a:lnTo>
                  <a:pt x="2696013" y="702791"/>
                </a:lnTo>
                <a:lnTo>
                  <a:pt x="2937461" y="702791"/>
                </a:lnTo>
                <a:lnTo>
                  <a:pt x="2938551" y="702046"/>
                </a:lnTo>
                <a:lnTo>
                  <a:pt x="3201027" y="702046"/>
                </a:lnTo>
                <a:lnTo>
                  <a:pt x="3201036" y="702044"/>
                </a:lnTo>
                <a:lnTo>
                  <a:pt x="3487506" y="702044"/>
                </a:lnTo>
                <a:lnTo>
                  <a:pt x="3487317" y="702791"/>
                </a:lnTo>
                <a:lnTo>
                  <a:pt x="3728765" y="702791"/>
                </a:lnTo>
                <a:lnTo>
                  <a:pt x="3729855" y="702046"/>
                </a:lnTo>
                <a:lnTo>
                  <a:pt x="3992331" y="702046"/>
                </a:lnTo>
                <a:lnTo>
                  <a:pt x="3992341" y="702044"/>
                </a:lnTo>
                <a:lnTo>
                  <a:pt x="4250512" y="702044"/>
                </a:lnTo>
                <a:lnTo>
                  <a:pt x="4250323" y="702791"/>
                </a:lnTo>
                <a:lnTo>
                  <a:pt x="4491771" y="702791"/>
                </a:lnTo>
                <a:lnTo>
                  <a:pt x="4492861" y="702046"/>
                </a:lnTo>
                <a:lnTo>
                  <a:pt x="4755337" y="702046"/>
                </a:lnTo>
                <a:lnTo>
                  <a:pt x="4755346" y="702044"/>
                </a:lnTo>
                <a:lnTo>
                  <a:pt x="4951168" y="702044"/>
                </a:lnTo>
                <a:lnTo>
                  <a:pt x="4950979" y="702791"/>
                </a:lnTo>
                <a:lnTo>
                  <a:pt x="5192427" y="702791"/>
                </a:lnTo>
                <a:lnTo>
                  <a:pt x="5193517" y="702046"/>
                </a:lnTo>
                <a:lnTo>
                  <a:pt x="5455993" y="702046"/>
                </a:lnTo>
                <a:lnTo>
                  <a:pt x="5456002" y="702044"/>
                </a:lnTo>
                <a:lnTo>
                  <a:pt x="5644177" y="702044"/>
                </a:lnTo>
                <a:lnTo>
                  <a:pt x="5643988" y="702791"/>
                </a:lnTo>
                <a:lnTo>
                  <a:pt x="5885436" y="702791"/>
                </a:lnTo>
                <a:lnTo>
                  <a:pt x="5886526" y="702046"/>
                </a:lnTo>
                <a:lnTo>
                  <a:pt x="6149002" y="702046"/>
                </a:lnTo>
                <a:lnTo>
                  <a:pt x="6149011" y="702044"/>
                </a:lnTo>
                <a:lnTo>
                  <a:pt x="6407183" y="702044"/>
                </a:lnTo>
                <a:lnTo>
                  <a:pt x="6406994" y="702791"/>
                </a:lnTo>
                <a:lnTo>
                  <a:pt x="6648442" y="702791"/>
                </a:lnTo>
                <a:lnTo>
                  <a:pt x="6649532" y="702046"/>
                </a:lnTo>
                <a:lnTo>
                  <a:pt x="6737733" y="702046"/>
                </a:lnTo>
                <a:lnTo>
                  <a:pt x="6737545" y="702791"/>
                </a:lnTo>
                <a:lnTo>
                  <a:pt x="6978992" y="702791"/>
                </a:lnTo>
                <a:lnTo>
                  <a:pt x="6980083" y="702046"/>
                </a:lnTo>
                <a:lnTo>
                  <a:pt x="7242559" y="702046"/>
                </a:lnTo>
                <a:lnTo>
                  <a:pt x="7242569" y="702044"/>
                </a:lnTo>
                <a:lnTo>
                  <a:pt x="7441328" y="702044"/>
                </a:lnTo>
                <a:lnTo>
                  <a:pt x="7441138" y="702791"/>
                </a:lnTo>
                <a:lnTo>
                  <a:pt x="7682586" y="702791"/>
                </a:lnTo>
                <a:lnTo>
                  <a:pt x="7683676" y="702046"/>
                </a:lnTo>
                <a:lnTo>
                  <a:pt x="7946153" y="702046"/>
                </a:lnTo>
                <a:lnTo>
                  <a:pt x="7946164" y="702044"/>
                </a:lnTo>
                <a:lnTo>
                  <a:pt x="8080842" y="702044"/>
                </a:lnTo>
                <a:lnTo>
                  <a:pt x="8051790" y="816657"/>
                </a:lnTo>
                <a:cubicBezTo>
                  <a:pt x="8044182" y="846675"/>
                  <a:pt x="8077315" y="870255"/>
                  <a:pt x="8102677" y="852903"/>
                </a:cubicBezTo>
                <a:lnTo>
                  <a:pt x="8323191" y="702046"/>
                </a:lnTo>
                <a:lnTo>
                  <a:pt x="8585667" y="702046"/>
                </a:lnTo>
                <a:cubicBezTo>
                  <a:pt x="8649326" y="702046"/>
                  <a:pt x="8700950" y="649823"/>
                  <a:pt x="8700950" y="585428"/>
                </a:cubicBezTo>
                <a:lnTo>
                  <a:pt x="8700950" y="116620"/>
                </a:lnTo>
                <a:cubicBezTo>
                  <a:pt x="8700950" y="52223"/>
                  <a:pt x="8649326" y="0"/>
                  <a:pt x="8585667" y="0"/>
                </a:cubicBezTo>
                <a:close/>
              </a:path>
            </a:pathLst>
          </a:custGeom>
          <a:solidFill>
            <a:schemeClr val="accent1"/>
          </a:solidFill>
          <a:ln w="9525" cap="flat">
            <a:noFill/>
            <a:prstDash val="solid"/>
            <a:miter/>
          </a:ln>
        </p:spPr>
        <p:txBody>
          <a:bodyPr wrap="square" rtlCol="0" anchor="ctr">
            <a:noAutofit/>
          </a:bodyPr>
          <a:lstStyle/>
          <a:p>
            <a:endParaRPr lang="en-US"/>
          </a:p>
        </p:txBody>
      </p:sp>
      <p:sp>
        <p:nvSpPr>
          <p:cNvPr id="3" name="Rechteck 2">
            <a:extLst>
              <a:ext uri="{FF2B5EF4-FFF2-40B4-BE49-F238E27FC236}">
                <a16:creationId xmlns:a16="http://schemas.microsoft.com/office/drawing/2014/main" id="{D5964AD1-6D55-9278-712A-E921EDB6F13D}"/>
              </a:ext>
            </a:extLst>
          </p:cNvPr>
          <p:cNvSpPr/>
          <p:nvPr userDrawn="1"/>
        </p:nvSpPr>
        <p:spPr>
          <a:xfrm>
            <a:off x="371475" y="2606814"/>
            <a:ext cx="11454991" cy="388288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hteck 3">
            <a:extLst>
              <a:ext uri="{FF2B5EF4-FFF2-40B4-BE49-F238E27FC236}">
                <a16:creationId xmlns:a16="http://schemas.microsoft.com/office/drawing/2014/main" id="{CFB5B123-4066-E95F-5B3A-5A198FB13B44}"/>
              </a:ext>
            </a:extLst>
          </p:cNvPr>
          <p:cNvSpPr/>
          <p:nvPr userDrawn="1"/>
        </p:nvSpPr>
        <p:spPr>
          <a:xfrm>
            <a:off x="2182950" y="723635"/>
            <a:ext cx="663488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indent="0" fontAlgn="base">
              <a:spcAft>
                <a:spcPct val="0"/>
              </a:spcAft>
              <a:buNone/>
            </a:pPr>
            <a:r>
              <a:rPr lang="de-DE" sz="2400" b="1" kern="0" dirty="0">
                <a:solidFill>
                  <a:schemeClr val="tx2"/>
                </a:solidFill>
                <a:latin typeface="Arial" panose="020B0604020202020204" pitchFamily="34" charset="0"/>
                <a:cs typeface="Arial" panose="020B0604020202020204" pitchFamily="34" charset="0"/>
              </a:rPr>
              <a:t>Ausgewählte Bilder und Texte reflektieren</a:t>
            </a:r>
          </a:p>
        </p:txBody>
      </p:sp>
      <p:cxnSp>
        <p:nvCxnSpPr>
          <p:cNvPr id="5" name="Gerade Verbindung 4">
            <a:extLst>
              <a:ext uri="{FF2B5EF4-FFF2-40B4-BE49-F238E27FC236}">
                <a16:creationId xmlns:a16="http://schemas.microsoft.com/office/drawing/2014/main" id="{752C74F7-A26A-3002-6CBD-535888A93314}"/>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Textfeld 5">
            <a:extLst>
              <a:ext uri="{FF2B5EF4-FFF2-40B4-BE49-F238E27FC236}">
                <a16:creationId xmlns:a16="http://schemas.microsoft.com/office/drawing/2014/main" id="{2E6A6E80-4C2C-0350-91B6-B4534A50E535}"/>
              </a:ext>
            </a:extLst>
          </p:cNvPr>
          <p:cNvSpPr txBox="1"/>
          <p:nvPr userDrawn="1"/>
        </p:nvSpPr>
        <p:spPr>
          <a:xfrm>
            <a:off x="2182948" y="1439417"/>
            <a:ext cx="8700951" cy="699404"/>
          </a:xfrm>
          <a:prstGeom prst="rect">
            <a:avLst/>
          </a:prstGeom>
          <a:noFill/>
        </p:spPr>
        <p:txBody>
          <a:bodyPr wrap="square" lIns="108000" tIns="72000" rIns="540000" bIns="72000">
            <a:spAutoFit/>
          </a:bodyPr>
          <a:lstStyle/>
          <a:p>
            <a:r>
              <a:rPr lang="de-DE" sz="1800" b="1" dirty="0">
                <a:solidFill>
                  <a:schemeClr val="bg1"/>
                </a:solidFill>
                <a:latin typeface="Arial" panose="020B0604020202020204" pitchFamily="34" charset="0"/>
                <a:cs typeface="Arial" panose="020B0604020202020204" pitchFamily="34" charset="0"/>
              </a:rPr>
              <a:t>„Die Maus berichtet, dass sie nicht mehr in ihre Höhle kommt, </a:t>
            </a:r>
            <a:br>
              <a:rPr lang="de-DE" sz="1800" b="1" dirty="0">
                <a:solidFill>
                  <a:schemeClr val="bg1"/>
                </a:solidFill>
                <a:latin typeface="Arial" panose="020B0604020202020204" pitchFamily="34" charset="0"/>
                <a:cs typeface="Arial" panose="020B0604020202020204" pitchFamily="34" charset="0"/>
              </a:rPr>
            </a:br>
            <a:r>
              <a:rPr lang="de-DE" sz="1800" b="1" dirty="0">
                <a:solidFill>
                  <a:schemeClr val="bg1"/>
                </a:solidFill>
                <a:latin typeface="Arial" panose="020B0604020202020204" pitchFamily="34" charset="0"/>
                <a:cs typeface="Arial" panose="020B0604020202020204" pitchFamily="34" charset="0"/>
              </a:rPr>
              <a:t>weil sie vom vielen Regen völlig überschwemmt ist.“ </a:t>
            </a:r>
          </a:p>
        </p:txBody>
      </p:sp>
      <p:pic>
        <p:nvPicPr>
          <p:cNvPr id="8" name="Grafik 7">
            <a:extLst>
              <a:ext uri="{FF2B5EF4-FFF2-40B4-BE49-F238E27FC236}">
                <a16:creationId xmlns:a16="http://schemas.microsoft.com/office/drawing/2014/main" id="{3D590F9D-4357-749B-2EB0-6D05B81DDA8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741707" y="2704057"/>
            <a:ext cx="1549368" cy="1226583"/>
          </a:xfrm>
          <a:prstGeom prst="rect">
            <a:avLst/>
          </a:prstGeom>
        </p:spPr>
      </p:pic>
      <p:pic>
        <p:nvPicPr>
          <p:cNvPr id="9" name="Grafik 8">
            <a:extLst>
              <a:ext uri="{FF2B5EF4-FFF2-40B4-BE49-F238E27FC236}">
                <a16:creationId xmlns:a16="http://schemas.microsoft.com/office/drawing/2014/main" id="{2A4785AD-6663-7FE6-14E0-187E388E5BC2}"/>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365135" y="2704057"/>
            <a:ext cx="1522654" cy="1226583"/>
          </a:xfrm>
          <a:prstGeom prst="rect">
            <a:avLst/>
          </a:prstGeom>
        </p:spPr>
      </p:pic>
      <p:pic>
        <p:nvPicPr>
          <p:cNvPr id="10" name="Grafik 9">
            <a:extLst>
              <a:ext uri="{FF2B5EF4-FFF2-40B4-BE49-F238E27FC236}">
                <a16:creationId xmlns:a16="http://schemas.microsoft.com/office/drawing/2014/main" id="{61B99568-2B4B-1BC5-DCBB-2EA6554B1B4C}"/>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961849" y="2704057"/>
            <a:ext cx="2038627" cy="1226583"/>
          </a:xfrm>
          <a:prstGeom prst="rect">
            <a:avLst/>
          </a:prstGeom>
        </p:spPr>
      </p:pic>
      <p:pic>
        <p:nvPicPr>
          <p:cNvPr id="12" name="Grafik 11">
            <a:extLst>
              <a:ext uri="{FF2B5EF4-FFF2-40B4-BE49-F238E27FC236}">
                <a16:creationId xmlns:a16="http://schemas.microsoft.com/office/drawing/2014/main" id="{9A0DAC4A-D757-F679-CCF2-5407F9ACE948}"/>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72620" y="3971000"/>
            <a:ext cx="865422" cy="1226583"/>
          </a:xfrm>
          <a:prstGeom prst="rect">
            <a:avLst/>
          </a:prstGeom>
        </p:spPr>
      </p:pic>
      <p:pic>
        <p:nvPicPr>
          <p:cNvPr id="13" name="Grafik 12">
            <a:extLst>
              <a:ext uri="{FF2B5EF4-FFF2-40B4-BE49-F238E27FC236}">
                <a16:creationId xmlns:a16="http://schemas.microsoft.com/office/drawing/2014/main" id="{652B1347-32DA-51F5-2B01-DD27CF651E18}"/>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2012102" y="3970999"/>
            <a:ext cx="3084454" cy="1225213"/>
          </a:xfrm>
          <a:prstGeom prst="rect">
            <a:avLst/>
          </a:prstGeom>
        </p:spPr>
      </p:pic>
      <p:pic>
        <p:nvPicPr>
          <p:cNvPr id="14" name="Grafik 13">
            <a:extLst>
              <a:ext uri="{FF2B5EF4-FFF2-40B4-BE49-F238E27FC236}">
                <a16:creationId xmlns:a16="http://schemas.microsoft.com/office/drawing/2014/main" id="{977E9985-2176-C347-BD99-62623696FC44}"/>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5167870" y="3975300"/>
            <a:ext cx="1332559" cy="1225214"/>
          </a:xfrm>
          <a:prstGeom prst="rect">
            <a:avLst/>
          </a:prstGeom>
        </p:spPr>
      </p:pic>
      <p:pic>
        <p:nvPicPr>
          <p:cNvPr id="15" name="Grafik 14">
            <a:extLst>
              <a:ext uri="{FF2B5EF4-FFF2-40B4-BE49-F238E27FC236}">
                <a16:creationId xmlns:a16="http://schemas.microsoft.com/office/drawing/2014/main" id="{DB58C21E-8C07-06B9-1D57-4095DD70B6EF}"/>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6560017" y="3975299"/>
            <a:ext cx="1446142" cy="1225205"/>
          </a:xfrm>
          <a:prstGeom prst="rect">
            <a:avLst/>
          </a:prstGeom>
        </p:spPr>
      </p:pic>
      <p:pic>
        <p:nvPicPr>
          <p:cNvPr id="16" name="Grafik 15">
            <a:extLst>
              <a:ext uri="{FF2B5EF4-FFF2-40B4-BE49-F238E27FC236}">
                <a16:creationId xmlns:a16="http://schemas.microsoft.com/office/drawing/2014/main" id="{2A42FBC7-FC05-6E06-D6C5-14CB307F3186}"/>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8080600" y="3975299"/>
            <a:ext cx="1716240" cy="1225205"/>
          </a:xfrm>
          <a:prstGeom prst="rect">
            <a:avLst/>
          </a:prstGeom>
        </p:spPr>
      </p:pic>
      <p:pic>
        <p:nvPicPr>
          <p:cNvPr id="17" name="Grafik 16">
            <a:extLst>
              <a:ext uri="{FF2B5EF4-FFF2-40B4-BE49-F238E27FC236}">
                <a16:creationId xmlns:a16="http://schemas.microsoft.com/office/drawing/2014/main" id="{8CDFB997-FEA5-0010-0E6F-98CF8346CD22}"/>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2411644" y="5256900"/>
            <a:ext cx="1039803" cy="1223298"/>
          </a:xfrm>
          <a:prstGeom prst="rect">
            <a:avLst/>
          </a:prstGeom>
        </p:spPr>
      </p:pic>
      <p:pic>
        <p:nvPicPr>
          <p:cNvPr id="18" name="Grafik 17">
            <a:extLst>
              <a:ext uri="{FF2B5EF4-FFF2-40B4-BE49-F238E27FC236}">
                <a16:creationId xmlns:a16="http://schemas.microsoft.com/office/drawing/2014/main" id="{B87B6EDF-606B-208C-42F8-6E64AB977978}"/>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3526058" y="5256900"/>
            <a:ext cx="2975590" cy="1223298"/>
          </a:xfrm>
          <a:prstGeom prst="rect">
            <a:avLst/>
          </a:prstGeom>
        </p:spPr>
      </p:pic>
      <p:pic>
        <p:nvPicPr>
          <p:cNvPr id="19" name="Grafik 18">
            <a:extLst>
              <a:ext uri="{FF2B5EF4-FFF2-40B4-BE49-F238E27FC236}">
                <a16:creationId xmlns:a16="http://schemas.microsoft.com/office/drawing/2014/main" id="{44874A11-EAFC-4AD6-37FC-F21D76EFD4D1}"/>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6552416" y="5254994"/>
            <a:ext cx="1261857" cy="1229890"/>
          </a:xfrm>
          <a:prstGeom prst="rect">
            <a:avLst/>
          </a:prstGeom>
        </p:spPr>
      </p:pic>
      <p:pic>
        <p:nvPicPr>
          <p:cNvPr id="20" name="Grafik 19">
            <a:extLst>
              <a:ext uri="{FF2B5EF4-FFF2-40B4-BE49-F238E27FC236}">
                <a16:creationId xmlns:a16="http://schemas.microsoft.com/office/drawing/2014/main" id="{BE5FFFE4-EE2A-CF27-DFED-4BB5F10B169A}"/>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7898897" y="5254994"/>
            <a:ext cx="1651961" cy="1225205"/>
          </a:xfrm>
          <a:prstGeom prst="rect">
            <a:avLst/>
          </a:prstGeom>
        </p:spPr>
      </p:pic>
      <p:pic>
        <p:nvPicPr>
          <p:cNvPr id="21" name="Grafik 20">
            <a:extLst>
              <a:ext uri="{FF2B5EF4-FFF2-40B4-BE49-F238E27FC236}">
                <a16:creationId xmlns:a16="http://schemas.microsoft.com/office/drawing/2014/main" id="{24E5A200-1D1B-D407-2466-DEE5E5F55D55}"/>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9625299" y="5250309"/>
            <a:ext cx="1404386" cy="1229659"/>
          </a:xfrm>
          <a:prstGeom prst="rect">
            <a:avLst/>
          </a:prstGeom>
        </p:spPr>
      </p:pic>
      <p:pic>
        <p:nvPicPr>
          <p:cNvPr id="22" name="Grafik 21">
            <a:extLst>
              <a:ext uri="{FF2B5EF4-FFF2-40B4-BE49-F238E27FC236}">
                <a16:creationId xmlns:a16="http://schemas.microsoft.com/office/drawing/2014/main" id="{707FE959-EB9E-0631-72B8-E11E151FE0BF}"/>
              </a:ext>
            </a:extLst>
          </p:cNvPr>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809746" y="2737390"/>
            <a:ext cx="3706612" cy="953834"/>
          </a:xfrm>
          <a:prstGeom prst="rect">
            <a:avLst/>
          </a:prstGeom>
        </p:spPr>
      </p:pic>
      <p:sp>
        <p:nvSpPr>
          <p:cNvPr id="23" name="Oval 22">
            <a:extLst>
              <a:ext uri="{FF2B5EF4-FFF2-40B4-BE49-F238E27FC236}">
                <a16:creationId xmlns:a16="http://schemas.microsoft.com/office/drawing/2014/main" id="{28B2AAFF-23CA-6F23-194E-E1ABAF319B2D}"/>
              </a:ext>
            </a:extLst>
          </p:cNvPr>
          <p:cNvSpPr/>
          <p:nvPr userDrawn="1"/>
        </p:nvSpPr>
        <p:spPr>
          <a:xfrm>
            <a:off x="4692359" y="2618933"/>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a:t>
            </a:r>
          </a:p>
        </p:txBody>
      </p:sp>
      <p:sp>
        <p:nvSpPr>
          <p:cNvPr id="24" name="Oval 23">
            <a:extLst>
              <a:ext uri="{FF2B5EF4-FFF2-40B4-BE49-F238E27FC236}">
                <a16:creationId xmlns:a16="http://schemas.microsoft.com/office/drawing/2014/main" id="{9972111E-47B4-5A54-6B22-D68A9D860608}"/>
              </a:ext>
            </a:extLst>
          </p:cNvPr>
          <p:cNvSpPr/>
          <p:nvPr userDrawn="1"/>
        </p:nvSpPr>
        <p:spPr>
          <a:xfrm>
            <a:off x="6334904" y="2618933"/>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2</a:t>
            </a:r>
          </a:p>
        </p:txBody>
      </p:sp>
      <p:sp>
        <p:nvSpPr>
          <p:cNvPr id="25" name="Oval 24">
            <a:extLst>
              <a:ext uri="{FF2B5EF4-FFF2-40B4-BE49-F238E27FC236}">
                <a16:creationId xmlns:a16="http://schemas.microsoft.com/office/drawing/2014/main" id="{56EE1E49-6D0B-DA76-27A8-97492EEE32B5}"/>
              </a:ext>
            </a:extLst>
          </p:cNvPr>
          <p:cNvSpPr/>
          <p:nvPr userDrawn="1"/>
        </p:nvSpPr>
        <p:spPr>
          <a:xfrm>
            <a:off x="7919493" y="2618933"/>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3</a:t>
            </a:r>
          </a:p>
        </p:txBody>
      </p:sp>
      <p:sp>
        <p:nvSpPr>
          <p:cNvPr id="26" name="Oval 25">
            <a:extLst>
              <a:ext uri="{FF2B5EF4-FFF2-40B4-BE49-F238E27FC236}">
                <a16:creationId xmlns:a16="http://schemas.microsoft.com/office/drawing/2014/main" id="{5DA80AEE-4E73-99F2-DCA9-A72AC92CFCA1}"/>
              </a:ext>
            </a:extLst>
          </p:cNvPr>
          <p:cNvSpPr/>
          <p:nvPr userDrawn="1"/>
        </p:nvSpPr>
        <p:spPr>
          <a:xfrm>
            <a:off x="1027656" y="3897485"/>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4</a:t>
            </a:r>
          </a:p>
        </p:txBody>
      </p:sp>
      <p:sp>
        <p:nvSpPr>
          <p:cNvPr id="27" name="Oval 26">
            <a:extLst>
              <a:ext uri="{FF2B5EF4-FFF2-40B4-BE49-F238E27FC236}">
                <a16:creationId xmlns:a16="http://schemas.microsoft.com/office/drawing/2014/main" id="{DA1EB42E-F8EF-2366-092C-3F0410F943AC}"/>
              </a:ext>
            </a:extLst>
          </p:cNvPr>
          <p:cNvSpPr/>
          <p:nvPr userDrawn="1"/>
        </p:nvSpPr>
        <p:spPr>
          <a:xfrm>
            <a:off x="1973366" y="3897485"/>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5</a:t>
            </a:r>
          </a:p>
        </p:txBody>
      </p:sp>
      <p:sp>
        <p:nvSpPr>
          <p:cNvPr id="28" name="Oval 27">
            <a:extLst>
              <a:ext uri="{FF2B5EF4-FFF2-40B4-BE49-F238E27FC236}">
                <a16:creationId xmlns:a16="http://schemas.microsoft.com/office/drawing/2014/main" id="{73033528-58CA-21B5-C0FF-53F959EC4DB7}"/>
              </a:ext>
            </a:extLst>
          </p:cNvPr>
          <p:cNvSpPr/>
          <p:nvPr userDrawn="1"/>
        </p:nvSpPr>
        <p:spPr>
          <a:xfrm>
            <a:off x="5118522" y="3897485"/>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6</a:t>
            </a:r>
          </a:p>
        </p:txBody>
      </p:sp>
      <p:sp>
        <p:nvSpPr>
          <p:cNvPr id="29" name="Oval 28">
            <a:extLst>
              <a:ext uri="{FF2B5EF4-FFF2-40B4-BE49-F238E27FC236}">
                <a16:creationId xmlns:a16="http://schemas.microsoft.com/office/drawing/2014/main" id="{033C8611-4C65-2F62-B888-2F4A040BAB00}"/>
              </a:ext>
            </a:extLst>
          </p:cNvPr>
          <p:cNvSpPr/>
          <p:nvPr userDrawn="1"/>
        </p:nvSpPr>
        <p:spPr>
          <a:xfrm>
            <a:off x="6526290" y="3897485"/>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7</a:t>
            </a:r>
          </a:p>
        </p:txBody>
      </p:sp>
      <p:sp>
        <p:nvSpPr>
          <p:cNvPr id="30" name="Oval 29">
            <a:extLst>
              <a:ext uri="{FF2B5EF4-FFF2-40B4-BE49-F238E27FC236}">
                <a16:creationId xmlns:a16="http://schemas.microsoft.com/office/drawing/2014/main" id="{D8372F45-82EE-5505-045A-006CA586823C}"/>
              </a:ext>
            </a:extLst>
          </p:cNvPr>
          <p:cNvSpPr/>
          <p:nvPr userDrawn="1"/>
        </p:nvSpPr>
        <p:spPr>
          <a:xfrm>
            <a:off x="8036069" y="3897485"/>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8</a:t>
            </a:r>
          </a:p>
        </p:txBody>
      </p:sp>
      <p:sp>
        <p:nvSpPr>
          <p:cNvPr id="31" name="Oval 30">
            <a:extLst>
              <a:ext uri="{FF2B5EF4-FFF2-40B4-BE49-F238E27FC236}">
                <a16:creationId xmlns:a16="http://schemas.microsoft.com/office/drawing/2014/main" id="{057DF264-BC1D-F3BD-49AB-678C19FADD40}"/>
              </a:ext>
            </a:extLst>
          </p:cNvPr>
          <p:cNvSpPr/>
          <p:nvPr userDrawn="1"/>
        </p:nvSpPr>
        <p:spPr>
          <a:xfrm>
            <a:off x="2370573" y="5206709"/>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9</a:t>
            </a:r>
          </a:p>
        </p:txBody>
      </p:sp>
      <p:sp>
        <p:nvSpPr>
          <p:cNvPr id="32" name="Oval 31">
            <a:extLst>
              <a:ext uri="{FF2B5EF4-FFF2-40B4-BE49-F238E27FC236}">
                <a16:creationId xmlns:a16="http://schemas.microsoft.com/office/drawing/2014/main" id="{E7EA0D4B-B2B8-F465-9BD7-EB00DCAEC4E4}"/>
              </a:ext>
            </a:extLst>
          </p:cNvPr>
          <p:cNvSpPr/>
          <p:nvPr userDrawn="1"/>
        </p:nvSpPr>
        <p:spPr>
          <a:xfrm>
            <a:off x="3475291" y="5206709"/>
            <a:ext cx="226142"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10</a:t>
            </a:r>
          </a:p>
        </p:txBody>
      </p:sp>
      <p:sp>
        <p:nvSpPr>
          <p:cNvPr id="33" name="Oval 32">
            <a:extLst>
              <a:ext uri="{FF2B5EF4-FFF2-40B4-BE49-F238E27FC236}">
                <a16:creationId xmlns:a16="http://schemas.microsoft.com/office/drawing/2014/main" id="{7F6C0635-BFAE-D9BF-4DCF-0A3DF4856863}"/>
              </a:ext>
            </a:extLst>
          </p:cNvPr>
          <p:cNvSpPr/>
          <p:nvPr userDrawn="1"/>
        </p:nvSpPr>
        <p:spPr>
          <a:xfrm>
            <a:off x="6512896" y="5206709"/>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11</a:t>
            </a:r>
          </a:p>
        </p:txBody>
      </p:sp>
      <p:sp>
        <p:nvSpPr>
          <p:cNvPr id="34" name="Oval 33">
            <a:extLst>
              <a:ext uri="{FF2B5EF4-FFF2-40B4-BE49-F238E27FC236}">
                <a16:creationId xmlns:a16="http://schemas.microsoft.com/office/drawing/2014/main" id="{FF423B46-78D0-6D3E-4FA5-F5D99BED36EB}"/>
              </a:ext>
            </a:extLst>
          </p:cNvPr>
          <p:cNvSpPr/>
          <p:nvPr userDrawn="1"/>
        </p:nvSpPr>
        <p:spPr>
          <a:xfrm>
            <a:off x="7839053" y="5206709"/>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12</a:t>
            </a:r>
          </a:p>
        </p:txBody>
      </p:sp>
      <p:sp>
        <p:nvSpPr>
          <p:cNvPr id="35" name="Oval 34">
            <a:extLst>
              <a:ext uri="{FF2B5EF4-FFF2-40B4-BE49-F238E27FC236}">
                <a16:creationId xmlns:a16="http://schemas.microsoft.com/office/drawing/2014/main" id="{9C3DD190-C1E2-DC24-C9D8-9746FF3589B0}"/>
              </a:ext>
            </a:extLst>
          </p:cNvPr>
          <p:cNvSpPr/>
          <p:nvPr userDrawn="1"/>
        </p:nvSpPr>
        <p:spPr>
          <a:xfrm>
            <a:off x="9580060" y="5206709"/>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13</a:t>
            </a:r>
          </a:p>
        </p:txBody>
      </p:sp>
      <p:grpSp>
        <p:nvGrpSpPr>
          <p:cNvPr id="36" name="Gruppieren 35">
            <a:extLst>
              <a:ext uri="{FF2B5EF4-FFF2-40B4-BE49-F238E27FC236}">
                <a16:creationId xmlns:a16="http://schemas.microsoft.com/office/drawing/2014/main" id="{CA451955-90D7-D911-F527-361DA881824C}"/>
              </a:ext>
            </a:extLst>
          </p:cNvPr>
          <p:cNvGrpSpPr/>
          <p:nvPr userDrawn="1"/>
        </p:nvGrpSpPr>
        <p:grpSpPr>
          <a:xfrm>
            <a:off x="742950" y="368301"/>
            <a:ext cx="1080000" cy="1080000"/>
            <a:chOff x="742950" y="368301"/>
            <a:chExt cx="1080000" cy="1080000"/>
          </a:xfrm>
        </p:grpSpPr>
        <p:sp>
          <p:nvSpPr>
            <p:cNvPr id="37" name="Oval 36">
              <a:extLst>
                <a:ext uri="{FF2B5EF4-FFF2-40B4-BE49-F238E27FC236}">
                  <a16:creationId xmlns:a16="http://schemas.microsoft.com/office/drawing/2014/main" id="{AB952D9D-0369-AD31-6247-499E6AE49B78}"/>
                </a:ext>
              </a:extLst>
            </p:cNvPr>
            <p:cNvSpPr/>
            <p:nvPr/>
          </p:nvSpPr>
          <p:spPr>
            <a:xfrm>
              <a:off x="742950" y="368301"/>
              <a:ext cx="1080000" cy="1080000"/>
            </a:xfrm>
            <a:prstGeom prst="ellipse">
              <a:avLst/>
            </a:prstGeom>
            <a:solidFill>
              <a:srgbClr val="EA59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dirty="0">
                <a:latin typeface="Arial" panose="020B0604020202020204" pitchFamily="34" charset="0"/>
                <a:cs typeface="Arial" panose="020B0604020202020204" pitchFamily="34" charset="0"/>
              </a:endParaRPr>
            </a:p>
          </p:txBody>
        </p:sp>
        <p:grpSp>
          <p:nvGrpSpPr>
            <p:cNvPr id="38" name="Grafik 27">
              <a:extLst>
                <a:ext uri="{FF2B5EF4-FFF2-40B4-BE49-F238E27FC236}">
                  <a16:creationId xmlns:a16="http://schemas.microsoft.com/office/drawing/2014/main" id="{0536DE05-BC72-EAF9-C687-0B0AC0C4D662}"/>
                </a:ext>
              </a:extLst>
            </p:cNvPr>
            <p:cNvGrpSpPr/>
            <p:nvPr/>
          </p:nvGrpSpPr>
          <p:grpSpPr>
            <a:xfrm>
              <a:off x="917531" y="691460"/>
              <a:ext cx="343096" cy="452263"/>
              <a:chOff x="1961369" y="668054"/>
              <a:chExt cx="387083" cy="510246"/>
            </a:xfrm>
          </p:grpSpPr>
          <p:sp>
            <p:nvSpPr>
              <p:cNvPr id="54" name="Freihandform 53">
                <a:extLst>
                  <a:ext uri="{FF2B5EF4-FFF2-40B4-BE49-F238E27FC236}">
                    <a16:creationId xmlns:a16="http://schemas.microsoft.com/office/drawing/2014/main" id="{F6646FB6-178B-609C-1741-3F50F8C93A15}"/>
                  </a:ext>
                </a:extLst>
              </p:cNvPr>
              <p:cNvSpPr/>
              <p:nvPr/>
            </p:nvSpPr>
            <p:spPr>
              <a:xfrm>
                <a:off x="1961369" y="668054"/>
                <a:ext cx="387083" cy="510246"/>
              </a:xfrm>
              <a:custGeom>
                <a:avLst/>
                <a:gdLst>
                  <a:gd name="connsiteX0" fmla="*/ 346178 w 387083"/>
                  <a:gd name="connsiteY0" fmla="*/ 401391 h 510246"/>
                  <a:gd name="connsiteX1" fmla="*/ 322248 w 387083"/>
                  <a:gd name="connsiteY1" fmla="*/ 367862 h 510246"/>
                  <a:gd name="connsiteX2" fmla="*/ 303298 w 387083"/>
                  <a:gd name="connsiteY2" fmla="*/ 358387 h 510246"/>
                  <a:gd name="connsiteX3" fmla="*/ 295858 w 387083"/>
                  <a:gd name="connsiteY3" fmla="*/ 360906 h 510246"/>
                  <a:gd name="connsiteX4" fmla="*/ 286310 w 387083"/>
                  <a:gd name="connsiteY4" fmla="*/ 357392 h 510246"/>
                  <a:gd name="connsiteX5" fmla="*/ 387083 w 387083"/>
                  <a:gd name="connsiteY5" fmla="*/ 307907 h 510246"/>
                  <a:gd name="connsiteX6" fmla="*/ 334299 w 387083"/>
                  <a:gd name="connsiteY6" fmla="*/ 79176 h 510246"/>
                  <a:gd name="connsiteX7" fmla="*/ 193542 w 387083"/>
                  <a:gd name="connsiteY7" fmla="*/ 0 h 510246"/>
                  <a:gd name="connsiteX8" fmla="*/ 52784 w 387083"/>
                  <a:gd name="connsiteY8" fmla="*/ 79176 h 510246"/>
                  <a:gd name="connsiteX9" fmla="*/ 0 w 387083"/>
                  <a:gd name="connsiteY9" fmla="*/ 307907 h 510246"/>
                  <a:gd name="connsiteX10" fmla="*/ 100775 w 387083"/>
                  <a:gd name="connsiteY10" fmla="*/ 357391 h 510246"/>
                  <a:gd name="connsiteX11" fmla="*/ 91227 w 387083"/>
                  <a:gd name="connsiteY11" fmla="*/ 360904 h 510246"/>
                  <a:gd name="connsiteX12" fmla="*/ 83813 w 387083"/>
                  <a:gd name="connsiteY12" fmla="*/ 358372 h 510246"/>
                  <a:gd name="connsiteX13" fmla="*/ 66533 w 387083"/>
                  <a:gd name="connsiteY13" fmla="*/ 367012 h 510246"/>
                  <a:gd name="connsiteX14" fmla="*/ 40907 w 387083"/>
                  <a:gd name="connsiteY14" fmla="*/ 401390 h 510246"/>
                  <a:gd name="connsiteX15" fmla="*/ 40480 w 387083"/>
                  <a:gd name="connsiteY15" fmla="*/ 404588 h 510246"/>
                  <a:gd name="connsiteX16" fmla="*/ 40480 w 387083"/>
                  <a:gd name="connsiteY16" fmla="*/ 404589 h 510246"/>
                  <a:gd name="connsiteX17" fmla="*/ 30376 w 387083"/>
                  <a:gd name="connsiteY17" fmla="*/ 480365 h 510246"/>
                  <a:gd name="connsiteX18" fmla="*/ 56537 w 387083"/>
                  <a:gd name="connsiteY18" fmla="*/ 510246 h 510246"/>
                  <a:gd name="connsiteX19" fmla="*/ 330547 w 387083"/>
                  <a:gd name="connsiteY19" fmla="*/ 510246 h 510246"/>
                  <a:gd name="connsiteX20" fmla="*/ 356707 w 387083"/>
                  <a:gd name="connsiteY20" fmla="*/ 480366 h 510246"/>
                  <a:gd name="connsiteX21" fmla="*/ 346178 w 387083"/>
                  <a:gd name="connsiteY21" fmla="*/ 401391 h 510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87083" h="510246">
                    <a:moveTo>
                      <a:pt x="346178" y="401391"/>
                    </a:moveTo>
                    <a:cubicBezTo>
                      <a:pt x="344251" y="386939"/>
                      <a:pt x="335289" y="374382"/>
                      <a:pt x="322248" y="367862"/>
                    </a:cubicBezTo>
                    <a:lnTo>
                      <a:pt x="303298" y="358387"/>
                    </a:lnTo>
                    <a:cubicBezTo>
                      <a:pt x="300476" y="356975"/>
                      <a:pt x="297239" y="358228"/>
                      <a:pt x="295858" y="360906"/>
                    </a:cubicBezTo>
                    <a:lnTo>
                      <a:pt x="286310" y="357392"/>
                    </a:lnTo>
                    <a:cubicBezTo>
                      <a:pt x="352143" y="339458"/>
                      <a:pt x="387083" y="307907"/>
                      <a:pt x="387083" y="307907"/>
                    </a:cubicBezTo>
                    <a:cubicBezTo>
                      <a:pt x="352444" y="240277"/>
                      <a:pt x="361791" y="137459"/>
                      <a:pt x="334299" y="79176"/>
                    </a:cubicBezTo>
                    <a:cubicBezTo>
                      <a:pt x="306807" y="20894"/>
                      <a:pt x="255123" y="0"/>
                      <a:pt x="193542" y="0"/>
                    </a:cubicBezTo>
                    <a:cubicBezTo>
                      <a:pt x="131960" y="0"/>
                      <a:pt x="80276" y="20894"/>
                      <a:pt x="52784" y="79176"/>
                    </a:cubicBezTo>
                    <a:cubicBezTo>
                      <a:pt x="25292" y="137459"/>
                      <a:pt x="34640" y="240277"/>
                      <a:pt x="0" y="307907"/>
                    </a:cubicBezTo>
                    <a:cubicBezTo>
                      <a:pt x="0" y="307907"/>
                      <a:pt x="34941" y="339457"/>
                      <a:pt x="100775" y="357391"/>
                    </a:cubicBezTo>
                    <a:lnTo>
                      <a:pt x="91227" y="360904"/>
                    </a:lnTo>
                    <a:cubicBezTo>
                      <a:pt x="89862" y="358224"/>
                      <a:pt x="86631" y="356963"/>
                      <a:pt x="83813" y="358372"/>
                    </a:cubicBezTo>
                    <a:lnTo>
                      <a:pt x="66533" y="367012"/>
                    </a:lnTo>
                    <a:cubicBezTo>
                      <a:pt x="51787" y="374385"/>
                      <a:pt x="42833" y="386939"/>
                      <a:pt x="40907" y="401390"/>
                    </a:cubicBezTo>
                    <a:lnTo>
                      <a:pt x="40480" y="404588"/>
                    </a:lnTo>
                    <a:cubicBezTo>
                      <a:pt x="40480" y="404589"/>
                      <a:pt x="40480" y="404589"/>
                      <a:pt x="40480" y="404589"/>
                    </a:cubicBezTo>
                    <a:lnTo>
                      <a:pt x="30376" y="480365"/>
                    </a:lnTo>
                    <a:cubicBezTo>
                      <a:pt x="28267" y="496188"/>
                      <a:pt x="40576" y="510246"/>
                      <a:pt x="56537" y="510246"/>
                    </a:cubicBezTo>
                    <a:lnTo>
                      <a:pt x="330547" y="510246"/>
                    </a:lnTo>
                    <a:cubicBezTo>
                      <a:pt x="346509" y="510246"/>
                      <a:pt x="358817" y="496188"/>
                      <a:pt x="356707" y="480366"/>
                    </a:cubicBezTo>
                    <a:lnTo>
                      <a:pt x="346178" y="401391"/>
                    </a:lnTo>
                    <a:close/>
                  </a:path>
                </a:pathLst>
              </a:custGeom>
              <a:solidFill>
                <a:srgbClr val="FFD7A3"/>
              </a:solidFill>
              <a:ln w="1088" cap="flat">
                <a:noFill/>
                <a:prstDash val="solid"/>
                <a:miter/>
              </a:ln>
            </p:spPr>
            <p:txBody>
              <a:bodyPr rtlCol="0" anchor="ctr"/>
              <a:lstStyle/>
              <a:p>
                <a:endParaRPr lang="en-US"/>
              </a:p>
            </p:txBody>
          </p:sp>
          <p:sp>
            <p:nvSpPr>
              <p:cNvPr id="55" name="Freihandform 54">
                <a:extLst>
                  <a:ext uri="{FF2B5EF4-FFF2-40B4-BE49-F238E27FC236}">
                    <a16:creationId xmlns:a16="http://schemas.microsoft.com/office/drawing/2014/main" id="{BC5E20FD-2E71-645A-1252-DCFE4687AD7F}"/>
                  </a:ext>
                </a:extLst>
              </p:cNvPr>
              <p:cNvSpPr/>
              <p:nvPr/>
            </p:nvSpPr>
            <p:spPr>
              <a:xfrm>
                <a:off x="1961369" y="668054"/>
                <a:ext cx="387083" cy="369488"/>
              </a:xfrm>
              <a:custGeom>
                <a:avLst/>
                <a:gdLst>
                  <a:gd name="connsiteX0" fmla="*/ 334299 w 387083"/>
                  <a:gd name="connsiteY0" fmla="*/ 79176 h 369488"/>
                  <a:gd name="connsiteX1" fmla="*/ 193542 w 387083"/>
                  <a:gd name="connsiteY1" fmla="*/ 0 h 369488"/>
                  <a:gd name="connsiteX2" fmla="*/ 52784 w 387083"/>
                  <a:gd name="connsiteY2" fmla="*/ 79176 h 369488"/>
                  <a:gd name="connsiteX3" fmla="*/ 0 w 387083"/>
                  <a:gd name="connsiteY3" fmla="*/ 307907 h 369488"/>
                  <a:gd name="connsiteX4" fmla="*/ 193542 w 387083"/>
                  <a:gd name="connsiteY4" fmla="*/ 369488 h 369488"/>
                  <a:gd name="connsiteX5" fmla="*/ 387083 w 387083"/>
                  <a:gd name="connsiteY5" fmla="*/ 307907 h 369488"/>
                  <a:gd name="connsiteX6" fmla="*/ 334299 w 387083"/>
                  <a:gd name="connsiteY6" fmla="*/ 79176 h 36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7083" h="369488">
                    <a:moveTo>
                      <a:pt x="334299" y="79176"/>
                    </a:moveTo>
                    <a:cubicBezTo>
                      <a:pt x="306807" y="20894"/>
                      <a:pt x="255123" y="0"/>
                      <a:pt x="193542" y="0"/>
                    </a:cubicBezTo>
                    <a:cubicBezTo>
                      <a:pt x="131960" y="0"/>
                      <a:pt x="80276" y="20894"/>
                      <a:pt x="52784" y="79176"/>
                    </a:cubicBezTo>
                    <a:cubicBezTo>
                      <a:pt x="25292" y="137459"/>
                      <a:pt x="34640" y="240277"/>
                      <a:pt x="0" y="307907"/>
                    </a:cubicBezTo>
                    <a:cubicBezTo>
                      <a:pt x="0" y="307907"/>
                      <a:pt x="68179" y="369488"/>
                      <a:pt x="193542" y="369488"/>
                    </a:cubicBezTo>
                    <a:cubicBezTo>
                      <a:pt x="318904" y="369488"/>
                      <a:pt x="387083" y="307907"/>
                      <a:pt x="387083" y="307907"/>
                    </a:cubicBezTo>
                    <a:cubicBezTo>
                      <a:pt x="352444" y="240277"/>
                      <a:pt x="361791" y="137459"/>
                      <a:pt x="334299" y="79176"/>
                    </a:cubicBezTo>
                    <a:close/>
                  </a:path>
                </a:pathLst>
              </a:custGeom>
              <a:solidFill>
                <a:srgbClr val="9D6E48"/>
              </a:solidFill>
              <a:ln w="1088" cap="flat">
                <a:noFill/>
                <a:prstDash val="solid"/>
                <a:miter/>
              </a:ln>
            </p:spPr>
            <p:txBody>
              <a:bodyPr rtlCol="0" anchor="ctr"/>
              <a:lstStyle/>
              <a:p>
                <a:endParaRPr lang="en-US"/>
              </a:p>
            </p:txBody>
          </p:sp>
          <p:sp>
            <p:nvSpPr>
              <p:cNvPr id="56" name="Freihandform 55">
                <a:extLst>
                  <a:ext uri="{FF2B5EF4-FFF2-40B4-BE49-F238E27FC236}">
                    <a16:creationId xmlns:a16="http://schemas.microsoft.com/office/drawing/2014/main" id="{04C01300-9EED-BCB1-385C-86AB4D25EA5F}"/>
                  </a:ext>
                </a:extLst>
              </p:cNvPr>
              <p:cNvSpPr/>
              <p:nvPr/>
            </p:nvSpPr>
            <p:spPr>
              <a:xfrm>
                <a:off x="1961369" y="668054"/>
                <a:ext cx="210187" cy="365380"/>
              </a:xfrm>
              <a:custGeom>
                <a:avLst/>
                <a:gdLst>
                  <a:gd name="connsiteX0" fmla="*/ 140758 w 210187"/>
                  <a:gd name="connsiteY0" fmla="*/ 157253 h 365380"/>
                  <a:gd name="connsiteX1" fmla="*/ 210187 w 210187"/>
                  <a:gd name="connsiteY1" fmla="*/ 605 h 365380"/>
                  <a:gd name="connsiteX2" fmla="*/ 193542 w 210187"/>
                  <a:gd name="connsiteY2" fmla="*/ 0 h 365380"/>
                  <a:gd name="connsiteX3" fmla="*/ 52784 w 210187"/>
                  <a:gd name="connsiteY3" fmla="*/ 79176 h 365380"/>
                  <a:gd name="connsiteX4" fmla="*/ 0 w 210187"/>
                  <a:gd name="connsiteY4" fmla="*/ 307907 h 365380"/>
                  <a:gd name="connsiteX5" fmla="*/ 140758 w 210187"/>
                  <a:gd name="connsiteY5" fmla="*/ 365380 h 365380"/>
                  <a:gd name="connsiteX6" fmla="*/ 140758 w 210187"/>
                  <a:gd name="connsiteY6" fmla="*/ 157253 h 365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187" h="365380">
                    <a:moveTo>
                      <a:pt x="140758" y="157253"/>
                    </a:moveTo>
                    <a:cubicBezTo>
                      <a:pt x="140758" y="95671"/>
                      <a:pt x="163750" y="38166"/>
                      <a:pt x="210187" y="605"/>
                    </a:cubicBezTo>
                    <a:cubicBezTo>
                      <a:pt x="204719" y="241"/>
                      <a:pt x="199188" y="0"/>
                      <a:pt x="193542" y="0"/>
                    </a:cubicBezTo>
                    <a:cubicBezTo>
                      <a:pt x="131960" y="0"/>
                      <a:pt x="80276" y="20894"/>
                      <a:pt x="52784" y="79176"/>
                    </a:cubicBezTo>
                    <a:cubicBezTo>
                      <a:pt x="25292" y="137459"/>
                      <a:pt x="34640" y="240277"/>
                      <a:pt x="0" y="307907"/>
                    </a:cubicBezTo>
                    <a:cubicBezTo>
                      <a:pt x="0" y="307907"/>
                      <a:pt x="49959" y="351778"/>
                      <a:pt x="140758" y="365380"/>
                    </a:cubicBezTo>
                    <a:cubicBezTo>
                      <a:pt x="140758" y="365381"/>
                      <a:pt x="140758" y="205638"/>
                      <a:pt x="140758" y="157253"/>
                    </a:cubicBezTo>
                    <a:close/>
                  </a:path>
                </a:pathLst>
              </a:custGeom>
              <a:solidFill>
                <a:srgbClr val="8D5F3D"/>
              </a:solidFill>
              <a:ln w="1088" cap="flat">
                <a:noFill/>
                <a:prstDash val="solid"/>
                <a:miter/>
              </a:ln>
            </p:spPr>
            <p:txBody>
              <a:bodyPr rtlCol="0" anchor="ctr"/>
              <a:lstStyle/>
              <a:p>
                <a:endParaRPr lang="en-US"/>
              </a:p>
            </p:txBody>
          </p:sp>
          <p:grpSp>
            <p:nvGrpSpPr>
              <p:cNvPr id="57" name="Grafik 27">
                <a:extLst>
                  <a:ext uri="{FF2B5EF4-FFF2-40B4-BE49-F238E27FC236}">
                    <a16:creationId xmlns:a16="http://schemas.microsoft.com/office/drawing/2014/main" id="{5436234F-55F1-8197-0028-803A95ACA039}"/>
                  </a:ext>
                </a:extLst>
              </p:cNvPr>
              <p:cNvGrpSpPr/>
              <p:nvPr/>
            </p:nvGrpSpPr>
            <p:grpSpPr>
              <a:xfrm>
                <a:off x="1991510" y="940771"/>
                <a:ext cx="326802" cy="237528"/>
                <a:chOff x="1991510" y="940771"/>
                <a:chExt cx="326802" cy="237528"/>
              </a:xfrm>
            </p:grpSpPr>
            <p:sp>
              <p:nvSpPr>
                <p:cNvPr id="75" name="Freihandform 74">
                  <a:extLst>
                    <a:ext uri="{FF2B5EF4-FFF2-40B4-BE49-F238E27FC236}">
                      <a16:creationId xmlns:a16="http://schemas.microsoft.com/office/drawing/2014/main" id="{2B8C959C-CEBB-D381-E1CA-84DBE27E77B7}"/>
                    </a:ext>
                  </a:extLst>
                </p:cNvPr>
                <p:cNvSpPr/>
                <p:nvPr/>
              </p:nvSpPr>
              <p:spPr>
                <a:xfrm>
                  <a:off x="1991510" y="940771"/>
                  <a:ext cx="326802" cy="237528"/>
                </a:xfrm>
                <a:custGeom>
                  <a:avLst/>
                  <a:gdLst>
                    <a:gd name="connsiteX0" fmla="*/ 316463 w 326802"/>
                    <a:gd name="connsiteY0" fmla="*/ 131873 h 237528"/>
                    <a:gd name="connsiteX1" fmla="*/ 288051 w 326802"/>
                    <a:gd name="connsiteY1" fmla="*/ 96406 h 237528"/>
                    <a:gd name="connsiteX2" fmla="*/ 228216 w 326802"/>
                    <a:gd name="connsiteY2" fmla="*/ 74390 h 237528"/>
                    <a:gd name="connsiteX3" fmla="*/ 216185 w 326802"/>
                    <a:gd name="connsiteY3" fmla="*/ 57698 h 237528"/>
                    <a:gd name="connsiteX4" fmla="*/ 216185 w 326802"/>
                    <a:gd name="connsiteY4" fmla="*/ 0 h 237528"/>
                    <a:gd name="connsiteX5" fmla="*/ 110617 w 326802"/>
                    <a:gd name="connsiteY5" fmla="*/ 0 h 237528"/>
                    <a:gd name="connsiteX6" fmla="*/ 110617 w 326802"/>
                    <a:gd name="connsiteY6" fmla="*/ 57697 h 237528"/>
                    <a:gd name="connsiteX7" fmla="*/ 98587 w 326802"/>
                    <a:gd name="connsiteY7" fmla="*/ 74389 h 237528"/>
                    <a:gd name="connsiteX8" fmla="*/ 38752 w 326802"/>
                    <a:gd name="connsiteY8" fmla="*/ 96405 h 237528"/>
                    <a:gd name="connsiteX9" fmla="*/ 10340 w 326802"/>
                    <a:gd name="connsiteY9" fmla="*/ 131872 h 237528"/>
                    <a:gd name="connsiteX10" fmla="*/ 236 w 326802"/>
                    <a:gd name="connsiteY10" fmla="*/ 207648 h 237528"/>
                    <a:gd name="connsiteX11" fmla="*/ 26396 w 326802"/>
                    <a:gd name="connsiteY11" fmla="*/ 237528 h 237528"/>
                    <a:gd name="connsiteX12" fmla="*/ 300407 w 326802"/>
                    <a:gd name="connsiteY12" fmla="*/ 237528 h 237528"/>
                    <a:gd name="connsiteX13" fmla="*/ 326567 w 326802"/>
                    <a:gd name="connsiteY13" fmla="*/ 207648 h 237528"/>
                    <a:gd name="connsiteX14" fmla="*/ 316463 w 326802"/>
                    <a:gd name="connsiteY14" fmla="*/ 131873 h 23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6802" h="237528">
                      <a:moveTo>
                        <a:pt x="316463" y="131873"/>
                      </a:moveTo>
                      <a:cubicBezTo>
                        <a:pt x="314305" y="115695"/>
                        <a:pt x="303368" y="102042"/>
                        <a:pt x="288051" y="96406"/>
                      </a:cubicBezTo>
                      <a:lnTo>
                        <a:pt x="228216" y="74390"/>
                      </a:lnTo>
                      <a:cubicBezTo>
                        <a:pt x="221032" y="71995"/>
                        <a:pt x="216185" y="65272"/>
                        <a:pt x="216185" y="57698"/>
                      </a:cubicBezTo>
                      <a:lnTo>
                        <a:pt x="216185" y="0"/>
                      </a:lnTo>
                      <a:lnTo>
                        <a:pt x="110617" y="0"/>
                      </a:lnTo>
                      <a:lnTo>
                        <a:pt x="110617" y="57697"/>
                      </a:lnTo>
                      <a:cubicBezTo>
                        <a:pt x="110617" y="65271"/>
                        <a:pt x="105771" y="71994"/>
                        <a:pt x="98587" y="74389"/>
                      </a:cubicBezTo>
                      <a:lnTo>
                        <a:pt x="38752" y="96405"/>
                      </a:lnTo>
                      <a:cubicBezTo>
                        <a:pt x="23434" y="102040"/>
                        <a:pt x="12497" y="115694"/>
                        <a:pt x="10340" y="131872"/>
                      </a:cubicBezTo>
                      <a:lnTo>
                        <a:pt x="236" y="207648"/>
                      </a:lnTo>
                      <a:cubicBezTo>
                        <a:pt x="-1873" y="223470"/>
                        <a:pt x="10435" y="237528"/>
                        <a:pt x="26396" y="237528"/>
                      </a:cubicBezTo>
                      <a:lnTo>
                        <a:pt x="300407" y="237528"/>
                      </a:lnTo>
                      <a:cubicBezTo>
                        <a:pt x="316368" y="237528"/>
                        <a:pt x="328677" y="223470"/>
                        <a:pt x="326567" y="207648"/>
                      </a:cubicBezTo>
                      <a:lnTo>
                        <a:pt x="316463" y="131873"/>
                      </a:lnTo>
                      <a:close/>
                    </a:path>
                  </a:pathLst>
                </a:custGeom>
                <a:solidFill>
                  <a:srgbClr val="FFD7A3"/>
                </a:solidFill>
                <a:ln w="1088" cap="flat">
                  <a:noFill/>
                  <a:prstDash val="solid"/>
                  <a:miter/>
                </a:ln>
              </p:spPr>
              <p:txBody>
                <a:bodyPr rtlCol="0" anchor="ctr"/>
                <a:lstStyle/>
                <a:p>
                  <a:endParaRPr lang="en-US"/>
                </a:p>
              </p:txBody>
            </p:sp>
            <p:sp>
              <p:nvSpPr>
                <p:cNvPr id="76" name="Freihandform 75">
                  <a:extLst>
                    <a:ext uri="{FF2B5EF4-FFF2-40B4-BE49-F238E27FC236}">
                      <a16:creationId xmlns:a16="http://schemas.microsoft.com/office/drawing/2014/main" id="{BD126F99-433D-FF0C-2119-3BE79C64E438}"/>
                    </a:ext>
                  </a:extLst>
                </p:cNvPr>
                <p:cNvSpPr/>
                <p:nvPr/>
              </p:nvSpPr>
              <p:spPr>
                <a:xfrm>
                  <a:off x="2093603" y="969363"/>
                  <a:ext cx="114091" cy="46048"/>
                </a:xfrm>
                <a:custGeom>
                  <a:avLst/>
                  <a:gdLst>
                    <a:gd name="connsiteX0" fmla="*/ 8524 w 114091"/>
                    <a:gd name="connsiteY0" fmla="*/ 29107 h 46048"/>
                    <a:gd name="connsiteX1" fmla="*/ 8473 w 114091"/>
                    <a:gd name="connsiteY1" fmla="*/ 30384 h 46048"/>
                    <a:gd name="connsiteX2" fmla="*/ 8405 w 114091"/>
                    <a:gd name="connsiteY2" fmla="*/ 31038 h 46048"/>
                    <a:gd name="connsiteX3" fmla="*/ 8342 w 114091"/>
                    <a:gd name="connsiteY3" fmla="*/ 31564 h 46048"/>
                    <a:gd name="connsiteX4" fmla="*/ 8168 w 114091"/>
                    <a:gd name="connsiteY4" fmla="*/ 32566 h 46048"/>
                    <a:gd name="connsiteX5" fmla="*/ 8164 w 114091"/>
                    <a:gd name="connsiteY5" fmla="*/ 32586 h 46048"/>
                    <a:gd name="connsiteX6" fmla="*/ 0 w 114091"/>
                    <a:gd name="connsiteY6" fmla="*/ 44175 h 46048"/>
                    <a:gd name="connsiteX7" fmla="*/ 114092 w 114091"/>
                    <a:gd name="connsiteY7" fmla="*/ 733 h 46048"/>
                    <a:gd name="connsiteX8" fmla="*/ 8524 w 114091"/>
                    <a:gd name="connsiteY8" fmla="*/ 0 h 46048"/>
                    <a:gd name="connsiteX9" fmla="*/ 8524 w 114091"/>
                    <a:gd name="connsiteY9" fmla="*/ 29107 h 46048"/>
                    <a:gd name="connsiteX10" fmla="*/ 8524 w 114091"/>
                    <a:gd name="connsiteY10" fmla="*/ 29107 h 46048"/>
                    <a:gd name="connsiteX11" fmla="*/ 8524 w 114091"/>
                    <a:gd name="connsiteY11" fmla="*/ 29107 h 4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4091" h="46048">
                      <a:moveTo>
                        <a:pt x="8524" y="29107"/>
                      </a:moveTo>
                      <a:cubicBezTo>
                        <a:pt x="8524" y="29537"/>
                        <a:pt x="8505" y="29962"/>
                        <a:pt x="8473" y="30384"/>
                      </a:cubicBezTo>
                      <a:cubicBezTo>
                        <a:pt x="8458" y="30604"/>
                        <a:pt x="8429" y="30819"/>
                        <a:pt x="8405" y="31038"/>
                      </a:cubicBezTo>
                      <a:cubicBezTo>
                        <a:pt x="8385" y="31214"/>
                        <a:pt x="8367" y="31390"/>
                        <a:pt x="8342" y="31564"/>
                      </a:cubicBezTo>
                      <a:cubicBezTo>
                        <a:pt x="8295" y="31901"/>
                        <a:pt x="8234" y="32233"/>
                        <a:pt x="8168" y="32566"/>
                      </a:cubicBezTo>
                      <a:cubicBezTo>
                        <a:pt x="8167" y="32572"/>
                        <a:pt x="8166" y="32580"/>
                        <a:pt x="8164" y="32586"/>
                      </a:cubicBezTo>
                      <a:cubicBezTo>
                        <a:pt x="7187" y="37425"/>
                        <a:pt x="4219" y="41635"/>
                        <a:pt x="0" y="44175"/>
                      </a:cubicBezTo>
                      <a:cubicBezTo>
                        <a:pt x="73594" y="56888"/>
                        <a:pt x="114092" y="733"/>
                        <a:pt x="114092" y="733"/>
                      </a:cubicBezTo>
                      <a:lnTo>
                        <a:pt x="8524" y="0"/>
                      </a:lnTo>
                      <a:lnTo>
                        <a:pt x="8524" y="29107"/>
                      </a:lnTo>
                      <a:lnTo>
                        <a:pt x="8524" y="29107"/>
                      </a:lnTo>
                      <a:lnTo>
                        <a:pt x="8524" y="29107"/>
                      </a:lnTo>
                      <a:close/>
                    </a:path>
                  </a:pathLst>
                </a:custGeom>
                <a:solidFill>
                  <a:srgbClr val="FDC88E"/>
                </a:solidFill>
                <a:ln w="1088" cap="flat">
                  <a:noFill/>
                  <a:prstDash val="solid"/>
                  <a:miter/>
                </a:ln>
              </p:spPr>
              <p:txBody>
                <a:bodyPr rtlCol="0" anchor="ctr"/>
                <a:lstStyle/>
                <a:p>
                  <a:endParaRPr lang="en-US"/>
                </a:p>
              </p:txBody>
            </p:sp>
          </p:grpSp>
          <p:sp>
            <p:nvSpPr>
              <p:cNvPr id="58" name="Freihandform 57">
                <a:extLst>
                  <a:ext uri="{FF2B5EF4-FFF2-40B4-BE49-F238E27FC236}">
                    <a16:creationId xmlns:a16="http://schemas.microsoft.com/office/drawing/2014/main" id="{1B2D999F-E1FD-484F-8153-C09FE2CEEDDF}"/>
                  </a:ext>
                </a:extLst>
              </p:cNvPr>
              <p:cNvSpPr/>
              <p:nvPr/>
            </p:nvSpPr>
            <p:spPr>
              <a:xfrm>
                <a:off x="2005356" y="782419"/>
                <a:ext cx="299109" cy="202338"/>
              </a:xfrm>
              <a:custGeom>
                <a:avLst/>
                <a:gdLst>
                  <a:gd name="connsiteX0" fmla="*/ 272718 w 299109"/>
                  <a:gd name="connsiteY0" fmla="*/ 61581 h 202338"/>
                  <a:gd name="connsiteX1" fmla="*/ 272718 w 299109"/>
                  <a:gd name="connsiteY1" fmla="*/ 43987 h 202338"/>
                  <a:gd name="connsiteX2" fmla="*/ 228731 w 299109"/>
                  <a:gd name="connsiteY2" fmla="*/ 0 h 202338"/>
                  <a:gd name="connsiteX3" fmla="*/ 70379 w 299109"/>
                  <a:gd name="connsiteY3" fmla="*/ 0 h 202338"/>
                  <a:gd name="connsiteX4" fmla="*/ 26392 w 299109"/>
                  <a:gd name="connsiteY4" fmla="*/ 43987 h 202338"/>
                  <a:gd name="connsiteX5" fmla="*/ 26392 w 299109"/>
                  <a:gd name="connsiteY5" fmla="*/ 61581 h 202338"/>
                  <a:gd name="connsiteX6" fmla="*/ 0 w 299109"/>
                  <a:gd name="connsiteY6" fmla="*/ 87973 h 202338"/>
                  <a:gd name="connsiteX7" fmla="*/ 26392 w 299109"/>
                  <a:gd name="connsiteY7" fmla="*/ 114365 h 202338"/>
                  <a:gd name="connsiteX8" fmla="*/ 26392 w 299109"/>
                  <a:gd name="connsiteY8" fmla="*/ 123163 h 202338"/>
                  <a:gd name="connsiteX9" fmla="*/ 58874 w 299109"/>
                  <a:gd name="connsiteY9" fmla="*/ 171887 h 202338"/>
                  <a:gd name="connsiteX10" fmla="*/ 115717 w 299109"/>
                  <a:gd name="connsiteY10" fmla="*/ 195572 h 202338"/>
                  <a:gd name="connsiteX11" fmla="*/ 149554 w 299109"/>
                  <a:gd name="connsiteY11" fmla="*/ 202339 h 202338"/>
                  <a:gd name="connsiteX12" fmla="*/ 149554 w 299109"/>
                  <a:gd name="connsiteY12" fmla="*/ 202339 h 202338"/>
                  <a:gd name="connsiteX13" fmla="*/ 183389 w 299109"/>
                  <a:gd name="connsiteY13" fmla="*/ 195572 h 202338"/>
                  <a:gd name="connsiteX14" fmla="*/ 240236 w 299109"/>
                  <a:gd name="connsiteY14" fmla="*/ 171886 h 202338"/>
                  <a:gd name="connsiteX15" fmla="*/ 272718 w 299109"/>
                  <a:gd name="connsiteY15" fmla="*/ 123163 h 202338"/>
                  <a:gd name="connsiteX16" fmla="*/ 272718 w 299109"/>
                  <a:gd name="connsiteY16" fmla="*/ 114365 h 202338"/>
                  <a:gd name="connsiteX17" fmla="*/ 299110 w 299109"/>
                  <a:gd name="connsiteY17" fmla="*/ 87973 h 202338"/>
                  <a:gd name="connsiteX18" fmla="*/ 272718 w 299109"/>
                  <a:gd name="connsiteY18" fmla="*/ 61581 h 20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9109" h="202338">
                    <a:moveTo>
                      <a:pt x="272718" y="61581"/>
                    </a:moveTo>
                    <a:lnTo>
                      <a:pt x="272718" y="43987"/>
                    </a:lnTo>
                    <a:cubicBezTo>
                      <a:pt x="272718" y="19694"/>
                      <a:pt x="253024" y="0"/>
                      <a:pt x="228731" y="0"/>
                    </a:cubicBezTo>
                    <a:lnTo>
                      <a:pt x="70379" y="0"/>
                    </a:lnTo>
                    <a:cubicBezTo>
                      <a:pt x="46086" y="0"/>
                      <a:pt x="26392" y="19694"/>
                      <a:pt x="26392" y="43987"/>
                    </a:cubicBezTo>
                    <a:lnTo>
                      <a:pt x="26392" y="61581"/>
                    </a:lnTo>
                    <a:cubicBezTo>
                      <a:pt x="11816" y="61581"/>
                      <a:pt x="0" y="73398"/>
                      <a:pt x="0" y="87973"/>
                    </a:cubicBezTo>
                    <a:cubicBezTo>
                      <a:pt x="0" y="102550"/>
                      <a:pt x="11816" y="114365"/>
                      <a:pt x="26392" y="114365"/>
                    </a:cubicBezTo>
                    <a:lnTo>
                      <a:pt x="26392" y="123163"/>
                    </a:lnTo>
                    <a:cubicBezTo>
                      <a:pt x="26392" y="144471"/>
                      <a:pt x="39204" y="163690"/>
                      <a:pt x="58874" y="171887"/>
                    </a:cubicBezTo>
                    <a:lnTo>
                      <a:pt x="115717" y="195572"/>
                    </a:lnTo>
                    <a:cubicBezTo>
                      <a:pt x="126439" y="200040"/>
                      <a:pt x="137939" y="202339"/>
                      <a:pt x="149554" y="202339"/>
                    </a:cubicBezTo>
                    <a:lnTo>
                      <a:pt x="149554" y="202339"/>
                    </a:lnTo>
                    <a:cubicBezTo>
                      <a:pt x="161168" y="202339"/>
                      <a:pt x="172668" y="200038"/>
                      <a:pt x="183389" y="195572"/>
                    </a:cubicBezTo>
                    <a:lnTo>
                      <a:pt x="240236" y="171886"/>
                    </a:lnTo>
                    <a:cubicBezTo>
                      <a:pt x="259905" y="163691"/>
                      <a:pt x="272718" y="144472"/>
                      <a:pt x="272718" y="123163"/>
                    </a:cubicBezTo>
                    <a:lnTo>
                      <a:pt x="272718" y="114365"/>
                    </a:lnTo>
                    <a:cubicBezTo>
                      <a:pt x="287294" y="114365"/>
                      <a:pt x="299110" y="102550"/>
                      <a:pt x="299110" y="87973"/>
                    </a:cubicBezTo>
                    <a:cubicBezTo>
                      <a:pt x="299110" y="73397"/>
                      <a:pt x="287294" y="61581"/>
                      <a:pt x="272718" y="61581"/>
                    </a:cubicBezTo>
                    <a:close/>
                  </a:path>
                </a:pathLst>
              </a:custGeom>
              <a:solidFill>
                <a:srgbClr val="FFE1B2"/>
              </a:solidFill>
              <a:ln w="1088" cap="flat">
                <a:noFill/>
                <a:prstDash val="solid"/>
                <a:miter/>
              </a:ln>
            </p:spPr>
            <p:txBody>
              <a:bodyPr rtlCol="0" anchor="ctr"/>
              <a:lstStyle/>
              <a:p>
                <a:endParaRPr lang="en-US"/>
              </a:p>
            </p:txBody>
          </p:sp>
          <p:sp>
            <p:nvSpPr>
              <p:cNvPr id="59" name="Freihandform 58">
                <a:extLst>
                  <a:ext uri="{FF2B5EF4-FFF2-40B4-BE49-F238E27FC236}">
                    <a16:creationId xmlns:a16="http://schemas.microsoft.com/office/drawing/2014/main" id="{9640022D-181A-90C7-4860-C0559A427A05}"/>
                  </a:ext>
                </a:extLst>
              </p:cNvPr>
              <p:cNvSpPr/>
              <p:nvPr/>
            </p:nvSpPr>
            <p:spPr>
              <a:xfrm>
                <a:off x="2005356" y="785718"/>
                <a:ext cx="226531" cy="195295"/>
              </a:xfrm>
              <a:custGeom>
                <a:avLst/>
                <a:gdLst>
                  <a:gd name="connsiteX0" fmla="*/ 226532 w 226531"/>
                  <a:gd name="connsiteY0" fmla="*/ 22681 h 195295"/>
                  <a:gd name="connsiteX1" fmla="*/ 226532 w 226531"/>
                  <a:gd name="connsiteY1" fmla="*/ 0 h 195295"/>
                  <a:gd name="connsiteX2" fmla="*/ 53676 w 226531"/>
                  <a:gd name="connsiteY2" fmla="*/ 0 h 195295"/>
                  <a:gd name="connsiteX3" fmla="*/ 26392 w 226531"/>
                  <a:gd name="connsiteY3" fmla="*/ 40688 h 195295"/>
                  <a:gd name="connsiteX4" fmla="*/ 26392 w 226531"/>
                  <a:gd name="connsiteY4" fmla="*/ 58282 h 195295"/>
                  <a:gd name="connsiteX5" fmla="*/ 0 w 226531"/>
                  <a:gd name="connsiteY5" fmla="*/ 84674 h 195295"/>
                  <a:gd name="connsiteX6" fmla="*/ 26392 w 226531"/>
                  <a:gd name="connsiteY6" fmla="*/ 111066 h 195295"/>
                  <a:gd name="connsiteX7" fmla="*/ 26392 w 226531"/>
                  <a:gd name="connsiteY7" fmla="*/ 119864 h 195295"/>
                  <a:gd name="connsiteX8" fmla="*/ 58874 w 226531"/>
                  <a:gd name="connsiteY8" fmla="*/ 168588 h 195295"/>
                  <a:gd name="connsiteX9" fmla="*/ 115716 w 226531"/>
                  <a:gd name="connsiteY9" fmla="*/ 192273 h 195295"/>
                  <a:gd name="connsiteX10" fmla="*/ 124213 w 226531"/>
                  <a:gd name="connsiteY10" fmla="*/ 195296 h 195295"/>
                  <a:gd name="connsiteX11" fmla="*/ 72573 w 226531"/>
                  <a:gd name="connsiteY11" fmla="*/ 150350 h 195295"/>
                  <a:gd name="connsiteX12" fmla="*/ 61581 w 226531"/>
                  <a:gd name="connsiteY12" fmla="*/ 122171 h 195295"/>
                  <a:gd name="connsiteX13" fmla="*/ 61581 w 226531"/>
                  <a:gd name="connsiteY13" fmla="*/ 58159 h 195295"/>
                  <a:gd name="connsiteX14" fmla="*/ 226532 w 226531"/>
                  <a:gd name="connsiteY14" fmla="*/ 22681 h 195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6531" h="195295">
                    <a:moveTo>
                      <a:pt x="226532" y="22681"/>
                    </a:moveTo>
                    <a:lnTo>
                      <a:pt x="226532" y="0"/>
                    </a:lnTo>
                    <a:lnTo>
                      <a:pt x="53676" y="0"/>
                    </a:lnTo>
                    <a:cubicBezTo>
                      <a:pt x="37669" y="6577"/>
                      <a:pt x="26392" y="22310"/>
                      <a:pt x="26392" y="40688"/>
                    </a:cubicBezTo>
                    <a:lnTo>
                      <a:pt x="26392" y="58282"/>
                    </a:lnTo>
                    <a:cubicBezTo>
                      <a:pt x="11816" y="58282"/>
                      <a:pt x="0" y="70098"/>
                      <a:pt x="0" y="84674"/>
                    </a:cubicBezTo>
                    <a:cubicBezTo>
                      <a:pt x="0" y="99251"/>
                      <a:pt x="11816" y="111066"/>
                      <a:pt x="26392" y="111066"/>
                    </a:cubicBezTo>
                    <a:lnTo>
                      <a:pt x="26392" y="119864"/>
                    </a:lnTo>
                    <a:cubicBezTo>
                      <a:pt x="26392" y="141173"/>
                      <a:pt x="39204" y="160392"/>
                      <a:pt x="58874" y="168588"/>
                    </a:cubicBezTo>
                    <a:lnTo>
                      <a:pt x="115716" y="192273"/>
                    </a:lnTo>
                    <a:cubicBezTo>
                      <a:pt x="118498" y="193432"/>
                      <a:pt x="121337" y="194430"/>
                      <a:pt x="124213" y="195296"/>
                    </a:cubicBezTo>
                    <a:cubicBezTo>
                      <a:pt x="99092" y="176919"/>
                      <a:pt x="82371" y="160854"/>
                      <a:pt x="72573" y="150350"/>
                    </a:cubicBezTo>
                    <a:cubicBezTo>
                      <a:pt x="65445" y="142707"/>
                      <a:pt x="61581" y="132622"/>
                      <a:pt x="61581" y="122171"/>
                    </a:cubicBezTo>
                    <a:lnTo>
                      <a:pt x="61581" y="58159"/>
                    </a:lnTo>
                    <a:cubicBezTo>
                      <a:pt x="89959" y="57461"/>
                      <a:pt x="179998" y="52858"/>
                      <a:pt x="226532" y="22681"/>
                    </a:cubicBezTo>
                    <a:close/>
                  </a:path>
                </a:pathLst>
              </a:custGeom>
              <a:solidFill>
                <a:srgbClr val="FFD7A3"/>
              </a:solidFill>
              <a:ln w="1088" cap="flat">
                <a:noFill/>
                <a:prstDash val="solid"/>
                <a:miter/>
              </a:ln>
            </p:spPr>
            <p:txBody>
              <a:bodyPr rtlCol="0" anchor="ctr"/>
              <a:lstStyle/>
              <a:p>
                <a:endParaRPr lang="en-US"/>
              </a:p>
            </p:txBody>
          </p:sp>
          <p:sp>
            <p:nvSpPr>
              <p:cNvPr id="60" name="Freihandform 59">
                <a:extLst>
                  <a:ext uri="{FF2B5EF4-FFF2-40B4-BE49-F238E27FC236}">
                    <a16:creationId xmlns:a16="http://schemas.microsoft.com/office/drawing/2014/main" id="{C888395B-B5C0-351C-D578-91DDCCE21FE5}"/>
                  </a:ext>
                </a:extLst>
              </p:cNvPr>
              <p:cNvSpPr/>
              <p:nvPr/>
            </p:nvSpPr>
            <p:spPr>
              <a:xfrm>
                <a:off x="2084532" y="852798"/>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61" name="Freihandform 60">
                <a:extLst>
                  <a:ext uri="{FF2B5EF4-FFF2-40B4-BE49-F238E27FC236}">
                    <a16:creationId xmlns:a16="http://schemas.microsoft.com/office/drawing/2014/main" id="{8644E533-AAF7-CE1D-6CFF-B1018FB1F8C4}"/>
                  </a:ext>
                </a:extLst>
              </p:cNvPr>
              <p:cNvSpPr/>
              <p:nvPr/>
            </p:nvSpPr>
            <p:spPr>
              <a:xfrm>
                <a:off x="2207695" y="852798"/>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62" name="Freihandform 61">
                <a:extLst>
                  <a:ext uri="{FF2B5EF4-FFF2-40B4-BE49-F238E27FC236}">
                    <a16:creationId xmlns:a16="http://schemas.microsoft.com/office/drawing/2014/main" id="{61228D00-35EA-F9C6-88C0-A616FCD2F255}"/>
                  </a:ext>
                </a:extLst>
              </p:cNvPr>
              <p:cNvSpPr/>
              <p:nvPr/>
            </p:nvSpPr>
            <p:spPr>
              <a:xfrm>
                <a:off x="2110922" y="914377"/>
                <a:ext cx="87975" cy="26634"/>
              </a:xfrm>
              <a:custGeom>
                <a:avLst/>
                <a:gdLst>
                  <a:gd name="connsiteX0" fmla="*/ 43988 w 87975"/>
                  <a:gd name="connsiteY0" fmla="*/ 26635 h 26634"/>
                  <a:gd name="connsiteX1" fmla="*/ 3850 w 87975"/>
                  <a:gd name="connsiteY1" fmla="*/ 16072 h 26634"/>
                  <a:gd name="connsiteX2" fmla="*/ 1527 w 87975"/>
                  <a:gd name="connsiteY2" fmla="*/ 3852 h 26634"/>
                  <a:gd name="connsiteX3" fmla="*/ 13747 w 87975"/>
                  <a:gd name="connsiteY3" fmla="*/ 1528 h 26634"/>
                  <a:gd name="connsiteX4" fmla="*/ 43988 w 87975"/>
                  <a:gd name="connsiteY4" fmla="*/ 9041 h 26634"/>
                  <a:gd name="connsiteX5" fmla="*/ 74229 w 87975"/>
                  <a:gd name="connsiteY5" fmla="*/ 1528 h 26634"/>
                  <a:gd name="connsiteX6" fmla="*/ 86450 w 87975"/>
                  <a:gd name="connsiteY6" fmla="*/ 3852 h 26634"/>
                  <a:gd name="connsiteX7" fmla="*/ 84126 w 87975"/>
                  <a:gd name="connsiteY7" fmla="*/ 16072 h 26634"/>
                  <a:gd name="connsiteX8" fmla="*/ 43988 w 87975"/>
                  <a:gd name="connsiteY8" fmla="*/ 26635 h 2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975" h="26634">
                    <a:moveTo>
                      <a:pt x="43988" y="26635"/>
                    </a:moveTo>
                    <a:cubicBezTo>
                      <a:pt x="28347" y="26635"/>
                      <a:pt x="13717" y="22786"/>
                      <a:pt x="3850" y="16072"/>
                    </a:cubicBezTo>
                    <a:cubicBezTo>
                      <a:pt x="-166" y="13341"/>
                      <a:pt x="-1211" y="7868"/>
                      <a:pt x="1527" y="3852"/>
                    </a:cubicBezTo>
                    <a:cubicBezTo>
                      <a:pt x="4254" y="-160"/>
                      <a:pt x="9731" y="-1205"/>
                      <a:pt x="13747" y="1528"/>
                    </a:cubicBezTo>
                    <a:cubicBezTo>
                      <a:pt x="20663" y="6231"/>
                      <a:pt x="31969" y="9041"/>
                      <a:pt x="43988" y="9041"/>
                    </a:cubicBezTo>
                    <a:cubicBezTo>
                      <a:pt x="56007" y="9041"/>
                      <a:pt x="67313" y="6231"/>
                      <a:pt x="74229" y="1528"/>
                    </a:cubicBezTo>
                    <a:cubicBezTo>
                      <a:pt x="78254" y="-1212"/>
                      <a:pt x="83718" y="-164"/>
                      <a:pt x="86450" y="3852"/>
                    </a:cubicBezTo>
                    <a:cubicBezTo>
                      <a:pt x="89186" y="7868"/>
                      <a:pt x="88142" y="13341"/>
                      <a:pt x="84126" y="16072"/>
                    </a:cubicBezTo>
                    <a:cubicBezTo>
                      <a:pt x="74260" y="22786"/>
                      <a:pt x="59629" y="26635"/>
                      <a:pt x="43988" y="26635"/>
                    </a:cubicBezTo>
                    <a:close/>
                  </a:path>
                </a:pathLst>
              </a:custGeom>
              <a:solidFill>
                <a:srgbClr val="E4B07B"/>
              </a:solidFill>
              <a:ln w="1088" cap="flat">
                <a:noFill/>
                <a:prstDash val="solid"/>
                <a:miter/>
              </a:ln>
            </p:spPr>
            <p:txBody>
              <a:bodyPr rtlCol="0" anchor="ctr"/>
              <a:lstStyle/>
              <a:p>
                <a:endParaRPr lang="en-US"/>
              </a:p>
            </p:txBody>
          </p:sp>
          <p:sp>
            <p:nvSpPr>
              <p:cNvPr id="63" name="Freihandform 62">
                <a:extLst>
                  <a:ext uri="{FF2B5EF4-FFF2-40B4-BE49-F238E27FC236}">
                    <a16:creationId xmlns:a16="http://schemas.microsoft.com/office/drawing/2014/main" id="{D2527565-00D7-7264-A0A5-23846ADE9201}"/>
                  </a:ext>
                </a:extLst>
              </p:cNvPr>
              <p:cNvSpPr/>
              <p:nvPr/>
            </p:nvSpPr>
            <p:spPr>
              <a:xfrm>
                <a:off x="2043349" y="775821"/>
                <a:ext cx="194036" cy="51624"/>
              </a:xfrm>
              <a:custGeom>
                <a:avLst/>
                <a:gdLst>
                  <a:gd name="connsiteX0" fmla="*/ 5993 w 194036"/>
                  <a:gd name="connsiteY0" fmla="*/ 50585 h 51624"/>
                  <a:gd name="connsiteX1" fmla="*/ 93967 w 194036"/>
                  <a:gd name="connsiteY1" fmla="*/ 41787 h 51624"/>
                  <a:gd name="connsiteX2" fmla="*/ 111561 w 194036"/>
                  <a:gd name="connsiteY2" fmla="*/ 10997 h 51624"/>
                  <a:gd name="connsiteX3" fmla="*/ 111561 w 194036"/>
                  <a:gd name="connsiteY3" fmla="*/ 50585 h 51624"/>
                  <a:gd name="connsiteX4" fmla="*/ 194036 w 194036"/>
                  <a:gd name="connsiteY4" fmla="*/ 31532 h 51624"/>
                  <a:gd name="connsiteX5" fmla="*/ 194036 w 194036"/>
                  <a:gd name="connsiteY5" fmla="*/ 0 h 51624"/>
                  <a:gd name="connsiteX6" fmla="*/ 0 w 194036"/>
                  <a:gd name="connsiteY6" fmla="*/ 0 h 51624"/>
                  <a:gd name="connsiteX7" fmla="*/ 5993 w 194036"/>
                  <a:gd name="connsiteY7" fmla="*/ 50585 h 51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036" h="51624">
                    <a:moveTo>
                      <a:pt x="5993" y="50585"/>
                    </a:moveTo>
                    <a:cubicBezTo>
                      <a:pt x="5993" y="50585"/>
                      <a:pt x="62076" y="56083"/>
                      <a:pt x="93967" y="41787"/>
                    </a:cubicBezTo>
                    <a:cubicBezTo>
                      <a:pt x="98454" y="39776"/>
                      <a:pt x="111561" y="10997"/>
                      <a:pt x="111561" y="10997"/>
                    </a:cubicBezTo>
                    <a:lnTo>
                      <a:pt x="111561" y="50585"/>
                    </a:lnTo>
                    <a:cubicBezTo>
                      <a:pt x="111561" y="50585"/>
                      <a:pt x="152014" y="48492"/>
                      <a:pt x="194036" y="31532"/>
                    </a:cubicBezTo>
                    <a:lnTo>
                      <a:pt x="194036" y="0"/>
                    </a:lnTo>
                    <a:lnTo>
                      <a:pt x="0" y="0"/>
                    </a:lnTo>
                    <a:cubicBezTo>
                      <a:pt x="3995" y="20121"/>
                      <a:pt x="5993" y="50585"/>
                      <a:pt x="5993" y="50585"/>
                    </a:cubicBezTo>
                    <a:close/>
                  </a:path>
                </a:pathLst>
              </a:custGeom>
              <a:solidFill>
                <a:srgbClr val="9D6E48"/>
              </a:solidFill>
              <a:ln w="1088" cap="flat">
                <a:noFill/>
                <a:prstDash val="solid"/>
                <a:miter/>
              </a:ln>
            </p:spPr>
            <p:txBody>
              <a:bodyPr rtlCol="0" anchor="ctr"/>
              <a:lstStyle/>
              <a:p>
                <a:endParaRPr lang="en-US"/>
              </a:p>
            </p:txBody>
          </p:sp>
          <p:sp>
            <p:nvSpPr>
              <p:cNvPr id="64" name="Freihandform 63">
                <a:extLst>
                  <a:ext uri="{FF2B5EF4-FFF2-40B4-BE49-F238E27FC236}">
                    <a16:creationId xmlns:a16="http://schemas.microsoft.com/office/drawing/2014/main" id="{A04C5FD2-D9BA-5B13-5FC5-E4BAF51E7256}"/>
                  </a:ext>
                </a:extLst>
              </p:cNvPr>
              <p:cNvSpPr/>
              <p:nvPr/>
            </p:nvSpPr>
            <p:spPr>
              <a:xfrm>
                <a:off x="1991510" y="1025842"/>
                <a:ext cx="326802" cy="152456"/>
              </a:xfrm>
              <a:custGeom>
                <a:avLst/>
                <a:gdLst>
                  <a:gd name="connsiteX0" fmla="*/ 292106 w 326802"/>
                  <a:gd name="connsiteY0" fmla="*/ 10074 h 152456"/>
                  <a:gd name="connsiteX1" fmla="*/ 273157 w 326802"/>
                  <a:gd name="connsiteY1" fmla="*/ 599 h 152456"/>
                  <a:gd name="connsiteX2" fmla="*/ 265257 w 326802"/>
                  <a:gd name="connsiteY2" fmla="*/ 4296 h 152456"/>
                  <a:gd name="connsiteX3" fmla="*/ 163399 w 326802"/>
                  <a:gd name="connsiteY3" fmla="*/ 82082 h 152456"/>
                  <a:gd name="connsiteX4" fmla="*/ 61531 w 326802"/>
                  <a:gd name="connsiteY4" fmla="*/ 4262 h 152456"/>
                  <a:gd name="connsiteX5" fmla="*/ 53673 w 326802"/>
                  <a:gd name="connsiteY5" fmla="*/ 584 h 152456"/>
                  <a:gd name="connsiteX6" fmla="*/ 36393 w 326802"/>
                  <a:gd name="connsiteY6" fmla="*/ 9224 h 152456"/>
                  <a:gd name="connsiteX7" fmla="*/ 10766 w 326802"/>
                  <a:gd name="connsiteY7" fmla="*/ 43601 h 152456"/>
                  <a:gd name="connsiteX8" fmla="*/ 236 w 326802"/>
                  <a:gd name="connsiteY8" fmla="*/ 122576 h 152456"/>
                  <a:gd name="connsiteX9" fmla="*/ 26396 w 326802"/>
                  <a:gd name="connsiteY9" fmla="*/ 152456 h 152456"/>
                  <a:gd name="connsiteX10" fmla="*/ 300407 w 326802"/>
                  <a:gd name="connsiteY10" fmla="*/ 152456 h 152456"/>
                  <a:gd name="connsiteX11" fmla="*/ 326567 w 326802"/>
                  <a:gd name="connsiteY11" fmla="*/ 122576 h 152456"/>
                  <a:gd name="connsiteX12" fmla="*/ 316036 w 326802"/>
                  <a:gd name="connsiteY12" fmla="*/ 43601 h 152456"/>
                  <a:gd name="connsiteX13" fmla="*/ 292106 w 326802"/>
                  <a:gd name="connsiteY13" fmla="*/ 10074 h 152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6802" h="152456">
                    <a:moveTo>
                      <a:pt x="292106" y="10074"/>
                    </a:moveTo>
                    <a:lnTo>
                      <a:pt x="273157" y="599"/>
                    </a:lnTo>
                    <a:cubicBezTo>
                      <a:pt x="269946" y="-1007"/>
                      <a:pt x="266199" y="832"/>
                      <a:pt x="265257" y="4296"/>
                    </a:cubicBezTo>
                    <a:cubicBezTo>
                      <a:pt x="253062" y="49120"/>
                      <a:pt x="212086" y="82082"/>
                      <a:pt x="163399" y="82082"/>
                    </a:cubicBezTo>
                    <a:cubicBezTo>
                      <a:pt x="114700" y="82082"/>
                      <a:pt x="73716" y="49103"/>
                      <a:pt x="61531" y="4262"/>
                    </a:cubicBezTo>
                    <a:cubicBezTo>
                      <a:pt x="60594" y="816"/>
                      <a:pt x="56867" y="-1013"/>
                      <a:pt x="53673" y="584"/>
                    </a:cubicBezTo>
                    <a:lnTo>
                      <a:pt x="36393" y="9224"/>
                    </a:lnTo>
                    <a:cubicBezTo>
                      <a:pt x="21646" y="16597"/>
                      <a:pt x="12693" y="29151"/>
                      <a:pt x="10766" y="43601"/>
                    </a:cubicBezTo>
                    <a:lnTo>
                      <a:pt x="236" y="122576"/>
                    </a:lnTo>
                    <a:cubicBezTo>
                      <a:pt x="-1873" y="138398"/>
                      <a:pt x="10435" y="152456"/>
                      <a:pt x="26396" y="152456"/>
                    </a:cubicBezTo>
                    <a:lnTo>
                      <a:pt x="300407" y="152456"/>
                    </a:lnTo>
                    <a:cubicBezTo>
                      <a:pt x="316368" y="152456"/>
                      <a:pt x="328677" y="138398"/>
                      <a:pt x="326567" y="122576"/>
                    </a:cubicBezTo>
                    <a:lnTo>
                      <a:pt x="316036" y="43601"/>
                    </a:lnTo>
                    <a:cubicBezTo>
                      <a:pt x="314110" y="29152"/>
                      <a:pt x="305147" y="16594"/>
                      <a:pt x="292106" y="10074"/>
                    </a:cubicBezTo>
                    <a:close/>
                  </a:path>
                </a:pathLst>
              </a:custGeom>
              <a:solidFill>
                <a:srgbClr val="97CCD2"/>
              </a:solidFill>
              <a:ln w="1088" cap="flat">
                <a:noFill/>
                <a:prstDash val="solid"/>
                <a:miter/>
              </a:ln>
            </p:spPr>
            <p:txBody>
              <a:bodyPr rtlCol="0" anchor="ctr"/>
              <a:lstStyle/>
              <a:p>
                <a:endParaRPr lang="en-US"/>
              </a:p>
            </p:txBody>
          </p:sp>
          <p:sp>
            <p:nvSpPr>
              <p:cNvPr id="65" name="Freihandform 64">
                <a:extLst>
                  <a:ext uri="{FF2B5EF4-FFF2-40B4-BE49-F238E27FC236}">
                    <a16:creationId xmlns:a16="http://schemas.microsoft.com/office/drawing/2014/main" id="{F6F366DF-ECF8-2A81-7962-AA7C9E8C3EF8}"/>
                  </a:ext>
                </a:extLst>
              </p:cNvPr>
              <p:cNvSpPr/>
              <p:nvPr/>
            </p:nvSpPr>
            <p:spPr>
              <a:xfrm>
                <a:off x="1991508" y="1056373"/>
                <a:ext cx="66631" cy="121926"/>
              </a:xfrm>
              <a:custGeom>
                <a:avLst/>
                <a:gdLst>
                  <a:gd name="connsiteX0" fmla="*/ 14775 w 66631"/>
                  <a:gd name="connsiteY0" fmla="*/ 0 h 121926"/>
                  <a:gd name="connsiteX1" fmla="*/ 10766 w 66631"/>
                  <a:gd name="connsiteY1" fmla="*/ 13072 h 121926"/>
                  <a:gd name="connsiteX2" fmla="*/ 236 w 66631"/>
                  <a:gd name="connsiteY2" fmla="*/ 92047 h 121926"/>
                  <a:gd name="connsiteX3" fmla="*/ 26397 w 66631"/>
                  <a:gd name="connsiteY3" fmla="*/ 121927 h 121926"/>
                  <a:gd name="connsiteX4" fmla="*/ 66632 w 66631"/>
                  <a:gd name="connsiteY4" fmla="*/ 121927 h 121926"/>
                  <a:gd name="connsiteX5" fmla="*/ 66632 w 66631"/>
                  <a:gd name="connsiteY5" fmla="*/ 86737 h 121926"/>
                  <a:gd name="connsiteX6" fmla="*/ 56075 w 66631"/>
                  <a:gd name="connsiteY6" fmla="*/ 55067 h 121926"/>
                  <a:gd name="connsiteX7" fmla="*/ 14775 w 66631"/>
                  <a:gd name="connsiteY7" fmla="*/ 0 h 121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631" h="121926">
                    <a:moveTo>
                      <a:pt x="14775" y="0"/>
                    </a:moveTo>
                    <a:cubicBezTo>
                      <a:pt x="12781" y="4106"/>
                      <a:pt x="11380" y="8476"/>
                      <a:pt x="10766" y="13072"/>
                    </a:cubicBezTo>
                    <a:lnTo>
                      <a:pt x="236" y="92047"/>
                    </a:lnTo>
                    <a:cubicBezTo>
                      <a:pt x="-1873" y="107869"/>
                      <a:pt x="10435" y="121927"/>
                      <a:pt x="26397" y="121927"/>
                    </a:cubicBezTo>
                    <a:lnTo>
                      <a:pt x="66632" y="121927"/>
                    </a:lnTo>
                    <a:lnTo>
                      <a:pt x="66632" y="86737"/>
                    </a:lnTo>
                    <a:cubicBezTo>
                      <a:pt x="66632" y="75316"/>
                      <a:pt x="62927" y="64204"/>
                      <a:pt x="56075" y="55067"/>
                    </a:cubicBezTo>
                    <a:lnTo>
                      <a:pt x="14775" y="0"/>
                    </a:lnTo>
                    <a:close/>
                  </a:path>
                </a:pathLst>
              </a:custGeom>
              <a:solidFill>
                <a:srgbClr val="26ABB4"/>
              </a:solidFill>
              <a:ln w="1088" cap="flat">
                <a:noFill/>
                <a:prstDash val="solid"/>
                <a:miter/>
              </a:ln>
            </p:spPr>
            <p:txBody>
              <a:bodyPr rtlCol="0" anchor="ctr"/>
              <a:lstStyle/>
              <a:p>
                <a:endParaRPr lang="en-US"/>
              </a:p>
            </p:txBody>
          </p:sp>
          <p:sp>
            <p:nvSpPr>
              <p:cNvPr id="66" name="Freihandform 65">
                <a:extLst>
                  <a:ext uri="{FF2B5EF4-FFF2-40B4-BE49-F238E27FC236}">
                    <a16:creationId xmlns:a16="http://schemas.microsoft.com/office/drawing/2014/main" id="{E16D3A80-C6F9-163C-B5CF-A10C8B8E4D2B}"/>
                  </a:ext>
                </a:extLst>
              </p:cNvPr>
              <p:cNvSpPr/>
              <p:nvPr/>
            </p:nvSpPr>
            <p:spPr>
              <a:xfrm>
                <a:off x="2251681" y="1056373"/>
                <a:ext cx="66631" cy="121926"/>
              </a:xfrm>
              <a:custGeom>
                <a:avLst/>
                <a:gdLst>
                  <a:gd name="connsiteX0" fmla="*/ 51857 w 66631"/>
                  <a:gd name="connsiteY0" fmla="*/ 0 h 121926"/>
                  <a:gd name="connsiteX1" fmla="*/ 55865 w 66631"/>
                  <a:gd name="connsiteY1" fmla="*/ 13072 h 121926"/>
                  <a:gd name="connsiteX2" fmla="*/ 66396 w 66631"/>
                  <a:gd name="connsiteY2" fmla="*/ 92047 h 121926"/>
                  <a:gd name="connsiteX3" fmla="*/ 40235 w 66631"/>
                  <a:gd name="connsiteY3" fmla="*/ 121927 h 121926"/>
                  <a:gd name="connsiteX4" fmla="*/ 0 w 66631"/>
                  <a:gd name="connsiteY4" fmla="*/ 121927 h 121926"/>
                  <a:gd name="connsiteX5" fmla="*/ 0 w 66631"/>
                  <a:gd name="connsiteY5" fmla="*/ 86737 h 121926"/>
                  <a:gd name="connsiteX6" fmla="*/ 10557 w 66631"/>
                  <a:gd name="connsiteY6" fmla="*/ 55067 h 121926"/>
                  <a:gd name="connsiteX7" fmla="*/ 51857 w 66631"/>
                  <a:gd name="connsiteY7" fmla="*/ 0 h 121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631" h="121926">
                    <a:moveTo>
                      <a:pt x="51857" y="0"/>
                    </a:moveTo>
                    <a:cubicBezTo>
                      <a:pt x="53851" y="4106"/>
                      <a:pt x="55252" y="8476"/>
                      <a:pt x="55865" y="13072"/>
                    </a:cubicBezTo>
                    <a:lnTo>
                      <a:pt x="66396" y="92047"/>
                    </a:lnTo>
                    <a:cubicBezTo>
                      <a:pt x="68505" y="107869"/>
                      <a:pt x="56196" y="121927"/>
                      <a:pt x="40235" y="121927"/>
                    </a:cubicBezTo>
                    <a:lnTo>
                      <a:pt x="0" y="121927"/>
                    </a:lnTo>
                    <a:lnTo>
                      <a:pt x="0" y="86737"/>
                    </a:lnTo>
                    <a:cubicBezTo>
                      <a:pt x="0" y="75316"/>
                      <a:pt x="3704" y="64204"/>
                      <a:pt x="10557" y="55067"/>
                    </a:cubicBezTo>
                    <a:lnTo>
                      <a:pt x="51857" y="0"/>
                    </a:lnTo>
                    <a:close/>
                  </a:path>
                </a:pathLst>
              </a:custGeom>
              <a:solidFill>
                <a:srgbClr val="26ABB4"/>
              </a:solidFill>
              <a:ln w="1088" cap="flat">
                <a:noFill/>
                <a:prstDash val="solid"/>
                <a:miter/>
              </a:ln>
            </p:spPr>
            <p:txBody>
              <a:bodyPr rtlCol="0" anchor="ctr"/>
              <a:lstStyle/>
              <a:p>
                <a:endParaRPr lang="en-US"/>
              </a:p>
            </p:txBody>
          </p:sp>
          <p:sp>
            <p:nvSpPr>
              <p:cNvPr id="67" name="Freihandform 66">
                <a:extLst>
                  <a:ext uri="{FF2B5EF4-FFF2-40B4-BE49-F238E27FC236}">
                    <a16:creationId xmlns:a16="http://schemas.microsoft.com/office/drawing/2014/main" id="{21798A19-7548-1755-47FF-DB1D1BB0516B}"/>
                  </a:ext>
                </a:extLst>
              </p:cNvPr>
              <p:cNvSpPr/>
              <p:nvPr/>
            </p:nvSpPr>
            <p:spPr>
              <a:xfrm>
                <a:off x="2207695" y="760589"/>
                <a:ext cx="57182" cy="42887"/>
              </a:xfrm>
              <a:custGeom>
                <a:avLst/>
                <a:gdLst>
                  <a:gd name="connsiteX0" fmla="*/ 57183 w 57182"/>
                  <a:gd name="connsiteY0" fmla="*/ 21444 h 42887"/>
                  <a:gd name="connsiteX1" fmla="*/ 21444 w 57182"/>
                  <a:gd name="connsiteY1" fmla="*/ 42887 h 42887"/>
                  <a:gd name="connsiteX2" fmla="*/ 0 w 57182"/>
                  <a:gd name="connsiteY2" fmla="*/ 21444 h 42887"/>
                  <a:gd name="connsiteX3" fmla="*/ 21444 w 57182"/>
                  <a:gd name="connsiteY3" fmla="*/ 0 h 42887"/>
                  <a:gd name="connsiteX4" fmla="*/ 57183 w 57182"/>
                  <a:gd name="connsiteY4" fmla="*/ 21444 h 42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82" h="42887">
                    <a:moveTo>
                      <a:pt x="57183" y="21444"/>
                    </a:moveTo>
                    <a:cubicBezTo>
                      <a:pt x="57183" y="33287"/>
                      <a:pt x="33287" y="42887"/>
                      <a:pt x="21444" y="42887"/>
                    </a:cubicBezTo>
                    <a:cubicBezTo>
                      <a:pt x="9600" y="42887"/>
                      <a:pt x="0" y="33287"/>
                      <a:pt x="0" y="21444"/>
                    </a:cubicBezTo>
                    <a:cubicBezTo>
                      <a:pt x="0" y="9600"/>
                      <a:pt x="9600" y="0"/>
                      <a:pt x="21444" y="0"/>
                    </a:cubicBezTo>
                    <a:cubicBezTo>
                      <a:pt x="33287" y="0"/>
                      <a:pt x="57183" y="9601"/>
                      <a:pt x="57183" y="21444"/>
                    </a:cubicBezTo>
                    <a:close/>
                  </a:path>
                </a:pathLst>
              </a:custGeom>
              <a:solidFill>
                <a:srgbClr val="26ABB4"/>
              </a:solidFill>
              <a:ln w="1088" cap="flat">
                <a:noFill/>
                <a:prstDash val="solid"/>
                <a:miter/>
              </a:ln>
            </p:spPr>
            <p:txBody>
              <a:bodyPr rtlCol="0" anchor="ctr"/>
              <a:lstStyle/>
              <a:p>
                <a:endParaRPr lang="en-US"/>
              </a:p>
            </p:txBody>
          </p:sp>
          <p:sp>
            <p:nvSpPr>
              <p:cNvPr id="68" name="Freihandform 67">
                <a:extLst>
                  <a:ext uri="{FF2B5EF4-FFF2-40B4-BE49-F238E27FC236}">
                    <a16:creationId xmlns:a16="http://schemas.microsoft.com/office/drawing/2014/main" id="{493777E5-8308-FB9E-E0A6-3552682A6D1A}"/>
                  </a:ext>
                </a:extLst>
              </p:cNvPr>
              <p:cNvSpPr/>
              <p:nvPr/>
            </p:nvSpPr>
            <p:spPr>
              <a:xfrm>
                <a:off x="2264877" y="760589"/>
                <a:ext cx="57182" cy="42887"/>
              </a:xfrm>
              <a:custGeom>
                <a:avLst/>
                <a:gdLst>
                  <a:gd name="connsiteX0" fmla="*/ 0 w 57182"/>
                  <a:gd name="connsiteY0" fmla="*/ 21444 h 42887"/>
                  <a:gd name="connsiteX1" fmla="*/ 35739 w 57182"/>
                  <a:gd name="connsiteY1" fmla="*/ 0 h 42887"/>
                  <a:gd name="connsiteX2" fmla="*/ 57183 w 57182"/>
                  <a:gd name="connsiteY2" fmla="*/ 21444 h 42887"/>
                  <a:gd name="connsiteX3" fmla="*/ 35739 w 57182"/>
                  <a:gd name="connsiteY3" fmla="*/ 42887 h 42887"/>
                  <a:gd name="connsiteX4" fmla="*/ 0 w 57182"/>
                  <a:gd name="connsiteY4" fmla="*/ 21444 h 42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82" h="42887">
                    <a:moveTo>
                      <a:pt x="0" y="21444"/>
                    </a:moveTo>
                    <a:cubicBezTo>
                      <a:pt x="0" y="9600"/>
                      <a:pt x="23896" y="0"/>
                      <a:pt x="35739" y="0"/>
                    </a:cubicBezTo>
                    <a:cubicBezTo>
                      <a:pt x="47583" y="0"/>
                      <a:pt x="57183" y="9600"/>
                      <a:pt x="57183" y="21444"/>
                    </a:cubicBezTo>
                    <a:cubicBezTo>
                      <a:pt x="57183" y="33287"/>
                      <a:pt x="47583" y="42887"/>
                      <a:pt x="35739" y="42887"/>
                    </a:cubicBezTo>
                    <a:cubicBezTo>
                      <a:pt x="23896" y="42887"/>
                      <a:pt x="0" y="33287"/>
                      <a:pt x="0" y="21444"/>
                    </a:cubicBezTo>
                    <a:close/>
                  </a:path>
                </a:pathLst>
              </a:custGeom>
              <a:solidFill>
                <a:srgbClr val="26ABB4"/>
              </a:solidFill>
              <a:ln w="1088" cap="flat">
                <a:noFill/>
                <a:prstDash val="solid"/>
                <a:miter/>
              </a:ln>
            </p:spPr>
            <p:txBody>
              <a:bodyPr rtlCol="0" anchor="ctr"/>
              <a:lstStyle/>
              <a:p>
                <a:endParaRPr lang="en-US"/>
              </a:p>
            </p:txBody>
          </p:sp>
          <p:sp>
            <p:nvSpPr>
              <p:cNvPr id="69" name="Freihandform 68">
                <a:extLst>
                  <a:ext uri="{FF2B5EF4-FFF2-40B4-BE49-F238E27FC236}">
                    <a16:creationId xmlns:a16="http://schemas.microsoft.com/office/drawing/2014/main" id="{2C2A9F4D-5694-2E1C-3FEF-7EA95587EF03}"/>
                  </a:ext>
                </a:extLst>
              </p:cNvPr>
              <p:cNvSpPr/>
              <p:nvPr/>
            </p:nvSpPr>
            <p:spPr>
              <a:xfrm>
                <a:off x="2225560" y="780748"/>
                <a:ext cx="45782" cy="53683"/>
              </a:xfrm>
              <a:custGeom>
                <a:avLst/>
                <a:gdLst>
                  <a:gd name="connsiteX0" fmla="*/ 39317 w 45782"/>
                  <a:gd name="connsiteY0" fmla="*/ 1285 h 53683"/>
                  <a:gd name="connsiteX1" fmla="*/ 40018 w 45782"/>
                  <a:gd name="connsiteY1" fmla="*/ 42958 h 53683"/>
                  <a:gd name="connsiteX2" fmla="*/ 10725 w 45782"/>
                  <a:gd name="connsiteY2" fmla="*/ 50807 h 53683"/>
                  <a:gd name="connsiteX3" fmla="*/ 2876 w 45782"/>
                  <a:gd name="connsiteY3" fmla="*/ 21514 h 53683"/>
                  <a:gd name="connsiteX4" fmla="*/ 39317 w 45782"/>
                  <a:gd name="connsiteY4" fmla="*/ 1285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2" h="53683">
                    <a:moveTo>
                      <a:pt x="39317" y="1285"/>
                    </a:moveTo>
                    <a:cubicBezTo>
                      <a:pt x="49573" y="7207"/>
                      <a:pt x="45939" y="32701"/>
                      <a:pt x="40018" y="42958"/>
                    </a:cubicBezTo>
                    <a:cubicBezTo>
                      <a:pt x="34097" y="53214"/>
                      <a:pt x="20982" y="56728"/>
                      <a:pt x="10725" y="50807"/>
                    </a:cubicBezTo>
                    <a:cubicBezTo>
                      <a:pt x="469" y="44887"/>
                      <a:pt x="-3045" y="31771"/>
                      <a:pt x="2876" y="21514"/>
                    </a:cubicBezTo>
                    <a:cubicBezTo>
                      <a:pt x="8799" y="11258"/>
                      <a:pt x="29061" y="-4637"/>
                      <a:pt x="39317" y="1285"/>
                    </a:cubicBezTo>
                    <a:close/>
                  </a:path>
                </a:pathLst>
              </a:custGeom>
              <a:solidFill>
                <a:srgbClr val="D0E8EA"/>
              </a:solidFill>
              <a:ln w="1088" cap="flat">
                <a:noFill/>
                <a:prstDash val="solid"/>
                <a:miter/>
              </a:ln>
            </p:spPr>
            <p:txBody>
              <a:bodyPr rtlCol="0" anchor="ctr"/>
              <a:lstStyle/>
              <a:p>
                <a:endParaRPr lang="en-US"/>
              </a:p>
            </p:txBody>
          </p:sp>
          <p:sp>
            <p:nvSpPr>
              <p:cNvPr id="70" name="Freihandform 69">
                <a:extLst>
                  <a:ext uri="{FF2B5EF4-FFF2-40B4-BE49-F238E27FC236}">
                    <a16:creationId xmlns:a16="http://schemas.microsoft.com/office/drawing/2014/main" id="{3ABF8D6C-0593-E4D3-0E38-2403CC9C09FE}"/>
                  </a:ext>
                </a:extLst>
              </p:cNvPr>
              <p:cNvSpPr/>
              <p:nvPr/>
            </p:nvSpPr>
            <p:spPr>
              <a:xfrm>
                <a:off x="2258411" y="729635"/>
                <a:ext cx="45783" cy="53683"/>
              </a:xfrm>
              <a:custGeom>
                <a:avLst/>
                <a:gdLst>
                  <a:gd name="connsiteX0" fmla="*/ 6466 w 45783"/>
                  <a:gd name="connsiteY0" fmla="*/ 52398 h 53683"/>
                  <a:gd name="connsiteX1" fmla="*/ 5765 w 45783"/>
                  <a:gd name="connsiteY1" fmla="*/ 10725 h 53683"/>
                  <a:gd name="connsiteX2" fmla="*/ 35058 w 45783"/>
                  <a:gd name="connsiteY2" fmla="*/ 2876 h 53683"/>
                  <a:gd name="connsiteX3" fmla="*/ 42908 w 45783"/>
                  <a:gd name="connsiteY3" fmla="*/ 32169 h 53683"/>
                  <a:gd name="connsiteX4" fmla="*/ 6466 w 45783"/>
                  <a:gd name="connsiteY4" fmla="*/ 52398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3" h="53683">
                    <a:moveTo>
                      <a:pt x="6466" y="52398"/>
                    </a:moveTo>
                    <a:cubicBezTo>
                      <a:pt x="-3791" y="46477"/>
                      <a:pt x="-156" y="20982"/>
                      <a:pt x="5765" y="10725"/>
                    </a:cubicBezTo>
                    <a:cubicBezTo>
                      <a:pt x="11687" y="469"/>
                      <a:pt x="24802" y="-3045"/>
                      <a:pt x="35058" y="2876"/>
                    </a:cubicBezTo>
                    <a:cubicBezTo>
                      <a:pt x="45315" y="8797"/>
                      <a:pt x="48828" y="21912"/>
                      <a:pt x="42908" y="32169"/>
                    </a:cubicBezTo>
                    <a:cubicBezTo>
                      <a:pt x="36985" y="42426"/>
                      <a:pt x="16723" y="58320"/>
                      <a:pt x="6466" y="52398"/>
                    </a:cubicBezTo>
                    <a:close/>
                  </a:path>
                </a:pathLst>
              </a:custGeom>
              <a:solidFill>
                <a:srgbClr val="D0E8EA"/>
              </a:solidFill>
              <a:ln w="1088" cap="flat">
                <a:noFill/>
                <a:prstDash val="solid"/>
                <a:miter/>
              </a:ln>
            </p:spPr>
            <p:txBody>
              <a:bodyPr rtlCol="0" anchor="ctr"/>
              <a:lstStyle/>
              <a:p>
                <a:endParaRPr lang="en-US"/>
              </a:p>
            </p:txBody>
          </p:sp>
          <p:sp>
            <p:nvSpPr>
              <p:cNvPr id="71" name="Freihandform 70">
                <a:extLst>
                  <a:ext uri="{FF2B5EF4-FFF2-40B4-BE49-F238E27FC236}">
                    <a16:creationId xmlns:a16="http://schemas.microsoft.com/office/drawing/2014/main" id="{97332043-8E0A-0F65-6512-30DAB634B8DC}"/>
                  </a:ext>
                </a:extLst>
              </p:cNvPr>
              <p:cNvSpPr/>
              <p:nvPr/>
            </p:nvSpPr>
            <p:spPr>
              <a:xfrm>
                <a:off x="2258411" y="780748"/>
                <a:ext cx="45783" cy="53683"/>
              </a:xfrm>
              <a:custGeom>
                <a:avLst/>
                <a:gdLst>
                  <a:gd name="connsiteX0" fmla="*/ 6466 w 45783"/>
                  <a:gd name="connsiteY0" fmla="*/ 1285 h 53683"/>
                  <a:gd name="connsiteX1" fmla="*/ 5765 w 45783"/>
                  <a:gd name="connsiteY1" fmla="*/ 42958 h 53683"/>
                  <a:gd name="connsiteX2" fmla="*/ 35058 w 45783"/>
                  <a:gd name="connsiteY2" fmla="*/ 50807 h 53683"/>
                  <a:gd name="connsiteX3" fmla="*/ 42908 w 45783"/>
                  <a:gd name="connsiteY3" fmla="*/ 21514 h 53683"/>
                  <a:gd name="connsiteX4" fmla="*/ 6466 w 45783"/>
                  <a:gd name="connsiteY4" fmla="*/ 1285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3" h="53683">
                    <a:moveTo>
                      <a:pt x="6466" y="1285"/>
                    </a:moveTo>
                    <a:cubicBezTo>
                      <a:pt x="-3791" y="7207"/>
                      <a:pt x="-156" y="32701"/>
                      <a:pt x="5765" y="42958"/>
                    </a:cubicBezTo>
                    <a:cubicBezTo>
                      <a:pt x="11687" y="53214"/>
                      <a:pt x="24802" y="56728"/>
                      <a:pt x="35058" y="50807"/>
                    </a:cubicBezTo>
                    <a:cubicBezTo>
                      <a:pt x="45315" y="44887"/>
                      <a:pt x="48828" y="31771"/>
                      <a:pt x="42908" y="21514"/>
                    </a:cubicBezTo>
                    <a:cubicBezTo>
                      <a:pt x="36985" y="11258"/>
                      <a:pt x="16723" y="-4637"/>
                      <a:pt x="6466" y="1285"/>
                    </a:cubicBezTo>
                    <a:close/>
                  </a:path>
                </a:pathLst>
              </a:custGeom>
              <a:solidFill>
                <a:srgbClr val="97CCD2"/>
              </a:solidFill>
              <a:ln w="1088" cap="flat">
                <a:noFill/>
                <a:prstDash val="solid"/>
                <a:miter/>
              </a:ln>
            </p:spPr>
            <p:txBody>
              <a:bodyPr rtlCol="0" anchor="ctr"/>
              <a:lstStyle/>
              <a:p>
                <a:endParaRPr lang="en-US"/>
              </a:p>
            </p:txBody>
          </p:sp>
          <p:sp>
            <p:nvSpPr>
              <p:cNvPr id="72" name="Freihandform 71">
                <a:extLst>
                  <a:ext uri="{FF2B5EF4-FFF2-40B4-BE49-F238E27FC236}">
                    <a16:creationId xmlns:a16="http://schemas.microsoft.com/office/drawing/2014/main" id="{B560EB85-4E25-99BE-CB2C-F15A56C2B6AD}"/>
                  </a:ext>
                </a:extLst>
              </p:cNvPr>
              <p:cNvSpPr/>
              <p:nvPr/>
            </p:nvSpPr>
            <p:spPr>
              <a:xfrm>
                <a:off x="2225560" y="729635"/>
                <a:ext cx="45782" cy="53683"/>
              </a:xfrm>
              <a:custGeom>
                <a:avLst/>
                <a:gdLst>
                  <a:gd name="connsiteX0" fmla="*/ 39317 w 45782"/>
                  <a:gd name="connsiteY0" fmla="*/ 52398 h 53683"/>
                  <a:gd name="connsiteX1" fmla="*/ 40018 w 45782"/>
                  <a:gd name="connsiteY1" fmla="*/ 10725 h 53683"/>
                  <a:gd name="connsiteX2" fmla="*/ 10725 w 45782"/>
                  <a:gd name="connsiteY2" fmla="*/ 2876 h 53683"/>
                  <a:gd name="connsiteX3" fmla="*/ 2876 w 45782"/>
                  <a:gd name="connsiteY3" fmla="*/ 32169 h 53683"/>
                  <a:gd name="connsiteX4" fmla="*/ 39317 w 45782"/>
                  <a:gd name="connsiteY4" fmla="*/ 52398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2" h="53683">
                    <a:moveTo>
                      <a:pt x="39317" y="52398"/>
                    </a:moveTo>
                    <a:cubicBezTo>
                      <a:pt x="49573" y="46477"/>
                      <a:pt x="45939" y="20982"/>
                      <a:pt x="40018" y="10725"/>
                    </a:cubicBezTo>
                    <a:cubicBezTo>
                      <a:pt x="34097" y="469"/>
                      <a:pt x="20982" y="-3045"/>
                      <a:pt x="10725" y="2876"/>
                    </a:cubicBezTo>
                    <a:cubicBezTo>
                      <a:pt x="469" y="8797"/>
                      <a:pt x="-3045" y="21912"/>
                      <a:pt x="2876" y="32169"/>
                    </a:cubicBezTo>
                    <a:cubicBezTo>
                      <a:pt x="8799" y="42426"/>
                      <a:pt x="29061" y="58320"/>
                      <a:pt x="39317" y="52398"/>
                    </a:cubicBezTo>
                    <a:close/>
                  </a:path>
                </a:pathLst>
              </a:custGeom>
              <a:solidFill>
                <a:srgbClr val="97CCD2"/>
              </a:solidFill>
              <a:ln w="1088" cap="flat">
                <a:noFill/>
                <a:prstDash val="solid"/>
                <a:miter/>
              </a:ln>
            </p:spPr>
            <p:txBody>
              <a:bodyPr rtlCol="0" anchor="ctr"/>
              <a:lstStyle/>
              <a:p>
                <a:endParaRPr lang="en-US"/>
              </a:p>
            </p:txBody>
          </p:sp>
          <p:sp>
            <p:nvSpPr>
              <p:cNvPr id="73" name="Freihandform 72">
                <a:extLst>
                  <a:ext uri="{FF2B5EF4-FFF2-40B4-BE49-F238E27FC236}">
                    <a16:creationId xmlns:a16="http://schemas.microsoft.com/office/drawing/2014/main" id="{A9C803C0-44D2-2479-69CC-2B61F79DFCB7}"/>
                  </a:ext>
                </a:extLst>
              </p:cNvPr>
              <p:cNvSpPr/>
              <p:nvPr/>
            </p:nvSpPr>
            <p:spPr>
              <a:xfrm>
                <a:off x="2250582" y="767737"/>
                <a:ext cx="28591" cy="28591"/>
              </a:xfrm>
              <a:custGeom>
                <a:avLst/>
                <a:gdLst>
                  <a:gd name="connsiteX0" fmla="*/ 28591 w 28591"/>
                  <a:gd name="connsiteY0" fmla="*/ 14296 h 28591"/>
                  <a:gd name="connsiteX1" fmla="*/ 14296 w 28591"/>
                  <a:gd name="connsiteY1" fmla="*/ 28591 h 28591"/>
                  <a:gd name="connsiteX2" fmla="*/ 0 w 28591"/>
                  <a:gd name="connsiteY2" fmla="*/ 14296 h 28591"/>
                  <a:gd name="connsiteX3" fmla="*/ 14296 w 28591"/>
                  <a:gd name="connsiteY3" fmla="*/ 0 h 28591"/>
                  <a:gd name="connsiteX4" fmla="*/ 28591 w 28591"/>
                  <a:gd name="connsiteY4" fmla="*/ 14296 h 28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91" h="28591">
                    <a:moveTo>
                      <a:pt x="28591" y="14296"/>
                    </a:moveTo>
                    <a:cubicBezTo>
                      <a:pt x="28591" y="22191"/>
                      <a:pt x="22191" y="28591"/>
                      <a:pt x="14296" y="28591"/>
                    </a:cubicBezTo>
                    <a:cubicBezTo>
                      <a:pt x="6400" y="28591"/>
                      <a:pt x="0" y="22191"/>
                      <a:pt x="0" y="14296"/>
                    </a:cubicBezTo>
                    <a:cubicBezTo>
                      <a:pt x="0" y="6400"/>
                      <a:pt x="6400" y="0"/>
                      <a:pt x="14296" y="0"/>
                    </a:cubicBezTo>
                    <a:cubicBezTo>
                      <a:pt x="22191" y="0"/>
                      <a:pt x="28591" y="6400"/>
                      <a:pt x="28591" y="14296"/>
                    </a:cubicBezTo>
                    <a:close/>
                  </a:path>
                </a:pathLst>
              </a:custGeom>
              <a:solidFill>
                <a:srgbClr val="FFFFFF"/>
              </a:solidFill>
              <a:ln w="1088" cap="flat">
                <a:noFill/>
                <a:prstDash val="solid"/>
                <a:miter/>
              </a:ln>
            </p:spPr>
            <p:txBody>
              <a:bodyPr rtlCol="0" anchor="ctr"/>
              <a:lstStyle/>
              <a:p>
                <a:endParaRPr lang="en-US"/>
              </a:p>
            </p:txBody>
          </p:sp>
          <p:sp>
            <p:nvSpPr>
              <p:cNvPr id="74" name="Freihandform 73">
                <a:extLst>
                  <a:ext uri="{FF2B5EF4-FFF2-40B4-BE49-F238E27FC236}">
                    <a16:creationId xmlns:a16="http://schemas.microsoft.com/office/drawing/2014/main" id="{CCE02B6D-9BC1-B1CC-8A9A-2DC47396A135}"/>
                  </a:ext>
                </a:extLst>
              </p:cNvPr>
              <p:cNvSpPr/>
              <p:nvPr/>
            </p:nvSpPr>
            <p:spPr>
              <a:xfrm>
                <a:off x="2043345" y="775821"/>
                <a:ext cx="63160" cy="51614"/>
              </a:xfrm>
              <a:custGeom>
                <a:avLst/>
                <a:gdLst>
                  <a:gd name="connsiteX0" fmla="*/ 0 w 63160"/>
                  <a:gd name="connsiteY0" fmla="*/ 0 h 51614"/>
                  <a:gd name="connsiteX1" fmla="*/ 5999 w 63160"/>
                  <a:gd name="connsiteY1" fmla="*/ 50585 h 51614"/>
                  <a:gd name="connsiteX2" fmla="*/ 57683 w 63160"/>
                  <a:gd name="connsiteY2" fmla="*/ 50337 h 51614"/>
                  <a:gd name="connsiteX3" fmla="*/ 57683 w 63160"/>
                  <a:gd name="connsiteY3" fmla="*/ 49485 h 51614"/>
                  <a:gd name="connsiteX4" fmla="*/ 63161 w 63160"/>
                  <a:gd name="connsiteY4" fmla="*/ 0 h 51614"/>
                  <a:gd name="connsiteX5" fmla="*/ 0 w 63160"/>
                  <a:gd name="connsiteY5" fmla="*/ 0 h 51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160" h="51614">
                    <a:moveTo>
                      <a:pt x="0" y="0"/>
                    </a:moveTo>
                    <a:cubicBezTo>
                      <a:pt x="3997" y="20121"/>
                      <a:pt x="5999" y="50585"/>
                      <a:pt x="5999" y="50585"/>
                    </a:cubicBezTo>
                    <a:cubicBezTo>
                      <a:pt x="5999" y="50585"/>
                      <a:pt x="31369" y="53058"/>
                      <a:pt x="57683" y="50337"/>
                    </a:cubicBezTo>
                    <a:cubicBezTo>
                      <a:pt x="57683" y="50056"/>
                      <a:pt x="57683" y="49760"/>
                      <a:pt x="57683" y="49485"/>
                    </a:cubicBezTo>
                    <a:cubicBezTo>
                      <a:pt x="57683" y="32566"/>
                      <a:pt x="59553" y="15972"/>
                      <a:pt x="63161" y="0"/>
                    </a:cubicBezTo>
                    <a:lnTo>
                      <a:pt x="0" y="0"/>
                    </a:lnTo>
                    <a:close/>
                  </a:path>
                </a:pathLst>
              </a:custGeom>
              <a:solidFill>
                <a:srgbClr val="8D5F3D"/>
              </a:solidFill>
              <a:ln w="1088" cap="flat">
                <a:noFill/>
                <a:prstDash val="solid"/>
                <a:miter/>
              </a:ln>
            </p:spPr>
            <p:txBody>
              <a:bodyPr rtlCol="0" anchor="ctr"/>
              <a:lstStyle/>
              <a:p>
                <a:endParaRPr lang="en-US"/>
              </a:p>
            </p:txBody>
          </p:sp>
        </p:grpSp>
        <p:pic>
          <p:nvPicPr>
            <p:cNvPr id="39" name="Grafik 38">
              <a:extLst>
                <a:ext uri="{FF2B5EF4-FFF2-40B4-BE49-F238E27FC236}">
                  <a16:creationId xmlns:a16="http://schemas.microsoft.com/office/drawing/2014/main" id="{A4C728FC-A7FE-2CA0-5E72-29FAEF96727E}"/>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xmlns="" r:embed="rId18"/>
                </a:ext>
              </a:extLst>
            </a:blip>
            <a:stretch>
              <a:fillRect/>
            </a:stretch>
          </p:blipFill>
          <p:spPr>
            <a:xfrm>
              <a:off x="1263083" y="595494"/>
              <a:ext cx="371821" cy="371821"/>
            </a:xfrm>
            <a:prstGeom prst="rect">
              <a:avLst/>
            </a:prstGeom>
          </p:spPr>
        </p:pic>
        <p:grpSp>
          <p:nvGrpSpPr>
            <p:cNvPr id="40" name="Grafik 279">
              <a:extLst>
                <a:ext uri="{FF2B5EF4-FFF2-40B4-BE49-F238E27FC236}">
                  <a16:creationId xmlns:a16="http://schemas.microsoft.com/office/drawing/2014/main" id="{27E1D7EE-E16B-DE96-9C03-1F8D5817B440}"/>
                </a:ext>
              </a:extLst>
            </p:cNvPr>
            <p:cNvGrpSpPr/>
            <p:nvPr/>
          </p:nvGrpSpPr>
          <p:grpSpPr>
            <a:xfrm>
              <a:off x="1161758" y="696777"/>
              <a:ext cx="324833" cy="446946"/>
              <a:chOff x="4573027" y="1333500"/>
              <a:chExt cx="3045955" cy="4191009"/>
            </a:xfrm>
          </p:grpSpPr>
          <p:sp>
            <p:nvSpPr>
              <p:cNvPr id="41" name="Freihandform 40">
                <a:extLst>
                  <a:ext uri="{FF2B5EF4-FFF2-40B4-BE49-F238E27FC236}">
                    <a16:creationId xmlns:a16="http://schemas.microsoft.com/office/drawing/2014/main" id="{812CB4C2-6CF9-AA2F-1432-473625C67812}"/>
                  </a:ext>
                </a:extLst>
              </p:cNvPr>
              <p:cNvSpPr/>
              <p:nvPr/>
            </p:nvSpPr>
            <p:spPr>
              <a:xfrm>
                <a:off x="4573027" y="1333500"/>
                <a:ext cx="3045947" cy="4191000"/>
              </a:xfrm>
              <a:custGeom>
                <a:avLst/>
                <a:gdLst>
                  <a:gd name="connsiteX0" fmla="*/ 3045668 w 3045947"/>
                  <a:gd name="connsiteY0" fmla="*/ 3799313 h 4191000"/>
                  <a:gd name="connsiteX1" fmla="*/ 3038753 w 3045947"/>
                  <a:gd name="connsiteY1" fmla="*/ 3737058 h 4191000"/>
                  <a:gd name="connsiteX2" fmla="*/ 2989214 w 3045947"/>
                  <a:gd name="connsiteY2" fmla="*/ 3697415 h 4191000"/>
                  <a:gd name="connsiteX3" fmla="*/ 2985337 w 3045947"/>
                  <a:gd name="connsiteY3" fmla="*/ 3697843 h 4191000"/>
                  <a:gd name="connsiteX4" fmla="*/ 2918405 w 3045947"/>
                  <a:gd name="connsiteY4" fmla="*/ 3162405 h 4191000"/>
                  <a:gd name="connsiteX5" fmla="*/ 2712341 w 3045947"/>
                  <a:gd name="connsiteY5" fmla="*/ 2911050 h 4191000"/>
                  <a:gd name="connsiteX6" fmla="*/ 2340418 w 3045947"/>
                  <a:gd name="connsiteY6" fmla="*/ 2787072 h 4191000"/>
                  <a:gd name="connsiteX7" fmla="*/ 2193933 w 3045947"/>
                  <a:gd name="connsiteY7" fmla="*/ 2814447 h 4191000"/>
                  <a:gd name="connsiteX8" fmla="*/ 2084377 w 3045947"/>
                  <a:gd name="connsiteY8" fmla="*/ 2777928 h 4191000"/>
                  <a:gd name="connsiteX9" fmla="*/ 1980173 w 3045947"/>
                  <a:gd name="connsiteY9" fmla="*/ 2633348 h 4191000"/>
                  <a:gd name="connsiteX10" fmla="*/ 1980173 w 3045947"/>
                  <a:gd name="connsiteY10" fmla="*/ 2387584 h 4191000"/>
                  <a:gd name="connsiteX11" fmla="*/ 2308414 w 3045947"/>
                  <a:gd name="connsiteY11" fmla="*/ 2250815 h 4191000"/>
                  <a:gd name="connsiteX12" fmla="*/ 2589773 w 3045947"/>
                  <a:gd name="connsiteY12" fmla="*/ 1828800 h 4191000"/>
                  <a:gd name="connsiteX13" fmla="*/ 2589773 w 3045947"/>
                  <a:gd name="connsiteY13" fmla="*/ 1752600 h 4191000"/>
                  <a:gd name="connsiteX14" fmla="*/ 2818373 w 3045947"/>
                  <a:gd name="connsiteY14" fmla="*/ 1524000 h 4191000"/>
                  <a:gd name="connsiteX15" fmla="*/ 2669412 w 3045947"/>
                  <a:gd name="connsiteY15" fmla="*/ 1309688 h 4191000"/>
                  <a:gd name="connsiteX16" fmla="*/ 2706426 w 3045947"/>
                  <a:gd name="connsiteY16" fmla="*/ 643423 h 4191000"/>
                  <a:gd name="connsiteX17" fmla="*/ 2097769 w 3045947"/>
                  <a:gd name="connsiteY17" fmla="*/ 0 h 4191000"/>
                  <a:gd name="connsiteX18" fmla="*/ 948187 w 3045947"/>
                  <a:gd name="connsiteY18" fmla="*/ 0 h 4191000"/>
                  <a:gd name="connsiteX19" fmla="*/ 339520 w 3045947"/>
                  <a:gd name="connsiteY19" fmla="*/ 643414 h 4191000"/>
                  <a:gd name="connsiteX20" fmla="*/ 376534 w 3045947"/>
                  <a:gd name="connsiteY20" fmla="*/ 1309678 h 4191000"/>
                  <a:gd name="connsiteX21" fmla="*/ 227573 w 3045947"/>
                  <a:gd name="connsiteY21" fmla="*/ 1524000 h 4191000"/>
                  <a:gd name="connsiteX22" fmla="*/ 456173 w 3045947"/>
                  <a:gd name="connsiteY22" fmla="*/ 1752600 h 4191000"/>
                  <a:gd name="connsiteX23" fmla="*/ 456173 w 3045947"/>
                  <a:gd name="connsiteY23" fmla="*/ 1828800 h 4191000"/>
                  <a:gd name="connsiteX24" fmla="*/ 737522 w 3045947"/>
                  <a:gd name="connsiteY24" fmla="*/ 2250834 h 4191000"/>
                  <a:gd name="connsiteX25" fmla="*/ 1065773 w 3045947"/>
                  <a:gd name="connsiteY25" fmla="*/ 2387603 h 4191000"/>
                  <a:gd name="connsiteX26" fmla="*/ 1065773 w 3045947"/>
                  <a:gd name="connsiteY26" fmla="*/ 2633358 h 4191000"/>
                  <a:gd name="connsiteX27" fmla="*/ 961569 w 3045947"/>
                  <a:gd name="connsiteY27" fmla="*/ 2777938 h 4191000"/>
                  <a:gd name="connsiteX28" fmla="*/ 852013 w 3045947"/>
                  <a:gd name="connsiteY28" fmla="*/ 2814457 h 4191000"/>
                  <a:gd name="connsiteX29" fmla="*/ 705528 w 3045947"/>
                  <a:gd name="connsiteY29" fmla="*/ 2787082 h 4191000"/>
                  <a:gd name="connsiteX30" fmla="*/ 333605 w 3045947"/>
                  <a:gd name="connsiteY30" fmla="*/ 2911059 h 4191000"/>
                  <a:gd name="connsiteX31" fmla="*/ 127541 w 3045947"/>
                  <a:gd name="connsiteY31" fmla="*/ 3162414 h 4191000"/>
                  <a:gd name="connsiteX32" fmla="*/ 60609 w 3045947"/>
                  <a:gd name="connsiteY32" fmla="*/ 3697853 h 4191000"/>
                  <a:gd name="connsiteX33" fmla="*/ 56733 w 3045947"/>
                  <a:gd name="connsiteY33" fmla="*/ 3697424 h 4191000"/>
                  <a:gd name="connsiteX34" fmla="*/ 7193 w 3045947"/>
                  <a:gd name="connsiteY34" fmla="*/ 3737067 h 4191000"/>
                  <a:gd name="connsiteX35" fmla="*/ 278 w 3045947"/>
                  <a:gd name="connsiteY35" fmla="*/ 3799323 h 4191000"/>
                  <a:gd name="connsiteX36" fmla="*/ 39911 w 3045947"/>
                  <a:gd name="connsiteY36" fmla="*/ 3848862 h 4191000"/>
                  <a:gd name="connsiteX37" fmla="*/ 151373 w 3045947"/>
                  <a:gd name="connsiteY37" fmla="*/ 3861245 h 4191000"/>
                  <a:gd name="connsiteX38" fmla="*/ 151373 w 3045947"/>
                  <a:gd name="connsiteY38" fmla="*/ 4038600 h 4191000"/>
                  <a:gd name="connsiteX39" fmla="*/ 303773 w 3045947"/>
                  <a:gd name="connsiteY39" fmla="*/ 4191000 h 4191000"/>
                  <a:gd name="connsiteX40" fmla="*/ 2742173 w 3045947"/>
                  <a:gd name="connsiteY40" fmla="*/ 4191000 h 4191000"/>
                  <a:gd name="connsiteX41" fmla="*/ 2894573 w 3045947"/>
                  <a:gd name="connsiteY41" fmla="*/ 4038600 h 4191000"/>
                  <a:gd name="connsiteX42" fmla="*/ 2894573 w 3045947"/>
                  <a:gd name="connsiteY42" fmla="*/ 3861235 h 4191000"/>
                  <a:gd name="connsiteX43" fmla="*/ 3006035 w 3045947"/>
                  <a:gd name="connsiteY43" fmla="*/ 3848853 h 4191000"/>
                  <a:gd name="connsiteX44" fmla="*/ 3045668 w 3045947"/>
                  <a:gd name="connsiteY44" fmla="*/ 3799313 h 41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045947" h="4191000">
                    <a:moveTo>
                      <a:pt x="3045668" y="3799313"/>
                    </a:moveTo>
                    <a:lnTo>
                      <a:pt x="3038753" y="3737058"/>
                    </a:lnTo>
                    <a:cubicBezTo>
                      <a:pt x="3036019" y="3712435"/>
                      <a:pt x="3013836" y="3694681"/>
                      <a:pt x="2989214" y="3697415"/>
                    </a:cubicBezTo>
                    <a:lnTo>
                      <a:pt x="2985337" y="3697843"/>
                    </a:lnTo>
                    <a:lnTo>
                      <a:pt x="2918405" y="3162405"/>
                    </a:lnTo>
                    <a:cubicBezTo>
                      <a:pt x="2903841" y="3045933"/>
                      <a:pt x="2823697" y="2948169"/>
                      <a:pt x="2712341" y="2911050"/>
                    </a:cubicBezTo>
                    <a:lnTo>
                      <a:pt x="2340418" y="2787072"/>
                    </a:lnTo>
                    <a:cubicBezTo>
                      <a:pt x="2289345" y="2770042"/>
                      <a:pt x="2233319" y="2780881"/>
                      <a:pt x="2193933" y="2814447"/>
                    </a:cubicBezTo>
                    <a:lnTo>
                      <a:pt x="2084377" y="2777928"/>
                    </a:lnTo>
                    <a:cubicBezTo>
                      <a:pt x="2022140" y="2757183"/>
                      <a:pt x="1980173" y="2698947"/>
                      <a:pt x="1980173" y="2633348"/>
                    </a:cubicBezTo>
                    <a:lnTo>
                      <a:pt x="1980173" y="2387584"/>
                    </a:lnTo>
                    <a:lnTo>
                      <a:pt x="2308414" y="2250815"/>
                    </a:lnTo>
                    <a:cubicBezTo>
                      <a:pt x="2478797" y="2179844"/>
                      <a:pt x="2589773" y="2013376"/>
                      <a:pt x="2589773" y="1828800"/>
                    </a:cubicBezTo>
                    <a:lnTo>
                      <a:pt x="2589773" y="1752600"/>
                    </a:lnTo>
                    <a:cubicBezTo>
                      <a:pt x="2716027" y="1752600"/>
                      <a:pt x="2818373" y="1650254"/>
                      <a:pt x="2818373" y="1524000"/>
                    </a:cubicBezTo>
                    <a:cubicBezTo>
                      <a:pt x="2818373" y="1425769"/>
                      <a:pt x="2756394" y="1342025"/>
                      <a:pt x="2669412" y="1309688"/>
                    </a:cubicBezTo>
                    <a:lnTo>
                      <a:pt x="2706426" y="643423"/>
                    </a:lnTo>
                    <a:cubicBezTo>
                      <a:pt x="2725847" y="293989"/>
                      <a:pt x="2447746" y="0"/>
                      <a:pt x="2097769" y="0"/>
                    </a:cubicBezTo>
                    <a:lnTo>
                      <a:pt x="948187" y="0"/>
                    </a:lnTo>
                    <a:cubicBezTo>
                      <a:pt x="598229" y="0"/>
                      <a:pt x="320108" y="293989"/>
                      <a:pt x="339520" y="643414"/>
                    </a:cubicBezTo>
                    <a:lnTo>
                      <a:pt x="376534" y="1309678"/>
                    </a:lnTo>
                    <a:cubicBezTo>
                      <a:pt x="289552" y="1342025"/>
                      <a:pt x="227573" y="1425769"/>
                      <a:pt x="227573" y="1524000"/>
                    </a:cubicBezTo>
                    <a:cubicBezTo>
                      <a:pt x="227573" y="1650254"/>
                      <a:pt x="329919" y="1752600"/>
                      <a:pt x="456173" y="1752600"/>
                    </a:cubicBezTo>
                    <a:lnTo>
                      <a:pt x="456173" y="1828800"/>
                    </a:lnTo>
                    <a:cubicBezTo>
                      <a:pt x="456173" y="2013366"/>
                      <a:pt x="567149" y="2179835"/>
                      <a:pt x="737522" y="2250834"/>
                    </a:cubicBezTo>
                    <a:lnTo>
                      <a:pt x="1065773" y="2387603"/>
                    </a:lnTo>
                    <a:lnTo>
                      <a:pt x="1065773" y="2633358"/>
                    </a:lnTo>
                    <a:cubicBezTo>
                      <a:pt x="1065773" y="2698957"/>
                      <a:pt x="1023796" y="2757192"/>
                      <a:pt x="961569" y="2777938"/>
                    </a:cubicBezTo>
                    <a:lnTo>
                      <a:pt x="852013" y="2814457"/>
                    </a:lnTo>
                    <a:cubicBezTo>
                      <a:pt x="812627" y="2780891"/>
                      <a:pt x="756601" y="2770051"/>
                      <a:pt x="705528" y="2787082"/>
                    </a:cubicBezTo>
                    <a:lnTo>
                      <a:pt x="333605" y="2911059"/>
                    </a:lnTo>
                    <a:cubicBezTo>
                      <a:pt x="222248" y="2948178"/>
                      <a:pt x="142105" y="3045943"/>
                      <a:pt x="127541" y="3162414"/>
                    </a:cubicBezTo>
                    <a:lnTo>
                      <a:pt x="60609" y="3697853"/>
                    </a:lnTo>
                    <a:lnTo>
                      <a:pt x="56733" y="3697424"/>
                    </a:lnTo>
                    <a:cubicBezTo>
                      <a:pt x="32101" y="3694691"/>
                      <a:pt x="9927" y="3712435"/>
                      <a:pt x="7193" y="3737067"/>
                    </a:cubicBezTo>
                    <a:lnTo>
                      <a:pt x="278" y="3799323"/>
                    </a:lnTo>
                    <a:cubicBezTo>
                      <a:pt x="-2456" y="3823945"/>
                      <a:pt x="15289" y="3846128"/>
                      <a:pt x="39911" y="3848862"/>
                    </a:cubicBezTo>
                    <a:lnTo>
                      <a:pt x="151373" y="3861245"/>
                    </a:lnTo>
                    <a:lnTo>
                      <a:pt x="151373" y="4038600"/>
                    </a:lnTo>
                    <a:cubicBezTo>
                      <a:pt x="151373" y="4122763"/>
                      <a:pt x="219601" y="4191000"/>
                      <a:pt x="303773" y="4191000"/>
                    </a:cubicBezTo>
                    <a:lnTo>
                      <a:pt x="2742173" y="4191000"/>
                    </a:lnTo>
                    <a:cubicBezTo>
                      <a:pt x="2826346" y="4191000"/>
                      <a:pt x="2894573" y="4122763"/>
                      <a:pt x="2894573" y="4038600"/>
                    </a:cubicBezTo>
                    <a:lnTo>
                      <a:pt x="2894573" y="3861235"/>
                    </a:lnTo>
                    <a:lnTo>
                      <a:pt x="3006035" y="3848853"/>
                    </a:lnTo>
                    <a:cubicBezTo>
                      <a:pt x="3030657" y="3846119"/>
                      <a:pt x="3048411" y="3823935"/>
                      <a:pt x="3045668" y="3799313"/>
                    </a:cubicBezTo>
                    <a:close/>
                  </a:path>
                </a:pathLst>
              </a:custGeom>
              <a:solidFill>
                <a:srgbClr val="A2795C"/>
              </a:solidFill>
              <a:ln w="9525" cap="flat">
                <a:noFill/>
                <a:prstDash val="solid"/>
                <a:miter/>
              </a:ln>
            </p:spPr>
            <p:txBody>
              <a:bodyPr rtlCol="0" anchor="ctr"/>
              <a:lstStyle/>
              <a:p>
                <a:endParaRPr lang="en-US"/>
              </a:p>
            </p:txBody>
          </p:sp>
          <p:sp>
            <p:nvSpPr>
              <p:cNvPr id="42" name="Freihandform 41">
                <a:extLst>
                  <a:ext uri="{FF2B5EF4-FFF2-40B4-BE49-F238E27FC236}">
                    <a16:creationId xmlns:a16="http://schemas.microsoft.com/office/drawing/2014/main" id="{138F29C7-1D52-AD98-C4B6-8652011B4192}"/>
                  </a:ext>
                </a:extLst>
              </p:cNvPr>
              <p:cNvSpPr/>
              <p:nvPr/>
            </p:nvSpPr>
            <p:spPr>
              <a:xfrm>
                <a:off x="4911589" y="1333500"/>
                <a:ext cx="2368822" cy="1371600"/>
              </a:xfrm>
              <a:custGeom>
                <a:avLst/>
                <a:gdLst>
                  <a:gd name="connsiteX0" fmla="*/ 958 w 2368822"/>
                  <a:gd name="connsiteY0" fmla="*/ 643414 h 1371600"/>
                  <a:gd name="connsiteX1" fmla="*/ 41411 w 2368822"/>
                  <a:gd name="connsiteY1" fmla="*/ 1371600 h 1371600"/>
                  <a:gd name="connsiteX2" fmla="*/ 2327411 w 2368822"/>
                  <a:gd name="connsiteY2" fmla="*/ 1371600 h 1371600"/>
                  <a:gd name="connsiteX3" fmla="*/ 2367863 w 2368822"/>
                  <a:gd name="connsiteY3" fmla="*/ 643414 h 1371600"/>
                  <a:gd name="connsiteX4" fmla="*/ 1759206 w 2368822"/>
                  <a:gd name="connsiteY4" fmla="*/ 0 h 1371600"/>
                  <a:gd name="connsiteX5" fmla="*/ 609624 w 2368822"/>
                  <a:gd name="connsiteY5" fmla="*/ 0 h 1371600"/>
                  <a:gd name="connsiteX6" fmla="*/ 958 w 2368822"/>
                  <a:gd name="connsiteY6" fmla="*/ 643414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68822" h="1371600">
                    <a:moveTo>
                      <a:pt x="958" y="643414"/>
                    </a:moveTo>
                    <a:lnTo>
                      <a:pt x="41411" y="1371600"/>
                    </a:lnTo>
                    <a:lnTo>
                      <a:pt x="2327411" y="1371600"/>
                    </a:lnTo>
                    <a:lnTo>
                      <a:pt x="2367863" y="643414"/>
                    </a:lnTo>
                    <a:cubicBezTo>
                      <a:pt x="2387285" y="293989"/>
                      <a:pt x="2109183" y="0"/>
                      <a:pt x="1759206" y="0"/>
                    </a:cubicBezTo>
                    <a:lnTo>
                      <a:pt x="609624" y="0"/>
                    </a:lnTo>
                    <a:cubicBezTo>
                      <a:pt x="259657" y="0"/>
                      <a:pt x="-18454" y="293989"/>
                      <a:pt x="958" y="643414"/>
                    </a:cubicBezTo>
                    <a:close/>
                  </a:path>
                </a:pathLst>
              </a:custGeom>
              <a:solidFill>
                <a:srgbClr val="623F33"/>
              </a:solidFill>
              <a:ln w="9525" cap="flat">
                <a:noFill/>
                <a:prstDash val="solid"/>
                <a:miter/>
              </a:ln>
            </p:spPr>
            <p:txBody>
              <a:bodyPr rtlCol="0" anchor="ctr"/>
              <a:lstStyle/>
              <a:p>
                <a:endParaRPr lang="en-US"/>
              </a:p>
            </p:txBody>
          </p:sp>
          <p:sp>
            <p:nvSpPr>
              <p:cNvPr id="43" name="Freihandform 42">
                <a:extLst>
                  <a:ext uri="{FF2B5EF4-FFF2-40B4-BE49-F238E27FC236}">
                    <a16:creationId xmlns:a16="http://schemas.microsoft.com/office/drawing/2014/main" id="{A7F929CD-7A66-28F1-EF3C-70FAD1D45840}"/>
                  </a:ext>
                </a:extLst>
              </p:cNvPr>
              <p:cNvSpPr/>
              <p:nvPr/>
            </p:nvSpPr>
            <p:spPr>
              <a:xfrm>
                <a:off x="4628102" y="4112592"/>
                <a:ext cx="2944272" cy="1411917"/>
              </a:xfrm>
              <a:custGeom>
                <a:avLst/>
                <a:gdLst>
                  <a:gd name="connsiteX0" fmla="*/ 2306098 w 2944272"/>
                  <a:gd name="connsiteY0" fmla="*/ 1411917 h 1411917"/>
                  <a:gd name="connsiteX1" fmla="*/ 2306098 w 2944272"/>
                  <a:gd name="connsiteY1" fmla="*/ 1030917 h 1411917"/>
                  <a:gd name="connsiteX2" fmla="*/ 2944273 w 2944272"/>
                  <a:gd name="connsiteY2" fmla="*/ 1030917 h 1411917"/>
                  <a:gd name="connsiteX3" fmla="*/ 2863320 w 2944272"/>
                  <a:gd name="connsiteY3" fmla="*/ 383322 h 1411917"/>
                  <a:gd name="connsiteX4" fmla="*/ 2657256 w 2944272"/>
                  <a:gd name="connsiteY4" fmla="*/ 131967 h 1411917"/>
                  <a:gd name="connsiteX5" fmla="*/ 2285333 w 2944272"/>
                  <a:gd name="connsiteY5" fmla="*/ 7989 h 1411917"/>
                  <a:gd name="connsiteX6" fmla="*/ 2111112 w 2944272"/>
                  <a:gd name="connsiteY6" fmla="*/ 67102 h 1411917"/>
                  <a:gd name="connsiteX7" fmla="*/ 1467907 w 2944272"/>
                  <a:gd name="connsiteY7" fmla="*/ 421308 h 1411917"/>
                  <a:gd name="connsiteX8" fmla="*/ 824684 w 2944272"/>
                  <a:gd name="connsiteY8" fmla="*/ 67092 h 1411917"/>
                  <a:gd name="connsiteX9" fmla="*/ 650462 w 2944272"/>
                  <a:gd name="connsiteY9" fmla="*/ 7980 h 1411917"/>
                  <a:gd name="connsiteX10" fmla="*/ 278540 w 2944272"/>
                  <a:gd name="connsiteY10" fmla="*/ 131957 h 1411917"/>
                  <a:gd name="connsiteX11" fmla="*/ 72476 w 2944272"/>
                  <a:gd name="connsiteY11" fmla="*/ 383312 h 1411917"/>
                  <a:gd name="connsiteX12" fmla="*/ 0 w 2944272"/>
                  <a:gd name="connsiteY12" fmla="*/ 963118 h 1411917"/>
                  <a:gd name="connsiteX13" fmla="*/ 629707 w 2944272"/>
                  <a:gd name="connsiteY13" fmla="*/ 1030908 h 1411917"/>
                  <a:gd name="connsiteX14" fmla="*/ 629707 w 2944272"/>
                  <a:gd name="connsiteY14" fmla="*/ 1411908 h 1411917"/>
                  <a:gd name="connsiteX15" fmla="*/ 2306107 w 2944272"/>
                  <a:gd name="connsiteY15" fmla="*/ 1411908 h 1411917"/>
                  <a:gd name="connsiteX16" fmla="*/ 2306107 w 2944272"/>
                  <a:gd name="connsiteY16" fmla="*/ 1411917 h 1411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44272" h="1411917">
                    <a:moveTo>
                      <a:pt x="2306098" y="1411917"/>
                    </a:moveTo>
                    <a:lnTo>
                      <a:pt x="2306098" y="1030917"/>
                    </a:lnTo>
                    <a:lnTo>
                      <a:pt x="2944273" y="1030917"/>
                    </a:lnTo>
                    <a:lnTo>
                      <a:pt x="2863320" y="383322"/>
                    </a:lnTo>
                    <a:cubicBezTo>
                      <a:pt x="2848756" y="266850"/>
                      <a:pt x="2768613" y="169086"/>
                      <a:pt x="2657256" y="131967"/>
                    </a:cubicBezTo>
                    <a:lnTo>
                      <a:pt x="2285333" y="7989"/>
                    </a:lnTo>
                    <a:cubicBezTo>
                      <a:pt x="2220563" y="-13604"/>
                      <a:pt x="2147697" y="9456"/>
                      <a:pt x="2111112" y="67102"/>
                    </a:cubicBezTo>
                    <a:cubicBezTo>
                      <a:pt x="1976047" y="279928"/>
                      <a:pt x="1738636" y="421308"/>
                      <a:pt x="1467907" y="421308"/>
                    </a:cubicBezTo>
                    <a:cubicBezTo>
                      <a:pt x="1197178" y="421308"/>
                      <a:pt x="959758" y="279919"/>
                      <a:pt x="824684" y="67092"/>
                    </a:cubicBezTo>
                    <a:cubicBezTo>
                      <a:pt x="788099" y="9447"/>
                      <a:pt x="715232" y="-13613"/>
                      <a:pt x="650462" y="7980"/>
                    </a:cubicBezTo>
                    <a:lnTo>
                      <a:pt x="278540" y="131957"/>
                    </a:lnTo>
                    <a:cubicBezTo>
                      <a:pt x="167183" y="169076"/>
                      <a:pt x="87039" y="266841"/>
                      <a:pt x="72476" y="383312"/>
                    </a:cubicBezTo>
                    <a:lnTo>
                      <a:pt x="0" y="963118"/>
                    </a:lnTo>
                    <a:lnTo>
                      <a:pt x="629707" y="1030908"/>
                    </a:lnTo>
                    <a:lnTo>
                      <a:pt x="629707" y="1411908"/>
                    </a:lnTo>
                    <a:lnTo>
                      <a:pt x="2306107" y="1411908"/>
                    </a:lnTo>
                    <a:lnTo>
                      <a:pt x="2306107" y="1411917"/>
                    </a:lnTo>
                    <a:close/>
                  </a:path>
                </a:pathLst>
              </a:custGeom>
              <a:solidFill>
                <a:srgbClr val="97CCD2"/>
              </a:solidFill>
              <a:ln w="9525" cap="flat">
                <a:noFill/>
                <a:prstDash val="solid"/>
                <a:miter/>
              </a:ln>
            </p:spPr>
            <p:txBody>
              <a:bodyPr rtlCol="0" anchor="ctr"/>
              <a:lstStyle/>
              <a:p>
                <a:endParaRPr lang="en-US"/>
              </a:p>
            </p:txBody>
          </p:sp>
          <p:sp>
            <p:nvSpPr>
              <p:cNvPr id="44" name="Freihandform 43">
                <a:extLst>
                  <a:ext uri="{FF2B5EF4-FFF2-40B4-BE49-F238E27FC236}">
                    <a16:creationId xmlns:a16="http://schemas.microsoft.com/office/drawing/2014/main" id="{4012B298-02D8-827E-887E-10049F881EF9}"/>
                  </a:ext>
                </a:extLst>
              </p:cNvPr>
              <p:cNvSpPr/>
              <p:nvPr/>
            </p:nvSpPr>
            <p:spPr>
              <a:xfrm>
                <a:off x="5562438" y="3714750"/>
                <a:ext cx="990761" cy="398694"/>
              </a:xfrm>
              <a:custGeom>
                <a:avLst/>
                <a:gdLst>
                  <a:gd name="connsiteX0" fmla="*/ 990762 w 990761"/>
                  <a:gd name="connsiteY0" fmla="*/ 0 h 398694"/>
                  <a:gd name="connsiteX1" fmla="*/ 76362 w 990761"/>
                  <a:gd name="connsiteY1" fmla="*/ 0 h 398694"/>
                  <a:gd name="connsiteX2" fmla="*/ 76362 w 990761"/>
                  <a:gd name="connsiteY2" fmla="*/ 252108 h 398694"/>
                  <a:gd name="connsiteX3" fmla="*/ 0 w 990761"/>
                  <a:gd name="connsiteY3" fmla="*/ 382210 h 398694"/>
                  <a:gd name="connsiteX4" fmla="*/ 990762 w 990761"/>
                  <a:gd name="connsiteY4" fmla="*/ 0 h 398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761" h="398694">
                    <a:moveTo>
                      <a:pt x="990762" y="0"/>
                    </a:moveTo>
                    <a:lnTo>
                      <a:pt x="76362" y="0"/>
                    </a:lnTo>
                    <a:lnTo>
                      <a:pt x="76362" y="252108"/>
                    </a:lnTo>
                    <a:cubicBezTo>
                      <a:pt x="76362" y="306962"/>
                      <a:pt x="46015" y="355273"/>
                      <a:pt x="0" y="382210"/>
                    </a:cubicBezTo>
                    <a:cubicBezTo>
                      <a:pt x="639070" y="494071"/>
                      <a:pt x="990762" y="0"/>
                      <a:pt x="990762" y="0"/>
                    </a:cubicBezTo>
                    <a:close/>
                  </a:path>
                </a:pathLst>
              </a:custGeom>
              <a:solidFill>
                <a:srgbClr val="8F6951"/>
              </a:solidFill>
              <a:ln w="9525" cap="flat">
                <a:noFill/>
                <a:prstDash val="solid"/>
                <a:miter/>
              </a:ln>
            </p:spPr>
            <p:txBody>
              <a:bodyPr rtlCol="0" anchor="ctr"/>
              <a:lstStyle/>
              <a:p>
                <a:endParaRPr lang="en-US"/>
              </a:p>
            </p:txBody>
          </p:sp>
          <p:sp>
            <p:nvSpPr>
              <p:cNvPr id="45" name="Freihandform 44">
                <a:extLst>
                  <a:ext uri="{FF2B5EF4-FFF2-40B4-BE49-F238E27FC236}">
                    <a16:creationId xmlns:a16="http://schemas.microsoft.com/office/drawing/2014/main" id="{EEEF7981-E3A4-FF8D-F5AC-CB2723A3ACA8}"/>
                  </a:ext>
                </a:extLst>
              </p:cNvPr>
              <p:cNvSpPr/>
              <p:nvPr/>
            </p:nvSpPr>
            <p:spPr>
              <a:xfrm>
                <a:off x="4800600" y="1943100"/>
                <a:ext cx="2590800" cy="1905000"/>
              </a:xfrm>
              <a:custGeom>
                <a:avLst/>
                <a:gdLst>
                  <a:gd name="connsiteX0" fmla="*/ 2362200 w 2590800"/>
                  <a:gd name="connsiteY0" fmla="*/ 685800 h 1905000"/>
                  <a:gd name="connsiteX1" fmla="*/ 2362200 w 2590800"/>
                  <a:gd name="connsiteY1" fmla="*/ 381000 h 1905000"/>
                  <a:gd name="connsiteX2" fmla="*/ 1981200 w 2590800"/>
                  <a:gd name="connsiteY2" fmla="*/ 0 h 1905000"/>
                  <a:gd name="connsiteX3" fmla="*/ 609600 w 2590800"/>
                  <a:gd name="connsiteY3" fmla="*/ 0 h 1905000"/>
                  <a:gd name="connsiteX4" fmla="*/ 228600 w 2590800"/>
                  <a:gd name="connsiteY4" fmla="*/ 381000 h 1905000"/>
                  <a:gd name="connsiteX5" fmla="*/ 228600 w 2590800"/>
                  <a:gd name="connsiteY5" fmla="*/ 685800 h 1905000"/>
                  <a:gd name="connsiteX6" fmla="*/ 0 w 2590800"/>
                  <a:gd name="connsiteY6" fmla="*/ 914400 h 1905000"/>
                  <a:gd name="connsiteX7" fmla="*/ 228600 w 2590800"/>
                  <a:gd name="connsiteY7" fmla="*/ 1143000 h 1905000"/>
                  <a:gd name="connsiteX8" fmla="*/ 228600 w 2590800"/>
                  <a:gd name="connsiteY8" fmla="*/ 1219200 h 1905000"/>
                  <a:gd name="connsiteX9" fmla="*/ 509949 w 2590800"/>
                  <a:gd name="connsiteY9" fmla="*/ 1641234 h 1905000"/>
                  <a:gd name="connsiteX10" fmla="*/ 1002306 w 2590800"/>
                  <a:gd name="connsiteY10" fmla="*/ 1846383 h 1905000"/>
                  <a:gd name="connsiteX11" fmla="*/ 1295400 w 2590800"/>
                  <a:gd name="connsiteY11" fmla="*/ 1905000 h 1905000"/>
                  <a:gd name="connsiteX12" fmla="*/ 1295400 w 2590800"/>
                  <a:gd name="connsiteY12" fmla="*/ 1905000 h 1905000"/>
                  <a:gd name="connsiteX13" fmla="*/ 1588475 w 2590800"/>
                  <a:gd name="connsiteY13" fmla="*/ 1846383 h 1905000"/>
                  <a:gd name="connsiteX14" fmla="*/ 2080860 w 2590800"/>
                  <a:gd name="connsiteY14" fmla="*/ 1641224 h 1905000"/>
                  <a:gd name="connsiteX15" fmla="*/ 2362200 w 2590800"/>
                  <a:gd name="connsiteY15" fmla="*/ 1219200 h 1905000"/>
                  <a:gd name="connsiteX16" fmla="*/ 2362200 w 2590800"/>
                  <a:gd name="connsiteY16" fmla="*/ 1143000 h 1905000"/>
                  <a:gd name="connsiteX17" fmla="*/ 2590800 w 2590800"/>
                  <a:gd name="connsiteY17" fmla="*/ 914400 h 1905000"/>
                  <a:gd name="connsiteX18" fmla="*/ 2362200 w 2590800"/>
                  <a:gd name="connsiteY18" fmla="*/ 68580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590800" h="1905000">
                    <a:moveTo>
                      <a:pt x="2362200" y="685800"/>
                    </a:moveTo>
                    <a:lnTo>
                      <a:pt x="2362200" y="381000"/>
                    </a:lnTo>
                    <a:cubicBezTo>
                      <a:pt x="2362200" y="170583"/>
                      <a:pt x="2191617" y="0"/>
                      <a:pt x="1981200" y="0"/>
                    </a:cubicBezTo>
                    <a:lnTo>
                      <a:pt x="609600" y="0"/>
                    </a:lnTo>
                    <a:cubicBezTo>
                      <a:pt x="399183" y="0"/>
                      <a:pt x="228600" y="170583"/>
                      <a:pt x="228600" y="381000"/>
                    </a:cubicBezTo>
                    <a:lnTo>
                      <a:pt x="228600" y="685800"/>
                    </a:lnTo>
                    <a:cubicBezTo>
                      <a:pt x="102346" y="685800"/>
                      <a:pt x="0" y="788146"/>
                      <a:pt x="0" y="914400"/>
                    </a:cubicBezTo>
                    <a:cubicBezTo>
                      <a:pt x="0" y="1040654"/>
                      <a:pt x="102346" y="1143000"/>
                      <a:pt x="228600" y="1143000"/>
                    </a:cubicBezTo>
                    <a:lnTo>
                      <a:pt x="228600" y="1219200"/>
                    </a:lnTo>
                    <a:cubicBezTo>
                      <a:pt x="228600" y="1403766"/>
                      <a:pt x="339576" y="1570234"/>
                      <a:pt x="509949" y="1641234"/>
                    </a:cubicBezTo>
                    <a:lnTo>
                      <a:pt x="1002306" y="1846383"/>
                    </a:lnTo>
                    <a:cubicBezTo>
                      <a:pt x="1095185" y="1885083"/>
                      <a:pt x="1194797" y="1905000"/>
                      <a:pt x="1295400" y="1905000"/>
                    </a:cubicBezTo>
                    <a:lnTo>
                      <a:pt x="1295400" y="1905000"/>
                    </a:lnTo>
                    <a:cubicBezTo>
                      <a:pt x="1396003" y="1905000"/>
                      <a:pt x="1495606" y="1885074"/>
                      <a:pt x="1588475" y="1846383"/>
                    </a:cubicBezTo>
                    <a:lnTo>
                      <a:pt x="2080860" y="1641224"/>
                    </a:lnTo>
                    <a:cubicBezTo>
                      <a:pt x="2251224" y="1570244"/>
                      <a:pt x="2362200" y="1403776"/>
                      <a:pt x="2362200" y="1219200"/>
                    </a:cubicBezTo>
                    <a:lnTo>
                      <a:pt x="2362200" y="1143000"/>
                    </a:lnTo>
                    <a:cubicBezTo>
                      <a:pt x="2488454" y="1143000"/>
                      <a:pt x="2590800" y="1040654"/>
                      <a:pt x="2590800" y="914400"/>
                    </a:cubicBezTo>
                    <a:cubicBezTo>
                      <a:pt x="2590800" y="788146"/>
                      <a:pt x="2488454" y="685800"/>
                      <a:pt x="2362200" y="685800"/>
                    </a:cubicBezTo>
                    <a:close/>
                  </a:path>
                </a:pathLst>
              </a:custGeom>
              <a:solidFill>
                <a:srgbClr val="AD8366"/>
              </a:solidFill>
              <a:ln w="9525" cap="flat">
                <a:noFill/>
                <a:prstDash val="solid"/>
                <a:miter/>
              </a:ln>
            </p:spPr>
            <p:txBody>
              <a:bodyPr rtlCol="0" anchor="ctr"/>
              <a:lstStyle/>
              <a:p>
                <a:endParaRPr lang="en-US"/>
              </a:p>
            </p:txBody>
          </p:sp>
          <p:sp>
            <p:nvSpPr>
              <p:cNvPr id="46" name="Freihandform 45">
                <a:extLst>
                  <a:ext uri="{FF2B5EF4-FFF2-40B4-BE49-F238E27FC236}">
                    <a16:creationId xmlns:a16="http://schemas.microsoft.com/office/drawing/2014/main" id="{A0AFAC34-F1A6-5B0B-5480-348CC794F749}"/>
                  </a:ext>
                </a:extLst>
              </p:cNvPr>
              <p:cNvSpPr/>
              <p:nvPr/>
            </p:nvSpPr>
            <p:spPr>
              <a:xfrm>
                <a:off x="5486409" y="2705100"/>
                <a:ext cx="152400" cy="228600"/>
              </a:xfrm>
              <a:custGeom>
                <a:avLst/>
                <a:gdLst>
                  <a:gd name="connsiteX0" fmla="*/ 76200 w 152400"/>
                  <a:gd name="connsiteY0" fmla="*/ 228600 h 228600"/>
                  <a:gd name="connsiteX1" fmla="*/ 76200 w 152400"/>
                  <a:gd name="connsiteY1" fmla="*/ 228600 h 228600"/>
                  <a:gd name="connsiteX2" fmla="*/ 0 w 152400"/>
                  <a:gd name="connsiteY2" fmla="*/ 152400 h 228600"/>
                  <a:gd name="connsiteX3" fmla="*/ 0 w 152400"/>
                  <a:gd name="connsiteY3" fmla="*/ 76200 h 228600"/>
                  <a:gd name="connsiteX4" fmla="*/ 76200 w 152400"/>
                  <a:gd name="connsiteY4" fmla="*/ 0 h 228600"/>
                  <a:gd name="connsiteX5" fmla="*/ 76200 w 152400"/>
                  <a:gd name="connsiteY5" fmla="*/ 0 h 228600"/>
                  <a:gd name="connsiteX6" fmla="*/ 152400 w 152400"/>
                  <a:gd name="connsiteY6" fmla="*/ 76200 h 228600"/>
                  <a:gd name="connsiteX7" fmla="*/ 152400 w 152400"/>
                  <a:gd name="connsiteY7" fmla="*/ 152400 h 228600"/>
                  <a:gd name="connsiteX8" fmla="*/ 76200 w 152400"/>
                  <a:gd name="connsiteY8"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0" h="228600">
                    <a:moveTo>
                      <a:pt x="76200" y="228600"/>
                    </a:moveTo>
                    <a:lnTo>
                      <a:pt x="76200" y="228600"/>
                    </a:lnTo>
                    <a:cubicBezTo>
                      <a:pt x="34290" y="228600"/>
                      <a:pt x="0" y="194310"/>
                      <a:pt x="0" y="152400"/>
                    </a:cubicBezTo>
                    <a:lnTo>
                      <a:pt x="0" y="76200"/>
                    </a:lnTo>
                    <a:cubicBezTo>
                      <a:pt x="0" y="34290"/>
                      <a:pt x="34290" y="0"/>
                      <a:pt x="76200" y="0"/>
                    </a:cubicBezTo>
                    <a:lnTo>
                      <a:pt x="76200" y="0"/>
                    </a:lnTo>
                    <a:cubicBezTo>
                      <a:pt x="118110" y="0"/>
                      <a:pt x="152400" y="34290"/>
                      <a:pt x="152400" y="76200"/>
                    </a:cubicBezTo>
                    <a:lnTo>
                      <a:pt x="152400" y="152400"/>
                    </a:lnTo>
                    <a:cubicBezTo>
                      <a:pt x="152400" y="194310"/>
                      <a:pt x="118100" y="228600"/>
                      <a:pt x="76200" y="228600"/>
                    </a:cubicBezTo>
                    <a:close/>
                  </a:path>
                </a:pathLst>
              </a:custGeom>
              <a:solidFill>
                <a:srgbClr val="623F33"/>
              </a:solidFill>
              <a:ln w="9525" cap="flat">
                <a:noFill/>
                <a:prstDash val="solid"/>
                <a:miter/>
              </a:ln>
            </p:spPr>
            <p:txBody>
              <a:bodyPr rtlCol="0" anchor="ctr"/>
              <a:lstStyle/>
              <a:p>
                <a:endParaRPr lang="en-US"/>
              </a:p>
            </p:txBody>
          </p:sp>
          <p:sp>
            <p:nvSpPr>
              <p:cNvPr id="47" name="Freihandform 46">
                <a:extLst>
                  <a:ext uri="{FF2B5EF4-FFF2-40B4-BE49-F238E27FC236}">
                    <a16:creationId xmlns:a16="http://schemas.microsoft.com/office/drawing/2014/main" id="{15819E86-9BED-CB67-CC60-E211ADFB4120}"/>
                  </a:ext>
                </a:extLst>
              </p:cNvPr>
              <p:cNvSpPr/>
              <p:nvPr/>
            </p:nvSpPr>
            <p:spPr>
              <a:xfrm>
                <a:off x="6553200" y="2705100"/>
                <a:ext cx="152400" cy="228600"/>
              </a:xfrm>
              <a:custGeom>
                <a:avLst/>
                <a:gdLst>
                  <a:gd name="connsiteX0" fmla="*/ 76200 w 152400"/>
                  <a:gd name="connsiteY0" fmla="*/ 228600 h 228600"/>
                  <a:gd name="connsiteX1" fmla="*/ 76200 w 152400"/>
                  <a:gd name="connsiteY1" fmla="*/ 228600 h 228600"/>
                  <a:gd name="connsiteX2" fmla="*/ 0 w 152400"/>
                  <a:gd name="connsiteY2" fmla="*/ 152400 h 228600"/>
                  <a:gd name="connsiteX3" fmla="*/ 0 w 152400"/>
                  <a:gd name="connsiteY3" fmla="*/ 76200 h 228600"/>
                  <a:gd name="connsiteX4" fmla="*/ 76200 w 152400"/>
                  <a:gd name="connsiteY4" fmla="*/ 0 h 228600"/>
                  <a:gd name="connsiteX5" fmla="*/ 76200 w 152400"/>
                  <a:gd name="connsiteY5" fmla="*/ 0 h 228600"/>
                  <a:gd name="connsiteX6" fmla="*/ 152400 w 152400"/>
                  <a:gd name="connsiteY6" fmla="*/ 76200 h 228600"/>
                  <a:gd name="connsiteX7" fmla="*/ 152400 w 152400"/>
                  <a:gd name="connsiteY7" fmla="*/ 152400 h 228600"/>
                  <a:gd name="connsiteX8" fmla="*/ 76200 w 152400"/>
                  <a:gd name="connsiteY8"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0" h="228600">
                    <a:moveTo>
                      <a:pt x="76200" y="228600"/>
                    </a:moveTo>
                    <a:lnTo>
                      <a:pt x="76200" y="228600"/>
                    </a:lnTo>
                    <a:cubicBezTo>
                      <a:pt x="34290" y="228600"/>
                      <a:pt x="0" y="194310"/>
                      <a:pt x="0" y="152400"/>
                    </a:cubicBezTo>
                    <a:lnTo>
                      <a:pt x="0" y="76200"/>
                    </a:lnTo>
                    <a:cubicBezTo>
                      <a:pt x="0" y="34290"/>
                      <a:pt x="34290" y="0"/>
                      <a:pt x="76200" y="0"/>
                    </a:cubicBezTo>
                    <a:lnTo>
                      <a:pt x="76200" y="0"/>
                    </a:lnTo>
                    <a:cubicBezTo>
                      <a:pt x="118110" y="0"/>
                      <a:pt x="152400" y="34290"/>
                      <a:pt x="152400" y="76200"/>
                    </a:cubicBezTo>
                    <a:lnTo>
                      <a:pt x="152400" y="152400"/>
                    </a:lnTo>
                    <a:cubicBezTo>
                      <a:pt x="152400" y="194310"/>
                      <a:pt x="118110" y="228600"/>
                      <a:pt x="76200" y="228600"/>
                    </a:cubicBezTo>
                    <a:close/>
                  </a:path>
                </a:pathLst>
              </a:custGeom>
              <a:solidFill>
                <a:srgbClr val="623F33"/>
              </a:solidFill>
              <a:ln w="9525" cap="flat">
                <a:noFill/>
                <a:prstDash val="solid"/>
                <a:miter/>
              </a:ln>
            </p:spPr>
            <p:txBody>
              <a:bodyPr rtlCol="0" anchor="ctr"/>
              <a:lstStyle/>
              <a:p>
                <a:endParaRPr lang="en-US"/>
              </a:p>
            </p:txBody>
          </p:sp>
          <p:sp>
            <p:nvSpPr>
              <p:cNvPr id="48" name="Freihandform 47">
                <a:extLst>
                  <a:ext uri="{FF2B5EF4-FFF2-40B4-BE49-F238E27FC236}">
                    <a16:creationId xmlns:a16="http://schemas.microsoft.com/office/drawing/2014/main" id="{3217EE9C-F994-AFC0-27E6-AE3C174CBEFB}"/>
                  </a:ext>
                </a:extLst>
              </p:cNvPr>
              <p:cNvSpPr/>
              <p:nvPr/>
            </p:nvSpPr>
            <p:spPr>
              <a:xfrm>
                <a:off x="5714998" y="3238485"/>
                <a:ext cx="762018" cy="230700"/>
              </a:xfrm>
              <a:custGeom>
                <a:avLst/>
                <a:gdLst>
                  <a:gd name="connsiteX0" fmla="*/ 381012 w 762018"/>
                  <a:gd name="connsiteY0" fmla="*/ 230700 h 230700"/>
                  <a:gd name="connsiteX1" fmla="*/ 33349 w 762018"/>
                  <a:gd name="connsiteY1" fmla="*/ 139213 h 230700"/>
                  <a:gd name="connsiteX2" fmla="*/ 13223 w 762018"/>
                  <a:gd name="connsiteY2" fmla="*/ 33362 h 230700"/>
                  <a:gd name="connsiteX3" fmla="*/ 119074 w 762018"/>
                  <a:gd name="connsiteY3" fmla="*/ 13235 h 230700"/>
                  <a:gd name="connsiteX4" fmla="*/ 381012 w 762018"/>
                  <a:gd name="connsiteY4" fmla="*/ 78310 h 230700"/>
                  <a:gd name="connsiteX5" fmla="*/ 642949 w 762018"/>
                  <a:gd name="connsiteY5" fmla="*/ 13235 h 230700"/>
                  <a:gd name="connsiteX6" fmla="*/ 748800 w 762018"/>
                  <a:gd name="connsiteY6" fmla="*/ 33362 h 230700"/>
                  <a:gd name="connsiteX7" fmla="*/ 728674 w 762018"/>
                  <a:gd name="connsiteY7" fmla="*/ 139213 h 230700"/>
                  <a:gd name="connsiteX8" fmla="*/ 381012 w 762018"/>
                  <a:gd name="connsiteY8" fmla="*/ 230700 h 23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18" h="230700">
                    <a:moveTo>
                      <a:pt x="381012" y="230700"/>
                    </a:moveTo>
                    <a:cubicBezTo>
                      <a:pt x="245537" y="230700"/>
                      <a:pt x="118817" y="197363"/>
                      <a:pt x="33349" y="139213"/>
                    </a:cubicBezTo>
                    <a:cubicBezTo>
                      <a:pt x="-1436" y="115553"/>
                      <a:pt x="-10485" y="68147"/>
                      <a:pt x="13223" y="33362"/>
                    </a:cubicBezTo>
                    <a:cubicBezTo>
                      <a:pt x="36845" y="-1386"/>
                      <a:pt x="84289" y="-10434"/>
                      <a:pt x="119074" y="13235"/>
                    </a:cubicBezTo>
                    <a:cubicBezTo>
                      <a:pt x="178977" y="53974"/>
                      <a:pt x="276903" y="78310"/>
                      <a:pt x="381012" y="78310"/>
                    </a:cubicBezTo>
                    <a:cubicBezTo>
                      <a:pt x="485120" y="78310"/>
                      <a:pt x="583046" y="53974"/>
                      <a:pt x="642949" y="13235"/>
                    </a:cubicBezTo>
                    <a:cubicBezTo>
                      <a:pt x="677810" y="-10501"/>
                      <a:pt x="725140" y="-1424"/>
                      <a:pt x="748800" y="33362"/>
                    </a:cubicBezTo>
                    <a:cubicBezTo>
                      <a:pt x="772498" y="68147"/>
                      <a:pt x="763459" y="115553"/>
                      <a:pt x="728674" y="139213"/>
                    </a:cubicBezTo>
                    <a:cubicBezTo>
                      <a:pt x="643216" y="197363"/>
                      <a:pt x="516486" y="230700"/>
                      <a:pt x="381012" y="230700"/>
                    </a:cubicBezTo>
                    <a:close/>
                  </a:path>
                </a:pathLst>
              </a:custGeom>
              <a:solidFill>
                <a:srgbClr val="8F6951"/>
              </a:solidFill>
              <a:ln w="9525" cap="flat">
                <a:noFill/>
                <a:prstDash val="solid"/>
                <a:miter/>
              </a:ln>
            </p:spPr>
            <p:txBody>
              <a:bodyPr rtlCol="0" anchor="ctr"/>
              <a:lstStyle/>
              <a:p>
                <a:endParaRPr lang="en-US"/>
              </a:p>
            </p:txBody>
          </p:sp>
          <p:sp>
            <p:nvSpPr>
              <p:cNvPr id="49" name="Freihandform 48">
                <a:extLst>
                  <a:ext uri="{FF2B5EF4-FFF2-40B4-BE49-F238E27FC236}">
                    <a16:creationId xmlns:a16="http://schemas.microsoft.com/office/drawing/2014/main" id="{9421550E-59CE-7A33-AB09-F575CE6F5BC8}"/>
                  </a:ext>
                </a:extLst>
              </p:cNvPr>
              <p:cNvSpPr/>
              <p:nvPr/>
            </p:nvSpPr>
            <p:spPr>
              <a:xfrm>
                <a:off x="4620996" y="4345000"/>
                <a:ext cx="636813" cy="856030"/>
              </a:xfrm>
              <a:custGeom>
                <a:avLst/>
                <a:gdLst>
                  <a:gd name="connsiteX0" fmla="*/ 636813 w 636813"/>
                  <a:gd name="connsiteY0" fmla="*/ 856031 h 856030"/>
                  <a:gd name="connsiteX1" fmla="*/ 636813 w 636813"/>
                  <a:gd name="connsiteY1" fmla="*/ 683571 h 856030"/>
                  <a:gd name="connsiteX2" fmla="*/ 562394 w 636813"/>
                  <a:gd name="connsiteY2" fmla="*/ 483994 h 856030"/>
                  <a:gd name="connsiteX3" fmla="*/ 143113 w 636813"/>
                  <a:gd name="connsiteY3" fmla="*/ 0 h 856030"/>
                  <a:gd name="connsiteX4" fmla="*/ 79591 w 636813"/>
                  <a:gd name="connsiteY4" fmla="*/ 150904 h 856030"/>
                  <a:gd name="connsiteX5" fmla="*/ 0 w 636813"/>
                  <a:gd name="connsiteY5" fmla="*/ 787622 h 856030"/>
                  <a:gd name="connsiteX6" fmla="*/ 636813 w 636813"/>
                  <a:gd name="connsiteY6" fmla="*/ 856031 h 85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6813" h="856030">
                    <a:moveTo>
                      <a:pt x="636813" y="856031"/>
                    </a:moveTo>
                    <a:lnTo>
                      <a:pt x="636813" y="683571"/>
                    </a:lnTo>
                    <a:cubicBezTo>
                      <a:pt x="636813" y="610257"/>
                      <a:pt x="610391" y="539410"/>
                      <a:pt x="562394" y="483994"/>
                    </a:cubicBezTo>
                    <a:lnTo>
                      <a:pt x="143113" y="0"/>
                    </a:lnTo>
                    <a:cubicBezTo>
                      <a:pt x="109280" y="42834"/>
                      <a:pt x="86630" y="94583"/>
                      <a:pt x="79591" y="150904"/>
                    </a:cubicBezTo>
                    <a:lnTo>
                      <a:pt x="0" y="787622"/>
                    </a:lnTo>
                    <a:lnTo>
                      <a:pt x="636813" y="856031"/>
                    </a:lnTo>
                    <a:close/>
                  </a:path>
                </a:pathLst>
              </a:custGeom>
              <a:solidFill>
                <a:srgbClr val="97CCD2"/>
              </a:solidFill>
              <a:ln w="9525" cap="flat">
                <a:noFill/>
                <a:prstDash val="solid"/>
                <a:miter/>
              </a:ln>
            </p:spPr>
            <p:txBody>
              <a:bodyPr rtlCol="0" anchor="ctr"/>
              <a:lstStyle/>
              <a:p>
                <a:endParaRPr lang="en-US"/>
              </a:p>
            </p:txBody>
          </p:sp>
          <p:sp>
            <p:nvSpPr>
              <p:cNvPr id="50" name="Freihandform 49">
                <a:extLst>
                  <a:ext uri="{FF2B5EF4-FFF2-40B4-BE49-F238E27FC236}">
                    <a16:creationId xmlns:a16="http://schemas.microsoft.com/office/drawing/2014/main" id="{040049D4-C80A-BE5F-935A-F40C476A6E72}"/>
                  </a:ext>
                </a:extLst>
              </p:cNvPr>
              <p:cNvSpPr/>
              <p:nvPr/>
            </p:nvSpPr>
            <p:spPr>
              <a:xfrm>
                <a:off x="4573027" y="5030646"/>
                <a:ext cx="684782" cy="223362"/>
              </a:xfrm>
              <a:custGeom>
                <a:avLst/>
                <a:gdLst>
                  <a:gd name="connsiteX0" fmla="*/ 684783 w 684782"/>
                  <a:gd name="connsiteY0" fmla="*/ 70058 h 223362"/>
                  <a:gd name="connsiteX1" fmla="*/ 56742 w 684782"/>
                  <a:gd name="connsiteY1" fmla="*/ 278 h 223362"/>
                  <a:gd name="connsiteX2" fmla="*/ 7193 w 684782"/>
                  <a:gd name="connsiteY2" fmla="*/ 39911 h 223362"/>
                  <a:gd name="connsiteX3" fmla="*/ 278 w 684782"/>
                  <a:gd name="connsiteY3" fmla="*/ 102167 h 223362"/>
                  <a:gd name="connsiteX4" fmla="*/ 39911 w 684782"/>
                  <a:gd name="connsiteY4" fmla="*/ 151706 h 223362"/>
                  <a:gd name="connsiteX5" fmla="*/ 684783 w 684782"/>
                  <a:gd name="connsiteY5" fmla="*/ 223363 h 223362"/>
                  <a:gd name="connsiteX6" fmla="*/ 684783 w 684782"/>
                  <a:gd name="connsiteY6" fmla="*/ 70058 h 22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4782" h="223362">
                    <a:moveTo>
                      <a:pt x="684783" y="70058"/>
                    </a:moveTo>
                    <a:lnTo>
                      <a:pt x="56742" y="278"/>
                    </a:lnTo>
                    <a:cubicBezTo>
                      <a:pt x="32110" y="-2456"/>
                      <a:pt x="9936" y="15289"/>
                      <a:pt x="7193" y="39911"/>
                    </a:cubicBezTo>
                    <a:lnTo>
                      <a:pt x="278" y="102167"/>
                    </a:lnTo>
                    <a:cubicBezTo>
                      <a:pt x="-2456" y="126789"/>
                      <a:pt x="15289" y="148973"/>
                      <a:pt x="39911" y="151706"/>
                    </a:cubicBezTo>
                    <a:lnTo>
                      <a:pt x="684783" y="223363"/>
                    </a:lnTo>
                    <a:lnTo>
                      <a:pt x="684783" y="70058"/>
                    </a:lnTo>
                    <a:close/>
                  </a:path>
                </a:pathLst>
              </a:custGeom>
              <a:solidFill>
                <a:srgbClr val="26ABB4"/>
              </a:solidFill>
              <a:ln w="9525" cap="flat">
                <a:noFill/>
                <a:prstDash val="solid"/>
                <a:miter/>
              </a:ln>
            </p:spPr>
            <p:txBody>
              <a:bodyPr rtlCol="0" anchor="ctr"/>
              <a:lstStyle/>
              <a:p>
                <a:endParaRPr lang="en-US"/>
              </a:p>
            </p:txBody>
          </p:sp>
          <p:sp>
            <p:nvSpPr>
              <p:cNvPr id="51" name="Freihandform 50">
                <a:extLst>
                  <a:ext uri="{FF2B5EF4-FFF2-40B4-BE49-F238E27FC236}">
                    <a16:creationId xmlns:a16="http://schemas.microsoft.com/office/drawing/2014/main" id="{FC20CB76-DDBB-0A03-624E-B296475224EE}"/>
                  </a:ext>
                </a:extLst>
              </p:cNvPr>
              <p:cNvSpPr/>
              <p:nvPr/>
            </p:nvSpPr>
            <p:spPr>
              <a:xfrm>
                <a:off x="6934200" y="4345000"/>
                <a:ext cx="636812" cy="856030"/>
              </a:xfrm>
              <a:custGeom>
                <a:avLst/>
                <a:gdLst>
                  <a:gd name="connsiteX0" fmla="*/ 0 w 636812"/>
                  <a:gd name="connsiteY0" fmla="*/ 856031 h 856030"/>
                  <a:gd name="connsiteX1" fmla="*/ 0 w 636812"/>
                  <a:gd name="connsiteY1" fmla="*/ 683571 h 856030"/>
                  <a:gd name="connsiteX2" fmla="*/ 74419 w 636812"/>
                  <a:gd name="connsiteY2" fmla="*/ 483994 h 856030"/>
                  <a:gd name="connsiteX3" fmla="*/ 493700 w 636812"/>
                  <a:gd name="connsiteY3" fmla="*/ 0 h 856030"/>
                  <a:gd name="connsiteX4" fmla="*/ 557222 w 636812"/>
                  <a:gd name="connsiteY4" fmla="*/ 150904 h 856030"/>
                  <a:gd name="connsiteX5" fmla="*/ 636813 w 636812"/>
                  <a:gd name="connsiteY5" fmla="*/ 787622 h 856030"/>
                  <a:gd name="connsiteX6" fmla="*/ 0 w 636812"/>
                  <a:gd name="connsiteY6" fmla="*/ 856031 h 85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6812" h="856030">
                    <a:moveTo>
                      <a:pt x="0" y="856031"/>
                    </a:moveTo>
                    <a:lnTo>
                      <a:pt x="0" y="683571"/>
                    </a:lnTo>
                    <a:cubicBezTo>
                      <a:pt x="0" y="610257"/>
                      <a:pt x="26422" y="539410"/>
                      <a:pt x="74419" y="483994"/>
                    </a:cubicBezTo>
                    <a:lnTo>
                      <a:pt x="493700" y="0"/>
                    </a:lnTo>
                    <a:cubicBezTo>
                      <a:pt x="527533" y="42834"/>
                      <a:pt x="550183" y="94583"/>
                      <a:pt x="557222" y="150904"/>
                    </a:cubicBezTo>
                    <a:lnTo>
                      <a:pt x="636813" y="787622"/>
                    </a:lnTo>
                    <a:lnTo>
                      <a:pt x="0" y="856031"/>
                    </a:lnTo>
                    <a:close/>
                  </a:path>
                </a:pathLst>
              </a:custGeom>
              <a:solidFill>
                <a:srgbClr val="97CCD2"/>
              </a:solidFill>
              <a:ln w="9525" cap="flat">
                <a:noFill/>
                <a:prstDash val="solid"/>
                <a:miter/>
              </a:ln>
            </p:spPr>
            <p:txBody>
              <a:bodyPr rtlCol="0" anchor="ctr"/>
              <a:lstStyle/>
              <a:p>
                <a:endParaRPr lang="en-US"/>
              </a:p>
            </p:txBody>
          </p:sp>
          <p:sp>
            <p:nvSpPr>
              <p:cNvPr id="52" name="Freihandform 51">
                <a:extLst>
                  <a:ext uri="{FF2B5EF4-FFF2-40B4-BE49-F238E27FC236}">
                    <a16:creationId xmlns:a16="http://schemas.microsoft.com/office/drawing/2014/main" id="{9BF1A650-6DA1-BCA1-A2F5-EE04B92E3264}"/>
                  </a:ext>
                </a:extLst>
              </p:cNvPr>
              <p:cNvSpPr/>
              <p:nvPr/>
            </p:nvSpPr>
            <p:spPr>
              <a:xfrm>
                <a:off x="6934200" y="5030646"/>
                <a:ext cx="684782" cy="223362"/>
              </a:xfrm>
              <a:custGeom>
                <a:avLst/>
                <a:gdLst>
                  <a:gd name="connsiteX0" fmla="*/ 0 w 684782"/>
                  <a:gd name="connsiteY0" fmla="*/ 70058 h 223362"/>
                  <a:gd name="connsiteX1" fmla="*/ 628040 w 684782"/>
                  <a:gd name="connsiteY1" fmla="*/ 278 h 223362"/>
                  <a:gd name="connsiteX2" fmla="*/ 677589 w 684782"/>
                  <a:gd name="connsiteY2" fmla="*/ 39911 h 223362"/>
                  <a:gd name="connsiteX3" fmla="*/ 684505 w 684782"/>
                  <a:gd name="connsiteY3" fmla="*/ 102167 h 223362"/>
                  <a:gd name="connsiteX4" fmla="*/ 644871 w 684782"/>
                  <a:gd name="connsiteY4" fmla="*/ 151706 h 223362"/>
                  <a:gd name="connsiteX5" fmla="*/ 0 w 684782"/>
                  <a:gd name="connsiteY5" fmla="*/ 223363 h 223362"/>
                  <a:gd name="connsiteX6" fmla="*/ 0 w 684782"/>
                  <a:gd name="connsiteY6" fmla="*/ 70058 h 22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4782" h="223362">
                    <a:moveTo>
                      <a:pt x="0" y="70058"/>
                    </a:moveTo>
                    <a:lnTo>
                      <a:pt x="628040" y="278"/>
                    </a:lnTo>
                    <a:cubicBezTo>
                      <a:pt x="652672" y="-2456"/>
                      <a:pt x="674846" y="15289"/>
                      <a:pt x="677589" y="39911"/>
                    </a:cubicBezTo>
                    <a:lnTo>
                      <a:pt x="684505" y="102167"/>
                    </a:lnTo>
                    <a:cubicBezTo>
                      <a:pt x="687238" y="126789"/>
                      <a:pt x="669493" y="148973"/>
                      <a:pt x="644871" y="151706"/>
                    </a:cubicBezTo>
                    <a:lnTo>
                      <a:pt x="0" y="223363"/>
                    </a:lnTo>
                    <a:lnTo>
                      <a:pt x="0" y="70058"/>
                    </a:lnTo>
                    <a:close/>
                  </a:path>
                </a:pathLst>
              </a:custGeom>
              <a:solidFill>
                <a:srgbClr val="26ABB4"/>
              </a:solidFill>
              <a:ln w="9525" cap="flat">
                <a:noFill/>
                <a:prstDash val="solid"/>
                <a:miter/>
              </a:ln>
            </p:spPr>
            <p:txBody>
              <a:bodyPr rtlCol="0" anchor="ctr"/>
              <a:lstStyle/>
              <a:p>
                <a:endParaRPr lang="en-US"/>
              </a:p>
            </p:txBody>
          </p:sp>
          <p:sp>
            <p:nvSpPr>
              <p:cNvPr id="53" name="Freihandform 52">
                <a:extLst>
                  <a:ext uri="{FF2B5EF4-FFF2-40B4-BE49-F238E27FC236}">
                    <a16:creationId xmlns:a16="http://schemas.microsoft.com/office/drawing/2014/main" id="{F4BCC423-A4E4-A141-7033-0CDF691F4187}"/>
                  </a:ext>
                </a:extLst>
              </p:cNvPr>
              <p:cNvSpPr/>
              <p:nvPr/>
            </p:nvSpPr>
            <p:spPr>
              <a:xfrm>
                <a:off x="4800619" y="1950777"/>
                <a:ext cx="1075896" cy="1864890"/>
              </a:xfrm>
              <a:custGeom>
                <a:avLst/>
                <a:gdLst>
                  <a:gd name="connsiteX0" fmla="*/ 628602 w 1075896"/>
                  <a:gd name="connsiteY0" fmla="*/ 1475585 h 1864890"/>
                  <a:gd name="connsiteX1" fmla="*/ 533400 w 1075896"/>
                  <a:gd name="connsiteY1" fmla="*/ 1231506 h 1864890"/>
                  <a:gd name="connsiteX2" fmla="*/ 533400 w 1075896"/>
                  <a:gd name="connsiteY2" fmla="*/ 0 h 1864890"/>
                  <a:gd name="connsiteX3" fmla="*/ 228600 w 1075896"/>
                  <a:gd name="connsiteY3" fmla="*/ 373323 h 1864890"/>
                  <a:gd name="connsiteX4" fmla="*/ 228600 w 1075896"/>
                  <a:gd name="connsiteY4" fmla="*/ 678123 h 1864890"/>
                  <a:gd name="connsiteX5" fmla="*/ 0 w 1075896"/>
                  <a:gd name="connsiteY5" fmla="*/ 906723 h 1864890"/>
                  <a:gd name="connsiteX6" fmla="*/ 228600 w 1075896"/>
                  <a:gd name="connsiteY6" fmla="*/ 1135323 h 1864890"/>
                  <a:gd name="connsiteX7" fmla="*/ 228600 w 1075896"/>
                  <a:gd name="connsiteY7" fmla="*/ 1211523 h 1864890"/>
                  <a:gd name="connsiteX8" fmla="*/ 509949 w 1075896"/>
                  <a:gd name="connsiteY8" fmla="*/ 1633557 h 1864890"/>
                  <a:gd name="connsiteX9" fmla="*/ 1002297 w 1075896"/>
                  <a:gd name="connsiteY9" fmla="*/ 1838706 h 1864890"/>
                  <a:gd name="connsiteX10" fmla="*/ 1075896 w 1075896"/>
                  <a:gd name="connsiteY10" fmla="*/ 1864890 h 1864890"/>
                  <a:gd name="connsiteX11" fmla="*/ 628602 w 1075896"/>
                  <a:gd name="connsiteY11" fmla="*/ 1475585 h 1864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75896" h="1864890">
                    <a:moveTo>
                      <a:pt x="628602" y="1475585"/>
                    </a:moveTo>
                    <a:cubicBezTo>
                      <a:pt x="566861" y="1409386"/>
                      <a:pt x="533400" y="1322032"/>
                      <a:pt x="533400" y="1231506"/>
                    </a:cubicBezTo>
                    <a:lnTo>
                      <a:pt x="533400" y="0"/>
                    </a:lnTo>
                    <a:cubicBezTo>
                      <a:pt x="359502" y="35309"/>
                      <a:pt x="228600" y="189005"/>
                      <a:pt x="228600" y="373323"/>
                    </a:cubicBezTo>
                    <a:lnTo>
                      <a:pt x="228600" y="678123"/>
                    </a:lnTo>
                    <a:cubicBezTo>
                      <a:pt x="102346" y="678123"/>
                      <a:pt x="0" y="780469"/>
                      <a:pt x="0" y="906723"/>
                    </a:cubicBezTo>
                    <a:cubicBezTo>
                      <a:pt x="0" y="1032977"/>
                      <a:pt x="102346" y="1135323"/>
                      <a:pt x="228600" y="1135323"/>
                    </a:cubicBezTo>
                    <a:lnTo>
                      <a:pt x="228600" y="1211523"/>
                    </a:lnTo>
                    <a:cubicBezTo>
                      <a:pt x="228600" y="1396098"/>
                      <a:pt x="339576" y="1562567"/>
                      <a:pt x="509949" y="1633557"/>
                    </a:cubicBezTo>
                    <a:lnTo>
                      <a:pt x="1002297" y="1838706"/>
                    </a:lnTo>
                    <a:cubicBezTo>
                      <a:pt x="1026395" y="1848745"/>
                      <a:pt x="1050989" y="1857394"/>
                      <a:pt x="1075896" y="1864890"/>
                    </a:cubicBezTo>
                    <a:cubicBezTo>
                      <a:pt x="858288" y="1705708"/>
                      <a:pt x="713461" y="1566558"/>
                      <a:pt x="628602" y="1475585"/>
                    </a:cubicBezTo>
                    <a:close/>
                  </a:path>
                </a:pathLst>
              </a:custGeom>
              <a:solidFill>
                <a:srgbClr val="A2795C"/>
              </a:solidFill>
              <a:ln w="9525"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1408071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mic 6 Lösung">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Freihandform 1">
            <a:extLst>
              <a:ext uri="{FF2B5EF4-FFF2-40B4-BE49-F238E27FC236}">
                <a16:creationId xmlns:a16="http://schemas.microsoft.com/office/drawing/2014/main" id="{290FB6F8-56C0-8CF8-935B-3741020ECF5B}"/>
              </a:ext>
            </a:extLst>
          </p:cNvPr>
          <p:cNvSpPr/>
          <p:nvPr userDrawn="1"/>
        </p:nvSpPr>
        <p:spPr>
          <a:xfrm flipH="1">
            <a:off x="2182949" y="1439416"/>
            <a:ext cx="8700950" cy="858802"/>
          </a:xfrm>
          <a:custGeom>
            <a:avLst/>
            <a:gdLst>
              <a:gd name="connsiteX0" fmla="*/ 8585667 w 8700950"/>
              <a:gd name="connsiteY0" fmla="*/ 0 h 858802"/>
              <a:gd name="connsiteX1" fmla="*/ 7946153 w 8700950"/>
              <a:gd name="connsiteY1" fmla="*/ 0 h 858802"/>
              <a:gd name="connsiteX2" fmla="*/ 7790214 w 8700950"/>
              <a:gd name="connsiteY2" fmla="*/ 0 h 858802"/>
              <a:gd name="connsiteX3" fmla="*/ 7242559 w 8700950"/>
              <a:gd name="connsiteY3" fmla="*/ 0 h 858802"/>
              <a:gd name="connsiteX4" fmla="*/ 7150700 w 8700950"/>
              <a:gd name="connsiteY4" fmla="*/ 0 h 858802"/>
              <a:gd name="connsiteX5" fmla="*/ 6912007 w 8700950"/>
              <a:gd name="connsiteY5" fmla="*/ 0 h 858802"/>
              <a:gd name="connsiteX6" fmla="*/ 6447106 w 8700950"/>
              <a:gd name="connsiteY6" fmla="*/ 0 h 858802"/>
              <a:gd name="connsiteX7" fmla="*/ 6149002 w 8700950"/>
              <a:gd name="connsiteY7" fmla="*/ 0 h 858802"/>
              <a:gd name="connsiteX8" fmla="*/ 6116555 w 8700950"/>
              <a:gd name="connsiteY8" fmla="*/ 0 h 858802"/>
              <a:gd name="connsiteX9" fmla="*/ 5455993 w 8700950"/>
              <a:gd name="connsiteY9" fmla="*/ 0 h 858802"/>
              <a:gd name="connsiteX10" fmla="*/ 5353549 w 8700950"/>
              <a:gd name="connsiteY10" fmla="*/ 0 h 858802"/>
              <a:gd name="connsiteX11" fmla="*/ 4755337 w 8700950"/>
              <a:gd name="connsiteY11" fmla="*/ 0 h 858802"/>
              <a:gd name="connsiteX12" fmla="*/ 4660540 w 8700950"/>
              <a:gd name="connsiteY12" fmla="*/ 0 h 858802"/>
              <a:gd name="connsiteX13" fmla="*/ 3992331 w 8700950"/>
              <a:gd name="connsiteY13" fmla="*/ 0 h 858802"/>
              <a:gd name="connsiteX14" fmla="*/ 3959884 w 8700950"/>
              <a:gd name="connsiteY14" fmla="*/ 0 h 858802"/>
              <a:gd name="connsiteX15" fmla="*/ 3201027 w 8700950"/>
              <a:gd name="connsiteY15" fmla="*/ 0 h 858802"/>
              <a:gd name="connsiteX16" fmla="*/ 3196878 w 8700950"/>
              <a:gd name="connsiteY16" fmla="*/ 0 h 858802"/>
              <a:gd name="connsiteX17" fmla="*/ 2405574 w 8700950"/>
              <a:gd name="connsiteY17" fmla="*/ 0 h 858802"/>
              <a:gd name="connsiteX18" fmla="*/ 2394264 w 8700950"/>
              <a:gd name="connsiteY18" fmla="*/ 2311 h 858802"/>
              <a:gd name="connsiteX19" fmla="*/ 2382954 w 8700950"/>
              <a:gd name="connsiteY19" fmla="*/ 0 h 858802"/>
              <a:gd name="connsiteX20" fmla="*/ 1680756 w 8700950"/>
              <a:gd name="connsiteY20" fmla="*/ 0 h 858802"/>
              <a:gd name="connsiteX21" fmla="*/ 1587501 w 8700950"/>
              <a:gd name="connsiteY21" fmla="*/ 0 h 858802"/>
              <a:gd name="connsiteX22" fmla="*/ 910736 w 8700950"/>
              <a:gd name="connsiteY22" fmla="*/ 0 h 858802"/>
              <a:gd name="connsiteX23" fmla="*/ 885303 w 8700950"/>
              <a:gd name="connsiteY23" fmla="*/ 0 h 858802"/>
              <a:gd name="connsiteX24" fmla="*/ 115283 w 8700950"/>
              <a:gd name="connsiteY24" fmla="*/ 0 h 858802"/>
              <a:gd name="connsiteX25" fmla="*/ 0 w 8700950"/>
              <a:gd name="connsiteY25" fmla="*/ 116620 h 858802"/>
              <a:gd name="connsiteX26" fmla="*/ 0 w 8700950"/>
              <a:gd name="connsiteY26" fmla="*/ 585426 h 858802"/>
              <a:gd name="connsiteX27" fmla="*/ 115283 w 8700950"/>
              <a:gd name="connsiteY27" fmla="*/ 702044 h 858802"/>
              <a:gd name="connsiteX28" fmla="*/ 405911 w 8700950"/>
              <a:gd name="connsiteY28" fmla="*/ 702044 h 858802"/>
              <a:gd name="connsiteX29" fmla="*/ 405722 w 8700950"/>
              <a:gd name="connsiteY29" fmla="*/ 702791 h 858802"/>
              <a:gd name="connsiteX30" fmla="*/ 647170 w 8700950"/>
              <a:gd name="connsiteY30" fmla="*/ 702791 h 858802"/>
              <a:gd name="connsiteX31" fmla="*/ 648260 w 8700950"/>
              <a:gd name="connsiteY31" fmla="*/ 702046 h 858802"/>
              <a:gd name="connsiteX32" fmla="*/ 910736 w 8700950"/>
              <a:gd name="connsiteY32" fmla="*/ 702046 h 858802"/>
              <a:gd name="connsiteX33" fmla="*/ 910746 w 8700950"/>
              <a:gd name="connsiteY33" fmla="*/ 702044 h 858802"/>
              <a:gd name="connsiteX34" fmla="*/ 1175931 w 8700950"/>
              <a:gd name="connsiteY34" fmla="*/ 702044 h 858802"/>
              <a:gd name="connsiteX35" fmla="*/ 1175742 w 8700950"/>
              <a:gd name="connsiteY35" fmla="*/ 702791 h 858802"/>
              <a:gd name="connsiteX36" fmla="*/ 1417190 w 8700950"/>
              <a:gd name="connsiteY36" fmla="*/ 702791 h 858802"/>
              <a:gd name="connsiteX37" fmla="*/ 1418280 w 8700950"/>
              <a:gd name="connsiteY37" fmla="*/ 702046 h 858802"/>
              <a:gd name="connsiteX38" fmla="*/ 1680756 w 8700950"/>
              <a:gd name="connsiteY38" fmla="*/ 702046 h 858802"/>
              <a:gd name="connsiteX39" fmla="*/ 1680766 w 8700950"/>
              <a:gd name="connsiteY39" fmla="*/ 702044 h 858802"/>
              <a:gd name="connsiteX40" fmla="*/ 1878129 w 8700950"/>
              <a:gd name="connsiteY40" fmla="*/ 702044 h 858802"/>
              <a:gd name="connsiteX41" fmla="*/ 1877940 w 8700950"/>
              <a:gd name="connsiteY41" fmla="*/ 702791 h 858802"/>
              <a:gd name="connsiteX42" fmla="*/ 2119388 w 8700950"/>
              <a:gd name="connsiteY42" fmla="*/ 702791 h 858802"/>
              <a:gd name="connsiteX43" fmla="*/ 2120478 w 8700950"/>
              <a:gd name="connsiteY43" fmla="*/ 702046 h 858802"/>
              <a:gd name="connsiteX44" fmla="*/ 2382954 w 8700950"/>
              <a:gd name="connsiteY44" fmla="*/ 702046 h 858802"/>
              <a:gd name="connsiteX45" fmla="*/ 2394269 w 8700950"/>
              <a:gd name="connsiteY45" fmla="*/ 699735 h 858802"/>
              <a:gd name="connsiteX46" fmla="*/ 2405574 w 8700950"/>
              <a:gd name="connsiteY46" fmla="*/ 702044 h 858802"/>
              <a:gd name="connsiteX47" fmla="*/ 2696202 w 8700950"/>
              <a:gd name="connsiteY47" fmla="*/ 702044 h 858802"/>
              <a:gd name="connsiteX48" fmla="*/ 2696013 w 8700950"/>
              <a:gd name="connsiteY48" fmla="*/ 702791 h 858802"/>
              <a:gd name="connsiteX49" fmla="*/ 2937461 w 8700950"/>
              <a:gd name="connsiteY49" fmla="*/ 702791 h 858802"/>
              <a:gd name="connsiteX50" fmla="*/ 2938551 w 8700950"/>
              <a:gd name="connsiteY50" fmla="*/ 702046 h 858802"/>
              <a:gd name="connsiteX51" fmla="*/ 3201027 w 8700950"/>
              <a:gd name="connsiteY51" fmla="*/ 702046 h 858802"/>
              <a:gd name="connsiteX52" fmla="*/ 3201036 w 8700950"/>
              <a:gd name="connsiteY52" fmla="*/ 702044 h 858802"/>
              <a:gd name="connsiteX53" fmla="*/ 3487506 w 8700950"/>
              <a:gd name="connsiteY53" fmla="*/ 702044 h 858802"/>
              <a:gd name="connsiteX54" fmla="*/ 3487317 w 8700950"/>
              <a:gd name="connsiteY54" fmla="*/ 702791 h 858802"/>
              <a:gd name="connsiteX55" fmla="*/ 3728765 w 8700950"/>
              <a:gd name="connsiteY55" fmla="*/ 702791 h 858802"/>
              <a:gd name="connsiteX56" fmla="*/ 3729855 w 8700950"/>
              <a:gd name="connsiteY56" fmla="*/ 702046 h 858802"/>
              <a:gd name="connsiteX57" fmla="*/ 3992331 w 8700950"/>
              <a:gd name="connsiteY57" fmla="*/ 702046 h 858802"/>
              <a:gd name="connsiteX58" fmla="*/ 3992341 w 8700950"/>
              <a:gd name="connsiteY58" fmla="*/ 702044 h 858802"/>
              <a:gd name="connsiteX59" fmla="*/ 4250512 w 8700950"/>
              <a:gd name="connsiteY59" fmla="*/ 702044 h 858802"/>
              <a:gd name="connsiteX60" fmla="*/ 4250323 w 8700950"/>
              <a:gd name="connsiteY60" fmla="*/ 702791 h 858802"/>
              <a:gd name="connsiteX61" fmla="*/ 4491771 w 8700950"/>
              <a:gd name="connsiteY61" fmla="*/ 702791 h 858802"/>
              <a:gd name="connsiteX62" fmla="*/ 4492861 w 8700950"/>
              <a:gd name="connsiteY62" fmla="*/ 702046 h 858802"/>
              <a:gd name="connsiteX63" fmla="*/ 4755337 w 8700950"/>
              <a:gd name="connsiteY63" fmla="*/ 702046 h 858802"/>
              <a:gd name="connsiteX64" fmla="*/ 4755346 w 8700950"/>
              <a:gd name="connsiteY64" fmla="*/ 702044 h 858802"/>
              <a:gd name="connsiteX65" fmla="*/ 4951168 w 8700950"/>
              <a:gd name="connsiteY65" fmla="*/ 702044 h 858802"/>
              <a:gd name="connsiteX66" fmla="*/ 4950979 w 8700950"/>
              <a:gd name="connsiteY66" fmla="*/ 702791 h 858802"/>
              <a:gd name="connsiteX67" fmla="*/ 5192427 w 8700950"/>
              <a:gd name="connsiteY67" fmla="*/ 702791 h 858802"/>
              <a:gd name="connsiteX68" fmla="*/ 5193517 w 8700950"/>
              <a:gd name="connsiteY68" fmla="*/ 702046 h 858802"/>
              <a:gd name="connsiteX69" fmla="*/ 5455993 w 8700950"/>
              <a:gd name="connsiteY69" fmla="*/ 702046 h 858802"/>
              <a:gd name="connsiteX70" fmla="*/ 5456002 w 8700950"/>
              <a:gd name="connsiteY70" fmla="*/ 702044 h 858802"/>
              <a:gd name="connsiteX71" fmla="*/ 5644177 w 8700950"/>
              <a:gd name="connsiteY71" fmla="*/ 702044 h 858802"/>
              <a:gd name="connsiteX72" fmla="*/ 5643988 w 8700950"/>
              <a:gd name="connsiteY72" fmla="*/ 702791 h 858802"/>
              <a:gd name="connsiteX73" fmla="*/ 5885436 w 8700950"/>
              <a:gd name="connsiteY73" fmla="*/ 702791 h 858802"/>
              <a:gd name="connsiteX74" fmla="*/ 5886526 w 8700950"/>
              <a:gd name="connsiteY74" fmla="*/ 702046 h 858802"/>
              <a:gd name="connsiteX75" fmla="*/ 6149002 w 8700950"/>
              <a:gd name="connsiteY75" fmla="*/ 702046 h 858802"/>
              <a:gd name="connsiteX76" fmla="*/ 6149011 w 8700950"/>
              <a:gd name="connsiteY76" fmla="*/ 702044 h 858802"/>
              <a:gd name="connsiteX77" fmla="*/ 6407183 w 8700950"/>
              <a:gd name="connsiteY77" fmla="*/ 702044 h 858802"/>
              <a:gd name="connsiteX78" fmla="*/ 6406994 w 8700950"/>
              <a:gd name="connsiteY78" fmla="*/ 702791 h 858802"/>
              <a:gd name="connsiteX79" fmla="*/ 6648442 w 8700950"/>
              <a:gd name="connsiteY79" fmla="*/ 702791 h 858802"/>
              <a:gd name="connsiteX80" fmla="*/ 6649532 w 8700950"/>
              <a:gd name="connsiteY80" fmla="*/ 702046 h 858802"/>
              <a:gd name="connsiteX81" fmla="*/ 6737733 w 8700950"/>
              <a:gd name="connsiteY81" fmla="*/ 702046 h 858802"/>
              <a:gd name="connsiteX82" fmla="*/ 6737545 w 8700950"/>
              <a:gd name="connsiteY82" fmla="*/ 702791 h 858802"/>
              <a:gd name="connsiteX83" fmla="*/ 6978992 w 8700950"/>
              <a:gd name="connsiteY83" fmla="*/ 702791 h 858802"/>
              <a:gd name="connsiteX84" fmla="*/ 6980083 w 8700950"/>
              <a:gd name="connsiteY84" fmla="*/ 702046 h 858802"/>
              <a:gd name="connsiteX85" fmla="*/ 7242559 w 8700950"/>
              <a:gd name="connsiteY85" fmla="*/ 702046 h 858802"/>
              <a:gd name="connsiteX86" fmla="*/ 7242569 w 8700950"/>
              <a:gd name="connsiteY86" fmla="*/ 702044 h 858802"/>
              <a:gd name="connsiteX87" fmla="*/ 7441328 w 8700950"/>
              <a:gd name="connsiteY87" fmla="*/ 702044 h 858802"/>
              <a:gd name="connsiteX88" fmla="*/ 7441138 w 8700950"/>
              <a:gd name="connsiteY88" fmla="*/ 702791 h 858802"/>
              <a:gd name="connsiteX89" fmla="*/ 7682586 w 8700950"/>
              <a:gd name="connsiteY89" fmla="*/ 702791 h 858802"/>
              <a:gd name="connsiteX90" fmla="*/ 7683676 w 8700950"/>
              <a:gd name="connsiteY90" fmla="*/ 702046 h 858802"/>
              <a:gd name="connsiteX91" fmla="*/ 7946153 w 8700950"/>
              <a:gd name="connsiteY91" fmla="*/ 702046 h 858802"/>
              <a:gd name="connsiteX92" fmla="*/ 7946164 w 8700950"/>
              <a:gd name="connsiteY92" fmla="*/ 702044 h 858802"/>
              <a:gd name="connsiteX93" fmla="*/ 8080842 w 8700950"/>
              <a:gd name="connsiteY93" fmla="*/ 702044 h 858802"/>
              <a:gd name="connsiteX94" fmla="*/ 8051790 w 8700950"/>
              <a:gd name="connsiteY94" fmla="*/ 816657 h 858802"/>
              <a:gd name="connsiteX95" fmla="*/ 8102677 w 8700950"/>
              <a:gd name="connsiteY95" fmla="*/ 852903 h 858802"/>
              <a:gd name="connsiteX96" fmla="*/ 8323191 w 8700950"/>
              <a:gd name="connsiteY96" fmla="*/ 702046 h 858802"/>
              <a:gd name="connsiteX97" fmla="*/ 8585667 w 8700950"/>
              <a:gd name="connsiteY97" fmla="*/ 702046 h 858802"/>
              <a:gd name="connsiteX98" fmla="*/ 8700950 w 8700950"/>
              <a:gd name="connsiteY98" fmla="*/ 585428 h 858802"/>
              <a:gd name="connsiteX99" fmla="*/ 8700950 w 8700950"/>
              <a:gd name="connsiteY99" fmla="*/ 116620 h 858802"/>
              <a:gd name="connsiteX100" fmla="*/ 8585667 w 8700950"/>
              <a:gd name="connsiteY100" fmla="*/ 0 h 858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8700950" h="858802">
                <a:moveTo>
                  <a:pt x="8585667" y="0"/>
                </a:moveTo>
                <a:lnTo>
                  <a:pt x="7946153" y="0"/>
                </a:lnTo>
                <a:lnTo>
                  <a:pt x="7790214" y="0"/>
                </a:lnTo>
                <a:lnTo>
                  <a:pt x="7242559" y="0"/>
                </a:lnTo>
                <a:lnTo>
                  <a:pt x="7150700" y="0"/>
                </a:lnTo>
                <a:lnTo>
                  <a:pt x="6912007" y="0"/>
                </a:lnTo>
                <a:lnTo>
                  <a:pt x="6447106" y="0"/>
                </a:lnTo>
                <a:lnTo>
                  <a:pt x="6149002" y="0"/>
                </a:lnTo>
                <a:lnTo>
                  <a:pt x="6116555" y="0"/>
                </a:lnTo>
                <a:lnTo>
                  <a:pt x="5455993" y="0"/>
                </a:lnTo>
                <a:lnTo>
                  <a:pt x="5353549" y="0"/>
                </a:lnTo>
                <a:lnTo>
                  <a:pt x="4755337" y="0"/>
                </a:lnTo>
                <a:lnTo>
                  <a:pt x="4660540" y="0"/>
                </a:lnTo>
                <a:lnTo>
                  <a:pt x="3992331" y="0"/>
                </a:lnTo>
                <a:lnTo>
                  <a:pt x="3959884" y="0"/>
                </a:lnTo>
                <a:lnTo>
                  <a:pt x="3201027" y="0"/>
                </a:lnTo>
                <a:lnTo>
                  <a:pt x="3196878" y="0"/>
                </a:lnTo>
                <a:lnTo>
                  <a:pt x="2405574" y="0"/>
                </a:lnTo>
                <a:lnTo>
                  <a:pt x="2394264" y="2311"/>
                </a:lnTo>
                <a:lnTo>
                  <a:pt x="2382954" y="0"/>
                </a:lnTo>
                <a:lnTo>
                  <a:pt x="1680756" y="0"/>
                </a:lnTo>
                <a:lnTo>
                  <a:pt x="1587501" y="0"/>
                </a:lnTo>
                <a:lnTo>
                  <a:pt x="910736" y="0"/>
                </a:lnTo>
                <a:lnTo>
                  <a:pt x="885303" y="0"/>
                </a:lnTo>
                <a:lnTo>
                  <a:pt x="115283" y="0"/>
                </a:lnTo>
                <a:cubicBezTo>
                  <a:pt x="51624" y="0"/>
                  <a:pt x="0" y="52223"/>
                  <a:pt x="0" y="116620"/>
                </a:cubicBezTo>
                <a:lnTo>
                  <a:pt x="0" y="585426"/>
                </a:lnTo>
                <a:cubicBezTo>
                  <a:pt x="0" y="649823"/>
                  <a:pt x="51624" y="702044"/>
                  <a:pt x="115283" y="702044"/>
                </a:cubicBezTo>
                <a:lnTo>
                  <a:pt x="405911" y="702044"/>
                </a:lnTo>
                <a:lnTo>
                  <a:pt x="405722" y="702791"/>
                </a:lnTo>
                <a:lnTo>
                  <a:pt x="647170" y="702791"/>
                </a:lnTo>
                <a:lnTo>
                  <a:pt x="648260" y="702046"/>
                </a:lnTo>
                <a:lnTo>
                  <a:pt x="910736" y="702046"/>
                </a:lnTo>
                <a:lnTo>
                  <a:pt x="910746" y="702044"/>
                </a:lnTo>
                <a:lnTo>
                  <a:pt x="1175931" y="702044"/>
                </a:lnTo>
                <a:lnTo>
                  <a:pt x="1175742" y="702791"/>
                </a:lnTo>
                <a:lnTo>
                  <a:pt x="1417190" y="702791"/>
                </a:lnTo>
                <a:lnTo>
                  <a:pt x="1418280" y="702046"/>
                </a:lnTo>
                <a:lnTo>
                  <a:pt x="1680756" y="702046"/>
                </a:lnTo>
                <a:lnTo>
                  <a:pt x="1680766" y="702044"/>
                </a:lnTo>
                <a:lnTo>
                  <a:pt x="1878129" y="702044"/>
                </a:lnTo>
                <a:lnTo>
                  <a:pt x="1877940" y="702791"/>
                </a:lnTo>
                <a:lnTo>
                  <a:pt x="2119388" y="702791"/>
                </a:lnTo>
                <a:lnTo>
                  <a:pt x="2120478" y="702046"/>
                </a:lnTo>
                <a:lnTo>
                  <a:pt x="2382954" y="702046"/>
                </a:lnTo>
                <a:lnTo>
                  <a:pt x="2394269" y="699735"/>
                </a:lnTo>
                <a:lnTo>
                  <a:pt x="2405574" y="702044"/>
                </a:lnTo>
                <a:lnTo>
                  <a:pt x="2696202" y="702044"/>
                </a:lnTo>
                <a:lnTo>
                  <a:pt x="2696013" y="702791"/>
                </a:lnTo>
                <a:lnTo>
                  <a:pt x="2937461" y="702791"/>
                </a:lnTo>
                <a:lnTo>
                  <a:pt x="2938551" y="702046"/>
                </a:lnTo>
                <a:lnTo>
                  <a:pt x="3201027" y="702046"/>
                </a:lnTo>
                <a:lnTo>
                  <a:pt x="3201036" y="702044"/>
                </a:lnTo>
                <a:lnTo>
                  <a:pt x="3487506" y="702044"/>
                </a:lnTo>
                <a:lnTo>
                  <a:pt x="3487317" y="702791"/>
                </a:lnTo>
                <a:lnTo>
                  <a:pt x="3728765" y="702791"/>
                </a:lnTo>
                <a:lnTo>
                  <a:pt x="3729855" y="702046"/>
                </a:lnTo>
                <a:lnTo>
                  <a:pt x="3992331" y="702046"/>
                </a:lnTo>
                <a:lnTo>
                  <a:pt x="3992341" y="702044"/>
                </a:lnTo>
                <a:lnTo>
                  <a:pt x="4250512" y="702044"/>
                </a:lnTo>
                <a:lnTo>
                  <a:pt x="4250323" y="702791"/>
                </a:lnTo>
                <a:lnTo>
                  <a:pt x="4491771" y="702791"/>
                </a:lnTo>
                <a:lnTo>
                  <a:pt x="4492861" y="702046"/>
                </a:lnTo>
                <a:lnTo>
                  <a:pt x="4755337" y="702046"/>
                </a:lnTo>
                <a:lnTo>
                  <a:pt x="4755346" y="702044"/>
                </a:lnTo>
                <a:lnTo>
                  <a:pt x="4951168" y="702044"/>
                </a:lnTo>
                <a:lnTo>
                  <a:pt x="4950979" y="702791"/>
                </a:lnTo>
                <a:lnTo>
                  <a:pt x="5192427" y="702791"/>
                </a:lnTo>
                <a:lnTo>
                  <a:pt x="5193517" y="702046"/>
                </a:lnTo>
                <a:lnTo>
                  <a:pt x="5455993" y="702046"/>
                </a:lnTo>
                <a:lnTo>
                  <a:pt x="5456002" y="702044"/>
                </a:lnTo>
                <a:lnTo>
                  <a:pt x="5644177" y="702044"/>
                </a:lnTo>
                <a:lnTo>
                  <a:pt x="5643988" y="702791"/>
                </a:lnTo>
                <a:lnTo>
                  <a:pt x="5885436" y="702791"/>
                </a:lnTo>
                <a:lnTo>
                  <a:pt x="5886526" y="702046"/>
                </a:lnTo>
                <a:lnTo>
                  <a:pt x="6149002" y="702046"/>
                </a:lnTo>
                <a:lnTo>
                  <a:pt x="6149011" y="702044"/>
                </a:lnTo>
                <a:lnTo>
                  <a:pt x="6407183" y="702044"/>
                </a:lnTo>
                <a:lnTo>
                  <a:pt x="6406994" y="702791"/>
                </a:lnTo>
                <a:lnTo>
                  <a:pt x="6648442" y="702791"/>
                </a:lnTo>
                <a:lnTo>
                  <a:pt x="6649532" y="702046"/>
                </a:lnTo>
                <a:lnTo>
                  <a:pt x="6737733" y="702046"/>
                </a:lnTo>
                <a:lnTo>
                  <a:pt x="6737545" y="702791"/>
                </a:lnTo>
                <a:lnTo>
                  <a:pt x="6978992" y="702791"/>
                </a:lnTo>
                <a:lnTo>
                  <a:pt x="6980083" y="702046"/>
                </a:lnTo>
                <a:lnTo>
                  <a:pt x="7242559" y="702046"/>
                </a:lnTo>
                <a:lnTo>
                  <a:pt x="7242569" y="702044"/>
                </a:lnTo>
                <a:lnTo>
                  <a:pt x="7441328" y="702044"/>
                </a:lnTo>
                <a:lnTo>
                  <a:pt x="7441138" y="702791"/>
                </a:lnTo>
                <a:lnTo>
                  <a:pt x="7682586" y="702791"/>
                </a:lnTo>
                <a:lnTo>
                  <a:pt x="7683676" y="702046"/>
                </a:lnTo>
                <a:lnTo>
                  <a:pt x="7946153" y="702046"/>
                </a:lnTo>
                <a:lnTo>
                  <a:pt x="7946164" y="702044"/>
                </a:lnTo>
                <a:lnTo>
                  <a:pt x="8080842" y="702044"/>
                </a:lnTo>
                <a:lnTo>
                  <a:pt x="8051790" y="816657"/>
                </a:lnTo>
                <a:cubicBezTo>
                  <a:pt x="8044182" y="846675"/>
                  <a:pt x="8077315" y="870255"/>
                  <a:pt x="8102677" y="852903"/>
                </a:cubicBezTo>
                <a:lnTo>
                  <a:pt x="8323191" y="702046"/>
                </a:lnTo>
                <a:lnTo>
                  <a:pt x="8585667" y="702046"/>
                </a:lnTo>
                <a:cubicBezTo>
                  <a:pt x="8649326" y="702046"/>
                  <a:pt x="8700950" y="649823"/>
                  <a:pt x="8700950" y="585428"/>
                </a:cubicBezTo>
                <a:lnTo>
                  <a:pt x="8700950" y="116620"/>
                </a:lnTo>
                <a:cubicBezTo>
                  <a:pt x="8700950" y="52223"/>
                  <a:pt x="8649326" y="0"/>
                  <a:pt x="8585667" y="0"/>
                </a:cubicBezTo>
                <a:close/>
              </a:path>
            </a:pathLst>
          </a:custGeom>
          <a:solidFill>
            <a:schemeClr val="accent1"/>
          </a:solidFill>
          <a:ln w="9525" cap="flat">
            <a:noFill/>
            <a:prstDash val="solid"/>
            <a:miter/>
          </a:ln>
        </p:spPr>
        <p:txBody>
          <a:bodyPr wrap="square" rtlCol="0" anchor="ctr">
            <a:noAutofit/>
          </a:bodyPr>
          <a:lstStyle/>
          <a:p>
            <a:endParaRPr lang="en-US"/>
          </a:p>
        </p:txBody>
      </p:sp>
      <p:sp>
        <p:nvSpPr>
          <p:cNvPr id="3" name="Rechteck 2">
            <a:extLst>
              <a:ext uri="{FF2B5EF4-FFF2-40B4-BE49-F238E27FC236}">
                <a16:creationId xmlns:a16="http://schemas.microsoft.com/office/drawing/2014/main" id="{122C20C8-85E3-F646-4570-2DC68B155A75}"/>
              </a:ext>
            </a:extLst>
          </p:cNvPr>
          <p:cNvSpPr/>
          <p:nvPr userDrawn="1"/>
        </p:nvSpPr>
        <p:spPr>
          <a:xfrm>
            <a:off x="371475" y="2606814"/>
            <a:ext cx="11454991" cy="388288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hteck 3">
            <a:extLst>
              <a:ext uri="{FF2B5EF4-FFF2-40B4-BE49-F238E27FC236}">
                <a16:creationId xmlns:a16="http://schemas.microsoft.com/office/drawing/2014/main" id="{44A032BB-3196-7924-B8EE-DE477E3B6758}"/>
              </a:ext>
            </a:extLst>
          </p:cNvPr>
          <p:cNvSpPr/>
          <p:nvPr userDrawn="1"/>
        </p:nvSpPr>
        <p:spPr>
          <a:xfrm>
            <a:off x="2182950" y="723635"/>
            <a:ext cx="663488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indent="0" fontAlgn="base">
              <a:spcAft>
                <a:spcPct val="0"/>
              </a:spcAft>
              <a:buNone/>
            </a:pPr>
            <a:r>
              <a:rPr lang="de-DE" sz="2400" b="1" kern="0" dirty="0">
                <a:solidFill>
                  <a:schemeClr val="tx2"/>
                </a:solidFill>
                <a:latin typeface="Arial" panose="020B0604020202020204" pitchFamily="34" charset="0"/>
                <a:cs typeface="Arial" panose="020B0604020202020204" pitchFamily="34" charset="0"/>
              </a:rPr>
              <a:t>Ausgewählte Bilder und Texte reflektieren</a:t>
            </a:r>
          </a:p>
        </p:txBody>
      </p:sp>
      <p:cxnSp>
        <p:nvCxnSpPr>
          <p:cNvPr id="5" name="Gerade Verbindung 4">
            <a:extLst>
              <a:ext uri="{FF2B5EF4-FFF2-40B4-BE49-F238E27FC236}">
                <a16:creationId xmlns:a16="http://schemas.microsoft.com/office/drawing/2014/main" id="{13069A68-57E6-2E9F-C162-D391D99ECACA}"/>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Textfeld 5">
            <a:extLst>
              <a:ext uri="{FF2B5EF4-FFF2-40B4-BE49-F238E27FC236}">
                <a16:creationId xmlns:a16="http://schemas.microsoft.com/office/drawing/2014/main" id="{51D9DE12-80C4-2959-AF35-A35851361CB3}"/>
              </a:ext>
            </a:extLst>
          </p:cNvPr>
          <p:cNvSpPr txBox="1"/>
          <p:nvPr userDrawn="1"/>
        </p:nvSpPr>
        <p:spPr>
          <a:xfrm>
            <a:off x="2182948" y="1439417"/>
            <a:ext cx="8700951" cy="699404"/>
          </a:xfrm>
          <a:prstGeom prst="rect">
            <a:avLst/>
          </a:prstGeom>
          <a:noFill/>
        </p:spPr>
        <p:txBody>
          <a:bodyPr wrap="square" lIns="108000" tIns="72000" rIns="540000" bIns="72000">
            <a:spAutoFit/>
          </a:bodyPr>
          <a:lstStyle/>
          <a:p>
            <a:r>
              <a:rPr lang="de-DE" sz="1800" b="1" dirty="0">
                <a:solidFill>
                  <a:schemeClr val="bg1"/>
                </a:solidFill>
                <a:latin typeface="Arial" panose="020B0604020202020204" pitchFamily="34" charset="0"/>
                <a:cs typeface="Arial" panose="020B0604020202020204" pitchFamily="34" charset="0"/>
              </a:rPr>
              <a:t>„Die Maus berichtet, dass sie nicht mehr in ihre Höhle kommt, </a:t>
            </a:r>
            <a:br>
              <a:rPr lang="de-DE" sz="1800" b="1" dirty="0">
                <a:solidFill>
                  <a:schemeClr val="bg1"/>
                </a:solidFill>
                <a:latin typeface="Arial" panose="020B0604020202020204" pitchFamily="34" charset="0"/>
                <a:cs typeface="Arial" panose="020B0604020202020204" pitchFamily="34" charset="0"/>
              </a:rPr>
            </a:br>
            <a:r>
              <a:rPr lang="de-DE" sz="1800" b="1" dirty="0">
                <a:solidFill>
                  <a:schemeClr val="bg1"/>
                </a:solidFill>
                <a:latin typeface="Arial" panose="020B0604020202020204" pitchFamily="34" charset="0"/>
                <a:cs typeface="Arial" panose="020B0604020202020204" pitchFamily="34" charset="0"/>
              </a:rPr>
              <a:t>weil sie vom vielen Regen völlig überschwemmt ist.“ </a:t>
            </a:r>
          </a:p>
        </p:txBody>
      </p:sp>
      <p:pic>
        <p:nvPicPr>
          <p:cNvPr id="8" name="Grafik 7">
            <a:extLst>
              <a:ext uri="{FF2B5EF4-FFF2-40B4-BE49-F238E27FC236}">
                <a16:creationId xmlns:a16="http://schemas.microsoft.com/office/drawing/2014/main" id="{0EFC6CED-5841-92E3-D5A9-B14C4A3CC029}"/>
              </a:ext>
            </a:extLst>
          </p:cNvPr>
          <p:cNvPicPr>
            <a:picLocks noChangeAspect="1"/>
          </p:cNvPicPr>
          <p:nvPr userDrawn="1"/>
        </p:nvPicPr>
        <p:blipFill>
          <a:blip r:embed="rId3" cstate="print">
            <a:grayscl/>
            <a:extLst>
              <a:ext uri="{28A0092B-C50C-407E-A947-70E740481C1C}">
                <a14:useLocalDpi xmlns:a14="http://schemas.microsoft.com/office/drawing/2010/main" val="0"/>
              </a:ext>
            </a:extLst>
          </a:blip>
          <a:stretch>
            <a:fillRect/>
          </a:stretch>
        </p:blipFill>
        <p:spPr>
          <a:xfrm>
            <a:off x="4741707" y="2704057"/>
            <a:ext cx="1549368" cy="1226583"/>
          </a:xfrm>
          <a:prstGeom prst="rect">
            <a:avLst/>
          </a:prstGeom>
        </p:spPr>
      </p:pic>
      <p:pic>
        <p:nvPicPr>
          <p:cNvPr id="9" name="Grafik 8">
            <a:extLst>
              <a:ext uri="{FF2B5EF4-FFF2-40B4-BE49-F238E27FC236}">
                <a16:creationId xmlns:a16="http://schemas.microsoft.com/office/drawing/2014/main" id="{062BC0A2-747E-A04C-6306-1C2973268911}"/>
              </a:ext>
            </a:extLst>
          </p:cNvPr>
          <p:cNvPicPr>
            <a:picLocks noChangeAspect="1"/>
          </p:cNvPicPr>
          <p:nvPr userDrawn="1"/>
        </p:nvPicPr>
        <p:blipFill>
          <a:blip r:embed="rId4" cstate="print">
            <a:grayscl/>
            <a:extLst>
              <a:ext uri="{28A0092B-C50C-407E-A947-70E740481C1C}">
                <a14:useLocalDpi xmlns:a14="http://schemas.microsoft.com/office/drawing/2010/main" val="0"/>
              </a:ext>
            </a:extLst>
          </a:blip>
          <a:stretch>
            <a:fillRect/>
          </a:stretch>
        </p:blipFill>
        <p:spPr>
          <a:xfrm>
            <a:off x="7961849" y="2704057"/>
            <a:ext cx="2038627" cy="1226583"/>
          </a:xfrm>
          <a:prstGeom prst="rect">
            <a:avLst/>
          </a:prstGeom>
        </p:spPr>
      </p:pic>
      <p:pic>
        <p:nvPicPr>
          <p:cNvPr id="10" name="Grafik 9">
            <a:extLst>
              <a:ext uri="{FF2B5EF4-FFF2-40B4-BE49-F238E27FC236}">
                <a16:creationId xmlns:a16="http://schemas.microsoft.com/office/drawing/2014/main" id="{30C63398-659D-2A0F-0698-B7AA7C3387F6}"/>
              </a:ext>
            </a:extLst>
          </p:cNvPr>
          <p:cNvPicPr>
            <a:picLocks noChangeAspect="1"/>
          </p:cNvPicPr>
          <p:nvPr userDrawn="1"/>
        </p:nvPicPr>
        <p:blipFill>
          <a:blip r:embed="rId5" cstate="print">
            <a:grayscl/>
            <a:extLst>
              <a:ext uri="{28A0092B-C50C-407E-A947-70E740481C1C}">
                <a14:useLocalDpi xmlns:a14="http://schemas.microsoft.com/office/drawing/2010/main" val="0"/>
              </a:ext>
            </a:extLst>
          </a:blip>
          <a:stretch>
            <a:fillRect/>
          </a:stretch>
        </p:blipFill>
        <p:spPr>
          <a:xfrm>
            <a:off x="1072620" y="3971000"/>
            <a:ext cx="865422" cy="1226583"/>
          </a:xfrm>
          <a:prstGeom prst="rect">
            <a:avLst/>
          </a:prstGeom>
        </p:spPr>
      </p:pic>
      <p:pic>
        <p:nvPicPr>
          <p:cNvPr id="12" name="Grafik 11">
            <a:extLst>
              <a:ext uri="{FF2B5EF4-FFF2-40B4-BE49-F238E27FC236}">
                <a16:creationId xmlns:a16="http://schemas.microsoft.com/office/drawing/2014/main" id="{2B8B7659-710A-5774-D406-70A96295BDD6}"/>
              </a:ext>
            </a:extLst>
          </p:cNvPr>
          <p:cNvPicPr>
            <a:picLocks noChangeAspect="1"/>
          </p:cNvPicPr>
          <p:nvPr userDrawn="1"/>
        </p:nvPicPr>
        <p:blipFill>
          <a:blip r:embed="rId6" cstate="print">
            <a:grayscl/>
            <a:extLst>
              <a:ext uri="{28A0092B-C50C-407E-A947-70E740481C1C}">
                <a14:useLocalDpi xmlns:a14="http://schemas.microsoft.com/office/drawing/2010/main" val="0"/>
              </a:ext>
            </a:extLst>
          </a:blip>
          <a:stretch>
            <a:fillRect/>
          </a:stretch>
        </p:blipFill>
        <p:spPr>
          <a:xfrm>
            <a:off x="2012102" y="3970999"/>
            <a:ext cx="3084454" cy="1225213"/>
          </a:xfrm>
          <a:prstGeom prst="rect">
            <a:avLst/>
          </a:prstGeom>
        </p:spPr>
      </p:pic>
      <p:pic>
        <p:nvPicPr>
          <p:cNvPr id="13" name="Grafik 12">
            <a:extLst>
              <a:ext uri="{FF2B5EF4-FFF2-40B4-BE49-F238E27FC236}">
                <a16:creationId xmlns:a16="http://schemas.microsoft.com/office/drawing/2014/main" id="{322ED4D1-56A0-C373-9590-67C58DD42D71}"/>
              </a:ext>
            </a:extLst>
          </p:cNvPr>
          <p:cNvPicPr>
            <a:picLocks noChangeAspect="1"/>
          </p:cNvPicPr>
          <p:nvPr userDrawn="1"/>
        </p:nvPicPr>
        <p:blipFill>
          <a:blip r:embed="rId7" cstate="print">
            <a:grayscl/>
            <a:extLst>
              <a:ext uri="{28A0092B-C50C-407E-A947-70E740481C1C}">
                <a14:useLocalDpi xmlns:a14="http://schemas.microsoft.com/office/drawing/2010/main" val="0"/>
              </a:ext>
            </a:extLst>
          </a:blip>
          <a:stretch>
            <a:fillRect/>
          </a:stretch>
        </p:blipFill>
        <p:spPr>
          <a:xfrm>
            <a:off x="6560017" y="3975299"/>
            <a:ext cx="1446142" cy="1225205"/>
          </a:xfrm>
          <a:prstGeom prst="rect">
            <a:avLst/>
          </a:prstGeom>
        </p:spPr>
      </p:pic>
      <p:pic>
        <p:nvPicPr>
          <p:cNvPr id="14" name="Grafik 13">
            <a:extLst>
              <a:ext uri="{FF2B5EF4-FFF2-40B4-BE49-F238E27FC236}">
                <a16:creationId xmlns:a16="http://schemas.microsoft.com/office/drawing/2014/main" id="{8157DFB5-7682-86F9-7FE1-549D89449623}"/>
              </a:ext>
            </a:extLst>
          </p:cNvPr>
          <p:cNvPicPr>
            <a:picLocks noChangeAspect="1"/>
          </p:cNvPicPr>
          <p:nvPr userDrawn="1"/>
        </p:nvPicPr>
        <p:blipFill>
          <a:blip r:embed="rId8" cstate="print">
            <a:grayscl/>
            <a:extLst>
              <a:ext uri="{28A0092B-C50C-407E-A947-70E740481C1C}">
                <a14:useLocalDpi xmlns:a14="http://schemas.microsoft.com/office/drawing/2010/main" val="0"/>
              </a:ext>
            </a:extLst>
          </a:blip>
          <a:stretch>
            <a:fillRect/>
          </a:stretch>
        </p:blipFill>
        <p:spPr>
          <a:xfrm>
            <a:off x="2411644" y="5256900"/>
            <a:ext cx="1039803" cy="1223298"/>
          </a:xfrm>
          <a:prstGeom prst="rect">
            <a:avLst/>
          </a:prstGeom>
        </p:spPr>
      </p:pic>
      <p:pic>
        <p:nvPicPr>
          <p:cNvPr id="15" name="Grafik 14">
            <a:extLst>
              <a:ext uri="{FF2B5EF4-FFF2-40B4-BE49-F238E27FC236}">
                <a16:creationId xmlns:a16="http://schemas.microsoft.com/office/drawing/2014/main" id="{5D757AF3-9D85-9643-A0BA-773DF828D3CF}"/>
              </a:ext>
            </a:extLst>
          </p:cNvPr>
          <p:cNvPicPr>
            <a:picLocks noChangeAspect="1"/>
          </p:cNvPicPr>
          <p:nvPr userDrawn="1"/>
        </p:nvPicPr>
        <p:blipFill>
          <a:blip r:embed="rId9" cstate="print">
            <a:grayscl/>
            <a:extLst>
              <a:ext uri="{28A0092B-C50C-407E-A947-70E740481C1C}">
                <a14:useLocalDpi xmlns:a14="http://schemas.microsoft.com/office/drawing/2010/main" val="0"/>
              </a:ext>
            </a:extLst>
          </a:blip>
          <a:stretch>
            <a:fillRect/>
          </a:stretch>
        </p:blipFill>
        <p:spPr>
          <a:xfrm>
            <a:off x="9625299" y="5250309"/>
            <a:ext cx="1404386" cy="1229659"/>
          </a:xfrm>
          <a:prstGeom prst="rect">
            <a:avLst/>
          </a:prstGeom>
        </p:spPr>
      </p:pic>
      <p:pic>
        <p:nvPicPr>
          <p:cNvPr id="16" name="Grafik 15">
            <a:extLst>
              <a:ext uri="{FF2B5EF4-FFF2-40B4-BE49-F238E27FC236}">
                <a16:creationId xmlns:a16="http://schemas.microsoft.com/office/drawing/2014/main" id="{8071215D-960A-2911-375B-BA3DFF149F3F}"/>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809746" y="2737390"/>
            <a:ext cx="3706612" cy="953834"/>
          </a:xfrm>
          <a:prstGeom prst="rect">
            <a:avLst/>
          </a:prstGeom>
        </p:spPr>
      </p:pic>
      <p:sp>
        <p:nvSpPr>
          <p:cNvPr id="17" name="Oval 16">
            <a:extLst>
              <a:ext uri="{FF2B5EF4-FFF2-40B4-BE49-F238E27FC236}">
                <a16:creationId xmlns:a16="http://schemas.microsoft.com/office/drawing/2014/main" id="{EB25257B-BEDB-B9CD-F980-C0876E21512F}"/>
              </a:ext>
            </a:extLst>
          </p:cNvPr>
          <p:cNvSpPr/>
          <p:nvPr userDrawn="1"/>
        </p:nvSpPr>
        <p:spPr>
          <a:xfrm>
            <a:off x="4692359" y="2618933"/>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a:t>
            </a:r>
          </a:p>
        </p:txBody>
      </p:sp>
      <p:grpSp>
        <p:nvGrpSpPr>
          <p:cNvPr id="18" name="Gruppieren 17">
            <a:extLst>
              <a:ext uri="{FF2B5EF4-FFF2-40B4-BE49-F238E27FC236}">
                <a16:creationId xmlns:a16="http://schemas.microsoft.com/office/drawing/2014/main" id="{AABAAB71-0E43-339E-4B82-03D1F27E2874}"/>
              </a:ext>
            </a:extLst>
          </p:cNvPr>
          <p:cNvGrpSpPr/>
          <p:nvPr userDrawn="1"/>
        </p:nvGrpSpPr>
        <p:grpSpPr>
          <a:xfrm>
            <a:off x="6334904" y="2618933"/>
            <a:ext cx="1552885" cy="1311707"/>
            <a:chOff x="6334904" y="2618933"/>
            <a:chExt cx="1552885" cy="1311707"/>
          </a:xfrm>
        </p:grpSpPr>
        <p:pic>
          <p:nvPicPr>
            <p:cNvPr id="19" name="Grafik 18">
              <a:extLst>
                <a:ext uri="{FF2B5EF4-FFF2-40B4-BE49-F238E27FC236}">
                  <a16:creationId xmlns:a16="http://schemas.microsoft.com/office/drawing/2014/main" id="{3F8D6532-B2F9-BE77-DBAD-A36E40881B89}"/>
                </a:ext>
              </a:extLst>
            </p:cNvPr>
            <p:cNvPicPr>
              <a:picLocks noChangeAspect="1"/>
            </p:cNvPicPr>
            <p:nvPr/>
          </p:nvPicPr>
          <p:blipFill>
            <a:blip r:embed="rId11" cstate="print">
              <a:grayscl/>
              <a:extLst>
                <a:ext uri="{28A0092B-C50C-407E-A947-70E740481C1C}">
                  <a14:useLocalDpi xmlns:a14="http://schemas.microsoft.com/office/drawing/2010/main" val="0"/>
                </a:ext>
              </a:extLst>
            </a:blip>
            <a:stretch>
              <a:fillRect/>
            </a:stretch>
          </p:blipFill>
          <p:spPr>
            <a:xfrm>
              <a:off x="6365135" y="2704057"/>
              <a:ext cx="1522654" cy="1226583"/>
            </a:xfrm>
            <a:prstGeom prst="rect">
              <a:avLst/>
            </a:prstGeom>
          </p:spPr>
        </p:pic>
        <p:sp>
          <p:nvSpPr>
            <p:cNvPr id="20" name="Oval 19">
              <a:extLst>
                <a:ext uri="{FF2B5EF4-FFF2-40B4-BE49-F238E27FC236}">
                  <a16:creationId xmlns:a16="http://schemas.microsoft.com/office/drawing/2014/main" id="{9AEE7C50-7652-B5A5-BD61-B9FD75C4ED9D}"/>
                </a:ext>
              </a:extLst>
            </p:cNvPr>
            <p:cNvSpPr/>
            <p:nvPr/>
          </p:nvSpPr>
          <p:spPr>
            <a:xfrm>
              <a:off x="6334904" y="2618933"/>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2</a:t>
              </a:r>
            </a:p>
          </p:txBody>
        </p:sp>
      </p:grpSp>
      <p:sp>
        <p:nvSpPr>
          <p:cNvPr id="21" name="Oval 20">
            <a:extLst>
              <a:ext uri="{FF2B5EF4-FFF2-40B4-BE49-F238E27FC236}">
                <a16:creationId xmlns:a16="http://schemas.microsoft.com/office/drawing/2014/main" id="{4EC77D00-9115-E18A-10AC-7A9948D4D037}"/>
              </a:ext>
            </a:extLst>
          </p:cNvPr>
          <p:cNvSpPr/>
          <p:nvPr userDrawn="1"/>
        </p:nvSpPr>
        <p:spPr>
          <a:xfrm>
            <a:off x="7919493" y="2618933"/>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3</a:t>
            </a:r>
          </a:p>
        </p:txBody>
      </p:sp>
      <p:sp>
        <p:nvSpPr>
          <p:cNvPr id="22" name="Oval 21">
            <a:extLst>
              <a:ext uri="{FF2B5EF4-FFF2-40B4-BE49-F238E27FC236}">
                <a16:creationId xmlns:a16="http://schemas.microsoft.com/office/drawing/2014/main" id="{A260624B-767E-4500-DA51-D53E0BDBA7FE}"/>
              </a:ext>
            </a:extLst>
          </p:cNvPr>
          <p:cNvSpPr/>
          <p:nvPr userDrawn="1"/>
        </p:nvSpPr>
        <p:spPr>
          <a:xfrm>
            <a:off x="1027656" y="3897485"/>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4</a:t>
            </a:r>
          </a:p>
        </p:txBody>
      </p:sp>
      <p:sp>
        <p:nvSpPr>
          <p:cNvPr id="23" name="Oval 22">
            <a:extLst>
              <a:ext uri="{FF2B5EF4-FFF2-40B4-BE49-F238E27FC236}">
                <a16:creationId xmlns:a16="http://schemas.microsoft.com/office/drawing/2014/main" id="{CA391D82-1130-5808-E5A3-CE1AB8909D43}"/>
              </a:ext>
            </a:extLst>
          </p:cNvPr>
          <p:cNvSpPr/>
          <p:nvPr userDrawn="1"/>
        </p:nvSpPr>
        <p:spPr>
          <a:xfrm>
            <a:off x="1973366" y="3897485"/>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5</a:t>
            </a:r>
          </a:p>
        </p:txBody>
      </p:sp>
      <p:grpSp>
        <p:nvGrpSpPr>
          <p:cNvPr id="24" name="Gruppieren 23">
            <a:extLst>
              <a:ext uri="{FF2B5EF4-FFF2-40B4-BE49-F238E27FC236}">
                <a16:creationId xmlns:a16="http://schemas.microsoft.com/office/drawing/2014/main" id="{249AEFEE-C5CE-4035-EED0-3955D008F971}"/>
              </a:ext>
            </a:extLst>
          </p:cNvPr>
          <p:cNvGrpSpPr/>
          <p:nvPr userDrawn="1"/>
        </p:nvGrpSpPr>
        <p:grpSpPr>
          <a:xfrm>
            <a:off x="5118522" y="3897485"/>
            <a:ext cx="1381907" cy="1303029"/>
            <a:chOff x="5118522" y="3897485"/>
            <a:chExt cx="1381907" cy="1303029"/>
          </a:xfrm>
        </p:grpSpPr>
        <p:pic>
          <p:nvPicPr>
            <p:cNvPr id="25" name="Grafik 24">
              <a:extLst>
                <a:ext uri="{FF2B5EF4-FFF2-40B4-BE49-F238E27FC236}">
                  <a16:creationId xmlns:a16="http://schemas.microsoft.com/office/drawing/2014/main" id="{3AFED0FF-1E4C-8895-DDD5-E840A272FD25}"/>
                </a:ext>
              </a:extLst>
            </p:cNvPr>
            <p:cNvPicPr>
              <a:picLocks noChangeAspect="1"/>
            </p:cNvPicPr>
            <p:nvPr/>
          </p:nvPicPr>
          <p:blipFill>
            <a:blip r:embed="rId12" cstate="print">
              <a:grayscl/>
              <a:extLst>
                <a:ext uri="{28A0092B-C50C-407E-A947-70E740481C1C}">
                  <a14:useLocalDpi xmlns:a14="http://schemas.microsoft.com/office/drawing/2010/main" val="0"/>
                </a:ext>
              </a:extLst>
            </a:blip>
            <a:stretch>
              <a:fillRect/>
            </a:stretch>
          </p:blipFill>
          <p:spPr>
            <a:xfrm>
              <a:off x="5167870" y="3975300"/>
              <a:ext cx="1332559" cy="1225214"/>
            </a:xfrm>
            <a:prstGeom prst="rect">
              <a:avLst/>
            </a:prstGeom>
          </p:spPr>
        </p:pic>
        <p:sp>
          <p:nvSpPr>
            <p:cNvPr id="26" name="Oval 25">
              <a:extLst>
                <a:ext uri="{FF2B5EF4-FFF2-40B4-BE49-F238E27FC236}">
                  <a16:creationId xmlns:a16="http://schemas.microsoft.com/office/drawing/2014/main" id="{8E5159A7-01D6-2E01-C7FB-A670A7B32865}"/>
                </a:ext>
              </a:extLst>
            </p:cNvPr>
            <p:cNvSpPr/>
            <p:nvPr/>
          </p:nvSpPr>
          <p:spPr>
            <a:xfrm>
              <a:off x="5118522" y="3897485"/>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6</a:t>
              </a:r>
            </a:p>
          </p:txBody>
        </p:sp>
      </p:grpSp>
      <p:sp>
        <p:nvSpPr>
          <p:cNvPr id="27" name="Oval 26">
            <a:extLst>
              <a:ext uri="{FF2B5EF4-FFF2-40B4-BE49-F238E27FC236}">
                <a16:creationId xmlns:a16="http://schemas.microsoft.com/office/drawing/2014/main" id="{9A35E7B3-6158-1B19-1FC1-14A3192A4DE4}"/>
              </a:ext>
            </a:extLst>
          </p:cNvPr>
          <p:cNvSpPr/>
          <p:nvPr userDrawn="1"/>
        </p:nvSpPr>
        <p:spPr>
          <a:xfrm>
            <a:off x="6526290" y="3897485"/>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7</a:t>
            </a:r>
          </a:p>
        </p:txBody>
      </p:sp>
      <p:grpSp>
        <p:nvGrpSpPr>
          <p:cNvPr id="28" name="Gruppieren 27">
            <a:extLst>
              <a:ext uri="{FF2B5EF4-FFF2-40B4-BE49-F238E27FC236}">
                <a16:creationId xmlns:a16="http://schemas.microsoft.com/office/drawing/2014/main" id="{B8CC3C7A-DD95-6B3F-DB90-3BA1798BDC15}"/>
              </a:ext>
            </a:extLst>
          </p:cNvPr>
          <p:cNvGrpSpPr/>
          <p:nvPr userDrawn="1"/>
        </p:nvGrpSpPr>
        <p:grpSpPr>
          <a:xfrm>
            <a:off x="8036069" y="3897485"/>
            <a:ext cx="1760771" cy="1303019"/>
            <a:chOff x="8036069" y="3897485"/>
            <a:chExt cx="1760771" cy="1303019"/>
          </a:xfrm>
        </p:grpSpPr>
        <p:pic>
          <p:nvPicPr>
            <p:cNvPr id="29" name="Grafik 28">
              <a:extLst>
                <a:ext uri="{FF2B5EF4-FFF2-40B4-BE49-F238E27FC236}">
                  <a16:creationId xmlns:a16="http://schemas.microsoft.com/office/drawing/2014/main" id="{5A626075-DF86-D0E1-C28E-266EDBB4F36F}"/>
                </a:ext>
              </a:extLst>
            </p:cNvPr>
            <p:cNvPicPr>
              <a:picLocks noChangeAspect="1"/>
            </p:cNvPicPr>
            <p:nvPr/>
          </p:nvPicPr>
          <p:blipFill>
            <a:blip r:embed="rId13" cstate="print">
              <a:grayscl/>
              <a:extLst>
                <a:ext uri="{28A0092B-C50C-407E-A947-70E740481C1C}">
                  <a14:useLocalDpi xmlns:a14="http://schemas.microsoft.com/office/drawing/2010/main" val="0"/>
                </a:ext>
              </a:extLst>
            </a:blip>
            <a:stretch>
              <a:fillRect/>
            </a:stretch>
          </p:blipFill>
          <p:spPr>
            <a:xfrm>
              <a:off x="8080600" y="3975299"/>
              <a:ext cx="1716240" cy="1225205"/>
            </a:xfrm>
            <a:prstGeom prst="rect">
              <a:avLst/>
            </a:prstGeom>
          </p:spPr>
        </p:pic>
        <p:sp>
          <p:nvSpPr>
            <p:cNvPr id="30" name="Oval 29">
              <a:extLst>
                <a:ext uri="{FF2B5EF4-FFF2-40B4-BE49-F238E27FC236}">
                  <a16:creationId xmlns:a16="http://schemas.microsoft.com/office/drawing/2014/main" id="{35C929B2-9EB2-779F-E5AC-5B06A52636CA}"/>
                </a:ext>
              </a:extLst>
            </p:cNvPr>
            <p:cNvSpPr/>
            <p:nvPr/>
          </p:nvSpPr>
          <p:spPr>
            <a:xfrm>
              <a:off x="8036069" y="3897485"/>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8</a:t>
              </a:r>
            </a:p>
          </p:txBody>
        </p:sp>
      </p:grpSp>
      <p:sp>
        <p:nvSpPr>
          <p:cNvPr id="31" name="Oval 30">
            <a:extLst>
              <a:ext uri="{FF2B5EF4-FFF2-40B4-BE49-F238E27FC236}">
                <a16:creationId xmlns:a16="http://schemas.microsoft.com/office/drawing/2014/main" id="{590FBA6E-EB69-DACA-273F-6AC37F7C32D8}"/>
              </a:ext>
            </a:extLst>
          </p:cNvPr>
          <p:cNvSpPr/>
          <p:nvPr userDrawn="1"/>
        </p:nvSpPr>
        <p:spPr>
          <a:xfrm>
            <a:off x="2370573" y="5206709"/>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9</a:t>
            </a:r>
          </a:p>
        </p:txBody>
      </p:sp>
      <p:grpSp>
        <p:nvGrpSpPr>
          <p:cNvPr id="32" name="Gruppieren 31">
            <a:extLst>
              <a:ext uri="{FF2B5EF4-FFF2-40B4-BE49-F238E27FC236}">
                <a16:creationId xmlns:a16="http://schemas.microsoft.com/office/drawing/2014/main" id="{06970456-E173-AE63-FCE0-EA40408F514A}"/>
              </a:ext>
            </a:extLst>
          </p:cNvPr>
          <p:cNvGrpSpPr/>
          <p:nvPr userDrawn="1"/>
        </p:nvGrpSpPr>
        <p:grpSpPr>
          <a:xfrm>
            <a:off x="3475291" y="5206709"/>
            <a:ext cx="3026357" cy="1273489"/>
            <a:chOff x="3475291" y="5206709"/>
            <a:chExt cx="3026357" cy="1273489"/>
          </a:xfrm>
        </p:grpSpPr>
        <p:pic>
          <p:nvPicPr>
            <p:cNvPr id="33" name="Grafik 32">
              <a:extLst>
                <a:ext uri="{FF2B5EF4-FFF2-40B4-BE49-F238E27FC236}">
                  <a16:creationId xmlns:a16="http://schemas.microsoft.com/office/drawing/2014/main" id="{C45C862E-B601-731C-16C0-324ED667BCB6}"/>
                </a:ext>
              </a:extLst>
            </p:cNvPr>
            <p:cNvPicPr>
              <a:picLocks noChangeAspect="1"/>
            </p:cNvPicPr>
            <p:nvPr/>
          </p:nvPicPr>
          <p:blipFill>
            <a:blip r:embed="rId14" cstate="print">
              <a:grayscl/>
              <a:extLst>
                <a:ext uri="{28A0092B-C50C-407E-A947-70E740481C1C}">
                  <a14:useLocalDpi xmlns:a14="http://schemas.microsoft.com/office/drawing/2010/main" val="0"/>
                </a:ext>
              </a:extLst>
            </a:blip>
            <a:stretch>
              <a:fillRect/>
            </a:stretch>
          </p:blipFill>
          <p:spPr>
            <a:xfrm>
              <a:off x="3526058" y="5256900"/>
              <a:ext cx="2975590" cy="1223298"/>
            </a:xfrm>
            <a:prstGeom prst="rect">
              <a:avLst/>
            </a:prstGeom>
          </p:spPr>
        </p:pic>
        <p:sp>
          <p:nvSpPr>
            <p:cNvPr id="34" name="Oval 33">
              <a:extLst>
                <a:ext uri="{FF2B5EF4-FFF2-40B4-BE49-F238E27FC236}">
                  <a16:creationId xmlns:a16="http://schemas.microsoft.com/office/drawing/2014/main" id="{0F885E48-14AD-592F-F969-3003151ACEE7}"/>
                </a:ext>
              </a:extLst>
            </p:cNvPr>
            <p:cNvSpPr/>
            <p:nvPr/>
          </p:nvSpPr>
          <p:spPr>
            <a:xfrm>
              <a:off x="3475291" y="5206709"/>
              <a:ext cx="226142"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10</a:t>
              </a:r>
            </a:p>
          </p:txBody>
        </p:sp>
      </p:grpSp>
      <p:grpSp>
        <p:nvGrpSpPr>
          <p:cNvPr id="35" name="Gruppieren 34">
            <a:extLst>
              <a:ext uri="{FF2B5EF4-FFF2-40B4-BE49-F238E27FC236}">
                <a16:creationId xmlns:a16="http://schemas.microsoft.com/office/drawing/2014/main" id="{3B04CBCE-E606-E4A0-B2D8-3CCD75E7DDA1}"/>
              </a:ext>
            </a:extLst>
          </p:cNvPr>
          <p:cNvGrpSpPr/>
          <p:nvPr userDrawn="1"/>
        </p:nvGrpSpPr>
        <p:grpSpPr>
          <a:xfrm>
            <a:off x="6512896" y="5206709"/>
            <a:ext cx="1301377" cy="1278175"/>
            <a:chOff x="6512896" y="5206709"/>
            <a:chExt cx="1301377" cy="1278175"/>
          </a:xfrm>
        </p:grpSpPr>
        <p:pic>
          <p:nvPicPr>
            <p:cNvPr id="36" name="Grafik 35">
              <a:extLst>
                <a:ext uri="{FF2B5EF4-FFF2-40B4-BE49-F238E27FC236}">
                  <a16:creationId xmlns:a16="http://schemas.microsoft.com/office/drawing/2014/main" id="{A7E73BB8-BBA1-BA67-42B3-AF0D33CA4650}"/>
                </a:ext>
              </a:extLst>
            </p:cNvPr>
            <p:cNvPicPr>
              <a:picLocks noChangeAspect="1"/>
            </p:cNvPicPr>
            <p:nvPr/>
          </p:nvPicPr>
          <p:blipFill>
            <a:blip r:embed="rId15" cstate="print">
              <a:grayscl/>
              <a:extLst>
                <a:ext uri="{28A0092B-C50C-407E-A947-70E740481C1C}">
                  <a14:useLocalDpi xmlns:a14="http://schemas.microsoft.com/office/drawing/2010/main" val="0"/>
                </a:ext>
              </a:extLst>
            </a:blip>
            <a:stretch>
              <a:fillRect/>
            </a:stretch>
          </p:blipFill>
          <p:spPr>
            <a:xfrm>
              <a:off x="6552416" y="5254994"/>
              <a:ext cx="1261857" cy="1229890"/>
            </a:xfrm>
            <a:prstGeom prst="rect">
              <a:avLst/>
            </a:prstGeom>
          </p:spPr>
        </p:pic>
        <p:sp>
          <p:nvSpPr>
            <p:cNvPr id="37" name="Oval 36">
              <a:extLst>
                <a:ext uri="{FF2B5EF4-FFF2-40B4-BE49-F238E27FC236}">
                  <a16:creationId xmlns:a16="http://schemas.microsoft.com/office/drawing/2014/main" id="{D053BE2A-7877-38DD-E13B-DDD94252F68B}"/>
                </a:ext>
              </a:extLst>
            </p:cNvPr>
            <p:cNvSpPr/>
            <p:nvPr/>
          </p:nvSpPr>
          <p:spPr>
            <a:xfrm>
              <a:off x="6512896" y="5206709"/>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11</a:t>
              </a:r>
            </a:p>
          </p:txBody>
        </p:sp>
      </p:grpSp>
      <p:sp>
        <p:nvSpPr>
          <p:cNvPr id="41" name="Oval 40">
            <a:extLst>
              <a:ext uri="{FF2B5EF4-FFF2-40B4-BE49-F238E27FC236}">
                <a16:creationId xmlns:a16="http://schemas.microsoft.com/office/drawing/2014/main" id="{BD24540D-4271-F6F3-6E0D-AAA036BEA0C2}"/>
              </a:ext>
            </a:extLst>
          </p:cNvPr>
          <p:cNvSpPr/>
          <p:nvPr userDrawn="1"/>
        </p:nvSpPr>
        <p:spPr>
          <a:xfrm>
            <a:off x="9580060" y="5206709"/>
            <a:ext cx="226150" cy="22615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100" b="1" dirty="0">
                <a:latin typeface="Arial" panose="020B0604020202020204" pitchFamily="34" charset="0"/>
                <a:cs typeface="Arial" panose="020B0604020202020204" pitchFamily="34" charset="0"/>
              </a:rPr>
              <a:t>13</a:t>
            </a:r>
          </a:p>
        </p:txBody>
      </p:sp>
      <p:grpSp>
        <p:nvGrpSpPr>
          <p:cNvPr id="42" name="Gruppieren 41">
            <a:extLst>
              <a:ext uri="{FF2B5EF4-FFF2-40B4-BE49-F238E27FC236}">
                <a16:creationId xmlns:a16="http://schemas.microsoft.com/office/drawing/2014/main" id="{A92B2C45-96AA-31E7-E286-9BCDBB27A2A3}"/>
              </a:ext>
            </a:extLst>
          </p:cNvPr>
          <p:cNvGrpSpPr/>
          <p:nvPr userDrawn="1"/>
        </p:nvGrpSpPr>
        <p:grpSpPr>
          <a:xfrm>
            <a:off x="742950" y="368301"/>
            <a:ext cx="1080000" cy="1080000"/>
            <a:chOff x="742950" y="368301"/>
            <a:chExt cx="1080000" cy="1080000"/>
          </a:xfrm>
        </p:grpSpPr>
        <p:sp>
          <p:nvSpPr>
            <p:cNvPr id="43" name="Oval 42">
              <a:extLst>
                <a:ext uri="{FF2B5EF4-FFF2-40B4-BE49-F238E27FC236}">
                  <a16:creationId xmlns:a16="http://schemas.microsoft.com/office/drawing/2014/main" id="{68B56D8F-E7F2-F108-AF5C-469EB8573A3E}"/>
                </a:ext>
              </a:extLst>
            </p:cNvPr>
            <p:cNvSpPr/>
            <p:nvPr/>
          </p:nvSpPr>
          <p:spPr>
            <a:xfrm>
              <a:off x="742950" y="368301"/>
              <a:ext cx="1080000" cy="1080000"/>
            </a:xfrm>
            <a:prstGeom prst="ellipse">
              <a:avLst/>
            </a:prstGeom>
            <a:solidFill>
              <a:srgbClr val="EA59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dirty="0">
                <a:latin typeface="Arial" panose="020B0604020202020204" pitchFamily="34" charset="0"/>
                <a:cs typeface="Arial" panose="020B0604020202020204" pitchFamily="34" charset="0"/>
              </a:endParaRPr>
            </a:p>
          </p:txBody>
        </p:sp>
        <p:grpSp>
          <p:nvGrpSpPr>
            <p:cNvPr id="44" name="Grafik 27">
              <a:extLst>
                <a:ext uri="{FF2B5EF4-FFF2-40B4-BE49-F238E27FC236}">
                  <a16:creationId xmlns:a16="http://schemas.microsoft.com/office/drawing/2014/main" id="{6CCB1086-2152-30AB-022D-7B748B283215}"/>
                </a:ext>
              </a:extLst>
            </p:cNvPr>
            <p:cNvGrpSpPr/>
            <p:nvPr/>
          </p:nvGrpSpPr>
          <p:grpSpPr>
            <a:xfrm>
              <a:off x="917531" y="691460"/>
              <a:ext cx="343096" cy="452263"/>
              <a:chOff x="1961369" y="668054"/>
              <a:chExt cx="387083" cy="510246"/>
            </a:xfrm>
          </p:grpSpPr>
          <p:sp>
            <p:nvSpPr>
              <p:cNvPr id="60" name="Freihandform 59">
                <a:extLst>
                  <a:ext uri="{FF2B5EF4-FFF2-40B4-BE49-F238E27FC236}">
                    <a16:creationId xmlns:a16="http://schemas.microsoft.com/office/drawing/2014/main" id="{DDDCC9C5-B7DC-5621-4725-B7F3A766AC6F}"/>
                  </a:ext>
                </a:extLst>
              </p:cNvPr>
              <p:cNvSpPr/>
              <p:nvPr/>
            </p:nvSpPr>
            <p:spPr>
              <a:xfrm>
                <a:off x="1961369" y="668054"/>
                <a:ext cx="387083" cy="510246"/>
              </a:xfrm>
              <a:custGeom>
                <a:avLst/>
                <a:gdLst>
                  <a:gd name="connsiteX0" fmla="*/ 346178 w 387083"/>
                  <a:gd name="connsiteY0" fmla="*/ 401391 h 510246"/>
                  <a:gd name="connsiteX1" fmla="*/ 322248 w 387083"/>
                  <a:gd name="connsiteY1" fmla="*/ 367862 h 510246"/>
                  <a:gd name="connsiteX2" fmla="*/ 303298 w 387083"/>
                  <a:gd name="connsiteY2" fmla="*/ 358387 h 510246"/>
                  <a:gd name="connsiteX3" fmla="*/ 295858 w 387083"/>
                  <a:gd name="connsiteY3" fmla="*/ 360906 h 510246"/>
                  <a:gd name="connsiteX4" fmla="*/ 286310 w 387083"/>
                  <a:gd name="connsiteY4" fmla="*/ 357392 h 510246"/>
                  <a:gd name="connsiteX5" fmla="*/ 387083 w 387083"/>
                  <a:gd name="connsiteY5" fmla="*/ 307907 h 510246"/>
                  <a:gd name="connsiteX6" fmla="*/ 334299 w 387083"/>
                  <a:gd name="connsiteY6" fmla="*/ 79176 h 510246"/>
                  <a:gd name="connsiteX7" fmla="*/ 193542 w 387083"/>
                  <a:gd name="connsiteY7" fmla="*/ 0 h 510246"/>
                  <a:gd name="connsiteX8" fmla="*/ 52784 w 387083"/>
                  <a:gd name="connsiteY8" fmla="*/ 79176 h 510246"/>
                  <a:gd name="connsiteX9" fmla="*/ 0 w 387083"/>
                  <a:gd name="connsiteY9" fmla="*/ 307907 h 510246"/>
                  <a:gd name="connsiteX10" fmla="*/ 100775 w 387083"/>
                  <a:gd name="connsiteY10" fmla="*/ 357391 h 510246"/>
                  <a:gd name="connsiteX11" fmla="*/ 91227 w 387083"/>
                  <a:gd name="connsiteY11" fmla="*/ 360904 h 510246"/>
                  <a:gd name="connsiteX12" fmla="*/ 83813 w 387083"/>
                  <a:gd name="connsiteY12" fmla="*/ 358372 h 510246"/>
                  <a:gd name="connsiteX13" fmla="*/ 66533 w 387083"/>
                  <a:gd name="connsiteY13" fmla="*/ 367012 h 510246"/>
                  <a:gd name="connsiteX14" fmla="*/ 40907 w 387083"/>
                  <a:gd name="connsiteY14" fmla="*/ 401390 h 510246"/>
                  <a:gd name="connsiteX15" fmla="*/ 40480 w 387083"/>
                  <a:gd name="connsiteY15" fmla="*/ 404588 h 510246"/>
                  <a:gd name="connsiteX16" fmla="*/ 40480 w 387083"/>
                  <a:gd name="connsiteY16" fmla="*/ 404589 h 510246"/>
                  <a:gd name="connsiteX17" fmla="*/ 30376 w 387083"/>
                  <a:gd name="connsiteY17" fmla="*/ 480365 h 510246"/>
                  <a:gd name="connsiteX18" fmla="*/ 56537 w 387083"/>
                  <a:gd name="connsiteY18" fmla="*/ 510246 h 510246"/>
                  <a:gd name="connsiteX19" fmla="*/ 330547 w 387083"/>
                  <a:gd name="connsiteY19" fmla="*/ 510246 h 510246"/>
                  <a:gd name="connsiteX20" fmla="*/ 356707 w 387083"/>
                  <a:gd name="connsiteY20" fmla="*/ 480366 h 510246"/>
                  <a:gd name="connsiteX21" fmla="*/ 346178 w 387083"/>
                  <a:gd name="connsiteY21" fmla="*/ 401391 h 510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87083" h="510246">
                    <a:moveTo>
                      <a:pt x="346178" y="401391"/>
                    </a:moveTo>
                    <a:cubicBezTo>
                      <a:pt x="344251" y="386939"/>
                      <a:pt x="335289" y="374382"/>
                      <a:pt x="322248" y="367862"/>
                    </a:cubicBezTo>
                    <a:lnTo>
                      <a:pt x="303298" y="358387"/>
                    </a:lnTo>
                    <a:cubicBezTo>
                      <a:pt x="300476" y="356975"/>
                      <a:pt x="297239" y="358228"/>
                      <a:pt x="295858" y="360906"/>
                    </a:cubicBezTo>
                    <a:lnTo>
                      <a:pt x="286310" y="357392"/>
                    </a:lnTo>
                    <a:cubicBezTo>
                      <a:pt x="352143" y="339458"/>
                      <a:pt x="387083" y="307907"/>
                      <a:pt x="387083" y="307907"/>
                    </a:cubicBezTo>
                    <a:cubicBezTo>
                      <a:pt x="352444" y="240277"/>
                      <a:pt x="361791" y="137459"/>
                      <a:pt x="334299" y="79176"/>
                    </a:cubicBezTo>
                    <a:cubicBezTo>
                      <a:pt x="306807" y="20894"/>
                      <a:pt x="255123" y="0"/>
                      <a:pt x="193542" y="0"/>
                    </a:cubicBezTo>
                    <a:cubicBezTo>
                      <a:pt x="131960" y="0"/>
                      <a:pt x="80276" y="20894"/>
                      <a:pt x="52784" y="79176"/>
                    </a:cubicBezTo>
                    <a:cubicBezTo>
                      <a:pt x="25292" y="137459"/>
                      <a:pt x="34640" y="240277"/>
                      <a:pt x="0" y="307907"/>
                    </a:cubicBezTo>
                    <a:cubicBezTo>
                      <a:pt x="0" y="307907"/>
                      <a:pt x="34941" y="339457"/>
                      <a:pt x="100775" y="357391"/>
                    </a:cubicBezTo>
                    <a:lnTo>
                      <a:pt x="91227" y="360904"/>
                    </a:lnTo>
                    <a:cubicBezTo>
                      <a:pt x="89862" y="358224"/>
                      <a:pt x="86631" y="356963"/>
                      <a:pt x="83813" y="358372"/>
                    </a:cubicBezTo>
                    <a:lnTo>
                      <a:pt x="66533" y="367012"/>
                    </a:lnTo>
                    <a:cubicBezTo>
                      <a:pt x="51787" y="374385"/>
                      <a:pt x="42833" y="386939"/>
                      <a:pt x="40907" y="401390"/>
                    </a:cubicBezTo>
                    <a:lnTo>
                      <a:pt x="40480" y="404588"/>
                    </a:lnTo>
                    <a:cubicBezTo>
                      <a:pt x="40480" y="404589"/>
                      <a:pt x="40480" y="404589"/>
                      <a:pt x="40480" y="404589"/>
                    </a:cubicBezTo>
                    <a:lnTo>
                      <a:pt x="30376" y="480365"/>
                    </a:lnTo>
                    <a:cubicBezTo>
                      <a:pt x="28267" y="496188"/>
                      <a:pt x="40576" y="510246"/>
                      <a:pt x="56537" y="510246"/>
                    </a:cubicBezTo>
                    <a:lnTo>
                      <a:pt x="330547" y="510246"/>
                    </a:lnTo>
                    <a:cubicBezTo>
                      <a:pt x="346509" y="510246"/>
                      <a:pt x="358817" y="496188"/>
                      <a:pt x="356707" y="480366"/>
                    </a:cubicBezTo>
                    <a:lnTo>
                      <a:pt x="346178" y="401391"/>
                    </a:lnTo>
                    <a:close/>
                  </a:path>
                </a:pathLst>
              </a:custGeom>
              <a:solidFill>
                <a:srgbClr val="FFD7A3"/>
              </a:solidFill>
              <a:ln w="1088" cap="flat">
                <a:noFill/>
                <a:prstDash val="solid"/>
                <a:miter/>
              </a:ln>
            </p:spPr>
            <p:txBody>
              <a:bodyPr rtlCol="0" anchor="ctr"/>
              <a:lstStyle/>
              <a:p>
                <a:endParaRPr lang="en-US"/>
              </a:p>
            </p:txBody>
          </p:sp>
          <p:sp>
            <p:nvSpPr>
              <p:cNvPr id="61" name="Freihandform 60">
                <a:extLst>
                  <a:ext uri="{FF2B5EF4-FFF2-40B4-BE49-F238E27FC236}">
                    <a16:creationId xmlns:a16="http://schemas.microsoft.com/office/drawing/2014/main" id="{2FED6B0A-5F48-95EB-BD67-B490EFC77C42}"/>
                  </a:ext>
                </a:extLst>
              </p:cNvPr>
              <p:cNvSpPr/>
              <p:nvPr/>
            </p:nvSpPr>
            <p:spPr>
              <a:xfrm>
                <a:off x="1961369" y="668054"/>
                <a:ext cx="387083" cy="369488"/>
              </a:xfrm>
              <a:custGeom>
                <a:avLst/>
                <a:gdLst>
                  <a:gd name="connsiteX0" fmla="*/ 334299 w 387083"/>
                  <a:gd name="connsiteY0" fmla="*/ 79176 h 369488"/>
                  <a:gd name="connsiteX1" fmla="*/ 193542 w 387083"/>
                  <a:gd name="connsiteY1" fmla="*/ 0 h 369488"/>
                  <a:gd name="connsiteX2" fmla="*/ 52784 w 387083"/>
                  <a:gd name="connsiteY2" fmla="*/ 79176 h 369488"/>
                  <a:gd name="connsiteX3" fmla="*/ 0 w 387083"/>
                  <a:gd name="connsiteY3" fmla="*/ 307907 h 369488"/>
                  <a:gd name="connsiteX4" fmla="*/ 193542 w 387083"/>
                  <a:gd name="connsiteY4" fmla="*/ 369488 h 369488"/>
                  <a:gd name="connsiteX5" fmla="*/ 387083 w 387083"/>
                  <a:gd name="connsiteY5" fmla="*/ 307907 h 369488"/>
                  <a:gd name="connsiteX6" fmla="*/ 334299 w 387083"/>
                  <a:gd name="connsiteY6" fmla="*/ 79176 h 369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7083" h="369488">
                    <a:moveTo>
                      <a:pt x="334299" y="79176"/>
                    </a:moveTo>
                    <a:cubicBezTo>
                      <a:pt x="306807" y="20894"/>
                      <a:pt x="255123" y="0"/>
                      <a:pt x="193542" y="0"/>
                    </a:cubicBezTo>
                    <a:cubicBezTo>
                      <a:pt x="131960" y="0"/>
                      <a:pt x="80276" y="20894"/>
                      <a:pt x="52784" y="79176"/>
                    </a:cubicBezTo>
                    <a:cubicBezTo>
                      <a:pt x="25292" y="137459"/>
                      <a:pt x="34640" y="240277"/>
                      <a:pt x="0" y="307907"/>
                    </a:cubicBezTo>
                    <a:cubicBezTo>
                      <a:pt x="0" y="307907"/>
                      <a:pt x="68179" y="369488"/>
                      <a:pt x="193542" y="369488"/>
                    </a:cubicBezTo>
                    <a:cubicBezTo>
                      <a:pt x="318904" y="369488"/>
                      <a:pt x="387083" y="307907"/>
                      <a:pt x="387083" y="307907"/>
                    </a:cubicBezTo>
                    <a:cubicBezTo>
                      <a:pt x="352444" y="240277"/>
                      <a:pt x="361791" y="137459"/>
                      <a:pt x="334299" y="79176"/>
                    </a:cubicBezTo>
                    <a:close/>
                  </a:path>
                </a:pathLst>
              </a:custGeom>
              <a:solidFill>
                <a:srgbClr val="9D6E48"/>
              </a:solidFill>
              <a:ln w="1088" cap="flat">
                <a:noFill/>
                <a:prstDash val="solid"/>
                <a:miter/>
              </a:ln>
            </p:spPr>
            <p:txBody>
              <a:bodyPr rtlCol="0" anchor="ctr"/>
              <a:lstStyle/>
              <a:p>
                <a:endParaRPr lang="en-US"/>
              </a:p>
            </p:txBody>
          </p:sp>
          <p:sp>
            <p:nvSpPr>
              <p:cNvPr id="62" name="Freihandform 61">
                <a:extLst>
                  <a:ext uri="{FF2B5EF4-FFF2-40B4-BE49-F238E27FC236}">
                    <a16:creationId xmlns:a16="http://schemas.microsoft.com/office/drawing/2014/main" id="{7ED517CF-81AE-B80C-11C4-60F0D20D0419}"/>
                  </a:ext>
                </a:extLst>
              </p:cNvPr>
              <p:cNvSpPr/>
              <p:nvPr/>
            </p:nvSpPr>
            <p:spPr>
              <a:xfrm>
                <a:off x="1961369" y="668054"/>
                <a:ext cx="210187" cy="365380"/>
              </a:xfrm>
              <a:custGeom>
                <a:avLst/>
                <a:gdLst>
                  <a:gd name="connsiteX0" fmla="*/ 140758 w 210187"/>
                  <a:gd name="connsiteY0" fmla="*/ 157253 h 365380"/>
                  <a:gd name="connsiteX1" fmla="*/ 210187 w 210187"/>
                  <a:gd name="connsiteY1" fmla="*/ 605 h 365380"/>
                  <a:gd name="connsiteX2" fmla="*/ 193542 w 210187"/>
                  <a:gd name="connsiteY2" fmla="*/ 0 h 365380"/>
                  <a:gd name="connsiteX3" fmla="*/ 52784 w 210187"/>
                  <a:gd name="connsiteY3" fmla="*/ 79176 h 365380"/>
                  <a:gd name="connsiteX4" fmla="*/ 0 w 210187"/>
                  <a:gd name="connsiteY4" fmla="*/ 307907 h 365380"/>
                  <a:gd name="connsiteX5" fmla="*/ 140758 w 210187"/>
                  <a:gd name="connsiteY5" fmla="*/ 365380 h 365380"/>
                  <a:gd name="connsiteX6" fmla="*/ 140758 w 210187"/>
                  <a:gd name="connsiteY6" fmla="*/ 157253 h 365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187" h="365380">
                    <a:moveTo>
                      <a:pt x="140758" y="157253"/>
                    </a:moveTo>
                    <a:cubicBezTo>
                      <a:pt x="140758" y="95671"/>
                      <a:pt x="163750" y="38166"/>
                      <a:pt x="210187" y="605"/>
                    </a:cubicBezTo>
                    <a:cubicBezTo>
                      <a:pt x="204719" y="241"/>
                      <a:pt x="199188" y="0"/>
                      <a:pt x="193542" y="0"/>
                    </a:cubicBezTo>
                    <a:cubicBezTo>
                      <a:pt x="131960" y="0"/>
                      <a:pt x="80276" y="20894"/>
                      <a:pt x="52784" y="79176"/>
                    </a:cubicBezTo>
                    <a:cubicBezTo>
                      <a:pt x="25292" y="137459"/>
                      <a:pt x="34640" y="240277"/>
                      <a:pt x="0" y="307907"/>
                    </a:cubicBezTo>
                    <a:cubicBezTo>
                      <a:pt x="0" y="307907"/>
                      <a:pt x="49959" y="351778"/>
                      <a:pt x="140758" y="365380"/>
                    </a:cubicBezTo>
                    <a:cubicBezTo>
                      <a:pt x="140758" y="365381"/>
                      <a:pt x="140758" y="205638"/>
                      <a:pt x="140758" y="157253"/>
                    </a:cubicBezTo>
                    <a:close/>
                  </a:path>
                </a:pathLst>
              </a:custGeom>
              <a:solidFill>
                <a:srgbClr val="8D5F3D"/>
              </a:solidFill>
              <a:ln w="1088" cap="flat">
                <a:noFill/>
                <a:prstDash val="solid"/>
                <a:miter/>
              </a:ln>
            </p:spPr>
            <p:txBody>
              <a:bodyPr rtlCol="0" anchor="ctr"/>
              <a:lstStyle/>
              <a:p>
                <a:endParaRPr lang="en-US"/>
              </a:p>
            </p:txBody>
          </p:sp>
          <p:grpSp>
            <p:nvGrpSpPr>
              <p:cNvPr id="63" name="Grafik 27">
                <a:extLst>
                  <a:ext uri="{FF2B5EF4-FFF2-40B4-BE49-F238E27FC236}">
                    <a16:creationId xmlns:a16="http://schemas.microsoft.com/office/drawing/2014/main" id="{8C8A62C0-0E34-870F-A36B-F328625F3B99}"/>
                  </a:ext>
                </a:extLst>
              </p:cNvPr>
              <p:cNvGrpSpPr/>
              <p:nvPr/>
            </p:nvGrpSpPr>
            <p:grpSpPr>
              <a:xfrm>
                <a:off x="1991510" y="940771"/>
                <a:ext cx="326802" cy="237528"/>
                <a:chOff x="1991510" y="940771"/>
                <a:chExt cx="326802" cy="237528"/>
              </a:xfrm>
            </p:grpSpPr>
            <p:sp>
              <p:nvSpPr>
                <p:cNvPr id="81" name="Freihandform 80">
                  <a:extLst>
                    <a:ext uri="{FF2B5EF4-FFF2-40B4-BE49-F238E27FC236}">
                      <a16:creationId xmlns:a16="http://schemas.microsoft.com/office/drawing/2014/main" id="{A86A39D4-BDBC-A74D-3578-20BF4964E8DA}"/>
                    </a:ext>
                  </a:extLst>
                </p:cNvPr>
                <p:cNvSpPr/>
                <p:nvPr/>
              </p:nvSpPr>
              <p:spPr>
                <a:xfrm>
                  <a:off x="1991510" y="940771"/>
                  <a:ext cx="326802" cy="237528"/>
                </a:xfrm>
                <a:custGeom>
                  <a:avLst/>
                  <a:gdLst>
                    <a:gd name="connsiteX0" fmla="*/ 316463 w 326802"/>
                    <a:gd name="connsiteY0" fmla="*/ 131873 h 237528"/>
                    <a:gd name="connsiteX1" fmla="*/ 288051 w 326802"/>
                    <a:gd name="connsiteY1" fmla="*/ 96406 h 237528"/>
                    <a:gd name="connsiteX2" fmla="*/ 228216 w 326802"/>
                    <a:gd name="connsiteY2" fmla="*/ 74390 h 237528"/>
                    <a:gd name="connsiteX3" fmla="*/ 216185 w 326802"/>
                    <a:gd name="connsiteY3" fmla="*/ 57698 h 237528"/>
                    <a:gd name="connsiteX4" fmla="*/ 216185 w 326802"/>
                    <a:gd name="connsiteY4" fmla="*/ 0 h 237528"/>
                    <a:gd name="connsiteX5" fmla="*/ 110617 w 326802"/>
                    <a:gd name="connsiteY5" fmla="*/ 0 h 237528"/>
                    <a:gd name="connsiteX6" fmla="*/ 110617 w 326802"/>
                    <a:gd name="connsiteY6" fmla="*/ 57697 h 237528"/>
                    <a:gd name="connsiteX7" fmla="*/ 98587 w 326802"/>
                    <a:gd name="connsiteY7" fmla="*/ 74389 h 237528"/>
                    <a:gd name="connsiteX8" fmla="*/ 38752 w 326802"/>
                    <a:gd name="connsiteY8" fmla="*/ 96405 h 237528"/>
                    <a:gd name="connsiteX9" fmla="*/ 10340 w 326802"/>
                    <a:gd name="connsiteY9" fmla="*/ 131872 h 237528"/>
                    <a:gd name="connsiteX10" fmla="*/ 236 w 326802"/>
                    <a:gd name="connsiteY10" fmla="*/ 207648 h 237528"/>
                    <a:gd name="connsiteX11" fmla="*/ 26396 w 326802"/>
                    <a:gd name="connsiteY11" fmla="*/ 237528 h 237528"/>
                    <a:gd name="connsiteX12" fmla="*/ 300407 w 326802"/>
                    <a:gd name="connsiteY12" fmla="*/ 237528 h 237528"/>
                    <a:gd name="connsiteX13" fmla="*/ 326567 w 326802"/>
                    <a:gd name="connsiteY13" fmla="*/ 207648 h 237528"/>
                    <a:gd name="connsiteX14" fmla="*/ 316463 w 326802"/>
                    <a:gd name="connsiteY14" fmla="*/ 131873 h 23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6802" h="237528">
                      <a:moveTo>
                        <a:pt x="316463" y="131873"/>
                      </a:moveTo>
                      <a:cubicBezTo>
                        <a:pt x="314305" y="115695"/>
                        <a:pt x="303368" y="102042"/>
                        <a:pt x="288051" y="96406"/>
                      </a:cubicBezTo>
                      <a:lnTo>
                        <a:pt x="228216" y="74390"/>
                      </a:lnTo>
                      <a:cubicBezTo>
                        <a:pt x="221032" y="71995"/>
                        <a:pt x="216185" y="65272"/>
                        <a:pt x="216185" y="57698"/>
                      </a:cubicBezTo>
                      <a:lnTo>
                        <a:pt x="216185" y="0"/>
                      </a:lnTo>
                      <a:lnTo>
                        <a:pt x="110617" y="0"/>
                      </a:lnTo>
                      <a:lnTo>
                        <a:pt x="110617" y="57697"/>
                      </a:lnTo>
                      <a:cubicBezTo>
                        <a:pt x="110617" y="65271"/>
                        <a:pt x="105771" y="71994"/>
                        <a:pt x="98587" y="74389"/>
                      </a:cubicBezTo>
                      <a:lnTo>
                        <a:pt x="38752" y="96405"/>
                      </a:lnTo>
                      <a:cubicBezTo>
                        <a:pt x="23434" y="102040"/>
                        <a:pt x="12497" y="115694"/>
                        <a:pt x="10340" y="131872"/>
                      </a:cubicBezTo>
                      <a:lnTo>
                        <a:pt x="236" y="207648"/>
                      </a:lnTo>
                      <a:cubicBezTo>
                        <a:pt x="-1873" y="223470"/>
                        <a:pt x="10435" y="237528"/>
                        <a:pt x="26396" y="237528"/>
                      </a:cubicBezTo>
                      <a:lnTo>
                        <a:pt x="300407" y="237528"/>
                      </a:lnTo>
                      <a:cubicBezTo>
                        <a:pt x="316368" y="237528"/>
                        <a:pt x="328677" y="223470"/>
                        <a:pt x="326567" y="207648"/>
                      </a:cubicBezTo>
                      <a:lnTo>
                        <a:pt x="316463" y="131873"/>
                      </a:lnTo>
                      <a:close/>
                    </a:path>
                  </a:pathLst>
                </a:custGeom>
                <a:solidFill>
                  <a:srgbClr val="FFD7A3"/>
                </a:solidFill>
                <a:ln w="1088" cap="flat">
                  <a:noFill/>
                  <a:prstDash val="solid"/>
                  <a:miter/>
                </a:ln>
              </p:spPr>
              <p:txBody>
                <a:bodyPr rtlCol="0" anchor="ctr"/>
                <a:lstStyle/>
                <a:p>
                  <a:endParaRPr lang="en-US"/>
                </a:p>
              </p:txBody>
            </p:sp>
            <p:sp>
              <p:nvSpPr>
                <p:cNvPr id="82" name="Freihandform 81">
                  <a:extLst>
                    <a:ext uri="{FF2B5EF4-FFF2-40B4-BE49-F238E27FC236}">
                      <a16:creationId xmlns:a16="http://schemas.microsoft.com/office/drawing/2014/main" id="{EF717C48-9FA1-1F47-10AD-EE0DE9A17B8B}"/>
                    </a:ext>
                  </a:extLst>
                </p:cNvPr>
                <p:cNvSpPr/>
                <p:nvPr/>
              </p:nvSpPr>
              <p:spPr>
                <a:xfrm>
                  <a:off x="2093603" y="969363"/>
                  <a:ext cx="114091" cy="46048"/>
                </a:xfrm>
                <a:custGeom>
                  <a:avLst/>
                  <a:gdLst>
                    <a:gd name="connsiteX0" fmla="*/ 8524 w 114091"/>
                    <a:gd name="connsiteY0" fmla="*/ 29107 h 46048"/>
                    <a:gd name="connsiteX1" fmla="*/ 8473 w 114091"/>
                    <a:gd name="connsiteY1" fmla="*/ 30384 h 46048"/>
                    <a:gd name="connsiteX2" fmla="*/ 8405 w 114091"/>
                    <a:gd name="connsiteY2" fmla="*/ 31038 h 46048"/>
                    <a:gd name="connsiteX3" fmla="*/ 8342 w 114091"/>
                    <a:gd name="connsiteY3" fmla="*/ 31564 h 46048"/>
                    <a:gd name="connsiteX4" fmla="*/ 8168 w 114091"/>
                    <a:gd name="connsiteY4" fmla="*/ 32566 h 46048"/>
                    <a:gd name="connsiteX5" fmla="*/ 8164 w 114091"/>
                    <a:gd name="connsiteY5" fmla="*/ 32586 h 46048"/>
                    <a:gd name="connsiteX6" fmla="*/ 0 w 114091"/>
                    <a:gd name="connsiteY6" fmla="*/ 44175 h 46048"/>
                    <a:gd name="connsiteX7" fmla="*/ 114092 w 114091"/>
                    <a:gd name="connsiteY7" fmla="*/ 733 h 46048"/>
                    <a:gd name="connsiteX8" fmla="*/ 8524 w 114091"/>
                    <a:gd name="connsiteY8" fmla="*/ 0 h 46048"/>
                    <a:gd name="connsiteX9" fmla="*/ 8524 w 114091"/>
                    <a:gd name="connsiteY9" fmla="*/ 29107 h 46048"/>
                    <a:gd name="connsiteX10" fmla="*/ 8524 w 114091"/>
                    <a:gd name="connsiteY10" fmla="*/ 29107 h 46048"/>
                    <a:gd name="connsiteX11" fmla="*/ 8524 w 114091"/>
                    <a:gd name="connsiteY11" fmla="*/ 29107 h 4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4091" h="46048">
                      <a:moveTo>
                        <a:pt x="8524" y="29107"/>
                      </a:moveTo>
                      <a:cubicBezTo>
                        <a:pt x="8524" y="29537"/>
                        <a:pt x="8505" y="29962"/>
                        <a:pt x="8473" y="30384"/>
                      </a:cubicBezTo>
                      <a:cubicBezTo>
                        <a:pt x="8458" y="30604"/>
                        <a:pt x="8429" y="30819"/>
                        <a:pt x="8405" y="31038"/>
                      </a:cubicBezTo>
                      <a:cubicBezTo>
                        <a:pt x="8385" y="31214"/>
                        <a:pt x="8367" y="31390"/>
                        <a:pt x="8342" y="31564"/>
                      </a:cubicBezTo>
                      <a:cubicBezTo>
                        <a:pt x="8295" y="31901"/>
                        <a:pt x="8234" y="32233"/>
                        <a:pt x="8168" y="32566"/>
                      </a:cubicBezTo>
                      <a:cubicBezTo>
                        <a:pt x="8167" y="32572"/>
                        <a:pt x="8166" y="32580"/>
                        <a:pt x="8164" y="32586"/>
                      </a:cubicBezTo>
                      <a:cubicBezTo>
                        <a:pt x="7187" y="37425"/>
                        <a:pt x="4219" y="41635"/>
                        <a:pt x="0" y="44175"/>
                      </a:cubicBezTo>
                      <a:cubicBezTo>
                        <a:pt x="73594" y="56888"/>
                        <a:pt x="114092" y="733"/>
                        <a:pt x="114092" y="733"/>
                      </a:cubicBezTo>
                      <a:lnTo>
                        <a:pt x="8524" y="0"/>
                      </a:lnTo>
                      <a:lnTo>
                        <a:pt x="8524" y="29107"/>
                      </a:lnTo>
                      <a:lnTo>
                        <a:pt x="8524" y="29107"/>
                      </a:lnTo>
                      <a:lnTo>
                        <a:pt x="8524" y="29107"/>
                      </a:lnTo>
                      <a:close/>
                    </a:path>
                  </a:pathLst>
                </a:custGeom>
                <a:solidFill>
                  <a:srgbClr val="FDC88E"/>
                </a:solidFill>
                <a:ln w="1088" cap="flat">
                  <a:noFill/>
                  <a:prstDash val="solid"/>
                  <a:miter/>
                </a:ln>
              </p:spPr>
              <p:txBody>
                <a:bodyPr rtlCol="0" anchor="ctr"/>
                <a:lstStyle/>
                <a:p>
                  <a:endParaRPr lang="en-US"/>
                </a:p>
              </p:txBody>
            </p:sp>
          </p:grpSp>
          <p:sp>
            <p:nvSpPr>
              <p:cNvPr id="64" name="Freihandform 63">
                <a:extLst>
                  <a:ext uri="{FF2B5EF4-FFF2-40B4-BE49-F238E27FC236}">
                    <a16:creationId xmlns:a16="http://schemas.microsoft.com/office/drawing/2014/main" id="{129398B1-FDD9-B568-ACFF-FC0C4AA3443F}"/>
                  </a:ext>
                </a:extLst>
              </p:cNvPr>
              <p:cNvSpPr/>
              <p:nvPr/>
            </p:nvSpPr>
            <p:spPr>
              <a:xfrm>
                <a:off x="2005356" y="782419"/>
                <a:ext cx="299109" cy="202338"/>
              </a:xfrm>
              <a:custGeom>
                <a:avLst/>
                <a:gdLst>
                  <a:gd name="connsiteX0" fmla="*/ 272718 w 299109"/>
                  <a:gd name="connsiteY0" fmla="*/ 61581 h 202338"/>
                  <a:gd name="connsiteX1" fmla="*/ 272718 w 299109"/>
                  <a:gd name="connsiteY1" fmla="*/ 43987 h 202338"/>
                  <a:gd name="connsiteX2" fmla="*/ 228731 w 299109"/>
                  <a:gd name="connsiteY2" fmla="*/ 0 h 202338"/>
                  <a:gd name="connsiteX3" fmla="*/ 70379 w 299109"/>
                  <a:gd name="connsiteY3" fmla="*/ 0 h 202338"/>
                  <a:gd name="connsiteX4" fmla="*/ 26392 w 299109"/>
                  <a:gd name="connsiteY4" fmla="*/ 43987 h 202338"/>
                  <a:gd name="connsiteX5" fmla="*/ 26392 w 299109"/>
                  <a:gd name="connsiteY5" fmla="*/ 61581 h 202338"/>
                  <a:gd name="connsiteX6" fmla="*/ 0 w 299109"/>
                  <a:gd name="connsiteY6" fmla="*/ 87973 h 202338"/>
                  <a:gd name="connsiteX7" fmla="*/ 26392 w 299109"/>
                  <a:gd name="connsiteY7" fmla="*/ 114365 h 202338"/>
                  <a:gd name="connsiteX8" fmla="*/ 26392 w 299109"/>
                  <a:gd name="connsiteY8" fmla="*/ 123163 h 202338"/>
                  <a:gd name="connsiteX9" fmla="*/ 58874 w 299109"/>
                  <a:gd name="connsiteY9" fmla="*/ 171887 h 202338"/>
                  <a:gd name="connsiteX10" fmla="*/ 115717 w 299109"/>
                  <a:gd name="connsiteY10" fmla="*/ 195572 h 202338"/>
                  <a:gd name="connsiteX11" fmla="*/ 149554 w 299109"/>
                  <a:gd name="connsiteY11" fmla="*/ 202339 h 202338"/>
                  <a:gd name="connsiteX12" fmla="*/ 149554 w 299109"/>
                  <a:gd name="connsiteY12" fmla="*/ 202339 h 202338"/>
                  <a:gd name="connsiteX13" fmla="*/ 183389 w 299109"/>
                  <a:gd name="connsiteY13" fmla="*/ 195572 h 202338"/>
                  <a:gd name="connsiteX14" fmla="*/ 240236 w 299109"/>
                  <a:gd name="connsiteY14" fmla="*/ 171886 h 202338"/>
                  <a:gd name="connsiteX15" fmla="*/ 272718 w 299109"/>
                  <a:gd name="connsiteY15" fmla="*/ 123163 h 202338"/>
                  <a:gd name="connsiteX16" fmla="*/ 272718 w 299109"/>
                  <a:gd name="connsiteY16" fmla="*/ 114365 h 202338"/>
                  <a:gd name="connsiteX17" fmla="*/ 299110 w 299109"/>
                  <a:gd name="connsiteY17" fmla="*/ 87973 h 202338"/>
                  <a:gd name="connsiteX18" fmla="*/ 272718 w 299109"/>
                  <a:gd name="connsiteY18" fmla="*/ 61581 h 20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9109" h="202338">
                    <a:moveTo>
                      <a:pt x="272718" y="61581"/>
                    </a:moveTo>
                    <a:lnTo>
                      <a:pt x="272718" y="43987"/>
                    </a:lnTo>
                    <a:cubicBezTo>
                      <a:pt x="272718" y="19694"/>
                      <a:pt x="253024" y="0"/>
                      <a:pt x="228731" y="0"/>
                    </a:cubicBezTo>
                    <a:lnTo>
                      <a:pt x="70379" y="0"/>
                    </a:lnTo>
                    <a:cubicBezTo>
                      <a:pt x="46086" y="0"/>
                      <a:pt x="26392" y="19694"/>
                      <a:pt x="26392" y="43987"/>
                    </a:cubicBezTo>
                    <a:lnTo>
                      <a:pt x="26392" y="61581"/>
                    </a:lnTo>
                    <a:cubicBezTo>
                      <a:pt x="11816" y="61581"/>
                      <a:pt x="0" y="73398"/>
                      <a:pt x="0" y="87973"/>
                    </a:cubicBezTo>
                    <a:cubicBezTo>
                      <a:pt x="0" y="102550"/>
                      <a:pt x="11816" y="114365"/>
                      <a:pt x="26392" y="114365"/>
                    </a:cubicBezTo>
                    <a:lnTo>
                      <a:pt x="26392" y="123163"/>
                    </a:lnTo>
                    <a:cubicBezTo>
                      <a:pt x="26392" y="144471"/>
                      <a:pt x="39204" y="163690"/>
                      <a:pt x="58874" y="171887"/>
                    </a:cubicBezTo>
                    <a:lnTo>
                      <a:pt x="115717" y="195572"/>
                    </a:lnTo>
                    <a:cubicBezTo>
                      <a:pt x="126439" y="200040"/>
                      <a:pt x="137939" y="202339"/>
                      <a:pt x="149554" y="202339"/>
                    </a:cubicBezTo>
                    <a:lnTo>
                      <a:pt x="149554" y="202339"/>
                    </a:lnTo>
                    <a:cubicBezTo>
                      <a:pt x="161168" y="202339"/>
                      <a:pt x="172668" y="200038"/>
                      <a:pt x="183389" y="195572"/>
                    </a:cubicBezTo>
                    <a:lnTo>
                      <a:pt x="240236" y="171886"/>
                    </a:lnTo>
                    <a:cubicBezTo>
                      <a:pt x="259905" y="163691"/>
                      <a:pt x="272718" y="144472"/>
                      <a:pt x="272718" y="123163"/>
                    </a:cubicBezTo>
                    <a:lnTo>
                      <a:pt x="272718" y="114365"/>
                    </a:lnTo>
                    <a:cubicBezTo>
                      <a:pt x="287294" y="114365"/>
                      <a:pt x="299110" y="102550"/>
                      <a:pt x="299110" y="87973"/>
                    </a:cubicBezTo>
                    <a:cubicBezTo>
                      <a:pt x="299110" y="73397"/>
                      <a:pt x="287294" y="61581"/>
                      <a:pt x="272718" y="61581"/>
                    </a:cubicBezTo>
                    <a:close/>
                  </a:path>
                </a:pathLst>
              </a:custGeom>
              <a:solidFill>
                <a:srgbClr val="FFE1B2"/>
              </a:solidFill>
              <a:ln w="1088" cap="flat">
                <a:noFill/>
                <a:prstDash val="solid"/>
                <a:miter/>
              </a:ln>
            </p:spPr>
            <p:txBody>
              <a:bodyPr rtlCol="0" anchor="ctr"/>
              <a:lstStyle/>
              <a:p>
                <a:endParaRPr lang="en-US"/>
              </a:p>
            </p:txBody>
          </p:sp>
          <p:sp>
            <p:nvSpPr>
              <p:cNvPr id="65" name="Freihandform 64">
                <a:extLst>
                  <a:ext uri="{FF2B5EF4-FFF2-40B4-BE49-F238E27FC236}">
                    <a16:creationId xmlns:a16="http://schemas.microsoft.com/office/drawing/2014/main" id="{31A36686-A20A-E7C2-50CC-2ABDD27D6DBE}"/>
                  </a:ext>
                </a:extLst>
              </p:cNvPr>
              <p:cNvSpPr/>
              <p:nvPr/>
            </p:nvSpPr>
            <p:spPr>
              <a:xfrm>
                <a:off x="2005356" y="785718"/>
                <a:ext cx="226531" cy="195295"/>
              </a:xfrm>
              <a:custGeom>
                <a:avLst/>
                <a:gdLst>
                  <a:gd name="connsiteX0" fmla="*/ 226532 w 226531"/>
                  <a:gd name="connsiteY0" fmla="*/ 22681 h 195295"/>
                  <a:gd name="connsiteX1" fmla="*/ 226532 w 226531"/>
                  <a:gd name="connsiteY1" fmla="*/ 0 h 195295"/>
                  <a:gd name="connsiteX2" fmla="*/ 53676 w 226531"/>
                  <a:gd name="connsiteY2" fmla="*/ 0 h 195295"/>
                  <a:gd name="connsiteX3" fmla="*/ 26392 w 226531"/>
                  <a:gd name="connsiteY3" fmla="*/ 40688 h 195295"/>
                  <a:gd name="connsiteX4" fmla="*/ 26392 w 226531"/>
                  <a:gd name="connsiteY4" fmla="*/ 58282 h 195295"/>
                  <a:gd name="connsiteX5" fmla="*/ 0 w 226531"/>
                  <a:gd name="connsiteY5" fmla="*/ 84674 h 195295"/>
                  <a:gd name="connsiteX6" fmla="*/ 26392 w 226531"/>
                  <a:gd name="connsiteY6" fmla="*/ 111066 h 195295"/>
                  <a:gd name="connsiteX7" fmla="*/ 26392 w 226531"/>
                  <a:gd name="connsiteY7" fmla="*/ 119864 h 195295"/>
                  <a:gd name="connsiteX8" fmla="*/ 58874 w 226531"/>
                  <a:gd name="connsiteY8" fmla="*/ 168588 h 195295"/>
                  <a:gd name="connsiteX9" fmla="*/ 115716 w 226531"/>
                  <a:gd name="connsiteY9" fmla="*/ 192273 h 195295"/>
                  <a:gd name="connsiteX10" fmla="*/ 124213 w 226531"/>
                  <a:gd name="connsiteY10" fmla="*/ 195296 h 195295"/>
                  <a:gd name="connsiteX11" fmla="*/ 72573 w 226531"/>
                  <a:gd name="connsiteY11" fmla="*/ 150350 h 195295"/>
                  <a:gd name="connsiteX12" fmla="*/ 61581 w 226531"/>
                  <a:gd name="connsiteY12" fmla="*/ 122171 h 195295"/>
                  <a:gd name="connsiteX13" fmla="*/ 61581 w 226531"/>
                  <a:gd name="connsiteY13" fmla="*/ 58159 h 195295"/>
                  <a:gd name="connsiteX14" fmla="*/ 226532 w 226531"/>
                  <a:gd name="connsiteY14" fmla="*/ 22681 h 195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6531" h="195295">
                    <a:moveTo>
                      <a:pt x="226532" y="22681"/>
                    </a:moveTo>
                    <a:lnTo>
                      <a:pt x="226532" y="0"/>
                    </a:lnTo>
                    <a:lnTo>
                      <a:pt x="53676" y="0"/>
                    </a:lnTo>
                    <a:cubicBezTo>
                      <a:pt x="37669" y="6577"/>
                      <a:pt x="26392" y="22310"/>
                      <a:pt x="26392" y="40688"/>
                    </a:cubicBezTo>
                    <a:lnTo>
                      <a:pt x="26392" y="58282"/>
                    </a:lnTo>
                    <a:cubicBezTo>
                      <a:pt x="11816" y="58282"/>
                      <a:pt x="0" y="70098"/>
                      <a:pt x="0" y="84674"/>
                    </a:cubicBezTo>
                    <a:cubicBezTo>
                      <a:pt x="0" y="99251"/>
                      <a:pt x="11816" y="111066"/>
                      <a:pt x="26392" y="111066"/>
                    </a:cubicBezTo>
                    <a:lnTo>
                      <a:pt x="26392" y="119864"/>
                    </a:lnTo>
                    <a:cubicBezTo>
                      <a:pt x="26392" y="141173"/>
                      <a:pt x="39204" y="160392"/>
                      <a:pt x="58874" y="168588"/>
                    </a:cubicBezTo>
                    <a:lnTo>
                      <a:pt x="115716" y="192273"/>
                    </a:lnTo>
                    <a:cubicBezTo>
                      <a:pt x="118498" y="193432"/>
                      <a:pt x="121337" y="194430"/>
                      <a:pt x="124213" y="195296"/>
                    </a:cubicBezTo>
                    <a:cubicBezTo>
                      <a:pt x="99092" y="176919"/>
                      <a:pt x="82371" y="160854"/>
                      <a:pt x="72573" y="150350"/>
                    </a:cubicBezTo>
                    <a:cubicBezTo>
                      <a:pt x="65445" y="142707"/>
                      <a:pt x="61581" y="132622"/>
                      <a:pt x="61581" y="122171"/>
                    </a:cubicBezTo>
                    <a:lnTo>
                      <a:pt x="61581" y="58159"/>
                    </a:lnTo>
                    <a:cubicBezTo>
                      <a:pt x="89959" y="57461"/>
                      <a:pt x="179998" y="52858"/>
                      <a:pt x="226532" y="22681"/>
                    </a:cubicBezTo>
                    <a:close/>
                  </a:path>
                </a:pathLst>
              </a:custGeom>
              <a:solidFill>
                <a:srgbClr val="FFD7A3"/>
              </a:solidFill>
              <a:ln w="1088" cap="flat">
                <a:noFill/>
                <a:prstDash val="solid"/>
                <a:miter/>
              </a:ln>
            </p:spPr>
            <p:txBody>
              <a:bodyPr rtlCol="0" anchor="ctr"/>
              <a:lstStyle/>
              <a:p>
                <a:endParaRPr lang="en-US"/>
              </a:p>
            </p:txBody>
          </p:sp>
          <p:sp>
            <p:nvSpPr>
              <p:cNvPr id="66" name="Freihandform 65">
                <a:extLst>
                  <a:ext uri="{FF2B5EF4-FFF2-40B4-BE49-F238E27FC236}">
                    <a16:creationId xmlns:a16="http://schemas.microsoft.com/office/drawing/2014/main" id="{9EA63C6E-FFB3-459A-1507-E86C9D209704}"/>
                  </a:ext>
                </a:extLst>
              </p:cNvPr>
              <p:cNvSpPr/>
              <p:nvPr/>
            </p:nvSpPr>
            <p:spPr>
              <a:xfrm>
                <a:off x="2084532" y="852798"/>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67" name="Freihandform 66">
                <a:extLst>
                  <a:ext uri="{FF2B5EF4-FFF2-40B4-BE49-F238E27FC236}">
                    <a16:creationId xmlns:a16="http://schemas.microsoft.com/office/drawing/2014/main" id="{2E5A07C2-77E4-FD89-7854-289A62199107}"/>
                  </a:ext>
                </a:extLst>
              </p:cNvPr>
              <p:cNvSpPr/>
              <p:nvPr/>
            </p:nvSpPr>
            <p:spPr>
              <a:xfrm>
                <a:off x="2207695" y="852798"/>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68" name="Freihandform 67">
                <a:extLst>
                  <a:ext uri="{FF2B5EF4-FFF2-40B4-BE49-F238E27FC236}">
                    <a16:creationId xmlns:a16="http://schemas.microsoft.com/office/drawing/2014/main" id="{C5A59C9D-2D35-DDFF-0E72-556F74B420BF}"/>
                  </a:ext>
                </a:extLst>
              </p:cNvPr>
              <p:cNvSpPr/>
              <p:nvPr/>
            </p:nvSpPr>
            <p:spPr>
              <a:xfrm>
                <a:off x="2110922" y="914377"/>
                <a:ext cx="87975" cy="26634"/>
              </a:xfrm>
              <a:custGeom>
                <a:avLst/>
                <a:gdLst>
                  <a:gd name="connsiteX0" fmla="*/ 43988 w 87975"/>
                  <a:gd name="connsiteY0" fmla="*/ 26635 h 26634"/>
                  <a:gd name="connsiteX1" fmla="*/ 3850 w 87975"/>
                  <a:gd name="connsiteY1" fmla="*/ 16072 h 26634"/>
                  <a:gd name="connsiteX2" fmla="*/ 1527 w 87975"/>
                  <a:gd name="connsiteY2" fmla="*/ 3852 h 26634"/>
                  <a:gd name="connsiteX3" fmla="*/ 13747 w 87975"/>
                  <a:gd name="connsiteY3" fmla="*/ 1528 h 26634"/>
                  <a:gd name="connsiteX4" fmla="*/ 43988 w 87975"/>
                  <a:gd name="connsiteY4" fmla="*/ 9041 h 26634"/>
                  <a:gd name="connsiteX5" fmla="*/ 74229 w 87975"/>
                  <a:gd name="connsiteY5" fmla="*/ 1528 h 26634"/>
                  <a:gd name="connsiteX6" fmla="*/ 86450 w 87975"/>
                  <a:gd name="connsiteY6" fmla="*/ 3852 h 26634"/>
                  <a:gd name="connsiteX7" fmla="*/ 84126 w 87975"/>
                  <a:gd name="connsiteY7" fmla="*/ 16072 h 26634"/>
                  <a:gd name="connsiteX8" fmla="*/ 43988 w 87975"/>
                  <a:gd name="connsiteY8" fmla="*/ 26635 h 2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975" h="26634">
                    <a:moveTo>
                      <a:pt x="43988" y="26635"/>
                    </a:moveTo>
                    <a:cubicBezTo>
                      <a:pt x="28347" y="26635"/>
                      <a:pt x="13717" y="22786"/>
                      <a:pt x="3850" y="16072"/>
                    </a:cubicBezTo>
                    <a:cubicBezTo>
                      <a:pt x="-166" y="13341"/>
                      <a:pt x="-1211" y="7868"/>
                      <a:pt x="1527" y="3852"/>
                    </a:cubicBezTo>
                    <a:cubicBezTo>
                      <a:pt x="4254" y="-160"/>
                      <a:pt x="9731" y="-1205"/>
                      <a:pt x="13747" y="1528"/>
                    </a:cubicBezTo>
                    <a:cubicBezTo>
                      <a:pt x="20663" y="6231"/>
                      <a:pt x="31969" y="9041"/>
                      <a:pt x="43988" y="9041"/>
                    </a:cubicBezTo>
                    <a:cubicBezTo>
                      <a:pt x="56007" y="9041"/>
                      <a:pt x="67313" y="6231"/>
                      <a:pt x="74229" y="1528"/>
                    </a:cubicBezTo>
                    <a:cubicBezTo>
                      <a:pt x="78254" y="-1212"/>
                      <a:pt x="83718" y="-164"/>
                      <a:pt x="86450" y="3852"/>
                    </a:cubicBezTo>
                    <a:cubicBezTo>
                      <a:pt x="89186" y="7868"/>
                      <a:pt x="88142" y="13341"/>
                      <a:pt x="84126" y="16072"/>
                    </a:cubicBezTo>
                    <a:cubicBezTo>
                      <a:pt x="74260" y="22786"/>
                      <a:pt x="59629" y="26635"/>
                      <a:pt x="43988" y="26635"/>
                    </a:cubicBezTo>
                    <a:close/>
                  </a:path>
                </a:pathLst>
              </a:custGeom>
              <a:solidFill>
                <a:srgbClr val="E4B07B"/>
              </a:solidFill>
              <a:ln w="1088" cap="flat">
                <a:noFill/>
                <a:prstDash val="solid"/>
                <a:miter/>
              </a:ln>
            </p:spPr>
            <p:txBody>
              <a:bodyPr rtlCol="0" anchor="ctr"/>
              <a:lstStyle/>
              <a:p>
                <a:endParaRPr lang="en-US"/>
              </a:p>
            </p:txBody>
          </p:sp>
          <p:sp>
            <p:nvSpPr>
              <p:cNvPr id="69" name="Freihandform 68">
                <a:extLst>
                  <a:ext uri="{FF2B5EF4-FFF2-40B4-BE49-F238E27FC236}">
                    <a16:creationId xmlns:a16="http://schemas.microsoft.com/office/drawing/2014/main" id="{8C08772B-EFA3-02DF-6009-EC25DA4F8559}"/>
                  </a:ext>
                </a:extLst>
              </p:cNvPr>
              <p:cNvSpPr/>
              <p:nvPr/>
            </p:nvSpPr>
            <p:spPr>
              <a:xfrm>
                <a:off x="2043349" y="775821"/>
                <a:ext cx="194036" cy="51624"/>
              </a:xfrm>
              <a:custGeom>
                <a:avLst/>
                <a:gdLst>
                  <a:gd name="connsiteX0" fmla="*/ 5993 w 194036"/>
                  <a:gd name="connsiteY0" fmla="*/ 50585 h 51624"/>
                  <a:gd name="connsiteX1" fmla="*/ 93967 w 194036"/>
                  <a:gd name="connsiteY1" fmla="*/ 41787 h 51624"/>
                  <a:gd name="connsiteX2" fmla="*/ 111561 w 194036"/>
                  <a:gd name="connsiteY2" fmla="*/ 10997 h 51624"/>
                  <a:gd name="connsiteX3" fmla="*/ 111561 w 194036"/>
                  <a:gd name="connsiteY3" fmla="*/ 50585 h 51624"/>
                  <a:gd name="connsiteX4" fmla="*/ 194036 w 194036"/>
                  <a:gd name="connsiteY4" fmla="*/ 31532 h 51624"/>
                  <a:gd name="connsiteX5" fmla="*/ 194036 w 194036"/>
                  <a:gd name="connsiteY5" fmla="*/ 0 h 51624"/>
                  <a:gd name="connsiteX6" fmla="*/ 0 w 194036"/>
                  <a:gd name="connsiteY6" fmla="*/ 0 h 51624"/>
                  <a:gd name="connsiteX7" fmla="*/ 5993 w 194036"/>
                  <a:gd name="connsiteY7" fmla="*/ 50585 h 51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036" h="51624">
                    <a:moveTo>
                      <a:pt x="5993" y="50585"/>
                    </a:moveTo>
                    <a:cubicBezTo>
                      <a:pt x="5993" y="50585"/>
                      <a:pt x="62076" y="56083"/>
                      <a:pt x="93967" y="41787"/>
                    </a:cubicBezTo>
                    <a:cubicBezTo>
                      <a:pt x="98454" y="39776"/>
                      <a:pt x="111561" y="10997"/>
                      <a:pt x="111561" y="10997"/>
                    </a:cubicBezTo>
                    <a:lnTo>
                      <a:pt x="111561" y="50585"/>
                    </a:lnTo>
                    <a:cubicBezTo>
                      <a:pt x="111561" y="50585"/>
                      <a:pt x="152014" y="48492"/>
                      <a:pt x="194036" y="31532"/>
                    </a:cubicBezTo>
                    <a:lnTo>
                      <a:pt x="194036" y="0"/>
                    </a:lnTo>
                    <a:lnTo>
                      <a:pt x="0" y="0"/>
                    </a:lnTo>
                    <a:cubicBezTo>
                      <a:pt x="3995" y="20121"/>
                      <a:pt x="5993" y="50585"/>
                      <a:pt x="5993" y="50585"/>
                    </a:cubicBezTo>
                    <a:close/>
                  </a:path>
                </a:pathLst>
              </a:custGeom>
              <a:solidFill>
                <a:srgbClr val="9D6E48"/>
              </a:solidFill>
              <a:ln w="1088" cap="flat">
                <a:noFill/>
                <a:prstDash val="solid"/>
                <a:miter/>
              </a:ln>
            </p:spPr>
            <p:txBody>
              <a:bodyPr rtlCol="0" anchor="ctr"/>
              <a:lstStyle/>
              <a:p>
                <a:endParaRPr lang="en-US"/>
              </a:p>
            </p:txBody>
          </p:sp>
          <p:sp>
            <p:nvSpPr>
              <p:cNvPr id="70" name="Freihandform 69">
                <a:extLst>
                  <a:ext uri="{FF2B5EF4-FFF2-40B4-BE49-F238E27FC236}">
                    <a16:creationId xmlns:a16="http://schemas.microsoft.com/office/drawing/2014/main" id="{2B50496B-E014-2169-3BE9-CAA1289846AD}"/>
                  </a:ext>
                </a:extLst>
              </p:cNvPr>
              <p:cNvSpPr/>
              <p:nvPr/>
            </p:nvSpPr>
            <p:spPr>
              <a:xfrm>
                <a:off x="1991510" y="1025842"/>
                <a:ext cx="326802" cy="152456"/>
              </a:xfrm>
              <a:custGeom>
                <a:avLst/>
                <a:gdLst>
                  <a:gd name="connsiteX0" fmla="*/ 292106 w 326802"/>
                  <a:gd name="connsiteY0" fmla="*/ 10074 h 152456"/>
                  <a:gd name="connsiteX1" fmla="*/ 273157 w 326802"/>
                  <a:gd name="connsiteY1" fmla="*/ 599 h 152456"/>
                  <a:gd name="connsiteX2" fmla="*/ 265257 w 326802"/>
                  <a:gd name="connsiteY2" fmla="*/ 4296 h 152456"/>
                  <a:gd name="connsiteX3" fmla="*/ 163399 w 326802"/>
                  <a:gd name="connsiteY3" fmla="*/ 82082 h 152456"/>
                  <a:gd name="connsiteX4" fmla="*/ 61531 w 326802"/>
                  <a:gd name="connsiteY4" fmla="*/ 4262 h 152456"/>
                  <a:gd name="connsiteX5" fmla="*/ 53673 w 326802"/>
                  <a:gd name="connsiteY5" fmla="*/ 584 h 152456"/>
                  <a:gd name="connsiteX6" fmla="*/ 36393 w 326802"/>
                  <a:gd name="connsiteY6" fmla="*/ 9224 h 152456"/>
                  <a:gd name="connsiteX7" fmla="*/ 10766 w 326802"/>
                  <a:gd name="connsiteY7" fmla="*/ 43601 h 152456"/>
                  <a:gd name="connsiteX8" fmla="*/ 236 w 326802"/>
                  <a:gd name="connsiteY8" fmla="*/ 122576 h 152456"/>
                  <a:gd name="connsiteX9" fmla="*/ 26396 w 326802"/>
                  <a:gd name="connsiteY9" fmla="*/ 152456 h 152456"/>
                  <a:gd name="connsiteX10" fmla="*/ 300407 w 326802"/>
                  <a:gd name="connsiteY10" fmla="*/ 152456 h 152456"/>
                  <a:gd name="connsiteX11" fmla="*/ 326567 w 326802"/>
                  <a:gd name="connsiteY11" fmla="*/ 122576 h 152456"/>
                  <a:gd name="connsiteX12" fmla="*/ 316036 w 326802"/>
                  <a:gd name="connsiteY12" fmla="*/ 43601 h 152456"/>
                  <a:gd name="connsiteX13" fmla="*/ 292106 w 326802"/>
                  <a:gd name="connsiteY13" fmla="*/ 10074 h 152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6802" h="152456">
                    <a:moveTo>
                      <a:pt x="292106" y="10074"/>
                    </a:moveTo>
                    <a:lnTo>
                      <a:pt x="273157" y="599"/>
                    </a:lnTo>
                    <a:cubicBezTo>
                      <a:pt x="269946" y="-1007"/>
                      <a:pt x="266199" y="832"/>
                      <a:pt x="265257" y="4296"/>
                    </a:cubicBezTo>
                    <a:cubicBezTo>
                      <a:pt x="253062" y="49120"/>
                      <a:pt x="212086" y="82082"/>
                      <a:pt x="163399" y="82082"/>
                    </a:cubicBezTo>
                    <a:cubicBezTo>
                      <a:pt x="114700" y="82082"/>
                      <a:pt x="73716" y="49103"/>
                      <a:pt x="61531" y="4262"/>
                    </a:cubicBezTo>
                    <a:cubicBezTo>
                      <a:pt x="60594" y="816"/>
                      <a:pt x="56867" y="-1013"/>
                      <a:pt x="53673" y="584"/>
                    </a:cubicBezTo>
                    <a:lnTo>
                      <a:pt x="36393" y="9224"/>
                    </a:lnTo>
                    <a:cubicBezTo>
                      <a:pt x="21646" y="16597"/>
                      <a:pt x="12693" y="29151"/>
                      <a:pt x="10766" y="43601"/>
                    </a:cubicBezTo>
                    <a:lnTo>
                      <a:pt x="236" y="122576"/>
                    </a:lnTo>
                    <a:cubicBezTo>
                      <a:pt x="-1873" y="138398"/>
                      <a:pt x="10435" y="152456"/>
                      <a:pt x="26396" y="152456"/>
                    </a:cubicBezTo>
                    <a:lnTo>
                      <a:pt x="300407" y="152456"/>
                    </a:lnTo>
                    <a:cubicBezTo>
                      <a:pt x="316368" y="152456"/>
                      <a:pt x="328677" y="138398"/>
                      <a:pt x="326567" y="122576"/>
                    </a:cubicBezTo>
                    <a:lnTo>
                      <a:pt x="316036" y="43601"/>
                    </a:lnTo>
                    <a:cubicBezTo>
                      <a:pt x="314110" y="29152"/>
                      <a:pt x="305147" y="16594"/>
                      <a:pt x="292106" y="10074"/>
                    </a:cubicBezTo>
                    <a:close/>
                  </a:path>
                </a:pathLst>
              </a:custGeom>
              <a:solidFill>
                <a:srgbClr val="97CCD2"/>
              </a:solidFill>
              <a:ln w="1088" cap="flat">
                <a:noFill/>
                <a:prstDash val="solid"/>
                <a:miter/>
              </a:ln>
            </p:spPr>
            <p:txBody>
              <a:bodyPr rtlCol="0" anchor="ctr"/>
              <a:lstStyle/>
              <a:p>
                <a:endParaRPr lang="en-US"/>
              </a:p>
            </p:txBody>
          </p:sp>
          <p:sp>
            <p:nvSpPr>
              <p:cNvPr id="71" name="Freihandform 70">
                <a:extLst>
                  <a:ext uri="{FF2B5EF4-FFF2-40B4-BE49-F238E27FC236}">
                    <a16:creationId xmlns:a16="http://schemas.microsoft.com/office/drawing/2014/main" id="{D22267CC-F857-C704-2CD6-43ABA1ED7EF5}"/>
                  </a:ext>
                </a:extLst>
              </p:cNvPr>
              <p:cNvSpPr/>
              <p:nvPr/>
            </p:nvSpPr>
            <p:spPr>
              <a:xfrm>
                <a:off x="1991508" y="1056373"/>
                <a:ext cx="66631" cy="121926"/>
              </a:xfrm>
              <a:custGeom>
                <a:avLst/>
                <a:gdLst>
                  <a:gd name="connsiteX0" fmla="*/ 14775 w 66631"/>
                  <a:gd name="connsiteY0" fmla="*/ 0 h 121926"/>
                  <a:gd name="connsiteX1" fmla="*/ 10766 w 66631"/>
                  <a:gd name="connsiteY1" fmla="*/ 13072 h 121926"/>
                  <a:gd name="connsiteX2" fmla="*/ 236 w 66631"/>
                  <a:gd name="connsiteY2" fmla="*/ 92047 h 121926"/>
                  <a:gd name="connsiteX3" fmla="*/ 26397 w 66631"/>
                  <a:gd name="connsiteY3" fmla="*/ 121927 h 121926"/>
                  <a:gd name="connsiteX4" fmla="*/ 66632 w 66631"/>
                  <a:gd name="connsiteY4" fmla="*/ 121927 h 121926"/>
                  <a:gd name="connsiteX5" fmla="*/ 66632 w 66631"/>
                  <a:gd name="connsiteY5" fmla="*/ 86737 h 121926"/>
                  <a:gd name="connsiteX6" fmla="*/ 56075 w 66631"/>
                  <a:gd name="connsiteY6" fmla="*/ 55067 h 121926"/>
                  <a:gd name="connsiteX7" fmla="*/ 14775 w 66631"/>
                  <a:gd name="connsiteY7" fmla="*/ 0 h 121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631" h="121926">
                    <a:moveTo>
                      <a:pt x="14775" y="0"/>
                    </a:moveTo>
                    <a:cubicBezTo>
                      <a:pt x="12781" y="4106"/>
                      <a:pt x="11380" y="8476"/>
                      <a:pt x="10766" y="13072"/>
                    </a:cubicBezTo>
                    <a:lnTo>
                      <a:pt x="236" y="92047"/>
                    </a:lnTo>
                    <a:cubicBezTo>
                      <a:pt x="-1873" y="107869"/>
                      <a:pt x="10435" y="121927"/>
                      <a:pt x="26397" y="121927"/>
                    </a:cubicBezTo>
                    <a:lnTo>
                      <a:pt x="66632" y="121927"/>
                    </a:lnTo>
                    <a:lnTo>
                      <a:pt x="66632" y="86737"/>
                    </a:lnTo>
                    <a:cubicBezTo>
                      <a:pt x="66632" y="75316"/>
                      <a:pt x="62927" y="64204"/>
                      <a:pt x="56075" y="55067"/>
                    </a:cubicBezTo>
                    <a:lnTo>
                      <a:pt x="14775" y="0"/>
                    </a:lnTo>
                    <a:close/>
                  </a:path>
                </a:pathLst>
              </a:custGeom>
              <a:solidFill>
                <a:srgbClr val="26ABB4"/>
              </a:solidFill>
              <a:ln w="1088" cap="flat">
                <a:noFill/>
                <a:prstDash val="solid"/>
                <a:miter/>
              </a:ln>
            </p:spPr>
            <p:txBody>
              <a:bodyPr rtlCol="0" anchor="ctr"/>
              <a:lstStyle/>
              <a:p>
                <a:endParaRPr lang="en-US"/>
              </a:p>
            </p:txBody>
          </p:sp>
          <p:sp>
            <p:nvSpPr>
              <p:cNvPr id="72" name="Freihandform 71">
                <a:extLst>
                  <a:ext uri="{FF2B5EF4-FFF2-40B4-BE49-F238E27FC236}">
                    <a16:creationId xmlns:a16="http://schemas.microsoft.com/office/drawing/2014/main" id="{69D2C338-CA06-50A7-F78A-55548B3189A8}"/>
                  </a:ext>
                </a:extLst>
              </p:cNvPr>
              <p:cNvSpPr/>
              <p:nvPr/>
            </p:nvSpPr>
            <p:spPr>
              <a:xfrm>
                <a:off x="2251681" y="1056373"/>
                <a:ext cx="66631" cy="121926"/>
              </a:xfrm>
              <a:custGeom>
                <a:avLst/>
                <a:gdLst>
                  <a:gd name="connsiteX0" fmla="*/ 51857 w 66631"/>
                  <a:gd name="connsiteY0" fmla="*/ 0 h 121926"/>
                  <a:gd name="connsiteX1" fmla="*/ 55865 w 66631"/>
                  <a:gd name="connsiteY1" fmla="*/ 13072 h 121926"/>
                  <a:gd name="connsiteX2" fmla="*/ 66396 w 66631"/>
                  <a:gd name="connsiteY2" fmla="*/ 92047 h 121926"/>
                  <a:gd name="connsiteX3" fmla="*/ 40235 w 66631"/>
                  <a:gd name="connsiteY3" fmla="*/ 121927 h 121926"/>
                  <a:gd name="connsiteX4" fmla="*/ 0 w 66631"/>
                  <a:gd name="connsiteY4" fmla="*/ 121927 h 121926"/>
                  <a:gd name="connsiteX5" fmla="*/ 0 w 66631"/>
                  <a:gd name="connsiteY5" fmla="*/ 86737 h 121926"/>
                  <a:gd name="connsiteX6" fmla="*/ 10557 w 66631"/>
                  <a:gd name="connsiteY6" fmla="*/ 55067 h 121926"/>
                  <a:gd name="connsiteX7" fmla="*/ 51857 w 66631"/>
                  <a:gd name="connsiteY7" fmla="*/ 0 h 121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631" h="121926">
                    <a:moveTo>
                      <a:pt x="51857" y="0"/>
                    </a:moveTo>
                    <a:cubicBezTo>
                      <a:pt x="53851" y="4106"/>
                      <a:pt x="55252" y="8476"/>
                      <a:pt x="55865" y="13072"/>
                    </a:cubicBezTo>
                    <a:lnTo>
                      <a:pt x="66396" y="92047"/>
                    </a:lnTo>
                    <a:cubicBezTo>
                      <a:pt x="68505" y="107869"/>
                      <a:pt x="56196" y="121927"/>
                      <a:pt x="40235" y="121927"/>
                    </a:cubicBezTo>
                    <a:lnTo>
                      <a:pt x="0" y="121927"/>
                    </a:lnTo>
                    <a:lnTo>
                      <a:pt x="0" y="86737"/>
                    </a:lnTo>
                    <a:cubicBezTo>
                      <a:pt x="0" y="75316"/>
                      <a:pt x="3704" y="64204"/>
                      <a:pt x="10557" y="55067"/>
                    </a:cubicBezTo>
                    <a:lnTo>
                      <a:pt x="51857" y="0"/>
                    </a:lnTo>
                    <a:close/>
                  </a:path>
                </a:pathLst>
              </a:custGeom>
              <a:solidFill>
                <a:srgbClr val="26ABB4"/>
              </a:solidFill>
              <a:ln w="1088" cap="flat">
                <a:noFill/>
                <a:prstDash val="solid"/>
                <a:miter/>
              </a:ln>
            </p:spPr>
            <p:txBody>
              <a:bodyPr rtlCol="0" anchor="ctr"/>
              <a:lstStyle/>
              <a:p>
                <a:endParaRPr lang="en-US"/>
              </a:p>
            </p:txBody>
          </p:sp>
          <p:sp>
            <p:nvSpPr>
              <p:cNvPr id="73" name="Freihandform 72">
                <a:extLst>
                  <a:ext uri="{FF2B5EF4-FFF2-40B4-BE49-F238E27FC236}">
                    <a16:creationId xmlns:a16="http://schemas.microsoft.com/office/drawing/2014/main" id="{FF3A893B-5E0C-5DF5-3B66-D1C1BBF6E0FA}"/>
                  </a:ext>
                </a:extLst>
              </p:cNvPr>
              <p:cNvSpPr/>
              <p:nvPr/>
            </p:nvSpPr>
            <p:spPr>
              <a:xfrm>
                <a:off x="2207695" y="760589"/>
                <a:ext cx="57182" cy="42887"/>
              </a:xfrm>
              <a:custGeom>
                <a:avLst/>
                <a:gdLst>
                  <a:gd name="connsiteX0" fmla="*/ 57183 w 57182"/>
                  <a:gd name="connsiteY0" fmla="*/ 21444 h 42887"/>
                  <a:gd name="connsiteX1" fmla="*/ 21444 w 57182"/>
                  <a:gd name="connsiteY1" fmla="*/ 42887 h 42887"/>
                  <a:gd name="connsiteX2" fmla="*/ 0 w 57182"/>
                  <a:gd name="connsiteY2" fmla="*/ 21444 h 42887"/>
                  <a:gd name="connsiteX3" fmla="*/ 21444 w 57182"/>
                  <a:gd name="connsiteY3" fmla="*/ 0 h 42887"/>
                  <a:gd name="connsiteX4" fmla="*/ 57183 w 57182"/>
                  <a:gd name="connsiteY4" fmla="*/ 21444 h 42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82" h="42887">
                    <a:moveTo>
                      <a:pt x="57183" y="21444"/>
                    </a:moveTo>
                    <a:cubicBezTo>
                      <a:pt x="57183" y="33287"/>
                      <a:pt x="33287" y="42887"/>
                      <a:pt x="21444" y="42887"/>
                    </a:cubicBezTo>
                    <a:cubicBezTo>
                      <a:pt x="9600" y="42887"/>
                      <a:pt x="0" y="33287"/>
                      <a:pt x="0" y="21444"/>
                    </a:cubicBezTo>
                    <a:cubicBezTo>
                      <a:pt x="0" y="9600"/>
                      <a:pt x="9600" y="0"/>
                      <a:pt x="21444" y="0"/>
                    </a:cubicBezTo>
                    <a:cubicBezTo>
                      <a:pt x="33287" y="0"/>
                      <a:pt x="57183" y="9601"/>
                      <a:pt x="57183" y="21444"/>
                    </a:cubicBezTo>
                    <a:close/>
                  </a:path>
                </a:pathLst>
              </a:custGeom>
              <a:solidFill>
                <a:srgbClr val="26ABB4"/>
              </a:solidFill>
              <a:ln w="1088" cap="flat">
                <a:noFill/>
                <a:prstDash val="solid"/>
                <a:miter/>
              </a:ln>
            </p:spPr>
            <p:txBody>
              <a:bodyPr rtlCol="0" anchor="ctr"/>
              <a:lstStyle/>
              <a:p>
                <a:endParaRPr lang="en-US"/>
              </a:p>
            </p:txBody>
          </p:sp>
          <p:sp>
            <p:nvSpPr>
              <p:cNvPr id="74" name="Freihandform 73">
                <a:extLst>
                  <a:ext uri="{FF2B5EF4-FFF2-40B4-BE49-F238E27FC236}">
                    <a16:creationId xmlns:a16="http://schemas.microsoft.com/office/drawing/2014/main" id="{66C42C7B-5063-4884-C7CC-1E6CDEC6DA53}"/>
                  </a:ext>
                </a:extLst>
              </p:cNvPr>
              <p:cNvSpPr/>
              <p:nvPr/>
            </p:nvSpPr>
            <p:spPr>
              <a:xfrm>
                <a:off x="2264877" y="760589"/>
                <a:ext cx="57182" cy="42887"/>
              </a:xfrm>
              <a:custGeom>
                <a:avLst/>
                <a:gdLst>
                  <a:gd name="connsiteX0" fmla="*/ 0 w 57182"/>
                  <a:gd name="connsiteY0" fmla="*/ 21444 h 42887"/>
                  <a:gd name="connsiteX1" fmla="*/ 35739 w 57182"/>
                  <a:gd name="connsiteY1" fmla="*/ 0 h 42887"/>
                  <a:gd name="connsiteX2" fmla="*/ 57183 w 57182"/>
                  <a:gd name="connsiteY2" fmla="*/ 21444 h 42887"/>
                  <a:gd name="connsiteX3" fmla="*/ 35739 w 57182"/>
                  <a:gd name="connsiteY3" fmla="*/ 42887 h 42887"/>
                  <a:gd name="connsiteX4" fmla="*/ 0 w 57182"/>
                  <a:gd name="connsiteY4" fmla="*/ 21444 h 42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82" h="42887">
                    <a:moveTo>
                      <a:pt x="0" y="21444"/>
                    </a:moveTo>
                    <a:cubicBezTo>
                      <a:pt x="0" y="9600"/>
                      <a:pt x="23896" y="0"/>
                      <a:pt x="35739" y="0"/>
                    </a:cubicBezTo>
                    <a:cubicBezTo>
                      <a:pt x="47583" y="0"/>
                      <a:pt x="57183" y="9600"/>
                      <a:pt x="57183" y="21444"/>
                    </a:cubicBezTo>
                    <a:cubicBezTo>
                      <a:pt x="57183" y="33287"/>
                      <a:pt x="47583" y="42887"/>
                      <a:pt x="35739" y="42887"/>
                    </a:cubicBezTo>
                    <a:cubicBezTo>
                      <a:pt x="23896" y="42887"/>
                      <a:pt x="0" y="33287"/>
                      <a:pt x="0" y="21444"/>
                    </a:cubicBezTo>
                    <a:close/>
                  </a:path>
                </a:pathLst>
              </a:custGeom>
              <a:solidFill>
                <a:srgbClr val="26ABB4"/>
              </a:solidFill>
              <a:ln w="1088" cap="flat">
                <a:noFill/>
                <a:prstDash val="solid"/>
                <a:miter/>
              </a:ln>
            </p:spPr>
            <p:txBody>
              <a:bodyPr rtlCol="0" anchor="ctr"/>
              <a:lstStyle/>
              <a:p>
                <a:endParaRPr lang="en-US"/>
              </a:p>
            </p:txBody>
          </p:sp>
          <p:sp>
            <p:nvSpPr>
              <p:cNvPr id="75" name="Freihandform 74">
                <a:extLst>
                  <a:ext uri="{FF2B5EF4-FFF2-40B4-BE49-F238E27FC236}">
                    <a16:creationId xmlns:a16="http://schemas.microsoft.com/office/drawing/2014/main" id="{9F1B22DB-1042-829D-6640-653C30F7ED84}"/>
                  </a:ext>
                </a:extLst>
              </p:cNvPr>
              <p:cNvSpPr/>
              <p:nvPr/>
            </p:nvSpPr>
            <p:spPr>
              <a:xfrm>
                <a:off x="2225560" y="780748"/>
                <a:ext cx="45782" cy="53683"/>
              </a:xfrm>
              <a:custGeom>
                <a:avLst/>
                <a:gdLst>
                  <a:gd name="connsiteX0" fmla="*/ 39317 w 45782"/>
                  <a:gd name="connsiteY0" fmla="*/ 1285 h 53683"/>
                  <a:gd name="connsiteX1" fmla="*/ 40018 w 45782"/>
                  <a:gd name="connsiteY1" fmla="*/ 42958 h 53683"/>
                  <a:gd name="connsiteX2" fmla="*/ 10725 w 45782"/>
                  <a:gd name="connsiteY2" fmla="*/ 50807 h 53683"/>
                  <a:gd name="connsiteX3" fmla="*/ 2876 w 45782"/>
                  <a:gd name="connsiteY3" fmla="*/ 21514 h 53683"/>
                  <a:gd name="connsiteX4" fmla="*/ 39317 w 45782"/>
                  <a:gd name="connsiteY4" fmla="*/ 1285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2" h="53683">
                    <a:moveTo>
                      <a:pt x="39317" y="1285"/>
                    </a:moveTo>
                    <a:cubicBezTo>
                      <a:pt x="49573" y="7207"/>
                      <a:pt x="45939" y="32701"/>
                      <a:pt x="40018" y="42958"/>
                    </a:cubicBezTo>
                    <a:cubicBezTo>
                      <a:pt x="34097" y="53214"/>
                      <a:pt x="20982" y="56728"/>
                      <a:pt x="10725" y="50807"/>
                    </a:cubicBezTo>
                    <a:cubicBezTo>
                      <a:pt x="469" y="44887"/>
                      <a:pt x="-3045" y="31771"/>
                      <a:pt x="2876" y="21514"/>
                    </a:cubicBezTo>
                    <a:cubicBezTo>
                      <a:pt x="8799" y="11258"/>
                      <a:pt x="29061" y="-4637"/>
                      <a:pt x="39317" y="1285"/>
                    </a:cubicBezTo>
                    <a:close/>
                  </a:path>
                </a:pathLst>
              </a:custGeom>
              <a:solidFill>
                <a:srgbClr val="D0E8EA"/>
              </a:solidFill>
              <a:ln w="1088" cap="flat">
                <a:noFill/>
                <a:prstDash val="solid"/>
                <a:miter/>
              </a:ln>
            </p:spPr>
            <p:txBody>
              <a:bodyPr rtlCol="0" anchor="ctr"/>
              <a:lstStyle/>
              <a:p>
                <a:endParaRPr lang="en-US"/>
              </a:p>
            </p:txBody>
          </p:sp>
          <p:sp>
            <p:nvSpPr>
              <p:cNvPr id="76" name="Freihandform 75">
                <a:extLst>
                  <a:ext uri="{FF2B5EF4-FFF2-40B4-BE49-F238E27FC236}">
                    <a16:creationId xmlns:a16="http://schemas.microsoft.com/office/drawing/2014/main" id="{6864AD36-C56C-074F-5A12-13A17D9B97D9}"/>
                  </a:ext>
                </a:extLst>
              </p:cNvPr>
              <p:cNvSpPr/>
              <p:nvPr/>
            </p:nvSpPr>
            <p:spPr>
              <a:xfrm>
                <a:off x="2258411" y="729635"/>
                <a:ext cx="45783" cy="53683"/>
              </a:xfrm>
              <a:custGeom>
                <a:avLst/>
                <a:gdLst>
                  <a:gd name="connsiteX0" fmla="*/ 6466 w 45783"/>
                  <a:gd name="connsiteY0" fmla="*/ 52398 h 53683"/>
                  <a:gd name="connsiteX1" fmla="*/ 5765 w 45783"/>
                  <a:gd name="connsiteY1" fmla="*/ 10725 h 53683"/>
                  <a:gd name="connsiteX2" fmla="*/ 35058 w 45783"/>
                  <a:gd name="connsiteY2" fmla="*/ 2876 h 53683"/>
                  <a:gd name="connsiteX3" fmla="*/ 42908 w 45783"/>
                  <a:gd name="connsiteY3" fmla="*/ 32169 h 53683"/>
                  <a:gd name="connsiteX4" fmla="*/ 6466 w 45783"/>
                  <a:gd name="connsiteY4" fmla="*/ 52398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3" h="53683">
                    <a:moveTo>
                      <a:pt x="6466" y="52398"/>
                    </a:moveTo>
                    <a:cubicBezTo>
                      <a:pt x="-3791" y="46477"/>
                      <a:pt x="-156" y="20982"/>
                      <a:pt x="5765" y="10725"/>
                    </a:cubicBezTo>
                    <a:cubicBezTo>
                      <a:pt x="11687" y="469"/>
                      <a:pt x="24802" y="-3045"/>
                      <a:pt x="35058" y="2876"/>
                    </a:cubicBezTo>
                    <a:cubicBezTo>
                      <a:pt x="45315" y="8797"/>
                      <a:pt x="48828" y="21912"/>
                      <a:pt x="42908" y="32169"/>
                    </a:cubicBezTo>
                    <a:cubicBezTo>
                      <a:pt x="36985" y="42426"/>
                      <a:pt x="16723" y="58320"/>
                      <a:pt x="6466" y="52398"/>
                    </a:cubicBezTo>
                    <a:close/>
                  </a:path>
                </a:pathLst>
              </a:custGeom>
              <a:solidFill>
                <a:srgbClr val="D0E8EA"/>
              </a:solidFill>
              <a:ln w="1088" cap="flat">
                <a:noFill/>
                <a:prstDash val="solid"/>
                <a:miter/>
              </a:ln>
            </p:spPr>
            <p:txBody>
              <a:bodyPr rtlCol="0" anchor="ctr"/>
              <a:lstStyle/>
              <a:p>
                <a:endParaRPr lang="en-US"/>
              </a:p>
            </p:txBody>
          </p:sp>
          <p:sp>
            <p:nvSpPr>
              <p:cNvPr id="77" name="Freihandform 76">
                <a:extLst>
                  <a:ext uri="{FF2B5EF4-FFF2-40B4-BE49-F238E27FC236}">
                    <a16:creationId xmlns:a16="http://schemas.microsoft.com/office/drawing/2014/main" id="{0AA1C6DB-D4A8-8118-3891-3A477AC37A3B}"/>
                  </a:ext>
                </a:extLst>
              </p:cNvPr>
              <p:cNvSpPr/>
              <p:nvPr/>
            </p:nvSpPr>
            <p:spPr>
              <a:xfrm>
                <a:off x="2258411" y="780748"/>
                <a:ext cx="45783" cy="53683"/>
              </a:xfrm>
              <a:custGeom>
                <a:avLst/>
                <a:gdLst>
                  <a:gd name="connsiteX0" fmla="*/ 6466 w 45783"/>
                  <a:gd name="connsiteY0" fmla="*/ 1285 h 53683"/>
                  <a:gd name="connsiteX1" fmla="*/ 5765 w 45783"/>
                  <a:gd name="connsiteY1" fmla="*/ 42958 h 53683"/>
                  <a:gd name="connsiteX2" fmla="*/ 35058 w 45783"/>
                  <a:gd name="connsiteY2" fmla="*/ 50807 h 53683"/>
                  <a:gd name="connsiteX3" fmla="*/ 42908 w 45783"/>
                  <a:gd name="connsiteY3" fmla="*/ 21514 h 53683"/>
                  <a:gd name="connsiteX4" fmla="*/ 6466 w 45783"/>
                  <a:gd name="connsiteY4" fmla="*/ 1285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3" h="53683">
                    <a:moveTo>
                      <a:pt x="6466" y="1285"/>
                    </a:moveTo>
                    <a:cubicBezTo>
                      <a:pt x="-3791" y="7207"/>
                      <a:pt x="-156" y="32701"/>
                      <a:pt x="5765" y="42958"/>
                    </a:cubicBezTo>
                    <a:cubicBezTo>
                      <a:pt x="11687" y="53214"/>
                      <a:pt x="24802" y="56728"/>
                      <a:pt x="35058" y="50807"/>
                    </a:cubicBezTo>
                    <a:cubicBezTo>
                      <a:pt x="45315" y="44887"/>
                      <a:pt x="48828" y="31771"/>
                      <a:pt x="42908" y="21514"/>
                    </a:cubicBezTo>
                    <a:cubicBezTo>
                      <a:pt x="36985" y="11258"/>
                      <a:pt x="16723" y="-4637"/>
                      <a:pt x="6466" y="1285"/>
                    </a:cubicBezTo>
                    <a:close/>
                  </a:path>
                </a:pathLst>
              </a:custGeom>
              <a:solidFill>
                <a:srgbClr val="97CCD2"/>
              </a:solidFill>
              <a:ln w="1088" cap="flat">
                <a:noFill/>
                <a:prstDash val="solid"/>
                <a:miter/>
              </a:ln>
            </p:spPr>
            <p:txBody>
              <a:bodyPr rtlCol="0" anchor="ctr"/>
              <a:lstStyle/>
              <a:p>
                <a:endParaRPr lang="en-US"/>
              </a:p>
            </p:txBody>
          </p:sp>
          <p:sp>
            <p:nvSpPr>
              <p:cNvPr id="78" name="Freihandform 77">
                <a:extLst>
                  <a:ext uri="{FF2B5EF4-FFF2-40B4-BE49-F238E27FC236}">
                    <a16:creationId xmlns:a16="http://schemas.microsoft.com/office/drawing/2014/main" id="{E84A72FF-6C62-AD6B-0805-70D617AC22AB}"/>
                  </a:ext>
                </a:extLst>
              </p:cNvPr>
              <p:cNvSpPr/>
              <p:nvPr/>
            </p:nvSpPr>
            <p:spPr>
              <a:xfrm>
                <a:off x="2225560" y="729635"/>
                <a:ext cx="45782" cy="53683"/>
              </a:xfrm>
              <a:custGeom>
                <a:avLst/>
                <a:gdLst>
                  <a:gd name="connsiteX0" fmla="*/ 39317 w 45782"/>
                  <a:gd name="connsiteY0" fmla="*/ 52398 h 53683"/>
                  <a:gd name="connsiteX1" fmla="*/ 40018 w 45782"/>
                  <a:gd name="connsiteY1" fmla="*/ 10725 h 53683"/>
                  <a:gd name="connsiteX2" fmla="*/ 10725 w 45782"/>
                  <a:gd name="connsiteY2" fmla="*/ 2876 h 53683"/>
                  <a:gd name="connsiteX3" fmla="*/ 2876 w 45782"/>
                  <a:gd name="connsiteY3" fmla="*/ 32169 h 53683"/>
                  <a:gd name="connsiteX4" fmla="*/ 39317 w 45782"/>
                  <a:gd name="connsiteY4" fmla="*/ 52398 h 53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782" h="53683">
                    <a:moveTo>
                      <a:pt x="39317" y="52398"/>
                    </a:moveTo>
                    <a:cubicBezTo>
                      <a:pt x="49573" y="46477"/>
                      <a:pt x="45939" y="20982"/>
                      <a:pt x="40018" y="10725"/>
                    </a:cubicBezTo>
                    <a:cubicBezTo>
                      <a:pt x="34097" y="469"/>
                      <a:pt x="20982" y="-3045"/>
                      <a:pt x="10725" y="2876"/>
                    </a:cubicBezTo>
                    <a:cubicBezTo>
                      <a:pt x="469" y="8797"/>
                      <a:pt x="-3045" y="21912"/>
                      <a:pt x="2876" y="32169"/>
                    </a:cubicBezTo>
                    <a:cubicBezTo>
                      <a:pt x="8799" y="42426"/>
                      <a:pt x="29061" y="58320"/>
                      <a:pt x="39317" y="52398"/>
                    </a:cubicBezTo>
                    <a:close/>
                  </a:path>
                </a:pathLst>
              </a:custGeom>
              <a:solidFill>
                <a:srgbClr val="97CCD2"/>
              </a:solidFill>
              <a:ln w="1088" cap="flat">
                <a:noFill/>
                <a:prstDash val="solid"/>
                <a:miter/>
              </a:ln>
            </p:spPr>
            <p:txBody>
              <a:bodyPr rtlCol="0" anchor="ctr"/>
              <a:lstStyle/>
              <a:p>
                <a:endParaRPr lang="en-US"/>
              </a:p>
            </p:txBody>
          </p:sp>
          <p:sp>
            <p:nvSpPr>
              <p:cNvPr id="79" name="Freihandform 78">
                <a:extLst>
                  <a:ext uri="{FF2B5EF4-FFF2-40B4-BE49-F238E27FC236}">
                    <a16:creationId xmlns:a16="http://schemas.microsoft.com/office/drawing/2014/main" id="{540C44BC-5820-AEFD-F302-0E4EAEC9C6C5}"/>
                  </a:ext>
                </a:extLst>
              </p:cNvPr>
              <p:cNvSpPr/>
              <p:nvPr/>
            </p:nvSpPr>
            <p:spPr>
              <a:xfrm>
                <a:off x="2250582" y="767737"/>
                <a:ext cx="28591" cy="28591"/>
              </a:xfrm>
              <a:custGeom>
                <a:avLst/>
                <a:gdLst>
                  <a:gd name="connsiteX0" fmla="*/ 28591 w 28591"/>
                  <a:gd name="connsiteY0" fmla="*/ 14296 h 28591"/>
                  <a:gd name="connsiteX1" fmla="*/ 14296 w 28591"/>
                  <a:gd name="connsiteY1" fmla="*/ 28591 h 28591"/>
                  <a:gd name="connsiteX2" fmla="*/ 0 w 28591"/>
                  <a:gd name="connsiteY2" fmla="*/ 14296 h 28591"/>
                  <a:gd name="connsiteX3" fmla="*/ 14296 w 28591"/>
                  <a:gd name="connsiteY3" fmla="*/ 0 h 28591"/>
                  <a:gd name="connsiteX4" fmla="*/ 28591 w 28591"/>
                  <a:gd name="connsiteY4" fmla="*/ 14296 h 28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91" h="28591">
                    <a:moveTo>
                      <a:pt x="28591" y="14296"/>
                    </a:moveTo>
                    <a:cubicBezTo>
                      <a:pt x="28591" y="22191"/>
                      <a:pt x="22191" y="28591"/>
                      <a:pt x="14296" y="28591"/>
                    </a:cubicBezTo>
                    <a:cubicBezTo>
                      <a:pt x="6400" y="28591"/>
                      <a:pt x="0" y="22191"/>
                      <a:pt x="0" y="14296"/>
                    </a:cubicBezTo>
                    <a:cubicBezTo>
                      <a:pt x="0" y="6400"/>
                      <a:pt x="6400" y="0"/>
                      <a:pt x="14296" y="0"/>
                    </a:cubicBezTo>
                    <a:cubicBezTo>
                      <a:pt x="22191" y="0"/>
                      <a:pt x="28591" y="6400"/>
                      <a:pt x="28591" y="14296"/>
                    </a:cubicBezTo>
                    <a:close/>
                  </a:path>
                </a:pathLst>
              </a:custGeom>
              <a:solidFill>
                <a:srgbClr val="FFFFFF"/>
              </a:solidFill>
              <a:ln w="1088" cap="flat">
                <a:noFill/>
                <a:prstDash val="solid"/>
                <a:miter/>
              </a:ln>
            </p:spPr>
            <p:txBody>
              <a:bodyPr rtlCol="0" anchor="ctr"/>
              <a:lstStyle/>
              <a:p>
                <a:endParaRPr lang="en-US"/>
              </a:p>
            </p:txBody>
          </p:sp>
          <p:sp>
            <p:nvSpPr>
              <p:cNvPr id="80" name="Freihandform 79">
                <a:extLst>
                  <a:ext uri="{FF2B5EF4-FFF2-40B4-BE49-F238E27FC236}">
                    <a16:creationId xmlns:a16="http://schemas.microsoft.com/office/drawing/2014/main" id="{6A986041-A61F-226A-B75F-D2F10DC5C5DA}"/>
                  </a:ext>
                </a:extLst>
              </p:cNvPr>
              <p:cNvSpPr/>
              <p:nvPr/>
            </p:nvSpPr>
            <p:spPr>
              <a:xfrm>
                <a:off x="2043345" y="775821"/>
                <a:ext cx="63160" cy="51614"/>
              </a:xfrm>
              <a:custGeom>
                <a:avLst/>
                <a:gdLst>
                  <a:gd name="connsiteX0" fmla="*/ 0 w 63160"/>
                  <a:gd name="connsiteY0" fmla="*/ 0 h 51614"/>
                  <a:gd name="connsiteX1" fmla="*/ 5999 w 63160"/>
                  <a:gd name="connsiteY1" fmla="*/ 50585 h 51614"/>
                  <a:gd name="connsiteX2" fmla="*/ 57683 w 63160"/>
                  <a:gd name="connsiteY2" fmla="*/ 50337 h 51614"/>
                  <a:gd name="connsiteX3" fmla="*/ 57683 w 63160"/>
                  <a:gd name="connsiteY3" fmla="*/ 49485 h 51614"/>
                  <a:gd name="connsiteX4" fmla="*/ 63161 w 63160"/>
                  <a:gd name="connsiteY4" fmla="*/ 0 h 51614"/>
                  <a:gd name="connsiteX5" fmla="*/ 0 w 63160"/>
                  <a:gd name="connsiteY5" fmla="*/ 0 h 51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160" h="51614">
                    <a:moveTo>
                      <a:pt x="0" y="0"/>
                    </a:moveTo>
                    <a:cubicBezTo>
                      <a:pt x="3997" y="20121"/>
                      <a:pt x="5999" y="50585"/>
                      <a:pt x="5999" y="50585"/>
                    </a:cubicBezTo>
                    <a:cubicBezTo>
                      <a:pt x="5999" y="50585"/>
                      <a:pt x="31369" y="53058"/>
                      <a:pt x="57683" y="50337"/>
                    </a:cubicBezTo>
                    <a:cubicBezTo>
                      <a:pt x="57683" y="50056"/>
                      <a:pt x="57683" y="49760"/>
                      <a:pt x="57683" y="49485"/>
                    </a:cubicBezTo>
                    <a:cubicBezTo>
                      <a:pt x="57683" y="32566"/>
                      <a:pt x="59553" y="15972"/>
                      <a:pt x="63161" y="0"/>
                    </a:cubicBezTo>
                    <a:lnTo>
                      <a:pt x="0" y="0"/>
                    </a:lnTo>
                    <a:close/>
                  </a:path>
                </a:pathLst>
              </a:custGeom>
              <a:solidFill>
                <a:srgbClr val="8D5F3D"/>
              </a:solidFill>
              <a:ln w="1088" cap="flat">
                <a:noFill/>
                <a:prstDash val="solid"/>
                <a:miter/>
              </a:ln>
            </p:spPr>
            <p:txBody>
              <a:bodyPr rtlCol="0" anchor="ctr"/>
              <a:lstStyle/>
              <a:p>
                <a:endParaRPr lang="en-US"/>
              </a:p>
            </p:txBody>
          </p:sp>
        </p:grpSp>
        <p:pic>
          <p:nvPicPr>
            <p:cNvPr id="45" name="Grafik 44">
              <a:extLst>
                <a:ext uri="{FF2B5EF4-FFF2-40B4-BE49-F238E27FC236}">
                  <a16:creationId xmlns:a16="http://schemas.microsoft.com/office/drawing/2014/main" id="{C9B33890-BF48-2CBF-6855-603A0DAC15E7}"/>
                </a:ext>
              </a:extLst>
            </p:cNvPr>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tretch>
              <a:fillRect/>
            </a:stretch>
          </p:blipFill>
          <p:spPr>
            <a:xfrm>
              <a:off x="1263083" y="595494"/>
              <a:ext cx="371821" cy="371821"/>
            </a:xfrm>
            <a:prstGeom prst="rect">
              <a:avLst/>
            </a:prstGeom>
          </p:spPr>
        </p:pic>
        <p:grpSp>
          <p:nvGrpSpPr>
            <p:cNvPr id="46" name="Grafik 279">
              <a:extLst>
                <a:ext uri="{FF2B5EF4-FFF2-40B4-BE49-F238E27FC236}">
                  <a16:creationId xmlns:a16="http://schemas.microsoft.com/office/drawing/2014/main" id="{8D7D75EC-2529-8D27-8086-FE2F6108D689}"/>
                </a:ext>
              </a:extLst>
            </p:cNvPr>
            <p:cNvGrpSpPr/>
            <p:nvPr/>
          </p:nvGrpSpPr>
          <p:grpSpPr>
            <a:xfrm>
              <a:off x="1161758" y="696777"/>
              <a:ext cx="324833" cy="446946"/>
              <a:chOff x="4573027" y="1333500"/>
              <a:chExt cx="3045955" cy="4191009"/>
            </a:xfrm>
          </p:grpSpPr>
          <p:sp>
            <p:nvSpPr>
              <p:cNvPr id="47" name="Freihandform 46">
                <a:extLst>
                  <a:ext uri="{FF2B5EF4-FFF2-40B4-BE49-F238E27FC236}">
                    <a16:creationId xmlns:a16="http://schemas.microsoft.com/office/drawing/2014/main" id="{E5161AA8-7607-8D92-5C73-6F413530DC7E}"/>
                  </a:ext>
                </a:extLst>
              </p:cNvPr>
              <p:cNvSpPr/>
              <p:nvPr/>
            </p:nvSpPr>
            <p:spPr>
              <a:xfrm>
                <a:off x="4573027" y="1333500"/>
                <a:ext cx="3045947" cy="4191000"/>
              </a:xfrm>
              <a:custGeom>
                <a:avLst/>
                <a:gdLst>
                  <a:gd name="connsiteX0" fmla="*/ 3045668 w 3045947"/>
                  <a:gd name="connsiteY0" fmla="*/ 3799313 h 4191000"/>
                  <a:gd name="connsiteX1" fmla="*/ 3038753 w 3045947"/>
                  <a:gd name="connsiteY1" fmla="*/ 3737058 h 4191000"/>
                  <a:gd name="connsiteX2" fmla="*/ 2989214 w 3045947"/>
                  <a:gd name="connsiteY2" fmla="*/ 3697415 h 4191000"/>
                  <a:gd name="connsiteX3" fmla="*/ 2985337 w 3045947"/>
                  <a:gd name="connsiteY3" fmla="*/ 3697843 h 4191000"/>
                  <a:gd name="connsiteX4" fmla="*/ 2918405 w 3045947"/>
                  <a:gd name="connsiteY4" fmla="*/ 3162405 h 4191000"/>
                  <a:gd name="connsiteX5" fmla="*/ 2712341 w 3045947"/>
                  <a:gd name="connsiteY5" fmla="*/ 2911050 h 4191000"/>
                  <a:gd name="connsiteX6" fmla="*/ 2340418 w 3045947"/>
                  <a:gd name="connsiteY6" fmla="*/ 2787072 h 4191000"/>
                  <a:gd name="connsiteX7" fmla="*/ 2193933 w 3045947"/>
                  <a:gd name="connsiteY7" fmla="*/ 2814447 h 4191000"/>
                  <a:gd name="connsiteX8" fmla="*/ 2084377 w 3045947"/>
                  <a:gd name="connsiteY8" fmla="*/ 2777928 h 4191000"/>
                  <a:gd name="connsiteX9" fmla="*/ 1980173 w 3045947"/>
                  <a:gd name="connsiteY9" fmla="*/ 2633348 h 4191000"/>
                  <a:gd name="connsiteX10" fmla="*/ 1980173 w 3045947"/>
                  <a:gd name="connsiteY10" fmla="*/ 2387584 h 4191000"/>
                  <a:gd name="connsiteX11" fmla="*/ 2308414 w 3045947"/>
                  <a:gd name="connsiteY11" fmla="*/ 2250815 h 4191000"/>
                  <a:gd name="connsiteX12" fmla="*/ 2589773 w 3045947"/>
                  <a:gd name="connsiteY12" fmla="*/ 1828800 h 4191000"/>
                  <a:gd name="connsiteX13" fmla="*/ 2589773 w 3045947"/>
                  <a:gd name="connsiteY13" fmla="*/ 1752600 h 4191000"/>
                  <a:gd name="connsiteX14" fmla="*/ 2818373 w 3045947"/>
                  <a:gd name="connsiteY14" fmla="*/ 1524000 h 4191000"/>
                  <a:gd name="connsiteX15" fmla="*/ 2669412 w 3045947"/>
                  <a:gd name="connsiteY15" fmla="*/ 1309688 h 4191000"/>
                  <a:gd name="connsiteX16" fmla="*/ 2706426 w 3045947"/>
                  <a:gd name="connsiteY16" fmla="*/ 643423 h 4191000"/>
                  <a:gd name="connsiteX17" fmla="*/ 2097769 w 3045947"/>
                  <a:gd name="connsiteY17" fmla="*/ 0 h 4191000"/>
                  <a:gd name="connsiteX18" fmla="*/ 948187 w 3045947"/>
                  <a:gd name="connsiteY18" fmla="*/ 0 h 4191000"/>
                  <a:gd name="connsiteX19" fmla="*/ 339520 w 3045947"/>
                  <a:gd name="connsiteY19" fmla="*/ 643414 h 4191000"/>
                  <a:gd name="connsiteX20" fmla="*/ 376534 w 3045947"/>
                  <a:gd name="connsiteY20" fmla="*/ 1309678 h 4191000"/>
                  <a:gd name="connsiteX21" fmla="*/ 227573 w 3045947"/>
                  <a:gd name="connsiteY21" fmla="*/ 1524000 h 4191000"/>
                  <a:gd name="connsiteX22" fmla="*/ 456173 w 3045947"/>
                  <a:gd name="connsiteY22" fmla="*/ 1752600 h 4191000"/>
                  <a:gd name="connsiteX23" fmla="*/ 456173 w 3045947"/>
                  <a:gd name="connsiteY23" fmla="*/ 1828800 h 4191000"/>
                  <a:gd name="connsiteX24" fmla="*/ 737522 w 3045947"/>
                  <a:gd name="connsiteY24" fmla="*/ 2250834 h 4191000"/>
                  <a:gd name="connsiteX25" fmla="*/ 1065773 w 3045947"/>
                  <a:gd name="connsiteY25" fmla="*/ 2387603 h 4191000"/>
                  <a:gd name="connsiteX26" fmla="*/ 1065773 w 3045947"/>
                  <a:gd name="connsiteY26" fmla="*/ 2633358 h 4191000"/>
                  <a:gd name="connsiteX27" fmla="*/ 961569 w 3045947"/>
                  <a:gd name="connsiteY27" fmla="*/ 2777938 h 4191000"/>
                  <a:gd name="connsiteX28" fmla="*/ 852013 w 3045947"/>
                  <a:gd name="connsiteY28" fmla="*/ 2814457 h 4191000"/>
                  <a:gd name="connsiteX29" fmla="*/ 705528 w 3045947"/>
                  <a:gd name="connsiteY29" fmla="*/ 2787082 h 4191000"/>
                  <a:gd name="connsiteX30" fmla="*/ 333605 w 3045947"/>
                  <a:gd name="connsiteY30" fmla="*/ 2911059 h 4191000"/>
                  <a:gd name="connsiteX31" fmla="*/ 127541 w 3045947"/>
                  <a:gd name="connsiteY31" fmla="*/ 3162414 h 4191000"/>
                  <a:gd name="connsiteX32" fmla="*/ 60609 w 3045947"/>
                  <a:gd name="connsiteY32" fmla="*/ 3697853 h 4191000"/>
                  <a:gd name="connsiteX33" fmla="*/ 56733 w 3045947"/>
                  <a:gd name="connsiteY33" fmla="*/ 3697424 h 4191000"/>
                  <a:gd name="connsiteX34" fmla="*/ 7193 w 3045947"/>
                  <a:gd name="connsiteY34" fmla="*/ 3737067 h 4191000"/>
                  <a:gd name="connsiteX35" fmla="*/ 278 w 3045947"/>
                  <a:gd name="connsiteY35" fmla="*/ 3799323 h 4191000"/>
                  <a:gd name="connsiteX36" fmla="*/ 39911 w 3045947"/>
                  <a:gd name="connsiteY36" fmla="*/ 3848862 h 4191000"/>
                  <a:gd name="connsiteX37" fmla="*/ 151373 w 3045947"/>
                  <a:gd name="connsiteY37" fmla="*/ 3861245 h 4191000"/>
                  <a:gd name="connsiteX38" fmla="*/ 151373 w 3045947"/>
                  <a:gd name="connsiteY38" fmla="*/ 4038600 h 4191000"/>
                  <a:gd name="connsiteX39" fmla="*/ 303773 w 3045947"/>
                  <a:gd name="connsiteY39" fmla="*/ 4191000 h 4191000"/>
                  <a:gd name="connsiteX40" fmla="*/ 2742173 w 3045947"/>
                  <a:gd name="connsiteY40" fmla="*/ 4191000 h 4191000"/>
                  <a:gd name="connsiteX41" fmla="*/ 2894573 w 3045947"/>
                  <a:gd name="connsiteY41" fmla="*/ 4038600 h 4191000"/>
                  <a:gd name="connsiteX42" fmla="*/ 2894573 w 3045947"/>
                  <a:gd name="connsiteY42" fmla="*/ 3861235 h 4191000"/>
                  <a:gd name="connsiteX43" fmla="*/ 3006035 w 3045947"/>
                  <a:gd name="connsiteY43" fmla="*/ 3848853 h 4191000"/>
                  <a:gd name="connsiteX44" fmla="*/ 3045668 w 3045947"/>
                  <a:gd name="connsiteY44" fmla="*/ 3799313 h 41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045947" h="4191000">
                    <a:moveTo>
                      <a:pt x="3045668" y="3799313"/>
                    </a:moveTo>
                    <a:lnTo>
                      <a:pt x="3038753" y="3737058"/>
                    </a:lnTo>
                    <a:cubicBezTo>
                      <a:pt x="3036019" y="3712435"/>
                      <a:pt x="3013836" y="3694681"/>
                      <a:pt x="2989214" y="3697415"/>
                    </a:cubicBezTo>
                    <a:lnTo>
                      <a:pt x="2985337" y="3697843"/>
                    </a:lnTo>
                    <a:lnTo>
                      <a:pt x="2918405" y="3162405"/>
                    </a:lnTo>
                    <a:cubicBezTo>
                      <a:pt x="2903841" y="3045933"/>
                      <a:pt x="2823697" y="2948169"/>
                      <a:pt x="2712341" y="2911050"/>
                    </a:cubicBezTo>
                    <a:lnTo>
                      <a:pt x="2340418" y="2787072"/>
                    </a:lnTo>
                    <a:cubicBezTo>
                      <a:pt x="2289345" y="2770042"/>
                      <a:pt x="2233319" y="2780881"/>
                      <a:pt x="2193933" y="2814447"/>
                    </a:cubicBezTo>
                    <a:lnTo>
                      <a:pt x="2084377" y="2777928"/>
                    </a:lnTo>
                    <a:cubicBezTo>
                      <a:pt x="2022140" y="2757183"/>
                      <a:pt x="1980173" y="2698947"/>
                      <a:pt x="1980173" y="2633348"/>
                    </a:cubicBezTo>
                    <a:lnTo>
                      <a:pt x="1980173" y="2387584"/>
                    </a:lnTo>
                    <a:lnTo>
                      <a:pt x="2308414" y="2250815"/>
                    </a:lnTo>
                    <a:cubicBezTo>
                      <a:pt x="2478797" y="2179844"/>
                      <a:pt x="2589773" y="2013376"/>
                      <a:pt x="2589773" y="1828800"/>
                    </a:cubicBezTo>
                    <a:lnTo>
                      <a:pt x="2589773" y="1752600"/>
                    </a:lnTo>
                    <a:cubicBezTo>
                      <a:pt x="2716027" y="1752600"/>
                      <a:pt x="2818373" y="1650254"/>
                      <a:pt x="2818373" y="1524000"/>
                    </a:cubicBezTo>
                    <a:cubicBezTo>
                      <a:pt x="2818373" y="1425769"/>
                      <a:pt x="2756394" y="1342025"/>
                      <a:pt x="2669412" y="1309688"/>
                    </a:cubicBezTo>
                    <a:lnTo>
                      <a:pt x="2706426" y="643423"/>
                    </a:lnTo>
                    <a:cubicBezTo>
                      <a:pt x="2725847" y="293989"/>
                      <a:pt x="2447746" y="0"/>
                      <a:pt x="2097769" y="0"/>
                    </a:cubicBezTo>
                    <a:lnTo>
                      <a:pt x="948187" y="0"/>
                    </a:lnTo>
                    <a:cubicBezTo>
                      <a:pt x="598229" y="0"/>
                      <a:pt x="320108" y="293989"/>
                      <a:pt x="339520" y="643414"/>
                    </a:cubicBezTo>
                    <a:lnTo>
                      <a:pt x="376534" y="1309678"/>
                    </a:lnTo>
                    <a:cubicBezTo>
                      <a:pt x="289552" y="1342025"/>
                      <a:pt x="227573" y="1425769"/>
                      <a:pt x="227573" y="1524000"/>
                    </a:cubicBezTo>
                    <a:cubicBezTo>
                      <a:pt x="227573" y="1650254"/>
                      <a:pt x="329919" y="1752600"/>
                      <a:pt x="456173" y="1752600"/>
                    </a:cubicBezTo>
                    <a:lnTo>
                      <a:pt x="456173" y="1828800"/>
                    </a:lnTo>
                    <a:cubicBezTo>
                      <a:pt x="456173" y="2013366"/>
                      <a:pt x="567149" y="2179835"/>
                      <a:pt x="737522" y="2250834"/>
                    </a:cubicBezTo>
                    <a:lnTo>
                      <a:pt x="1065773" y="2387603"/>
                    </a:lnTo>
                    <a:lnTo>
                      <a:pt x="1065773" y="2633358"/>
                    </a:lnTo>
                    <a:cubicBezTo>
                      <a:pt x="1065773" y="2698957"/>
                      <a:pt x="1023796" y="2757192"/>
                      <a:pt x="961569" y="2777938"/>
                    </a:cubicBezTo>
                    <a:lnTo>
                      <a:pt x="852013" y="2814457"/>
                    </a:lnTo>
                    <a:cubicBezTo>
                      <a:pt x="812627" y="2780891"/>
                      <a:pt x="756601" y="2770051"/>
                      <a:pt x="705528" y="2787082"/>
                    </a:cubicBezTo>
                    <a:lnTo>
                      <a:pt x="333605" y="2911059"/>
                    </a:lnTo>
                    <a:cubicBezTo>
                      <a:pt x="222248" y="2948178"/>
                      <a:pt x="142105" y="3045943"/>
                      <a:pt x="127541" y="3162414"/>
                    </a:cubicBezTo>
                    <a:lnTo>
                      <a:pt x="60609" y="3697853"/>
                    </a:lnTo>
                    <a:lnTo>
                      <a:pt x="56733" y="3697424"/>
                    </a:lnTo>
                    <a:cubicBezTo>
                      <a:pt x="32101" y="3694691"/>
                      <a:pt x="9927" y="3712435"/>
                      <a:pt x="7193" y="3737067"/>
                    </a:cubicBezTo>
                    <a:lnTo>
                      <a:pt x="278" y="3799323"/>
                    </a:lnTo>
                    <a:cubicBezTo>
                      <a:pt x="-2456" y="3823945"/>
                      <a:pt x="15289" y="3846128"/>
                      <a:pt x="39911" y="3848862"/>
                    </a:cubicBezTo>
                    <a:lnTo>
                      <a:pt x="151373" y="3861245"/>
                    </a:lnTo>
                    <a:lnTo>
                      <a:pt x="151373" y="4038600"/>
                    </a:lnTo>
                    <a:cubicBezTo>
                      <a:pt x="151373" y="4122763"/>
                      <a:pt x="219601" y="4191000"/>
                      <a:pt x="303773" y="4191000"/>
                    </a:cubicBezTo>
                    <a:lnTo>
                      <a:pt x="2742173" y="4191000"/>
                    </a:lnTo>
                    <a:cubicBezTo>
                      <a:pt x="2826346" y="4191000"/>
                      <a:pt x="2894573" y="4122763"/>
                      <a:pt x="2894573" y="4038600"/>
                    </a:cubicBezTo>
                    <a:lnTo>
                      <a:pt x="2894573" y="3861235"/>
                    </a:lnTo>
                    <a:lnTo>
                      <a:pt x="3006035" y="3848853"/>
                    </a:lnTo>
                    <a:cubicBezTo>
                      <a:pt x="3030657" y="3846119"/>
                      <a:pt x="3048411" y="3823935"/>
                      <a:pt x="3045668" y="3799313"/>
                    </a:cubicBezTo>
                    <a:close/>
                  </a:path>
                </a:pathLst>
              </a:custGeom>
              <a:solidFill>
                <a:srgbClr val="A2795C"/>
              </a:solidFill>
              <a:ln w="9525" cap="flat">
                <a:noFill/>
                <a:prstDash val="solid"/>
                <a:miter/>
              </a:ln>
            </p:spPr>
            <p:txBody>
              <a:bodyPr rtlCol="0" anchor="ctr"/>
              <a:lstStyle/>
              <a:p>
                <a:endParaRPr lang="en-US"/>
              </a:p>
            </p:txBody>
          </p:sp>
          <p:sp>
            <p:nvSpPr>
              <p:cNvPr id="48" name="Freihandform 47">
                <a:extLst>
                  <a:ext uri="{FF2B5EF4-FFF2-40B4-BE49-F238E27FC236}">
                    <a16:creationId xmlns:a16="http://schemas.microsoft.com/office/drawing/2014/main" id="{A7B89A92-086D-EFEC-45FA-CF5D2C8B3FAE}"/>
                  </a:ext>
                </a:extLst>
              </p:cNvPr>
              <p:cNvSpPr/>
              <p:nvPr/>
            </p:nvSpPr>
            <p:spPr>
              <a:xfrm>
                <a:off x="4911589" y="1333500"/>
                <a:ext cx="2368822" cy="1371600"/>
              </a:xfrm>
              <a:custGeom>
                <a:avLst/>
                <a:gdLst>
                  <a:gd name="connsiteX0" fmla="*/ 958 w 2368822"/>
                  <a:gd name="connsiteY0" fmla="*/ 643414 h 1371600"/>
                  <a:gd name="connsiteX1" fmla="*/ 41411 w 2368822"/>
                  <a:gd name="connsiteY1" fmla="*/ 1371600 h 1371600"/>
                  <a:gd name="connsiteX2" fmla="*/ 2327411 w 2368822"/>
                  <a:gd name="connsiteY2" fmla="*/ 1371600 h 1371600"/>
                  <a:gd name="connsiteX3" fmla="*/ 2367863 w 2368822"/>
                  <a:gd name="connsiteY3" fmla="*/ 643414 h 1371600"/>
                  <a:gd name="connsiteX4" fmla="*/ 1759206 w 2368822"/>
                  <a:gd name="connsiteY4" fmla="*/ 0 h 1371600"/>
                  <a:gd name="connsiteX5" fmla="*/ 609624 w 2368822"/>
                  <a:gd name="connsiteY5" fmla="*/ 0 h 1371600"/>
                  <a:gd name="connsiteX6" fmla="*/ 958 w 2368822"/>
                  <a:gd name="connsiteY6" fmla="*/ 643414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68822" h="1371600">
                    <a:moveTo>
                      <a:pt x="958" y="643414"/>
                    </a:moveTo>
                    <a:lnTo>
                      <a:pt x="41411" y="1371600"/>
                    </a:lnTo>
                    <a:lnTo>
                      <a:pt x="2327411" y="1371600"/>
                    </a:lnTo>
                    <a:lnTo>
                      <a:pt x="2367863" y="643414"/>
                    </a:lnTo>
                    <a:cubicBezTo>
                      <a:pt x="2387285" y="293989"/>
                      <a:pt x="2109183" y="0"/>
                      <a:pt x="1759206" y="0"/>
                    </a:cubicBezTo>
                    <a:lnTo>
                      <a:pt x="609624" y="0"/>
                    </a:lnTo>
                    <a:cubicBezTo>
                      <a:pt x="259657" y="0"/>
                      <a:pt x="-18454" y="293989"/>
                      <a:pt x="958" y="643414"/>
                    </a:cubicBezTo>
                    <a:close/>
                  </a:path>
                </a:pathLst>
              </a:custGeom>
              <a:solidFill>
                <a:srgbClr val="623F33"/>
              </a:solidFill>
              <a:ln w="9525" cap="flat">
                <a:noFill/>
                <a:prstDash val="solid"/>
                <a:miter/>
              </a:ln>
            </p:spPr>
            <p:txBody>
              <a:bodyPr rtlCol="0" anchor="ctr"/>
              <a:lstStyle/>
              <a:p>
                <a:endParaRPr lang="en-US"/>
              </a:p>
            </p:txBody>
          </p:sp>
          <p:sp>
            <p:nvSpPr>
              <p:cNvPr id="49" name="Freihandform 48">
                <a:extLst>
                  <a:ext uri="{FF2B5EF4-FFF2-40B4-BE49-F238E27FC236}">
                    <a16:creationId xmlns:a16="http://schemas.microsoft.com/office/drawing/2014/main" id="{F8730409-5608-869A-2FA4-09FE4D0D0EC1}"/>
                  </a:ext>
                </a:extLst>
              </p:cNvPr>
              <p:cNvSpPr/>
              <p:nvPr/>
            </p:nvSpPr>
            <p:spPr>
              <a:xfrm>
                <a:off x="4628102" y="4112592"/>
                <a:ext cx="2944272" cy="1411917"/>
              </a:xfrm>
              <a:custGeom>
                <a:avLst/>
                <a:gdLst>
                  <a:gd name="connsiteX0" fmla="*/ 2306098 w 2944272"/>
                  <a:gd name="connsiteY0" fmla="*/ 1411917 h 1411917"/>
                  <a:gd name="connsiteX1" fmla="*/ 2306098 w 2944272"/>
                  <a:gd name="connsiteY1" fmla="*/ 1030917 h 1411917"/>
                  <a:gd name="connsiteX2" fmla="*/ 2944273 w 2944272"/>
                  <a:gd name="connsiteY2" fmla="*/ 1030917 h 1411917"/>
                  <a:gd name="connsiteX3" fmla="*/ 2863320 w 2944272"/>
                  <a:gd name="connsiteY3" fmla="*/ 383322 h 1411917"/>
                  <a:gd name="connsiteX4" fmla="*/ 2657256 w 2944272"/>
                  <a:gd name="connsiteY4" fmla="*/ 131967 h 1411917"/>
                  <a:gd name="connsiteX5" fmla="*/ 2285333 w 2944272"/>
                  <a:gd name="connsiteY5" fmla="*/ 7989 h 1411917"/>
                  <a:gd name="connsiteX6" fmla="*/ 2111112 w 2944272"/>
                  <a:gd name="connsiteY6" fmla="*/ 67102 h 1411917"/>
                  <a:gd name="connsiteX7" fmla="*/ 1467907 w 2944272"/>
                  <a:gd name="connsiteY7" fmla="*/ 421308 h 1411917"/>
                  <a:gd name="connsiteX8" fmla="*/ 824684 w 2944272"/>
                  <a:gd name="connsiteY8" fmla="*/ 67092 h 1411917"/>
                  <a:gd name="connsiteX9" fmla="*/ 650462 w 2944272"/>
                  <a:gd name="connsiteY9" fmla="*/ 7980 h 1411917"/>
                  <a:gd name="connsiteX10" fmla="*/ 278540 w 2944272"/>
                  <a:gd name="connsiteY10" fmla="*/ 131957 h 1411917"/>
                  <a:gd name="connsiteX11" fmla="*/ 72476 w 2944272"/>
                  <a:gd name="connsiteY11" fmla="*/ 383312 h 1411917"/>
                  <a:gd name="connsiteX12" fmla="*/ 0 w 2944272"/>
                  <a:gd name="connsiteY12" fmla="*/ 963118 h 1411917"/>
                  <a:gd name="connsiteX13" fmla="*/ 629707 w 2944272"/>
                  <a:gd name="connsiteY13" fmla="*/ 1030908 h 1411917"/>
                  <a:gd name="connsiteX14" fmla="*/ 629707 w 2944272"/>
                  <a:gd name="connsiteY14" fmla="*/ 1411908 h 1411917"/>
                  <a:gd name="connsiteX15" fmla="*/ 2306107 w 2944272"/>
                  <a:gd name="connsiteY15" fmla="*/ 1411908 h 1411917"/>
                  <a:gd name="connsiteX16" fmla="*/ 2306107 w 2944272"/>
                  <a:gd name="connsiteY16" fmla="*/ 1411917 h 1411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44272" h="1411917">
                    <a:moveTo>
                      <a:pt x="2306098" y="1411917"/>
                    </a:moveTo>
                    <a:lnTo>
                      <a:pt x="2306098" y="1030917"/>
                    </a:lnTo>
                    <a:lnTo>
                      <a:pt x="2944273" y="1030917"/>
                    </a:lnTo>
                    <a:lnTo>
                      <a:pt x="2863320" y="383322"/>
                    </a:lnTo>
                    <a:cubicBezTo>
                      <a:pt x="2848756" y="266850"/>
                      <a:pt x="2768613" y="169086"/>
                      <a:pt x="2657256" y="131967"/>
                    </a:cubicBezTo>
                    <a:lnTo>
                      <a:pt x="2285333" y="7989"/>
                    </a:lnTo>
                    <a:cubicBezTo>
                      <a:pt x="2220563" y="-13604"/>
                      <a:pt x="2147697" y="9456"/>
                      <a:pt x="2111112" y="67102"/>
                    </a:cubicBezTo>
                    <a:cubicBezTo>
                      <a:pt x="1976047" y="279928"/>
                      <a:pt x="1738636" y="421308"/>
                      <a:pt x="1467907" y="421308"/>
                    </a:cubicBezTo>
                    <a:cubicBezTo>
                      <a:pt x="1197178" y="421308"/>
                      <a:pt x="959758" y="279919"/>
                      <a:pt x="824684" y="67092"/>
                    </a:cubicBezTo>
                    <a:cubicBezTo>
                      <a:pt x="788099" y="9447"/>
                      <a:pt x="715232" y="-13613"/>
                      <a:pt x="650462" y="7980"/>
                    </a:cubicBezTo>
                    <a:lnTo>
                      <a:pt x="278540" y="131957"/>
                    </a:lnTo>
                    <a:cubicBezTo>
                      <a:pt x="167183" y="169076"/>
                      <a:pt x="87039" y="266841"/>
                      <a:pt x="72476" y="383312"/>
                    </a:cubicBezTo>
                    <a:lnTo>
                      <a:pt x="0" y="963118"/>
                    </a:lnTo>
                    <a:lnTo>
                      <a:pt x="629707" y="1030908"/>
                    </a:lnTo>
                    <a:lnTo>
                      <a:pt x="629707" y="1411908"/>
                    </a:lnTo>
                    <a:lnTo>
                      <a:pt x="2306107" y="1411908"/>
                    </a:lnTo>
                    <a:lnTo>
                      <a:pt x="2306107" y="1411917"/>
                    </a:lnTo>
                    <a:close/>
                  </a:path>
                </a:pathLst>
              </a:custGeom>
              <a:solidFill>
                <a:srgbClr val="97CCD2"/>
              </a:solidFill>
              <a:ln w="9525" cap="flat">
                <a:noFill/>
                <a:prstDash val="solid"/>
                <a:miter/>
              </a:ln>
            </p:spPr>
            <p:txBody>
              <a:bodyPr rtlCol="0" anchor="ctr"/>
              <a:lstStyle/>
              <a:p>
                <a:endParaRPr lang="en-US"/>
              </a:p>
            </p:txBody>
          </p:sp>
          <p:sp>
            <p:nvSpPr>
              <p:cNvPr id="50" name="Freihandform 49">
                <a:extLst>
                  <a:ext uri="{FF2B5EF4-FFF2-40B4-BE49-F238E27FC236}">
                    <a16:creationId xmlns:a16="http://schemas.microsoft.com/office/drawing/2014/main" id="{C7C9F19F-4664-9E54-CF71-603DF3867DE4}"/>
                  </a:ext>
                </a:extLst>
              </p:cNvPr>
              <p:cNvSpPr/>
              <p:nvPr/>
            </p:nvSpPr>
            <p:spPr>
              <a:xfrm>
                <a:off x="5562438" y="3714750"/>
                <a:ext cx="990761" cy="398694"/>
              </a:xfrm>
              <a:custGeom>
                <a:avLst/>
                <a:gdLst>
                  <a:gd name="connsiteX0" fmla="*/ 990762 w 990761"/>
                  <a:gd name="connsiteY0" fmla="*/ 0 h 398694"/>
                  <a:gd name="connsiteX1" fmla="*/ 76362 w 990761"/>
                  <a:gd name="connsiteY1" fmla="*/ 0 h 398694"/>
                  <a:gd name="connsiteX2" fmla="*/ 76362 w 990761"/>
                  <a:gd name="connsiteY2" fmla="*/ 252108 h 398694"/>
                  <a:gd name="connsiteX3" fmla="*/ 0 w 990761"/>
                  <a:gd name="connsiteY3" fmla="*/ 382210 h 398694"/>
                  <a:gd name="connsiteX4" fmla="*/ 990762 w 990761"/>
                  <a:gd name="connsiteY4" fmla="*/ 0 h 398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761" h="398694">
                    <a:moveTo>
                      <a:pt x="990762" y="0"/>
                    </a:moveTo>
                    <a:lnTo>
                      <a:pt x="76362" y="0"/>
                    </a:lnTo>
                    <a:lnTo>
                      <a:pt x="76362" y="252108"/>
                    </a:lnTo>
                    <a:cubicBezTo>
                      <a:pt x="76362" y="306962"/>
                      <a:pt x="46015" y="355273"/>
                      <a:pt x="0" y="382210"/>
                    </a:cubicBezTo>
                    <a:cubicBezTo>
                      <a:pt x="639070" y="494071"/>
                      <a:pt x="990762" y="0"/>
                      <a:pt x="990762" y="0"/>
                    </a:cubicBezTo>
                    <a:close/>
                  </a:path>
                </a:pathLst>
              </a:custGeom>
              <a:solidFill>
                <a:srgbClr val="8F6951"/>
              </a:solidFill>
              <a:ln w="9525" cap="flat">
                <a:noFill/>
                <a:prstDash val="solid"/>
                <a:miter/>
              </a:ln>
            </p:spPr>
            <p:txBody>
              <a:bodyPr rtlCol="0" anchor="ctr"/>
              <a:lstStyle/>
              <a:p>
                <a:endParaRPr lang="en-US"/>
              </a:p>
            </p:txBody>
          </p:sp>
          <p:sp>
            <p:nvSpPr>
              <p:cNvPr id="51" name="Freihandform 50">
                <a:extLst>
                  <a:ext uri="{FF2B5EF4-FFF2-40B4-BE49-F238E27FC236}">
                    <a16:creationId xmlns:a16="http://schemas.microsoft.com/office/drawing/2014/main" id="{BD1C62D6-04FD-C8FA-ACC7-FCA6C3583320}"/>
                  </a:ext>
                </a:extLst>
              </p:cNvPr>
              <p:cNvSpPr/>
              <p:nvPr/>
            </p:nvSpPr>
            <p:spPr>
              <a:xfrm>
                <a:off x="4800600" y="1943100"/>
                <a:ext cx="2590800" cy="1905000"/>
              </a:xfrm>
              <a:custGeom>
                <a:avLst/>
                <a:gdLst>
                  <a:gd name="connsiteX0" fmla="*/ 2362200 w 2590800"/>
                  <a:gd name="connsiteY0" fmla="*/ 685800 h 1905000"/>
                  <a:gd name="connsiteX1" fmla="*/ 2362200 w 2590800"/>
                  <a:gd name="connsiteY1" fmla="*/ 381000 h 1905000"/>
                  <a:gd name="connsiteX2" fmla="*/ 1981200 w 2590800"/>
                  <a:gd name="connsiteY2" fmla="*/ 0 h 1905000"/>
                  <a:gd name="connsiteX3" fmla="*/ 609600 w 2590800"/>
                  <a:gd name="connsiteY3" fmla="*/ 0 h 1905000"/>
                  <a:gd name="connsiteX4" fmla="*/ 228600 w 2590800"/>
                  <a:gd name="connsiteY4" fmla="*/ 381000 h 1905000"/>
                  <a:gd name="connsiteX5" fmla="*/ 228600 w 2590800"/>
                  <a:gd name="connsiteY5" fmla="*/ 685800 h 1905000"/>
                  <a:gd name="connsiteX6" fmla="*/ 0 w 2590800"/>
                  <a:gd name="connsiteY6" fmla="*/ 914400 h 1905000"/>
                  <a:gd name="connsiteX7" fmla="*/ 228600 w 2590800"/>
                  <a:gd name="connsiteY7" fmla="*/ 1143000 h 1905000"/>
                  <a:gd name="connsiteX8" fmla="*/ 228600 w 2590800"/>
                  <a:gd name="connsiteY8" fmla="*/ 1219200 h 1905000"/>
                  <a:gd name="connsiteX9" fmla="*/ 509949 w 2590800"/>
                  <a:gd name="connsiteY9" fmla="*/ 1641234 h 1905000"/>
                  <a:gd name="connsiteX10" fmla="*/ 1002306 w 2590800"/>
                  <a:gd name="connsiteY10" fmla="*/ 1846383 h 1905000"/>
                  <a:gd name="connsiteX11" fmla="*/ 1295400 w 2590800"/>
                  <a:gd name="connsiteY11" fmla="*/ 1905000 h 1905000"/>
                  <a:gd name="connsiteX12" fmla="*/ 1295400 w 2590800"/>
                  <a:gd name="connsiteY12" fmla="*/ 1905000 h 1905000"/>
                  <a:gd name="connsiteX13" fmla="*/ 1588475 w 2590800"/>
                  <a:gd name="connsiteY13" fmla="*/ 1846383 h 1905000"/>
                  <a:gd name="connsiteX14" fmla="*/ 2080860 w 2590800"/>
                  <a:gd name="connsiteY14" fmla="*/ 1641224 h 1905000"/>
                  <a:gd name="connsiteX15" fmla="*/ 2362200 w 2590800"/>
                  <a:gd name="connsiteY15" fmla="*/ 1219200 h 1905000"/>
                  <a:gd name="connsiteX16" fmla="*/ 2362200 w 2590800"/>
                  <a:gd name="connsiteY16" fmla="*/ 1143000 h 1905000"/>
                  <a:gd name="connsiteX17" fmla="*/ 2590800 w 2590800"/>
                  <a:gd name="connsiteY17" fmla="*/ 914400 h 1905000"/>
                  <a:gd name="connsiteX18" fmla="*/ 2362200 w 2590800"/>
                  <a:gd name="connsiteY18" fmla="*/ 68580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590800" h="1905000">
                    <a:moveTo>
                      <a:pt x="2362200" y="685800"/>
                    </a:moveTo>
                    <a:lnTo>
                      <a:pt x="2362200" y="381000"/>
                    </a:lnTo>
                    <a:cubicBezTo>
                      <a:pt x="2362200" y="170583"/>
                      <a:pt x="2191617" y="0"/>
                      <a:pt x="1981200" y="0"/>
                    </a:cubicBezTo>
                    <a:lnTo>
                      <a:pt x="609600" y="0"/>
                    </a:lnTo>
                    <a:cubicBezTo>
                      <a:pt x="399183" y="0"/>
                      <a:pt x="228600" y="170583"/>
                      <a:pt x="228600" y="381000"/>
                    </a:cubicBezTo>
                    <a:lnTo>
                      <a:pt x="228600" y="685800"/>
                    </a:lnTo>
                    <a:cubicBezTo>
                      <a:pt x="102346" y="685800"/>
                      <a:pt x="0" y="788146"/>
                      <a:pt x="0" y="914400"/>
                    </a:cubicBezTo>
                    <a:cubicBezTo>
                      <a:pt x="0" y="1040654"/>
                      <a:pt x="102346" y="1143000"/>
                      <a:pt x="228600" y="1143000"/>
                    </a:cubicBezTo>
                    <a:lnTo>
                      <a:pt x="228600" y="1219200"/>
                    </a:lnTo>
                    <a:cubicBezTo>
                      <a:pt x="228600" y="1403766"/>
                      <a:pt x="339576" y="1570234"/>
                      <a:pt x="509949" y="1641234"/>
                    </a:cubicBezTo>
                    <a:lnTo>
                      <a:pt x="1002306" y="1846383"/>
                    </a:lnTo>
                    <a:cubicBezTo>
                      <a:pt x="1095185" y="1885083"/>
                      <a:pt x="1194797" y="1905000"/>
                      <a:pt x="1295400" y="1905000"/>
                    </a:cubicBezTo>
                    <a:lnTo>
                      <a:pt x="1295400" y="1905000"/>
                    </a:lnTo>
                    <a:cubicBezTo>
                      <a:pt x="1396003" y="1905000"/>
                      <a:pt x="1495606" y="1885074"/>
                      <a:pt x="1588475" y="1846383"/>
                    </a:cubicBezTo>
                    <a:lnTo>
                      <a:pt x="2080860" y="1641224"/>
                    </a:lnTo>
                    <a:cubicBezTo>
                      <a:pt x="2251224" y="1570244"/>
                      <a:pt x="2362200" y="1403776"/>
                      <a:pt x="2362200" y="1219200"/>
                    </a:cubicBezTo>
                    <a:lnTo>
                      <a:pt x="2362200" y="1143000"/>
                    </a:lnTo>
                    <a:cubicBezTo>
                      <a:pt x="2488454" y="1143000"/>
                      <a:pt x="2590800" y="1040654"/>
                      <a:pt x="2590800" y="914400"/>
                    </a:cubicBezTo>
                    <a:cubicBezTo>
                      <a:pt x="2590800" y="788146"/>
                      <a:pt x="2488454" y="685800"/>
                      <a:pt x="2362200" y="685800"/>
                    </a:cubicBezTo>
                    <a:close/>
                  </a:path>
                </a:pathLst>
              </a:custGeom>
              <a:solidFill>
                <a:srgbClr val="AD8366"/>
              </a:solidFill>
              <a:ln w="9525" cap="flat">
                <a:noFill/>
                <a:prstDash val="solid"/>
                <a:miter/>
              </a:ln>
            </p:spPr>
            <p:txBody>
              <a:bodyPr rtlCol="0" anchor="ctr"/>
              <a:lstStyle/>
              <a:p>
                <a:endParaRPr lang="en-US"/>
              </a:p>
            </p:txBody>
          </p:sp>
          <p:sp>
            <p:nvSpPr>
              <p:cNvPr id="52" name="Freihandform 51">
                <a:extLst>
                  <a:ext uri="{FF2B5EF4-FFF2-40B4-BE49-F238E27FC236}">
                    <a16:creationId xmlns:a16="http://schemas.microsoft.com/office/drawing/2014/main" id="{8D90ED38-52B7-07AE-4C78-614DB1442F5E}"/>
                  </a:ext>
                </a:extLst>
              </p:cNvPr>
              <p:cNvSpPr/>
              <p:nvPr/>
            </p:nvSpPr>
            <p:spPr>
              <a:xfrm>
                <a:off x="5486409" y="2705100"/>
                <a:ext cx="152400" cy="228600"/>
              </a:xfrm>
              <a:custGeom>
                <a:avLst/>
                <a:gdLst>
                  <a:gd name="connsiteX0" fmla="*/ 76200 w 152400"/>
                  <a:gd name="connsiteY0" fmla="*/ 228600 h 228600"/>
                  <a:gd name="connsiteX1" fmla="*/ 76200 w 152400"/>
                  <a:gd name="connsiteY1" fmla="*/ 228600 h 228600"/>
                  <a:gd name="connsiteX2" fmla="*/ 0 w 152400"/>
                  <a:gd name="connsiteY2" fmla="*/ 152400 h 228600"/>
                  <a:gd name="connsiteX3" fmla="*/ 0 w 152400"/>
                  <a:gd name="connsiteY3" fmla="*/ 76200 h 228600"/>
                  <a:gd name="connsiteX4" fmla="*/ 76200 w 152400"/>
                  <a:gd name="connsiteY4" fmla="*/ 0 h 228600"/>
                  <a:gd name="connsiteX5" fmla="*/ 76200 w 152400"/>
                  <a:gd name="connsiteY5" fmla="*/ 0 h 228600"/>
                  <a:gd name="connsiteX6" fmla="*/ 152400 w 152400"/>
                  <a:gd name="connsiteY6" fmla="*/ 76200 h 228600"/>
                  <a:gd name="connsiteX7" fmla="*/ 152400 w 152400"/>
                  <a:gd name="connsiteY7" fmla="*/ 152400 h 228600"/>
                  <a:gd name="connsiteX8" fmla="*/ 76200 w 152400"/>
                  <a:gd name="connsiteY8"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0" h="228600">
                    <a:moveTo>
                      <a:pt x="76200" y="228600"/>
                    </a:moveTo>
                    <a:lnTo>
                      <a:pt x="76200" y="228600"/>
                    </a:lnTo>
                    <a:cubicBezTo>
                      <a:pt x="34290" y="228600"/>
                      <a:pt x="0" y="194310"/>
                      <a:pt x="0" y="152400"/>
                    </a:cubicBezTo>
                    <a:lnTo>
                      <a:pt x="0" y="76200"/>
                    </a:lnTo>
                    <a:cubicBezTo>
                      <a:pt x="0" y="34290"/>
                      <a:pt x="34290" y="0"/>
                      <a:pt x="76200" y="0"/>
                    </a:cubicBezTo>
                    <a:lnTo>
                      <a:pt x="76200" y="0"/>
                    </a:lnTo>
                    <a:cubicBezTo>
                      <a:pt x="118110" y="0"/>
                      <a:pt x="152400" y="34290"/>
                      <a:pt x="152400" y="76200"/>
                    </a:cubicBezTo>
                    <a:lnTo>
                      <a:pt x="152400" y="152400"/>
                    </a:lnTo>
                    <a:cubicBezTo>
                      <a:pt x="152400" y="194310"/>
                      <a:pt x="118100" y="228600"/>
                      <a:pt x="76200" y="228600"/>
                    </a:cubicBezTo>
                    <a:close/>
                  </a:path>
                </a:pathLst>
              </a:custGeom>
              <a:solidFill>
                <a:srgbClr val="623F33"/>
              </a:solidFill>
              <a:ln w="9525" cap="flat">
                <a:noFill/>
                <a:prstDash val="solid"/>
                <a:miter/>
              </a:ln>
            </p:spPr>
            <p:txBody>
              <a:bodyPr rtlCol="0" anchor="ctr"/>
              <a:lstStyle/>
              <a:p>
                <a:endParaRPr lang="en-US"/>
              </a:p>
            </p:txBody>
          </p:sp>
          <p:sp>
            <p:nvSpPr>
              <p:cNvPr id="53" name="Freihandform 52">
                <a:extLst>
                  <a:ext uri="{FF2B5EF4-FFF2-40B4-BE49-F238E27FC236}">
                    <a16:creationId xmlns:a16="http://schemas.microsoft.com/office/drawing/2014/main" id="{8F30164A-AB5F-AA73-7708-E639711842E5}"/>
                  </a:ext>
                </a:extLst>
              </p:cNvPr>
              <p:cNvSpPr/>
              <p:nvPr/>
            </p:nvSpPr>
            <p:spPr>
              <a:xfrm>
                <a:off x="6553200" y="2705100"/>
                <a:ext cx="152400" cy="228600"/>
              </a:xfrm>
              <a:custGeom>
                <a:avLst/>
                <a:gdLst>
                  <a:gd name="connsiteX0" fmla="*/ 76200 w 152400"/>
                  <a:gd name="connsiteY0" fmla="*/ 228600 h 228600"/>
                  <a:gd name="connsiteX1" fmla="*/ 76200 w 152400"/>
                  <a:gd name="connsiteY1" fmla="*/ 228600 h 228600"/>
                  <a:gd name="connsiteX2" fmla="*/ 0 w 152400"/>
                  <a:gd name="connsiteY2" fmla="*/ 152400 h 228600"/>
                  <a:gd name="connsiteX3" fmla="*/ 0 w 152400"/>
                  <a:gd name="connsiteY3" fmla="*/ 76200 h 228600"/>
                  <a:gd name="connsiteX4" fmla="*/ 76200 w 152400"/>
                  <a:gd name="connsiteY4" fmla="*/ 0 h 228600"/>
                  <a:gd name="connsiteX5" fmla="*/ 76200 w 152400"/>
                  <a:gd name="connsiteY5" fmla="*/ 0 h 228600"/>
                  <a:gd name="connsiteX6" fmla="*/ 152400 w 152400"/>
                  <a:gd name="connsiteY6" fmla="*/ 76200 h 228600"/>
                  <a:gd name="connsiteX7" fmla="*/ 152400 w 152400"/>
                  <a:gd name="connsiteY7" fmla="*/ 152400 h 228600"/>
                  <a:gd name="connsiteX8" fmla="*/ 76200 w 152400"/>
                  <a:gd name="connsiteY8"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0" h="228600">
                    <a:moveTo>
                      <a:pt x="76200" y="228600"/>
                    </a:moveTo>
                    <a:lnTo>
                      <a:pt x="76200" y="228600"/>
                    </a:lnTo>
                    <a:cubicBezTo>
                      <a:pt x="34290" y="228600"/>
                      <a:pt x="0" y="194310"/>
                      <a:pt x="0" y="152400"/>
                    </a:cubicBezTo>
                    <a:lnTo>
                      <a:pt x="0" y="76200"/>
                    </a:lnTo>
                    <a:cubicBezTo>
                      <a:pt x="0" y="34290"/>
                      <a:pt x="34290" y="0"/>
                      <a:pt x="76200" y="0"/>
                    </a:cubicBezTo>
                    <a:lnTo>
                      <a:pt x="76200" y="0"/>
                    </a:lnTo>
                    <a:cubicBezTo>
                      <a:pt x="118110" y="0"/>
                      <a:pt x="152400" y="34290"/>
                      <a:pt x="152400" y="76200"/>
                    </a:cubicBezTo>
                    <a:lnTo>
                      <a:pt x="152400" y="152400"/>
                    </a:lnTo>
                    <a:cubicBezTo>
                      <a:pt x="152400" y="194310"/>
                      <a:pt x="118110" y="228600"/>
                      <a:pt x="76200" y="228600"/>
                    </a:cubicBezTo>
                    <a:close/>
                  </a:path>
                </a:pathLst>
              </a:custGeom>
              <a:solidFill>
                <a:srgbClr val="623F33"/>
              </a:solidFill>
              <a:ln w="9525" cap="flat">
                <a:noFill/>
                <a:prstDash val="solid"/>
                <a:miter/>
              </a:ln>
            </p:spPr>
            <p:txBody>
              <a:bodyPr rtlCol="0" anchor="ctr"/>
              <a:lstStyle/>
              <a:p>
                <a:endParaRPr lang="en-US"/>
              </a:p>
            </p:txBody>
          </p:sp>
          <p:sp>
            <p:nvSpPr>
              <p:cNvPr id="54" name="Freihandform 53">
                <a:extLst>
                  <a:ext uri="{FF2B5EF4-FFF2-40B4-BE49-F238E27FC236}">
                    <a16:creationId xmlns:a16="http://schemas.microsoft.com/office/drawing/2014/main" id="{9EB0593C-99AB-D28F-37DA-2526E186045B}"/>
                  </a:ext>
                </a:extLst>
              </p:cNvPr>
              <p:cNvSpPr/>
              <p:nvPr/>
            </p:nvSpPr>
            <p:spPr>
              <a:xfrm>
                <a:off x="5714998" y="3238485"/>
                <a:ext cx="762018" cy="230700"/>
              </a:xfrm>
              <a:custGeom>
                <a:avLst/>
                <a:gdLst>
                  <a:gd name="connsiteX0" fmla="*/ 381012 w 762018"/>
                  <a:gd name="connsiteY0" fmla="*/ 230700 h 230700"/>
                  <a:gd name="connsiteX1" fmla="*/ 33349 w 762018"/>
                  <a:gd name="connsiteY1" fmla="*/ 139213 h 230700"/>
                  <a:gd name="connsiteX2" fmla="*/ 13223 w 762018"/>
                  <a:gd name="connsiteY2" fmla="*/ 33362 h 230700"/>
                  <a:gd name="connsiteX3" fmla="*/ 119074 w 762018"/>
                  <a:gd name="connsiteY3" fmla="*/ 13235 h 230700"/>
                  <a:gd name="connsiteX4" fmla="*/ 381012 w 762018"/>
                  <a:gd name="connsiteY4" fmla="*/ 78310 h 230700"/>
                  <a:gd name="connsiteX5" fmla="*/ 642949 w 762018"/>
                  <a:gd name="connsiteY5" fmla="*/ 13235 h 230700"/>
                  <a:gd name="connsiteX6" fmla="*/ 748800 w 762018"/>
                  <a:gd name="connsiteY6" fmla="*/ 33362 h 230700"/>
                  <a:gd name="connsiteX7" fmla="*/ 728674 w 762018"/>
                  <a:gd name="connsiteY7" fmla="*/ 139213 h 230700"/>
                  <a:gd name="connsiteX8" fmla="*/ 381012 w 762018"/>
                  <a:gd name="connsiteY8" fmla="*/ 230700 h 23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18" h="230700">
                    <a:moveTo>
                      <a:pt x="381012" y="230700"/>
                    </a:moveTo>
                    <a:cubicBezTo>
                      <a:pt x="245537" y="230700"/>
                      <a:pt x="118817" y="197363"/>
                      <a:pt x="33349" y="139213"/>
                    </a:cubicBezTo>
                    <a:cubicBezTo>
                      <a:pt x="-1436" y="115553"/>
                      <a:pt x="-10485" y="68147"/>
                      <a:pt x="13223" y="33362"/>
                    </a:cubicBezTo>
                    <a:cubicBezTo>
                      <a:pt x="36845" y="-1386"/>
                      <a:pt x="84289" y="-10434"/>
                      <a:pt x="119074" y="13235"/>
                    </a:cubicBezTo>
                    <a:cubicBezTo>
                      <a:pt x="178977" y="53974"/>
                      <a:pt x="276903" y="78310"/>
                      <a:pt x="381012" y="78310"/>
                    </a:cubicBezTo>
                    <a:cubicBezTo>
                      <a:pt x="485120" y="78310"/>
                      <a:pt x="583046" y="53974"/>
                      <a:pt x="642949" y="13235"/>
                    </a:cubicBezTo>
                    <a:cubicBezTo>
                      <a:pt x="677810" y="-10501"/>
                      <a:pt x="725140" y="-1424"/>
                      <a:pt x="748800" y="33362"/>
                    </a:cubicBezTo>
                    <a:cubicBezTo>
                      <a:pt x="772498" y="68147"/>
                      <a:pt x="763459" y="115553"/>
                      <a:pt x="728674" y="139213"/>
                    </a:cubicBezTo>
                    <a:cubicBezTo>
                      <a:pt x="643216" y="197363"/>
                      <a:pt x="516486" y="230700"/>
                      <a:pt x="381012" y="230700"/>
                    </a:cubicBezTo>
                    <a:close/>
                  </a:path>
                </a:pathLst>
              </a:custGeom>
              <a:solidFill>
                <a:srgbClr val="8F6951"/>
              </a:solidFill>
              <a:ln w="9525" cap="flat">
                <a:noFill/>
                <a:prstDash val="solid"/>
                <a:miter/>
              </a:ln>
            </p:spPr>
            <p:txBody>
              <a:bodyPr rtlCol="0" anchor="ctr"/>
              <a:lstStyle/>
              <a:p>
                <a:endParaRPr lang="en-US"/>
              </a:p>
            </p:txBody>
          </p:sp>
          <p:sp>
            <p:nvSpPr>
              <p:cNvPr id="55" name="Freihandform 54">
                <a:extLst>
                  <a:ext uri="{FF2B5EF4-FFF2-40B4-BE49-F238E27FC236}">
                    <a16:creationId xmlns:a16="http://schemas.microsoft.com/office/drawing/2014/main" id="{231FE45D-728E-EDF2-8DEB-AD03C0808F5A}"/>
                  </a:ext>
                </a:extLst>
              </p:cNvPr>
              <p:cNvSpPr/>
              <p:nvPr/>
            </p:nvSpPr>
            <p:spPr>
              <a:xfrm>
                <a:off x="4620996" y="4345000"/>
                <a:ext cx="636813" cy="856030"/>
              </a:xfrm>
              <a:custGeom>
                <a:avLst/>
                <a:gdLst>
                  <a:gd name="connsiteX0" fmla="*/ 636813 w 636813"/>
                  <a:gd name="connsiteY0" fmla="*/ 856031 h 856030"/>
                  <a:gd name="connsiteX1" fmla="*/ 636813 w 636813"/>
                  <a:gd name="connsiteY1" fmla="*/ 683571 h 856030"/>
                  <a:gd name="connsiteX2" fmla="*/ 562394 w 636813"/>
                  <a:gd name="connsiteY2" fmla="*/ 483994 h 856030"/>
                  <a:gd name="connsiteX3" fmla="*/ 143113 w 636813"/>
                  <a:gd name="connsiteY3" fmla="*/ 0 h 856030"/>
                  <a:gd name="connsiteX4" fmla="*/ 79591 w 636813"/>
                  <a:gd name="connsiteY4" fmla="*/ 150904 h 856030"/>
                  <a:gd name="connsiteX5" fmla="*/ 0 w 636813"/>
                  <a:gd name="connsiteY5" fmla="*/ 787622 h 856030"/>
                  <a:gd name="connsiteX6" fmla="*/ 636813 w 636813"/>
                  <a:gd name="connsiteY6" fmla="*/ 856031 h 85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6813" h="856030">
                    <a:moveTo>
                      <a:pt x="636813" y="856031"/>
                    </a:moveTo>
                    <a:lnTo>
                      <a:pt x="636813" y="683571"/>
                    </a:lnTo>
                    <a:cubicBezTo>
                      <a:pt x="636813" y="610257"/>
                      <a:pt x="610391" y="539410"/>
                      <a:pt x="562394" y="483994"/>
                    </a:cubicBezTo>
                    <a:lnTo>
                      <a:pt x="143113" y="0"/>
                    </a:lnTo>
                    <a:cubicBezTo>
                      <a:pt x="109280" y="42834"/>
                      <a:pt x="86630" y="94583"/>
                      <a:pt x="79591" y="150904"/>
                    </a:cubicBezTo>
                    <a:lnTo>
                      <a:pt x="0" y="787622"/>
                    </a:lnTo>
                    <a:lnTo>
                      <a:pt x="636813" y="856031"/>
                    </a:lnTo>
                    <a:close/>
                  </a:path>
                </a:pathLst>
              </a:custGeom>
              <a:solidFill>
                <a:srgbClr val="97CCD2"/>
              </a:solidFill>
              <a:ln w="9525" cap="flat">
                <a:noFill/>
                <a:prstDash val="solid"/>
                <a:miter/>
              </a:ln>
            </p:spPr>
            <p:txBody>
              <a:bodyPr rtlCol="0" anchor="ctr"/>
              <a:lstStyle/>
              <a:p>
                <a:endParaRPr lang="en-US"/>
              </a:p>
            </p:txBody>
          </p:sp>
          <p:sp>
            <p:nvSpPr>
              <p:cNvPr id="56" name="Freihandform 55">
                <a:extLst>
                  <a:ext uri="{FF2B5EF4-FFF2-40B4-BE49-F238E27FC236}">
                    <a16:creationId xmlns:a16="http://schemas.microsoft.com/office/drawing/2014/main" id="{C34794AD-51D3-A4AE-3F81-B132C56C38C7}"/>
                  </a:ext>
                </a:extLst>
              </p:cNvPr>
              <p:cNvSpPr/>
              <p:nvPr/>
            </p:nvSpPr>
            <p:spPr>
              <a:xfrm>
                <a:off x="4573027" y="5030646"/>
                <a:ext cx="684782" cy="223362"/>
              </a:xfrm>
              <a:custGeom>
                <a:avLst/>
                <a:gdLst>
                  <a:gd name="connsiteX0" fmla="*/ 684783 w 684782"/>
                  <a:gd name="connsiteY0" fmla="*/ 70058 h 223362"/>
                  <a:gd name="connsiteX1" fmla="*/ 56742 w 684782"/>
                  <a:gd name="connsiteY1" fmla="*/ 278 h 223362"/>
                  <a:gd name="connsiteX2" fmla="*/ 7193 w 684782"/>
                  <a:gd name="connsiteY2" fmla="*/ 39911 h 223362"/>
                  <a:gd name="connsiteX3" fmla="*/ 278 w 684782"/>
                  <a:gd name="connsiteY3" fmla="*/ 102167 h 223362"/>
                  <a:gd name="connsiteX4" fmla="*/ 39911 w 684782"/>
                  <a:gd name="connsiteY4" fmla="*/ 151706 h 223362"/>
                  <a:gd name="connsiteX5" fmla="*/ 684783 w 684782"/>
                  <a:gd name="connsiteY5" fmla="*/ 223363 h 223362"/>
                  <a:gd name="connsiteX6" fmla="*/ 684783 w 684782"/>
                  <a:gd name="connsiteY6" fmla="*/ 70058 h 22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4782" h="223362">
                    <a:moveTo>
                      <a:pt x="684783" y="70058"/>
                    </a:moveTo>
                    <a:lnTo>
                      <a:pt x="56742" y="278"/>
                    </a:lnTo>
                    <a:cubicBezTo>
                      <a:pt x="32110" y="-2456"/>
                      <a:pt x="9936" y="15289"/>
                      <a:pt x="7193" y="39911"/>
                    </a:cubicBezTo>
                    <a:lnTo>
                      <a:pt x="278" y="102167"/>
                    </a:lnTo>
                    <a:cubicBezTo>
                      <a:pt x="-2456" y="126789"/>
                      <a:pt x="15289" y="148973"/>
                      <a:pt x="39911" y="151706"/>
                    </a:cubicBezTo>
                    <a:lnTo>
                      <a:pt x="684783" y="223363"/>
                    </a:lnTo>
                    <a:lnTo>
                      <a:pt x="684783" y="70058"/>
                    </a:lnTo>
                    <a:close/>
                  </a:path>
                </a:pathLst>
              </a:custGeom>
              <a:solidFill>
                <a:srgbClr val="26ABB4"/>
              </a:solidFill>
              <a:ln w="9525" cap="flat">
                <a:noFill/>
                <a:prstDash val="solid"/>
                <a:miter/>
              </a:ln>
            </p:spPr>
            <p:txBody>
              <a:bodyPr rtlCol="0" anchor="ctr"/>
              <a:lstStyle/>
              <a:p>
                <a:endParaRPr lang="en-US"/>
              </a:p>
            </p:txBody>
          </p:sp>
          <p:sp>
            <p:nvSpPr>
              <p:cNvPr id="57" name="Freihandform 56">
                <a:extLst>
                  <a:ext uri="{FF2B5EF4-FFF2-40B4-BE49-F238E27FC236}">
                    <a16:creationId xmlns:a16="http://schemas.microsoft.com/office/drawing/2014/main" id="{2E1D613A-9FFD-D42A-EDD5-CE22504DDABC}"/>
                  </a:ext>
                </a:extLst>
              </p:cNvPr>
              <p:cNvSpPr/>
              <p:nvPr/>
            </p:nvSpPr>
            <p:spPr>
              <a:xfrm>
                <a:off x="6934200" y="4345000"/>
                <a:ext cx="636812" cy="856030"/>
              </a:xfrm>
              <a:custGeom>
                <a:avLst/>
                <a:gdLst>
                  <a:gd name="connsiteX0" fmla="*/ 0 w 636812"/>
                  <a:gd name="connsiteY0" fmla="*/ 856031 h 856030"/>
                  <a:gd name="connsiteX1" fmla="*/ 0 w 636812"/>
                  <a:gd name="connsiteY1" fmla="*/ 683571 h 856030"/>
                  <a:gd name="connsiteX2" fmla="*/ 74419 w 636812"/>
                  <a:gd name="connsiteY2" fmla="*/ 483994 h 856030"/>
                  <a:gd name="connsiteX3" fmla="*/ 493700 w 636812"/>
                  <a:gd name="connsiteY3" fmla="*/ 0 h 856030"/>
                  <a:gd name="connsiteX4" fmla="*/ 557222 w 636812"/>
                  <a:gd name="connsiteY4" fmla="*/ 150904 h 856030"/>
                  <a:gd name="connsiteX5" fmla="*/ 636813 w 636812"/>
                  <a:gd name="connsiteY5" fmla="*/ 787622 h 856030"/>
                  <a:gd name="connsiteX6" fmla="*/ 0 w 636812"/>
                  <a:gd name="connsiteY6" fmla="*/ 856031 h 85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6812" h="856030">
                    <a:moveTo>
                      <a:pt x="0" y="856031"/>
                    </a:moveTo>
                    <a:lnTo>
                      <a:pt x="0" y="683571"/>
                    </a:lnTo>
                    <a:cubicBezTo>
                      <a:pt x="0" y="610257"/>
                      <a:pt x="26422" y="539410"/>
                      <a:pt x="74419" y="483994"/>
                    </a:cubicBezTo>
                    <a:lnTo>
                      <a:pt x="493700" y="0"/>
                    </a:lnTo>
                    <a:cubicBezTo>
                      <a:pt x="527533" y="42834"/>
                      <a:pt x="550183" y="94583"/>
                      <a:pt x="557222" y="150904"/>
                    </a:cubicBezTo>
                    <a:lnTo>
                      <a:pt x="636813" y="787622"/>
                    </a:lnTo>
                    <a:lnTo>
                      <a:pt x="0" y="856031"/>
                    </a:lnTo>
                    <a:close/>
                  </a:path>
                </a:pathLst>
              </a:custGeom>
              <a:solidFill>
                <a:srgbClr val="97CCD2"/>
              </a:solidFill>
              <a:ln w="9525" cap="flat">
                <a:noFill/>
                <a:prstDash val="solid"/>
                <a:miter/>
              </a:ln>
            </p:spPr>
            <p:txBody>
              <a:bodyPr rtlCol="0" anchor="ctr"/>
              <a:lstStyle/>
              <a:p>
                <a:endParaRPr lang="en-US"/>
              </a:p>
            </p:txBody>
          </p:sp>
          <p:sp>
            <p:nvSpPr>
              <p:cNvPr id="58" name="Freihandform 57">
                <a:extLst>
                  <a:ext uri="{FF2B5EF4-FFF2-40B4-BE49-F238E27FC236}">
                    <a16:creationId xmlns:a16="http://schemas.microsoft.com/office/drawing/2014/main" id="{D4557F8C-D6DB-59C1-194E-52068D2A967B}"/>
                  </a:ext>
                </a:extLst>
              </p:cNvPr>
              <p:cNvSpPr/>
              <p:nvPr/>
            </p:nvSpPr>
            <p:spPr>
              <a:xfrm>
                <a:off x="6934200" y="5030646"/>
                <a:ext cx="684782" cy="223362"/>
              </a:xfrm>
              <a:custGeom>
                <a:avLst/>
                <a:gdLst>
                  <a:gd name="connsiteX0" fmla="*/ 0 w 684782"/>
                  <a:gd name="connsiteY0" fmla="*/ 70058 h 223362"/>
                  <a:gd name="connsiteX1" fmla="*/ 628040 w 684782"/>
                  <a:gd name="connsiteY1" fmla="*/ 278 h 223362"/>
                  <a:gd name="connsiteX2" fmla="*/ 677589 w 684782"/>
                  <a:gd name="connsiteY2" fmla="*/ 39911 h 223362"/>
                  <a:gd name="connsiteX3" fmla="*/ 684505 w 684782"/>
                  <a:gd name="connsiteY3" fmla="*/ 102167 h 223362"/>
                  <a:gd name="connsiteX4" fmla="*/ 644871 w 684782"/>
                  <a:gd name="connsiteY4" fmla="*/ 151706 h 223362"/>
                  <a:gd name="connsiteX5" fmla="*/ 0 w 684782"/>
                  <a:gd name="connsiteY5" fmla="*/ 223363 h 223362"/>
                  <a:gd name="connsiteX6" fmla="*/ 0 w 684782"/>
                  <a:gd name="connsiteY6" fmla="*/ 70058 h 22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4782" h="223362">
                    <a:moveTo>
                      <a:pt x="0" y="70058"/>
                    </a:moveTo>
                    <a:lnTo>
                      <a:pt x="628040" y="278"/>
                    </a:lnTo>
                    <a:cubicBezTo>
                      <a:pt x="652672" y="-2456"/>
                      <a:pt x="674846" y="15289"/>
                      <a:pt x="677589" y="39911"/>
                    </a:cubicBezTo>
                    <a:lnTo>
                      <a:pt x="684505" y="102167"/>
                    </a:lnTo>
                    <a:cubicBezTo>
                      <a:pt x="687238" y="126789"/>
                      <a:pt x="669493" y="148973"/>
                      <a:pt x="644871" y="151706"/>
                    </a:cubicBezTo>
                    <a:lnTo>
                      <a:pt x="0" y="223363"/>
                    </a:lnTo>
                    <a:lnTo>
                      <a:pt x="0" y="70058"/>
                    </a:lnTo>
                    <a:close/>
                  </a:path>
                </a:pathLst>
              </a:custGeom>
              <a:solidFill>
                <a:srgbClr val="26ABB4"/>
              </a:solidFill>
              <a:ln w="9525" cap="flat">
                <a:noFill/>
                <a:prstDash val="solid"/>
                <a:miter/>
              </a:ln>
            </p:spPr>
            <p:txBody>
              <a:bodyPr rtlCol="0" anchor="ctr"/>
              <a:lstStyle/>
              <a:p>
                <a:endParaRPr lang="en-US"/>
              </a:p>
            </p:txBody>
          </p:sp>
          <p:sp>
            <p:nvSpPr>
              <p:cNvPr id="59" name="Freihandform 58">
                <a:extLst>
                  <a:ext uri="{FF2B5EF4-FFF2-40B4-BE49-F238E27FC236}">
                    <a16:creationId xmlns:a16="http://schemas.microsoft.com/office/drawing/2014/main" id="{71483F0A-56D6-979C-6FE9-36D61D390D4A}"/>
                  </a:ext>
                </a:extLst>
              </p:cNvPr>
              <p:cNvSpPr/>
              <p:nvPr/>
            </p:nvSpPr>
            <p:spPr>
              <a:xfrm>
                <a:off x="4800619" y="1950777"/>
                <a:ext cx="1075896" cy="1864890"/>
              </a:xfrm>
              <a:custGeom>
                <a:avLst/>
                <a:gdLst>
                  <a:gd name="connsiteX0" fmla="*/ 628602 w 1075896"/>
                  <a:gd name="connsiteY0" fmla="*/ 1475585 h 1864890"/>
                  <a:gd name="connsiteX1" fmla="*/ 533400 w 1075896"/>
                  <a:gd name="connsiteY1" fmla="*/ 1231506 h 1864890"/>
                  <a:gd name="connsiteX2" fmla="*/ 533400 w 1075896"/>
                  <a:gd name="connsiteY2" fmla="*/ 0 h 1864890"/>
                  <a:gd name="connsiteX3" fmla="*/ 228600 w 1075896"/>
                  <a:gd name="connsiteY3" fmla="*/ 373323 h 1864890"/>
                  <a:gd name="connsiteX4" fmla="*/ 228600 w 1075896"/>
                  <a:gd name="connsiteY4" fmla="*/ 678123 h 1864890"/>
                  <a:gd name="connsiteX5" fmla="*/ 0 w 1075896"/>
                  <a:gd name="connsiteY5" fmla="*/ 906723 h 1864890"/>
                  <a:gd name="connsiteX6" fmla="*/ 228600 w 1075896"/>
                  <a:gd name="connsiteY6" fmla="*/ 1135323 h 1864890"/>
                  <a:gd name="connsiteX7" fmla="*/ 228600 w 1075896"/>
                  <a:gd name="connsiteY7" fmla="*/ 1211523 h 1864890"/>
                  <a:gd name="connsiteX8" fmla="*/ 509949 w 1075896"/>
                  <a:gd name="connsiteY8" fmla="*/ 1633557 h 1864890"/>
                  <a:gd name="connsiteX9" fmla="*/ 1002297 w 1075896"/>
                  <a:gd name="connsiteY9" fmla="*/ 1838706 h 1864890"/>
                  <a:gd name="connsiteX10" fmla="*/ 1075896 w 1075896"/>
                  <a:gd name="connsiteY10" fmla="*/ 1864890 h 1864890"/>
                  <a:gd name="connsiteX11" fmla="*/ 628602 w 1075896"/>
                  <a:gd name="connsiteY11" fmla="*/ 1475585 h 1864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75896" h="1864890">
                    <a:moveTo>
                      <a:pt x="628602" y="1475585"/>
                    </a:moveTo>
                    <a:cubicBezTo>
                      <a:pt x="566861" y="1409386"/>
                      <a:pt x="533400" y="1322032"/>
                      <a:pt x="533400" y="1231506"/>
                    </a:cubicBezTo>
                    <a:lnTo>
                      <a:pt x="533400" y="0"/>
                    </a:lnTo>
                    <a:cubicBezTo>
                      <a:pt x="359502" y="35309"/>
                      <a:pt x="228600" y="189005"/>
                      <a:pt x="228600" y="373323"/>
                    </a:cubicBezTo>
                    <a:lnTo>
                      <a:pt x="228600" y="678123"/>
                    </a:lnTo>
                    <a:cubicBezTo>
                      <a:pt x="102346" y="678123"/>
                      <a:pt x="0" y="780469"/>
                      <a:pt x="0" y="906723"/>
                    </a:cubicBezTo>
                    <a:cubicBezTo>
                      <a:pt x="0" y="1032977"/>
                      <a:pt x="102346" y="1135323"/>
                      <a:pt x="228600" y="1135323"/>
                    </a:cubicBezTo>
                    <a:lnTo>
                      <a:pt x="228600" y="1211523"/>
                    </a:lnTo>
                    <a:cubicBezTo>
                      <a:pt x="228600" y="1396098"/>
                      <a:pt x="339576" y="1562567"/>
                      <a:pt x="509949" y="1633557"/>
                    </a:cubicBezTo>
                    <a:lnTo>
                      <a:pt x="1002297" y="1838706"/>
                    </a:lnTo>
                    <a:cubicBezTo>
                      <a:pt x="1026395" y="1848745"/>
                      <a:pt x="1050989" y="1857394"/>
                      <a:pt x="1075896" y="1864890"/>
                    </a:cubicBezTo>
                    <a:cubicBezTo>
                      <a:pt x="858288" y="1705708"/>
                      <a:pt x="713461" y="1566558"/>
                      <a:pt x="628602" y="1475585"/>
                    </a:cubicBezTo>
                    <a:close/>
                  </a:path>
                </a:pathLst>
              </a:custGeom>
              <a:solidFill>
                <a:srgbClr val="A2795C"/>
              </a:solidFill>
              <a:ln w="9525" cap="flat">
                <a:noFill/>
                <a:prstDash val="solid"/>
                <a:miter/>
              </a:ln>
            </p:spPr>
            <p:txBody>
              <a:bodyPr rtlCol="0" anchor="ctr"/>
              <a:lstStyle/>
              <a:p>
                <a:endParaRPr lang="en-US"/>
              </a:p>
            </p:txBody>
          </p:sp>
        </p:grpSp>
      </p:grpSp>
      <p:grpSp>
        <p:nvGrpSpPr>
          <p:cNvPr id="38" name="Gruppieren 37">
            <a:extLst>
              <a:ext uri="{FF2B5EF4-FFF2-40B4-BE49-F238E27FC236}">
                <a16:creationId xmlns:a16="http://schemas.microsoft.com/office/drawing/2014/main" id="{EDE857E5-C9B8-F553-A171-EC390F9EED99}"/>
              </a:ext>
            </a:extLst>
          </p:cNvPr>
          <p:cNvGrpSpPr/>
          <p:nvPr userDrawn="1"/>
        </p:nvGrpSpPr>
        <p:grpSpPr>
          <a:xfrm>
            <a:off x="7751724" y="3876936"/>
            <a:ext cx="3498954" cy="2603030"/>
            <a:chOff x="7839053" y="5206709"/>
            <a:chExt cx="1711805" cy="1273489"/>
          </a:xfrm>
        </p:grpSpPr>
        <p:pic>
          <p:nvPicPr>
            <p:cNvPr id="39" name="Grafik 38">
              <a:extLst>
                <a:ext uri="{FF2B5EF4-FFF2-40B4-BE49-F238E27FC236}">
                  <a16:creationId xmlns:a16="http://schemas.microsoft.com/office/drawing/2014/main" id="{7CEF34F8-8D11-C6CA-66A1-6C9E192ECF4F}"/>
                </a:ext>
              </a:extLst>
            </p:cNvPr>
            <p:cNvPicPr>
              <a:picLocks noChangeAspect="1"/>
            </p:cNvPicPr>
            <p:nvPr/>
          </p:nvPicPr>
          <p:blipFill>
            <a:blip r:embed="rId18" cstate="print">
              <a:extLst>
                <a:ext uri="{28A0092B-C50C-407E-A947-70E740481C1C}">
                  <a14:useLocalDpi xmlns:a14="http://schemas.microsoft.com/office/drawing/2010/main" val="0"/>
                </a:ext>
              </a:extLst>
            </a:blip>
            <a:srcRect/>
            <a:stretch/>
          </p:blipFill>
          <p:spPr>
            <a:xfrm>
              <a:off x="7898897" y="5254994"/>
              <a:ext cx="1651961" cy="1225204"/>
            </a:xfrm>
            <a:prstGeom prst="rect">
              <a:avLst/>
            </a:prstGeom>
          </p:spPr>
        </p:pic>
        <p:sp>
          <p:nvSpPr>
            <p:cNvPr id="40" name="Oval 39">
              <a:extLst>
                <a:ext uri="{FF2B5EF4-FFF2-40B4-BE49-F238E27FC236}">
                  <a16:creationId xmlns:a16="http://schemas.microsoft.com/office/drawing/2014/main" id="{824DC071-F7E6-A75E-A4F6-BB7A5FD41A45}"/>
                </a:ext>
              </a:extLst>
            </p:cNvPr>
            <p:cNvSpPr/>
            <p:nvPr/>
          </p:nvSpPr>
          <p:spPr>
            <a:xfrm>
              <a:off x="7839053" y="5206709"/>
              <a:ext cx="226150" cy="2261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a:latin typeface="Arial" panose="020B0604020202020204" pitchFamily="34" charset="0"/>
                  <a:cs typeface="Arial" panose="020B0604020202020204" pitchFamily="34" charset="0"/>
                </a:rPr>
                <a:t>12</a:t>
              </a:r>
              <a:endParaRPr lang="en-US" sz="1100" b="1"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911099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par>
                          <p:cTn id="14" fill="hold">
                            <p:stCondLst>
                              <p:cond delay="1000"/>
                            </p:stCondLst>
                            <p:childTnLst>
                              <p:par>
                                <p:cTn id="15" presetID="32" presetClass="emph" presetSubtype="0" fill="hold" nodeType="afterEffect">
                                  <p:stCondLst>
                                    <p:cond delay="0"/>
                                  </p:stCondLst>
                                  <p:childTnLst>
                                    <p:animRot by="120000">
                                      <p:cBhvr>
                                        <p:cTn id="16" dur="50" fill="hold">
                                          <p:stCondLst>
                                            <p:cond delay="0"/>
                                          </p:stCondLst>
                                        </p:cTn>
                                        <p:tgtEl>
                                          <p:spTgt spid="38"/>
                                        </p:tgtEl>
                                        <p:attrNameLst>
                                          <p:attrName>r</p:attrName>
                                        </p:attrNameLst>
                                      </p:cBhvr>
                                    </p:animRot>
                                    <p:animRot by="-240000">
                                      <p:cBhvr>
                                        <p:cTn id="17" dur="100" fill="hold">
                                          <p:stCondLst>
                                            <p:cond delay="100"/>
                                          </p:stCondLst>
                                        </p:cTn>
                                        <p:tgtEl>
                                          <p:spTgt spid="38"/>
                                        </p:tgtEl>
                                        <p:attrNameLst>
                                          <p:attrName>r</p:attrName>
                                        </p:attrNameLst>
                                      </p:cBhvr>
                                    </p:animRot>
                                    <p:animRot by="240000">
                                      <p:cBhvr>
                                        <p:cTn id="18" dur="100" fill="hold">
                                          <p:stCondLst>
                                            <p:cond delay="200"/>
                                          </p:stCondLst>
                                        </p:cTn>
                                        <p:tgtEl>
                                          <p:spTgt spid="38"/>
                                        </p:tgtEl>
                                        <p:attrNameLst>
                                          <p:attrName>r</p:attrName>
                                        </p:attrNameLst>
                                      </p:cBhvr>
                                    </p:animRot>
                                    <p:animRot by="-240000">
                                      <p:cBhvr>
                                        <p:cTn id="19" dur="100" fill="hold">
                                          <p:stCondLst>
                                            <p:cond delay="300"/>
                                          </p:stCondLst>
                                        </p:cTn>
                                        <p:tgtEl>
                                          <p:spTgt spid="38"/>
                                        </p:tgtEl>
                                        <p:attrNameLst>
                                          <p:attrName>r</p:attrName>
                                        </p:attrNameLst>
                                      </p:cBhvr>
                                    </p:animRot>
                                    <p:animRot by="120000">
                                      <p:cBhvr>
                                        <p:cTn id="20" dur="100" fill="hold">
                                          <p:stCondLst>
                                            <p:cond delay="400"/>
                                          </p:stCondLst>
                                        </p:cTn>
                                        <p:tgtEl>
                                          <p:spTgt spid="3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Die Krise bewältigen">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B6A89602-4E2A-27A5-95A8-D7E37052877C}"/>
              </a:ext>
            </a:extLst>
          </p:cNvPr>
          <p:cNvSpPr/>
          <p:nvPr userDrawn="1"/>
        </p:nvSpPr>
        <p:spPr>
          <a:xfrm>
            <a:off x="6276525" y="2523797"/>
            <a:ext cx="5544000" cy="16291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hteck 2">
            <a:extLst>
              <a:ext uri="{FF2B5EF4-FFF2-40B4-BE49-F238E27FC236}">
                <a16:creationId xmlns:a16="http://schemas.microsoft.com/office/drawing/2014/main" id="{3CEC664D-8309-E8E4-86EA-15759373B517}"/>
              </a:ext>
            </a:extLst>
          </p:cNvPr>
          <p:cNvSpPr/>
          <p:nvPr userDrawn="1"/>
        </p:nvSpPr>
        <p:spPr>
          <a:xfrm>
            <a:off x="371476" y="2531406"/>
            <a:ext cx="5544000" cy="162182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hteck 3">
            <a:extLst>
              <a:ext uri="{FF2B5EF4-FFF2-40B4-BE49-F238E27FC236}">
                <a16:creationId xmlns:a16="http://schemas.microsoft.com/office/drawing/2014/main" id="{E408B6E5-CE27-6509-70DC-E58231E66F53}"/>
              </a:ext>
            </a:extLst>
          </p:cNvPr>
          <p:cNvSpPr/>
          <p:nvPr userDrawn="1"/>
        </p:nvSpPr>
        <p:spPr>
          <a:xfrm>
            <a:off x="372613" y="4871048"/>
            <a:ext cx="5544000" cy="162664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hteck 4">
            <a:extLst>
              <a:ext uri="{FF2B5EF4-FFF2-40B4-BE49-F238E27FC236}">
                <a16:creationId xmlns:a16="http://schemas.microsoft.com/office/drawing/2014/main" id="{04D013EA-EBCD-25DF-010D-5AC7611990C7}"/>
              </a:ext>
            </a:extLst>
          </p:cNvPr>
          <p:cNvSpPr/>
          <p:nvPr userDrawn="1"/>
        </p:nvSpPr>
        <p:spPr>
          <a:xfrm>
            <a:off x="6277662" y="4871050"/>
            <a:ext cx="5544000" cy="16266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feld 5">
            <a:extLst>
              <a:ext uri="{FF2B5EF4-FFF2-40B4-BE49-F238E27FC236}">
                <a16:creationId xmlns:a16="http://schemas.microsoft.com/office/drawing/2014/main" id="{C6ACAA27-9291-1BAD-B0CB-A38A1C58A514}"/>
              </a:ext>
            </a:extLst>
          </p:cNvPr>
          <p:cNvSpPr txBox="1"/>
          <p:nvPr userDrawn="1"/>
        </p:nvSpPr>
        <p:spPr>
          <a:xfrm>
            <a:off x="2182950" y="1518274"/>
            <a:ext cx="9637573" cy="369332"/>
          </a:xfrm>
          <a:prstGeom prst="rect">
            <a:avLst/>
          </a:prstGeom>
          <a:noFill/>
        </p:spPr>
        <p:txBody>
          <a:bodyPr wrap="square" lIns="0" tIns="0" rIns="0" bIns="0" rtlCol="0">
            <a:spAutoFit/>
          </a:bodyPr>
          <a:lstStyle/>
          <a:p>
            <a:r>
              <a:rPr lang="de-DE" sz="2400" b="1" dirty="0">
                <a:solidFill>
                  <a:schemeClr val="accent1"/>
                </a:solidFill>
                <a:latin typeface="Arial" panose="020B0604020202020204" pitchFamily="34" charset="0"/>
                <a:cs typeface="Arial" panose="020B0604020202020204" pitchFamily="34" charset="0"/>
              </a:rPr>
              <a:t>Wie können sich die Tiere nach diesem heftigen Sturm verhalten?</a:t>
            </a:r>
          </a:p>
        </p:txBody>
      </p:sp>
      <p:sp>
        <p:nvSpPr>
          <p:cNvPr id="7" name="Textfeld 6">
            <a:extLst>
              <a:ext uri="{FF2B5EF4-FFF2-40B4-BE49-F238E27FC236}">
                <a16:creationId xmlns:a16="http://schemas.microsoft.com/office/drawing/2014/main" id="{ECD60D18-802A-105C-6353-11A49F3BB862}"/>
              </a:ext>
            </a:extLst>
          </p:cNvPr>
          <p:cNvSpPr txBox="1"/>
          <p:nvPr userDrawn="1"/>
        </p:nvSpPr>
        <p:spPr>
          <a:xfrm>
            <a:off x="727092" y="2972985"/>
            <a:ext cx="2878393" cy="738664"/>
          </a:xfrm>
          <a:prstGeom prst="rect">
            <a:avLst/>
          </a:prstGeom>
          <a:noFill/>
        </p:spPr>
        <p:txBody>
          <a:bodyPr wrap="square" lIns="0" tIns="0" rIns="0" bIns="0" rtlCol="0">
            <a:spAutoFit/>
          </a:bodyPr>
          <a:lstStyle/>
          <a:p>
            <a:r>
              <a:rPr lang="de-DE" sz="2400" kern="1200" dirty="0">
                <a:solidFill>
                  <a:schemeClr val="tx2"/>
                </a:solidFill>
                <a:latin typeface="Arial" panose="020B0604020202020204" pitchFamily="34" charset="0"/>
                <a:ea typeface="+mn-ea"/>
                <a:cs typeface="Arial" panose="020B0604020202020204" pitchFamily="34" charset="0"/>
              </a:rPr>
              <a:t>Sich beim Wieder-aufbau helfen</a:t>
            </a:r>
          </a:p>
        </p:txBody>
      </p:sp>
      <p:sp>
        <p:nvSpPr>
          <p:cNvPr id="8" name="Textfeld 7">
            <a:extLst>
              <a:ext uri="{FF2B5EF4-FFF2-40B4-BE49-F238E27FC236}">
                <a16:creationId xmlns:a16="http://schemas.microsoft.com/office/drawing/2014/main" id="{E8947769-0D16-B3C3-9043-2BBFA66710A1}"/>
              </a:ext>
            </a:extLst>
          </p:cNvPr>
          <p:cNvSpPr txBox="1"/>
          <p:nvPr userDrawn="1"/>
        </p:nvSpPr>
        <p:spPr>
          <a:xfrm>
            <a:off x="727092" y="5315040"/>
            <a:ext cx="2878393" cy="738664"/>
          </a:xfrm>
          <a:prstGeom prst="rect">
            <a:avLst/>
          </a:prstGeom>
          <a:noFill/>
        </p:spPr>
        <p:txBody>
          <a:bodyPr wrap="square" lIns="0" tIns="0" rIns="0" bIns="0" rtlCol="0">
            <a:spAutoFit/>
          </a:bodyPr>
          <a:lstStyle/>
          <a:p>
            <a:r>
              <a:rPr lang="de-DE" sz="2400" kern="1200" dirty="0">
                <a:solidFill>
                  <a:schemeClr val="tx2"/>
                </a:solidFill>
                <a:latin typeface="Arial" panose="020B0604020202020204" pitchFamily="34" charset="0"/>
                <a:ea typeface="+mn-ea"/>
                <a:cs typeface="Arial" panose="020B0604020202020204" pitchFamily="34" charset="0"/>
              </a:rPr>
              <a:t>Sich </a:t>
            </a:r>
            <a:br>
              <a:rPr lang="de-DE" sz="2400" kern="1200" dirty="0">
                <a:solidFill>
                  <a:schemeClr val="tx2"/>
                </a:solidFill>
                <a:latin typeface="Arial" panose="020B0604020202020204" pitchFamily="34" charset="0"/>
                <a:ea typeface="+mn-ea"/>
                <a:cs typeface="Arial" panose="020B0604020202020204" pitchFamily="34" charset="0"/>
              </a:rPr>
            </a:br>
            <a:r>
              <a:rPr lang="de-DE" sz="2400" kern="1200" dirty="0">
                <a:solidFill>
                  <a:schemeClr val="tx2"/>
                </a:solidFill>
                <a:latin typeface="Arial" panose="020B0604020202020204" pitchFamily="34" charset="0"/>
                <a:ea typeface="+mn-ea"/>
                <a:cs typeface="Arial" panose="020B0604020202020204" pitchFamily="34" charset="0"/>
              </a:rPr>
              <a:t>zuhören</a:t>
            </a:r>
          </a:p>
        </p:txBody>
      </p:sp>
      <p:sp>
        <p:nvSpPr>
          <p:cNvPr id="9" name="Textfeld 8">
            <a:extLst>
              <a:ext uri="{FF2B5EF4-FFF2-40B4-BE49-F238E27FC236}">
                <a16:creationId xmlns:a16="http://schemas.microsoft.com/office/drawing/2014/main" id="{54521AD1-D9FA-9EEA-46A6-71BB7D337CC2}"/>
              </a:ext>
            </a:extLst>
          </p:cNvPr>
          <p:cNvSpPr txBox="1"/>
          <p:nvPr userDrawn="1"/>
        </p:nvSpPr>
        <p:spPr>
          <a:xfrm>
            <a:off x="6642711" y="2969031"/>
            <a:ext cx="3237664" cy="738664"/>
          </a:xfrm>
          <a:prstGeom prst="rect">
            <a:avLst/>
          </a:prstGeom>
          <a:noFill/>
        </p:spPr>
        <p:txBody>
          <a:bodyPr wrap="square" lIns="0" tIns="0" rIns="0" bIns="0" rtlCol="0">
            <a:spAutoFit/>
          </a:bodyPr>
          <a:lstStyle/>
          <a:p>
            <a:r>
              <a:rPr lang="de-DE" sz="2400" kern="1200" dirty="0">
                <a:solidFill>
                  <a:schemeClr val="tx2"/>
                </a:solidFill>
                <a:latin typeface="Arial" panose="020B0604020202020204" pitchFamily="34" charset="0"/>
                <a:ea typeface="+mn-ea"/>
                <a:cs typeface="Arial" panose="020B0604020202020204" pitchFamily="34" charset="0"/>
              </a:rPr>
              <a:t>Warnsystem der </a:t>
            </a:r>
            <a:br>
              <a:rPr lang="de-DE" sz="2400" kern="1200" dirty="0">
                <a:solidFill>
                  <a:schemeClr val="tx2"/>
                </a:solidFill>
                <a:latin typeface="Arial" panose="020B0604020202020204" pitchFamily="34" charset="0"/>
                <a:ea typeface="+mn-ea"/>
                <a:cs typeface="Arial" panose="020B0604020202020204" pitchFamily="34" charset="0"/>
              </a:rPr>
            </a:br>
            <a:r>
              <a:rPr lang="de-DE" sz="2400" kern="1200" dirty="0">
                <a:solidFill>
                  <a:schemeClr val="tx2"/>
                </a:solidFill>
                <a:latin typeface="Arial" panose="020B0604020202020204" pitchFamily="34" charset="0"/>
                <a:ea typeface="+mn-ea"/>
                <a:cs typeface="Arial" panose="020B0604020202020204" pitchFamily="34" charset="0"/>
              </a:rPr>
              <a:t>Eule ausbauen</a:t>
            </a:r>
          </a:p>
        </p:txBody>
      </p:sp>
      <p:sp>
        <p:nvSpPr>
          <p:cNvPr id="10" name="Textfeld 9">
            <a:extLst>
              <a:ext uri="{FF2B5EF4-FFF2-40B4-BE49-F238E27FC236}">
                <a16:creationId xmlns:a16="http://schemas.microsoft.com/office/drawing/2014/main" id="{173FD632-D400-4D0D-73C7-FFB36FA108B9}"/>
              </a:ext>
            </a:extLst>
          </p:cNvPr>
          <p:cNvSpPr txBox="1"/>
          <p:nvPr userDrawn="1"/>
        </p:nvSpPr>
        <p:spPr>
          <a:xfrm>
            <a:off x="6642710" y="5130376"/>
            <a:ext cx="3237665" cy="1107996"/>
          </a:xfrm>
          <a:prstGeom prst="rect">
            <a:avLst/>
          </a:prstGeom>
          <a:noFill/>
        </p:spPr>
        <p:txBody>
          <a:bodyPr wrap="square" lIns="0" tIns="0" rIns="0" bIns="0" rtlCol="0">
            <a:spAutoFit/>
          </a:bodyPr>
          <a:lstStyle/>
          <a:p>
            <a:r>
              <a:rPr lang="de-DE" sz="2400" kern="1200" dirty="0">
                <a:solidFill>
                  <a:schemeClr val="tx2"/>
                </a:solidFill>
                <a:latin typeface="Arial" panose="020B0604020202020204" pitchFamily="34" charset="0"/>
                <a:ea typeface="+mn-ea"/>
                <a:cs typeface="Arial" panose="020B0604020202020204" pitchFamily="34" charset="0"/>
              </a:rPr>
              <a:t>Sammelpunkt für Katastrophenereignisse vereinbaren</a:t>
            </a:r>
          </a:p>
        </p:txBody>
      </p:sp>
      <p:sp>
        <p:nvSpPr>
          <p:cNvPr id="12" name="Rechteck 11">
            <a:extLst>
              <a:ext uri="{FF2B5EF4-FFF2-40B4-BE49-F238E27FC236}">
                <a16:creationId xmlns:a16="http://schemas.microsoft.com/office/drawing/2014/main" id="{C4A23B01-F41C-E101-5716-273208E72B19}"/>
              </a:ext>
            </a:extLst>
          </p:cNvPr>
          <p:cNvSpPr/>
          <p:nvPr userDrawn="1"/>
        </p:nvSpPr>
        <p:spPr>
          <a:xfrm>
            <a:off x="2182950" y="723635"/>
            <a:ext cx="663488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indent="0" fontAlgn="base">
              <a:spcAft>
                <a:spcPct val="0"/>
              </a:spcAft>
              <a:buNone/>
            </a:pPr>
            <a:r>
              <a:rPr lang="de-DE" sz="2400" b="1" kern="0" dirty="0">
                <a:solidFill>
                  <a:schemeClr val="tx2"/>
                </a:solidFill>
                <a:latin typeface="Arial" panose="020B0604020202020204" pitchFamily="34" charset="0"/>
                <a:cs typeface="Arial" panose="020B0604020202020204" pitchFamily="34" charset="0"/>
              </a:rPr>
              <a:t>Die Krise bewältigen</a:t>
            </a:r>
          </a:p>
        </p:txBody>
      </p:sp>
      <p:pic>
        <p:nvPicPr>
          <p:cNvPr id="13" name="Grafik 12">
            <a:extLst>
              <a:ext uri="{FF2B5EF4-FFF2-40B4-BE49-F238E27FC236}">
                <a16:creationId xmlns:a16="http://schemas.microsoft.com/office/drawing/2014/main" id="{364C37F6-8D1C-8EB4-022F-01A738980730}"/>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3431" r="-2497"/>
          <a:stretch/>
        </p:blipFill>
        <p:spPr>
          <a:xfrm>
            <a:off x="3171826" y="2351407"/>
            <a:ext cx="2678257" cy="1441212"/>
          </a:xfrm>
          <a:prstGeom prst="rect">
            <a:avLst/>
          </a:prstGeom>
        </p:spPr>
      </p:pic>
      <p:pic>
        <p:nvPicPr>
          <p:cNvPr id="14" name="Grafik 13">
            <a:extLst>
              <a:ext uri="{FF2B5EF4-FFF2-40B4-BE49-F238E27FC236}">
                <a16:creationId xmlns:a16="http://schemas.microsoft.com/office/drawing/2014/main" id="{199DC9BC-2A68-3A12-6D79-F3328F16A2DA}"/>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l="-3235" r="-3703"/>
          <a:stretch/>
        </p:blipFill>
        <p:spPr>
          <a:xfrm>
            <a:off x="3234730" y="4510747"/>
            <a:ext cx="1885950" cy="1806951"/>
          </a:xfrm>
          <a:prstGeom prst="rect">
            <a:avLst/>
          </a:prstGeom>
        </p:spPr>
      </p:pic>
      <p:pic>
        <p:nvPicPr>
          <p:cNvPr id="15" name="Grafik 14">
            <a:extLst>
              <a:ext uri="{FF2B5EF4-FFF2-40B4-BE49-F238E27FC236}">
                <a16:creationId xmlns:a16="http://schemas.microsoft.com/office/drawing/2014/main" id="{2EE2C19F-4ADA-7A58-C4D5-2A5BD51A9FED}"/>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l="-2408" r="-2519"/>
          <a:stretch/>
        </p:blipFill>
        <p:spPr>
          <a:xfrm>
            <a:off x="4192828" y="4510747"/>
            <a:ext cx="1600200" cy="1806951"/>
          </a:xfrm>
          <a:prstGeom prst="rect">
            <a:avLst/>
          </a:prstGeom>
        </p:spPr>
      </p:pic>
      <p:pic>
        <p:nvPicPr>
          <p:cNvPr id="16" name="Grafik 15">
            <a:extLst>
              <a:ext uri="{FF2B5EF4-FFF2-40B4-BE49-F238E27FC236}">
                <a16:creationId xmlns:a16="http://schemas.microsoft.com/office/drawing/2014/main" id="{407F19B2-12E4-5148-9ABF-1723241BD31C}"/>
              </a:ext>
            </a:extLst>
          </p:cNvPr>
          <p:cNvPicPr>
            <a:picLocks noChangeAspect="1"/>
          </p:cNvPicPr>
          <p:nvPr userDrawn="1"/>
        </p:nvPicPr>
        <p:blipFill>
          <a:blip r:embed="rId6" cstate="print">
            <a:extLst>
              <a:ext uri="{28A0092B-C50C-407E-A947-70E740481C1C}">
                <a14:useLocalDpi xmlns:a14="http://schemas.microsoft.com/office/drawing/2010/main" val="0"/>
              </a:ext>
            </a:extLst>
          </a:blip>
          <a:srcRect/>
          <a:stretch/>
        </p:blipFill>
        <p:spPr>
          <a:xfrm flipH="1">
            <a:off x="10145020" y="2178708"/>
            <a:ext cx="1310941" cy="1598708"/>
          </a:xfrm>
          <a:prstGeom prst="rect">
            <a:avLst/>
          </a:prstGeom>
        </p:spPr>
      </p:pic>
      <p:cxnSp>
        <p:nvCxnSpPr>
          <p:cNvPr id="17" name="Gerade Verbindung 16">
            <a:extLst>
              <a:ext uri="{FF2B5EF4-FFF2-40B4-BE49-F238E27FC236}">
                <a16:creationId xmlns:a16="http://schemas.microsoft.com/office/drawing/2014/main" id="{3875CC4A-7234-DEF8-60B1-875717BED9FC}"/>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8" name="Grafik 17">
            <a:extLst>
              <a:ext uri="{FF2B5EF4-FFF2-40B4-BE49-F238E27FC236}">
                <a16:creationId xmlns:a16="http://schemas.microsoft.com/office/drawing/2014/main" id="{1BD99137-0815-0D25-E79B-CB5642079E7C}"/>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rot="829861">
            <a:off x="9670781" y="4256420"/>
            <a:ext cx="2419159" cy="2187537"/>
          </a:xfrm>
          <a:prstGeom prst="rect">
            <a:avLst/>
          </a:prstGeom>
        </p:spPr>
      </p:pic>
      <p:grpSp>
        <p:nvGrpSpPr>
          <p:cNvPr id="19" name="Gruppieren 18">
            <a:extLst>
              <a:ext uri="{FF2B5EF4-FFF2-40B4-BE49-F238E27FC236}">
                <a16:creationId xmlns:a16="http://schemas.microsoft.com/office/drawing/2014/main" id="{9601F753-6DE9-294B-AEB4-B1D5BA736210}"/>
              </a:ext>
            </a:extLst>
          </p:cNvPr>
          <p:cNvGrpSpPr/>
          <p:nvPr userDrawn="1"/>
        </p:nvGrpSpPr>
        <p:grpSpPr>
          <a:xfrm>
            <a:off x="742950" y="368301"/>
            <a:ext cx="1080000" cy="1080000"/>
            <a:chOff x="742950" y="368301"/>
            <a:chExt cx="1080000" cy="1080000"/>
          </a:xfrm>
        </p:grpSpPr>
        <p:sp>
          <p:nvSpPr>
            <p:cNvPr id="20" name="Oval 19">
              <a:extLst>
                <a:ext uri="{FF2B5EF4-FFF2-40B4-BE49-F238E27FC236}">
                  <a16:creationId xmlns:a16="http://schemas.microsoft.com/office/drawing/2014/main" id="{89A56849-CD6C-A23B-9338-DEEAE19F340C}"/>
                </a:ext>
              </a:extLst>
            </p:cNvPr>
            <p:cNvSpPr/>
            <p:nvPr/>
          </p:nvSpPr>
          <p:spPr>
            <a:xfrm>
              <a:off x="742950" y="368301"/>
              <a:ext cx="1080000" cy="1080000"/>
            </a:xfrm>
            <a:prstGeom prst="ellipse">
              <a:avLst/>
            </a:prstGeom>
            <a:solidFill>
              <a:srgbClr val="EA59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dirty="0">
                <a:latin typeface="Arial" panose="020B0604020202020204" pitchFamily="34" charset="0"/>
                <a:cs typeface="Arial" panose="020B0604020202020204" pitchFamily="34" charset="0"/>
              </a:endParaRPr>
            </a:p>
          </p:txBody>
        </p:sp>
        <p:grpSp>
          <p:nvGrpSpPr>
            <p:cNvPr id="21" name="Grafik 4">
              <a:extLst>
                <a:ext uri="{FF2B5EF4-FFF2-40B4-BE49-F238E27FC236}">
                  <a16:creationId xmlns:a16="http://schemas.microsoft.com/office/drawing/2014/main" id="{4D69F127-34A9-E2AD-9D39-82178A3CC33F}"/>
                </a:ext>
              </a:extLst>
            </p:cNvPr>
            <p:cNvGrpSpPr/>
            <p:nvPr/>
          </p:nvGrpSpPr>
          <p:grpSpPr>
            <a:xfrm>
              <a:off x="1271395" y="591356"/>
              <a:ext cx="355197" cy="364068"/>
              <a:chOff x="1220541" y="669815"/>
              <a:chExt cx="391568" cy="401347"/>
            </a:xfrm>
            <a:solidFill>
              <a:schemeClr val="bg1">
                <a:lumMod val="95000"/>
              </a:schemeClr>
            </a:solidFill>
          </p:grpSpPr>
          <p:sp>
            <p:nvSpPr>
              <p:cNvPr id="53" name="Freihandform 52">
                <a:extLst>
                  <a:ext uri="{FF2B5EF4-FFF2-40B4-BE49-F238E27FC236}">
                    <a16:creationId xmlns:a16="http://schemas.microsoft.com/office/drawing/2014/main" id="{499BB317-C3F7-4804-CD7C-3CE64124A429}"/>
                  </a:ext>
                </a:extLst>
              </p:cNvPr>
              <p:cNvSpPr/>
              <p:nvPr/>
            </p:nvSpPr>
            <p:spPr>
              <a:xfrm>
                <a:off x="1263468" y="1023345"/>
                <a:ext cx="305713" cy="47816"/>
              </a:xfrm>
              <a:custGeom>
                <a:avLst/>
                <a:gdLst>
                  <a:gd name="connsiteX0" fmla="*/ 0 w 305713"/>
                  <a:gd name="connsiteY0" fmla="*/ 36059 h 47816"/>
                  <a:gd name="connsiteX1" fmla="*/ 11758 w 305713"/>
                  <a:gd name="connsiteY1" fmla="*/ 47817 h 47816"/>
                  <a:gd name="connsiteX2" fmla="*/ 293955 w 305713"/>
                  <a:gd name="connsiteY2" fmla="*/ 47817 h 47816"/>
                  <a:gd name="connsiteX3" fmla="*/ 305714 w 305713"/>
                  <a:gd name="connsiteY3" fmla="*/ 36059 h 47816"/>
                  <a:gd name="connsiteX4" fmla="*/ 305714 w 305713"/>
                  <a:gd name="connsiteY4" fmla="*/ 0 h 47816"/>
                  <a:gd name="connsiteX5" fmla="*/ 0 w 305713"/>
                  <a:gd name="connsiteY5" fmla="*/ 0 h 47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5713" h="47816">
                    <a:moveTo>
                      <a:pt x="0" y="36059"/>
                    </a:moveTo>
                    <a:cubicBezTo>
                      <a:pt x="0" y="42552"/>
                      <a:pt x="5265" y="47817"/>
                      <a:pt x="11758" y="47817"/>
                    </a:cubicBezTo>
                    <a:lnTo>
                      <a:pt x="293955" y="47817"/>
                    </a:lnTo>
                    <a:cubicBezTo>
                      <a:pt x="300449" y="47817"/>
                      <a:pt x="305714" y="42552"/>
                      <a:pt x="305714" y="36059"/>
                    </a:cubicBezTo>
                    <a:lnTo>
                      <a:pt x="305714" y="0"/>
                    </a:lnTo>
                    <a:lnTo>
                      <a:pt x="0" y="0"/>
                    </a:lnTo>
                    <a:close/>
                  </a:path>
                </a:pathLst>
              </a:custGeom>
              <a:grpFill/>
              <a:ln w="781" cap="flat">
                <a:noFill/>
                <a:prstDash val="solid"/>
                <a:miter/>
              </a:ln>
            </p:spPr>
            <p:txBody>
              <a:bodyPr rtlCol="0" anchor="ctr"/>
              <a:lstStyle/>
              <a:p>
                <a:endParaRPr lang="en-US"/>
              </a:p>
            </p:txBody>
          </p:sp>
          <p:sp>
            <p:nvSpPr>
              <p:cNvPr id="54" name="Freihandform 53">
                <a:extLst>
                  <a:ext uri="{FF2B5EF4-FFF2-40B4-BE49-F238E27FC236}">
                    <a16:creationId xmlns:a16="http://schemas.microsoft.com/office/drawing/2014/main" id="{0EE55A8F-5595-2F64-E43C-18A45268AD9F}"/>
                  </a:ext>
                </a:extLst>
              </p:cNvPr>
              <p:cNvSpPr/>
              <p:nvPr/>
            </p:nvSpPr>
            <p:spPr>
              <a:xfrm>
                <a:off x="1298743" y="763880"/>
                <a:ext cx="235164" cy="235948"/>
              </a:xfrm>
              <a:custGeom>
                <a:avLst/>
                <a:gdLst>
                  <a:gd name="connsiteX0" fmla="*/ 117582 w 235164"/>
                  <a:gd name="connsiteY0" fmla="*/ 0 h 235948"/>
                  <a:gd name="connsiteX1" fmla="*/ 0 w 235164"/>
                  <a:gd name="connsiteY1" fmla="*/ 117582 h 235948"/>
                  <a:gd name="connsiteX2" fmla="*/ 0 w 235164"/>
                  <a:gd name="connsiteY2" fmla="*/ 235948 h 235948"/>
                  <a:gd name="connsiteX3" fmla="*/ 235164 w 235164"/>
                  <a:gd name="connsiteY3" fmla="*/ 235948 h 235948"/>
                  <a:gd name="connsiteX4" fmla="*/ 235164 w 235164"/>
                  <a:gd name="connsiteY4" fmla="*/ 117582 h 235948"/>
                  <a:gd name="connsiteX5" fmla="*/ 117582 w 235164"/>
                  <a:gd name="connsiteY5" fmla="*/ 0 h 235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5164" h="235948">
                    <a:moveTo>
                      <a:pt x="117582" y="0"/>
                    </a:moveTo>
                    <a:cubicBezTo>
                      <a:pt x="52747" y="0"/>
                      <a:pt x="0" y="52747"/>
                      <a:pt x="0" y="117582"/>
                    </a:cubicBezTo>
                    <a:lnTo>
                      <a:pt x="0" y="235948"/>
                    </a:lnTo>
                    <a:lnTo>
                      <a:pt x="235164" y="235948"/>
                    </a:lnTo>
                    <a:lnTo>
                      <a:pt x="235164" y="117582"/>
                    </a:lnTo>
                    <a:cubicBezTo>
                      <a:pt x="235164" y="52747"/>
                      <a:pt x="182417" y="0"/>
                      <a:pt x="117582" y="0"/>
                    </a:cubicBezTo>
                    <a:close/>
                  </a:path>
                </a:pathLst>
              </a:custGeom>
              <a:grpFill/>
              <a:ln w="781" cap="flat">
                <a:noFill/>
                <a:prstDash val="solid"/>
                <a:miter/>
              </a:ln>
            </p:spPr>
            <p:txBody>
              <a:bodyPr rtlCol="0" anchor="ctr"/>
              <a:lstStyle/>
              <a:p>
                <a:endParaRPr lang="en-US"/>
              </a:p>
            </p:txBody>
          </p:sp>
          <p:sp>
            <p:nvSpPr>
              <p:cNvPr id="55" name="Freihandform 54">
                <a:extLst>
                  <a:ext uri="{FF2B5EF4-FFF2-40B4-BE49-F238E27FC236}">
                    <a16:creationId xmlns:a16="http://schemas.microsoft.com/office/drawing/2014/main" id="{2100AD8D-FB3A-8B73-2814-E3A911C1A9D7}"/>
                  </a:ext>
                </a:extLst>
              </p:cNvPr>
              <p:cNvSpPr/>
              <p:nvPr/>
            </p:nvSpPr>
            <p:spPr>
              <a:xfrm>
                <a:off x="1403783" y="669815"/>
                <a:ext cx="23516" cy="70549"/>
              </a:xfrm>
              <a:custGeom>
                <a:avLst/>
                <a:gdLst>
                  <a:gd name="connsiteX0" fmla="*/ 11758 w 23516"/>
                  <a:gd name="connsiteY0" fmla="*/ 70549 h 70549"/>
                  <a:gd name="connsiteX1" fmla="*/ 23516 w 23516"/>
                  <a:gd name="connsiteY1" fmla="*/ 58791 h 70549"/>
                  <a:gd name="connsiteX2" fmla="*/ 23516 w 23516"/>
                  <a:gd name="connsiteY2" fmla="*/ 11758 h 70549"/>
                  <a:gd name="connsiteX3" fmla="*/ 11758 w 23516"/>
                  <a:gd name="connsiteY3" fmla="*/ 0 h 70549"/>
                  <a:gd name="connsiteX4" fmla="*/ 0 w 23516"/>
                  <a:gd name="connsiteY4" fmla="*/ 11758 h 70549"/>
                  <a:gd name="connsiteX5" fmla="*/ 0 w 23516"/>
                  <a:gd name="connsiteY5" fmla="*/ 58791 h 70549"/>
                  <a:gd name="connsiteX6" fmla="*/ 11758 w 23516"/>
                  <a:gd name="connsiteY6" fmla="*/ 70549 h 7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16" h="70549">
                    <a:moveTo>
                      <a:pt x="11758" y="70549"/>
                    </a:moveTo>
                    <a:cubicBezTo>
                      <a:pt x="18252" y="70549"/>
                      <a:pt x="23516" y="65285"/>
                      <a:pt x="23516" y="58791"/>
                    </a:cubicBezTo>
                    <a:lnTo>
                      <a:pt x="23516" y="11758"/>
                    </a:lnTo>
                    <a:cubicBezTo>
                      <a:pt x="23516" y="5265"/>
                      <a:pt x="18252" y="0"/>
                      <a:pt x="11758" y="0"/>
                    </a:cubicBezTo>
                    <a:cubicBezTo>
                      <a:pt x="5265" y="0"/>
                      <a:pt x="0" y="5265"/>
                      <a:pt x="0" y="11758"/>
                    </a:cubicBezTo>
                    <a:lnTo>
                      <a:pt x="0" y="58791"/>
                    </a:lnTo>
                    <a:cubicBezTo>
                      <a:pt x="0" y="65285"/>
                      <a:pt x="5265" y="70549"/>
                      <a:pt x="11758" y="70549"/>
                    </a:cubicBezTo>
                    <a:close/>
                  </a:path>
                </a:pathLst>
              </a:custGeom>
              <a:grpFill/>
              <a:ln w="781" cap="flat">
                <a:noFill/>
                <a:prstDash val="solid"/>
                <a:miter/>
              </a:ln>
            </p:spPr>
            <p:txBody>
              <a:bodyPr rtlCol="0" anchor="ctr"/>
              <a:lstStyle/>
              <a:p>
                <a:endParaRPr lang="en-US"/>
              </a:p>
            </p:txBody>
          </p:sp>
          <p:sp>
            <p:nvSpPr>
              <p:cNvPr id="56" name="Freihandform 55">
                <a:extLst>
                  <a:ext uri="{FF2B5EF4-FFF2-40B4-BE49-F238E27FC236}">
                    <a16:creationId xmlns:a16="http://schemas.microsoft.com/office/drawing/2014/main" id="{C3DD757A-4ABC-84F8-AB06-BB7112859F88}"/>
                  </a:ext>
                </a:extLst>
              </p:cNvPr>
              <p:cNvSpPr/>
              <p:nvPr/>
            </p:nvSpPr>
            <p:spPr>
              <a:xfrm>
                <a:off x="1297866" y="698613"/>
                <a:ext cx="47037" cy="64250"/>
              </a:xfrm>
              <a:custGeom>
                <a:avLst/>
                <a:gdLst>
                  <a:gd name="connsiteX0" fmla="*/ 25094 w 47037"/>
                  <a:gd name="connsiteY0" fmla="*/ 58370 h 64250"/>
                  <a:gd name="connsiteX1" fmla="*/ 41156 w 47037"/>
                  <a:gd name="connsiteY1" fmla="*/ 62674 h 64250"/>
                  <a:gd name="connsiteX2" fmla="*/ 45459 w 47037"/>
                  <a:gd name="connsiteY2" fmla="*/ 46612 h 64250"/>
                  <a:gd name="connsiteX3" fmla="*/ 21943 w 47037"/>
                  <a:gd name="connsiteY3" fmla="*/ 5881 h 64250"/>
                  <a:gd name="connsiteX4" fmla="*/ 5881 w 47037"/>
                  <a:gd name="connsiteY4" fmla="*/ 1577 h 64250"/>
                  <a:gd name="connsiteX5" fmla="*/ 1578 w 47037"/>
                  <a:gd name="connsiteY5" fmla="*/ 17639 h 64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037" h="64250">
                    <a:moveTo>
                      <a:pt x="25094" y="58370"/>
                    </a:moveTo>
                    <a:cubicBezTo>
                      <a:pt x="28351" y="64012"/>
                      <a:pt x="35548" y="65911"/>
                      <a:pt x="41156" y="62674"/>
                    </a:cubicBezTo>
                    <a:cubicBezTo>
                      <a:pt x="46780" y="59427"/>
                      <a:pt x="48707" y="52236"/>
                      <a:pt x="45459" y="46612"/>
                    </a:cubicBezTo>
                    <a:lnTo>
                      <a:pt x="21943" y="5881"/>
                    </a:lnTo>
                    <a:cubicBezTo>
                      <a:pt x="18695" y="257"/>
                      <a:pt x="11505" y="-1669"/>
                      <a:pt x="5881" y="1577"/>
                    </a:cubicBezTo>
                    <a:cubicBezTo>
                      <a:pt x="257" y="4824"/>
                      <a:pt x="-1670" y="12016"/>
                      <a:pt x="1578" y="17639"/>
                    </a:cubicBezTo>
                    <a:close/>
                  </a:path>
                </a:pathLst>
              </a:custGeom>
              <a:grpFill/>
              <a:ln w="781" cap="flat">
                <a:noFill/>
                <a:prstDash val="solid"/>
                <a:miter/>
              </a:ln>
            </p:spPr>
            <p:txBody>
              <a:bodyPr rtlCol="0" anchor="ctr"/>
              <a:lstStyle/>
              <a:p>
                <a:endParaRPr lang="en-US"/>
              </a:p>
            </p:txBody>
          </p:sp>
          <p:sp>
            <p:nvSpPr>
              <p:cNvPr id="57" name="Freihandform 56">
                <a:extLst>
                  <a:ext uri="{FF2B5EF4-FFF2-40B4-BE49-F238E27FC236}">
                    <a16:creationId xmlns:a16="http://schemas.microsoft.com/office/drawing/2014/main" id="{EE208382-4143-B0EE-803F-C3A339708FDE}"/>
                  </a:ext>
                </a:extLst>
              </p:cNvPr>
              <p:cNvSpPr/>
              <p:nvPr/>
            </p:nvSpPr>
            <p:spPr>
              <a:xfrm>
                <a:off x="1220541" y="776511"/>
                <a:ext cx="64252" cy="47036"/>
              </a:xfrm>
              <a:custGeom>
                <a:avLst/>
                <a:gdLst>
                  <a:gd name="connsiteX0" fmla="*/ 62675 w 64252"/>
                  <a:gd name="connsiteY0" fmla="*/ 41156 h 47036"/>
                  <a:gd name="connsiteX1" fmla="*/ 58371 w 64252"/>
                  <a:gd name="connsiteY1" fmla="*/ 25094 h 47036"/>
                  <a:gd name="connsiteX2" fmla="*/ 17639 w 64252"/>
                  <a:gd name="connsiteY2" fmla="*/ 1578 h 47036"/>
                  <a:gd name="connsiteX3" fmla="*/ 1578 w 64252"/>
                  <a:gd name="connsiteY3" fmla="*/ 5881 h 47036"/>
                  <a:gd name="connsiteX4" fmla="*/ 5881 w 64252"/>
                  <a:gd name="connsiteY4" fmla="*/ 21943 h 47036"/>
                  <a:gd name="connsiteX5" fmla="*/ 46613 w 64252"/>
                  <a:gd name="connsiteY5" fmla="*/ 45459 h 47036"/>
                  <a:gd name="connsiteX6" fmla="*/ 62675 w 64252"/>
                  <a:gd name="connsiteY6" fmla="*/ 41156 h 47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252" h="47036">
                    <a:moveTo>
                      <a:pt x="62675" y="41156"/>
                    </a:moveTo>
                    <a:cubicBezTo>
                      <a:pt x="65923" y="35532"/>
                      <a:pt x="63996" y="28341"/>
                      <a:pt x="58371" y="25094"/>
                    </a:cubicBezTo>
                    <a:lnTo>
                      <a:pt x="17639" y="1578"/>
                    </a:lnTo>
                    <a:cubicBezTo>
                      <a:pt x="12015" y="-1670"/>
                      <a:pt x="4824" y="257"/>
                      <a:pt x="1578" y="5881"/>
                    </a:cubicBezTo>
                    <a:cubicBezTo>
                      <a:pt x="-1670" y="11505"/>
                      <a:pt x="257" y="18696"/>
                      <a:pt x="5881" y="21943"/>
                    </a:cubicBezTo>
                    <a:lnTo>
                      <a:pt x="46613" y="45459"/>
                    </a:lnTo>
                    <a:cubicBezTo>
                      <a:pt x="52213" y="48693"/>
                      <a:pt x="59414" y="46805"/>
                      <a:pt x="62675" y="41156"/>
                    </a:cubicBezTo>
                    <a:close/>
                  </a:path>
                </a:pathLst>
              </a:custGeom>
              <a:grpFill/>
              <a:ln w="781" cap="flat">
                <a:noFill/>
                <a:prstDash val="solid"/>
                <a:miter/>
              </a:ln>
            </p:spPr>
            <p:txBody>
              <a:bodyPr rtlCol="0" anchor="ctr"/>
              <a:lstStyle/>
              <a:p>
                <a:endParaRPr lang="en-US"/>
              </a:p>
            </p:txBody>
          </p:sp>
          <p:sp>
            <p:nvSpPr>
              <p:cNvPr id="58" name="Freihandform 57">
                <a:extLst>
                  <a:ext uri="{FF2B5EF4-FFF2-40B4-BE49-F238E27FC236}">
                    <a16:creationId xmlns:a16="http://schemas.microsoft.com/office/drawing/2014/main" id="{B47D2117-31CF-6AE1-2221-9EA7BDF8C146}"/>
                  </a:ext>
                </a:extLst>
              </p:cNvPr>
              <p:cNvSpPr/>
              <p:nvPr/>
            </p:nvSpPr>
            <p:spPr>
              <a:xfrm>
                <a:off x="1487747" y="698613"/>
                <a:ext cx="47037" cy="64251"/>
              </a:xfrm>
              <a:custGeom>
                <a:avLst/>
                <a:gdLst>
                  <a:gd name="connsiteX0" fmla="*/ 5881 w 47037"/>
                  <a:gd name="connsiteY0" fmla="*/ 62675 h 64251"/>
                  <a:gd name="connsiteX1" fmla="*/ 21943 w 47037"/>
                  <a:gd name="connsiteY1" fmla="*/ 58371 h 64251"/>
                  <a:gd name="connsiteX2" fmla="*/ 45459 w 47037"/>
                  <a:gd name="connsiteY2" fmla="*/ 17640 h 64251"/>
                  <a:gd name="connsiteX3" fmla="*/ 41156 w 47037"/>
                  <a:gd name="connsiteY3" fmla="*/ 1578 h 64251"/>
                  <a:gd name="connsiteX4" fmla="*/ 25094 w 47037"/>
                  <a:gd name="connsiteY4" fmla="*/ 5882 h 64251"/>
                  <a:gd name="connsiteX5" fmla="*/ 1578 w 47037"/>
                  <a:gd name="connsiteY5" fmla="*/ 46613 h 64251"/>
                  <a:gd name="connsiteX6" fmla="*/ 5881 w 47037"/>
                  <a:gd name="connsiteY6" fmla="*/ 62675 h 64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037" h="64251">
                    <a:moveTo>
                      <a:pt x="5881" y="62675"/>
                    </a:moveTo>
                    <a:cubicBezTo>
                      <a:pt x="11481" y="65908"/>
                      <a:pt x="18682" y="64019"/>
                      <a:pt x="21943" y="58371"/>
                    </a:cubicBezTo>
                    <a:lnTo>
                      <a:pt x="45459" y="17640"/>
                    </a:lnTo>
                    <a:cubicBezTo>
                      <a:pt x="48707" y="12016"/>
                      <a:pt x="46780" y="4825"/>
                      <a:pt x="41156" y="1578"/>
                    </a:cubicBezTo>
                    <a:cubicBezTo>
                      <a:pt x="35532" y="-1670"/>
                      <a:pt x="28340" y="257"/>
                      <a:pt x="25094" y="5882"/>
                    </a:cubicBezTo>
                    <a:lnTo>
                      <a:pt x="1578" y="46613"/>
                    </a:lnTo>
                    <a:cubicBezTo>
                      <a:pt x="-1670" y="52236"/>
                      <a:pt x="257" y="59428"/>
                      <a:pt x="5881" y="62675"/>
                    </a:cubicBezTo>
                    <a:close/>
                  </a:path>
                </a:pathLst>
              </a:custGeom>
              <a:grpFill/>
              <a:ln w="781" cap="flat">
                <a:noFill/>
                <a:prstDash val="solid"/>
                <a:miter/>
              </a:ln>
            </p:spPr>
            <p:txBody>
              <a:bodyPr rtlCol="0" anchor="ctr"/>
              <a:lstStyle/>
              <a:p>
                <a:endParaRPr lang="en-US"/>
              </a:p>
            </p:txBody>
          </p:sp>
          <p:sp>
            <p:nvSpPr>
              <p:cNvPr id="59" name="Freihandform 58">
                <a:extLst>
                  <a:ext uri="{FF2B5EF4-FFF2-40B4-BE49-F238E27FC236}">
                    <a16:creationId xmlns:a16="http://schemas.microsoft.com/office/drawing/2014/main" id="{83F93D4A-48EA-C058-1014-6DB0A1BD5C31}"/>
                  </a:ext>
                </a:extLst>
              </p:cNvPr>
              <p:cNvSpPr/>
              <p:nvPr/>
            </p:nvSpPr>
            <p:spPr>
              <a:xfrm>
                <a:off x="1547856" y="776512"/>
                <a:ext cx="64252" cy="47035"/>
              </a:xfrm>
              <a:custGeom>
                <a:avLst/>
                <a:gdLst>
                  <a:gd name="connsiteX0" fmla="*/ 62675 w 64252"/>
                  <a:gd name="connsiteY0" fmla="*/ 5881 h 47035"/>
                  <a:gd name="connsiteX1" fmla="*/ 46613 w 64252"/>
                  <a:gd name="connsiteY1" fmla="*/ 1577 h 47035"/>
                  <a:gd name="connsiteX2" fmla="*/ 5881 w 64252"/>
                  <a:gd name="connsiteY2" fmla="*/ 25093 h 47035"/>
                  <a:gd name="connsiteX3" fmla="*/ 1578 w 64252"/>
                  <a:gd name="connsiteY3" fmla="*/ 41155 h 47035"/>
                  <a:gd name="connsiteX4" fmla="*/ 17639 w 64252"/>
                  <a:gd name="connsiteY4" fmla="*/ 45459 h 47035"/>
                  <a:gd name="connsiteX5" fmla="*/ 58371 w 64252"/>
                  <a:gd name="connsiteY5" fmla="*/ 21942 h 47035"/>
                  <a:gd name="connsiteX6" fmla="*/ 62675 w 64252"/>
                  <a:gd name="connsiteY6" fmla="*/ 5881 h 47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252" h="47035">
                    <a:moveTo>
                      <a:pt x="62675" y="5881"/>
                    </a:moveTo>
                    <a:cubicBezTo>
                      <a:pt x="59427" y="256"/>
                      <a:pt x="52238" y="-1669"/>
                      <a:pt x="46613" y="1577"/>
                    </a:cubicBezTo>
                    <a:lnTo>
                      <a:pt x="5881" y="25093"/>
                    </a:lnTo>
                    <a:cubicBezTo>
                      <a:pt x="257" y="28340"/>
                      <a:pt x="-1670" y="35532"/>
                      <a:pt x="1578" y="41155"/>
                    </a:cubicBezTo>
                    <a:cubicBezTo>
                      <a:pt x="4835" y="46797"/>
                      <a:pt x="12032" y="48696"/>
                      <a:pt x="17639" y="45459"/>
                    </a:cubicBezTo>
                    <a:lnTo>
                      <a:pt x="58371" y="21942"/>
                    </a:lnTo>
                    <a:cubicBezTo>
                      <a:pt x="63996" y="18695"/>
                      <a:pt x="65923" y="11505"/>
                      <a:pt x="62675" y="5881"/>
                    </a:cubicBezTo>
                    <a:close/>
                  </a:path>
                </a:pathLst>
              </a:custGeom>
              <a:grpFill/>
              <a:ln w="781" cap="flat">
                <a:noFill/>
                <a:prstDash val="solid"/>
                <a:miter/>
              </a:ln>
            </p:spPr>
            <p:txBody>
              <a:bodyPr rtlCol="0" anchor="ctr"/>
              <a:lstStyle/>
              <a:p>
                <a:endParaRPr lang="en-US"/>
              </a:p>
            </p:txBody>
          </p:sp>
        </p:grpSp>
        <p:grpSp>
          <p:nvGrpSpPr>
            <p:cNvPr id="22" name="Gruppieren 21">
              <a:extLst>
                <a:ext uri="{FF2B5EF4-FFF2-40B4-BE49-F238E27FC236}">
                  <a16:creationId xmlns:a16="http://schemas.microsoft.com/office/drawing/2014/main" id="{637B76DD-15D9-931C-921F-6F4074343EAB}"/>
                </a:ext>
              </a:extLst>
            </p:cNvPr>
            <p:cNvGrpSpPr/>
            <p:nvPr/>
          </p:nvGrpSpPr>
          <p:grpSpPr>
            <a:xfrm>
              <a:off x="916267" y="663160"/>
              <a:ext cx="570724" cy="482914"/>
              <a:chOff x="916267" y="663160"/>
              <a:chExt cx="570724" cy="482914"/>
            </a:xfrm>
          </p:grpSpPr>
          <p:grpSp>
            <p:nvGrpSpPr>
              <p:cNvPr id="23" name="Grafik 7">
                <a:extLst>
                  <a:ext uri="{FF2B5EF4-FFF2-40B4-BE49-F238E27FC236}">
                    <a16:creationId xmlns:a16="http://schemas.microsoft.com/office/drawing/2014/main" id="{9C06F313-3603-FBA0-2A91-3C342B000A76}"/>
                  </a:ext>
                </a:extLst>
              </p:cNvPr>
              <p:cNvGrpSpPr/>
              <p:nvPr/>
            </p:nvGrpSpPr>
            <p:grpSpPr>
              <a:xfrm>
                <a:off x="916267" y="663160"/>
                <a:ext cx="366346" cy="482914"/>
                <a:chOff x="-2439475" y="528466"/>
                <a:chExt cx="3352803" cy="4419628"/>
              </a:xfrm>
            </p:grpSpPr>
            <p:sp>
              <p:nvSpPr>
                <p:cNvPr id="40" name="Freihandform 39">
                  <a:extLst>
                    <a:ext uri="{FF2B5EF4-FFF2-40B4-BE49-F238E27FC236}">
                      <a16:creationId xmlns:a16="http://schemas.microsoft.com/office/drawing/2014/main" id="{61A58D5B-C66D-78B6-D98A-4715BABDA81C}"/>
                    </a:ext>
                  </a:extLst>
                </p:cNvPr>
                <p:cNvSpPr/>
                <p:nvPr/>
              </p:nvSpPr>
              <p:spPr>
                <a:xfrm>
                  <a:off x="-2178405" y="1366704"/>
                  <a:ext cx="2830669" cy="3581390"/>
                </a:xfrm>
                <a:custGeom>
                  <a:avLst/>
                  <a:gdLst>
                    <a:gd name="connsiteX0" fmla="*/ 2828621 w 2830669"/>
                    <a:gd name="connsiteY0" fmla="*/ 3322568 h 3581390"/>
                    <a:gd name="connsiteX1" fmla="*/ 2737410 w 2830669"/>
                    <a:gd name="connsiteY1" fmla="*/ 2638511 h 3581390"/>
                    <a:gd name="connsiteX2" fmla="*/ 2530136 w 2830669"/>
                    <a:gd name="connsiteY2" fmla="*/ 2348084 h 3581390"/>
                    <a:gd name="connsiteX3" fmla="*/ 2366001 w 2830669"/>
                    <a:gd name="connsiteY3" fmla="*/ 2266017 h 3581390"/>
                    <a:gd name="connsiteX4" fmla="*/ 2301536 w 2830669"/>
                    <a:gd name="connsiteY4" fmla="*/ 2287858 h 3581390"/>
                    <a:gd name="connsiteX5" fmla="*/ 1976724 w 2830669"/>
                    <a:gd name="connsiteY5" fmla="*/ 2168347 h 3581390"/>
                    <a:gd name="connsiteX6" fmla="*/ 1872521 w 2830669"/>
                    <a:gd name="connsiteY6" fmla="*/ 2023767 h 3581390"/>
                    <a:gd name="connsiteX7" fmla="*/ 1872521 w 2830669"/>
                    <a:gd name="connsiteY7" fmla="*/ 1778003 h 3581390"/>
                    <a:gd name="connsiteX8" fmla="*/ 2200762 w 2830669"/>
                    <a:gd name="connsiteY8" fmla="*/ 1641234 h 3581390"/>
                    <a:gd name="connsiteX9" fmla="*/ 2482121 w 2830669"/>
                    <a:gd name="connsiteY9" fmla="*/ 1219200 h 3581390"/>
                    <a:gd name="connsiteX10" fmla="*/ 2482121 w 2830669"/>
                    <a:gd name="connsiteY10" fmla="*/ 533400 h 3581390"/>
                    <a:gd name="connsiteX11" fmla="*/ 2101121 w 2830669"/>
                    <a:gd name="connsiteY11" fmla="*/ 0 h 3581390"/>
                    <a:gd name="connsiteX12" fmla="*/ 729521 w 2830669"/>
                    <a:gd name="connsiteY12" fmla="*/ 0 h 3581390"/>
                    <a:gd name="connsiteX13" fmla="*/ 348521 w 2830669"/>
                    <a:gd name="connsiteY13" fmla="*/ 533400 h 3581390"/>
                    <a:gd name="connsiteX14" fmla="*/ 348521 w 2830669"/>
                    <a:gd name="connsiteY14" fmla="*/ 1219200 h 3581390"/>
                    <a:gd name="connsiteX15" fmla="*/ 629870 w 2830669"/>
                    <a:gd name="connsiteY15" fmla="*/ 1641234 h 3581390"/>
                    <a:gd name="connsiteX16" fmla="*/ 958121 w 2830669"/>
                    <a:gd name="connsiteY16" fmla="*/ 1778003 h 3581390"/>
                    <a:gd name="connsiteX17" fmla="*/ 958121 w 2830669"/>
                    <a:gd name="connsiteY17" fmla="*/ 2023758 h 3581390"/>
                    <a:gd name="connsiteX18" fmla="*/ 853917 w 2830669"/>
                    <a:gd name="connsiteY18" fmla="*/ 2168338 h 3581390"/>
                    <a:gd name="connsiteX19" fmla="*/ 529124 w 2830669"/>
                    <a:gd name="connsiteY19" fmla="*/ 2287838 h 3581390"/>
                    <a:gd name="connsiteX20" fmla="*/ 464897 w 2830669"/>
                    <a:gd name="connsiteY20" fmla="*/ 2265874 h 3581390"/>
                    <a:gd name="connsiteX21" fmla="*/ 315221 w 2830669"/>
                    <a:gd name="connsiteY21" fmla="*/ 2340712 h 3581390"/>
                    <a:gd name="connsiteX22" fmla="*/ 93251 w 2830669"/>
                    <a:gd name="connsiteY22" fmla="*/ 2638482 h 3581390"/>
                    <a:gd name="connsiteX23" fmla="*/ 2039 w 2830669"/>
                    <a:gd name="connsiteY23" fmla="*/ 3322539 h 3581390"/>
                    <a:gd name="connsiteX24" fmla="*/ 58 w 2830669"/>
                    <a:gd name="connsiteY24" fmla="*/ 3348066 h 3581390"/>
                    <a:gd name="connsiteX25" fmla="*/ 228639 w 2830669"/>
                    <a:gd name="connsiteY25" fmla="*/ 3581391 h 3581390"/>
                    <a:gd name="connsiteX26" fmla="*/ 2602031 w 2830669"/>
                    <a:gd name="connsiteY26" fmla="*/ 3581391 h 3581390"/>
                    <a:gd name="connsiteX27" fmla="*/ 2830612 w 2830669"/>
                    <a:gd name="connsiteY27" fmla="*/ 3348066 h 3581390"/>
                    <a:gd name="connsiteX28" fmla="*/ 2828621 w 2830669"/>
                    <a:gd name="connsiteY28" fmla="*/ 3322568 h 3581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830669" h="3581390">
                      <a:moveTo>
                        <a:pt x="2828621" y="3322568"/>
                      </a:moveTo>
                      <a:lnTo>
                        <a:pt x="2737410" y="2638511"/>
                      </a:lnTo>
                      <a:cubicBezTo>
                        <a:pt x="2720722" y="2513333"/>
                        <a:pt x="2643093" y="2404567"/>
                        <a:pt x="2530136" y="2348084"/>
                      </a:cubicBezTo>
                      <a:lnTo>
                        <a:pt x="2366001" y="2266017"/>
                      </a:lnTo>
                      <a:cubicBezTo>
                        <a:pt x="2341541" y="2253787"/>
                        <a:pt x="2313490" y="2264645"/>
                        <a:pt x="2301536" y="2287858"/>
                      </a:cubicBezTo>
                      <a:lnTo>
                        <a:pt x="1976724" y="2168347"/>
                      </a:lnTo>
                      <a:cubicBezTo>
                        <a:pt x="1914497" y="2147602"/>
                        <a:pt x="1872521" y="2089366"/>
                        <a:pt x="1872521" y="2023767"/>
                      </a:cubicBezTo>
                      <a:lnTo>
                        <a:pt x="1872521" y="1778003"/>
                      </a:lnTo>
                      <a:lnTo>
                        <a:pt x="2200762" y="1641234"/>
                      </a:lnTo>
                      <a:cubicBezTo>
                        <a:pt x="2371135" y="1570244"/>
                        <a:pt x="2482121" y="1403776"/>
                        <a:pt x="2482121" y="1219200"/>
                      </a:cubicBezTo>
                      <a:lnTo>
                        <a:pt x="2482121" y="533400"/>
                      </a:lnTo>
                      <a:cubicBezTo>
                        <a:pt x="2482121" y="322983"/>
                        <a:pt x="2311537" y="0"/>
                        <a:pt x="2101121" y="0"/>
                      </a:cubicBezTo>
                      <a:lnTo>
                        <a:pt x="729521" y="0"/>
                      </a:lnTo>
                      <a:cubicBezTo>
                        <a:pt x="519094" y="0"/>
                        <a:pt x="348521" y="322983"/>
                        <a:pt x="348521" y="533400"/>
                      </a:cubicBezTo>
                      <a:lnTo>
                        <a:pt x="348521" y="1219200"/>
                      </a:lnTo>
                      <a:cubicBezTo>
                        <a:pt x="348521" y="1403776"/>
                        <a:pt x="459496" y="1570244"/>
                        <a:pt x="629870" y="1641234"/>
                      </a:cubicBezTo>
                      <a:lnTo>
                        <a:pt x="958121" y="1778003"/>
                      </a:lnTo>
                      <a:lnTo>
                        <a:pt x="958121" y="2023758"/>
                      </a:lnTo>
                      <a:cubicBezTo>
                        <a:pt x="958121" y="2089357"/>
                        <a:pt x="916144" y="2147592"/>
                        <a:pt x="853917" y="2168338"/>
                      </a:cubicBezTo>
                      <a:lnTo>
                        <a:pt x="529124" y="2287838"/>
                      </a:lnTo>
                      <a:cubicBezTo>
                        <a:pt x="517304" y="2264588"/>
                        <a:pt x="489310" y="2253672"/>
                        <a:pt x="464897" y="2265874"/>
                      </a:cubicBezTo>
                      <a:lnTo>
                        <a:pt x="315221" y="2340712"/>
                      </a:lnTo>
                      <a:cubicBezTo>
                        <a:pt x="187491" y="2404577"/>
                        <a:pt x="109938" y="2513314"/>
                        <a:pt x="93251" y="2638482"/>
                      </a:cubicBezTo>
                      <a:lnTo>
                        <a:pt x="2039" y="3322539"/>
                      </a:lnTo>
                      <a:cubicBezTo>
                        <a:pt x="896" y="3331112"/>
                        <a:pt x="239" y="3339627"/>
                        <a:pt x="58" y="3348066"/>
                      </a:cubicBezTo>
                      <a:cubicBezTo>
                        <a:pt x="-2781" y="3474368"/>
                        <a:pt x="99023" y="3581391"/>
                        <a:pt x="228639" y="3581391"/>
                      </a:cubicBezTo>
                      <a:lnTo>
                        <a:pt x="2602031" y="3581391"/>
                      </a:lnTo>
                      <a:cubicBezTo>
                        <a:pt x="2731647" y="3581391"/>
                        <a:pt x="2833450" y="3474368"/>
                        <a:pt x="2830612" y="3348066"/>
                      </a:cubicBezTo>
                      <a:cubicBezTo>
                        <a:pt x="2830421" y="3339656"/>
                        <a:pt x="2829764" y="3331140"/>
                        <a:pt x="2828621" y="3322568"/>
                      </a:cubicBezTo>
                      <a:close/>
                    </a:path>
                  </a:pathLst>
                </a:custGeom>
                <a:solidFill>
                  <a:srgbClr val="F6B47B"/>
                </a:solidFill>
                <a:ln w="9525" cap="flat">
                  <a:noFill/>
                  <a:prstDash val="solid"/>
                  <a:miter/>
                </a:ln>
              </p:spPr>
              <p:txBody>
                <a:bodyPr rtlCol="0" anchor="ctr"/>
                <a:lstStyle/>
                <a:p>
                  <a:endParaRPr lang="en-US"/>
                </a:p>
              </p:txBody>
            </p:sp>
            <p:sp>
              <p:nvSpPr>
                <p:cNvPr id="41" name="Freihandform 40">
                  <a:extLst>
                    <a:ext uri="{FF2B5EF4-FFF2-40B4-BE49-F238E27FC236}">
                      <a16:creationId xmlns:a16="http://schemas.microsoft.com/office/drawing/2014/main" id="{F138258D-2933-F37F-8963-32A9F0D4D5AC}"/>
                    </a:ext>
                  </a:extLst>
                </p:cNvPr>
                <p:cNvSpPr/>
                <p:nvPr/>
              </p:nvSpPr>
              <p:spPr>
                <a:xfrm>
                  <a:off x="-1294113" y="3138373"/>
                  <a:ext cx="988237" cy="398840"/>
                </a:xfrm>
                <a:custGeom>
                  <a:avLst/>
                  <a:gdLst>
                    <a:gd name="connsiteX0" fmla="*/ 988238 w 988237"/>
                    <a:gd name="connsiteY0" fmla="*/ 6344 h 398840"/>
                    <a:gd name="connsiteX1" fmla="*/ 988238 w 988237"/>
                    <a:gd name="connsiteY1" fmla="*/ 0 h 398840"/>
                    <a:gd name="connsiteX2" fmla="*/ 73838 w 988237"/>
                    <a:gd name="connsiteY2" fmla="*/ 6353 h 398840"/>
                    <a:gd name="connsiteX3" fmla="*/ 73838 w 988237"/>
                    <a:gd name="connsiteY3" fmla="*/ 252108 h 398840"/>
                    <a:gd name="connsiteX4" fmla="*/ 0 w 988237"/>
                    <a:gd name="connsiteY4" fmla="*/ 382610 h 398840"/>
                    <a:gd name="connsiteX5" fmla="*/ 988238 w 988237"/>
                    <a:gd name="connsiteY5" fmla="*/ 6344 h 398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8237" h="398840">
                      <a:moveTo>
                        <a:pt x="988238" y="6344"/>
                      </a:moveTo>
                      <a:lnTo>
                        <a:pt x="988238" y="0"/>
                      </a:lnTo>
                      <a:lnTo>
                        <a:pt x="73838" y="6353"/>
                      </a:lnTo>
                      <a:lnTo>
                        <a:pt x="73838" y="252108"/>
                      </a:lnTo>
                      <a:cubicBezTo>
                        <a:pt x="73838" y="306333"/>
                        <a:pt x="45101" y="355473"/>
                        <a:pt x="0" y="382610"/>
                      </a:cubicBezTo>
                      <a:cubicBezTo>
                        <a:pt x="637442" y="492738"/>
                        <a:pt x="988219" y="6372"/>
                        <a:pt x="988238" y="6344"/>
                      </a:cubicBezTo>
                      <a:close/>
                    </a:path>
                  </a:pathLst>
                </a:custGeom>
                <a:solidFill>
                  <a:srgbClr val="E2A071"/>
                </a:solidFill>
                <a:ln w="9525" cap="flat">
                  <a:noFill/>
                  <a:prstDash val="solid"/>
                  <a:miter/>
                </a:ln>
              </p:spPr>
              <p:txBody>
                <a:bodyPr rtlCol="0" anchor="ctr"/>
                <a:lstStyle/>
                <a:p>
                  <a:endParaRPr lang="en-US"/>
                </a:p>
              </p:txBody>
            </p:sp>
            <p:sp>
              <p:nvSpPr>
                <p:cNvPr id="42" name="Freihandform 41">
                  <a:extLst>
                    <a:ext uri="{FF2B5EF4-FFF2-40B4-BE49-F238E27FC236}">
                      <a16:creationId xmlns:a16="http://schemas.microsoft.com/office/drawing/2014/main" id="{433B5D29-ADB5-6983-DE4C-97434D3EBCED}"/>
                    </a:ext>
                  </a:extLst>
                </p:cNvPr>
                <p:cNvSpPr/>
                <p:nvPr/>
              </p:nvSpPr>
              <p:spPr>
                <a:xfrm>
                  <a:off x="-1829875" y="1366713"/>
                  <a:ext cx="2133600" cy="1905000"/>
                </a:xfrm>
                <a:custGeom>
                  <a:avLst/>
                  <a:gdLst>
                    <a:gd name="connsiteX0" fmla="*/ 1852251 w 2133600"/>
                    <a:gd name="connsiteY0" fmla="*/ 1641234 h 1905000"/>
                    <a:gd name="connsiteX1" fmla="*/ 1359865 w 2133600"/>
                    <a:gd name="connsiteY1" fmla="*/ 1846383 h 1905000"/>
                    <a:gd name="connsiteX2" fmla="*/ 1066791 w 2133600"/>
                    <a:gd name="connsiteY2" fmla="*/ 1905000 h 1905000"/>
                    <a:gd name="connsiteX3" fmla="*/ 1066791 w 2133600"/>
                    <a:gd name="connsiteY3" fmla="*/ 1905000 h 1905000"/>
                    <a:gd name="connsiteX4" fmla="*/ 773706 w 2133600"/>
                    <a:gd name="connsiteY4" fmla="*/ 1846383 h 1905000"/>
                    <a:gd name="connsiteX5" fmla="*/ 281349 w 2133600"/>
                    <a:gd name="connsiteY5" fmla="*/ 1641234 h 1905000"/>
                    <a:gd name="connsiteX6" fmla="*/ 0 w 2133600"/>
                    <a:gd name="connsiteY6" fmla="*/ 1219200 h 1905000"/>
                    <a:gd name="connsiteX7" fmla="*/ 0 w 2133600"/>
                    <a:gd name="connsiteY7" fmla="*/ 533400 h 1905000"/>
                    <a:gd name="connsiteX8" fmla="*/ 381000 w 2133600"/>
                    <a:gd name="connsiteY8" fmla="*/ 0 h 1905000"/>
                    <a:gd name="connsiteX9" fmla="*/ 1752600 w 2133600"/>
                    <a:gd name="connsiteY9" fmla="*/ 0 h 1905000"/>
                    <a:gd name="connsiteX10" fmla="*/ 2133600 w 2133600"/>
                    <a:gd name="connsiteY10" fmla="*/ 533400 h 1905000"/>
                    <a:gd name="connsiteX11" fmla="*/ 2133600 w 2133600"/>
                    <a:gd name="connsiteY11" fmla="*/ 1219200 h 1905000"/>
                    <a:gd name="connsiteX12" fmla="*/ 1852251 w 2133600"/>
                    <a:gd name="connsiteY12" fmla="*/ 1641234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33600" h="1905000">
                      <a:moveTo>
                        <a:pt x="1852251" y="1641234"/>
                      </a:moveTo>
                      <a:lnTo>
                        <a:pt x="1359865" y="1846383"/>
                      </a:lnTo>
                      <a:cubicBezTo>
                        <a:pt x="1267006" y="1885074"/>
                        <a:pt x="1167394" y="1905000"/>
                        <a:pt x="1066791" y="1905000"/>
                      </a:cubicBezTo>
                      <a:lnTo>
                        <a:pt x="1066791" y="1905000"/>
                      </a:lnTo>
                      <a:cubicBezTo>
                        <a:pt x="966187" y="1905000"/>
                        <a:pt x="866575" y="1885074"/>
                        <a:pt x="773706" y="1846383"/>
                      </a:cubicBezTo>
                      <a:lnTo>
                        <a:pt x="281349" y="1641234"/>
                      </a:lnTo>
                      <a:cubicBezTo>
                        <a:pt x="110976" y="1570244"/>
                        <a:pt x="0" y="1403775"/>
                        <a:pt x="0" y="1219200"/>
                      </a:cubicBezTo>
                      <a:lnTo>
                        <a:pt x="0" y="533400"/>
                      </a:lnTo>
                      <a:cubicBezTo>
                        <a:pt x="0" y="322983"/>
                        <a:pt x="170583" y="0"/>
                        <a:pt x="381000" y="0"/>
                      </a:cubicBezTo>
                      <a:lnTo>
                        <a:pt x="1752600" y="0"/>
                      </a:lnTo>
                      <a:cubicBezTo>
                        <a:pt x="1963017" y="0"/>
                        <a:pt x="2133600" y="322983"/>
                        <a:pt x="2133600" y="533400"/>
                      </a:cubicBezTo>
                      <a:lnTo>
                        <a:pt x="2133600" y="1219200"/>
                      </a:lnTo>
                      <a:cubicBezTo>
                        <a:pt x="2133600" y="1403775"/>
                        <a:pt x="2022624" y="1570244"/>
                        <a:pt x="1852251" y="1641234"/>
                      </a:cubicBezTo>
                      <a:close/>
                    </a:path>
                  </a:pathLst>
                </a:custGeom>
                <a:solidFill>
                  <a:srgbClr val="FDC88E"/>
                </a:solidFill>
                <a:ln w="9525" cap="flat">
                  <a:noFill/>
                  <a:prstDash val="solid"/>
                  <a:miter/>
                </a:ln>
              </p:spPr>
              <p:txBody>
                <a:bodyPr rtlCol="0" anchor="ctr"/>
                <a:lstStyle/>
                <a:p>
                  <a:endParaRPr lang="en-US"/>
                </a:p>
              </p:txBody>
            </p:sp>
            <p:sp>
              <p:nvSpPr>
                <p:cNvPr id="43" name="Freihandform 42">
                  <a:extLst>
                    <a:ext uri="{FF2B5EF4-FFF2-40B4-BE49-F238E27FC236}">
                      <a16:creationId xmlns:a16="http://schemas.microsoft.com/office/drawing/2014/main" id="{C8C994CC-D4B2-67E0-7A61-5F728DD04693}"/>
                    </a:ext>
                  </a:extLst>
                </p:cNvPr>
                <p:cNvSpPr/>
                <p:nvPr/>
              </p:nvSpPr>
              <p:spPr>
                <a:xfrm>
                  <a:off x="-1372675" y="2128713"/>
                  <a:ext cx="152400" cy="228600"/>
                </a:xfrm>
                <a:custGeom>
                  <a:avLst/>
                  <a:gdLst>
                    <a:gd name="connsiteX0" fmla="*/ 76200 w 152400"/>
                    <a:gd name="connsiteY0" fmla="*/ 228600 h 228600"/>
                    <a:gd name="connsiteX1" fmla="*/ 76200 w 152400"/>
                    <a:gd name="connsiteY1" fmla="*/ 228600 h 228600"/>
                    <a:gd name="connsiteX2" fmla="*/ 0 w 152400"/>
                    <a:gd name="connsiteY2" fmla="*/ 152400 h 228600"/>
                    <a:gd name="connsiteX3" fmla="*/ 0 w 152400"/>
                    <a:gd name="connsiteY3" fmla="*/ 76200 h 228600"/>
                    <a:gd name="connsiteX4" fmla="*/ 76200 w 152400"/>
                    <a:gd name="connsiteY4" fmla="*/ 0 h 228600"/>
                    <a:gd name="connsiteX5" fmla="*/ 76200 w 152400"/>
                    <a:gd name="connsiteY5" fmla="*/ 0 h 228600"/>
                    <a:gd name="connsiteX6" fmla="*/ 152400 w 152400"/>
                    <a:gd name="connsiteY6" fmla="*/ 76200 h 228600"/>
                    <a:gd name="connsiteX7" fmla="*/ 152400 w 152400"/>
                    <a:gd name="connsiteY7" fmla="*/ 152400 h 228600"/>
                    <a:gd name="connsiteX8" fmla="*/ 76200 w 152400"/>
                    <a:gd name="connsiteY8"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0" h="228600">
                      <a:moveTo>
                        <a:pt x="76200" y="228600"/>
                      </a:moveTo>
                      <a:lnTo>
                        <a:pt x="76200" y="228600"/>
                      </a:lnTo>
                      <a:cubicBezTo>
                        <a:pt x="34290" y="228600"/>
                        <a:pt x="0" y="194310"/>
                        <a:pt x="0" y="152400"/>
                      </a:cubicBezTo>
                      <a:lnTo>
                        <a:pt x="0" y="76200"/>
                      </a:lnTo>
                      <a:cubicBezTo>
                        <a:pt x="0" y="34290"/>
                        <a:pt x="34290" y="0"/>
                        <a:pt x="76200" y="0"/>
                      </a:cubicBezTo>
                      <a:lnTo>
                        <a:pt x="76200" y="0"/>
                      </a:lnTo>
                      <a:cubicBezTo>
                        <a:pt x="118110" y="0"/>
                        <a:pt x="152400" y="34290"/>
                        <a:pt x="152400" y="76200"/>
                      </a:cubicBezTo>
                      <a:lnTo>
                        <a:pt x="152400" y="152400"/>
                      </a:lnTo>
                      <a:cubicBezTo>
                        <a:pt x="152400" y="194310"/>
                        <a:pt x="118110" y="228600"/>
                        <a:pt x="76200" y="228600"/>
                      </a:cubicBezTo>
                      <a:close/>
                    </a:path>
                  </a:pathLst>
                </a:custGeom>
                <a:solidFill>
                  <a:srgbClr val="623F33"/>
                </a:solidFill>
                <a:ln w="9525" cap="flat">
                  <a:noFill/>
                  <a:prstDash val="solid"/>
                  <a:miter/>
                </a:ln>
              </p:spPr>
              <p:txBody>
                <a:bodyPr rtlCol="0" anchor="ctr"/>
                <a:lstStyle/>
                <a:p>
                  <a:endParaRPr lang="en-US"/>
                </a:p>
              </p:txBody>
            </p:sp>
            <p:sp>
              <p:nvSpPr>
                <p:cNvPr id="44" name="Freihandform 43">
                  <a:extLst>
                    <a:ext uri="{FF2B5EF4-FFF2-40B4-BE49-F238E27FC236}">
                      <a16:creationId xmlns:a16="http://schemas.microsoft.com/office/drawing/2014/main" id="{A1E8F02C-546D-86FE-3D9D-F0150B0DBCD5}"/>
                    </a:ext>
                  </a:extLst>
                </p:cNvPr>
                <p:cNvSpPr/>
                <p:nvPr/>
              </p:nvSpPr>
              <p:spPr>
                <a:xfrm>
                  <a:off x="-305875" y="2128713"/>
                  <a:ext cx="152400" cy="228600"/>
                </a:xfrm>
                <a:custGeom>
                  <a:avLst/>
                  <a:gdLst>
                    <a:gd name="connsiteX0" fmla="*/ 76200 w 152400"/>
                    <a:gd name="connsiteY0" fmla="*/ 228600 h 228600"/>
                    <a:gd name="connsiteX1" fmla="*/ 76200 w 152400"/>
                    <a:gd name="connsiteY1" fmla="*/ 228600 h 228600"/>
                    <a:gd name="connsiteX2" fmla="*/ 0 w 152400"/>
                    <a:gd name="connsiteY2" fmla="*/ 152400 h 228600"/>
                    <a:gd name="connsiteX3" fmla="*/ 0 w 152400"/>
                    <a:gd name="connsiteY3" fmla="*/ 76200 h 228600"/>
                    <a:gd name="connsiteX4" fmla="*/ 76200 w 152400"/>
                    <a:gd name="connsiteY4" fmla="*/ 0 h 228600"/>
                    <a:gd name="connsiteX5" fmla="*/ 76200 w 152400"/>
                    <a:gd name="connsiteY5" fmla="*/ 0 h 228600"/>
                    <a:gd name="connsiteX6" fmla="*/ 152400 w 152400"/>
                    <a:gd name="connsiteY6" fmla="*/ 76200 h 228600"/>
                    <a:gd name="connsiteX7" fmla="*/ 152400 w 152400"/>
                    <a:gd name="connsiteY7" fmla="*/ 152400 h 228600"/>
                    <a:gd name="connsiteX8" fmla="*/ 76200 w 152400"/>
                    <a:gd name="connsiteY8"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0" h="228600">
                      <a:moveTo>
                        <a:pt x="76200" y="228600"/>
                      </a:moveTo>
                      <a:lnTo>
                        <a:pt x="76200" y="228600"/>
                      </a:lnTo>
                      <a:cubicBezTo>
                        <a:pt x="34290" y="228600"/>
                        <a:pt x="0" y="194310"/>
                        <a:pt x="0" y="152400"/>
                      </a:cubicBezTo>
                      <a:lnTo>
                        <a:pt x="0" y="76200"/>
                      </a:lnTo>
                      <a:cubicBezTo>
                        <a:pt x="0" y="34290"/>
                        <a:pt x="34290" y="0"/>
                        <a:pt x="76200" y="0"/>
                      </a:cubicBezTo>
                      <a:lnTo>
                        <a:pt x="76200" y="0"/>
                      </a:lnTo>
                      <a:cubicBezTo>
                        <a:pt x="118110" y="0"/>
                        <a:pt x="152400" y="34290"/>
                        <a:pt x="152400" y="76200"/>
                      </a:cubicBezTo>
                      <a:lnTo>
                        <a:pt x="152400" y="152400"/>
                      </a:lnTo>
                      <a:cubicBezTo>
                        <a:pt x="152400" y="194310"/>
                        <a:pt x="118110" y="228600"/>
                        <a:pt x="76200" y="228600"/>
                      </a:cubicBezTo>
                      <a:close/>
                    </a:path>
                  </a:pathLst>
                </a:custGeom>
                <a:solidFill>
                  <a:srgbClr val="623F33"/>
                </a:solidFill>
                <a:ln w="9525" cap="flat">
                  <a:noFill/>
                  <a:prstDash val="solid"/>
                  <a:miter/>
                </a:ln>
              </p:spPr>
              <p:txBody>
                <a:bodyPr rtlCol="0" anchor="ctr"/>
                <a:lstStyle/>
                <a:p>
                  <a:endParaRPr lang="en-US"/>
                </a:p>
              </p:txBody>
            </p:sp>
            <p:sp>
              <p:nvSpPr>
                <p:cNvPr id="45" name="Freihandform 44">
                  <a:extLst>
                    <a:ext uri="{FF2B5EF4-FFF2-40B4-BE49-F238E27FC236}">
                      <a16:creationId xmlns:a16="http://schemas.microsoft.com/office/drawing/2014/main" id="{32886D2F-F425-C654-D95C-A1D5A5F8880B}"/>
                    </a:ext>
                  </a:extLst>
                </p:cNvPr>
                <p:cNvSpPr/>
                <p:nvPr/>
              </p:nvSpPr>
              <p:spPr>
                <a:xfrm>
                  <a:off x="-1144086" y="2662099"/>
                  <a:ext cx="762018" cy="230700"/>
                </a:xfrm>
                <a:custGeom>
                  <a:avLst/>
                  <a:gdLst>
                    <a:gd name="connsiteX0" fmla="*/ 381012 w 762018"/>
                    <a:gd name="connsiteY0" fmla="*/ 230700 h 230700"/>
                    <a:gd name="connsiteX1" fmla="*/ 33349 w 762018"/>
                    <a:gd name="connsiteY1" fmla="*/ 139213 h 230700"/>
                    <a:gd name="connsiteX2" fmla="*/ 13223 w 762018"/>
                    <a:gd name="connsiteY2" fmla="*/ 33361 h 230700"/>
                    <a:gd name="connsiteX3" fmla="*/ 119074 w 762018"/>
                    <a:gd name="connsiteY3" fmla="*/ 13235 h 230700"/>
                    <a:gd name="connsiteX4" fmla="*/ 381012 w 762018"/>
                    <a:gd name="connsiteY4" fmla="*/ 78310 h 230700"/>
                    <a:gd name="connsiteX5" fmla="*/ 642949 w 762018"/>
                    <a:gd name="connsiteY5" fmla="*/ 13235 h 230700"/>
                    <a:gd name="connsiteX6" fmla="*/ 748800 w 762018"/>
                    <a:gd name="connsiteY6" fmla="*/ 33361 h 230700"/>
                    <a:gd name="connsiteX7" fmla="*/ 728674 w 762018"/>
                    <a:gd name="connsiteY7" fmla="*/ 139213 h 230700"/>
                    <a:gd name="connsiteX8" fmla="*/ 381012 w 762018"/>
                    <a:gd name="connsiteY8" fmla="*/ 230700 h 23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18" h="230700">
                      <a:moveTo>
                        <a:pt x="381012" y="230700"/>
                      </a:moveTo>
                      <a:cubicBezTo>
                        <a:pt x="245537" y="230700"/>
                        <a:pt x="118817" y="197363"/>
                        <a:pt x="33349" y="139213"/>
                      </a:cubicBezTo>
                      <a:cubicBezTo>
                        <a:pt x="-1436" y="115553"/>
                        <a:pt x="-10485" y="68147"/>
                        <a:pt x="13223" y="33361"/>
                      </a:cubicBezTo>
                      <a:cubicBezTo>
                        <a:pt x="36845" y="-1386"/>
                        <a:pt x="84289" y="-10434"/>
                        <a:pt x="119074" y="13235"/>
                      </a:cubicBezTo>
                      <a:cubicBezTo>
                        <a:pt x="178977" y="53974"/>
                        <a:pt x="276903" y="78310"/>
                        <a:pt x="381012" y="78310"/>
                      </a:cubicBezTo>
                      <a:cubicBezTo>
                        <a:pt x="485120" y="78310"/>
                        <a:pt x="583046" y="53974"/>
                        <a:pt x="642949" y="13235"/>
                      </a:cubicBezTo>
                      <a:cubicBezTo>
                        <a:pt x="677811" y="-10501"/>
                        <a:pt x="725140" y="-1424"/>
                        <a:pt x="748800" y="33361"/>
                      </a:cubicBezTo>
                      <a:cubicBezTo>
                        <a:pt x="772498" y="68147"/>
                        <a:pt x="763459" y="115553"/>
                        <a:pt x="728674" y="139213"/>
                      </a:cubicBezTo>
                      <a:cubicBezTo>
                        <a:pt x="643216" y="197363"/>
                        <a:pt x="516486" y="230700"/>
                        <a:pt x="381012" y="230700"/>
                      </a:cubicBezTo>
                      <a:close/>
                    </a:path>
                  </a:pathLst>
                </a:custGeom>
                <a:solidFill>
                  <a:srgbClr val="E2A071"/>
                </a:solidFill>
                <a:ln w="9525" cap="flat">
                  <a:noFill/>
                  <a:prstDash val="solid"/>
                  <a:miter/>
                </a:ln>
              </p:spPr>
              <p:txBody>
                <a:bodyPr rtlCol="0" anchor="ctr"/>
                <a:lstStyle/>
                <a:p>
                  <a:endParaRPr lang="en-US"/>
                </a:p>
              </p:txBody>
            </p:sp>
            <p:sp>
              <p:nvSpPr>
                <p:cNvPr id="46" name="Freihandform 45">
                  <a:extLst>
                    <a:ext uri="{FF2B5EF4-FFF2-40B4-BE49-F238E27FC236}">
                      <a16:creationId xmlns:a16="http://schemas.microsoft.com/office/drawing/2014/main" id="{B819B85C-7E77-38D0-7D84-F9ED38046594}"/>
                    </a:ext>
                  </a:extLst>
                </p:cNvPr>
                <p:cNvSpPr/>
                <p:nvPr/>
              </p:nvSpPr>
              <p:spPr>
                <a:xfrm>
                  <a:off x="-1829875" y="1423863"/>
                  <a:ext cx="1438275" cy="1815417"/>
                </a:xfrm>
                <a:custGeom>
                  <a:avLst/>
                  <a:gdLst>
                    <a:gd name="connsiteX0" fmla="*/ 400002 w 1438275"/>
                    <a:gd name="connsiteY0" fmla="*/ 1426102 h 1815417"/>
                    <a:gd name="connsiteX1" fmla="*/ 304800 w 1438275"/>
                    <a:gd name="connsiteY1" fmla="*/ 1182024 h 1815417"/>
                    <a:gd name="connsiteX2" fmla="*/ 304800 w 1438275"/>
                    <a:gd name="connsiteY2" fmla="*/ 704812 h 1815417"/>
                    <a:gd name="connsiteX3" fmla="*/ 1438275 w 1438275"/>
                    <a:gd name="connsiteY3" fmla="*/ 438150 h 1815417"/>
                    <a:gd name="connsiteX4" fmla="*/ 1143000 w 1438275"/>
                    <a:gd name="connsiteY4" fmla="*/ 0 h 1815417"/>
                    <a:gd name="connsiteX5" fmla="*/ 0 w 1438275"/>
                    <a:gd name="connsiteY5" fmla="*/ 526732 h 1815417"/>
                    <a:gd name="connsiteX6" fmla="*/ 0 w 1438275"/>
                    <a:gd name="connsiteY6" fmla="*/ 1162050 h 1815417"/>
                    <a:gd name="connsiteX7" fmla="*/ 281349 w 1438275"/>
                    <a:gd name="connsiteY7" fmla="*/ 1584084 h 1815417"/>
                    <a:gd name="connsiteX8" fmla="*/ 773697 w 1438275"/>
                    <a:gd name="connsiteY8" fmla="*/ 1789233 h 1815417"/>
                    <a:gd name="connsiteX9" fmla="*/ 847296 w 1438275"/>
                    <a:gd name="connsiteY9" fmla="*/ 1815418 h 1815417"/>
                    <a:gd name="connsiteX10" fmla="*/ 400002 w 1438275"/>
                    <a:gd name="connsiteY10" fmla="*/ 1426102 h 1815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38275" h="1815417">
                      <a:moveTo>
                        <a:pt x="400002" y="1426102"/>
                      </a:moveTo>
                      <a:cubicBezTo>
                        <a:pt x="338261" y="1359903"/>
                        <a:pt x="304800" y="1272550"/>
                        <a:pt x="304800" y="1182024"/>
                      </a:cubicBezTo>
                      <a:lnTo>
                        <a:pt x="304800" y="704812"/>
                      </a:lnTo>
                      <a:cubicBezTo>
                        <a:pt x="304800" y="704812"/>
                        <a:pt x="898522" y="654053"/>
                        <a:pt x="1438275" y="438150"/>
                      </a:cubicBezTo>
                      <a:lnTo>
                        <a:pt x="1143000" y="0"/>
                      </a:lnTo>
                      <a:cubicBezTo>
                        <a:pt x="1143000" y="0"/>
                        <a:pt x="366484" y="382553"/>
                        <a:pt x="0" y="526732"/>
                      </a:cubicBezTo>
                      <a:lnTo>
                        <a:pt x="0" y="1162050"/>
                      </a:lnTo>
                      <a:cubicBezTo>
                        <a:pt x="0" y="1346625"/>
                        <a:pt x="110976" y="1513094"/>
                        <a:pt x="281349" y="1584084"/>
                      </a:cubicBezTo>
                      <a:lnTo>
                        <a:pt x="773697" y="1789233"/>
                      </a:lnTo>
                      <a:cubicBezTo>
                        <a:pt x="797795" y="1799273"/>
                        <a:pt x="822389" y="1807921"/>
                        <a:pt x="847296" y="1815418"/>
                      </a:cubicBezTo>
                      <a:cubicBezTo>
                        <a:pt x="629707" y="1656236"/>
                        <a:pt x="484870" y="1517085"/>
                        <a:pt x="400002" y="1426102"/>
                      </a:cubicBezTo>
                      <a:close/>
                    </a:path>
                  </a:pathLst>
                </a:custGeom>
                <a:solidFill>
                  <a:srgbClr val="F6B47B"/>
                </a:solidFill>
                <a:ln w="9525" cap="flat">
                  <a:noFill/>
                  <a:prstDash val="solid"/>
                  <a:miter/>
                </a:ln>
              </p:spPr>
              <p:txBody>
                <a:bodyPr rtlCol="0" anchor="ctr"/>
                <a:lstStyle/>
                <a:p>
                  <a:endParaRPr lang="en-US"/>
                </a:p>
              </p:txBody>
            </p:sp>
            <p:sp>
              <p:nvSpPr>
                <p:cNvPr id="47" name="Freihandform 46">
                  <a:extLst>
                    <a:ext uri="{FF2B5EF4-FFF2-40B4-BE49-F238E27FC236}">
                      <a16:creationId xmlns:a16="http://schemas.microsoft.com/office/drawing/2014/main" id="{E28E0949-20A0-80EF-4FFB-E889CCED1817}"/>
                    </a:ext>
                  </a:extLst>
                </p:cNvPr>
                <p:cNvSpPr/>
                <p:nvPr/>
              </p:nvSpPr>
              <p:spPr>
                <a:xfrm>
                  <a:off x="-2439474" y="528475"/>
                  <a:ext cx="3352802" cy="2821488"/>
                </a:xfrm>
                <a:custGeom>
                  <a:avLst/>
                  <a:gdLst>
                    <a:gd name="connsiteX0" fmla="*/ 3048000 w 3352800"/>
                    <a:gd name="connsiteY0" fmla="*/ 1079316 h 2821487"/>
                    <a:gd name="connsiteX1" fmla="*/ 1676400 w 3352800"/>
                    <a:gd name="connsiteY1" fmla="*/ 0 h 2821487"/>
                    <a:gd name="connsiteX2" fmla="*/ 304800 w 3352800"/>
                    <a:gd name="connsiteY2" fmla="*/ 1079316 h 2821487"/>
                    <a:gd name="connsiteX3" fmla="*/ 0 w 3352800"/>
                    <a:gd name="connsiteY3" fmla="*/ 2667000 h 2821487"/>
                    <a:gd name="connsiteX4" fmla="*/ 1066800 w 3352800"/>
                    <a:gd name="connsiteY4" fmla="*/ 2819400 h 2821487"/>
                    <a:gd name="connsiteX5" fmla="*/ 832056 w 3352800"/>
                    <a:gd name="connsiteY5" fmla="*/ 1442380 h 2821487"/>
                    <a:gd name="connsiteX6" fmla="*/ 1447829 w 3352800"/>
                    <a:gd name="connsiteY6" fmla="*/ 1419054 h 2821487"/>
                    <a:gd name="connsiteX7" fmla="*/ 1676400 w 3352800"/>
                    <a:gd name="connsiteY7" fmla="*/ 990591 h 2821487"/>
                    <a:gd name="connsiteX8" fmla="*/ 1676438 w 3352800"/>
                    <a:gd name="connsiteY8" fmla="*/ 1398156 h 2821487"/>
                    <a:gd name="connsiteX9" fmla="*/ 2133600 w 3352800"/>
                    <a:gd name="connsiteY9" fmla="*/ 1371600 h 2821487"/>
                    <a:gd name="connsiteX10" fmla="*/ 2286000 w 3352800"/>
                    <a:gd name="connsiteY10" fmla="*/ 1066800 h 2821487"/>
                    <a:gd name="connsiteX11" fmla="*/ 2362200 w 3352800"/>
                    <a:gd name="connsiteY11" fmla="*/ 1295400 h 2821487"/>
                    <a:gd name="connsiteX12" fmla="*/ 2514600 w 3352800"/>
                    <a:gd name="connsiteY12" fmla="*/ 1295400 h 2821487"/>
                    <a:gd name="connsiteX13" fmla="*/ 2286000 w 3352800"/>
                    <a:gd name="connsiteY13" fmla="*/ 2819400 h 2821487"/>
                    <a:gd name="connsiteX14" fmla="*/ 3352800 w 3352800"/>
                    <a:gd name="connsiteY14" fmla="*/ 2667000 h 2821487"/>
                    <a:gd name="connsiteX15" fmla="*/ 3048000 w 3352800"/>
                    <a:gd name="connsiteY15" fmla="*/ 1079316 h 2821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52800" h="2821487">
                      <a:moveTo>
                        <a:pt x="3048000" y="1079316"/>
                      </a:moveTo>
                      <a:cubicBezTo>
                        <a:pt x="2705100" y="285750"/>
                        <a:pt x="2301554" y="0"/>
                        <a:pt x="1676400" y="0"/>
                      </a:cubicBezTo>
                      <a:cubicBezTo>
                        <a:pt x="1051246" y="0"/>
                        <a:pt x="647700" y="285750"/>
                        <a:pt x="304800" y="1079316"/>
                      </a:cubicBezTo>
                      <a:cubicBezTo>
                        <a:pt x="16364" y="1746828"/>
                        <a:pt x="0" y="2667000"/>
                        <a:pt x="0" y="2667000"/>
                      </a:cubicBezTo>
                      <a:cubicBezTo>
                        <a:pt x="501653" y="2851147"/>
                        <a:pt x="1066800" y="2819400"/>
                        <a:pt x="1066800" y="2819400"/>
                      </a:cubicBezTo>
                      <a:cubicBezTo>
                        <a:pt x="882644" y="2393947"/>
                        <a:pt x="813968" y="1883178"/>
                        <a:pt x="832056" y="1442380"/>
                      </a:cubicBezTo>
                      <a:cubicBezTo>
                        <a:pt x="1060866" y="1442380"/>
                        <a:pt x="1265749" y="1433036"/>
                        <a:pt x="1447829" y="1419054"/>
                      </a:cubicBezTo>
                      <a:cubicBezTo>
                        <a:pt x="1500530" y="1415005"/>
                        <a:pt x="1676400" y="990591"/>
                        <a:pt x="1676400" y="990591"/>
                      </a:cubicBezTo>
                      <a:lnTo>
                        <a:pt x="1676438" y="1398156"/>
                      </a:lnTo>
                      <a:cubicBezTo>
                        <a:pt x="1871663" y="1395413"/>
                        <a:pt x="2014538" y="1390650"/>
                        <a:pt x="2133600" y="1371600"/>
                      </a:cubicBezTo>
                      <a:lnTo>
                        <a:pt x="2286000" y="1066800"/>
                      </a:lnTo>
                      <a:lnTo>
                        <a:pt x="2362200" y="1295400"/>
                      </a:lnTo>
                      <a:cubicBezTo>
                        <a:pt x="2436019" y="1295400"/>
                        <a:pt x="2514600" y="1295400"/>
                        <a:pt x="2514600" y="1295400"/>
                      </a:cubicBezTo>
                      <a:cubicBezTo>
                        <a:pt x="2532688" y="1736198"/>
                        <a:pt x="2470147" y="2393947"/>
                        <a:pt x="2286000" y="2819400"/>
                      </a:cubicBezTo>
                      <a:cubicBezTo>
                        <a:pt x="2286000" y="2819400"/>
                        <a:pt x="2851156" y="2851147"/>
                        <a:pt x="3352800" y="2667000"/>
                      </a:cubicBezTo>
                      <a:cubicBezTo>
                        <a:pt x="3352800" y="2667000"/>
                        <a:pt x="3336436" y="1746828"/>
                        <a:pt x="3048000" y="1079316"/>
                      </a:cubicBezTo>
                      <a:close/>
                    </a:path>
                  </a:pathLst>
                </a:custGeom>
                <a:solidFill>
                  <a:schemeClr val="tx1">
                    <a:lumMod val="85000"/>
                    <a:lumOff val="15000"/>
                  </a:schemeClr>
                </a:solidFill>
                <a:ln w="9525" cap="flat">
                  <a:noFill/>
                  <a:prstDash val="solid"/>
                  <a:miter/>
                </a:ln>
              </p:spPr>
              <p:txBody>
                <a:bodyPr rtlCol="0" anchor="ctr"/>
                <a:lstStyle/>
                <a:p>
                  <a:endParaRPr lang="en-US" dirty="0">
                    <a:solidFill>
                      <a:schemeClr val="tx1">
                        <a:lumMod val="85000"/>
                        <a:lumOff val="15000"/>
                      </a:schemeClr>
                    </a:solidFill>
                  </a:endParaRPr>
                </a:p>
              </p:txBody>
            </p:sp>
            <p:sp>
              <p:nvSpPr>
                <p:cNvPr id="48" name="Freihandform 47">
                  <a:extLst>
                    <a:ext uri="{FF2B5EF4-FFF2-40B4-BE49-F238E27FC236}">
                      <a16:creationId xmlns:a16="http://schemas.microsoft.com/office/drawing/2014/main" id="{D608F1D0-F67E-39EB-DB5D-82D748F7FD3C}"/>
                    </a:ext>
                  </a:extLst>
                </p:cNvPr>
                <p:cNvSpPr/>
                <p:nvPr/>
              </p:nvSpPr>
              <p:spPr>
                <a:xfrm>
                  <a:off x="-2439475" y="528466"/>
                  <a:ext cx="1676400" cy="2821496"/>
                </a:xfrm>
                <a:custGeom>
                  <a:avLst/>
                  <a:gdLst>
                    <a:gd name="connsiteX0" fmla="*/ 304800 w 1676400"/>
                    <a:gd name="connsiteY0" fmla="*/ 1079325 h 2821496"/>
                    <a:gd name="connsiteX1" fmla="*/ 0 w 1676400"/>
                    <a:gd name="connsiteY1" fmla="*/ 2667010 h 2821496"/>
                    <a:gd name="connsiteX2" fmla="*/ 1066800 w 1676400"/>
                    <a:gd name="connsiteY2" fmla="*/ 2819410 h 2821496"/>
                    <a:gd name="connsiteX3" fmla="*/ 832056 w 1676400"/>
                    <a:gd name="connsiteY3" fmla="*/ 1442390 h 2821496"/>
                    <a:gd name="connsiteX4" fmla="*/ 1219295 w 1676400"/>
                    <a:gd name="connsiteY4" fmla="*/ 1432922 h 2821496"/>
                    <a:gd name="connsiteX5" fmla="*/ 1676400 w 1676400"/>
                    <a:gd name="connsiteY5" fmla="*/ 0 h 2821496"/>
                    <a:gd name="connsiteX6" fmla="*/ 304800 w 1676400"/>
                    <a:gd name="connsiteY6" fmla="*/ 1079325 h 2821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76400" h="2821496">
                      <a:moveTo>
                        <a:pt x="304800" y="1079325"/>
                      </a:moveTo>
                      <a:cubicBezTo>
                        <a:pt x="16364" y="1746837"/>
                        <a:pt x="0" y="2667010"/>
                        <a:pt x="0" y="2667010"/>
                      </a:cubicBezTo>
                      <a:cubicBezTo>
                        <a:pt x="501653" y="2851157"/>
                        <a:pt x="1066800" y="2819410"/>
                        <a:pt x="1066800" y="2819410"/>
                      </a:cubicBezTo>
                      <a:cubicBezTo>
                        <a:pt x="882644" y="2393956"/>
                        <a:pt x="813968" y="1883188"/>
                        <a:pt x="832056" y="1442390"/>
                      </a:cubicBezTo>
                      <a:cubicBezTo>
                        <a:pt x="970121" y="1442390"/>
                        <a:pt x="1098414" y="1438694"/>
                        <a:pt x="1219295" y="1432922"/>
                      </a:cubicBezTo>
                      <a:cubicBezTo>
                        <a:pt x="1221238" y="1215057"/>
                        <a:pt x="1267206" y="229400"/>
                        <a:pt x="1676400" y="0"/>
                      </a:cubicBezTo>
                      <a:cubicBezTo>
                        <a:pt x="1051255" y="10"/>
                        <a:pt x="647700" y="285760"/>
                        <a:pt x="304800" y="1079325"/>
                      </a:cubicBezTo>
                      <a:close/>
                    </a:path>
                  </a:pathLst>
                </a:custGeom>
                <a:solidFill>
                  <a:schemeClr val="tx1">
                    <a:lumMod val="95000"/>
                    <a:lumOff val="5000"/>
                  </a:schemeClr>
                </a:solidFill>
                <a:ln w="9525" cap="flat">
                  <a:noFill/>
                  <a:prstDash val="solid"/>
                  <a:miter/>
                </a:ln>
              </p:spPr>
              <p:txBody>
                <a:bodyPr rtlCol="0" anchor="ctr"/>
                <a:lstStyle/>
                <a:p>
                  <a:endParaRPr lang="en-US"/>
                </a:p>
              </p:txBody>
            </p:sp>
            <p:sp>
              <p:nvSpPr>
                <p:cNvPr id="49" name="Freihandform 48">
                  <a:extLst>
                    <a:ext uri="{FF2B5EF4-FFF2-40B4-BE49-F238E27FC236}">
                      <a16:creationId xmlns:a16="http://schemas.microsoft.com/office/drawing/2014/main" id="{08134CEA-8B0A-7892-A562-6954BF7B991B}"/>
                    </a:ext>
                  </a:extLst>
                </p:cNvPr>
                <p:cNvSpPr/>
                <p:nvPr/>
              </p:nvSpPr>
              <p:spPr>
                <a:xfrm>
                  <a:off x="-2178399" y="3627533"/>
                  <a:ext cx="2830659" cy="1320532"/>
                </a:xfrm>
                <a:custGeom>
                  <a:avLst/>
                  <a:gdLst>
                    <a:gd name="connsiteX0" fmla="*/ 2530139 w 2830659"/>
                    <a:gd name="connsiteY0" fmla="*/ 87255 h 1320532"/>
                    <a:gd name="connsiteX1" fmla="*/ 2366005 w 2830659"/>
                    <a:gd name="connsiteY1" fmla="*/ 5188 h 1320532"/>
                    <a:gd name="connsiteX2" fmla="*/ 2297577 w 2830659"/>
                    <a:gd name="connsiteY2" fmla="*/ 37211 h 1320532"/>
                    <a:gd name="connsiteX3" fmla="*/ 1415314 w 2830659"/>
                    <a:gd name="connsiteY3" fmla="*/ 710971 h 1320532"/>
                    <a:gd name="connsiteX4" fmla="*/ 532966 w 2830659"/>
                    <a:gd name="connsiteY4" fmla="*/ 36915 h 1320532"/>
                    <a:gd name="connsiteX5" fmla="*/ 464900 w 2830659"/>
                    <a:gd name="connsiteY5" fmla="*/ 5054 h 1320532"/>
                    <a:gd name="connsiteX6" fmla="*/ 315224 w 2830659"/>
                    <a:gd name="connsiteY6" fmla="*/ 79892 h 1320532"/>
                    <a:gd name="connsiteX7" fmla="*/ 93254 w 2830659"/>
                    <a:gd name="connsiteY7" fmla="*/ 377663 h 1320532"/>
                    <a:gd name="connsiteX8" fmla="*/ 2042 w 2830659"/>
                    <a:gd name="connsiteY8" fmla="*/ 1061720 h 1320532"/>
                    <a:gd name="connsiteX9" fmla="*/ 228633 w 2830659"/>
                    <a:gd name="connsiteY9" fmla="*/ 1320533 h 1320532"/>
                    <a:gd name="connsiteX10" fmla="*/ 2602025 w 2830659"/>
                    <a:gd name="connsiteY10" fmla="*/ 1320533 h 1320532"/>
                    <a:gd name="connsiteX11" fmla="*/ 2828615 w 2830659"/>
                    <a:gd name="connsiteY11" fmla="*/ 1061720 h 1320532"/>
                    <a:gd name="connsiteX12" fmla="*/ 2737404 w 2830659"/>
                    <a:gd name="connsiteY12" fmla="*/ 377663 h 1320532"/>
                    <a:gd name="connsiteX13" fmla="*/ 2530139 w 2830659"/>
                    <a:gd name="connsiteY13" fmla="*/ 87255 h 1320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30659" h="1320532">
                      <a:moveTo>
                        <a:pt x="2530139" y="87255"/>
                      </a:moveTo>
                      <a:lnTo>
                        <a:pt x="2366005" y="5188"/>
                      </a:lnTo>
                      <a:cubicBezTo>
                        <a:pt x="2338192" y="-8719"/>
                        <a:pt x="2305740" y="7207"/>
                        <a:pt x="2297577" y="37211"/>
                      </a:cubicBezTo>
                      <a:cubicBezTo>
                        <a:pt x="2191945" y="425459"/>
                        <a:pt x="1837024" y="710971"/>
                        <a:pt x="1415314" y="710971"/>
                      </a:cubicBezTo>
                      <a:cubicBezTo>
                        <a:pt x="993500" y="710971"/>
                        <a:pt x="638503" y="425316"/>
                        <a:pt x="532966" y="36915"/>
                      </a:cubicBezTo>
                      <a:cubicBezTo>
                        <a:pt x="524851" y="7064"/>
                        <a:pt x="492561" y="-8776"/>
                        <a:pt x="464900" y="5054"/>
                      </a:cubicBezTo>
                      <a:lnTo>
                        <a:pt x="315224" y="79892"/>
                      </a:lnTo>
                      <a:cubicBezTo>
                        <a:pt x="187494" y="143757"/>
                        <a:pt x="109942" y="252495"/>
                        <a:pt x="93254" y="377663"/>
                      </a:cubicBezTo>
                      <a:lnTo>
                        <a:pt x="2042" y="1061720"/>
                      </a:lnTo>
                      <a:cubicBezTo>
                        <a:pt x="-16226" y="1198765"/>
                        <a:pt x="90387" y="1320533"/>
                        <a:pt x="228633" y="1320533"/>
                      </a:cubicBezTo>
                      <a:lnTo>
                        <a:pt x="2602025" y="1320533"/>
                      </a:lnTo>
                      <a:cubicBezTo>
                        <a:pt x="2740280" y="1320533"/>
                        <a:pt x="2846893" y="1198765"/>
                        <a:pt x="2828615" y="1061720"/>
                      </a:cubicBezTo>
                      <a:lnTo>
                        <a:pt x="2737404" y="377663"/>
                      </a:lnTo>
                      <a:cubicBezTo>
                        <a:pt x="2720725" y="252504"/>
                        <a:pt x="2643097" y="143729"/>
                        <a:pt x="2530139" y="87255"/>
                      </a:cubicBezTo>
                      <a:close/>
                    </a:path>
                  </a:pathLst>
                </a:custGeom>
                <a:solidFill>
                  <a:schemeClr val="accent6"/>
                </a:solidFill>
                <a:ln w="9525" cap="flat">
                  <a:noFill/>
                  <a:prstDash val="solid"/>
                  <a:miter/>
                </a:ln>
              </p:spPr>
              <p:txBody>
                <a:bodyPr rtlCol="0" anchor="ctr"/>
                <a:lstStyle/>
                <a:p>
                  <a:endParaRPr lang="en-US"/>
                </a:p>
              </p:txBody>
            </p:sp>
            <p:sp>
              <p:nvSpPr>
                <p:cNvPr id="50" name="Freihandform 49">
                  <a:extLst>
                    <a:ext uri="{FF2B5EF4-FFF2-40B4-BE49-F238E27FC236}">
                      <a16:creationId xmlns:a16="http://schemas.microsoft.com/office/drawing/2014/main" id="{E43F63FA-86DE-7D9F-DCEB-394CA3241A70}"/>
                    </a:ext>
                  </a:extLst>
                </p:cNvPr>
                <p:cNvSpPr/>
                <p:nvPr/>
              </p:nvSpPr>
              <p:spPr>
                <a:xfrm>
                  <a:off x="-2178418" y="3891981"/>
                  <a:ext cx="577133" cy="1056093"/>
                </a:xfrm>
                <a:custGeom>
                  <a:avLst/>
                  <a:gdLst>
                    <a:gd name="connsiteX0" fmla="*/ 127973 w 577133"/>
                    <a:gd name="connsiteY0" fmla="*/ 0 h 1056093"/>
                    <a:gd name="connsiteX1" fmla="*/ 93254 w 577133"/>
                    <a:gd name="connsiteY1" fmla="*/ 113224 h 1056093"/>
                    <a:gd name="connsiteX2" fmla="*/ 2042 w 577133"/>
                    <a:gd name="connsiteY2" fmla="*/ 797281 h 1056093"/>
                    <a:gd name="connsiteX3" fmla="*/ 228642 w 577133"/>
                    <a:gd name="connsiteY3" fmla="*/ 1056094 h 1056093"/>
                    <a:gd name="connsiteX4" fmla="*/ 577133 w 577133"/>
                    <a:gd name="connsiteY4" fmla="*/ 1056094 h 1056093"/>
                    <a:gd name="connsiteX5" fmla="*/ 577133 w 577133"/>
                    <a:gd name="connsiteY5" fmla="*/ 751294 h 1056093"/>
                    <a:gd name="connsiteX6" fmla="*/ 485693 w 577133"/>
                    <a:gd name="connsiteY6" fmla="*/ 476974 h 1056093"/>
                    <a:gd name="connsiteX7" fmla="*/ 127973 w 577133"/>
                    <a:gd name="connsiteY7" fmla="*/ 0 h 105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7133" h="1056093">
                      <a:moveTo>
                        <a:pt x="127973" y="0"/>
                      </a:moveTo>
                      <a:cubicBezTo>
                        <a:pt x="110704" y="35566"/>
                        <a:pt x="98569" y="73419"/>
                        <a:pt x="93254" y="113224"/>
                      </a:cubicBezTo>
                      <a:lnTo>
                        <a:pt x="2042" y="797281"/>
                      </a:lnTo>
                      <a:cubicBezTo>
                        <a:pt x="-16226" y="934326"/>
                        <a:pt x="90387" y="1056094"/>
                        <a:pt x="228642" y="1056094"/>
                      </a:cubicBezTo>
                      <a:lnTo>
                        <a:pt x="577133" y="1056094"/>
                      </a:lnTo>
                      <a:lnTo>
                        <a:pt x="577133" y="751294"/>
                      </a:lnTo>
                      <a:cubicBezTo>
                        <a:pt x="577133" y="652367"/>
                        <a:pt x="545044" y="556117"/>
                        <a:pt x="485693" y="476974"/>
                      </a:cubicBezTo>
                      <a:lnTo>
                        <a:pt x="127973" y="0"/>
                      </a:lnTo>
                      <a:close/>
                    </a:path>
                  </a:pathLst>
                </a:custGeom>
                <a:solidFill>
                  <a:schemeClr val="accent5"/>
                </a:solidFill>
                <a:ln w="9525" cap="flat">
                  <a:noFill/>
                  <a:prstDash val="solid"/>
                  <a:miter/>
                </a:ln>
              </p:spPr>
              <p:txBody>
                <a:bodyPr rtlCol="0" anchor="ctr"/>
                <a:lstStyle/>
                <a:p>
                  <a:endParaRPr lang="en-US"/>
                </a:p>
              </p:txBody>
            </p:sp>
            <p:sp>
              <p:nvSpPr>
                <p:cNvPr id="51" name="Freihandform 50">
                  <a:extLst>
                    <a:ext uri="{FF2B5EF4-FFF2-40B4-BE49-F238E27FC236}">
                      <a16:creationId xmlns:a16="http://schemas.microsoft.com/office/drawing/2014/main" id="{9F67ED0C-21C7-609F-63BA-C3F3D2560D8A}"/>
                    </a:ext>
                  </a:extLst>
                </p:cNvPr>
                <p:cNvSpPr/>
                <p:nvPr/>
              </p:nvSpPr>
              <p:spPr>
                <a:xfrm>
                  <a:off x="75134" y="3891981"/>
                  <a:ext cx="577133" cy="1056093"/>
                </a:xfrm>
                <a:custGeom>
                  <a:avLst/>
                  <a:gdLst>
                    <a:gd name="connsiteX0" fmla="*/ 449161 w 577133"/>
                    <a:gd name="connsiteY0" fmla="*/ 0 h 1056093"/>
                    <a:gd name="connsiteX1" fmla="*/ 483879 w 577133"/>
                    <a:gd name="connsiteY1" fmla="*/ 113224 h 1056093"/>
                    <a:gd name="connsiteX2" fmla="*/ 575091 w 577133"/>
                    <a:gd name="connsiteY2" fmla="*/ 797281 h 1056093"/>
                    <a:gd name="connsiteX3" fmla="*/ 348491 w 577133"/>
                    <a:gd name="connsiteY3" fmla="*/ 1056094 h 1056093"/>
                    <a:gd name="connsiteX4" fmla="*/ 0 w 577133"/>
                    <a:gd name="connsiteY4" fmla="*/ 1056094 h 1056093"/>
                    <a:gd name="connsiteX5" fmla="*/ 0 w 577133"/>
                    <a:gd name="connsiteY5" fmla="*/ 751294 h 1056093"/>
                    <a:gd name="connsiteX6" fmla="*/ 91440 w 577133"/>
                    <a:gd name="connsiteY6" fmla="*/ 476974 h 1056093"/>
                    <a:gd name="connsiteX7" fmla="*/ 449161 w 577133"/>
                    <a:gd name="connsiteY7" fmla="*/ 0 h 105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7133" h="1056093">
                      <a:moveTo>
                        <a:pt x="449161" y="0"/>
                      </a:moveTo>
                      <a:cubicBezTo>
                        <a:pt x="466430" y="35566"/>
                        <a:pt x="478564" y="73419"/>
                        <a:pt x="483879" y="113224"/>
                      </a:cubicBezTo>
                      <a:lnTo>
                        <a:pt x="575091" y="797281"/>
                      </a:lnTo>
                      <a:cubicBezTo>
                        <a:pt x="593360" y="934326"/>
                        <a:pt x="486746" y="1056094"/>
                        <a:pt x="348491" y="1056094"/>
                      </a:cubicBezTo>
                      <a:lnTo>
                        <a:pt x="0" y="1056094"/>
                      </a:lnTo>
                      <a:lnTo>
                        <a:pt x="0" y="751294"/>
                      </a:lnTo>
                      <a:cubicBezTo>
                        <a:pt x="0" y="652367"/>
                        <a:pt x="32090" y="556117"/>
                        <a:pt x="91440" y="476974"/>
                      </a:cubicBezTo>
                      <a:lnTo>
                        <a:pt x="449161" y="0"/>
                      </a:lnTo>
                      <a:close/>
                    </a:path>
                  </a:pathLst>
                </a:custGeom>
                <a:solidFill>
                  <a:schemeClr val="accent5"/>
                </a:solidFill>
                <a:ln w="9525" cap="flat">
                  <a:noFill/>
                  <a:prstDash val="solid"/>
                  <a:miter/>
                </a:ln>
              </p:spPr>
              <p:txBody>
                <a:bodyPr rtlCol="0" anchor="ctr"/>
                <a:lstStyle/>
                <a:p>
                  <a:endParaRPr lang="en-US"/>
                </a:p>
              </p:txBody>
            </p:sp>
            <p:sp>
              <p:nvSpPr>
                <p:cNvPr id="52" name="Freihandform 51">
                  <a:extLst>
                    <a:ext uri="{FF2B5EF4-FFF2-40B4-BE49-F238E27FC236}">
                      <a16:creationId xmlns:a16="http://schemas.microsoft.com/office/drawing/2014/main" id="{055E5F9D-5521-1CF6-EA7D-61A28A047280}"/>
                    </a:ext>
                  </a:extLst>
                </p:cNvPr>
                <p:cNvSpPr/>
                <p:nvPr/>
              </p:nvSpPr>
              <p:spPr>
                <a:xfrm>
                  <a:off x="-1798890" y="3627523"/>
                  <a:ext cx="2071630" cy="863352"/>
                </a:xfrm>
                <a:custGeom>
                  <a:avLst/>
                  <a:gdLst>
                    <a:gd name="connsiteX0" fmla="*/ 1035815 w 2071630"/>
                    <a:gd name="connsiteY0" fmla="*/ 863352 h 863352"/>
                    <a:gd name="connsiteX1" fmla="*/ 2071630 w 2071630"/>
                    <a:gd name="connsiteY1" fmla="*/ 47755 h 863352"/>
                    <a:gd name="connsiteX2" fmla="*/ 1986496 w 2071630"/>
                    <a:gd name="connsiteY2" fmla="*/ 5188 h 863352"/>
                    <a:gd name="connsiteX3" fmla="*/ 1918068 w 2071630"/>
                    <a:gd name="connsiteY3" fmla="*/ 37211 h 863352"/>
                    <a:gd name="connsiteX4" fmla="*/ 1035796 w 2071630"/>
                    <a:gd name="connsiteY4" fmla="*/ 710971 h 863352"/>
                    <a:gd name="connsiteX5" fmla="*/ 153448 w 2071630"/>
                    <a:gd name="connsiteY5" fmla="*/ 36915 h 863352"/>
                    <a:gd name="connsiteX6" fmla="*/ 85382 w 2071630"/>
                    <a:gd name="connsiteY6" fmla="*/ 5054 h 863352"/>
                    <a:gd name="connsiteX7" fmla="*/ 0 w 2071630"/>
                    <a:gd name="connsiteY7" fmla="*/ 47745 h 863352"/>
                    <a:gd name="connsiteX8" fmla="*/ 1035815 w 2071630"/>
                    <a:gd name="connsiteY8" fmla="*/ 863352 h 863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1630" h="863352">
                      <a:moveTo>
                        <a:pt x="1035815" y="863352"/>
                      </a:moveTo>
                      <a:cubicBezTo>
                        <a:pt x="1538307" y="863352"/>
                        <a:pt x="1958521" y="515490"/>
                        <a:pt x="2071630" y="47755"/>
                      </a:cubicBezTo>
                      <a:lnTo>
                        <a:pt x="1986496" y="5188"/>
                      </a:lnTo>
                      <a:cubicBezTo>
                        <a:pt x="1958692" y="-8719"/>
                        <a:pt x="1926231" y="7207"/>
                        <a:pt x="1918068" y="37211"/>
                      </a:cubicBezTo>
                      <a:cubicBezTo>
                        <a:pt x="1812436" y="425459"/>
                        <a:pt x="1457515" y="710971"/>
                        <a:pt x="1035796" y="710971"/>
                      </a:cubicBezTo>
                      <a:cubicBezTo>
                        <a:pt x="613982" y="710971"/>
                        <a:pt x="258985" y="425316"/>
                        <a:pt x="153448" y="36915"/>
                      </a:cubicBezTo>
                      <a:cubicBezTo>
                        <a:pt x="145332" y="7064"/>
                        <a:pt x="113043" y="-8776"/>
                        <a:pt x="85382" y="5054"/>
                      </a:cubicBezTo>
                      <a:lnTo>
                        <a:pt x="0" y="47745"/>
                      </a:lnTo>
                      <a:cubicBezTo>
                        <a:pt x="113109" y="515499"/>
                        <a:pt x="533324" y="863352"/>
                        <a:pt x="1035815" y="863352"/>
                      </a:cubicBezTo>
                      <a:close/>
                    </a:path>
                  </a:pathLst>
                </a:custGeom>
                <a:solidFill>
                  <a:schemeClr val="accent3"/>
                </a:solidFill>
                <a:ln w="9525" cap="flat">
                  <a:noFill/>
                  <a:prstDash val="solid"/>
                  <a:miter/>
                </a:ln>
              </p:spPr>
              <p:txBody>
                <a:bodyPr rtlCol="0" anchor="ctr"/>
                <a:lstStyle/>
                <a:p>
                  <a:endParaRPr lang="en-US"/>
                </a:p>
              </p:txBody>
            </p:sp>
          </p:grpSp>
          <p:grpSp>
            <p:nvGrpSpPr>
              <p:cNvPr id="24" name="Grafik 6">
                <a:extLst>
                  <a:ext uri="{FF2B5EF4-FFF2-40B4-BE49-F238E27FC236}">
                    <a16:creationId xmlns:a16="http://schemas.microsoft.com/office/drawing/2014/main" id="{BA689FC6-7576-B29D-F85F-08FD5BD8FCD8}"/>
                  </a:ext>
                </a:extLst>
              </p:cNvPr>
              <p:cNvGrpSpPr/>
              <p:nvPr/>
            </p:nvGrpSpPr>
            <p:grpSpPr>
              <a:xfrm>
                <a:off x="1151345" y="666631"/>
                <a:ext cx="335646" cy="479443"/>
                <a:chOff x="1020799" y="697849"/>
                <a:chExt cx="335646" cy="479443"/>
              </a:xfrm>
            </p:grpSpPr>
            <p:sp>
              <p:nvSpPr>
                <p:cNvPr id="25" name="Freihandform 24">
                  <a:extLst>
                    <a:ext uri="{FF2B5EF4-FFF2-40B4-BE49-F238E27FC236}">
                      <a16:creationId xmlns:a16="http://schemas.microsoft.com/office/drawing/2014/main" id="{6CA77858-C012-FD52-94FE-C2EC2A4ED767}"/>
                    </a:ext>
                  </a:extLst>
                </p:cNvPr>
                <p:cNvSpPr/>
                <p:nvPr/>
              </p:nvSpPr>
              <p:spPr>
                <a:xfrm>
                  <a:off x="1020799" y="697849"/>
                  <a:ext cx="335646" cy="479443"/>
                </a:xfrm>
                <a:custGeom>
                  <a:avLst/>
                  <a:gdLst>
                    <a:gd name="connsiteX0" fmla="*/ 335444 w 335646"/>
                    <a:gd name="connsiteY0" fmla="*/ 450573 h 479443"/>
                    <a:gd name="connsiteX1" fmla="*/ 324607 w 335646"/>
                    <a:gd name="connsiteY1" fmla="*/ 363875 h 479443"/>
                    <a:gd name="connsiteX2" fmla="*/ 301455 w 335646"/>
                    <a:gd name="connsiteY2" fmla="*/ 335634 h 479443"/>
                    <a:gd name="connsiteX3" fmla="*/ 254578 w 335646"/>
                    <a:gd name="connsiteY3" fmla="*/ 320007 h 479443"/>
                    <a:gd name="connsiteX4" fmla="*/ 243916 w 335646"/>
                    <a:gd name="connsiteY4" fmla="*/ 325015 h 479443"/>
                    <a:gd name="connsiteX5" fmla="*/ 230900 w 335646"/>
                    <a:gd name="connsiteY5" fmla="*/ 320677 h 479443"/>
                    <a:gd name="connsiteX6" fmla="*/ 219192 w 335646"/>
                    <a:gd name="connsiteY6" fmla="*/ 304432 h 479443"/>
                    <a:gd name="connsiteX7" fmla="*/ 219192 w 335646"/>
                    <a:gd name="connsiteY7" fmla="*/ 276819 h 479443"/>
                    <a:gd name="connsiteX8" fmla="*/ 256072 w 335646"/>
                    <a:gd name="connsiteY8" fmla="*/ 261454 h 479443"/>
                    <a:gd name="connsiteX9" fmla="*/ 287684 w 335646"/>
                    <a:gd name="connsiteY9" fmla="*/ 214037 h 479443"/>
                    <a:gd name="connsiteX10" fmla="*/ 287684 w 335646"/>
                    <a:gd name="connsiteY10" fmla="*/ 205476 h 479443"/>
                    <a:gd name="connsiteX11" fmla="*/ 313368 w 335646"/>
                    <a:gd name="connsiteY11" fmla="*/ 179791 h 479443"/>
                    <a:gd name="connsiteX12" fmla="*/ 305000 w 335646"/>
                    <a:gd name="connsiteY12" fmla="*/ 160824 h 479443"/>
                    <a:gd name="connsiteX13" fmla="*/ 309983 w 335646"/>
                    <a:gd name="connsiteY13" fmla="*/ 113492 h 479443"/>
                    <a:gd name="connsiteX14" fmla="*/ 207810 w 335646"/>
                    <a:gd name="connsiteY14" fmla="*/ 0 h 479443"/>
                    <a:gd name="connsiteX15" fmla="*/ 99331 w 335646"/>
                    <a:gd name="connsiteY15" fmla="*/ 0 h 479443"/>
                    <a:gd name="connsiteX16" fmla="*/ 59302 w 335646"/>
                    <a:gd name="connsiteY16" fmla="*/ 27631 h 479443"/>
                    <a:gd name="connsiteX17" fmla="*/ 20719 w 335646"/>
                    <a:gd name="connsiteY17" fmla="*/ 85205 h 479443"/>
                    <a:gd name="connsiteX18" fmla="*/ 29720 w 335646"/>
                    <a:gd name="connsiteY18" fmla="*/ 161715 h 479443"/>
                    <a:gd name="connsiteX19" fmla="*/ 22278 w 335646"/>
                    <a:gd name="connsiteY19" fmla="*/ 179791 h 479443"/>
                    <a:gd name="connsiteX20" fmla="*/ 47962 w 335646"/>
                    <a:gd name="connsiteY20" fmla="*/ 205476 h 479443"/>
                    <a:gd name="connsiteX21" fmla="*/ 47962 w 335646"/>
                    <a:gd name="connsiteY21" fmla="*/ 214037 h 479443"/>
                    <a:gd name="connsiteX22" fmla="*/ 79573 w 335646"/>
                    <a:gd name="connsiteY22" fmla="*/ 261455 h 479443"/>
                    <a:gd name="connsiteX23" fmla="*/ 116454 w 335646"/>
                    <a:gd name="connsiteY23" fmla="*/ 276822 h 479443"/>
                    <a:gd name="connsiteX24" fmla="*/ 116454 w 335646"/>
                    <a:gd name="connsiteY24" fmla="*/ 304433 h 479443"/>
                    <a:gd name="connsiteX25" fmla="*/ 104746 w 335646"/>
                    <a:gd name="connsiteY25" fmla="*/ 320678 h 479443"/>
                    <a:gd name="connsiteX26" fmla="*/ 91730 w 335646"/>
                    <a:gd name="connsiteY26" fmla="*/ 325016 h 479443"/>
                    <a:gd name="connsiteX27" fmla="*/ 81068 w 335646"/>
                    <a:gd name="connsiteY27" fmla="*/ 320008 h 479443"/>
                    <a:gd name="connsiteX28" fmla="*/ 34191 w 335646"/>
                    <a:gd name="connsiteY28" fmla="*/ 335635 h 479443"/>
                    <a:gd name="connsiteX29" fmla="*/ 11039 w 335646"/>
                    <a:gd name="connsiteY29" fmla="*/ 363876 h 479443"/>
                    <a:gd name="connsiteX30" fmla="*/ 202 w 335646"/>
                    <a:gd name="connsiteY30" fmla="*/ 450574 h 479443"/>
                    <a:gd name="connsiteX31" fmla="*/ 25688 w 335646"/>
                    <a:gd name="connsiteY31" fmla="*/ 479443 h 479443"/>
                    <a:gd name="connsiteX32" fmla="*/ 25929 w 335646"/>
                    <a:gd name="connsiteY32" fmla="*/ 479443 h 479443"/>
                    <a:gd name="connsiteX33" fmla="*/ 309717 w 335646"/>
                    <a:gd name="connsiteY33" fmla="*/ 479443 h 479443"/>
                    <a:gd name="connsiteX34" fmla="*/ 309958 w 335646"/>
                    <a:gd name="connsiteY34" fmla="*/ 479443 h 479443"/>
                    <a:gd name="connsiteX35" fmla="*/ 335444 w 335646"/>
                    <a:gd name="connsiteY35" fmla="*/ 450573 h 479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35646" h="479443">
                      <a:moveTo>
                        <a:pt x="335444" y="450573"/>
                      </a:moveTo>
                      <a:lnTo>
                        <a:pt x="324607" y="363875"/>
                      </a:lnTo>
                      <a:cubicBezTo>
                        <a:pt x="322971" y="350789"/>
                        <a:pt x="313966" y="339804"/>
                        <a:pt x="301455" y="335634"/>
                      </a:cubicBezTo>
                      <a:lnTo>
                        <a:pt x="254578" y="320007"/>
                      </a:lnTo>
                      <a:cubicBezTo>
                        <a:pt x="250236" y="318559"/>
                        <a:pt x="245470" y="320761"/>
                        <a:pt x="243916" y="325015"/>
                      </a:cubicBezTo>
                      <a:lnTo>
                        <a:pt x="230900" y="320677"/>
                      </a:lnTo>
                      <a:cubicBezTo>
                        <a:pt x="223907" y="318346"/>
                        <a:pt x="219192" y="311803"/>
                        <a:pt x="219192" y="304432"/>
                      </a:cubicBezTo>
                      <a:lnTo>
                        <a:pt x="219192" y="276819"/>
                      </a:lnTo>
                      <a:lnTo>
                        <a:pt x="256072" y="261454"/>
                      </a:lnTo>
                      <a:cubicBezTo>
                        <a:pt x="275215" y="253479"/>
                        <a:pt x="287684" y="234775"/>
                        <a:pt x="287684" y="214037"/>
                      </a:cubicBezTo>
                      <a:lnTo>
                        <a:pt x="287684" y="205476"/>
                      </a:lnTo>
                      <a:cubicBezTo>
                        <a:pt x="301869" y="205476"/>
                        <a:pt x="313368" y="193976"/>
                        <a:pt x="313368" y="179791"/>
                      </a:cubicBezTo>
                      <a:cubicBezTo>
                        <a:pt x="313368" y="172278"/>
                        <a:pt x="310142" y="165521"/>
                        <a:pt x="305000" y="160824"/>
                      </a:cubicBezTo>
                      <a:lnTo>
                        <a:pt x="309983" y="113492"/>
                      </a:lnTo>
                      <a:cubicBezTo>
                        <a:pt x="316369" y="52833"/>
                        <a:pt x="268806" y="0"/>
                        <a:pt x="207810" y="0"/>
                      </a:cubicBezTo>
                      <a:lnTo>
                        <a:pt x="99331" y="0"/>
                      </a:lnTo>
                      <a:cubicBezTo>
                        <a:pt x="81035" y="0"/>
                        <a:pt x="65428" y="11482"/>
                        <a:pt x="59302" y="27631"/>
                      </a:cubicBezTo>
                      <a:cubicBezTo>
                        <a:pt x="34707" y="34476"/>
                        <a:pt x="17573" y="58471"/>
                        <a:pt x="20719" y="85205"/>
                      </a:cubicBezTo>
                      <a:lnTo>
                        <a:pt x="29720" y="161715"/>
                      </a:lnTo>
                      <a:cubicBezTo>
                        <a:pt x="25120" y="166356"/>
                        <a:pt x="22278" y="172741"/>
                        <a:pt x="22278" y="179791"/>
                      </a:cubicBezTo>
                      <a:cubicBezTo>
                        <a:pt x="22278" y="193976"/>
                        <a:pt x="33777" y="205476"/>
                        <a:pt x="47962" y="205476"/>
                      </a:cubicBezTo>
                      <a:lnTo>
                        <a:pt x="47962" y="214037"/>
                      </a:lnTo>
                      <a:cubicBezTo>
                        <a:pt x="47962" y="234774"/>
                        <a:pt x="60431" y="253478"/>
                        <a:pt x="79573" y="261455"/>
                      </a:cubicBezTo>
                      <a:lnTo>
                        <a:pt x="116454" y="276822"/>
                      </a:lnTo>
                      <a:lnTo>
                        <a:pt x="116454" y="304433"/>
                      </a:lnTo>
                      <a:cubicBezTo>
                        <a:pt x="116454" y="311804"/>
                        <a:pt x="111738" y="318347"/>
                        <a:pt x="104746" y="320678"/>
                      </a:cubicBezTo>
                      <a:lnTo>
                        <a:pt x="91730" y="325016"/>
                      </a:lnTo>
                      <a:cubicBezTo>
                        <a:pt x="90176" y="320762"/>
                        <a:pt x="85410" y="318561"/>
                        <a:pt x="81068" y="320008"/>
                      </a:cubicBezTo>
                      <a:lnTo>
                        <a:pt x="34191" y="335635"/>
                      </a:lnTo>
                      <a:cubicBezTo>
                        <a:pt x="21680" y="339805"/>
                        <a:pt x="12675" y="350790"/>
                        <a:pt x="11039" y="363876"/>
                      </a:cubicBezTo>
                      <a:lnTo>
                        <a:pt x="202" y="450574"/>
                      </a:lnTo>
                      <a:cubicBezTo>
                        <a:pt x="-1714" y="465903"/>
                        <a:pt x="10239" y="479443"/>
                        <a:pt x="25688" y="479443"/>
                      </a:cubicBezTo>
                      <a:lnTo>
                        <a:pt x="25929" y="479443"/>
                      </a:lnTo>
                      <a:lnTo>
                        <a:pt x="309717" y="479443"/>
                      </a:lnTo>
                      <a:lnTo>
                        <a:pt x="309958" y="479443"/>
                      </a:lnTo>
                      <a:cubicBezTo>
                        <a:pt x="325407" y="479443"/>
                        <a:pt x="337361" y="465903"/>
                        <a:pt x="335444" y="450573"/>
                      </a:cubicBezTo>
                      <a:close/>
                    </a:path>
                  </a:pathLst>
                </a:custGeom>
                <a:solidFill>
                  <a:srgbClr val="FFD7A3"/>
                </a:solidFill>
                <a:ln w="1063" cap="flat">
                  <a:noFill/>
                  <a:prstDash val="solid"/>
                  <a:miter/>
                </a:ln>
              </p:spPr>
              <p:txBody>
                <a:bodyPr rtlCol="0" anchor="ctr"/>
                <a:lstStyle/>
                <a:p>
                  <a:endParaRPr lang="en-US"/>
                </a:p>
              </p:txBody>
            </p:sp>
            <p:sp>
              <p:nvSpPr>
                <p:cNvPr id="26" name="Freihandform 25">
                  <a:extLst>
                    <a:ext uri="{FF2B5EF4-FFF2-40B4-BE49-F238E27FC236}">
                      <a16:creationId xmlns:a16="http://schemas.microsoft.com/office/drawing/2014/main" id="{8449C254-89EC-48E5-B45F-41D932E251F2}"/>
                    </a:ext>
                  </a:extLst>
                </p:cNvPr>
                <p:cNvSpPr/>
                <p:nvPr/>
              </p:nvSpPr>
              <p:spPr>
                <a:xfrm>
                  <a:off x="1041145" y="723533"/>
                  <a:ext cx="87546" cy="145545"/>
                </a:xfrm>
                <a:custGeom>
                  <a:avLst/>
                  <a:gdLst>
                    <a:gd name="connsiteX0" fmla="*/ 53300 w 87546"/>
                    <a:gd name="connsiteY0" fmla="*/ 0 h 145545"/>
                    <a:gd name="connsiteX1" fmla="*/ 53300 w 87546"/>
                    <a:gd name="connsiteY1" fmla="*/ 0 h 145545"/>
                    <a:gd name="connsiteX2" fmla="*/ 372 w 87546"/>
                    <a:gd name="connsiteY2" fmla="*/ 59519 h 145545"/>
                    <a:gd name="connsiteX3" fmla="*/ 10493 w 87546"/>
                    <a:gd name="connsiteY3" fmla="*/ 145545 h 145545"/>
                    <a:gd name="connsiteX4" fmla="*/ 53300 w 87546"/>
                    <a:gd name="connsiteY4" fmla="*/ 145545 h 145545"/>
                    <a:gd name="connsiteX5" fmla="*/ 87546 w 87546"/>
                    <a:gd name="connsiteY5" fmla="*/ 51369 h 145545"/>
                    <a:gd name="connsiteX6" fmla="*/ 53300 w 87546"/>
                    <a:gd name="connsiteY6" fmla="*/ 0 h 145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546" h="145545">
                      <a:moveTo>
                        <a:pt x="53300" y="0"/>
                      </a:moveTo>
                      <a:lnTo>
                        <a:pt x="53300" y="0"/>
                      </a:lnTo>
                      <a:cubicBezTo>
                        <a:pt x="21399" y="0"/>
                        <a:pt x="-3355" y="27838"/>
                        <a:pt x="372" y="59519"/>
                      </a:cubicBezTo>
                      <a:lnTo>
                        <a:pt x="10493" y="145545"/>
                      </a:lnTo>
                      <a:lnTo>
                        <a:pt x="53300" y="145545"/>
                      </a:lnTo>
                      <a:lnTo>
                        <a:pt x="87546" y="51369"/>
                      </a:lnTo>
                      <a:lnTo>
                        <a:pt x="53300" y="0"/>
                      </a:lnTo>
                      <a:close/>
                    </a:path>
                  </a:pathLst>
                </a:custGeom>
                <a:solidFill>
                  <a:srgbClr val="EF8C56"/>
                </a:solidFill>
                <a:ln w="1063" cap="flat">
                  <a:noFill/>
                  <a:prstDash val="solid"/>
                  <a:miter/>
                </a:ln>
              </p:spPr>
              <p:txBody>
                <a:bodyPr rtlCol="0" anchor="ctr"/>
                <a:lstStyle/>
                <a:p>
                  <a:endParaRPr lang="en-US"/>
                </a:p>
              </p:txBody>
            </p:sp>
            <p:sp>
              <p:nvSpPr>
                <p:cNvPr id="27" name="Freihandform 26">
                  <a:extLst>
                    <a:ext uri="{FF2B5EF4-FFF2-40B4-BE49-F238E27FC236}">
                      <a16:creationId xmlns:a16="http://schemas.microsoft.com/office/drawing/2014/main" id="{9C5C13BD-4A80-0C46-8099-E5D6CB62A4F4}"/>
                    </a:ext>
                  </a:extLst>
                </p:cNvPr>
                <p:cNvSpPr/>
                <p:nvPr/>
              </p:nvSpPr>
              <p:spPr>
                <a:xfrm>
                  <a:off x="1128957" y="973956"/>
                  <a:ext cx="111033" cy="44791"/>
                </a:xfrm>
                <a:custGeom>
                  <a:avLst/>
                  <a:gdLst>
                    <a:gd name="connsiteX0" fmla="*/ 111034 w 111033"/>
                    <a:gd name="connsiteY0" fmla="*/ 0 h 44791"/>
                    <a:gd name="connsiteX1" fmla="*/ 8296 w 111033"/>
                    <a:gd name="connsiteY1" fmla="*/ 0 h 44791"/>
                    <a:gd name="connsiteX2" fmla="*/ 8296 w 111033"/>
                    <a:gd name="connsiteY2" fmla="*/ 28326 h 44791"/>
                    <a:gd name="connsiteX3" fmla="*/ 0 w 111033"/>
                    <a:gd name="connsiteY3" fmla="*/ 42988 h 44791"/>
                    <a:gd name="connsiteX4" fmla="*/ 111034 w 111033"/>
                    <a:gd name="connsiteY4" fmla="*/ 0 h 44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033" h="44791">
                      <a:moveTo>
                        <a:pt x="111034" y="0"/>
                      </a:moveTo>
                      <a:lnTo>
                        <a:pt x="8296" y="0"/>
                      </a:lnTo>
                      <a:lnTo>
                        <a:pt x="8296" y="28326"/>
                      </a:lnTo>
                      <a:cubicBezTo>
                        <a:pt x="8296" y="34418"/>
                        <a:pt x="5067" y="39939"/>
                        <a:pt x="0" y="42988"/>
                      </a:cubicBezTo>
                      <a:cubicBezTo>
                        <a:pt x="71622" y="55361"/>
                        <a:pt x="111034" y="0"/>
                        <a:pt x="111034" y="0"/>
                      </a:cubicBezTo>
                      <a:close/>
                    </a:path>
                  </a:pathLst>
                </a:custGeom>
                <a:solidFill>
                  <a:srgbClr val="FDC88E"/>
                </a:solidFill>
                <a:ln w="1063" cap="flat">
                  <a:noFill/>
                  <a:prstDash val="solid"/>
                  <a:miter/>
                </a:ln>
              </p:spPr>
              <p:txBody>
                <a:bodyPr rtlCol="0" anchor="ctr"/>
                <a:lstStyle/>
                <a:p>
                  <a:endParaRPr lang="en-US"/>
                </a:p>
              </p:txBody>
            </p:sp>
            <p:sp>
              <p:nvSpPr>
                <p:cNvPr id="28" name="Freihandform 27">
                  <a:extLst>
                    <a:ext uri="{FF2B5EF4-FFF2-40B4-BE49-F238E27FC236}">
                      <a16:creationId xmlns:a16="http://schemas.microsoft.com/office/drawing/2014/main" id="{F872940D-C385-10DF-CFE1-CBCB024FA752}"/>
                    </a:ext>
                  </a:extLst>
                </p:cNvPr>
                <p:cNvSpPr/>
                <p:nvPr/>
              </p:nvSpPr>
              <p:spPr>
                <a:xfrm>
                  <a:off x="1077323" y="697849"/>
                  <a:ext cx="254034" cy="162669"/>
                </a:xfrm>
                <a:custGeom>
                  <a:avLst/>
                  <a:gdLst>
                    <a:gd name="connsiteX0" fmla="*/ 219388 w 254034"/>
                    <a:gd name="connsiteY0" fmla="*/ 162669 h 162669"/>
                    <a:gd name="connsiteX1" fmla="*/ 219388 w 254034"/>
                    <a:gd name="connsiteY1" fmla="*/ 94177 h 162669"/>
                    <a:gd name="connsiteX2" fmla="*/ 0 w 254034"/>
                    <a:gd name="connsiteY2" fmla="*/ 42807 h 162669"/>
                    <a:gd name="connsiteX3" fmla="*/ 0 w 254034"/>
                    <a:gd name="connsiteY3" fmla="*/ 42807 h 162669"/>
                    <a:gd name="connsiteX4" fmla="*/ 42807 w 254034"/>
                    <a:gd name="connsiteY4" fmla="*/ 0 h 162669"/>
                    <a:gd name="connsiteX5" fmla="*/ 151286 w 254034"/>
                    <a:gd name="connsiteY5" fmla="*/ 0 h 162669"/>
                    <a:gd name="connsiteX6" fmla="*/ 253459 w 254034"/>
                    <a:gd name="connsiteY6" fmla="*/ 113493 h 162669"/>
                    <a:gd name="connsiteX7" fmla="*/ 248283 w 254034"/>
                    <a:gd name="connsiteY7" fmla="*/ 162668 h 162669"/>
                    <a:gd name="connsiteX8" fmla="*/ 219388 w 254034"/>
                    <a:gd name="connsiteY8" fmla="*/ 162669 h 162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4034" h="162669">
                      <a:moveTo>
                        <a:pt x="219388" y="162669"/>
                      </a:moveTo>
                      <a:lnTo>
                        <a:pt x="219388" y="94177"/>
                      </a:lnTo>
                      <a:lnTo>
                        <a:pt x="0" y="42807"/>
                      </a:lnTo>
                      <a:lnTo>
                        <a:pt x="0" y="42807"/>
                      </a:lnTo>
                      <a:cubicBezTo>
                        <a:pt x="0" y="19166"/>
                        <a:pt x="19166" y="0"/>
                        <a:pt x="42807" y="0"/>
                      </a:cubicBezTo>
                      <a:lnTo>
                        <a:pt x="151286" y="0"/>
                      </a:lnTo>
                      <a:cubicBezTo>
                        <a:pt x="212281" y="0"/>
                        <a:pt x="259844" y="52833"/>
                        <a:pt x="253459" y="113493"/>
                      </a:cubicBezTo>
                      <a:lnTo>
                        <a:pt x="248283" y="162668"/>
                      </a:lnTo>
                      <a:lnTo>
                        <a:pt x="219388" y="162669"/>
                      </a:lnTo>
                      <a:close/>
                    </a:path>
                  </a:pathLst>
                </a:custGeom>
                <a:solidFill>
                  <a:srgbClr val="FF9656"/>
                </a:solidFill>
                <a:ln w="1063" cap="flat">
                  <a:noFill/>
                  <a:prstDash val="solid"/>
                  <a:miter/>
                </a:ln>
              </p:spPr>
              <p:txBody>
                <a:bodyPr rtlCol="0" anchor="ctr"/>
                <a:lstStyle/>
                <a:p>
                  <a:endParaRPr lang="en-US"/>
                </a:p>
              </p:txBody>
            </p:sp>
            <p:sp>
              <p:nvSpPr>
                <p:cNvPr id="29" name="Freihandform 28">
                  <a:extLst>
                    <a:ext uri="{FF2B5EF4-FFF2-40B4-BE49-F238E27FC236}">
                      <a16:creationId xmlns:a16="http://schemas.microsoft.com/office/drawing/2014/main" id="{BF5DA2D0-646D-B6C5-4BB6-755EA039CFBF}"/>
                    </a:ext>
                  </a:extLst>
                </p:cNvPr>
                <p:cNvSpPr/>
                <p:nvPr/>
              </p:nvSpPr>
              <p:spPr>
                <a:xfrm>
                  <a:off x="1118979" y="1043479"/>
                  <a:ext cx="139257" cy="86724"/>
                </a:xfrm>
                <a:custGeom>
                  <a:avLst/>
                  <a:gdLst>
                    <a:gd name="connsiteX0" fmla="*/ 139258 w 139257"/>
                    <a:gd name="connsiteY0" fmla="*/ 73 h 86724"/>
                    <a:gd name="connsiteX1" fmla="*/ 69643 w 139257"/>
                    <a:gd name="connsiteY1" fmla="*/ 22513 h 86724"/>
                    <a:gd name="connsiteX2" fmla="*/ 0 w 139257"/>
                    <a:gd name="connsiteY2" fmla="*/ 0 h 86724"/>
                    <a:gd name="connsiteX3" fmla="*/ 69643 w 139257"/>
                    <a:gd name="connsiteY3" fmla="*/ 86725 h 86724"/>
                    <a:gd name="connsiteX4" fmla="*/ 139258 w 139257"/>
                    <a:gd name="connsiteY4" fmla="*/ 73 h 867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257" h="86724">
                      <a:moveTo>
                        <a:pt x="139258" y="73"/>
                      </a:moveTo>
                      <a:cubicBezTo>
                        <a:pt x="122048" y="13849"/>
                        <a:pt x="97255" y="22513"/>
                        <a:pt x="69643" y="22513"/>
                      </a:cubicBezTo>
                      <a:cubicBezTo>
                        <a:pt x="41999" y="22513"/>
                        <a:pt x="17218" y="13801"/>
                        <a:pt x="0" y="0"/>
                      </a:cubicBezTo>
                      <a:cubicBezTo>
                        <a:pt x="6775" y="16730"/>
                        <a:pt x="30245" y="56230"/>
                        <a:pt x="69643" y="86725"/>
                      </a:cubicBezTo>
                      <a:cubicBezTo>
                        <a:pt x="108984" y="56275"/>
                        <a:pt x="132444" y="16883"/>
                        <a:pt x="139258" y="73"/>
                      </a:cubicBezTo>
                      <a:close/>
                    </a:path>
                  </a:pathLst>
                </a:custGeom>
                <a:solidFill>
                  <a:srgbClr val="D0E8EA"/>
                </a:solidFill>
                <a:ln w="1063" cap="flat">
                  <a:noFill/>
                  <a:prstDash val="solid"/>
                  <a:miter/>
                </a:ln>
              </p:spPr>
              <p:txBody>
                <a:bodyPr rtlCol="0" anchor="ctr"/>
                <a:lstStyle/>
                <a:p>
                  <a:endParaRPr lang="en-US"/>
                </a:p>
              </p:txBody>
            </p:sp>
            <p:sp>
              <p:nvSpPr>
                <p:cNvPr id="30" name="Freihandform 29">
                  <a:extLst>
                    <a:ext uri="{FF2B5EF4-FFF2-40B4-BE49-F238E27FC236}">
                      <a16:creationId xmlns:a16="http://schemas.microsoft.com/office/drawing/2014/main" id="{B75F567B-75B1-DE49-3A63-CF9AA882CD6E}"/>
                    </a:ext>
                  </a:extLst>
                </p:cNvPr>
                <p:cNvSpPr/>
                <p:nvPr/>
              </p:nvSpPr>
              <p:spPr>
                <a:xfrm>
                  <a:off x="1020799" y="1017411"/>
                  <a:ext cx="335646" cy="159880"/>
                </a:xfrm>
                <a:custGeom>
                  <a:avLst/>
                  <a:gdLst>
                    <a:gd name="connsiteX0" fmla="*/ 335444 w 335646"/>
                    <a:gd name="connsiteY0" fmla="*/ 131011 h 159880"/>
                    <a:gd name="connsiteX1" fmla="*/ 324607 w 335646"/>
                    <a:gd name="connsiteY1" fmla="*/ 44313 h 159880"/>
                    <a:gd name="connsiteX2" fmla="*/ 301455 w 335646"/>
                    <a:gd name="connsiteY2" fmla="*/ 16072 h 159880"/>
                    <a:gd name="connsiteX3" fmla="*/ 254578 w 335646"/>
                    <a:gd name="connsiteY3" fmla="*/ 445 h 159880"/>
                    <a:gd name="connsiteX4" fmla="*/ 243789 w 335646"/>
                    <a:gd name="connsiteY4" fmla="*/ 5794 h 159880"/>
                    <a:gd name="connsiteX5" fmla="*/ 167823 w 335646"/>
                    <a:gd name="connsiteY5" fmla="*/ 108512 h 159880"/>
                    <a:gd name="connsiteX6" fmla="*/ 91857 w 335646"/>
                    <a:gd name="connsiteY6" fmla="*/ 5794 h 159880"/>
                    <a:gd name="connsiteX7" fmla="*/ 81068 w 335646"/>
                    <a:gd name="connsiteY7" fmla="*/ 445 h 159880"/>
                    <a:gd name="connsiteX8" fmla="*/ 34191 w 335646"/>
                    <a:gd name="connsiteY8" fmla="*/ 16072 h 159880"/>
                    <a:gd name="connsiteX9" fmla="*/ 11039 w 335646"/>
                    <a:gd name="connsiteY9" fmla="*/ 44313 h 159880"/>
                    <a:gd name="connsiteX10" fmla="*/ 202 w 335646"/>
                    <a:gd name="connsiteY10" fmla="*/ 131011 h 159880"/>
                    <a:gd name="connsiteX11" fmla="*/ 25688 w 335646"/>
                    <a:gd name="connsiteY11" fmla="*/ 159881 h 159880"/>
                    <a:gd name="connsiteX12" fmla="*/ 309958 w 335646"/>
                    <a:gd name="connsiteY12" fmla="*/ 159881 h 159880"/>
                    <a:gd name="connsiteX13" fmla="*/ 335444 w 335646"/>
                    <a:gd name="connsiteY13" fmla="*/ 131011 h 159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5646" h="159880">
                      <a:moveTo>
                        <a:pt x="335444" y="131011"/>
                      </a:moveTo>
                      <a:lnTo>
                        <a:pt x="324607" y="44313"/>
                      </a:lnTo>
                      <a:cubicBezTo>
                        <a:pt x="322971" y="31227"/>
                        <a:pt x="313966" y="20242"/>
                        <a:pt x="301455" y="16072"/>
                      </a:cubicBezTo>
                      <a:lnTo>
                        <a:pt x="254578" y="445"/>
                      </a:lnTo>
                      <a:cubicBezTo>
                        <a:pt x="250119" y="-1042"/>
                        <a:pt x="245205" y="1313"/>
                        <a:pt x="243789" y="5794"/>
                      </a:cubicBezTo>
                      <a:cubicBezTo>
                        <a:pt x="225718" y="62977"/>
                        <a:pt x="167823" y="108512"/>
                        <a:pt x="167823" y="108512"/>
                      </a:cubicBezTo>
                      <a:cubicBezTo>
                        <a:pt x="167823" y="108512"/>
                        <a:pt x="109928" y="62977"/>
                        <a:pt x="91857" y="5794"/>
                      </a:cubicBezTo>
                      <a:cubicBezTo>
                        <a:pt x="90441" y="1313"/>
                        <a:pt x="85526" y="-1041"/>
                        <a:pt x="81068" y="445"/>
                      </a:cubicBezTo>
                      <a:lnTo>
                        <a:pt x="34191" y="16072"/>
                      </a:lnTo>
                      <a:cubicBezTo>
                        <a:pt x="21680" y="20242"/>
                        <a:pt x="12675" y="31227"/>
                        <a:pt x="11039" y="44313"/>
                      </a:cubicBezTo>
                      <a:lnTo>
                        <a:pt x="202" y="131011"/>
                      </a:lnTo>
                      <a:cubicBezTo>
                        <a:pt x="-1714" y="146341"/>
                        <a:pt x="10239" y="159881"/>
                        <a:pt x="25688" y="159881"/>
                      </a:cubicBezTo>
                      <a:lnTo>
                        <a:pt x="309958" y="159881"/>
                      </a:lnTo>
                      <a:cubicBezTo>
                        <a:pt x="325407" y="159881"/>
                        <a:pt x="337361" y="146341"/>
                        <a:pt x="335444" y="131011"/>
                      </a:cubicBezTo>
                      <a:close/>
                    </a:path>
                  </a:pathLst>
                </a:custGeom>
                <a:solidFill>
                  <a:srgbClr val="97CCD2"/>
                </a:solidFill>
                <a:ln w="1063" cap="flat">
                  <a:noFill/>
                  <a:prstDash val="solid"/>
                  <a:miter/>
                </a:ln>
              </p:spPr>
              <p:txBody>
                <a:bodyPr rtlCol="0" anchor="ctr"/>
                <a:lstStyle/>
                <a:p>
                  <a:endParaRPr lang="en-US"/>
                </a:p>
              </p:txBody>
            </p:sp>
            <p:sp>
              <p:nvSpPr>
                <p:cNvPr id="31" name="Freihandform 30">
                  <a:extLst>
                    <a:ext uri="{FF2B5EF4-FFF2-40B4-BE49-F238E27FC236}">
                      <a16:creationId xmlns:a16="http://schemas.microsoft.com/office/drawing/2014/main" id="{BD255D4B-BA3A-AB8B-6D15-6738EF030DE4}"/>
                    </a:ext>
                  </a:extLst>
                </p:cNvPr>
                <p:cNvSpPr/>
                <p:nvPr/>
              </p:nvSpPr>
              <p:spPr>
                <a:xfrm>
                  <a:off x="1043077" y="792025"/>
                  <a:ext cx="291090" cy="196914"/>
                </a:xfrm>
                <a:custGeom>
                  <a:avLst/>
                  <a:gdLst>
                    <a:gd name="connsiteX0" fmla="*/ 265406 w 291090"/>
                    <a:gd name="connsiteY0" fmla="*/ 59930 h 196914"/>
                    <a:gd name="connsiteX1" fmla="*/ 265406 w 291090"/>
                    <a:gd name="connsiteY1" fmla="*/ 42807 h 196914"/>
                    <a:gd name="connsiteX2" fmla="*/ 222599 w 291090"/>
                    <a:gd name="connsiteY2" fmla="*/ 0 h 196914"/>
                    <a:gd name="connsiteX3" fmla="*/ 68492 w 291090"/>
                    <a:gd name="connsiteY3" fmla="*/ 0 h 196914"/>
                    <a:gd name="connsiteX4" fmla="*/ 25684 w 291090"/>
                    <a:gd name="connsiteY4" fmla="*/ 42807 h 196914"/>
                    <a:gd name="connsiteX5" fmla="*/ 25684 w 291090"/>
                    <a:gd name="connsiteY5" fmla="*/ 59930 h 196914"/>
                    <a:gd name="connsiteX6" fmla="*/ 0 w 291090"/>
                    <a:gd name="connsiteY6" fmla="*/ 85615 h 196914"/>
                    <a:gd name="connsiteX7" fmla="*/ 25684 w 291090"/>
                    <a:gd name="connsiteY7" fmla="*/ 111299 h 196914"/>
                    <a:gd name="connsiteX8" fmla="*/ 25684 w 291090"/>
                    <a:gd name="connsiteY8" fmla="*/ 119861 h 196914"/>
                    <a:gd name="connsiteX9" fmla="*/ 57296 w 291090"/>
                    <a:gd name="connsiteY9" fmla="*/ 167279 h 196914"/>
                    <a:gd name="connsiteX10" fmla="*/ 112615 w 291090"/>
                    <a:gd name="connsiteY10" fmla="*/ 190328 h 196914"/>
                    <a:gd name="connsiteX11" fmla="*/ 145544 w 291090"/>
                    <a:gd name="connsiteY11" fmla="*/ 196914 h 196914"/>
                    <a:gd name="connsiteX12" fmla="*/ 145544 w 291090"/>
                    <a:gd name="connsiteY12" fmla="*/ 196914 h 196914"/>
                    <a:gd name="connsiteX13" fmla="*/ 178473 w 291090"/>
                    <a:gd name="connsiteY13" fmla="*/ 190328 h 196914"/>
                    <a:gd name="connsiteX14" fmla="*/ 233795 w 291090"/>
                    <a:gd name="connsiteY14" fmla="*/ 167277 h 196914"/>
                    <a:gd name="connsiteX15" fmla="*/ 265406 w 291090"/>
                    <a:gd name="connsiteY15" fmla="*/ 119861 h 196914"/>
                    <a:gd name="connsiteX16" fmla="*/ 265406 w 291090"/>
                    <a:gd name="connsiteY16" fmla="*/ 111299 h 196914"/>
                    <a:gd name="connsiteX17" fmla="*/ 291090 w 291090"/>
                    <a:gd name="connsiteY17" fmla="*/ 85615 h 196914"/>
                    <a:gd name="connsiteX18" fmla="*/ 265406 w 291090"/>
                    <a:gd name="connsiteY18" fmla="*/ 59930 h 196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1090" h="196914">
                      <a:moveTo>
                        <a:pt x="265406" y="59930"/>
                      </a:moveTo>
                      <a:lnTo>
                        <a:pt x="265406" y="42807"/>
                      </a:lnTo>
                      <a:cubicBezTo>
                        <a:pt x="265406" y="19166"/>
                        <a:pt x="246240" y="0"/>
                        <a:pt x="222599" y="0"/>
                      </a:cubicBezTo>
                      <a:lnTo>
                        <a:pt x="68492" y="0"/>
                      </a:lnTo>
                      <a:cubicBezTo>
                        <a:pt x="44850" y="0"/>
                        <a:pt x="25684" y="19166"/>
                        <a:pt x="25684" y="42807"/>
                      </a:cubicBezTo>
                      <a:lnTo>
                        <a:pt x="25684" y="59930"/>
                      </a:lnTo>
                      <a:cubicBezTo>
                        <a:pt x="11499" y="59930"/>
                        <a:pt x="0" y="71431"/>
                        <a:pt x="0" y="85615"/>
                      </a:cubicBezTo>
                      <a:cubicBezTo>
                        <a:pt x="0" y="99800"/>
                        <a:pt x="11499" y="111299"/>
                        <a:pt x="25684" y="111299"/>
                      </a:cubicBezTo>
                      <a:lnTo>
                        <a:pt x="25684" y="119861"/>
                      </a:lnTo>
                      <a:cubicBezTo>
                        <a:pt x="25684" y="140598"/>
                        <a:pt x="38153" y="159301"/>
                        <a:pt x="57296" y="167279"/>
                      </a:cubicBezTo>
                      <a:lnTo>
                        <a:pt x="112615" y="190328"/>
                      </a:lnTo>
                      <a:cubicBezTo>
                        <a:pt x="123049" y="194676"/>
                        <a:pt x="134241" y="196914"/>
                        <a:pt x="145544" y="196914"/>
                      </a:cubicBezTo>
                      <a:lnTo>
                        <a:pt x="145544" y="196914"/>
                      </a:lnTo>
                      <a:cubicBezTo>
                        <a:pt x="156847" y="196914"/>
                        <a:pt x="168038" y="194675"/>
                        <a:pt x="178473" y="190328"/>
                      </a:cubicBezTo>
                      <a:lnTo>
                        <a:pt x="233795" y="167277"/>
                      </a:lnTo>
                      <a:cubicBezTo>
                        <a:pt x="252937" y="159302"/>
                        <a:pt x="265406" y="140599"/>
                        <a:pt x="265406" y="119861"/>
                      </a:cubicBezTo>
                      <a:lnTo>
                        <a:pt x="265406" y="111299"/>
                      </a:lnTo>
                      <a:cubicBezTo>
                        <a:pt x="279591" y="111299"/>
                        <a:pt x="291090" y="99800"/>
                        <a:pt x="291090" y="85615"/>
                      </a:cubicBezTo>
                      <a:cubicBezTo>
                        <a:pt x="291090" y="71430"/>
                        <a:pt x="279591" y="59930"/>
                        <a:pt x="265406" y="59930"/>
                      </a:cubicBezTo>
                      <a:close/>
                    </a:path>
                  </a:pathLst>
                </a:custGeom>
                <a:solidFill>
                  <a:srgbClr val="FFE1B2"/>
                </a:solidFill>
                <a:ln w="1063" cap="flat">
                  <a:noFill/>
                  <a:prstDash val="solid"/>
                  <a:miter/>
                </a:ln>
              </p:spPr>
              <p:txBody>
                <a:bodyPr rtlCol="0" anchor="ctr"/>
                <a:lstStyle/>
                <a:p>
                  <a:endParaRPr lang="en-US"/>
                </a:p>
              </p:txBody>
            </p:sp>
            <p:sp>
              <p:nvSpPr>
                <p:cNvPr id="32" name="Freihandform 31">
                  <a:extLst>
                    <a:ext uri="{FF2B5EF4-FFF2-40B4-BE49-F238E27FC236}">
                      <a16:creationId xmlns:a16="http://schemas.microsoft.com/office/drawing/2014/main" id="{685407E8-E654-0984-AE54-A0803573D6A8}"/>
                    </a:ext>
                  </a:extLst>
                </p:cNvPr>
                <p:cNvSpPr/>
                <p:nvPr/>
              </p:nvSpPr>
              <p:spPr>
                <a:xfrm>
                  <a:off x="1120130" y="860517"/>
                  <a:ext cx="17122" cy="25684"/>
                </a:xfrm>
                <a:custGeom>
                  <a:avLst/>
                  <a:gdLst>
                    <a:gd name="connsiteX0" fmla="*/ 8561 w 17122"/>
                    <a:gd name="connsiteY0" fmla="*/ 25684 h 25684"/>
                    <a:gd name="connsiteX1" fmla="*/ 8561 w 17122"/>
                    <a:gd name="connsiteY1" fmla="*/ 25684 h 25684"/>
                    <a:gd name="connsiteX2" fmla="*/ 0 w 17122"/>
                    <a:gd name="connsiteY2" fmla="*/ 17123 h 25684"/>
                    <a:gd name="connsiteX3" fmla="*/ 0 w 17122"/>
                    <a:gd name="connsiteY3" fmla="*/ 8561 h 25684"/>
                    <a:gd name="connsiteX4" fmla="*/ 8561 w 17122"/>
                    <a:gd name="connsiteY4" fmla="*/ 0 h 25684"/>
                    <a:gd name="connsiteX5" fmla="*/ 8561 w 17122"/>
                    <a:gd name="connsiteY5" fmla="*/ 0 h 25684"/>
                    <a:gd name="connsiteX6" fmla="*/ 17123 w 17122"/>
                    <a:gd name="connsiteY6" fmla="*/ 8561 h 25684"/>
                    <a:gd name="connsiteX7" fmla="*/ 17123 w 17122"/>
                    <a:gd name="connsiteY7" fmla="*/ 17123 h 25684"/>
                    <a:gd name="connsiteX8" fmla="*/ 8561 w 17122"/>
                    <a:gd name="connsiteY8" fmla="*/ 25684 h 25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22" h="25684">
                      <a:moveTo>
                        <a:pt x="8561" y="25684"/>
                      </a:moveTo>
                      <a:lnTo>
                        <a:pt x="8561" y="25684"/>
                      </a:lnTo>
                      <a:cubicBezTo>
                        <a:pt x="3853" y="25684"/>
                        <a:pt x="0" y="21832"/>
                        <a:pt x="0" y="17123"/>
                      </a:cubicBezTo>
                      <a:lnTo>
                        <a:pt x="0" y="8561"/>
                      </a:lnTo>
                      <a:cubicBezTo>
                        <a:pt x="0" y="3853"/>
                        <a:pt x="3853" y="0"/>
                        <a:pt x="8561" y="0"/>
                      </a:cubicBezTo>
                      <a:lnTo>
                        <a:pt x="8561" y="0"/>
                      </a:lnTo>
                      <a:cubicBezTo>
                        <a:pt x="13270" y="0"/>
                        <a:pt x="17123" y="3853"/>
                        <a:pt x="17123" y="8561"/>
                      </a:cubicBezTo>
                      <a:lnTo>
                        <a:pt x="17123" y="17123"/>
                      </a:lnTo>
                      <a:cubicBezTo>
                        <a:pt x="17123" y="21832"/>
                        <a:pt x="13270" y="25684"/>
                        <a:pt x="8561" y="25684"/>
                      </a:cubicBezTo>
                      <a:close/>
                    </a:path>
                  </a:pathLst>
                </a:custGeom>
                <a:solidFill>
                  <a:srgbClr val="623F33"/>
                </a:solidFill>
                <a:ln w="1063" cap="flat">
                  <a:noFill/>
                  <a:prstDash val="solid"/>
                  <a:miter/>
                </a:ln>
              </p:spPr>
              <p:txBody>
                <a:bodyPr rtlCol="0" anchor="ctr"/>
                <a:lstStyle/>
                <a:p>
                  <a:endParaRPr lang="en-US"/>
                </a:p>
              </p:txBody>
            </p:sp>
            <p:sp>
              <p:nvSpPr>
                <p:cNvPr id="33" name="Freihandform 32">
                  <a:extLst>
                    <a:ext uri="{FF2B5EF4-FFF2-40B4-BE49-F238E27FC236}">
                      <a16:creationId xmlns:a16="http://schemas.microsoft.com/office/drawing/2014/main" id="{18F98711-DF48-192D-2755-253EF1F73D68}"/>
                    </a:ext>
                  </a:extLst>
                </p:cNvPr>
                <p:cNvSpPr/>
                <p:nvPr/>
              </p:nvSpPr>
              <p:spPr>
                <a:xfrm>
                  <a:off x="1239991" y="860517"/>
                  <a:ext cx="17122" cy="25684"/>
                </a:xfrm>
                <a:custGeom>
                  <a:avLst/>
                  <a:gdLst>
                    <a:gd name="connsiteX0" fmla="*/ 8561 w 17122"/>
                    <a:gd name="connsiteY0" fmla="*/ 25684 h 25684"/>
                    <a:gd name="connsiteX1" fmla="*/ 8561 w 17122"/>
                    <a:gd name="connsiteY1" fmla="*/ 25684 h 25684"/>
                    <a:gd name="connsiteX2" fmla="*/ 0 w 17122"/>
                    <a:gd name="connsiteY2" fmla="*/ 17123 h 25684"/>
                    <a:gd name="connsiteX3" fmla="*/ 0 w 17122"/>
                    <a:gd name="connsiteY3" fmla="*/ 8561 h 25684"/>
                    <a:gd name="connsiteX4" fmla="*/ 8561 w 17122"/>
                    <a:gd name="connsiteY4" fmla="*/ 0 h 25684"/>
                    <a:gd name="connsiteX5" fmla="*/ 8561 w 17122"/>
                    <a:gd name="connsiteY5" fmla="*/ 0 h 25684"/>
                    <a:gd name="connsiteX6" fmla="*/ 17123 w 17122"/>
                    <a:gd name="connsiteY6" fmla="*/ 8561 h 25684"/>
                    <a:gd name="connsiteX7" fmla="*/ 17123 w 17122"/>
                    <a:gd name="connsiteY7" fmla="*/ 17123 h 25684"/>
                    <a:gd name="connsiteX8" fmla="*/ 8561 w 17122"/>
                    <a:gd name="connsiteY8" fmla="*/ 25684 h 25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22" h="25684">
                      <a:moveTo>
                        <a:pt x="8561" y="25684"/>
                      </a:moveTo>
                      <a:lnTo>
                        <a:pt x="8561" y="25684"/>
                      </a:lnTo>
                      <a:cubicBezTo>
                        <a:pt x="3853" y="25684"/>
                        <a:pt x="0" y="21832"/>
                        <a:pt x="0" y="17123"/>
                      </a:cubicBezTo>
                      <a:lnTo>
                        <a:pt x="0" y="8561"/>
                      </a:lnTo>
                      <a:cubicBezTo>
                        <a:pt x="0" y="3853"/>
                        <a:pt x="3853" y="0"/>
                        <a:pt x="8561" y="0"/>
                      </a:cubicBezTo>
                      <a:lnTo>
                        <a:pt x="8561" y="0"/>
                      </a:lnTo>
                      <a:cubicBezTo>
                        <a:pt x="13270" y="0"/>
                        <a:pt x="17123" y="3853"/>
                        <a:pt x="17123" y="8561"/>
                      </a:cubicBezTo>
                      <a:lnTo>
                        <a:pt x="17123" y="17123"/>
                      </a:lnTo>
                      <a:cubicBezTo>
                        <a:pt x="17123" y="21832"/>
                        <a:pt x="13270" y="25684"/>
                        <a:pt x="8561" y="25684"/>
                      </a:cubicBezTo>
                      <a:close/>
                    </a:path>
                  </a:pathLst>
                </a:custGeom>
                <a:solidFill>
                  <a:srgbClr val="623F33"/>
                </a:solidFill>
                <a:ln w="1063" cap="flat">
                  <a:noFill/>
                  <a:prstDash val="solid"/>
                  <a:miter/>
                </a:ln>
              </p:spPr>
              <p:txBody>
                <a:bodyPr rtlCol="0" anchor="ctr"/>
                <a:lstStyle/>
                <a:p>
                  <a:endParaRPr lang="en-US"/>
                </a:p>
              </p:txBody>
            </p:sp>
            <p:sp>
              <p:nvSpPr>
                <p:cNvPr id="34" name="Freihandform 33">
                  <a:extLst>
                    <a:ext uri="{FF2B5EF4-FFF2-40B4-BE49-F238E27FC236}">
                      <a16:creationId xmlns:a16="http://schemas.microsoft.com/office/drawing/2014/main" id="{7A47DF4C-862B-97D0-96B4-55CD398C5147}"/>
                    </a:ext>
                  </a:extLst>
                </p:cNvPr>
                <p:cNvSpPr/>
                <p:nvPr/>
              </p:nvSpPr>
              <p:spPr>
                <a:xfrm>
                  <a:off x="1145813" y="920445"/>
                  <a:ext cx="85616" cy="25920"/>
                </a:xfrm>
                <a:custGeom>
                  <a:avLst/>
                  <a:gdLst>
                    <a:gd name="connsiteX0" fmla="*/ 42809 w 85616"/>
                    <a:gd name="connsiteY0" fmla="*/ 25920 h 25920"/>
                    <a:gd name="connsiteX1" fmla="*/ 3747 w 85616"/>
                    <a:gd name="connsiteY1" fmla="*/ 15641 h 25920"/>
                    <a:gd name="connsiteX2" fmla="*/ 1486 w 85616"/>
                    <a:gd name="connsiteY2" fmla="*/ 3748 h 25920"/>
                    <a:gd name="connsiteX3" fmla="*/ 13379 w 85616"/>
                    <a:gd name="connsiteY3" fmla="*/ 1487 h 25920"/>
                    <a:gd name="connsiteX4" fmla="*/ 42809 w 85616"/>
                    <a:gd name="connsiteY4" fmla="*/ 8799 h 25920"/>
                    <a:gd name="connsiteX5" fmla="*/ 72239 w 85616"/>
                    <a:gd name="connsiteY5" fmla="*/ 1487 h 25920"/>
                    <a:gd name="connsiteX6" fmla="*/ 84132 w 85616"/>
                    <a:gd name="connsiteY6" fmla="*/ 3748 h 25920"/>
                    <a:gd name="connsiteX7" fmla="*/ 81870 w 85616"/>
                    <a:gd name="connsiteY7" fmla="*/ 15641 h 25920"/>
                    <a:gd name="connsiteX8" fmla="*/ 42809 w 85616"/>
                    <a:gd name="connsiteY8" fmla="*/ 25920 h 25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616" h="25920">
                      <a:moveTo>
                        <a:pt x="42809" y="25920"/>
                      </a:moveTo>
                      <a:cubicBezTo>
                        <a:pt x="27587" y="25920"/>
                        <a:pt x="13350" y="22175"/>
                        <a:pt x="3747" y="15641"/>
                      </a:cubicBezTo>
                      <a:cubicBezTo>
                        <a:pt x="-161" y="12983"/>
                        <a:pt x="-1178" y="7657"/>
                        <a:pt x="1486" y="3748"/>
                      </a:cubicBezTo>
                      <a:cubicBezTo>
                        <a:pt x="4140" y="-156"/>
                        <a:pt x="9470" y="-1172"/>
                        <a:pt x="13379" y="1487"/>
                      </a:cubicBezTo>
                      <a:cubicBezTo>
                        <a:pt x="20109" y="6064"/>
                        <a:pt x="31112" y="8799"/>
                        <a:pt x="42809" y="8799"/>
                      </a:cubicBezTo>
                      <a:cubicBezTo>
                        <a:pt x="54506" y="8799"/>
                        <a:pt x="65508" y="6064"/>
                        <a:pt x="72239" y="1487"/>
                      </a:cubicBezTo>
                      <a:cubicBezTo>
                        <a:pt x="76156" y="-1180"/>
                        <a:pt x="81473" y="-160"/>
                        <a:pt x="84132" y="3748"/>
                      </a:cubicBezTo>
                      <a:cubicBezTo>
                        <a:pt x="86794" y="7657"/>
                        <a:pt x="85779" y="12983"/>
                        <a:pt x="81870" y="15641"/>
                      </a:cubicBezTo>
                      <a:cubicBezTo>
                        <a:pt x="72269" y="22175"/>
                        <a:pt x="58030" y="25920"/>
                        <a:pt x="42809" y="25920"/>
                      </a:cubicBezTo>
                      <a:close/>
                    </a:path>
                  </a:pathLst>
                </a:custGeom>
                <a:solidFill>
                  <a:srgbClr val="E4B07B"/>
                </a:solidFill>
                <a:ln w="1063" cap="flat">
                  <a:noFill/>
                  <a:prstDash val="solid"/>
                  <a:miter/>
                </a:ln>
              </p:spPr>
              <p:txBody>
                <a:bodyPr rtlCol="0" anchor="ctr"/>
                <a:lstStyle/>
                <a:p>
                  <a:endParaRPr lang="en-US"/>
                </a:p>
              </p:txBody>
            </p:sp>
            <p:sp>
              <p:nvSpPr>
                <p:cNvPr id="35" name="Freihandform 34">
                  <a:extLst>
                    <a:ext uri="{FF2B5EF4-FFF2-40B4-BE49-F238E27FC236}">
                      <a16:creationId xmlns:a16="http://schemas.microsoft.com/office/drawing/2014/main" id="{BE312957-A890-9617-7348-CFB19DBADA7F}"/>
                    </a:ext>
                  </a:extLst>
                </p:cNvPr>
                <p:cNvSpPr/>
                <p:nvPr/>
              </p:nvSpPr>
              <p:spPr>
                <a:xfrm>
                  <a:off x="1020800" y="1044768"/>
                  <a:ext cx="73645" cy="132523"/>
                </a:xfrm>
                <a:custGeom>
                  <a:avLst/>
                  <a:gdLst>
                    <a:gd name="connsiteX0" fmla="*/ 18176 w 73645"/>
                    <a:gd name="connsiteY0" fmla="*/ 0 h 132523"/>
                    <a:gd name="connsiteX1" fmla="*/ 11039 w 73645"/>
                    <a:gd name="connsiteY1" fmla="*/ 16955 h 132523"/>
                    <a:gd name="connsiteX2" fmla="*/ 202 w 73645"/>
                    <a:gd name="connsiteY2" fmla="*/ 103653 h 132523"/>
                    <a:gd name="connsiteX3" fmla="*/ 25688 w 73645"/>
                    <a:gd name="connsiteY3" fmla="*/ 132523 h 132523"/>
                    <a:gd name="connsiteX4" fmla="*/ 73646 w 73645"/>
                    <a:gd name="connsiteY4" fmla="*/ 132523 h 132523"/>
                    <a:gd name="connsiteX5" fmla="*/ 73646 w 73645"/>
                    <a:gd name="connsiteY5" fmla="*/ 76802 h 132523"/>
                    <a:gd name="connsiteX6" fmla="*/ 65284 w 73645"/>
                    <a:gd name="connsiteY6" fmla="*/ 54378 h 132523"/>
                    <a:gd name="connsiteX7" fmla="*/ 18176 w 73645"/>
                    <a:gd name="connsiteY7" fmla="*/ 0 h 132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645" h="132523">
                      <a:moveTo>
                        <a:pt x="18176" y="0"/>
                      </a:moveTo>
                      <a:cubicBezTo>
                        <a:pt x="14375" y="4813"/>
                        <a:pt x="11830" y="10627"/>
                        <a:pt x="11039" y="16955"/>
                      </a:cubicBezTo>
                      <a:lnTo>
                        <a:pt x="202" y="103653"/>
                      </a:lnTo>
                      <a:cubicBezTo>
                        <a:pt x="-1714" y="118983"/>
                        <a:pt x="10238" y="132523"/>
                        <a:pt x="25688" y="132523"/>
                      </a:cubicBezTo>
                      <a:lnTo>
                        <a:pt x="73646" y="132523"/>
                      </a:lnTo>
                      <a:lnTo>
                        <a:pt x="73646" y="76802"/>
                      </a:lnTo>
                      <a:cubicBezTo>
                        <a:pt x="73646" y="68565"/>
                        <a:pt x="70677" y="60605"/>
                        <a:pt x="65284" y="54378"/>
                      </a:cubicBezTo>
                      <a:lnTo>
                        <a:pt x="18176" y="0"/>
                      </a:lnTo>
                      <a:close/>
                    </a:path>
                  </a:pathLst>
                </a:custGeom>
                <a:solidFill>
                  <a:srgbClr val="26ABB4"/>
                </a:solidFill>
                <a:ln w="1063" cap="flat">
                  <a:noFill/>
                  <a:prstDash val="solid"/>
                  <a:miter/>
                </a:ln>
              </p:spPr>
              <p:txBody>
                <a:bodyPr rtlCol="0" anchor="ctr"/>
                <a:lstStyle/>
                <a:p>
                  <a:endParaRPr lang="en-US"/>
                </a:p>
              </p:txBody>
            </p:sp>
            <p:sp>
              <p:nvSpPr>
                <p:cNvPr id="36" name="Freihandform 35">
                  <a:extLst>
                    <a:ext uri="{FF2B5EF4-FFF2-40B4-BE49-F238E27FC236}">
                      <a16:creationId xmlns:a16="http://schemas.microsoft.com/office/drawing/2014/main" id="{6C0D0F2C-327E-2F6B-D6F9-854FF3898EBE}"/>
                    </a:ext>
                  </a:extLst>
                </p:cNvPr>
                <p:cNvSpPr/>
                <p:nvPr/>
              </p:nvSpPr>
              <p:spPr>
                <a:xfrm>
                  <a:off x="1282798" y="1044768"/>
                  <a:ext cx="73646" cy="132523"/>
                </a:xfrm>
                <a:custGeom>
                  <a:avLst/>
                  <a:gdLst>
                    <a:gd name="connsiteX0" fmla="*/ 55470 w 73646"/>
                    <a:gd name="connsiteY0" fmla="*/ 0 h 132523"/>
                    <a:gd name="connsiteX1" fmla="*/ 62607 w 73646"/>
                    <a:gd name="connsiteY1" fmla="*/ 16955 h 132523"/>
                    <a:gd name="connsiteX2" fmla="*/ 73444 w 73646"/>
                    <a:gd name="connsiteY2" fmla="*/ 103653 h 132523"/>
                    <a:gd name="connsiteX3" fmla="*/ 47958 w 73646"/>
                    <a:gd name="connsiteY3" fmla="*/ 132523 h 132523"/>
                    <a:gd name="connsiteX4" fmla="*/ 0 w 73646"/>
                    <a:gd name="connsiteY4" fmla="*/ 132523 h 132523"/>
                    <a:gd name="connsiteX5" fmla="*/ 0 w 73646"/>
                    <a:gd name="connsiteY5" fmla="*/ 76802 h 132523"/>
                    <a:gd name="connsiteX6" fmla="*/ 8361 w 73646"/>
                    <a:gd name="connsiteY6" fmla="*/ 54378 h 132523"/>
                    <a:gd name="connsiteX7" fmla="*/ 55470 w 73646"/>
                    <a:gd name="connsiteY7" fmla="*/ 0 h 132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646" h="132523">
                      <a:moveTo>
                        <a:pt x="55470" y="0"/>
                      </a:moveTo>
                      <a:cubicBezTo>
                        <a:pt x="59271" y="4813"/>
                        <a:pt x="61816" y="10627"/>
                        <a:pt x="62607" y="16955"/>
                      </a:cubicBezTo>
                      <a:lnTo>
                        <a:pt x="73444" y="103653"/>
                      </a:lnTo>
                      <a:cubicBezTo>
                        <a:pt x="75361" y="118983"/>
                        <a:pt x="63408" y="132523"/>
                        <a:pt x="47958" y="132523"/>
                      </a:cubicBezTo>
                      <a:lnTo>
                        <a:pt x="0" y="132523"/>
                      </a:lnTo>
                      <a:lnTo>
                        <a:pt x="0" y="76802"/>
                      </a:lnTo>
                      <a:cubicBezTo>
                        <a:pt x="0" y="68565"/>
                        <a:pt x="2969" y="60605"/>
                        <a:pt x="8361" y="54378"/>
                      </a:cubicBezTo>
                      <a:lnTo>
                        <a:pt x="55470" y="0"/>
                      </a:lnTo>
                      <a:close/>
                    </a:path>
                  </a:pathLst>
                </a:custGeom>
                <a:solidFill>
                  <a:srgbClr val="26ABB4"/>
                </a:solidFill>
                <a:ln w="1063" cap="flat">
                  <a:noFill/>
                  <a:prstDash val="solid"/>
                  <a:miter/>
                </a:ln>
              </p:spPr>
              <p:txBody>
                <a:bodyPr rtlCol="0" anchor="ctr"/>
                <a:lstStyle/>
                <a:p>
                  <a:endParaRPr lang="en-US"/>
                </a:p>
              </p:txBody>
            </p:sp>
            <p:sp>
              <p:nvSpPr>
                <p:cNvPr id="37" name="Freihandform 36">
                  <a:extLst>
                    <a:ext uri="{FF2B5EF4-FFF2-40B4-BE49-F238E27FC236}">
                      <a16:creationId xmlns:a16="http://schemas.microsoft.com/office/drawing/2014/main" id="{4AB81B23-803F-E0A5-76C1-3F14817B60E2}"/>
                    </a:ext>
                  </a:extLst>
                </p:cNvPr>
                <p:cNvSpPr/>
                <p:nvPr/>
              </p:nvSpPr>
              <p:spPr>
                <a:xfrm>
                  <a:off x="1043077" y="775973"/>
                  <a:ext cx="179791" cy="209321"/>
                </a:xfrm>
                <a:custGeom>
                  <a:avLst/>
                  <a:gdLst>
                    <a:gd name="connsiteX0" fmla="*/ 179791 w 179791"/>
                    <a:gd name="connsiteY0" fmla="*/ 69562 h 209321"/>
                    <a:gd name="connsiteX1" fmla="*/ 179791 w 179791"/>
                    <a:gd name="connsiteY1" fmla="*/ 0 h 209321"/>
                    <a:gd name="connsiteX2" fmla="*/ 42807 w 179791"/>
                    <a:gd name="connsiteY2" fmla="*/ 0 h 209321"/>
                    <a:gd name="connsiteX3" fmla="*/ 48348 w 179791"/>
                    <a:gd name="connsiteY3" fmla="*/ 21093 h 209321"/>
                    <a:gd name="connsiteX4" fmla="*/ 25684 w 179791"/>
                    <a:gd name="connsiteY4" fmla="*/ 58859 h 209321"/>
                    <a:gd name="connsiteX5" fmla="*/ 25684 w 179791"/>
                    <a:gd name="connsiteY5" fmla="*/ 75982 h 209321"/>
                    <a:gd name="connsiteX6" fmla="*/ 0 w 179791"/>
                    <a:gd name="connsiteY6" fmla="*/ 101667 h 209321"/>
                    <a:gd name="connsiteX7" fmla="*/ 25684 w 179791"/>
                    <a:gd name="connsiteY7" fmla="*/ 127351 h 209321"/>
                    <a:gd name="connsiteX8" fmla="*/ 25684 w 179791"/>
                    <a:gd name="connsiteY8" fmla="*/ 135912 h 209321"/>
                    <a:gd name="connsiteX9" fmla="*/ 57296 w 179791"/>
                    <a:gd name="connsiteY9" fmla="*/ 183330 h 209321"/>
                    <a:gd name="connsiteX10" fmla="*/ 112613 w 179791"/>
                    <a:gd name="connsiteY10" fmla="*/ 206380 h 209321"/>
                    <a:gd name="connsiteX11" fmla="*/ 120883 w 179791"/>
                    <a:gd name="connsiteY11" fmla="*/ 209322 h 209321"/>
                    <a:gd name="connsiteX12" fmla="*/ 70627 w 179791"/>
                    <a:gd name="connsiteY12" fmla="*/ 165581 h 209321"/>
                    <a:gd name="connsiteX13" fmla="*/ 59930 w 179791"/>
                    <a:gd name="connsiteY13" fmla="*/ 138158 h 209321"/>
                    <a:gd name="connsiteX14" fmla="*/ 59930 w 179791"/>
                    <a:gd name="connsiteY14" fmla="*/ 36598 h 209321"/>
                    <a:gd name="connsiteX15" fmla="*/ 179791 w 179791"/>
                    <a:gd name="connsiteY15" fmla="*/ 69562 h 209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9791" h="209321">
                      <a:moveTo>
                        <a:pt x="179791" y="69562"/>
                      </a:moveTo>
                      <a:lnTo>
                        <a:pt x="179791" y="0"/>
                      </a:lnTo>
                      <a:lnTo>
                        <a:pt x="42807" y="0"/>
                      </a:lnTo>
                      <a:lnTo>
                        <a:pt x="48348" y="21093"/>
                      </a:lnTo>
                      <a:cubicBezTo>
                        <a:pt x="34865" y="28298"/>
                        <a:pt x="25684" y="42501"/>
                        <a:pt x="25684" y="58859"/>
                      </a:cubicBezTo>
                      <a:lnTo>
                        <a:pt x="25684" y="75982"/>
                      </a:lnTo>
                      <a:cubicBezTo>
                        <a:pt x="11499" y="75982"/>
                        <a:pt x="0" y="87481"/>
                        <a:pt x="0" y="101667"/>
                      </a:cubicBezTo>
                      <a:cubicBezTo>
                        <a:pt x="0" y="115852"/>
                        <a:pt x="11499" y="127351"/>
                        <a:pt x="25684" y="127351"/>
                      </a:cubicBezTo>
                      <a:lnTo>
                        <a:pt x="25684" y="135912"/>
                      </a:lnTo>
                      <a:cubicBezTo>
                        <a:pt x="25684" y="156651"/>
                        <a:pt x="38153" y="175354"/>
                        <a:pt x="57296" y="183330"/>
                      </a:cubicBezTo>
                      <a:lnTo>
                        <a:pt x="112613" y="206380"/>
                      </a:lnTo>
                      <a:cubicBezTo>
                        <a:pt x="115321" y="207508"/>
                        <a:pt x="118084" y="208480"/>
                        <a:pt x="120883" y="209322"/>
                      </a:cubicBezTo>
                      <a:cubicBezTo>
                        <a:pt x="96435" y="191438"/>
                        <a:pt x="80162" y="175804"/>
                        <a:pt x="70627" y="165581"/>
                      </a:cubicBezTo>
                      <a:cubicBezTo>
                        <a:pt x="63690" y="158143"/>
                        <a:pt x="59930" y="148329"/>
                        <a:pt x="59930" y="138158"/>
                      </a:cubicBezTo>
                      <a:lnTo>
                        <a:pt x="59930" y="36598"/>
                      </a:lnTo>
                      <a:cubicBezTo>
                        <a:pt x="77053" y="44234"/>
                        <a:pt x="127458" y="63193"/>
                        <a:pt x="179791" y="69562"/>
                      </a:cubicBezTo>
                      <a:close/>
                    </a:path>
                  </a:pathLst>
                </a:custGeom>
                <a:solidFill>
                  <a:srgbClr val="FFD7A3"/>
                </a:solidFill>
                <a:ln w="1063" cap="flat">
                  <a:noFill/>
                  <a:prstDash val="solid"/>
                  <a:miter/>
                </a:ln>
              </p:spPr>
              <p:txBody>
                <a:bodyPr rtlCol="0" anchor="ctr"/>
                <a:lstStyle/>
                <a:p>
                  <a:endParaRPr lang="en-US"/>
                </a:p>
              </p:txBody>
            </p:sp>
            <p:sp>
              <p:nvSpPr>
                <p:cNvPr id="38" name="Freihandform 37">
                  <a:extLst>
                    <a:ext uri="{FF2B5EF4-FFF2-40B4-BE49-F238E27FC236}">
                      <a16:creationId xmlns:a16="http://schemas.microsoft.com/office/drawing/2014/main" id="{9C607995-0DA4-C617-0DE7-5CB8937153C7}"/>
                    </a:ext>
                  </a:extLst>
                </p:cNvPr>
                <p:cNvSpPr/>
                <p:nvPr/>
              </p:nvSpPr>
              <p:spPr>
                <a:xfrm>
                  <a:off x="1077323" y="740656"/>
                  <a:ext cx="231160" cy="94176"/>
                </a:xfrm>
                <a:custGeom>
                  <a:avLst/>
                  <a:gdLst>
                    <a:gd name="connsiteX0" fmla="*/ 85615 w 231160"/>
                    <a:gd name="connsiteY0" fmla="*/ 77053 h 94176"/>
                    <a:gd name="connsiteX1" fmla="*/ 85615 w 231160"/>
                    <a:gd name="connsiteY1" fmla="*/ 59930 h 94176"/>
                    <a:gd name="connsiteX2" fmla="*/ 162668 w 231160"/>
                    <a:gd name="connsiteY2" fmla="*/ 94176 h 94176"/>
                    <a:gd name="connsiteX3" fmla="*/ 162668 w 231160"/>
                    <a:gd name="connsiteY3" fmla="*/ 59930 h 94176"/>
                    <a:gd name="connsiteX4" fmla="*/ 179791 w 231160"/>
                    <a:gd name="connsiteY4" fmla="*/ 94176 h 94176"/>
                    <a:gd name="connsiteX5" fmla="*/ 231160 w 231160"/>
                    <a:gd name="connsiteY5" fmla="*/ 68492 h 94176"/>
                    <a:gd name="connsiteX6" fmla="*/ 231160 w 231160"/>
                    <a:gd name="connsiteY6" fmla="*/ 68492 h 94176"/>
                    <a:gd name="connsiteX7" fmla="*/ 162668 w 231160"/>
                    <a:gd name="connsiteY7" fmla="*/ 0 h 94176"/>
                    <a:gd name="connsiteX8" fmla="*/ 0 w 231160"/>
                    <a:gd name="connsiteY8" fmla="*/ 0 h 94176"/>
                    <a:gd name="connsiteX9" fmla="*/ 85615 w 231160"/>
                    <a:gd name="connsiteY9" fmla="*/ 77053 h 9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1160" h="94176">
                      <a:moveTo>
                        <a:pt x="85615" y="77053"/>
                      </a:moveTo>
                      <a:lnTo>
                        <a:pt x="85615" y="59930"/>
                      </a:lnTo>
                      <a:cubicBezTo>
                        <a:pt x="85615" y="59930"/>
                        <a:pt x="107732" y="84188"/>
                        <a:pt x="162668" y="94176"/>
                      </a:cubicBezTo>
                      <a:lnTo>
                        <a:pt x="162668" y="59930"/>
                      </a:lnTo>
                      <a:lnTo>
                        <a:pt x="179791" y="94176"/>
                      </a:lnTo>
                      <a:lnTo>
                        <a:pt x="231160" y="68492"/>
                      </a:lnTo>
                      <a:lnTo>
                        <a:pt x="231160" y="68492"/>
                      </a:lnTo>
                      <a:cubicBezTo>
                        <a:pt x="231160" y="30665"/>
                        <a:pt x="200495" y="0"/>
                        <a:pt x="162668" y="0"/>
                      </a:cubicBezTo>
                      <a:lnTo>
                        <a:pt x="0" y="0"/>
                      </a:lnTo>
                      <a:cubicBezTo>
                        <a:pt x="0" y="0"/>
                        <a:pt x="7135" y="66351"/>
                        <a:pt x="85615" y="77053"/>
                      </a:cubicBezTo>
                      <a:close/>
                    </a:path>
                  </a:pathLst>
                </a:custGeom>
                <a:solidFill>
                  <a:srgbClr val="FF9656"/>
                </a:solidFill>
                <a:ln w="1063" cap="flat">
                  <a:noFill/>
                  <a:prstDash val="solid"/>
                  <a:miter/>
                </a:ln>
              </p:spPr>
              <p:txBody>
                <a:bodyPr rtlCol="0" anchor="ctr"/>
                <a:lstStyle/>
                <a:p>
                  <a:endParaRPr lang="en-US"/>
                </a:p>
              </p:txBody>
            </p:sp>
            <p:sp>
              <p:nvSpPr>
                <p:cNvPr id="39" name="Freihandform 38">
                  <a:extLst>
                    <a:ext uri="{FF2B5EF4-FFF2-40B4-BE49-F238E27FC236}">
                      <a16:creationId xmlns:a16="http://schemas.microsoft.com/office/drawing/2014/main" id="{C6403148-9B1C-34AF-F87A-5D19DBD70F5A}"/>
                    </a:ext>
                  </a:extLst>
                </p:cNvPr>
                <p:cNvSpPr/>
                <p:nvPr/>
              </p:nvSpPr>
              <p:spPr>
                <a:xfrm>
                  <a:off x="1077323" y="697849"/>
                  <a:ext cx="85614" cy="119860"/>
                </a:xfrm>
                <a:custGeom>
                  <a:avLst/>
                  <a:gdLst>
                    <a:gd name="connsiteX0" fmla="*/ 0 w 85614"/>
                    <a:gd name="connsiteY0" fmla="*/ 42807 h 119860"/>
                    <a:gd name="connsiteX1" fmla="*/ 85615 w 85614"/>
                    <a:gd name="connsiteY1" fmla="*/ 119861 h 119860"/>
                    <a:gd name="connsiteX2" fmla="*/ 42807 w 85614"/>
                    <a:gd name="connsiteY2" fmla="*/ 0 h 119860"/>
                    <a:gd name="connsiteX3" fmla="*/ 0 w 85614"/>
                    <a:gd name="connsiteY3" fmla="*/ 42807 h 119860"/>
                  </a:gdLst>
                  <a:ahLst/>
                  <a:cxnLst>
                    <a:cxn ang="0">
                      <a:pos x="connsiteX0" y="connsiteY0"/>
                    </a:cxn>
                    <a:cxn ang="0">
                      <a:pos x="connsiteX1" y="connsiteY1"/>
                    </a:cxn>
                    <a:cxn ang="0">
                      <a:pos x="connsiteX2" y="connsiteY2"/>
                    </a:cxn>
                    <a:cxn ang="0">
                      <a:pos x="connsiteX3" y="connsiteY3"/>
                    </a:cxn>
                  </a:cxnLst>
                  <a:rect l="l" t="t" r="r" b="b"/>
                  <a:pathLst>
                    <a:path w="85614" h="119860">
                      <a:moveTo>
                        <a:pt x="0" y="42807"/>
                      </a:moveTo>
                      <a:cubicBezTo>
                        <a:pt x="0" y="42807"/>
                        <a:pt x="7135" y="109159"/>
                        <a:pt x="85615" y="119861"/>
                      </a:cubicBezTo>
                      <a:cubicBezTo>
                        <a:pt x="50655" y="81334"/>
                        <a:pt x="42807" y="22116"/>
                        <a:pt x="42807" y="0"/>
                      </a:cubicBezTo>
                      <a:cubicBezTo>
                        <a:pt x="19166" y="0"/>
                        <a:pt x="0" y="19166"/>
                        <a:pt x="0" y="42807"/>
                      </a:cubicBezTo>
                      <a:close/>
                    </a:path>
                  </a:pathLst>
                </a:custGeom>
                <a:solidFill>
                  <a:srgbClr val="EF8C56"/>
                </a:solidFill>
                <a:ln w="1063"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3251043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Merkblatt">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CE99D3E4-B62A-8C32-FC7D-C78BDDE59CFC}"/>
              </a:ext>
            </a:extLst>
          </p:cNvPr>
          <p:cNvSpPr/>
          <p:nvPr userDrawn="1"/>
        </p:nvSpPr>
        <p:spPr>
          <a:xfrm>
            <a:off x="371475" y="1268413"/>
            <a:ext cx="5545138" cy="52212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hteck 2">
            <a:extLst>
              <a:ext uri="{FF2B5EF4-FFF2-40B4-BE49-F238E27FC236}">
                <a16:creationId xmlns:a16="http://schemas.microsoft.com/office/drawing/2014/main" id="{D783AD0A-624B-3186-8109-6A6A803BEE78}"/>
              </a:ext>
            </a:extLst>
          </p:cNvPr>
          <p:cNvSpPr/>
          <p:nvPr userDrawn="1"/>
        </p:nvSpPr>
        <p:spPr>
          <a:xfrm>
            <a:off x="6275387" y="1268412"/>
            <a:ext cx="5536261" cy="52212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feld 3">
            <a:extLst>
              <a:ext uri="{FF2B5EF4-FFF2-40B4-BE49-F238E27FC236}">
                <a16:creationId xmlns:a16="http://schemas.microsoft.com/office/drawing/2014/main" id="{1F891F44-EF1D-C2B0-35F7-FCDF8CD53C8C}"/>
              </a:ext>
            </a:extLst>
          </p:cNvPr>
          <p:cNvSpPr txBox="1"/>
          <p:nvPr userDrawn="1"/>
        </p:nvSpPr>
        <p:spPr>
          <a:xfrm>
            <a:off x="2182947" y="1760477"/>
            <a:ext cx="3373663" cy="2218556"/>
          </a:xfrm>
          <a:prstGeom prst="rect">
            <a:avLst/>
          </a:prstGeom>
          <a:noFill/>
        </p:spPr>
        <p:txBody>
          <a:bodyPr wrap="square" lIns="0" tIns="0" rIns="0" bIns="0" rtlCol="0">
            <a:spAutoFit/>
          </a:bodyPr>
          <a:lstStyle/>
          <a:p>
            <a:pPr>
              <a:spcBef>
                <a:spcPts val="500"/>
              </a:spcBef>
              <a:spcAft>
                <a:spcPts val="0"/>
              </a:spcAft>
            </a:pPr>
            <a:r>
              <a:rPr lang="de-DE" sz="2000" b="1" dirty="0">
                <a:solidFill>
                  <a:schemeClr val="accent1"/>
                </a:solidFill>
                <a:effectLst/>
                <a:latin typeface="Arial" panose="020B0604020202020204" pitchFamily="34" charset="0"/>
                <a:cs typeface="Arial" panose="020B0604020202020204" pitchFamily="34" charset="0"/>
              </a:rPr>
              <a:t>Sieh genau hin! </a:t>
            </a:r>
          </a:p>
          <a:p>
            <a:pPr>
              <a:spcBef>
                <a:spcPts val="500"/>
              </a:spcBef>
              <a:spcAft>
                <a:spcPts val="0"/>
              </a:spcAft>
            </a:pPr>
            <a:r>
              <a:rPr lang="de-DE" sz="2000" b="0" dirty="0">
                <a:solidFill>
                  <a:schemeClr val="tx2"/>
                </a:solidFill>
                <a:effectLst/>
                <a:latin typeface="Arial" panose="020B0604020202020204" pitchFamily="34" charset="0"/>
                <a:cs typeface="Arial" panose="020B0604020202020204" pitchFamily="34" charset="0"/>
              </a:rPr>
              <a:t>Denn manchmal werden </a:t>
            </a:r>
            <a:br>
              <a:rPr lang="de-DE" sz="2000" b="0" dirty="0">
                <a:solidFill>
                  <a:schemeClr val="tx2"/>
                </a:solidFill>
                <a:effectLst/>
                <a:latin typeface="Arial" panose="020B0604020202020204" pitchFamily="34" charset="0"/>
                <a:cs typeface="Arial" panose="020B0604020202020204" pitchFamily="34" charset="0"/>
              </a:rPr>
            </a:br>
            <a:r>
              <a:rPr lang="de-DE" sz="2000" b="0" dirty="0">
                <a:solidFill>
                  <a:schemeClr val="tx2"/>
                </a:solidFill>
                <a:effectLst/>
                <a:latin typeface="Arial" panose="020B0604020202020204" pitchFamily="34" charset="0"/>
                <a:cs typeface="Arial" panose="020B0604020202020204" pitchFamily="34" charset="0"/>
              </a:rPr>
              <a:t>auch Bilder oder Texte veröffentlicht, die nicht das zeigen, was wirklich passiert ist. Überprüfe, ob die </a:t>
            </a:r>
            <a:br>
              <a:rPr lang="de-DE" sz="2000" b="0" dirty="0">
                <a:solidFill>
                  <a:schemeClr val="tx2"/>
                </a:solidFill>
                <a:effectLst/>
                <a:latin typeface="Arial" panose="020B0604020202020204" pitchFamily="34" charset="0"/>
                <a:cs typeface="Arial" panose="020B0604020202020204" pitchFamily="34" charset="0"/>
              </a:rPr>
            </a:br>
            <a:r>
              <a:rPr lang="de-DE" sz="2000" b="0" dirty="0">
                <a:solidFill>
                  <a:schemeClr val="tx2"/>
                </a:solidFill>
                <a:effectLst/>
                <a:latin typeface="Arial" panose="020B0604020202020204" pitchFamily="34" charset="0"/>
                <a:cs typeface="Arial" panose="020B0604020202020204" pitchFamily="34" charset="0"/>
              </a:rPr>
              <a:t>Bilder zum Text passen.</a:t>
            </a:r>
          </a:p>
        </p:txBody>
      </p:sp>
      <p:sp>
        <p:nvSpPr>
          <p:cNvPr id="5" name="Textfeld 4">
            <a:extLst>
              <a:ext uri="{FF2B5EF4-FFF2-40B4-BE49-F238E27FC236}">
                <a16:creationId xmlns:a16="http://schemas.microsoft.com/office/drawing/2014/main" id="{855F16F4-5E8E-8BD9-11C0-260DDC2C3122}"/>
              </a:ext>
            </a:extLst>
          </p:cNvPr>
          <p:cNvSpPr txBox="1"/>
          <p:nvPr userDrawn="1"/>
        </p:nvSpPr>
        <p:spPr>
          <a:xfrm>
            <a:off x="8077980" y="1760477"/>
            <a:ext cx="3436144" cy="3821559"/>
          </a:xfrm>
          <a:prstGeom prst="rect">
            <a:avLst/>
          </a:prstGeom>
          <a:noFill/>
        </p:spPr>
        <p:txBody>
          <a:bodyPr wrap="square" lIns="0" tIns="0" rIns="0" bIns="0" rtlCol="0">
            <a:spAutoFit/>
          </a:bodyPr>
          <a:lstStyle/>
          <a:p>
            <a:pPr>
              <a:spcBef>
                <a:spcPts val="500"/>
              </a:spcBef>
            </a:pPr>
            <a:r>
              <a:rPr lang="de-DE" sz="2000" b="1" dirty="0">
                <a:solidFill>
                  <a:schemeClr val="accent1"/>
                </a:solidFill>
                <a:latin typeface="Arial" panose="020B0604020202020204" pitchFamily="34" charset="0"/>
                <a:cs typeface="Arial" panose="020B0604020202020204" pitchFamily="34" charset="0"/>
              </a:rPr>
              <a:t>Schau dir Nachrichten </a:t>
            </a:r>
            <a:br>
              <a:rPr lang="de-DE" sz="2000" b="1" dirty="0">
                <a:solidFill>
                  <a:schemeClr val="accent1"/>
                </a:solidFill>
                <a:latin typeface="Arial" panose="020B0604020202020204" pitchFamily="34" charset="0"/>
                <a:cs typeface="Arial" panose="020B0604020202020204" pitchFamily="34" charset="0"/>
              </a:rPr>
            </a:br>
            <a:r>
              <a:rPr lang="de-DE" sz="2000" b="1" dirty="0">
                <a:solidFill>
                  <a:schemeClr val="accent1"/>
                </a:solidFill>
                <a:latin typeface="Arial" panose="020B0604020202020204" pitchFamily="34" charset="0"/>
                <a:cs typeface="Arial" panose="020B0604020202020204" pitchFamily="34" charset="0"/>
              </a:rPr>
              <a:t>an, die extra für dich gemacht sind! </a:t>
            </a:r>
          </a:p>
          <a:p>
            <a:pPr>
              <a:spcBef>
                <a:spcPts val="500"/>
              </a:spcBef>
            </a:pPr>
            <a:r>
              <a:rPr lang="de-DE" sz="2000" dirty="0">
                <a:solidFill>
                  <a:schemeClr val="tx2"/>
                </a:solidFill>
                <a:latin typeface="Arial" panose="020B0604020202020204" pitchFamily="34" charset="0"/>
                <a:cs typeface="Arial" panose="020B0604020202020204" pitchFamily="34" charset="0"/>
              </a:rPr>
              <a:t>Denn Nachrichten im Fernsehen oder im </a:t>
            </a:r>
            <a:br>
              <a:rPr lang="de-DE" sz="2000" dirty="0">
                <a:solidFill>
                  <a:schemeClr val="tx2"/>
                </a:solidFill>
                <a:latin typeface="Arial" panose="020B0604020202020204" pitchFamily="34" charset="0"/>
                <a:cs typeface="Arial" panose="020B0604020202020204" pitchFamily="34" charset="0"/>
              </a:rPr>
            </a:br>
            <a:r>
              <a:rPr lang="de-DE" sz="2000" dirty="0">
                <a:solidFill>
                  <a:schemeClr val="tx2"/>
                </a:solidFill>
                <a:latin typeface="Arial" panose="020B0604020202020204" pitchFamily="34" charset="0"/>
                <a:cs typeface="Arial" panose="020B0604020202020204" pitchFamily="34" charset="0"/>
              </a:rPr>
              <a:t>Radio sind meistens für </a:t>
            </a:r>
            <a:br>
              <a:rPr lang="de-DE" sz="2000" dirty="0">
                <a:solidFill>
                  <a:schemeClr val="tx2"/>
                </a:solidFill>
                <a:latin typeface="Arial" panose="020B0604020202020204" pitchFamily="34" charset="0"/>
                <a:cs typeface="Arial" panose="020B0604020202020204" pitchFamily="34" charset="0"/>
              </a:rPr>
            </a:br>
            <a:r>
              <a:rPr lang="de-DE" sz="2000" dirty="0">
                <a:solidFill>
                  <a:schemeClr val="tx2"/>
                </a:solidFill>
                <a:latin typeface="Arial" panose="020B0604020202020204" pitchFamily="34" charset="0"/>
                <a:cs typeface="Arial" panose="020B0604020202020204" pitchFamily="34" charset="0"/>
              </a:rPr>
              <a:t>Erwachsene gemacht und </a:t>
            </a:r>
            <a:br>
              <a:rPr lang="de-DE" sz="2000" dirty="0">
                <a:solidFill>
                  <a:schemeClr val="tx2"/>
                </a:solidFill>
                <a:latin typeface="Arial" panose="020B0604020202020204" pitchFamily="34" charset="0"/>
                <a:cs typeface="Arial" panose="020B0604020202020204" pitchFamily="34" charset="0"/>
              </a:rPr>
            </a:br>
            <a:r>
              <a:rPr lang="de-DE" sz="2000" dirty="0">
                <a:solidFill>
                  <a:schemeClr val="tx2"/>
                </a:solidFill>
                <a:latin typeface="Arial" panose="020B0604020202020204" pitchFamily="34" charset="0"/>
                <a:cs typeface="Arial" panose="020B0604020202020204" pitchFamily="34" charset="0"/>
              </a:rPr>
              <a:t>in „Erwachsenensprache“.</a:t>
            </a:r>
          </a:p>
          <a:p>
            <a:pPr>
              <a:spcBef>
                <a:spcPts val="500"/>
              </a:spcBef>
            </a:pPr>
            <a:r>
              <a:rPr lang="de-DE" sz="2000" dirty="0">
                <a:solidFill>
                  <a:schemeClr val="tx2"/>
                </a:solidFill>
                <a:latin typeface="Arial" panose="020B0604020202020204" pitchFamily="34" charset="0"/>
                <a:cs typeface="Arial" panose="020B0604020202020204" pitchFamily="34" charset="0"/>
              </a:rPr>
              <a:t>Frag am besten deine </a:t>
            </a:r>
            <a:br>
              <a:rPr lang="de-DE" sz="2000" dirty="0">
                <a:solidFill>
                  <a:schemeClr val="tx2"/>
                </a:solidFill>
                <a:latin typeface="Arial" panose="020B0604020202020204" pitchFamily="34" charset="0"/>
                <a:cs typeface="Arial" panose="020B0604020202020204" pitchFamily="34" charset="0"/>
              </a:rPr>
            </a:br>
            <a:r>
              <a:rPr lang="de-DE" sz="2000" dirty="0">
                <a:solidFill>
                  <a:schemeClr val="tx2"/>
                </a:solidFill>
                <a:latin typeface="Arial" panose="020B0604020202020204" pitchFamily="34" charset="0"/>
                <a:cs typeface="Arial" panose="020B0604020202020204" pitchFamily="34" charset="0"/>
              </a:rPr>
              <a:t>Eltern oder Lehrkräfte, </a:t>
            </a:r>
            <a:br>
              <a:rPr lang="de-DE" sz="2000" dirty="0">
                <a:solidFill>
                  <a:schemeClr val="tx2"/>
                </a:solidFill>
                <a:latin typeface="Arial" panose="020B0604020202020204" pitchFamily="34" charset="0"/>
                <a:cs typeface="Arial" panose="020B0604020202020204" pitchFamily="34" charset="0"/>
              </a:rPr>
            </a:br>
            <a:r>
              <a:rPr lang="de-DE" sz="2000" dirty="0">
                <a:solidFill>
                  <a:schemeClr val="tx2"/>
                </a:solidFill>
                <a:latin typeface="Arial" panose="020B0604020202020204" pitchFamily="34" charset="0"/>
                <a:cs typeface="Arial" panose="020B0604020202020204" pitchFamily="34" charset="0"/>
              </a:rPr>
              <a:t>welche Nachrichten du </a:t>
            </a:r>
            <a:br>
              <a:rPr lang="de-DE" sz="2000" dirty="0">
                <a:solidFill>
                  <a:schemeClr val="tx2"/>
                </a:solidFill>
                <a:latin typeface="Arial" panose="020B0604020202020204" pitchFamily="34" charset="0"/>
                <a:cs typeface="Arial" panose="020B0604020202020204" pitchFamily="34" charset="0"/>
              </a:rPr>
            </a:br>
            <a:r>
              <a:rPr lang="de-DE" sz="2000" dirty="0">
                <a:solidFill>
                  <a:schemeClr val="tx2"/>
                </a:solidFill>
                <a:latin typeface="Arial" panose="020B0604020202020204" pitchFamily="34" charset="0"/>
                <a:cs typeface="Arial" panose="020B0604020202020204" pitchFamily="34" charset="0"/>
              </a:rPr>
              <a:t>dir anschauen kannst.</a:t>
            </a:r>
          </a:p>
        </p:txBody>
      </p:sp>
      <p:sp>
        <p:nvSpPr>
          <p:cNvPr id="6" name="Textfeld 5">
            <a:extLst>
              <a:ext uri="{FF2B5EF4-FFF2-40B4-BE49-F238E27FC236}">
                <a16:creationId xmlns:a16="http://schemas.microsoft.com/office/drawing/2014/main" id="{DECEEA32-9974-2258-A0DC-DAC1D8A47DF6}"/>
              </a:ext>
            </a:extLst>
          </p:cNvPr>
          <p:cNvSpPr txBox="1"/>
          <p:nvPr userDrawn="1"/>
        </p:nvSpPr>
        <p:spPr>
          <a:xfrm>
            <a:off x="2182947" y="4303967"/>
            <a:ext cx="3373663" cy="1910779"/>
          </a:xfrm>
          <a:prstGeom prst="rect">
            <a:avLst/>
          </a:prstGeom>
          <a:noFill/>
        </p:spPr>
        <p:txBody>
          <a:bodyPr wrap="square" lIns="0" tIns="0" rIns="0" bIns="0" rtlCol="0">
            <a:spAutoFit/>
          </a:bodyPr>
          <a:lstStyle/>
          <a:p>
            <a:pPr>
              <a:spcBef>
                <a:spcPts val="500"/>
              </a:spcBef>
              <a:spcAft>
                <a:spcPts val="0"/>
              </a:spcAft>
            </a:pPr>
            <a:r>
              <a:rPr lang="de-DE" sz="2000" b="1" dirty="0">
                <a:solidFill>
                  <a:schemeClr val="accent1"/>
                </a:solidFill>
                <a:latin typeface="Arial" panose="020B0604020202020204" pitchFamily="34" charset="0"/>
                <a:cs typeface="Arial" panose="020B0604020202020204" pitchFamily="34" charset="0"/>
              </a:rPr>
              <a:t>Sprich mit deinen </a:t>
            </a:r>
            <a:br>
              <a:rPr lang="de-DE" sz="2000" b="1" dirty="0">
                <a:solidFill>
                  <a:schemeClr val="accent1"/>
                </a:solidFill>
                <a:latin typeface="Arial" panose="020B0604020202020204" pitchFamily="34" charset="0"/>
                <a:cs typeface="Arial" panose="020B0604020202020204" pitchFamily="34" charset="0"/>
              </a:rPr>
            </a:br>
            <a:r>
              <a:rPr lang="de-DE" sz="2000" b="1" dirty="0">
                <a:solidFill>
                  <a:schemeClr val="accent1"/>
                </a:solidFill>
                <a:latin typeface="Arial" panose="020B0604020202020204" pitchFamily="34" charset="0"/>
                <a:cs typeface="Arial" panose="020B0604020202020204" pitchFamily="34" charset="0"/>
              </a:rPr>
              <a:t>Lehrkräften oder Eltern!</a:t>
            </a:r>
          </a:p>
          <a:p>
            <a:pPr>
              <a:spcBef>
                <a:spcPts val="500"/>
              </a:spcBef>
              <a:spcAft>
                <a:spcPts val="0"/>
              </a:spcAft>
            </a:pPr>
            <a:r>
              <a:rPr lang="de-DE" sz="2000" dirty="0">
                <a:solidFill>
                  <a:schemeClr val="tx2"/>
                </a:solidFill>
                <a:latin typeface="Arial" panose="020B0604020202020204" pitchFamily="34" charset="0"/>
                <a:cs typeface="Arial" panose="020B0604020202020204" pitchFamily="34" charset="0"/>
              </a:rPr>
              <a:t>Sollte dir eine Nachricht Angst machen, dann </a:t>
            </a:r>
            <a:br>
              <a:rPr lang="de-DE" sz="2000" dirty="0">
                <a:solidFill>
                  <a:schemeClr val="tx2"/>
                </a:solidFill>
                <a:latin typeface="Arial" panose="020B0604020202020204" pitchFamily="34" charset="0"/>
                <a:cs typeface="Arial" panose="020B0604020202020204" pitchFamily="34" charset="0"/>
              </a:rPr>
            </a:br>
            <a:r>
              <a:rPr lang="de-DE" sz="2000" dirty="0">
                <a:solidFill>
                  <a:schemeClr val="tx2"/>
                </a:solidFill>
                <a:latin typeface="Arial" panose="020B0604020202020204" pitchFamily="34" charset="0"/>
                <a:cs typeface="Arial" panose="020B0604020202020204" pitchFamily="34" charset="0"/>
              </a:rPr>
              <a:t>sprich mit deinen Eltern </a:t>
            </a:r>
            <a:br>
              <a:rPr lang="de-DE" sz="2000" dirty="0">
                <a:solidFill>
                  <a:schemeClr val="tx2"/>
                </a:solidFill>
                <a:latin typeface="Arial" panose="020B0604020202020204" pitchFamily="34" charset="0"/>
                <a:cs typeface="Arial" panose="020B0604020202020204" pitchFamily="34" charset="0"/>
              </a:rPr>
            </a:br>
            <a:r>
              <a:rPr lang="de-DE" sz="2000" dirty="0">
                <a:solidFill>
                  <a:schemeClr val="tx2"/>
                </a:solidFill>
                <a:latin typeface="Arial" panose="020B0604020202020204" pitchFamily="34" charset="0"/>
                <a:cs typeface="Arial" panose="020B0604020202020204" pitchFamily="34" charset="0"/>
              </a:rPr>
              <a:t>oder Lehrkräften darüber.</a:t>
            </a:r>
          </a:p>
        </p:txBody>
      </p:sp>
      <p:grpSp>
        <p:nvGrpSpPr>
          <p:cNvPr id="7" name="Gruppieren 6">
            <a:extLst>
              <a:ext uri="{FF2B5EF4-FFF2-40B4-BE49-F238E27FC236}">
                <a16:creationId xmlns:a16="http://schemas.microsoft.com/office/drawing/2014/main" id="{1A74DD40-D0A9-834F-CA38-F539B654CD45}"/>
              </a:ext>
            </a:extLst>
          </p:cNvPr>
          <p:cNvGrpSpPr/>
          <p:nvPr userDrawn="1"/>
        </p:nvGrpSpPr>
        <p:grpSpPr>
          <a:xfrm>
            <a:off x="742950" y="368822"/>
            <a:ext cx="1080000" cy="1080000"/>
            <a:chOff x="742950" y="368301"/>
            <a:chExt cx="1080000" cy="1080000"/>
          </a:xfrm>
        </p:grpSpPr>
        <p:sp>
          <p:nvSpPr>
            <p:cNvPr id="8" name="Oval 7">
              <a:extLst>
                <a:ext uri="{FF2B5EF4-FFF2-40B4-BE49-F238E27FC236}">
                  <a16:creationId xmlns:a16="http://schemas.microsoft.com/office/drawing/2014/main" id="{91042FFC-B7CB-1E7A-8E26-A7930D76C132}"/>
                </a:ext>
              </a:extLst>
            </p:cNvPr>
            <p:cNvSpPr/>
            <p:nvPr/>
          </p:nvSpPr>
          <p:spPr>
            <a:xfrm>
              <a:off x="742950" y="368301"/>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dirty="0">
                <a:latin typeface="Arial" panose="020B0604020202020204" pitchFamily="34" charset="0"/>
                <a:cs typeface="Arial" panose="020B0604020202020204" pitchFamily="34" charset="0"/>
              </a:endParaRPr>
            </a:p>
          </p:txBody>
        </p:sp>
        <p:grpSp>
          <p:nvGrpSpPr>
            <p:cNvPr id="9" name="Gruppieren 8">
              <a:extLst>
                <a:ext uri="{FF2B5EF4-FFF2-40B4-BE49-F238E27FC236}">
                  <a16:creationId xmlns:a16="http://schemas.microsoft.com/office/drawing/2014/main" id="{F37EA14A-89C9-528F-43E6-80FC8263ACA5}"/>
                </a:ext>
              </a:extLst>
            </p:cNvPr>
            <p:cNvGrpSpPr/>
            <p:nvPr/>
          </p:nvGrpSpPr>
          <p:grpSpPr>
            <a:xfrm>
              <a:off x="1012950" y="638301"/>
              <a:ext cx="540000" cy="540000"/>
              <a:chOff x="3657682" y="990599"/>
              <a:chExt cx="4876812" cy="4876972"/>
            </a:xfrm>
          </p:grpSpPr>
          <p:sp>
            <p:nvSpPr>
              <p:cNvPr id="10" name="Freihandform 9">
                <a:extLst>
                  <a:ext uri="{FF2B5EF4-FFF2-40B4-BE49-F238E27FC236}">
                    <a16:creationId xmlns:a16="http://schemas.microsoft.com/office/drawing/2014/main" id="{1ACDCF89-0725-970A-3C11-839EF91B8F53}"/>
                  </a:ext>
                </a:extLst>
              </p:cNvPr>
              <p:cNvSpPr/>
              <p:nvPr/>
            </p:nvSpPr>
            <p:spPr>
              <a:xfrm>
                <a:off x="3657682" y="4140020"/>
                <a:ext cx="1728133" cy="1727551"/>
              </a:xfrm>
              <a:custGeom>
                <a:avLst/>
                <a:gdLst>
                  <a:gd name="connsiteX0" fmla="*/ 1697548 w 1728133"/>
                  <a:gd name="connsiteY0" fmla="*/ 436428 h 1727551"/>
                  <a:gd name="connsiteX1" fmla="*/ 1291145 w 1728133"/>
                  <a:gd name="connsiteY1" fmla="*/ 30024 h 1727551"/>
                  <a:gd name="connsiteX2" fmla="*/ 1211488 w 1728133"/>
                  <a:gd name="connsiteY2" fmla="*/ 354 h 1727551"/>
                  <a:gd name="connsiteX3" fmla="*/ 1137316 w 1728133"/>
                  <a:gd name="connsiteY3" fmla="*/ 40997 h 1727551"/>
                  <a:gd name="connsiteX4" fmla="*/ 20329 w 1728133"/>
                  <a:gd name="connsiteY4" fmla="*/ 1564997 h 1727551"/>
                  <a:gd name="connsiteX5" fmla="*/ 40646 w 1728133"/>
                  <a:gd name="connsiteY5" fmla="*/ 1707234 h 1727551"/>
                  <a:gd name="connsiteX6" fmla="*/ 162566 w 1728133"/>
                  <a:gd name="connsiteY6" fmla="*/ 1707234 h 1727551"/>
                  <a:gd name="connsiteX7" fmla="*/ 1686566 w 1728133"/>
                  <a:gd name="connsiteY7" fmla="*/ 589637 h 1727551"/>
                  <a:gd name="connsiteX8" fmla="*/ 1708493 w 1728133"/>
                  <a:gd name="connsiteY8" fmla="*/ 447639 h 1727551"/>
                  <a:gd name="connsiteX9" fmla="*/ 1698358 w 1728133"/>
                  <a:gd name="connsiteY9" fmla="*/ 435818 h 1727551"/>
                  <a:gd name="connsiteX10" fmla="*/ 1697548 w 1728133"/>
                  <a:gd name="connsiteY10" fmla="*/ 436428 h 1727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28133" h="1727551">
                    <a:moveTo>
                      <a:pt x="1697548" y="436428"/>
                    </a:moveTo>
                    <a:lnTo>
                      <a:pt x="1291145" y="30024"/>
                    </a:lnTo>
                    <a:cubicBezTo>
                      <a:pt x="1270362" y="8727"/>
                      <a:pt x="1241139" y="-2151"/>
                      <a:pt x="1211488" y="354"/>
                    </a:cubicBezTo>
                    <a:cubicBezTo>
                      <a:pt x="1182036" y="2478"/>
                      <a:pt x="1154957" y="17309"/>
                      <a:pt x="1137316" y="40997"/>
                    </a:cubicBezTo>
                    <a:lnTo>
                      <a:pt x="20329" y="1564997"/>
                    </a:lnTo>
                    <a:cubicBezTo>
                      <a:pt x="-13342" y="1609889"/>
                      <a:pt x="-4245" y="1673573"/>
                      <a:pt x="40646" y="1707234"/>
                    </a:cubicBezTo>
                    <a:cubicBezTo>
                      <a:pt x="76774" y="1734323"/>
                      <a:pt x="126438" y="1734323"/>
                      <a:pt x="162566" y="1707234"/>
                    </a:cubicBezTo>
                    <a:lnTo>
                      <a:pt x="1686566" y="589637"/>
                    </a:lnTo>
                    <a:cubicBezTo>
                      <a:pt x="1731829" y="556481"/>
                      <a:pt x="1741649" y="492901"/>
                      <a:pt x="1708493" y="447639"/>
                    </a:cubicBezTo>
                    <a:cubicBezTo>
                      <a:pt x="1705416" y="443448"/>
                      <a:pt x="1702035" y="439495"/>
                      <a:pt x="1698358" y="435818"/>
                    </a:cubicBezTo>
                    <a:lnTo>
                      <a:pt x="1697548" y="436428"/>
                    </a:lnTo>
                    <a:close/>
                  </a:path>
                </a:pathLst>
              </a:custGeom>
              <a:solidFill>
                <a:schemeClr val="bg1">
                  <a:lumMod val="95000"/>
                </a:schemeClr>
              </a:solidFill>
              <a:ln w="9525" cap="flat">
                <a:noFill/>
                <a:prstDash val="solid"/>
                <a:miter/>
              </a:ln>
            </p:spPr>
            <p:txBody>
              <a:bodyPr rtlCol="0" anchor="ctr"/>
              <a:lstStyle/>
              <a:p>
                <a:endParaRPr lang="en-US" dirty="0"/>
              </a:p>
            </p:txBody>
          </p:sp>
          <p:sp>
            <p:nvSpPr>
              <p:cNvPr id="12" name="Freihandform 11">
                <a:extLst>
                  <a:ext uri="{FF2B5EF4-FFF2-40B4-BE49-F238E27FC236}">
                    <a16:creationId xmlns:a16="http://schemas.microsoft.com/office/drawing/2014/main" id="{5A911577-A314-4682-07B7-58B554179B59}"/>
                  </a:ext>
                </a:extLst>
              </p:cNvPr>
              <p:cNvSpPr/>
              <p:nvPr/>
            </p:nvSpPr>
            <p:spPr>
              <a:xfrm>
                <a:off x="4184777" y="2658193"/>
                <a:ext cx="2679920" cy="2682605"/>
              </a:xfrm>
              <a:custGeom>
                <a:avLst/>
                <a:gdLst>
                  <a:gd name="connsiteX0" fmla="*/ 2491247 w 2679920"/>
                  <a:gd name="connsiteY0" fmla="*/ 1207051 h 2682605"/>
                  <a:gd name="connsiteX1" fmla="*/ 1475254 w 2679920"/>
                  <a:gd name="connsiteY1" fmla="*/ 191058 h 2682605"/>
                  <a:gd name="connsiteX2" fmla="*/ 874998 w 2679920"/>
                  <a:gd name="connsiteY2" fmla="*/ 1063 h 2682605"/>
                  <a:gd name="connsiteX3" fmla="*/ 112188 w 2679920"/>
                  <a:gd name="connsiteY3" fmla="*/ 292652 h 2682605"/>
                  <a:gd name="connsiteX4" fmla="*/ 162985 w 2679920"/>
                  <a:gd name="connsiteY4" fmla="*/ 1050794 h 2682605"/>
                  <a:gd name="connsiteX5" fmla="*/ 823382 w 2679920"/>
                  <a:gd name="connsiteY5" fmla="*/ 1858714 h 2682605"/>
                  <a:gd name="connsiteX6" fmla="*/ 2109638 w 2679920"/>
                  <a:gd name="connsiteY6" fmla="*/ 2682484 h 2682605"/>
                  <a:gd name="connsiteX7" fmla="*/ 2389444 w 2679920"/>
                  <a:gd name="connsiteY7" fmla="*/ 2569908 h 2682605"/>
                  <a:gd name="connsiteX8" fmla="*/ 2491247 w 2679920"/>
                  <a:gd name="connsiteY8" fmla="*/ 1207051 h 2682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79920" h="2682605">
                    <a:moveTo>
                      <a:pt x="2491247" y="1207051"/>
                    </a:moveTo>
                    <a:lnTo>
                      <a:pt x="1475254" y="191058"/>
                    </a:lnTo>
                    <a:cubicBezTo>
                      <a:pt x="1304327" y="57984"/>
                      <a:pt x="1091367" y="-9424"/>
                      <a:pt x="874998" y="1063"/>
                    </a:cubicBezTo>
                    <a:cubicBezTo>
                      <a:pt x="591762" y="-8843"/>
                      <a:pt x="316585" y="96341"/>
                      <a:pt x="112188" y="292652"/>
                    </a:cubicBezTo>
                    <a:cubicBezTo>
                      <a:pt x="-52814" y="457653"/>
                      <a:pt x="-35745" y="712666"/>
                      <a:pt x="162985" y="1050794"/>
                    </a:cubicBezTo>
                    <a:cubicBezTo>
                      <a:pt x="350665" y="1345078"/>
                      <a:pt x="572322" y="1616246"/>
                      <a:pt x="823382" y="1858714"/>
                    </a:cubicBezTo>
                    <a:cubicBezTo>
                      <a:pt x="1227546" y="2262679"/>
                      <a:pt x="1737782" y="2682484"/>
                      <a:pt x="2109638" y="2682484"/>
                    </a:cubicBezTo>
                    <a:cubicBezTo>
                      <a:pt x="2214441" y="2685141"/>
                      <a:pt x="2315683" y="2644403"/>
                      <a:pt x="2389444" y="2569908"/>
                    </a:cubicBezTo>
                    <a:cubicBezTo>
                      <a:pt x="2812506" y="2147055"/>
                      <a:pt x="2707046" y="1423059"/>
                      <a:pt x="2491247" y="1207051"/>
                    </a:cubicBezTo>
                    <a:close/>
                  </a:path>
                </a:pathLst>
              </a:custGeom>
              <a:solidFill>
                <a:srgbClr val="26ABB4"/>
              </a:solidFill>
              <a:ln w="9525" cap="flat">
                <a:noFill/>
                <a:prstDash val="solid"/>
                <a:miter/>
              </a:ln>
            </p:spPr>
            <p:txBody>
              <a:bodyPr rtlCol="0" anchor="ctr"/>
              <a:lstStyle/>
              <a:p>
                <a:endParaRPr lang="en-US"/>
              </a:p>
            </p:txBody>
          </p:sp>
          <p:sp>
            <p:nvSpPr>
              <p:cNvPr id="13" name="Freihandform 12">
                <a:extLst>
                  <a:ext uri="{FF2B5EF4-FFF2-40B4-BE49-F238E27FC236}">
                    <a16:creationId xmlns:a16="http://schemas.microsoft.com/office/drawing/2014/main" id="{8A059CB9-6CCC-2323-6FF8-7E4AECD3464E}"/>
                  </a:ext>
                </a:extLst>
              </p:cNvPr>
              <p:cNvSpPr/>
              <p:nvPr/>
            </p:nvSpPr>
            <p:spPr>
              <a:xfrm>
                <a:off x="5441351" y="2006698"/>
                <a:ext cx="2077224" cy="2077552"/>
              </a:xfrm>
              <a:custGeom>
                <a:avLst/>
                <a:gdLst>
                  <a:gd name="connsiteX0" fmla="*/ 2047480 w 2077224"/>
                  <a:gd name="connsiteY0" fmla="*/ 1045750 h 2077552"/>
                  <a:gd name="connsiteX1" fmla="*/ 1031476 w 2077224"/>
                  <a:gd name="connsiteY1" fmla="*/ 29747 h 2077552"/>
                  <a:gd name="connsiteX2" fmla="*/ 887811 w 2077224"/>
                  <a:gd name="connsiteY2" fmla="*/ 29747 h 2077552"/>
                  <a:gd name="connsiteX3" fmla="*/ 75014 w 2077224"/>
                  <a:gd name="connsiteY3" fmla="*/ 842543 h 2077552"/>
                  <a:gd name="connsiteX4" fmla="*/ 379814 w 2077224"/>
                  <a:gd name="connsiteY4" fmla="*/ 1697403 h 2077552"/>
                  <a:gd name="connsiteX5" fmla="*/ 1038182 w 2077224"/>
                  <a:gd name="connsiteY5" fmla="*/ 2077383 h 2077552"/>
                  <a:gd name="connsiteX6" fmla="*/ 1234673 w 2077224"/>
                  <a:gd name="connsiteY6" fmla="*/ 2002203 h 2077552"/>
                  <a:gd name="connsiteX7" fmla="*/ 2047470 w 2077224"/>
                  <a:gd name="connsiteY7" fmla="*/ 1189406 h 2077552"/>
                  <a:gd name="connsiteX8" fmla="*/ 2047480 w 2077224"/>
                  <a:gd name="connsiteY8" fmla="*/ 1045750 h 2077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77224" h="2077552">
                    <a:moveTo>
                      <a:pt x="2047480" y="1045750"/>
                    </a:moveTo>
                    <a:lnTo>
                      <a:pt x="1031476" y="29747"/>
                    </a:lnTo>
                    <a:cubicBezTo>
                      <a:pt x="991805" y="-9916"/>
                      <a:pt x="927492" y="-9916"/>
                      <a:pt x="887811" y="29747"/>
                    </a:cubicBezTo>
                    <a:lnTo>
                      <a:pt x="75014" y="842543"/>
                    </a:lnTo>
                    <a:cubicBezTo>
                      <a:pt x="-57879" y="975436"/>
                      <a:pt x="-46906" y="1269263"/>
                      <a:pt x="379814" y="1697403"/>
                    </a:cubicBezTo>
                    <a:cubicBezTo>
                      <a:pt x="658401" y="1975990"/>
                      <a:pt x="880496" y="2077383"/>
                      <a:pt x="1038182" y="2077383"/>
                    </a:cubicBezTo>
                    <a:cubicBezTo>
                      <a:pt x="1111163" y="2079965"/>
                      <a:pt x="1182057" y="2052838"/>
                      <a:pt x="1234673" y="2002203"/>
                    </a:cubicBezTo>
                    <a:lnTo>
                      <a:pt x="2047470" y="1189406"/>
                    </a:lnTo>
                    <a:cubicBezTo>
                      <a:pt x="2087142" y="1149734"/>
                      <a:pt x="2087142" y="1085421"/>
                      <a:pt x="2047480" y="1045750"/>
                    </a:cubicBezTo>
                    <a:close/>
                  </a:path>
                </a:pathLst>
              </a:custGeom>
              <a:solidFill>
                <a:srgbClr val="97CCD2"/>
              </a:solidFill>
              <a:ln w="9525" cap="flat">
                <a:noFill/>
                <a:prstDash val="solid"/>
                <a:miter/>
              </a:ln>
            </p:spPr>
            <p:txBody>
              <a:bodyPr rtlCol="0" anchor="ctr"/>
              <a:lstStyle/>
              <a:p>
                <a:endParaRPr lang="en-US"/>
              </a:p>
            </p:txBody>
          </p:sp>
          <p:sp>
            <p:nvSpPr>
              <p:cNvPr id="14" name="Freihandform 13">
                <a:extLst>
                  <a:ext uri="{FF2B5EF4-FFF2-40B4-BE49-F238E27FC236}">
                    <a16:creationId xmlns:a16="http://schemas.microsoft.com/office/drawing/2014/main" id="{D7FBCBB6-D790-7B3D-1589-A0D56FE11412}"/>
                  </a:ext>
                </a:extLst>
              </p:cNvPr>
              <p:cNvSpPr/>
              <p:nvPr/>
            </p:nvSpPr>
            <p:spPr>
              <a:xfrm>
                <a:off x="6286577" y="990599"/>
                <a:ext cx="2247840" cy="2247976"/>
              </a:xfrm>
              <a:custGeom>
                <a:avLst/>
                <a:gdLst>
                  <a:gd name="connsiteX0" fmla="*/ 2240194 w 2247840"/>
                  <a:gd name="connsiteY0" fmla="*/ 1790167 h 2247976"/>
                  <a:gd name="connsiteX1" fmla="*/ 2146315 w 2247840"/>
                  <a:gd name="connsiteY1" fmla="*/ 1727378 h 2247976"/>
                  <a:gd name="connsiteX2" fmla="*/ 1100651 w 2247840"/>
                  <a:gd name="connsiteY2" fmla="*/ 1147448 h 2247976"/>
                  <a:gd name="connsiteX3" fmla="*/ 520721 w 2247840"/>
                  <a:gd name="connsiteY3" fmla="*/ 101784 h 2247976"/>
                  <a:gd name="connsiteX4" fmla="*/ 419299 w 2247840"/>
                  <a:gd name="connsiteY4" fmla="*/ 0 h 2247976"/>
                  <a:gd name="connsiteX5" fmla="*/ 347185 w 2247840"/>
                  <a:gd name="connsiteY5" fmla="*/ 29852 h 2247976"/>
                  <a:gd name="connsiteX6" fmla="*/ 448788 w 2247840"/>
                  <a:gd name="connsiteY6" fmla="*/ 1799111 h 2247976"/>
                  <a:gd name="connsiteX7" fmla="*/ 1407889 w 2247840"/>
                  <a:gd name="connsiteY7" fmla="*/ 2247976 h 2247976"/>
                  <a:gd name="connsiteX8" fmla="*/ 2218048 w 2247840"/>
                  <a:gd name="connsiteY8" fmla="*/ 1900704 h 2247976"/>
                  <a:gd name="connsiteX9" fmla="*/ 2240194 w 2247840"/>
                  <a:gd name="connsiteY9" fmla="*/ 1790167 h 2247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47840" h="2247976">
                    <a:moveTo>
                      <a:pt x="2240194" y="1790167"/>
                    </a:moveTo>
                    <a:cubicBezTo>
                      <a:pt x="2224487" y="1752172"/>
                      <a:pt x="2187425" y="1727388"/>
                      <a:pt x="2146315" y="1727378"/>
                    </a:cubicBezTo>
                    <a:cubicBezTo>
                      <a:pt x="1926049" y="1727378"/>
                      <a:pt x="1442427" y="1489224"/>
                      <a:pt x="1100651" y="1147448"/>
                    </a:cubicBezTo>
                    <a:cubicBezTo>
                      <a:pt x="758875" y="805672"/>
                      <a:pt x="520721" y="322250"/>
                      <a:pt x="520721" y="101784"/>
                    </a:cubicBezTo>
                    <a:cubicBezTo>
                      <a:pt x="520817" y="45673"/>
                      <a:pt x="475411" y="105"/>
                      <a:pt x="419299" y="0"/>
                    </a:cubicBezTo>
                    <a:cubicBezTo>
                      <a:pt x="392248" y="-47"/>
                      <a:pt x="366292" y="10697"/>
                      <a:pt x="347185" y="29852"/>
                    </a:cubicBezTo>
                    <a:cubicBezTo>
                      <a:pt x="-67752" y="444989"/>
                      <a:pt x="-197387" y="1152935"/>
                      <a:pt x="448788" y="1799111"/>
                    </a:cubicBezTo>
                    <a:cubicBezTo>
                      <a:pt x="694619" y="2072297"/>
                      <a:pt x="1040643" y="2234241"/>
                      <a:pt x="1407889" y="2247976"/>
                    </a:cubicBezTo>
                    <a:cubicBezTo>
                      <a:pt x="1713356" y="2244471"/>
                      <a:pt x="2004869" y="2119522"/>
                      <a:pt x="2218048" y="1900704"/>
                    </a:cubicBezTo>
                    <a:cubicBezTo>
                      <a:pt x="2247070" y="1871720"/>
                      <a:pt x="2255805" y="1828114"/>
                      <a:pt x="2240194" y="1790167"/>
                    </a:cubicBezTo>
                    <a:close/>
                  </a:path>
                </a:pathLst>
              </a:custGeom>
              <a:solidFill>
                <a:srgbClr val="26ABB4"/>
              </a:solidFill>
              <a:ln w="9525" cap="flat">
                <a:noFill/>
                <a:prstDash val="solid"/>
                <a:miter/>
              </a:ln>
            </p:spPr>
            <p:txBody>
              <a:bodyPr rtlCol="0" anchor="ctr"/>
              <a:lstStyle/>
              <a:p>
                <a:endParaRPr lang="en-US"/>
              </a:p>
            </p:txBody>
          </p:sp>
          <p:sp>
            <p:nvSpPr>
              <p:cNvPr id="15" name="Freihandform 14">
                <a:extLst>
                  <a:ext uri="{FF2B5EF4-FFF2-40B4-BE49-F238E27FC236}">
                    <a16:creationId xmlns:a16="http://schemas.microsoft.com/office/drawing/2014/main" id="{428A8EAB-090C-6BF8-D6B7-813F9365E56A}"/>
                  </a:ext>
                </a:extLst>
              </p:cNvPr>
              <p:cNvSpPr/>
              <p:nvPr/>
            </p:nvSpPr>
            <p:spPr>
              <a:xfrm>
                <a:off x="6604091" y="990780"/>
                <a:ext cx="1930403" cy="1930403"/>
              </a:xfrm>
              <a:custGeom>
                <a:avLst/>
                <a:gdLst>
                  <a:gd name="connsiteX0" fmla="*/ 1291133 w 1930403"/>
                  <a:gd name="connsiteY0" fmla="*/ 639270 h 1930403"/>
                  <a:gd name="connsiteX1" fmla="*/ 101603 w 1930403"/>
                  <a:gd name="connsiteY1" fmla="*/ 0 h 1930403"/>
                  <a:gd name="connsiteX2" fmla="*/ 0 w 1930403"/>
                  <a:gd name="connsiteY2" fmla="*/ 101603 h 1930403"/>
                  <a:gd name="connsiteX3" fmla="*/ 639271 w 1930403"/>
                  <a:gd name="connsiteY3" fmla="*/ 1291133 h 1930403"/>
                  <a:gd name="connsiteX4" fmla="*/ 1828800 w 1930403"/>
                  <a:gd name="connsiteY4" fmla="*/ 1930403 h 1930403"/>
                  <a:gd name="connsiteX5" fmla="*/ 1930403 w 1930403"/>
                  <a:gd name="connsiteY5" fmla="*/ 1828800 h 1930403"/>
                  <a:gd name="connsiteX6" fmla="*/ 1291133 w 1930403"/>
                  <a:gd name="connsiteY6" fmla="*/ 639270 h 1930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0403" h="1930403">
                    <a:moveTo>
                      <a:pt x="1291133" y="639270"/>
                    </a:moveTo>
                    <a:cubicBezTo>
                      <a:pt x="860755" y="209093"/>
                      <a:pt x="471631" y="0"/>
                      <a:pt x="101603" y="0"/>
                    </a:cubicBezTo>
                    <a:cubicBezTo>
                      <a:pt x="45491" y="0"/>
                      <a:pt x="0" y="45491"/>
                      <a:pt x="0" y="101603"/>
                    </a:cubicBezTo>
                    <a:cubicBezTo>
                      <a:pt x="0" y="404984"/>
                      <a:pt x="286922" y="938584"/>
                      <a:pt x="639271" y="1291133"/>
                    </a:cubicBezTo>
                    <a:cubicBezTo>
                      <a:pt x="991619" y="1643682"/>
                      <a:pt x="1525629" y="1930403"/>
                      <a:pt x="1828800" y="1930403"/>
                    </a:cubicBezTo>
                    <a:cubicBezTo>
                      <a:pt x="1884912" y="1930403"/>
                      <a:pt x="1930403" y="1884912"/>
                      <a:pt x="1930403" y="1828800"/>
                    </a:cubicBezTo>
                    <a:cubicBezTo>
                      <a:pt x="1930403" y="1458573"/>
                      <a:pt x="1721311" y="1069438"/>
                      <a:pt x="1291133" y="639270"/>
                    </a:cubicBezTo>
                    <a:close/>
                  </a:path>
                </a:pathLst>
              </a:custGeom>
              <a:solidFill>
                <a:srgbClr val="97CCD2"/>
              </a:solidFill>
              <a:ln w="9525" cap="flat">
                <a:noFill/>
                <a:prstDash val="solid"/>
                <a:miter/>
              </a:ln>
            </p:spPr>
            <p:txBody>
              <a:bodyPr rtlCol="0" anchor="ctr"/>
              <a:lstStyle/>
              <a:p>
                <a:endParaRPr lang="en-US"/>
              </a:p>
            </p:txBody>
          </p:sp>
        </p:grpSp>
      </p:grpSp>
      <p:sp>
        <p:nvSpPr>
          <p:cNvPr id="16" name="Rechteck 15">
            <a:extLst>
              <a:ext uri="{FF2B5EF4-FFF2-40B4-BE49-F238E27FC236}">
                <a16:creationId xmlns:a16="http://schemas.microsoft.com/office/drawing/2014/main" id="{34D0CC96-104C-D1E8-0842-0DB9C40EEA42}"/>
              </a:ext>
            </a:extLst>
          </p:cNvPr>
          <p:cNvSpPr/>
          <p:nvPr userDrawn="1"/>
        </p:nvSpPr>
        <p:spPr>
          <a:xfrm>
            <a:off x="2182950" y="723635"/>
            <a:ext cx="663488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lvl="1" eaLnBrk="0" fontAlgn="base">
              <a:spcAft>
                <a:spcPct val="0"/>
              </a:spcAft>
              <a:buSzPct val="75000"/>
              <a:defRPr/>
            </a:pPr>
            <a:r>
              <a:rPr lang="de-DE" sz="2400" b="1" kern="0" dirty="0">
                <a:solidFill>
                  <a:schemeClr val="tx2"/>
                </a:solidFill>
                <a:latin typeface="Arial" panose="020B0604020202020204" pitchFamily="34" charset="0"/>
                <a:ea typeface="Verdana" panose="020B0604030504040204" pitchFamily="34" charset="0"/>
                <a:cs typeface="Arial" panose="020B0604020202020204" pitchFamily="34" charset="0"/>
              </a:rPr>
              <a:t>Merkblatt</a:t>
            </a:r>
          </a:p>
        </p:txBody>
      </p:sp>
      <p:cxnSp>
        <p:nvCxnSpPr>
          <p:cNvPr id="17" name="Gerade Verbindung 16">
            <a:extLst>
              <a:ext uri="{FF2B5EF4-FFF2-40B4-BE49-F238E27FC236}">
                <a16:creationId xmlns:a16="http://schemas.microsoft.com/office/drawing/2014/main" id="{B56B5FFE-06A6-1E94-BFDF-3D708EA54210}"/>
              </a:ext>
            </a:extLst>
          </p:cNvPr>
          <p:cNvCxnSpPr>
            <a:cxnSpLocks/>
          </p:cNvCxnSpPr>
          <p:nvPr userDrawn="1"/>
        </p:nvCxnSpPr>
        <p:spPr>
          <a:xfrm>
            <a:off x="2182950" y="1268413"/>
            <a:ext cx="1080000" cy="0"/>
          </a:xfrm>
          <a:prstGeom prst="line">
            <a:avLst/>
          </a:prstGeom>
          <a:ln w="63500" cap="rnd">
            <a:solidFill>
              <a:srgbClr val="EA5901"/>
            </a:solidFill>
          </a:ln>
        </p:spPr>
        <p:style>
          <a:lnRef idx="1">
            <a:schemeClr val="accent1"/>
          </a:lnRef>
          <a:fillRef idx="0">
            <a:schemeClr val="accent1"/>
          </a:fillRef>
          <a:effectRef idx="0">
            <a:schemeClr val="accent1"/>
          </a:effectRef>
          <a:fontRef idx="minor">
            <a:schemeClr val="tx1"/>
          </a:fontRef>
        </p:style>
      </p:cxnSp>
      <p:sp>
        <p:nvSpPr>
          <p:cNvPr id="18" name="Oval 17">
            <a:extLst>
              <a:ext uri="{FF2B5EF4-FFF2-40B4-BE49-F238E27FC236}">
                <a16:creationId xmlns:a16="http://schemas.microsoft.com/office/drawing/2014/main" id="{D52DF4AD-A2A0-93A9-C8C8-FCB50F88BEED}"/>
              </a:ext>
            </a:extLst>
          </p:cNvPr>
          <p:cNvSpPr/>
          <p:nvPr userDrawn="1"/>
        </p:nvSpPr>
        <p:spPr>
          <a:xfrm>
            <a:off x="1351680" y="4366857"/>
            <a:ext cx="471270" cy="471270"/>
          </a:xfrm>
          <a:prstGeom prst="ellipse">
            <a:avLst/>
          </a:prstGeom>
          <a:solidFill>
            <a:srgbClr val="26ABB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b="1" dirty="0">
              <a:solidFill>
                <a:schemeClr val="bg1"/>
              </a:solidFill>
              <a:latin typeface="Arial" panose="020B0604020202020204" pitchFamily="34" charset="0"/>
              <a:cs typeface="Arial" panose="020B0604020202020204" pitchFamily="34" charset="0"/>
            </a:endParaRPr>
          </a:p>
        </p:txBody>
      </p:sp>
      <p:sp>
        <p:nvSpPr>
          <p:cNvPr id="19" name="Oval 18">
            <a:extLst>
              <a:ext uri="{FF2B5EF4-FFF2-40B4-BE49-F238E27FC236}">
                <a16:creationId xmlns:a16="http://schemas.microsoft.com/office/drawing/2014/main" id="{757A556E-6187-D307-7582-8C957D0AB30C}"/>
              </a:ext>
            </a:extLst>
          </p:cNvPr>
          <p:cNvSpPr/>
          <p:nvPr userDrawn="1"/>
        </p:nvSpPr>
        <p:spPr>
          <a:xfrm>
            <a:off x="7262622" y="1826138"/>
            <a:ext cx="471270" cy="471270"/>
          </a:xfrm>
          <a:prstGeom prst="ellipse">
            <a:avLst/>
          </a:prstGeom>
          <a:solidFill>
            <a:srgbClr val="26ABB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b="1" dirty="0">
              <a:solidFill>
                <a:schemeClr val="bg1"/>
              </a:solidFill>
              <a:latin typeface="Arial" panose="020B0604020202020204" pitchFamily="34" charset="0"/>
              <a:cs typeface="Arial" panose="020B0604020202020204" pitchFamily="34" charset="0"/>
            </a:endParaRPr>
          </a:p>
        </p:txBody>
      </p:sp>
      <p:sp>
        <p:nvSpPr>
          <p:cNvPr id="20" name="Oval 19">
            <a:extLst>
              <a:ext uri="{FF2B5EF4-FFF2-40B4-BE49-F238E27FC236}">
                <a16:creationId xmlns:a16="http://schemas.microsoft.com/office/drawing/2014/main" id="{60D7EB51-EFC4-9035-401E-6B838EFC617F}"/>
              </a:ext>
            </a:extLst>
          </p:cNvPr>
          <p:cNvSpPr/>
          <p:nvPr userDrawn="1"/>
        </p:nvSpPr>
        <p:spPr>
          <a:xfrm>
            <a:off x="1351680" y="1827781"/>
            <a:ext cx="471270" cy="471270"/>
          </a:xfrm>
          <a:prstGeom prst="ellipse">
            <a:avLst/>
          </a:prstGeom>
          <a:solidFill>
            <a:srgbClr val="26ABB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b="1" dirty="0">
              <a:solidFill>
                <a:schemeClr val="bg1"/>
              </a:solidFill>
              <a:latin typeface="Arial" panose="020B0604020202020204" pitchFamily="34" charset="0"/>
              <a:cs typeface="Arial" panose="020B0604020202020204" pitchFamily="34" charset="0"/>
            </a:endParaRPr>
          </a:p>
        </p:txBody>
      </p:sp>
      <p:grpSp>
        <p:nvGrpSpPr>
          <p:cNvPr id="21" name="Gruppieren 20">
            <a:extLst>
              <a:ext uri="{FF2B5EF4-FFF2-40B4-BE49-F238E27FC236}">
                <a16:creationId xmlns:a16="http://schemas.microsoft.com/office/drawing/2014/main" id="{7094A847-E7AA-C80B-2EA6-9FFAE3D75F32}"/>
              </a:ext>
            </a:extLst>
          </p:cNvPr>
          <p:cNvGrpSpPr/>
          <p:nvPr userDrawn="1"/>
        </p:nvGrpSpPr>
        <p:grpSpPr>
          <a:xfrm>
            <a:off x="1428387" y="1950567"/>
            <a:ext cx="317856" cy="225698"/>
            <a:chOff x="968393" y="2473435"/>
            <a:chExt cx="737778" cy="523869"/>
          </a:xfrm>
        </p:grpSpPr>
        <p:grpSp>
          <p:nvGrpSpPr>
            <p:cNvPr id="22" name="Gruppieren 21">
              <a:extLst>
                <a:ext uri="{FF2B5EF4-FFF2-40B4-BE49-F238E27FC236}">
                  <a16:creationId xmlns:a16="http://schemas.microsoft.com/office/drawing/2014/main" id="{E326DE77-1520-5D14-EBC4-2E25D268768C}"/>
                </a:ext>
              </a:extLst>
            </p:cNvPr>
            <p:cNvGrpSpPr/>
            <p:nvPr/>
          </p:nvGrpSpPr>
          <p:grpSpPr>
            <a:xfrm>
              <a:off x="1357206" y="2473435"/>
              <a:ext cx="348965" cy="523869"/>
              <a:chOff x="1385606" y="2473435"/>
              <a:chExt cx="348965" cy="523869"/>
            </a:xfrm>
          </p:grpSpPr>
          <p:sp>
            <p:nvSpPr>
              <p:cNvPr id="29" name="Freihandform 28">
                <a:extLst>
                  <a:ext uri="{FF2B5EF4-FFF2-40B4-BE49-F238E27FC236}">
                    <a16:creationId xmlns:a16="http://schemas.microsoft.com/office/drawing/2014/main" id="{EFD51560-CB7D-8139-431C-3182D86FA824}"/>
                  </a:ext>
                </a:extLst>
              </p:cNvPr>
              <p:cNvSpPr/>
              <p:nvPr/>
            </p:nvSpPr>
            <p:spPr>
              <a:xfrm rot="10800000">
                <a:off x="1385606" y="2473435"/>
                <a:ext cx="348455" cy="523869"/>
              </a:xfrm>
              <a:custGeom>
                <a:avLst/>
                <a:gdLst>
                  <a:gd name="connsiteX0" fmla="*/ 235909 w 235908"/>
                  <a:gd name="connsiteY0" fmla="*/ 177333 h 354665"/>
                  <a:gd name="connsiteX1" fmla="*/ 117954 w 235908"/>
                  <a:gd name="connsiteY1" fmla="*/ 354665 h 354665"/>
                  <a:gd name="connsiteX2" fmla="*/ 0 w 235908"/>
                  <a:gd name="connsiteY2" fmla="*/ 177333 h 354665"/>
                  <a:gd name="connsiteX3" fmla="*/ 117954 w 235908"/>
                  <a:gd name="connsiteY3" fmla="*/ 0 h 354665"/>
                  <a:gd name="connsiteX4" fmla="*/ 235909 w 235908"/>
                  <a:gd name="connsiteY4" fmla="*/ 177333 h 354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908" h="354665">
                    <a:moveTo>
                      <a:pt x="235909" y="177333"/>
                    </a:moveTo>
                    <a:cubicBezTo>
                      <a:pt x="235909" y="275271"/>
                      <a:pt x="183099" y="354665"/>
                      <a:pt x="117954" y="354665"/>
                    </a:cubicBezTo>
                    <a:cubicBezTo>
                      <a:pt x="52810" y="354665"/>
                      <a:pt x="0" y="275271"/>
                      <a:pt x="0" y="177333"/>
                    </a:cubicBezTo>
                    <a:cubicBezTo>
                      <a:pt x="0" y="79395"/>
                      <a:pt x="52810" y="0"/>
                      <a:pt x="117954" y="0"/>
                    </a:cubicBezTo>
                    <a:cubicBezTo>
                      <a:pt x="183099" y="0"/>
                      <a:pt x="235909" y="79395"/>
                      <a:pt x="235909" y="177333"/>
                    </a:cubicBezTo>
                    <a:close/>
                  </a:path>
                </a:pathLst>
              </a:custGeom>
              <a:solidFill>
                <a:schemeClr val="bg1">
                  <a:lumMod val="85000"/>
                </a:schemeClr>
              </a:solidFill>
              <a:ln w="1005" cap="flat">
                <a:noFill/>
                <a:prstDash val="solid"/>
                <a:miter/>
              </a:ln>
            </p:spPr>
            <p:txBody>
              <a:bodyPr rtlCol="0" anchor="ctr"/>
              <a:lstStyle/>
              <a:p>
                <a:endParaRPr lang="en-US"/>
              </a:p>
            </p:txBody>
          </p:sp>
          <p:sp>
            <p:nvSpPr>
              <p:cNvPr id="30" name="Freihandform 29">
                <a:extLst>
                  <a:ext uri="{FF2B5EF4-FFF2-40B4-BE49-F238E27FC236}">
                    <a16:creationId xmlns:a16="http://schemas.microsoft.com/office/drawing/2014/main" id="{3844BC96-9664-04A2-D8EF-9BEC94422687}"/>
                  </a:ext>
                </a:extLst>
              </p:cNvPr>
              <p:cNvSpPr/>
              <p:nvPr/>
            </p:nvSpPr>
            <p:spPr>
              <a:xfrm rot="10800000">
                <a:off x="1392467" y="2473438"/>
                <a:ext cx="342104" cy="399933"/>
              </a:xfrm>
              <a:custGeom>
                <a:avLst/>
                <a:gdLst>
                  <a:gd name="connsiteX0" fmla="*/ 131341 w 231608"/>
                  <a:gd name="connsiteY0" fmla="*/ 226770 h 270759"/>
                  <a:gd name="connsiteX1" fmla="*/ 18037 w 231608"/>
                  <a:gd name="connsiteY1" fmla="*/ 0 h 270759"/>
                  <a:gd name="connsiteX2" fmla="*/ 118304 w 231608"/>
                  <a:gd name="connsiteY2" fmla="*/ 270760 h 270759"/>
                  <a:gd name="connsiteX3" fmla="*/ 231609 w 231608"/>
                  <a:gd name="connsiteY3" fmla="*/ 142867 h 270759"/>
                  <a:gd name="connsiteX4" fmla="*/ 131341 w 231608"/>
                  <a:gd name="connsiteY4" fmla="*/ 226770 h 270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608" h="270759">
                    <a:moveTo>
                      <a:pt x="131341" y="226770"/>
                    </a:moveTo>
                    <a:cubicBezTo>
                      <a:pt x="51148" y="226770"/>
                      <a:pt x="-3331" y="110867"/>
                      <a:pt x="18037" y="0"/>
                    </a:cubicBezTo>
                    <a:cubicBezTo>
                      <a:pt x="-31684" y="120340"/>
                      <a:pt x="27796" y="270760"/>
                      <a:pt x="118304" y="270760"/>
                    </a:cubicBezTo>
                    <a:cubicBezTo>
                      <a:pt x="172035" y="270760"/>
                      <a:pt x="217371" y="216746"/>
                      <a:pt x="231609" y="142867"/>
                    </a:cubicBezTo>
                    <a:cubicBezTo>
                      <a:pt x="210800" y="193231"/>
                      <a:pt x="173678" y="226770"/>
                      <a:pt x="131341" y="226770"/>
                    </a:cubicBezTo>
                    <a:close/>
                  </a:path>
                </a:pathLst>
              </a:custGeom>
              <a:solidFill>
                <a:schemeClr val="bg1">
                  <a:lumMod val="85000"/>
                </a:schemeClr>
              </a:solidFill>
              <a:ln w="1005" cap="flat">
                <a:noFill/>
                <a:prstDash val="solid"/>
                <a:miter/>
              </a:ln>
            </p:spPr>
            <p:txBody>
              <a:bodyPr rtlCol="0" anchor="ctr"/>
              <a:lstStyle/>
              <a:p>
                <a:endParaRPr lang="en-US"/>
              </a:p>
            </p:txBody>
          </p:sp>
          <p:sp>
            <p:nvSpPr>
              <p:cNvPr id="31" name="Freihandform 30">
                <a:extLst>
                  <a:ext uri="{FF2B5EF4-FFF2-40B4-BE49-F238E27FC236}">
                    <a16:creationId xmlns:a16="http://schemas.microsoft.com/office/drawing/2014/main" id="{7F11D5FE-11A1-B524-A995-DF8FAD1C0E4E}"/>
                  </a:ext>
                </a:extLst>
              </p:cNvPr>
              <p:cNvSpPr/>
              <p:nvPr/>
            </p:nvSpPr>
            <p:spPr>
              <a:xfrm rot="10800000">
                <a:off x="1433542" y="2509476"/>
                <a:ext cx="300521" cy="451787"/>
              </a:xfrm>
              <a:custGeom>
                <a:avLst/>
                <a:gdLst>
                  <a:gd name="connsiteX0" fmla="*/ 203457 w 203456"/>
                  <a:gd name="connsiteY0" fmla="*/ 152933 h 305865"/>
                  <a:gd name="connsiteX1" fmla="*/ 101728 w 203456"/>
                  <a:gd name="connsiteY1" fmla="*/ 305866 h 305865"/>
                  <a:gd name="connsiteX2" fmla="*/ 0 w 203456"/>
                  <a:gd name="connsiteY2" fmla="*/ 152933 h 305865"/>
                  <a:gd name="connsiteX3" fmla="*/ 101728 w 203456"/>
                  <a:gd name="connsiteY3" fmla="*/ 0 h 305865"/>
                  <a:gd name="connsiteX4" fmla="*/ 203457 w 203456"/>
                  <a:gd name="connsiteY4" fmla="*/ 152933 h 3058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456" h="305865">
                    <a:moveTo>
                      <a:pt x="203457" y="152933"/>
                    </a:moveTo>
                    <a:cubicBezTo>
                      <a:pt x="203457" y="237395"/>
                      <a:pt x="157911" y="305866"/>
                      <a:pt x="101728" y="305866"/>
                    </a:cubicBezTo>
                    <a:cubicBezTo>
                      <a:pt x="45545" y="305866"/>
                      <a:pt x="0" y="237395"/>
                      <a:pt x="0" y="152933"/>
                    </a:cubicBezTo>
                    <a:cubicBezTo>
                      <a:pt x="0" y="68470"/>
                      <a:pt x="45545" y="0"/>
                      <a:pt x="101728" y="0"/>
                    </a:cubicBezTo>
                    <a:cubicBezTo>
                      <a:pt x="157911" y="0"/>
                      <a:pt x="203457" y="68470"/>
                      <a:pt x="203457" y="152933"/>
                    </a:cubicBezTo>
                    <a:close/>
                  </a:path>
                </a:pathLst>
              </a:custGeom>
              <a:solidFill>
                <a:srgbClr val="EAE9E8"/>
              </a:solidFill>
              <a:ln w="1005" cap="flat">
                <a:noFill/>
                <a:prstDash val="solid"/>
                <a:miter/>
              </a:ln>
            </p:spPr>
            <p:txBody>
              <a:bodyPr rtlCol="0" anchor="ctr"/>
              <a:lstStyle/>
              <a:p>
                <a:endParaRPr lang="en-US"/>
              </a:p>
            </p:txBody>
          </p:sp>
          <p:sp>
            <p:nvSpPr>
              <p:cNvPr id="32" name="Freihandform 31">
                <a:extLst>
                  <a:ext uri="{FF2B5EF4-FFF2-40B4-BE49-F238E27FC236}">
                    <a16:creationId xmlns:a16="http://schemas.microsoft.com/office/drawing/2014/main" id="{AEFE4D7E-CBC1-7C9C-59E4-5DC2F2ABDB1F}"/>
                  </a:ext>
                </a:extLst>
              </p:cNvPr>
              <p:cNvSpPr/>
              <p:nvPr/>
            </p:nvSpPr>
            <p:spPr>
              <a:xfrm rot="10800000">
                <a:off x="1574348" y="2655400"/>
                <a:ext cx="159696" cy="160079"/>
              </a:xfrm>
              <a:custGeom>
                <a:avLst/>
                <a:gdLst>
                  <a:gd name="connsiteX0" fmla="*/ 81135 w 108116"/>
                  <a:gd name="connsiteY0" fmla="*/ 101080 h 108375"/>
                  <a:gd name="connsiteX1" fmla="*/ 270 w 108116"/>
                  <a:gd name="connsiteY1" fmla="*/ 59535 h 108375"/>
                  <a:gd name="connsiteX2" fmla="*/ 270 w 108116"/>
                  <a:gd name="connsiteY2" fmla="*/ 59535 h 108375"/>
                  <a:gd name="connsiteX3" fmla="*/ 85590 w 108116"/>
                  <a:gd name="connsiteY3" fmla="*/ 10276 h 108375"/>
                  <a:gd name="connsiteX4" fmla="*/ 85590 w 108116"/>
                  <a:gd name="connsiteY4" fmla="*/ 10276 h 108375"/>
                  <a:gd name="connsiteX5" fmla="*/ 81135 w 108116"/>
                  <a:gd name="connsiteY5" fmla="*/ 101080 h 108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116" h="108375">
                    <a:moveTo>
                      <a:pt x="81135" y="101080"/>
                    </a:moveTo>
                    <a:cubicBezTo>
                      <a:pt x="46675" y="120976"/>
                      <a:pt x="3993" y="97885"/>
                      <a:pt x="270" y="59535"/>
                    </a:cubicBezTo>
                    <a:lnTo>
                      <a:pt x="270" y="59535"/>
                    </a:lnTo>
                    <a:cubicBezTo>
                      <a:pt x="-4186" y="13611"/>
                      <a:pt x="47435" y="-16981"/>
                      <a:pt x="85590" y="10276"/>
                    </a:cubicBezTo>
                    <a:lnTo>
                      <a:pt x="85590" y="10276"/>
                    </a:lnTo>
                    <a:cubicBezTo>
                      <a:pt x="116831" y="32600"/>
                      <a:pt x="115790" y="81071"/>
                      <a:pt x="81135" y="101080"/>
                    </a:cubicBezTo>
                    <a:close/>
                  </a:path>
                </a:pathLst>
              </a:custGeom>
              <a:solidFill>
                <a:srgbClr val="000000"/>
              </a:solidFill>
              <a:ln w="1005" cap="flat">
                <a:noFill/>
                <a:prstDash val="solid"/>
                <a:miter/>
              </a:ln>
            </p:spPr>
            <p:txBody>
              <a:bodyPr rtlCol="0" anchor="ctr"/>
              <a:lstStyle/>
              <a:p>
                <a:endParaRPr lang="en-US"/>
              </a:p>
            </p:txBody>
          </p:sp>
          <p:sp>
            <p:nvSpPr>
              <p:cNvPr id="33" name="Freihandform 32">
                <a:extLst>
                  <a:ext uri="{FF2B5EF4-FFF2-40B4-BE49-F238E27FC236}">
                    <a16:creationId xmlns:a16="http://schemas.microsoft.com/office/drawing/2014/main" id="{9F093433-4EA6-32C4-54FA-EF3177D07698}"/>
                  </a:ext>
                </a:extLst>
              </p:cNvPr>
              <p:cNvSpPr/>
              <p:nvPr/>
            </p:nvSpPr>
            <p:spPr>
              <a:xfrm rot="10800000">
                <a:off x="1598542" y="2655379"/>
                <a:ext cx="135481" cy="156754"/>
              </a:xfrm>
              <a:custGeom>
                <a:avLst/>
                <a:gdLst>
                  <a:gd name="connsiteX0" fmla="*/ 22838 w 91722"/>
                  <a:gd name="connsiteY0" fmla="*/ 44233 h 106124"/>
                  <a:gd name="connsiteX1" fmla="*/ 22838 w 91722"/>
                  <a:gd name="connsiteY1" fmla="*/ 44233 h 106124"/>
                  <a:gd name="connsiteX2" fmla="*/ 39103 w 91722"/>
                  <a:gd name="connsiteY2" fmla="*/ 0 h 106124"/>
                  <a:gd name="connsiteX3" fmla="*/ 254 w 91722"/>
                  <a:gd name="connsiteY3" fmla="*/ 57272 h 106124"/>
                  <a:gd name="connsiteX4" fmla="*/ 254 w 91722"/>
                  <a:gd name="connsiteY4" fmla="*/ 57272 h 106124"/>
                  <a:gd name="connsiteX5" fmla="*/ 91723 w 91722"/>
                  <a:gd name="connsiteY5" fmla="*/ 90881 h 106124"/>
                  <a:gd name="connsiteX6" fmla="*/ 22838 w 91722"/>
                  <a:gd name="connsiteY6" fmla="*/ 44233 h 106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722" h="106124">
                    <a:moveTo>
                      <a:pt x="22838" y="44233"/>
                    </a:moveTo>
                    <a:lnTo>
                      <a:pt x="22838" y="44233"/>
                    </a:lnTo>
                    <a:cubicBezTo>
                      <a:pt x="21198" y="27347"/>
                      <a:pt x="27623" y="11029"/>
                      <a:pt x="39103" y="0"/>
                    </a:cubicBezTo>
                    <a:cubicBezTo>
                      <a:pt x="13684" y="7318"/>
                      <a:pt x="-2230" y="31679"/>
                      <a:pt x="254" y="57272"/>
                    </a:cubicBezTo>
                    <a:lnTo>
                      <a:pt x="254" y="57272"/>
                    </a:lnTo>
                    <a:cubicBezTo>
                      <a:pt x="4511" y="101152"/>
                      <a:pt x="58360" y="122842"/>
                      <a:pt x="91723" y="90881"/>
                    </a:cubicBezTo>
                    <a:cubicBezTo>
                      <a:pt x="68374" y="97650"/>
                      <a:pt x="26079" y="77644"/>
                      <a:pt x="22838" y="44233"/>
                    </a:cubicBezTo>
                    <a:close/>
                  </a:path>
                </a:pathLst>
              </a:custGeom>
              <a:solidFill>
                <a:srgbClr val="000000"/>
              </a:solidFill>
              <a:ln w="1005" cap="flat">
                <a:noFill/>
                <a:prstDash val="solid"/>
                <a:miter/>
              </a:ln>
            </p:spPr>
            <p:txBody>
              <a:bodyPr rtlCol="0" anchor="ctr"/>
              <a:lstStyle/>
              <a:p>
                <a:endParaRPr lang="en-US"/>
              </a:p>
            </p:txBody>
          </p:sp>
        </p:grpSp>
        <p:grpSp>
          <p:nvGrpSpPr>
            <p:cNvPr id="23" name="Gruppieren 22">
              <a:extLst>
                <a:ext uri="{FF2B5EF4-FFF2-40B4-BE49-F238E27FC236}">
                  <a16:creationId xmlns:a16="http://schemas.microsoft.com/office/drawing/2014/main" id="{A63057A1-781A-00A9-624E-4B5193FA52CC}"/>
                </a:ext>
              </a:extLst>
            </p:cNvPr>
            <p:cNvGrpSpPr/>
            <p:nvPr/>
          </p:nvGrpSpPr>
          <p:grpSpPr>
            <a:xfrm>
              <a:off x="968393" y="2473435"/>
              <a:ext cx="348974" cy="523869"/>
              <a:chOff x="968393" y="2473435"/>
              <a:chExt cx="348974" cy="523869"/>
            </a:xfrm>
          </p:grpSpPr>
          <p:sp>
            <p:nvSpPr>
              <p:cNvPr id="24" name="Freihandform 23">
                <a:extLst>
                  <a:ext uri="{FF2B5EF4-FFF2-40B4-BE49-F238E27FC236}">
                    <a16:creationId xmlns:a16="http://schemas.microsoft.com/office/drawing/2014/main" id="{19CD65DD-D000-1148-495B-D0DC26A79838}"/>
                  </a:ext>
                </a:extLst>
              </p:cNvPr>
              <p:cNvSpPr/>
              <p:nvPr/>
            </p:nvSpPr>
            <p:spPr>
              <a:xfrm rot="10800000">
                <a:off x="968393" y="2473435"/>
                <a:ext cx="348455" cy="523869"/>
              </a:xfrm>
              <a:custGeom>
                <a:avLst/>
                <a:gdLst>
                  <a:gd name="connsiteX0" fmla="*/ 235909 w 235908"/>
                  <a:gd name="connsiteY0" fmla="*/ 177333 h 354665"/>
                  <a:gd name="connsiteX1" fmla="*/ 117954 w 235908"/>
                  <a:gd name="connsiteY1" fmla="*/ 354665 h 354665"/>
                  <a:gd name="connsiteX2" fmla="*/ 0 w 235908"/>
                  <a:gd name="connsiteY2" fmla="*/ 177333 h 354665"/>
                  <a:gd name="connsiteX3" fmla="*/ 117954 w 235908"/>
                  <a:gd name="connsiteY3" fmla="*/ 0 h 354665"/>
                  <a:gd name="connsiteX4" fmla="*/ 235909 w 235908"/>
                  <a:gd name="connsiteY4" fmla="*/ 177333 h 354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908" h="354665">
                    <a:moveTo>
                      <a:pt x="235909" y="177333"/>
                    </a:moveTo>
                    <a:cubicBezTo>
                      <a:pt x="235909" y="275271"/>
                      <a:pt x="183099" y="354665"/>
                      <a:pt x="117954" y="354665"/>
                    </a:cubicBezTo>
                    <a:cubicBezTo>
                      <a:pt x="52810" y="354665"/>
                      <a:pt x="0" y="275271"/>
                      <a:pt x="0" y="177333"/>
                    </a:cubicBezTo>
                    <a:cubicBezTo>
                      <a:pt x="0" y="79395"/>
                      <a:pt x="52810" y="0"/>
                      <a:pt x="117954" y="0"/>
                    </a:cubicBezTo>
                    <a:cubicBezTo>
                      <a:pt x="183099" y="0"/>
                      <a:pt x="235909" y="79395"/>
                      <a:pt x="235909" y="177333"/>
                    </a:cubicBezTo>
                    <a:close/>
                  </a:path>
                </a:pathLst>
              </a:custGeom>
              <a:solidFill>
                <a:schemeClr val="bg1">
                  <a:lumMod val="85000"/>
                </a:schemeClr>
              </a:solidFill>
              <a:ln w="1005" cap="flat">
                <a:noFill/>
                <a:prstDash val="solid"/>
                <a:miter/>
              </a:ln>
            </p:spPr>
            <p:txBody>
              <a:bodyPr rtlCol="0" anchor="ctr"/>
              <a:lstStyle/>
              <a:p>
                <a:endParaRPr lang="en-US"/>
              </a:p>
            </p:txBody>
          </p:sp>
          <p:sp>
            <p:nvSpPr>
              <p:cNvPr id="25" name="Freihandform 24">
                <a:extLst>
                  <a:ext uri="{FF2B5EF4-FFF2-40B4-BE49-F238E27FC236}">
                    <a16:creationId xmlns:a16="http://schemas.microsoft.com/office/drawing/2014/main" id="{3754F077-8ED9-84E0-8220-56F92AFC8F75}"/>
                  </a:ext>
                </a:extLst>
              </p:cNvPr>
              <p:cNvSpPr/>
              <p:nvPr/>
            </p:nvSpPr>
            <p:spPr>
              <a:xfrm rot="10800000">
                <a:off x="975263" y="2473438"/>
                <a:ext cx="342104" cy="399933"/>
              </a:xfrm>
              <a:custGeom>
                <a:avLst/>
                <a:gdLst>
                  <a:gd name="connsiteX0" fmla="*/ 131341 w 231608"/>
                  <a:gd name="connsiteY0" fmla="*/ 226770 h 270759"/>
                  <a:gd name="connsiteX1" fmla="*/ 18037 w 231608"/>
                  <a:gd name="connsiteY1" fmla="*/ 0 h 270759"/>
                  <a:gd name="connsiteX2" fmla="*/ 118304 w 231608"/>
                  <a:gd name="connsiteY2" fmla="*/ 270760 h 270759"/>
                  <a:gd name="connsiteX3" fmla="*/ 231609 w 231608"/>
                  <a:gd name="connsiteY3" fmla="*/ 142867 h 270759"/>
                  <a:gd name="connsiteX4" fmla="*/ 131341 w 231608"/>
                  <a:gd name="connsiteY4" fmla="*/ 226770 h 270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608" h="270759">
                    <a:moveTo>
                      <a:pt x="131341" y="226770"/>
                    </a:moveTo>
                    <a:cubicBezTo>
                      <a:pt x="51148" y="226770"/>
                      <a:pt x="-3331" y="110867"/>
                      <a:pt x="18037" y="0"/>
                    </a:cubicBezTo>
                    <a:cubicBezTo>
                      <a:pt x="-31684" y="120340"/>
                      <a:pt x="27796" y="270760"/>
                      <a:pt x="118304" y="270760"/>
                    </a:cubicBezTo>
                    <a:cubicBezTo>
                      <a:pt x="172035" y="270760"/>
                      <a:pt x="217371" y="216746"/>
                      <a:pt x="231609" y="142867"/>
                    </a:cubicBezTo>
                    <a:cubicBezTo>
                      <a:pt x="210800" y="193231"/>
                      <a:pt x="173679" y="226770"/>
                      <a:pt x="131341" y="226770"/>
                    </a:cubicBezTo>
                    <a:close/>
                  </a:path>
                </a:pathLst>
              </a:custGeom>
              <a:solidFill>
                <a:schemeClr val="bg1">
                  <a:lumMod val="85000"/>
                </a:schemeClr>
              </a:solidFill>
              <a:ln w="1005" cap="flat">
                <a:noFill/>
                <a:prstDash val="solid"/>
                <a:miter/>
              </a:ln>
            </p:spPr>
            <p:txBody>
              <a:bodyPr rtlCol="0" anchor="ctr"/>
              <a:lstStyle/>
              <a:p>
                <a:endParaRPr lang="en-US"/>
              </a:p>
            </p:txBody>
          </p:sp>
          <p:sp>
            <p:nvSpPr>
              <p:cNvPr id="26" name="Freihandform 25">
                <a:extLst>
                  <a:ext uri="{FF2B5EF4-FFF2-40B4-BE49-F238E27FC236}">
                    <a16:creationId xmlns:a16="http://schemas.microsoft.com/office/drawing/2014/main" id="{31ACB12C-83EE-69E6-66A2-777552C460C9}"/>
                  </a:ext>
                </a:extLst>
              </p:cNvPr>
              <p:cNvSpPr/>
              <p:nvPr/>
            </p:nvSpPr>
            <p:spPr>
              <a:xfrm rot="10800000">
                <a:off x="1016342" y="2509476"/>
                <a:ext cx="300521" cy="451787"/>
              </a:xfrm>
              <a:custGeom>
                <a:avLst/>
                <a:gdLst>
                  <a:gd name="connsiteX0" fmla="*/ 203457 w 203456"/>
                  <a:gd name="connsiteY0" fmla="*/ 152933 h 305865"/>
                  <a:gd name="connsiteX1" fmla="*/ 101728 w 203456"/>
                  <a:gd name="connsiteY1" fmla="*/ 305866 h 305865"/>
                  <a:gd name="connsiteX2" fmla="*/ 0 w 203456"/>
                  <a:gd name="connsiteY2" fmla="*/ 152933 h 305865"/>
                  <a:gd name="connsiteX3" fmla="*/ 101728 w 203456"/>
                  <a:gd name="connsiteY3" fmla="*/ 0 h 305865"/>
                  <a:gd name="connsiteX4" fmla="*/ 203457 w 203456"/>
                  <a:gd name="connsiteY4" fmla="*/ 152933 h 3058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456" h="305865">
                    <a:moveTo>
                      <a:pt x="203457" y="152933"/>
                    </a:moveTo>
                    <a:cubicBezTo>
                      <a:pt x="203457" y="237395"/>
                      <a:pt x="157911" y="305866"/>
                      <a:pt x="101728" y="305866"/>
                    </a:cubicBezTo>
                    <a:cubicBezTo>
                      <a:pt x="45545" y="305866"/>
                      <a:pt x="0" y="237395"/>
                      <a:pt x="0" y="152933"/>
                    </a:cubicBezTo>
                    <a:cubicBezTo>
                      <a:pt x="0" y="68470"/>
                      <a:pt x="45545" y="0"/>
                      <a:pt x="101728" y="0"/>
                    </a:cubicBezTo>
                    <a:cubicBezTo>
                      <a:pt x="157911" y="0"/>
                      <a:pt x="203457" y="68470"/>
                      <a:pt x="203457" y="152933"/>
                    </a:cubicBezTo>
                    <a:close/>
                  </a:path>
                </a:pathLst>
              </a:custGeom>
              <a:solidFill>
                <a:srgbClr val="EAE9E8"/>
              </a:solidFill>
              <a:ln w="1005" cap="flat">
                <a:noFill/>
                <a:prstDash val="solid"/>
                <a:miter/>
              </a:ln>
            </p:spPr>
            <p:txBody>
              <a:bodyPr rtlCol="0" anchor="ctr"/>
              <a:lstStyle/>
              <a:p>
                <a:endParaRPr lang="en-US" dirty="0"/>
              </a:p>
            </p:txBody>
          </p:sp>
          <p:sp>
            <p:nvSpPr>
              <p:cNvPr id="27" name="Freihandform 26">
                <a:extLst>
                  <a:ext uri="{FF2B5EF4-FFF2-40B4-BE49-F238E27FC236}">
                    <a16:creationId xmlns:a16="http://schemas.microsoft.com/office/drawing/2014/main" id="{D203D126-ED32-5BFA-5DB8-14FFE2D3DC43}"/>
                  </a:ext>
                </a:extLst>
              </p:cNvPr>
              <p:cNvSpPr/>
              <p:nvPr/>
            </p:nvSpPr>
            <p:spPr>
              <a:xfrm rot="10800000">
                <a:off x="1157142" y="2655407"/>
                <a:ext cx="159698" cy="160071"/>
              </a:xfrm>
              <a:custGeom>
                <a:avLst/>
                <a:gdLst>
                  <a:gd name="connsiteX0" fmla="*/ 81135 w 108117"/>
                  <a:gd name="connsiteY0" fmla="*/ 101080 h 108370"/>
                  <a:gd name="connsiteX1" fmla="*/ 270 w 108117"/>
                  <a:gd name="connsiteY1" fmla="*/ 59535 h 108370"/>
                  <a:gd name="connsiteX2" fmla="*/ 270 w 108117"/>
                  <a:gd name="connsiteY2" fmla="*/ 59535 h 108370"/>
                  <a:gd name="connsiteX3" fmla="*/ 85590 w 108117"/>
                  <a:gd name="connsiteY3" fmla="*/ 10276 h 108370"/>
                  <a:gd name="connsiteX4" fmla="*/ 85590 w 108117"/>
                  <a:gd name="connsiteY4" fmla="*/ 10276 h 108370"/>
                  <a:gd name="connsiteX5" fmla="*/ 81135 w 108117"/>
                  <a:gd name="connsiteY5" fmla="*/ 101080 h 108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117" h="108370">
                    <a:moveTo>
                      <a:pt x="81135" y="101080"/>
                    </a:moveTo>
                    <a:cubicBezTo>
                      <a:pt x="46742" y="120937"/>
                      <a:pt x="4001" y="97964"/>
                      <a:pt x="270" y="59535"/>
                    </a:cubicBezTo>
                    <a:lnTo>
                      <a:pt x="270" y="59535"/>
                    </a:lnTo>
                    <a:cubicBezTo>
                      <a:pt x="-4186" y="13611"/>
                      <a:pt x="47435" y="-16981"/>
                      <a:pt x="85590" y="10276"/>
                    </a:cubicBezTo>
                    <a:lnTo>
                      <a:pt x="85590" y="10276"/>
                    </a:lnTo>
                    <a:cubicBezTo>
                      <a:pt x="116832" y="32600"/>
                      <a:pt x="115791" y="81071"/>
                      <a:pt x="81135" y="101080"/>
                    </a:cubicBezTo>
                    <a:close/>
                  </a:path>
                </a:pathLst>
              </a:custGeom>
              <a:solidFill>
                <a:srgbClr val="000000"/>
              </a:solidFill>
              <a:ln w="1005" cap="flat">
                <a:noFill/>
                <a:prstDash val="solid"/>
                <a:miter/>
              </a:ln>
            </p:spPr>
            <p:txBody>
              <a:bodyPr rtlCol="0" anchor="ctr"/>
              <a:lstStyle/>
              <a:p>
                <a:endParaRPr lang="en-US"/>
              </a:p>
            </p:txBody>
          </p:sp>
          <p:sp>
            <p:nvSpPr>
              <p:cNvPr id="28" name="Freihandform 27">
                <a:extLst>
                  <a:ext uri="{FF2B5EF4-FFF2-40B4-BE49-F238E27FC236}">
                    <a16:creationId xmlns:a16="http://schemas.microsoft.com/office/drawing/2014/main" id="{4D77E544-745F-63FD-4A2C-AA9DE302BEB3}"/>
                  </a:ext>
                </a:extLst>
              </p:cNvPr>
              <p:cNvSpPr/>
              <p:nvPr/>
            </p:nvSpPr>
            <p:spPr>
              <a:xfrm rot="10800000">
                <a:off x="1181336" y="2655394"/>
                <a:ext cx="135481" cy="156739"/>
              </a:xfrm>
              <a:custGeom>
                <a:avLst/>
                <a:gdLst>
                  <a:gd name="connsiteX0" fmla="*/ 22838 w 91722"/>
                  <a:gd name="connsiteY0" fmla="*/ 44233 h 106114"/>
                  <a:gd name="connsiteX1" fmla="*/ 22838 w 91722"/>
                  <a:gd name="connsiteY1" fmla="*/ 44233 h 106114"/>
                  <a:gd name="connsiteX2" fmla="*/ 39103 w 91722"/>
                  <a:gd name="connsiteY2" fmla="*/ 0 h 106114"/>
                  <a:gd name="connsiteX3" fmla="*/ 254 w 91722"/>
                  <a:gd name="connsiteY3" fmla="*/ 57272 h 106114"/>
                  <a:gd name="connsiteX4" fmla="*/ 254 w 91722"/>
                  <a:gd name="connsiteY4" fmla="*/ 57272 h 106114"/>
                  <a:gd name="connsiteX5" fmla="*/ 91723 w 91722"/>
                  <a:gd name="connsiteY5" fmla="*/ 90881 h 106114"/>
                  <a:gd name="connsiteX6" fmla="*/ 22838 w 91722"/>
                  <a:gd name="connsiteY6" fmla="*/ 44233 h 106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722" h="106114">
                    <a:moveTo>
                      <a:pt x="22838" y="44233"/>
                    </a:moveTo>
                    <a:lnTo>
                      <a:pt x="22838" y="44233"/>
                    </a:lnTo>
                    <a:cubicBezTo>
                      <a:pt x="21198" y="27347"/>
                      <a:pt x="27623" y="11029"/>
                      <a:pt x="39103" y="0"/>
                    </a:cubicBezTo>
                    <a:cubicBezTo>
                      <a:pt x="13684" y="7318"/>
                      <a:pt x="-2230" y="31679"/>
                      <a:pt x="254" y="57272"/>
                    </a:cubicBezTo>
                    <a:lnTo>
                      <a:pt x="254" y="57272"/>
                    </a:lnTo>
                    <a:cubicBezTo>
                      <a:pt x="4519" y="101226"/>
                      <a:pt x="58422" y="122782"/>
                      <a:pt x="91723" y="90881"/>
                    </a:cubicBezTo>
                    <a:cubicBezTo>
                      <a:pt x="68375" y="97650"/>
                      <a:pt x="26080" y="77644"/>
                      <a:pt x="22838" y="44233"/>
                    </a:cubicBezTo>
                    <a:close/>
                  </a:path>
                </a:pathLst>
              </a:custGeom>
              <a:solidFill>
                <a:srgbClr val="000000"/>
              </a:solidFill>
              <a:ln w="1005" cap="flat">
                <a:noFill/>
                <a:prstDash val="solid"/>
                <a:miter/>
              </a:ln>
            </p:spPr>
            <p:txBody>
              <a:bodyPr rtlCol="0" anchor="ctr"/>
              <a:lstStyle/>
              <a:p>
                <a:endParaRPr lang="en-US"/>
              </a:p>
            </p:txBody>
          </p:sp>
        </p:grpSp>
      </p:grpSp>
      <p:grpSp>
        <p:nvGrpSpPr>
          <p:cNvPr id="34" name="Grafik 28">
            <a:extLst>
              <a:ext uri="{FF2B5EF4-FFF2-40B4-BE49-F238E27FC236}">
                <a16:creationId xmlns:a16="http://schemas.microsoft.com/office/drawing/2014/main" id="{D892AB8B-B05C-DD26-18C8-DFC6A81185F1}"/>
              </a:ext>
            </a:extLst>
          </p:cNvPr>
          <p:cNvGrpSpPr/>
          <p:nvPr userDrawn="1"/>
        </p:nvGrpSpPr>
        <p:grpSpPr>
          <a:xfrm>
            <a:off x="748240" y="1832689"/>
            <a:ext cx="754883" cy="1153704"/>
            <a:chOff x="835676" y="2601517"/>
            <a:chExt cx="351022" cy="536475"/>
          </a:xfrm>
        </p:grpSpPr>
        <p:sp>
          <p:nvSpPr>
            <p:cNvPr id="35" name="Freihandform 34">
              <a:extLst>
                <a:ext uri="{FF2B5EF4-FFF2-40B4-BE49-F238E27FC236}">
                  <a16:creationId xmlns:a16="http://schemas.microsoft.com/office/drawing/2014/main" id="{02484851-185A-0A0B-DD55-AEA572BA1710}"/>
                </a:ext>
              </a:extLst>
            </p:cNvPr>
            <p:cNvSpPr/>
            <p:nvPr/>
          </p:nvSpPr>
          <p:spPr>
            <a:xfrm>
              <a:off x="835676" y="2601517"/>
              <a:ext cx="342234" cy="385008"/>
            </a:xfrm>
            <a:custGeom>
              <a:avLst/>
              <a:gdLst>
                <a:gd name="connsiteX0" fmla="*/ 175779 w 342234"/>
                <a:gd name="connsiteY0" fmla="*/ 0 h 385008"/>
                <a:gd name="connsiteX1" fmla="*/ 175705 w 342234"/>
                <a:gd name="connsiteY1" fmla="*/ 0 h 385008"/>
                <a:gd name="connsiteX2" fmla="*/ 0 w 342234"/>
                <a:gd name="connsiteY2" fmla="*/ 157243 h 385008"/>
                <a:gd name="connsiteX3" fmla="*/ 64747 w 342234"/>
                <a:gd name="connsiteY3" fmla="*/ 332984 h 385008"/>
                <a:gd name="connsiteX4" fmla="*/ 47390 w 342234"/>
                <a:gd name="connsiteY4" fmla="*/ 385009 h 385008"/>
                <a:gd name="connsiteX5" fmla="*/ 95905 w 342234"/>
                <a:gd name="connsiteY5" fmla="*/ 385009 h 385008"/>
                <a:gd name="connsiteX6" fmla="*/ 92496 w 342234"/>
                <a:gd name="connsiteY6" fmla="*/ 332984 h 385008"/>
                <a:gd name="connsiteX7" fmla="*/ 342234 w 342234"/>
                <a:gd name="connsiteY7" fmla="*/ 157243 h 385008"/>
                <a:gd name="connsiteX8" fmla="*/ 175779 w 342234"/>
                <a:gd name="connsiteY8" fmla="*/ 0 h 38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2234" h="385008">
                  <a:moveTo>
                    <a:pt x="175779" y="0"/>
                  </a:moveTo>
                  <a:lnTo>
                    <a:pt x="175705" y="0"/>
                  </a:lnTo>
                  <a:cubicBezTo>
                    <a:pt x="86925" y="0"/>
                    <a:pt x="0" y="67059"/>
                    <a:pt x="0" y="157243"/>
                  </a:cubicBezTo>
                  <a:cubicBezTo>
                    <a:pt x="0" y="276716"/>
                    <a:pt x="64747" y="332984"/>
                    <a:pt x="64747" y="332984"/>
                  </a:cubicBezTo>
                  <a:cubicBezTo>
                    <a:pt x="64747" y="332984"/>
                    <a:pt x="51402" y="360258"/>
                    <a:pt x="47390" y="385009"/>
                  </a:cubicBezTo>
                  <a:lnTo>
                    <a:pt x="95905" y="385009"/>
                  </a:lnTo>
                  <a:cubicBezTo>
                    <a:pt x="91476" y="359110"/>
                    <a:pt x="92496" y="332984"/>
                    <a:pt x="92496" y="332984"/>
                  </a:cubicBezTo>
                  <a:cubicBezTo>
                    <a:pt x="92496" y="332984"/>
                    <a:pt x="342234" y="287508"/>
                    <a:pt x="342234" y="157243"/>
                  </a:cubicBezTo>
                  <a:cubicBezTo>
                    <a:pt x="342234" y="68463"/>
                    <a:pt x="264559" y="0"/>
                    <a:pt x="175779" y="0"/>
                  </a:cubicBezTo>
                  <a:close/>
                </a:path>
              </a:pathLst>
            </a:custGeom>
            <a:solidFill>
              <a:srgbClr val="FF9656"/>
            </a:solidFill>
            <a:ln w="1150" cap="flat">
              <a:noFill/>
              <a:prstDash val="solid"/>
              <a:miter/>
            </a:ln>
          </p:spPr>
          <p:txBody>
            <a:bodyPr rtlCol="0" anchor="ctr"/>
            <a:lstStyle/>
            <a:p>
              <a:endParaRPr lang="en-US"/>
            </a:p>
          </p:txBody>
        </p:sp>
        <p:sp>
          <p:nvSpPr>
            <p:cNvPr id="36" name="Freihandform 35">
              <a:extLst>
                <a:ext uri="{FF2B5EF4-FFF2-40B4-BE49-F238E27FC236}">
                  <a16:creationId xmlns:a16="http://schemas.microsoft.com/office/drawing/2014/main" id="{8CFABBC3-6924-E04D-7C4D-73E177C6125C}"/>
                </a:ext>
              </a:extLst>
            </p:cNvPr>
            <p:cNvSpPr/>
            <p:nvPr/>
          </p:nvSpPr>
          <p:spPr>
            <a:xfrm>
              <a:off x="835676" y="2601517"/>
              <a:ext cx="253316" cy="385008"/>
            </a:xfrm>
            <a:custGeom>
              <a:avLst/>
              <a:gdLst>
                <a:gd name="connsiteX0" fmla="*/ 253317 w 253316"/>
                <a:gd name="connsiteY0" fmla="*/ 18405 h 385008"/>
                <a:gd name="connsiteX1" fmla="*/ 175779 w 253316"/>
                <a:gd name="connsiteY1" fmla="*/ 0 h 385008"/>
                <a:gd name="connsiteX2" fmla="*/ 175706 w 253316"/>
                <a:gd name="connsiteY2" fmla="*/ 0 h 385008"/>
                <a:gd name="connsiteX3" fmla="*/ 0 w 253316"/>
                <a:gd name="connsiteY3" fmla="*/ 157243 h 385008"/>
                <a:gd name="connsiteX4" fmla="*/ 64747 w 253316"/>
                <a:gd name="connsiteY4" fmla="*/ 332984 h 385008"/>
                <a:gd name="connsiteX5" fmla="*/ 47377 w 253316"/>
                <a:gd name="connsiteY5" fmla="*/ 385009 h 385008"/>
                <a:gd name="connsiteX6" fmla="*/ 95903 w 253316"/>
                <a:gd name="connsiteY6" fmla="*/ 385009 h 385008"/>
                <a:gd name="connsiteX7" fmla="*/ 92496 w 253316"/>
                <a:gd name="connsiteY7" fmla="*/ 332984 h 385008"/>
                <a:gd name="connsiteX8" fmla="*/ 154624 w 253316"/>
                <a:gd name="connsiteY8" fmla="*/ 317160 h 385008"/>
                <a:gd name="connsiteX9" fmla="*/ 27749 w 253316"/>
                <a:gd name="connsiteY9" fmla="*/ 191992 h 385008"/>
                <a:gd name="connsiteX10" fmla="*/ 253317 w 253316"/>
                <a:gd name="connsiteY10" fmla="*/ 18405 h 38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3316" h="385008">
                  <a:moveTo>
                    <a:pt x="253317" y="18405"/>
                  </a:moveTo>
                  <a:cubicBezTo>
                    <a:pt x="229871" y="6628"/>
                    <a:pt x="203366" y="0"/>
                    <a:pt x="175779" y="0"/>
                  </a:cubicBezTo>
                  <a:lnTo>
                    <a:pt x="175706" y="0"/>
                  </a:lnTo>
                  <a:cubicBezTo>
                    <a:pt x="86925" y="0"/>
                    <a:pt x="0" y="67059"/>
                    <a:pt x="0" y="157243"/>
                  </a:cubicBezTo>
                  <a:cubicBezTo>
                    <a:pt x="0" y="276716"/>
                    <a:pt x="64747" y="332984"/>
                    <a:pt x="64747" y="332984"/>
                  </a:cubicBezTo>
                  <a:cubicBezTo>
                    <a:pt x="64747" y="332984"/>
                    <a:pt x="51391" y="360259"/>
                    <a:pt x="47377" y="385009"/>
                  </a:cubicBezTo>
                  <a:lnTo>
                    <a:pt x="95903" y="385009"/>
                  </a:lnTo>
                  <a:cubicBezTo>
                    <a:pt x="91474" y="359110"/>
                    <a:pt x="92496" y="332984"/>
                    <a:pt x="92496" y="332984"/>
                  </a:cubicBezTo>
                  <a:cubicBezTo>
                    <a:pt x="92496" y="332984"/>
                    <a:pt x="118974" y="328133"/>
                    <a:pt x="154624" y="317160"/>
                  </a:cubicBezTo>
                  <a:lnTo>
                    <a:pt x="27749" y="191992"/>
                  </a:lnTo>
                  <a:cubicBezTo>
                    <a:pt x="27749" y="191992"/>
                    <a:pt x="211478" y="127511"/>
                    <a:pt x="253317" y="18405"/>
                  </a:cubicBezTo>
                  <a:close/>
                </a:path>
              </a:pathLst>
            </a:custGeom>
            <a:solidFill>
              <a:srgbClr val="EF8C56"/>
            </a:solidFill>
            <a:ln w="1150" cap="flat">
              <a:noFill/>
              <a:prstDash val="solid"/>
              <a:miter/>
            </a:ln>
          </p:spPr>
          <p:txBody>
            <a:bodyPr rtlCol="0" anchor="ctr"/>
            <a:lstStyle/>
            <a:p>
              <a:endParaRPr lang="en-US"/>
            </a:p>
          </p:txBody>
        </p:sp>
        <p:sp>
          <p:nvSpPr>
            <p:cNvPr id="37" name="Freihandform 36">
              <a:extLst>
                <a:ext uri="{FF2B5EF4-FFF2-40B4-BE49-F238E27FC236}">
                  <a16:creationId xmlns:a16="http://schemas.microsoft.com/office/drawing/2014/main" id="{238C458A-2644-DD43-627A-5A271F267E27}"/>
                </a:ext>
              </a:extLst>
            </p:cNvPr>
            <p:cNvSpPr/>
            <p:nvPr/>
          </p:nvSpPr>
          <p:spPr>
            <a:xfrm>
              <a:off x="836140" y="2703261"/>
              <a:ext cx="350558" cy="434730"/>
            </a:xfrm>
            <a:custGeom>
              <a:avLst/>
              <a:gdLst>
                <a:gd name="connsiteX0" fmla="*/ 350312 w 350558"/>
                <a:gd name="connsiteY0" fmla="*/ 376911 h 434730"/>
                <a:gd name="connsiteX1" fmla="*/ 348548 w 350558"/>
                <a:gd name="connsiteY1" fmla="*/ 370867 h 434730"/>
                <a:gd name="connsiteX2" fmla="*/ 341926 w 350558"/>
                <a:gd name="connsiteY2" fmla="*/ 366530 h 434730"/>
                <a:gd name="connsiteX3" fmla="*/ 335759 w 350558"/>
                <a:gd name="connsiteY3" fmla="*/ 320280 h 434730"/>
                <a:gd name="connsiteX4" fmla="*/ 308815 w 350558"/>
                <a:gd name="connsiteY4" fmla="*/ 284135 h 434730"/>
                <a:gd name="connsiteX5" fmla="*/ 290647 w 350558"/>
                <a:gd name="connsiteY5" fmla="*/ 275051 h 434730"/>
                <a:gd name="connsiteX6" fmla="*/ 283297 w 350558"/>
                <a:gd name="connsiteY6" fmla="*/ 277877 h 434730"/>
                <a:gd name="connsiteX7" fmla="*/ 243425 w 350558"/>
                <a:gd name="connsiteY7" fmla="*/ 263206 h 434730"/>
                <a:gd name="connsiteX8" fmla="*/ 230777 w 350558"/>
                <a:gd name="connsiteY8" fmla="*/ 245656 h 434730"/>
                <a:gd name="connsiteX9" fmla="*/ 230777 w 350558"/>
                <a:gd name="connsiteY9" fmla="*/ 215824 h 434730"/>
                <a:gd name="connsiteX10" fmla="*/ 270620 w 350558"/>
                <a:gd name="connsiteY10" fmla="*/ 199222 h 434730"/>
                <a:gd name="connsiteX11" fmla="*/ 304773 w 350558"/>
                <a:gd name="connsiteY11" fmla="*/ 147993 h 434730"/>
                <a:gd name="connsiteX12" fmla="*/ 304773 w 350558"/>
                <a:gd name="connsiteY12" fmla="*/ 138744 h 434730"/>
                <a:gd name="connsiteX13" fmla="*/ 332522 w 350558"/>
                <a:gd name="connsiteY13" fmla="*/ 110995 h 434730"/>
                <a:gd name="connsiteX14" fmla="*/ 304773 w 350558"/>
                <a:gd name="connsiteY14" fmla="*/ 83246 h 434730"/>
                <a:gd name="connsiteX15" fmla="*/ 304773 w 350558"/>
                <a:gd name="connsiteY15" fmla="*/ 64747 h 434730"/>
                <a:gd name="connsiteX16" fmla="*/ 258525 w 350558"/>
                <a:gd name="connsiteY16" fmla="*/ 0 h 434730"/>
                <a:gd name="connsiteX17" fmla="*/ 92033 w 350558"/>
                <a:gd name="connsiteY17" fmla="*/ 0 h 434730"/>
                <a:gd name="connsiteX18" fmla="*/ 45785 w 350558"/>
                <a:gd name="connsiteY18" fmla="*/ 64747 h 434730"/>
                <a:gd name="connsiteX19" fmla="*/ 45785 w 350558"/>
                <a:gd name="connsiteY19" fmla="*/ 83246 h 434730"/>
                <a:gd name="connsiteX20" fmla="*/ 18036 w 350558"/>
                <a:gd name="connsiteY20" fmla="*/ 110995 h 434730"/>
                <a:gd name="connsiteX21" fmla="*/ 45785 w 350558"/>
                <a:gd name="connsiteY21" fmla="*/ 138744 h 434730"/>
                <a:gd name="connsiteX22" fmla="*/ 45785 w 350558"/>
                <a:gd name="connsiteY22" fmla="*/ 147993 h 434730"/>
                <a:gd name="connsiteX23" fmla="*/ 79937 w 350558"/>
                <a:gd name="connsiteY23" fmla="*/ 199222 h 434730"/>
                <a:gd name="connsiteX24" fmla="*/ 119782 w 350558"/>
                <a:gd name="connsiteY24" fmla="*/ 215825 h 434730"/>
                <a:gd name="connsiteX25" fmla="*/ 119782 w 350558"/>
                <a:gd name="connsiteY25" fmla="*/ 245656 h 434730"/>
                <a:gd name="connsiteX26" fmla="*/ 107133 w 350558"/>
                <a:gd name="connsiteY26" fmla="*/ 263206 h 434730"/>
                <a:gd name="connsiteX27" fmla="*/ 67262 w 350558"/>
                <a:gd name="connsiteY27" fmla="*/ 277877 h 434730"/>
                <a:gd name="connsiteX28" fmla="*/ 59912 w 350558"/>
                <a:gd name="connsiteY28" fmla="*/ 275051 h 434730"/>
                <a:gd name="connsiteX29" fmla="*/ 41743 w 350558"/>
                <a:gd name="connsiteY29" fmla="*/ 284135 h 434730"/>
                <a:gd name="connsiteX30" fmla="*/ 14799 w 350558"/>
                <a:gd name="connsiteY30" fmla="*/ 320280 h 434730"/>
                <a:gd name="connsiteX31" fmla="*/ 8632 w 350558"/>
                <a:gd name="connsiteY31" fmla="*/ 366530 h 434730"/>
                <a:gd name="connsiteX32" fmla="*/ 2010 w 350558"/>
                <a:gd name="connsiteY32" fmla="*/ 370867 h 434730"/>
                <a:gd name="connsiteX33" fmla="*/ 246 w 350558"/>
                <a:gd name="connsiteY33" fmla="*/ 376911 h 434730"/>
                <a:gd name="connsiteX34" fmla="*/ 4396 w 350558"/>
                <a:gd name="connsiteY34" fmla="*/ 384479 h 434730"/>
                <a:gd name="connsiteX35" fmla="*/ 18038 w 350558"/>
                <a:gd name="connsiteY35" fmla="*/ 388459 h 434730"/>
                <a:gd name="connsiteX36" fmla="*/ 18038 w 350558"/>
                <a:gd name="connsiteY36" fmla="*/ 416232 h 434730"/>
                <a:gd name="connsiteX37" fmla="*/ 36537 w 350558"/>
                <a:gd name="connsiteY37" fmla="*/ 434731 h 434730"/>
                <a:gd name="connsiteX38" fmla="*/ 73535 w 350558"/>
                <a:gd name="connsiteY38" fmla="*/ 434731 h 434730"/>
                <a:gd name="connsiteX39" fmla="*/ 277026 w 350558"/>
                <a:gd name="connsiteY39" fmla="*/ 434731 h 434730"/>
                <a:gd name="connsiteX40" fmla="*/ 314024 w 350558"/>
                <a:gd name="connsiteY40" fmla="*/ 434731 h 434730"/>
                <a:gd name="connsiteX41" fmla="*/ 332523 w 350558"/>
                <a:gd name="connsiteY41" fmla="*/ 416232 h 434730"/>
                <a:gd name="connsiteX42" fmla="*/ 332523 w 350558"/>
                <a:gd name="connsiteY42" fmla="*/ 388459 h 434730"/>
                <a:gd name="connsiteX43" fmla="*/ 346165 w 350558"/>
                <a:gd name="connsiteY43" fmla="*/ 384479 h 434730"/>
                <a:gd name="connsiteX44" fmla="*/ 350312 w 350558"/>
                <a:gd name="connsiteY44" fmla="*/ 376911 h 434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50558" h="434730">
                  <a:moveTo>
                    <a:pt x="350312" y="376911"/>
                  </a:moveTo>
                  <a:lnTo>
                    <a:pt x="348548" y="370867"/>
                  </a:lnTo>
                  <a:cubicBezTo>
                    <a:pt x="347696" y="367948"/>
                    <a:pt x="344851" y="366158"/>
                    <a:pt x="341926" y="366530"/>
                  </a:cubicBezTo>
                  <a:lnTo>
                    <a:pt x="335759" y="320280"/>
                  </a:lnTo>
                  <a:cubicBezTo>
                    <a:pt x="333734" y="305085"/>
                    <a:pt x="324319" y="291886"/>
                    <a:pt x="308815" y="284135"/>
                  </a:cubicBezTo>
                  <a:lnTo>
                    <a:pt x="290647" y="275051"/>
                  </a:lnTo>
                  <a:cubicBezTo>
                    <a:pt x="287704" y="273580"/>
                    <a:pt x="285458" y="275473"/>
                    <a:pt x="283297" y="277877"/>
                  </a:cubicBezTo>
                  <a:lnTo>
                    <a:pt x="243425" y="263206"/>
                  </a:lnTo>
                  <a:cubicBezTo>
                    <a:pt x="235871" y="260688"/>
                    <a:pt x="230777" y="253619"/>
                    <a:pt x="230777" y="245656"/>
                  </a:cubicBezTo>
                  <a:lnTo>
                    <a:pt x="230777" y="215824"/>
                  </a:lnTo>
                  <a:lnTo>
                    <a:pt x="270620" y="199222"/>
                  </a:lnTo>
                  <a:cubicBezTo>
                    <a:pt x="291301" y="190605"/>
                    <a:pt x="304773" y="170398"/>
                    <a:pt x="304773" y="147993"/>
                  </a:cubicBezTo>
                  <a:lnTo>
                    <a:pt x="304773" y="138744"/>
                  </a:lnTo>
                  <a:cubicBezTo>
                    <a:pt x="320098" y="138744"/>
                    <a:pt x="332522" y="126320"/>
                    <a:pt x="332522" y="110995"/>
                  </a:cubicBezTo>
                  <a:cubicBezTo>
                    <a:pt x="332522" y="95669"/>
                    <a:pt x="320098" y="83246"/>
                    <a:pt x="304773" y="83246"/>
                  </a:cubicBezTo>
                  <a:lnTo>
                    <a:pt x="304773" y="64747"/>
                  </a:lnTo>
                  <a:cubicBezTo>
                    <a:pt x="304773" y="39205"/>
                    <a:pt x="284067" y="0"/>
                    <a:pt x="258525" y="0"/>
                  </a:cubicBezTo>
                  <a:lnTo>
                    <a:pt x="92033" y="0"/>
                  </a:lnTo>
                  <a:cubicBezTo>
                    <a:pt x="66490" y="0"/>
                    <a:pt x="45785" y="39205"/>
                    <a:pt x="45785" y="64747"/>
                  </a:cubicBezTo>
                  <a:lnTo>
                    <a:pt x="45785" y="83246"/>
                  </a:lnTo>
                  <a:cubicBezTo>
                    <a:pt x="30460" y="83246"/>
                    <a:pt x="18036" y="95669"/>
                    <a:pt x="18036" y="110995"/>
                  </a:cubicBezTo>
                  <a:cubicBezTo>
                    <a:pt x="18036" y="126320"/>
                    <a:pt x="30460" y="138744"/>
                    <a:pt x="45785" y="138744"/>
                  </a:cubicBezTo>
                  <a:lnTo>
                    <a:pt x="45785" y="147993"/>
                  </a:lnTo>
                  <a:cubicBezTo>
                    <a:pt x="45785" y="170398"/>
                    <a:pt x="59256" y="190605"/>
                    <a:pt x="79937" y="199222"/>
                  </a:cubicBezTo>
                  <a:lnTo>
                    <a:pt x="119782" y="215825"/>
                  </a:lnTo>
                  <a:lnTo>
                    <a:pt x="119782" y="245656"/>
                  </a:lnTo>
                  <a:cubicBezTo>
                    <a:pt x="119782" y="253619"/>
                    <a:pt x="114686" y="260688"/>
                    <a:pt x="107133" y="263206"/>
                  </a:cubicBezTo>
                  <a:lnTo>
                    <a:pt x="67262" y="277877"/>
                  </a:lnTo>
                  <a:cubicBezTo>
                    <a:pt x="65101" y="275473"/>
                    <a:pt x="62854" y="273579"/>
                    <a:pt x="59912" y="275051"/>
                  </a:cubicBezTo>
                  <a:lnTo>
                    <a:pt x="41743" y="284135"/>
                  </a:lnTo>
                  <a:cubicBezTo>
                    <a:pt x="26239" y="291888"/>
                    <a:pt x="16825" y="305087"/>
                    <a:pt x="14799" y="320280"/>
                  </a:cubicBezTo>
                  <a:lnTo>
                    <a:pt x="8632" y="366530"/>
                  </a:lnTo>
                  <a:cubicBezTo>
                    <a:pt x="5707" y="366158"/>
                    <a:pt x="2864" y="367948"/>
                    <a:pt x="2010" y="370867"/>
                  </a:cubicBezTo>
                  <a:lnTo>
                    <a:pt x="246" y="376911"/>
                  </a:lnTo>
                  <a:cubicBezTo>
                    <a:pt x="-699" y="380147"/>
                    <a:pt x="1159" y="383535"/>
                    <a:pt x="4396" y="384479"/>
                  </a:cubicBezTo>
                  <a:lnTo>
                    <a:pt x="18038" y="388459"/>
                  </a:lnTo>
                  <a:lnTo>
                    <a:pt x="18038" y="416232"/>
                  </a:lnTo>
                  <a:cubicBezTo>
                    <a:pt x="18038" y="426448"/>
                    <a:pt x="26321" y="434731"/>
                    <a:pt x="36537" y="434731"/>
                  </a:cubicBezTo>
                  <a:lnTo>
                    <a:pt x="73535" y="434731"/>
                  </a:lnTo>
                  <a:lnTo>
                    <a:pt x="277026" y="434731"/>
                  </a:lnTo>
                  <a:lnTo>
                    <a:pt x="314024" y="434731"/>
                  </a:lnTo>
                  <a:cubicBezTo>
                    <a:pt x="324240" y="434731"/>
                    <a:pt x="332523" y="426448"/>
                    <a:pt x="332523" y="416232"/>
                  </a:cubicBezTo>
                  <a:lnTo>
                    <a:pt x="332523" y="388459"/>
                  </a:lnTo>
                  <a:lnTo>
                    <a:pt x="346165" y="384479"/>
                  </a:lnTo>
                  <a:cubicBezTo>
                    <a:pt x="349399" y="383536"/>
                    <a:pt x="351257" y="380147"/>
                    <a:pt x="350312" y="376911"/>
                  </a:cubicBezTo>
                  <a:close/>
                </a:path>
              </a:pathLst>
            </a:custGeom>
            <a:solidFill>
              <a:srgbClr val="FFD7A3"/>
            </a:solidFill>
            <a:ln w="1150" cap="flat">
              <a:noFill/>
              <a:prstDash val="solid"/>
              <a:miter/>
            </a:ln>
          </p:spPr>
          <p:txBody>
            <a:bodyPr rtlCol="0" anchor="ctr"/>
            <a:lstStyle/>
            <a:p>
              <a:endParaRPr lang="en-US"/>
            </a:p>
          </p:txBody>
        </p:sp>
        <p:sp>
          <p:nvSpPr>
            <p:cNvPr id="38" name="Freihandform 37">
              <a:extLst>
                <a:ext uri="{FF2B5EF4-FFF2-40B4-BE49-F238E27FC236}">
                  <a16:creationId xmlns:a16="http://schemas.microsoft.com/office/drawing/2014/main" id="{7682D445-5768-F0A0-79FB-99AAED8F13C6}"/>
                </a:ext>
              </a:extLst>
            </p:cNvPr>
            <p:cNvSpPr/>
            <p:nvPr/>
          </p:nvSpPr>
          <p:spPr>
            <a:xfrm>
              <a:off x="946958" y="2918119"/>
              <a:ext cx="119957" cy="48581"/>
            </a:xfrm>
            <a:custGeom>
              <a:avLst/>
              <a:gdLst>
                <a:gd name="connsiteX0" fmla="*/ 119958 w 119957"/>
                <a:gd name="connsiteY0" fmla="*/ 0 h 48581"/>
                <a:gd name="connsiteX1" fmla="*/ 8963 w 119957"/>
                <a:gd name="connsiteY1" fmla="*/ 191 h 48581"/>
                <a:gd name="connsiteX2" fmla="*/ 8963 w 119957"/>
                <a:gd name="connsiteY2" fmla="*/ 30798 h 48581"/>
                <a:gd name="connsiteX3" fmla="*/ 0 w 119957"/>
                <a:gd name="connsiteY3" fmla="*/ 46639 h 48581"/>
                <a:gd name="connsiteX4" fmla="*/ 119958 w 119957"/>
                <a:gd name="connsiteY4" fmla="*/ 0 h 485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57" h="48581">
                  <a:moveTo>
                    <a:pt x="119958" y="0"/>
                  </a:moveTo>
                  <a:lnTo>
                    <a:pt x="8963" y="191"/>
                  </a:lnTo>
                  <a:lnTo>
                    <a:pt x="8963" y="30798"/>
                  </a:lnTo>
                  <a:cubicBezTo>
                    <a:pt x="8963" y="37380"/>
                    <a:pt x="5475" y="43345"/>
                    <a:pt x="0" y="46639"/>
                  </a:cubicBezTo>
                  <a:cubicBezTo>
                    <a:pt x="77376" y="60008"/>
                    <a:pt x="119954" y="5"/>
                    <a:pt x="119958" y="0"/>
                  </a:cubicBezTo>
                  <a:close/>
                </a:path>
              </a:pathLst>
            </a:custGeom>
            <a:solidFill>
              <a:srgbClr val="FDC88E"/>
            </a:solidFill>
            <a:ln w="1150" cap="flat">
              <a:noFill/>
              <a:prstDash val="solid"/>
              <a:miter/>
            </a:ln>
          </p:spPr>
          <p:txBody>
            <a:bodyPr rtlCol="0" anchor="ctr"/>
            <a:lstStyle/>
            <a:p>
              <a:endParaRPr lang="en-US"/>
            </a:p>
          </p:txBody>
        </p:sp>
        <p:sp>
          <p:nvSpPr>
            <p:cNvPr id="39" name="Freihandform 38">
              <a:extLst>
                <a:ext uri="{FF2B5EF4-FFF2-40B4-BE49-F238E27FC236}">
                  <a16:creationId xmlns:a16="http://schemas.microsoft.com/office/drawing/2014/main" id="{56D6FA38-77F7-97F5-3B8B-F8E9DE878B46}"/>
                </a:ext>
              </a:extLst>
            </p:cNvPr>
            <p:cNvSpPr/>
            <p:nvPr/>
          </p:nvSpPr>
          <p:spPr>
            <a:xfrm>
              <a:off x="843410" y="2977794"/>
              <a:ext cx="336018" cy="160197"/>
            </a:xfrm>
            <a:custGeom>
              <a:avLst/>
              <a:gdLst>
                <a:gd name="connsiteX0" fmla="*/ 328489 w 336018"/>
                <a:gd name="connsiteY0" fmla="*/ 45747 h 160197"/>
                <a:gd name="connsiteX1" fmla="*/ 301545 w 336018"/>
                <a:gd name="connsiteY1" fmla="*/ 9602 h 160197"/>
                <a:gd name="connsiteX2" fmla="*/ 283377 w 336018"/>
                <a:gd name="connsiteY2" fmla="*/ 517 h 160197"/>
                <a:gd name="connsiteX3" fmla="*/ 275115 w 336018"/>
                <a:gd name="connsiteY3" fmla="*/ 4385 h 160197"/>
                <a:gd name="connsiteX4" fmla="*/ 168010 w 336018"/>
                <a:gd name="connsiteY4" fmla="*/ 86205 h 160197"/>
                <a:gd name="connsiteX5" fmla="*/ 168009 w 336018"/>
                <a:gd name="connsiteY5" fmla="*/ 86205 h 160197"/>
                <a:gd name="connsiteX6" fmla="*/ 168008 w 336018"/>
                <a:gd name="connsiteY6" fmla="*/ 86205 h 160197"/>
                <a:gd name="connsiteX7" fmla="*/ 60904 w 336018"/>
                <a:gd name="connsiteY7" fmla="*/ 4385 h 160197"/>
                <a:gd name="connsiteX8" fmla="*/ 52642 w 336018"/>
                <a:gd name="connsiteY8" fmla="*/ 517 h 160197"/>
                <a:gd name="connsiteX9" fmla="*/ 34473 w 336018"/>
                <a:gd name="connsiteY9" fmla="*/ 9602 h 160197"/>
                <a:gd name="connsiteX10" fmla="*/ 7529 w 336018"/>
                <a:gd name="connsiteY10" fmla="*/ 45747 h 160197"/>
                <a:gd name="connsiteX11" fmla="*/ 0 w 336018"/>
                <a:gd name="connsiteY11" fmla="*/ 102211 h 160197"/>
                <a:gd name="connsiteX12" fmla="*/ 66263 w 336018"/>
                <a:gd name="connsiteY12" fmla="*/ 123199 h 160197"/>
                <a:gd name="connsiteX13" fmla="*/ 66263 w 336018"/>
                <a:gd name="connsiteY13" fmla="*/ 160197 h 160197"/>
                <a:gd name="connsiteX14" fmla="*/ 269753 w 336018"/>
                <a:gd name="connsiteY14" fmla="*/ 160197 h 160197"/>
                <a:gd name="connsiteX15" fmla="*/ 269753 w 336018"/>
                <a:gd name="connsiteY15" fmla="*/ 123199 h 160197"/>
                <a:gd name="connsiteX16" fmla="*/ 336018 w 336018"/>
                <a:gd name="connsiteY16" fmla="*/ 102211 h 160197"/>
                <a:gd name="connsiteX17" fmla="*/ 328489 w 336018"/>
                <a:gd name="connsiteY17" fmla="*/ 45747 h 160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6018" h="160197">
                  <a:moveTo>
                    <a:pt x="328489" y="45747"/>
                  </a:moveTo>
                  <a:cubicBezTo>
                    <a:pt x="326464" y="30552"/>
                    <a:pt x="317049" y="17353"/>
                    <a:pt x="301545" y="9602"/>
                  </a:cubicBezTo>
                  <a:lnTo>
                    <a:pt x="283377" y="517"/>
                  </a:lnTo>
                  <a:cubicBezTo>
                    <a:pt x="280018" y="-1161"/>
                    <a:pt x="277567" y="1542"/>
                    <a:pt x="275115" y="4385"/>
                  </a:cubicBezTo>
                  <a:cubicBezTo>
                    <a:pt x="225819" y="61537"/>
                    <a:pt x="168010" y="86205"/>
                    <a:pt x="168010" y="86205"/>
                  </a:cubicBezTo>
                  <a:lnTo>
                    <a:pt x="168009" y="86205"/>
                  </a:lnTo>
                  <a:lnTo>
                    <a:pt x="168008" y="86205"/>
                  </a:lnTo>
                  <a:cubicBezTo>
                    <a:pt x="168008" y="86205"/>
                    <a:pt x="110199" y="61537"/>
                    <a:pt x="60904" y="4385"/>
                  </a:cubicBezTo>
                  <a:cubicBezTo>
                    <a:pt x="58451" y="1542"/>
                    <a:pt x="55999" y="-1161"/>
                    <a:pt x="52642" y="517"/>
                  </a:cubicBezTo>
                  <a:lnTo>
                    <a:pt x="34473" y="9602"/>
                  </a:lnTo>
                  <a:cubicBezTo>
                    <a:pt x="18969" y="17354"/>
                    <a:pt x="9555" y="30553"/>
                    <a:pt x="7529" y="45747"/>
                  </a:cubicBezTo>
                  <a:lnTo>
                    <a:pt x="0" y="102211"/>
                  </a:lnTo>
                  <a:cubicBezTo>
                    <a:pt x="24434" y="110624"/>
                    <a:pt x="66263" y="123199"/>
                    <a:pt x="66263" y="123199"/>
                  </a:cubicBezTo>
                  <a:lnTo>
                    <a:pt x="66263" y="160197"/>
                  </a:lnTo>
                  <a:lnTo>
                    <a:pt x="269753" y="160197"/>
                  </a:lnTo>
                  <a:lnTo>
                    <a:pt x="269753" y="123199"/>
                  </a:lnTo>
                  <a:cubicBezTo>
                    <a:pt x="269753" y="123199"/>
                    <a:pt x="311582" y="110624"/>
                    <a:pt x="336018" y="102211"/>
                  </a:cubicBezTo>
                  <a:lnTo>
                    <a:pt x="328489" y="45747"/>
                  </a:lnTo>
                  <a:close/>
                </a:path>
              </a:pathLst>
            </a:custGeom>
            <a:solidFill>
              <a:srgbClr val="26ABB4"/>
            </a:solidFill>
            <a:ln w="1150" cap="flat">
              <a:noFill/>
              <a:prstDash val="solid"/>
              <a:miter/>
            </a:ln>
          </p:spPr>
          <p:txBody>
            <a:bodyPr rtlCol="0" anchor="ctr"/>
            <a:lstStyle/>
            <a:p>
              <a:endParaRPr lang="en-US"/>
            </a:p>
          </p:txBody>
        </p:sp>
        <p:sp>
          <p:nvSpPr>
            <p:cNvPr id="40" name="Freihandform 39">
              <a:extLst>
                <a:ext uri="{FF2B5EF4-FFF2-40B4-BE49-F238E27FC236}">
                  <a16:creationId xmlns:a16="http://schemas.microsoft.com/office/drawing/2014/main" id="{F08E56FD-A944-12E7-4A18-D1F43F94B42C}"/>
                </a:ext>
              </a:extLst>
            </p:cNvPr>
            <p:cNvSpPr/>
            <p:nvPr/>
          </p:nvSpPr>
          <p:spPr>
            <a:xfrm>
              <a:off x="854176" y="2703262"/>
              <a:ext cx="314486" cy="231239"/>
            </a:xfrm>
            <a:custGeom>
              <a:avLst/>
              <a:gdLst>
                <a:gd name="connsiteX0" fmla="*/ 286737 w 314486"/>
                <a:gd name="connsiteY0" fmla="*/ 83246 h 231239"/>
                <a:gd name="connsiteX1" fmla="*/ 286737 w 314486"/>
                <a:gd name="connsiteY1" fmla="*/ 64747 h 231239"/>
                <a:gd name="connsiteX2" fmla="*/ 240489 w 314486"/>
                <a:gd name="connsiteY2" fmla="*/ 0 h 231239"/>
                <a:gd name="connsiteX3" fmla="*/ 73997 w 314486"/>
                <a:gd name="connsiteY3" fmla="*/ 0 h 231239"/>
                <a:gd name="connsiteX4" fmla="*/ 27749 w 314486"/>
                <a:gd name="connsiteY4" fmla="*/ 64747 h 231239"/>
                <a:gd name="connsiteX5" fmla="*/ 27749 w 314486"/>
                <a:gd name="connsiteY5" fmla="*/ 83242 h 231239"/>
                <a:gd name="connsiteX6" fmla="*/ 0 w 314486"/>
                <a:gd name="connsiteY6" fmla="*/ 110990 h 231239"/>
                <a:gd name="connsiteX7" fmla="*/ 27749 w 314486"/>
                <a:gd name="connsiteY7" fmla="*/ 138739 h 231239"/>
                <a:gd name="connsiteX8" fmla="*/ 27749 w 314486"/>
                <a:gd name="connsiteY8" fmla="*/ 147993 h 231239"/>
                <a:gd name="connsiteX9" fmla="*/ 61900 w 314486"/>
                <a:gd name="connsiteY9" fmla="*/ 199222 h 231239"/>
                <a:gd name="connsiteX10" fmla="*/ 121665 w 314486"/>
                <a:gd name="connsiteY10" fmla="*/ 224124 h 231239"/>
                <a:gd name="connsiteX11" fmla="*/ 157242 w 314486"/>
                <a:gd name="connsiteY11" fmla="*/ 231239 h 231239"/>
                <a:gd name="connsiteX12" fmla="*/ 157242 w 314486"/>
                <a:gd name="connsiteY12" fmla="*/ 231239 h 231239"/>
                <a:gd name="connsiteX13" fmla="*/ 192817 w 314486"/>
                <a:gd name="connsiteY13" fmla="*/ 224124 h 231239"/>
                <a:gd name="connsiteX14" fmla="*/ 252585 w 314486"/>
                <a:gd name="connsiteY14" fmla="*/ 199221 h 231239"/>
                <a:gd name="connsiteX15" fmla="*/ 286738 w 314486"/>
                <a:gd name="connsiteY15" fmla="*/ 147992 h 231239"/>
                <a:gd name="connsiteX16" fmla="*/ 286738 w 314486"/>
                <a:gd name="connsiteY16" fmla="*/ 138742 h 231239"/>
                <a:gd name="connsiteX17" fmla="*/ 314487 w 314486"/>
                <a:gd name="connsiteY17" fmla="*/ 110994 h 231239"/>
                <a:gd name="connsiteX18" fmla="*/ 286737 w 314486"/>
                <a:gd name="connsiteY18" fmla="*/ 83246 h 23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14486" h="231239">
                  <a:moveTo>
                    <a:pt x="286737" y="83246"/>
                  </a:moveTo>
                  <a:lnTo>
                    <a:pt x="286737" y="64747"/>
                  </a:lnTo>
                  <a:cubicBezTo>
                    <a:pt x="286737" y="39205"/>
                    <a:pt x="266030" y="0"/>
                    <a:pt x="240489" y="0"/>
                  </a:cubicBezTo>
                  <a:lnTo>
                    <a:pt x="73997" y="0"/>
                  </a:lnTo>
                  <a:cubicBezTo>
                    <a:pt x="48454" y="0"/>
                    <a:pt x="27749" y="39205"/>
                    <a:pt x="27749" y="64747"/>
                  </a:cubicBezTo>
                  <a:lnTo>
                    <a:pt x="27749" y="83242"/>
                  </a:lnTo>
                  <a:cubicBezTo>
                    <a:pt x="12423" y="83242"/>
                    <a:pt x="0" y="95665"/>
                    <a:pt x="0" y="110990"/>
                  </a:cubicBezTo>
                  <a:cubicBezTo>
                    <a:pt x="0" y="126316"/>
                    <a:pt x="12423" y="138739"/>
                    <a:pt x="27749" y="138739"/>
                  </a:cubicBezTo>
                  <a:lnTo>
                    <a:pt x="27749" y="147993"/>
                  </a:lnTo>
                  <a:cubicBezTo>
                    <a:pt x="27749" y="170398"/>
                    <a:pt x="41220" y="190605"/>
                    <a:pt x="61900" y="199222"/>
                  </a:cubicBezTo>
                  <a:lnTo>
                    <a:pt x="121665" y="224124"/>
                  </a:lnTo>
                  <a:cubicBezTo>
                    <a:pt x="132938" y="228822"/>
                    <a:pt x="145030" y="231239"/>
                    <a:pt x="157242" y="231239"/>
                  </a:cubicBezTo>
                  <a:lnTo>
                    <a:pt x="157242" y="231239"/>
                  </a:lnTo>
                  <a:cubicBezTo>
                    <a:pt x="169453" y="231239"/>
                    <a:pt x="181544" y="228820"/>
                    <a:pt x="192817" y="224124"/>
                  </a:cubicBezTo>
                  <a:lnTo>
                    <a:pt x="252585" y="199221"/>
                  </a:lnTo>
                  <a:cubicBezTo>
                    <a:pt x="273266" y="190604"/>
                    <a:pt x="286738" y="170397"/>
                    <a:pt x="286738" y="147992"/>
                  </a:cubicBezTo>
                  <a:lnTo>
                    <a:pt x="286738" y="138742"/>
                  </a:lnTo>
                  <a:cubicBezTo>
                    <a:pt x="302063" y="138742"/>
                    <a:pt x="314487" y="126319"/>
                    <a:pt x="314487" y="110994"/>
                  </a:cubicBezTo>
                  <a:cubicBezTo>
                    <a:pt x="314487" y="95668"/>
                    <a:pt x="302062" y="83246"/>
                    <a:pt x="286737" y="83246"/>
                  </a:cubicBezTo>
                  <a:close/>
                </a:path>
              </a:pathLst>
            </a:custGeom>
            <a:solidFill>
              <a:srgbClr val="FFE1B2"/>
            </a:solidFill>
            <a:ln w="1150" cap="flat">
              <a:noFill/>
              <a:prstDash val="solid"/>
              <a:miter/>
            </a:ln>
          </p:spPr>
          <p:txBody>
            <a:bodyPr rtlCol="0" anchor="ctr"/>
            <a:lstStyle/>
            <a:p>
              <a:endParaRPr lang="en-US"/>
            </a:p>
          </p:txBody>
        </p:sp>
        <p:sp>
          <p:nvSpPr>
            <p:cNvPr id="41" name="Freihandform 40">
              <a:extLst>
                <a:ext uri="{FF2B5EF4-FFF2-40B4-BE49-F238E27FC236}">
                  <a16:creationId xmlns:a16="http://schemas.microsoft.com/office/drawing/2014/main" id="{2B035FD7-7A28-11F3-776E-E47B4613B9A8}"/>
                </a:ext>
              </a:extLst>
            </p:cNvPr>
            <p:cNvSpPr/>
            <p:nvPr/>
          </p:nvSpPr>
          <p:spPr>
            <a:xfrm>
              <a:off x="1066916" y="2795757"/>
              <a:ext cx="18499" cy="27748"/>
            </a:xfrm>
            <a:custGeom>
              <a:avLst/>
              <a:gdLst>
                <a:gd name="connsiteX0" fmla="*/ 9250 w 18499"/>
                <a:gd name="connsiteY0" fmla="*/ 27749 h 27748"/>
                <a:gd name="connsiteX1" fmla="*/ 9250 w 18499"/>
                <a:gd name="connsiteY1" fmla="*/ 27749 h 27748"/>
                <a:gd name="connsiteX2" fmla="*/ 0 w 18499"/>
                <a:gd name="connsiteY2" fmla="*/ 18499 h 27748"/>
                <a:gd name="connsiteX3" fmla="*/ 0 w 18499"/>
                <a:gd name="connsiteY3" fmla="*/ 9250 h 27748"/>
                <a:gd name="connsiteX4" fmla="*/ 9250 w 18499"/>
                <a:gd name="connsiteY4" fmla="*/ 0 h 27748"/>
                <a:gd name="connsiteX5" fmla="*/ 9250 w 18499"/>
                <a:gd name="connsiteY5" fmla="*/ 0 h 27748"/>
                <a:gd name="connsiteX6" fmla="*/ 18499 w 18499"/>
                <a:gd name="connsiteY6" fmla="*/ 9250 h 27748"/>
                <a:gd name="connsiteX7" fmla="*/ 18499 w 18499"/>
                <a:gd name="connsiteY7" fmla="*/ 18499 h 27748"/>
                <a:gd name="connsiteX8" fmla="*/ 9250 w 18499"/>
                <a:gd name="connsiteY8" fmla="*/ 27749 h 27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499" h="27748">
                  <a:moveTo>
                    <a:pt x="9250" y="27749"/>
                  </a:moveTo>
                  <a:lnTo>
                    <a:pt x="9250" y="27749"/>
                  </a:lnTo>
                  <a:cubicBezTo>
                    <a:pt x="4162" y="27749"/>
                    <a:pt x="0" y="23586"/>
                    <a:pt x="0" y="18499"/>
                  </a:cubicBezTo>
                  <a:lnTo>
                    <a:pt x="0" y="9250"/>
                  </a:lnTo>
                  <a:cubicBezTo>
                    <a:pt x="0" y="4162"/>
                    <a:pt x="4162" y="0"/>
                    <a:pt x="9250" y="0"/>
                  </a:cubicBezTo>
                  <a:lnTo>
                    <a:pt x="9250" y="0"/>
                  </a:lnTo>
                  <a:cubicBezTo>
                    <a:pt x="14337" y="0"/>
                    <a:pt x="18499" y="4162"/>
                    <a:pt x="18499" y="9250"/>
                  </a:cubicBezTo>
                  <a:lnTo>
                    <a:pt x="18499" y="18499"/>
                  </a:lnTo>
                  <a:cubicBezTo>
                    <a:pt x="18499" y="23586"/>
                    <a:pt x="14337" y="27749"/>
                    <a:pt x="9250" y="27749"/>
                  </a:cubicBezTo>
                  <a:close/>
                </a:path>
              </a:pathLst>
            </a:custGeom>
            <a:solidFill>
              <a:srgbClr val="623F33"/>
            </a:solidFill>
            <a:ln w="1150" cap="flat">
              <a:noFill/>
              <a:prstDash val="solid"/>
              <a:miter/>
            </a:ln>
          </p:spPr>
          <p:txBody>
            <a:bodyPr rtlCol="0" anchor="ctr"/>
            <a:lstStyle/>
            <a:p>
              <a:endParaRPr lang="en-US"/>
            </a:p>
          </p:txBody>
        </p:sp>
        <p:sp>
          <p:nvSpPr>
            <p:cNvPr id="42" name="Freihandform 41">
              <a:extLst>
                <a:ext uri="{FF2B5EF4-FFF2-40B4-BE49-F238E27FC236}">
                  <a16:creationId xmlns:a16="http://schemas.microsoft.com/office/drawing/2014/main" id="{F97E1071-9968-A69B-F9B1-55DD147C1928}"/>
                </a:ext>
              </a:extLst>
            </p:cNvPr>
            <p:cNvSpPr/>
            <p:nvPr/>
          </p:nvSpPr>
          <p:spPr>
            <a:xfrm>
              <a:off x="965170" y="2860503"/>
              <a:ext cx="92497" cy="28003"/>
            </a:xfrm>
            <a:custGeom>
              <a:avLst/>
              <a:gdLst>
                <a:gd name="connsiteX0" fmla="*/ 46249 w 92497"/>
                <a:gd name="connsiteY0" fmla="*/ 28004 h 28003"/>
                <a:gd name="connsiteX1" fmla="*/ 4048 w 92497"/>
                <a:gd name="connsiteY1" fmla="*/ 16898 h 28003"/>
                <a:gd name="connsiteX2" fmla="*/ 1605 w 92497"/>
                <a:gd name="connsiteY2" fmla="*/ 4050 h 28003"/>
                <a:gd name="connsiteX3" fmla="*/ 14453 w 92497"/>
                <a:gd name="connsiteY3" fmla="*/ 1607 h 28003"/>
                <a:gd name="connsiteX4" fmla="*/ 46249 w 92497"/>
                <a:gd name="connsiteY4" fmla="*/ 9506 h 28003"/>
                <a:gd name="connsiteX5" fmla="*/ 78044 w 92497"/>
                <a:gd name="connsiteY5" fmla="*/ 1607 h 28003"/>
                <a:gd name="connsiteX6" fmla="*/ 90893 w 92497"/>
                <a:gd name="connsiteY6" fmla="*/ 4050 h 28003"/>
                <a:gd name="connsiteX7" fmla="*/ 88450 w 92497"/>
                <a:gd name="connsiteY7" fmla="*/ 16898 h 28003"/>
                <a:gd name="connsiteX8" fmla="*/ 46249 w 92497"/>
                <a:gd name="connsiteY8" fmla="*/ 28004 h 28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2497" h="28003">
                  <a:moveTo>
                    <a:pt x="46249" y="28004"/>
                  </a:moveTo>
                  <a:cubicBezTo>
                    <a:pt x="29804" y="28004"/>
                    <a:pt x="14422" y="23957"/>
                    <a:pt x="4048" y="16898"/>
                  </a:cubicBezTo>
                  <a:cubicBezTo>
                    <a:pt x="-175" y="14026"/>
                    <a:pt x="-1272" y="8272"/>
                    <a:pt x="1605" y="4050"/>
                  </a:cubicBezTo>
                  <a:cubicBezTo>
                    <a:pt x="4472" y="-168"/>
                    <a:pt x="10231" y="-1267"/>
                    <a:pt x="14453" y="1607"/>
                  </a:cubicBezTo>
                  <a:cubicBezTo>
                    <a:pt x="21725" y="6552"/>
                    <a:pt x="33612" y="9506"/>
                    <a:pt x="46249" y="9506"/>
                  </a:cubicBezTo>
                  <a:cubicBezTo>
                    <a:pt x="58886" y="9506"/>
                    <a:pt x="70773" y="6552"/>
                    <a:pt x="78044" y="1607"/>
                  </a:cubicBezTo>
                  <a:cubicBezTo>
                    <a:pt x="82276" y="-1275"/>
                    <a:pt x="88021" y="-173"/>
                    <a:pt x="90893" y="4050"/>
                  </a:cubicBezTo>
                  <a:cubicBezTo>
                    <a:pt x="93770" y="8272"/>
                    <a:pt x="92672" y="14026"/>
                    <a:pt x="88450" y="16898"/>
                  </a:cubicBezTo>
                  <a:cubicBezTo>
                    <a:pt x="78075" y="23957"/>
                    <a:pt x="62693" y="28004"/>
                    <a:pt x="46249" y="28004"/>
                  </a:cubicBezTo>
                  <a:close/>
                </a:path>
              </a:pathLst>
            </a:custGeom>
            <a:solidFill>
              <a:srgbClr val="E4B07B"/>
            </a:solidFill>
            <a:ln w="1150" cap="flat">
              <a:noFill/>
              <a:prstDash val="solid"/>
              <a:miter/>
            </a:ln>
          </p:spPr>
          <p:txBody>
            <a:bodyPr rtlCol="0" anchor="ctr"/>
            <a:lstStyle/>
            <a:p>
              <a:endParaRPr lang="en-US"/>
            </a:p>
          </p:txBody>
        </p:sp>
        <p:sp>
          <p:nvSpPr>
            <p:cNvPr id="43" name="Freihandform 42">
              <a:extLst>
                <a:ext uri="{FF2B5EF4-FFF2-40B4-BE49-F238E27FC236}">
                  <a16:creationId xmlns:a16="http://schemas.microsoft.com/office/drawing/2014/main" id="{E10C0CBA-3453-CFFB-7609-4DF53FD3FDE6}"/>
                </a:ext>
              </a:extLst>
            </p:cNvPr>
            <p:cNvSpPr/>
            <p:nvPr/>
          </p:nvSpPr>
          <p:spPr>
            <a:xfrm>
              <a:off x="854176" y="2711549"/>
              <a:ext cx="263932" cy="219014"/>
            </a:xfrm>
            <a:custGeom>
              <a:avLst/>
              <a:gdLst>
                <a:gd name="connsiteX0" fmla="*/ 27749 w 263932"/>
                <a:gd name="connsiteY0" fmla="*/ 74959 h 219014"/>
                <a:gd name="connsiteX1" fmla="*/ 0 w 263932"/>
                <a:gd name="connsiteY1" fmla="*/ 102707 h 219014"/>
                <a:gd name="connsiteX2" fmla="*/ 27749 w 263932"/>
                <a:gd name="connsiteY2" fmla="*/ 130456 h 219014"/>
                <a:gd name="connsiteX3" fmla="*/ 27749 w 263932"/>
                <a:gd name="connsiteY3" fmla="*/ 139705 h 219014"/>
                <a:gd name="connsiteX4" fmla="*/ 61900 w 263932"/>
                <a:gd name="connsiteY4" fmla="*/ 190934 h 219014"/>
                <a:gd name="connsiteX5" fmla="*/ 121664 w 263932"/>
                <a:gd name="connsiteY5" fmla="*/ 215836 h 219014"/>
                <a:gd name="connsiteX6" fmla="*/ 130598 w 263932"/>
                <a:gd name="connsiteY6" fmla="*/ 219015 h 219014"/>
                <a:gd name="connsiteX7" fmla="*/ 76303 w 263932"/>
                <a:gd name="connsiteY7" fmla="*/ 171759 h 219014"/>
                <a:gd name="connsiteX8" fmla="*/ 64747 w 263932"/>
                <a:gd name="connsiteY8" fmla="*/ 142131 h 219014"/>
                <a:gd name="connsiteX9" fmla="*/ 64747 w 263932"/>
                <a:gd name="connsiteY9" fmla="*/ 93458 h 219014"/>
                <a:gd name="connsiteX10" fmla="*/ 258988 w 263932"/>
                <a:gd name="connsiteY10" fmla="*/ 10212 h 219014"/>
                <a:gd name="connsiteX11" fmla="*/ 263933 w 263932"/>
                <a:gd name="connsiteY11" fmla="*/ 0 h 219014"/>
                <a:gd name="connsiteX12" fmla="*/ 27749 w 263932"/>
                <a:gd name="connsiteY12" fmla="*/ 74959 h 219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3932" h="219014">
                  <a:moveTo>
                    <a:pt x="27749" y="74959"/>
                  </a:moveTo>
                  <a:cubicBezTo>
                    <a:pt x="12423" y="74959"/>
                    <a:pt x="0" y="87382"/>
                    <a:pt x="0" y="102707"/>
                  </a:cubicBezTo>
                  <a:cubicBezTo>
                    <a:pt x="0" y="118033"/>
                    <a:pt x="12423" y="130456"/>
                    <a:pt x="27749" y="130456"/>
                  </a:cubicBezTo>
                  <a:lnTo>
                    <a:pt x="27749" y="139705"/>
                  </a:lnTo>
                  <a:cubicBezTo>
                    <a:pt x="27749" y="162110"/>
                    <a:pt x="41220" y="182317"/>
                    <a:pt x="61900" y="190934"/>
                  </a:cubicBezTo>
                  <a:lnTo>
                    <a:pt x="121664" y="215836"/>
                  </a:lnTo>
                  <a:cubicBezTo>
                    <a:pt x="124589" y="217055"/>
                    <a:pt x="127575" y="218105"/>
                    <a:pt x="130598" y="219015"/>
                  </a:cubicBezTo>
                  <a:cubicBezTo>
                    <a:pt x="104186" y="199694"/>
                    <a:pt x="86605" y="182803"/>
                    <a:pt x="76303" y="171759"/>
                  </a:cubicBezTo>
                  <a:cubicBezTo>
                    <a:pt x="68809" y="163724"/>
                    <a:pt x="64747" y="153120"/>
                    <a:pt x="64747" y="142131"/>
                  </a:cubicBezTo>
                  <a:lnTo>
                    <a:pt x="64747" y="93458"/>
                  </a:lnTo>
                  <a:cubicBezTo>
                    <a:pt x="64747" y="93458"/>
                    <a:pt x="218906" y="74187"/>
                    <a:pt x="258988" y="10212"/>
                  </a:cubicBezTo>
                  <a:cubicBezTo>
                    <a:pt x="261330" y="6474"/>
                    <a:pt x="262948" y="3081"/>
                    <a:pt x="263933" y="0"/>
                  </a:cubicBezTo>
                  <a:cubicBezTo>
                    <a:pt x="173738" y="51825"/>
                    <a:pt x="27749" y="74959"/>
                    <a:pt x="27749" y="74959"/>
                  </a:cubicBezTo>
                  <a:close/>
                </a:path>
              </a:pathLst>
            </a:custGeom>
            <a:solidFill>
              <a:srgbClr val="FFD7A3"/>
            </a:solidFill>
            <a:ln w="1150" cap="flat">
              <a:noFill/>
              <a:prstDash val="solid"/>
              <a:miter/>
            </a:ln>
          </p:spPr>
          <p:txBody>
            <a:bodyPr rtlCol="0" anchor="ctr"/>
            <a:lstStyle/>
            <a:p>
              <a:endParaRPr lang="en-US"/>
            </a:p>
          </p:txBody>
        </p:sp>
        <p:sp>
          <p:nvSpPr>
            <p:cNvPr id="44" name="Freihandform 43">
              <a:extLst>
                <a:ext uri="{FF2B5EF4-FFF2-40B4-BE49-F238E27FC236}">
                  <a16:creationId xmlns:a16="http://schemas.microsoft.com/office/drawing/2014/main" id="{1CFBF603-9523-A8F3-58A1-9518C8973B03}"/>
                </a:ext>
              </a:extLst>
            </p:cNvPr>
            <p:cNvSpPr/>
            <p:nvPr/>
          </p:nvSpPr>
          <p:spPr>
            <a:xfrm>
              <a:off x="843604" y="3009798"/>
              <a:ext cx="65839" cy="88369"/>
            </a:xfrm>
            <a:custGeom>
              <a:avLst/>
              <a:gdLst>
                <a:gd name="connsiteX0" fmla="*/ 65840 w 65839"/>
                <a:gd name="connsiteY0" fmla="*/ 88369 h 88369"/>
                <a:gd name="connsiteX1" fmla="*/ 54969 w 65839"/>
                <a:gd name="connsiteY1" fmla="*/ 57898 h 88369"/>
                <a:gd name="connsiteX2" fmla="*/ 11546 w 65839"/>
                <a:gd name="connsiteY2" fmla="*/ 0 h 88369"/>
                <a:gd name="connsiteX3" fmla="*/ 7331 w 65839"/>
                <a:gd name="connsiteY3" fmla="*/ 13744 h 88369"/>
                <a:gd name="connsiteX4" fmla="*/ 0 w 65839"/>
                <a:gd name="connsiteY4" fmla="*/ 68734 h 88369"/>
                <a:gd name="connsiteX5" fmla="*/ 65840 w 65839"/>
                <a:gd name="connsiteY5" fmla="*/ 88369 h 88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839" h="88369">
                  <a:moveTo>
                    <a:pt x="65840" y="88369"/>
                  </a:moveTo>
                  <a:cubicBezTo>
                    <a:pt x="65274" y="77370"/>
                    <a:pt x="61602" y="66743"/>
                    <a:pt x="54969" y="57898"/>
                  </a:cubicBezTo>
                  <a:lnTo>
                    <a:pt x="11546" y="0"/>
                  </a:lnTo>
                  <a:cubicBezTo>
                    <a:pt x="9450" y="4317"/>
                    <a:pt x="7977" y="8912"/>
                    <a:pt x="7331" y="13744"/>
                  </a:cubicBezTo>
                  <a:lnTo>
                    <a:pt x="0" y="68734"/>
                  </a:lnTo>
                  <a:lnTo>
                    <a:pt x="65840" y="88369"/>
                  </a:lnTo>
                  <a:close/>
                </a:path>
              </a:pathLst>
            </a:custGeom>
            <a:solidFill>
              <a:srgbClr val="97CCD2"/>
            </a:solidFill>
            <a:ln w="1150" cap="flat">
              <a:noFill/>
              <a:prstDash val="solid"/>
              <a:miter/>
            </a:ln>
          </p:spPr>
          <p:txBody>
            <a:bodyPr rtlCol="0" anchor="ctr"/>
            <a:lstStyle/>
            <a:p>
              <a:endParaRPr lang="en-US"/>
            </a:p>
          </p:txBody>
        </p:sp>
        <p:sp>
          <p:nvSpPr>
            <p:cNvPr id="45" name="Freihandform 44">
              <a:extLst>
                <a:ext uri="{FF2B5EF4-FFF2-40B4-BE49-F238E27FC236}">
                  <a16:creationId xmlns:a16="http://schemas.microsoft.com/office/drawing/2014/main" id="{6E56BF34-FED3-070C-9B30-7D90128D71C2}"/>
                </a:ext>
              </a:extLst>
            </p:cNvPr>
            <p:cNvSpPr/>
            <p:nvPr/>
          </p:nvSpPr>
          <p:spPr>
            <a:xfrm>
              <a:off x="836138" y="3069735"/>
              <a:ext cx="73533" cy="38173"/>
            </a:xfrm>
            <a:custGeom>
              <a:avLst/>
              <a:gdLst>
                <a:gd name="connsiteX0" fmla="*/ 246 w 73533"/>
                <a:gd name="connsiteY0" fmla="*/ 10436 h 38173"/>
                <a:gd name="connsiteX1" fmla="*/ 4395 w 73533"/>
                <a:gd name="connsiteY1" fmla="*/ 18005 h 38173"/>
                <a:gd name="connsiteX2" fmla="*/ 73534 w 73533"/>
                <a:gd name="connsiteY2" fmla="*/ 38174 h 38173"/>
                <a:gd name="connsiteX3" fmla="*/ 73534 w 73533"/>
                <a:gd name="connsiteY3" fmla="*/ 31258 h 38173"/>
                <a:gd name="connsiteX4" fmla="*/ 71845 w 73533"/>
                <a:gd name="connsiteY4" fmla="*/ 18410 h 38173"/>
                <a:gd name="connsiteX5" fmla="*/ 9577 w 73533"/>
                <a:gd name="connsiteY5" fmla="*/ 246 h 38173"/>
                <a:gd name="connsiteX6" fmla="*/ 2010 w 73533"/>
                <a:gd name="connsiteY6" fmla="*/ 4394 h 38173"/>
                <a:gd name="connsiteX7" fmla="*/ 246 w 73533"/>
                <a:gd name="connsiteY7" fmla="*/ 10436 h 38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533" h="38173">
                  <a:moveTo>
                    <a:pt x="246" y="10436"/>
                  </a:moveTo>
                  <a:cubicBezTo>
                    <a:pt x="-699" y="13673"/>
                    <a:pt x="1159" y="17061"/>
                    <a:pt x="4395" y="18005"/>
                  </a:cubicBezTo>
                  <a:lnTo>
                    <a:pt x="73534" y="38174"/>
                  </a:lnTo>
                  <a:lnTo>
                    <a:pt x="73534" y="31258"/>
                  </a:lnTo>
                  <a:cubicBezTo>
                    <a:pt x="73534" y="26889"/>
                    <a:pt x="72847" y="22609"/>
                    <a:pt x="71845" y="18410"/>
                  </a:cubicBezTo>
                  <a:lnTo>
                    <a:pt x="9577" y="246"/>
                  </a:lnTo>
                  <a:cubicBezTo>
                    <a:pt x="6342" y="-698"/>
                    <a:pt x="2954" y="1159"/>
                    <a:pt x="2010" y="4394"/>
                  </a:cubicBezTo>
                  <a:lnTo>
                    <a:pt x="246" y="10436"/>
                  </a:lnTo>
                  <a:close/>
                </a:path>
              </a:pathLst>
            </a:custGeom>
            <a:solidFill>
              <a:srgbClr val="26ABB4"/>
            </a:solidFill>
            <a:ln w="1150" cap="flat">
              <a:noFill/>
              <a:prstDash val="solid"/>
              <a:miter/>
            </a:ln>
          </p:spPr>
          <p:txBody>
            <a:bodyPr rtlCol="0" anchor="ctr"/>
            <a:lstStyle/>
            <a:p>
              <a:endParaRPr lang="en-US"/>
            </a:p>
          </p:txBody>
        </p:sp>
        <p:sp>
          <p:nvSpPr>
            <p:cNvPr id="46" name="Freihandform 45">
              <a:extLst>
                <a:ext uri="{FF2B5EF4-FFF2-40B4-BE49-F238E27FC236}">
                  <a16:creationId xmlns:a16="http://schemas.microsoft.com/office/drawing/2014/main" id="{D9C2A14A-62A5-C202-0E3A-966D1DE02215}"/>
                </a:ext>
              </a:extLst>
            </p:cNvPr>
            <p:cNvSpPr/>
            <p:nvPr/>
          </p:nvSpPr>
          <p:spPr>
            <a:xfrm>
              <a:off x="1113392" y="3009798"/>
              <a:ext cx="65839" cy="88369"/>
            </a:xfrm>
            <a:custGeom>
              <a:avLst/>
              <a:gdLst>
                <a:gd name="connsiteX0" fmla="*/ 0 w 65839"/>
                <a:gd name="connsiteY0" fmla="*/ 88369 h 88369"/>
                <a:gd name="connsiteX1" fmla="*/ 10871 w 65839"/>
                <a:gd name="connsiteY1" fmla="*/ 57898 h 88369"/>
                <a:gd name="connsiteX2" fmla="*/ 54294 w 65839"/>
                <a:gd name="connsiteY2" fmla="*/ 0 h 88369"/>
                <a:gd name="connsiteX3" fmla="*/ 58508 w 65839"/>
                <a:gd name="connsiteY3" fmla="*/ 13744 h 88369"/>
                <a:gd name="connsiteX4" fmla="*/ 65840 w 65839"/>
                <a:gd name="connsiteY4" fmla="*/ 68734 h 88369"/>
                <a:gd name="connsiteX5" fmla="*/ 0 w 65839"/>
                <a:gd name="connsiteY5" fmla="*/ 88369 h 88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839" h="88369">
                  <a:moveTo>
                    <a:pt x="0" y="88369"/>
                  </a:moveTo>
                  <a:cubicBezTo>
                    <a:pt x="565" y="77370"/>
                    <a:pt x="4237" y="66743"/>
                    <a:pt x="10871" y="57898"/>
                  </a:cubicBezTo>
                  <a:lnTo>
                    <a:pt x="54294" y="0"/>
                  </a:lnTo>
                  <a:cubicBezTo>
                    <a:pt x="56390" y="4317"/>
                    <a:pt x="57863" y="8912"/>
                    <a:pt x="58508" y="13744"/>
                  </a:cubicBezTo>
                  <a:lnTo>
                    <a:pt x="65840" y="68734"/>
                  </a:lnTo>
                  <a:lnTo>
                    <a:pt x="0" y="88369"/>
                  </a:lnTo>
                  <a:close/>
                </a:path>
              </a:pathLst>
            </a:custGeom>
            <a:solidFill>
              <a:srgbClr val="97CCD2"/>
            </a:solidFill>
            <a:ln w="1150" cap="flat">
              <a:noFill/>
              <a:prstDash val="solid"/>
              <a:miter/>
            </a:ln>
          </p:spPr>
          <p:txBody>
            <a:bodyPr rtlCol="0" anchor="ctr"/>
            <a:lstStyle/>
            <a:p>
              <a:endParaRPr lang="en-US"/>
            </a:p>
          </p:txBody>
        </p:sp>
        <p:sp>
          <p:nvSpPr>
            <p:cNvPr id="47" name="Freihandform 46">
              <a:extLst>
                <a:ext uri="{FF2B5EF4-FFF2-40B4-BE49-F238E27FC236}">
                  <a16:creationId xmlns:a16="http://schemas.microsoft.com/office/drawing/2014/main" id="{7C077D89-A318-5F85-D057-87122FD8763D}"/>
                </a:ext>
              </a:extLst>
            </p:cNvPr>
            <p:cNvSpPr/>
            <p:nvPr/>
          </p:nvSpPr>
          <p:spPr>
            <a:xfrm>
              <a:off x="1113164" y="3069735"/>
              <a:ext cx="73535" cy="38173"/>
            </a:xfrm>
            <a:custGeom>
              <a:avLst/>
              <a:gdLst>
                <a:gd name="connsiteX0" fmla="*/ 73289 w 73535"/>
                <a:gd name="connsiteY0" fmla="*/ 10436 h 38173"/>
                <a:gd name="connsiteX1" fmla="*/ 69141 w 73535"/>
                <a:gd name="connsiteY1" fmla="*/ 18005 h 38173"/>
                <a:gd name="connsiteX2" fmla="*/ 0 w 73535"/>
                <a:gd name="connsiteY2" fmla="*/ 38174 h 38173"/>
                <a:gd name="connsiteX3" fmla="*/ 0 w 73535"/>
                <a:gd name="connsiteY3" fmla="*/ 31258 h 38173"/>
                <a:gd name="connsiteX4" fmla="*/ 1689 w 73535"/>
                <a:gd name="connsiteY4" fmla="*/ 18410 h 38173"/>
                <a:gd name="connsiteX5" fmla="*/ 63957 w 73535"/>
                <a:gd name="connsiteY5" fmla="*/ 246 h 38173"/>
                <a:gd name="connsiteX6" fmla="*/ 71523 w 73535"/>
                <a:gd name="connsiteY6" fmla="*/ 4394 h 38173"/>
                <a:gd name="connsiteX7" fmla="*/ 73289 w 73535"/>
                <a:gd name="connsiteY7" fmla="*/ 10436 h 38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535" h="38173">
                  <a:moveTo>
                    <a:pt x="73289" y="10436"/>
                  </a:moveTo>
                  <a:cubicBezTo>
                    <a:pt x="74234" y="13673"/>
                    <a:pt x="72376" y="17061"/>
                    <a:pt x="69141" y="18005"/>
                  </a:cubicBezTo>
                  <a:lnTo>
                    <a:pt x="0" y="38174"/>
                  </a:lnTo>
                  <a:lnTo>
                    <a:pt x="0" y="31258"/>
                  </a:lnTo>
                  <a:cubicBezTo>
                    <a:pt x="0" y="26889"/>
                    <a:pt x="687" y="22609"/>
                    <a:pt x="1689" y="18410"/>
                  </a:cubicBezTo>
                  <a:lnTo>
                    <a:pt x="63957" y="246"/>
                  </a:lnTo>
                  <a:cubicBezTo>
                    <a:pt x="67192" y="-698"/>
                    <a:pt x="70580" y="1159"/>
                    <a:pt x="71523" y="4394"/>
                  </a:cubicBezTo>
                  <a:lnTo>
                    <a:pt x="73289" y="10436"/>
                  </a:lnTo>
                  <a:close/>
                </a:path>
              </a:pathLst>
            </a:custGeom>
            <a:solidFill>
              <a:srgbClr val="26ABB4"/>
            </a:solidFill>
            <a:ln w="1150" cap="flat">
              <a:noFill/>
              <a:prstDash val="solid"/>
              <a:miter/>
            </a:ln>
          </p:spPr>
          <p:txBody>
            <a:bodyPr rtlCol="0" anchor="ctr"/>
            <a:lstStyle/>
            <a:p>
              <a:endParaRPr lang="en-US"/>
            </a:p>
          </p:txBody>
        </p:sp>
        <p:sp>
          <p:nvSpPr>
            <p:cNvPr id="48" name="Freihandform 47">
              <a:extLst>
                <a:ext uri="{FF2B5EF4-FFF2-40B4-BE49-F238E27FC236}">
                  <a16:creationId xmlns:a16="http://schemas.microsoft.com/office/drawing/2014/main" id="{ADA82BCC-EFEC-814A-A0E6-D57AE8BAFCC8}"/>
                </a:ext>
              </a:extLst>
            </p:cNvPr>
            <p:cNvSpPr/>
            <p:nvPr/>
          </p:nvSpPr>
          <p:spPr>
            <a:xfrm>
              <a:off x="891174" y="2925251"/>
              <a:ext cx="46247" cy="18499"/>
            </a:xfrm>
            <a:custGeom>
              <a:avLst/>
              <a:gdLst>
                <a:gd name="connsiteX0" fmla="*/ 36998 w 46247"/>
                <a:gd name="connsiteY0" fmla="*/ 18499 h 18499"/>
                <a:gd name="connsiteX1" fmla="*/ 9250 w 46247"/>
                <a:gd name="connsiteY1" fmla="*/ 18499 h 18499"/>
                <a:gd name="connsiteX2" fmla="*/ 0 w 46247"/>
                <a:gd name="connsiteY2" fmla="*/ 9250 h 18499"/>
                <a:gd name="connsiteX3" fmla="*/ 0 w 46247"/>
                <a:gd name="connsiteY3" fmla="*/ 9250 h 18499"/>
                <a:gd name="connsiteX4" fmla="*/ 9250 w 46247"/>
                <a:gd name="connsiteY4" fmla="*/ 0 h 18499"/>
                <a:gd name="connsiteX5" fmla="*/ 36998 w 46247"/>
                <a:gd name="connsiteY5" fmla="*/ 0 h 18499"/>
                <a:gd name="connsiteX6" fmla="*/ 46248 w 46247"/>
                <a:gd name="connsiteY6" fmla="*/ 9250 h 18499"/>
                <a:gd name="connsiteX7" fmla="*/ 46248 w 46247"/>
                <a:gd name="connsiteY7" fmla="*/ 9250 h 18499"/>
                <a:gd name="connsiteX8" fmla="*/ 36998 w 46247"/>
                <a:gd name="connsiteY8" fmla="*/ 18499 h 18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247" h="18499">
                  <a:moveTo>
                    <a:pt x="36998" y="18499"/>
                  </a:moveTo>
                  <a:lnTo>
                    <a:pt x="9250" y="18499"/>
                  </a:lnTo>
                  <a:cubicBezTo>
                    <a:pt x="4141" y="18499"/>
                    <a:pt x="0" y="14358"/>
                    <a:pt x="0" y="9250"/>
                  </a:cubicBezTo>
                  <a:lnTo>
                    <a:pt x="0" y="9250"/>
                  </a:lnTo>
                  <a:cubicBezTo>
                    <a:pt x="0" y="4141"/>
                    <a:pt x="4141" y="0"/>
                    <a:pt x="9250" y="0"/>
                  </a:cubicBezTo>
                  <a:lnTo>
                    <a:pt x="36998" y="0"/>
                  </a:lnTo>
                  <a:cubicBezTo>
                    <a:pt x="42106" y="0"/>
                    <a:pt x="46248" y="4141"/>
                    <a:pt x="46248" y="9250"/>
                  </a:cubicBezTo>
                  <a:lnTo>
                    <a:pt x="46248" y="9250"/>
                  </a:lnTo>
                  <a:cubicBezTo>
                    <a:pt x="46248" y="14358"/>
                    <a:pt x="42106" y="18499"/>
                    <a:pt x="36998" y="18499"/>
                  </a:cubicBezTo>
                  <a:close/>
                </a:path>
              </a:pathLst>
            </a:custGeom>
            <a:solidFill>
              <a:srgbClr val="26ABB4"/>
            </a:solidFill>
            <a:ln w="1150" cap="flat">
              <a:noFill/>
              <a:prstDash val="solid"/>
              <a:miter/>
            </a:ln>
          </p:spPr>
          <p:txBody>
            <a:bodyPr rtlCol="0" anchor="ctr"/>
            <a:lstStyle/>
            <a:p>
              <a:endParaRPr lang="en-US"/>
            </a:p>
          </p:txBody>
        </p:sp>
        <p:sp>
          <p:nvSpPr>
            <p:cNvPr id="49" name="Freihandform 48">
              <a:extLst>
                <a:ext uri="{FF2B5EF4-FFF2-40B4-BE49-F238E27FC236}">
                  <a16:creationId xmlns:a16="http://schemas.microsoft.com/office/drawing/2014/main" id="{5F08432D-59CB-17ED-FA21-3F419EBC74E3}"/>
                </a:ext>
              </a:extLst>
            </p:cNvPr>
            <p:cNvSpPr/>
            <p:nvPr/>
          </p:nvSpPr>
          <p:spPr>
            <a:xfrm>
              <a:off x="863425" y="2699789"/>
              <a:ext cx="277480" cy="160717"/>
            </a:xfrm>
            <a:custGeom>
              <a:avLst/>
              <a:gdLst>
                <a:gd name="connsiteX0" fmla="*/ 0 w 277480"/>
                <a:gd name="connsiteY0" fmla="*/ 0 h 160717"/>
                <a:gd name="connsiteX1" fmla="*/ 0 w 277480"/>
                <a:gd name="connsiteY1" fmla="*/ 93720 h 160717"/>
                <a:gd name="connsiteX2" fmla="*/ 243940 w 277480"/>
                <a:gd name="connsiteY2" fmla="*/ 25369 h 160717"/>
                <a:gd name="connsiteX3" fmla="*/ 229796 w 277480"/>
                <a:gd name="connsiteY3" fmla="*/ 160717 h 160717"/>
                <a:gd name="connsiteX4" fmla="*/ 276577 w 277480"/>
                <a:gd name="connsiteY4" fmla="*/ 1 h 160717"/>
                <a:gd name="connsiteX5" fmla="*/ 0 w 277480"/>
                <a:gd name="connsiteY5" fmla="*/ 0 h 160717"/>
                <a:gd name="connsiteX6" fmla="*/ 0 w 277480"/>
                <a:gd name="connsiteY6" fmla="*/ 0 h 160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7480" h="160717">
                  <a:moveTo>
                    <a:pt x="0" y="0"/>
                  </a:moveTo>
                  <a:lnTo>
                    <a:pt x="0" y="93720"/>
                  </a:lnTo>
                  <a:cubicBezTo>
                    <a:pt x="144397" y="76525"/>
                    <a:pt x="212776" y="46095"/>
                    <a:pt x="243940" y="25369"/>
                  </a:cubicBezTo>
                  <a:cubicBezTo>
                    <a:pt x="246236" y="59260"/>
                    <a:pt x="245623" y="110117"/>
                    <a:pt x="229796" y="160717"/>
                  </a:cubicBezTo>
                  <a:cubicBezTo>
                    <a:pt x="229796" y="160717"/>
                    <a:pt x="285160" y="83504"/>
                    <a:pt x="276577" y="1"/>
                  </a:cubicBezTo>
                  <a:lnTo>
                    <a:pt x="0" y="0"/>
                  </a:lnTo>
                  <a:lnTo>
                    <a:pt x="0" y="0"/>
                  </a:lnTo>
                  <a:close/>
                </a:path>
              </a:pathLst>
            </a:custGeom>
            <a:solidFill>
              <a:srgbClr val="FF9656"/>
            </a:solidFill>
            <a:ln w="1150" cap="flat">
              <a:noFill/>
              <a:prstDash val="solid"/>
              <a:miter/>
            </a:ln>
          </p:spPr>
          <p:txBody>
            <a:bodyPr rtlCol="0" anchor="ctr"/>
            <a:lstStyle/>
            <a:p>
              <a:endParaRPr lang="en-US"/>
            </a:p>
          </p:txBody>
        </p:sp>
        <p:sp>
          <p:nvSpPr>
            <p:cNvPr id="50" name="Freihandform 49">
              <a:extLst>
                <a:ext uri="{FF2B5EF4-FFF2-40B4-BE49-F238E27FC236}">
                  <a16:creationId xmlns:a16="http://schemas.microsoft.com/office/drawing/2014/main" id="{1FBC1245-E3DC-9C0B-65FB-F801210116D5}"/>
                </a:ext>
              </a:extLst>
            </p:cNvPr>
            <p:cNvSpPr/>
            <p:nvPr/>
          </p:nvSpPr>
          <p:spPr>
            <a:xfrm>
              <a:off x="937422" y="2795757"/>
              <a:ext cx="18499" cy="27748"/>
            </a:xfrm>
            <a:custGeom>
              <a:avLst/>
              <a:gdLst>
                <a:gd name="connsiteX0" fmla="*/ 9250 w 18499"/>
                <a:gd name="connsiteY0" fmla="*/ 27749 h 27748"/>
                <a:gd name="connsiteX1" fmla="*/ 9250 w 18499"/>
                <a:gd name="connsiteY1" fmla="*/ 27749 h 27748"/>
                <a:gd name="connsiteX2" fmla="*/ 0 w 18499"/>
                <a:gd name="connsiteY2" fmla="*/ 18499 h 27748"/>
                <a:gd name="connsiteX3" fmla="*/ 0 w 18499"/>
                <a:gd name="connsiteY3" fmla="*/ 9250 h 27748"/>
                <a:gd name="connsiteX4" fmla="*/ 9250 w 18499"/>
                <a:gd name="connsiteY4" fmla="*/ 0 h 27748"/>
                <a:gd name="connsiteX5" fmla="*/ 9250 w 18499"/>
                <a:gd name="connsiteY5" fmla="*/ 0 h 27748"/>
                <a:gd name="connsiteX6" fmla="*/ 18499 w 18499"/>
                <a:gd name="connsiteY6" fmla="*/ 9250 h 27748"/>
                <a:gd name="connsiteX7" fmla="*/ 18499 w 18499"/>
                <a:gd name="connsiteY7" fmla="*/ 18499 h 27748"/>
                <a:gd name="connsiteX8" fmla="*/ 9250 w 18499"/>
                <a:gd name="connsiteY8" fmla="*/ 27749 h 27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499" h="27748">
                  <a:moveTo>
                    <a:pt x="9250" y="27749"/>
                  </a:moveTo>
                  <a:lnTo>
                    <a:pt x="9250" y="27749"/>
                  </a:lnTo>
                  <a:cubicBezTo>
                    <a:pt x="4162" y="27749"/>
                    <a:pt x="0" y="23586"/>
                    <a:pt x="0" y="18499"/>
                  </a:cubicBezTo>
                  <a:lnTo>
                    <a:pt x="0" y="9250"/>
                  </a:lnTo>
                  <a:cubicBezTo>
                    <a:pt x="0" y="4162"/>
                    <a:pt x="4162" y="0"/>
                    <a:pt x="9250" y="0"/>
                  </a:cubicBezTo>
                  <a:lnTo>
                    <a:pt x="9250" y="0"/>
                  </a:lnTo>
                  <a:cubicBezTo>
                    <a:pt x="14337" y="0"/>
                    <a:pt x="18499" y="4162"/>
                    <a:pt x="18499" y="9250"/>
                  </a:cubicBezTo>
                  <a:lnTo>
                    <a:pt x="18499" y="18499"/>
                  </a:lnTo>
                  <a:cubicBezTo>
                    <a:pt x="18499" y="23586"/>
                    <a:pt x="14337" y="27749"/>
                    <a:pt x="9250" y="27749"/>
                  </a:cubicBezTo>
                  <a:close/>
                </a:path>
              </a:pathLst>
            </a:custGeom>
            <a:solidFill>
              <a:srgbClr val="623F33"/>
            </a:solidFill>
            <a:ln w="1150" cap="flat">
              <a:noFill/>
              <a:prstDash val="solid"/>
              <a:miter/>
            </a:ln>
          </p:spPr>
          <p:txBody>
            <a:bodyPr rtlCol="0" anchor="ctr"/>
            <a:lstStyle/>
            <a:p>
              <a:endParaRPr lang="en-US"/>
            </a:p>
          </p:txBody>
        </p:sp>
        <p:sp>
          <p:nvSpPr>
            <p:cNvPr id="51" name="Freihandform 50">
              <a:extLst>
                <a:ext uri="{FF2B5EF4-FFF2-40B4-BE49-F238E27FC236}">
                  <a16:creationId xmlns:a16="http://schemas.microsoft.com/office/drawing/2014/main" id="{E29F810F-8563-657A-713A-C34B78088C6B}"/>
                </a:ext>
              </a:extLst>
            </p:cNvPr>
            <p:cNvSpPr/>
            <p:nvPr/>
          </p:nvSpPr>
          <p:spPr>
            <a:xfrm>
              <a:off x="863425" y="2699789"/>
              <a:ext cx="165258" cy="93720"/>
            </a:xfrm>
            <a:custGeom>
              <a:avLst/>
              <a:gdLst>
                <a:gd name="connsiteX0" fmla="*/ 0 w 165258"/>
                <a:gd name="connsiteY0" fmla="*/ 0 h 93720"/>
                <a:gd name="connsiteX1" fmla="*/ 0 w 165258"/>
                <a:gd name="connsiteY1" fmla="*/ 93720 h 93720"/>
                <a:gd name="connsiteX2" fmla="*/ 0 w 165258"/>
                <a:gd name="connsiteY2" fmla="*/ 93720 h 93720"/>
                <a:gd name="connsiteX3" fmla="*/ 165259 w 165258"/>
                <a:gd name="connsiteY3" fmla="*/ 0 h 93720"/>
                <a:gd name="connsiteX4" fmla="*/ 0 w 165258"/>
                <a:gd name="connsiteY4" fmla="*/ 0 h 93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258" h="93720">
                  <a:moveTo>
                    <a:pt x="0" y="0"/>
                  </a:moveTo>
                  <a:lnTo>
                    <a:pt x="0" y="93720"/>
                  </a:lnTo>
                  <a:lnTo>
                    <a:pt x="0" y="93720"/>
                  </a:lnTo>
                  <a:cubicBezTo>
                    <a:pt x="10" y="93717"/>
                    <a:pt x="96209" y="59973"/>
                    <a:pt x="165259" y="0"/>
                  </a:cubicBezTo>
                  <a:cubicBezTo>
                    <a:pt x="165259" y="0"/>
                    <a:pt x="0" y="0"/>
                    <a:pt x="0" y="0"/>
                  </a:cubicBezTo>
                  <a:close/>
                </a:path>
              </a:pathLst>
            </a:custGeom>
            <a:solidFill>
              <a:srgbClr val="EF8C56"/>
            </a:solidFill>
            <a:ln w="1150" cap="flat">
              <a:noFill/>
              <a:prstDash val="solid"/>
              <a:miter/>
            </a:ln>
          </p:spPr>
          <p:txBody>
            <a:bodyPr rtlCol="0" anchor="ctr"/>
            <a:lstStyle/>
            <a:p>
              <a:endParaRPr lang="en-US"/>
            </a:p>
          </p:txBody>
        </p:sp>
      </p:grpSp>
      <p:grpSp>
        <p:nvGrpSpPr>
          <p:cNvPr id="52" name="Grafik 17">
            <a:extLst>
              <a:ext uri="{FF2B5EF4-FFF2-40B4-BE49-F238E27FC236}">
                <a16:creationId xmlns:a16="http://schemas.microsoft.com/office/drawing/2014/main" id="{596AB445-461D-7544-9A0E-CA7D87201A2E}"/>
              </a:ext>
            </a:extLst>
          </p:cNvPr>
          <p:cNvGrpSpPr/>
          <p:nvPr userDrawn="1"/>
        </p:nvGrpSpPr>
        <p:grpSpPr>
          <a:xfrm>
            <a:off x="1449044" y="4471419"/>
            <a:ext cx="281190" cy="281196"/>
            <a:chOff x="4198557" y="1747591"/>
            <a:chExt cx="4876800" cy="4876905"/>
          </a:xfrm>
        </p:grpSpPr>
        <p:sp>
          <p:nvSpPr>
            <p:cNvPr id="53" name="Freihandform 52">
              <a:extLst>
                <a:ext uri="{FF2B5EF4-FFF2-40B4-BE49-F238E27FC236}">
                  <a16:creationId xmlns:a16="http://schemas.microsoft.com/office/drawing/2014/main" id="{3D787869-40C2-15CF-3DBA-FC4DA484B1B2}"/>
                </a:ext>
              </a:extLst>
            </p:cNvPr>
            <p:cNvSpPr/>
            <p:nvPr/>
          </p:nvSpPr>
          <p:spPr>
            <a:xfrm>
              <a:off x="4198557" y="1747591"/>
              <a:ext cx="3152775" cy="2295625"/>
            </a:xfrm>
            <a:custGeom>
              <a:avLst/>
              <a:gdLst>
                <a:gd name="connsiteX0" fmla="*/ 2152650 w 3152775"/>
                <a:gd name="connsiteY0" fmla="*/ 0 h 2295625"/>
                <a:gd name="connsiteX1" fmla="*/ 1009650 w 3152775"/>
                <a:gd name="connsiteY1" fmla="*/ 0 h 2295625"/>
                <a:gd name="connsiteX2" fmla="*/ 0 w 3152775"/>
                <a:gd name="connsiteY2" fmla="*/ 1009650 h 2295625"/>
                <a:gd name="connsiteX3" fmla="*/ 1009650 w 3152775"/>
                <a:gd name="connsiteY3" fmla="*/ 2009775 h 2295625"/>
                <a:gd name="connsiteX4" fmla="*/ 2152650 w 3152775"/>
                <a:gd name="connsiteY4" fmla="*/ 2009775 h 2295625"/>
                <a:gd name="connsiteX5" fmla="*/ 2355542 w 3152775"/>
                <a:gd name="connsiteY5" fmla="*/ 1986906 h 2295625"/>
                <a:gd name="connsiteX6" fmla="*/ 2624147 w 3152775"/>
                <a:gd name="connsiteY6" fmla="*/ 2252653 h 2295625"/>
                <a:gd name="connsiteX7" fmla="*/ 2778442 w 3152775"/>
                <a:gd name="connsiteY7" fmla="*/ 2284086 h 2295625"/>
                <a:gd name="connsiteX8" fmla="*/ 2867025 w 3152775"/>
                <a:gd name="connsiteY8" fmla="*/ 2152650 h 2295625"/>
                <a:gd name="connsiteX9" fmla="*/ 2867025 w 3152775"/>
                <a:gd name="connsiteY9" fmla="*/ 1704023 h 2295625"/>
                <a:gd name="connsiteX10" fmla="*/ 3152775 w 3152775"/>
                <a:gd name="connsiteY10" fmla="*/ 1009650 h 2295625"/>
                <a:gd name="connsiteX11" fmla="*/ 2152650 w 3152775"/>
                <a:gd name="connsiteY11" fmla="*/ 0 h 2295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52775" h="2295625">
                  <a:moveTo>
                    <a:pt x="2152650" y="0"/>
                  </a:moveTo>
                  <a:lnTo>
                    <a:pt x="1009650" y="0"/>
                  </a:lnTo>
                  <a:cubicBezTo>
                    <a:pt x="458153" y="0"/>
                    <a:pt x="0" y="458153"/>
                    <a:pt x="0" y="1009650"/>
                  </a:cubicBezTo>
                  <a:cubicBezTo>
                    <a:pt x="0" y="1561148"/>
                    <a:pt x="458153" y="2009775"/>
                    <a:pt x="1009650" y="2009775"/>
                  </a:cubicBezTo>
                  <a:lnTo>
                    <a:pt x="2152650" y="2009775"/>
                  </a:lnTo>
                  <a:cubicBezTo>
                    <a:pt x="2218363" y="2009775"/>
                    <a:pt x="2284105" y="2001193"/>
                    <a:pt x="2355542" y="1986906"/>
                  </a:cubicBezTo>
                  <a:lnTo>
                    <a:pt x="2624147" y="2252653"/>
                  </a:lnTo>
                  <a:cubicBezTo>
                    <a:pt x="2664142" y="2295525"/>
                    <a:pt x="2727017" y="2306946"/>
                    <a:pt x="2778442" y="2284086"/>
                  </a:cubicBezTo>
                  <a:cubicBezTo>
                    <a:pt x="2832735" y="2261235"/>
                    <a:pt x="2867025" y="2209810"/>
                    <a:pt x="2867025" y="2152650"/>
                  </a:cubicBezTo>
                  <a:lnTo>
                    <a:pt x="2867025" y="1704023"/>
                  </a:lnTo>
                  <a:cubicBezTo>
                    <a:pt x="3049905" y="1515418"/>
                    <a:pt x="3152775" y="1266815"/>
                    <a:pt x="3152775" y="1009650"/>
                  </a:cubicBezTo>
                  <a:cubicBezTo>
                    <a:pt x="3152775" y="458153"/>
                    <a:pt x="2704148" y="0"/>
                    <a:pt x="2152650" y="0"/>
                  </a:cubicBezTo>
                  <a:close/>
                </a:path>
              </a:pathLst>
            </a:custGeom>
            <a:solidFill>
              <a:schemeClr val="accent3"/>
            </a:solidFill>
            <a:ln w="9525" cap="flat">
              <a:noFill/>
              <a:prstDash val="solid"/>
              <a:miter/>
            </a:ln>
          </p:spPr>
          <p:txBody>
            <a:bodyPr rtlCol="0" anchor="ctr"/>
            <a:lstStyle/>
            <a:p>
              <a:endParaRPr lang="en-US"/>
            </a:p>
          </p:txBody>
        </p:sp>
        <p:sp>
          <p:nvSpPr>
            <p:cNvPr id="54" name="Freihandform 53">
              <a:extLst>
                <a:ext uri="{FF2B5EF4-FFF2-40B4-BE49-F238E27FC236}">
                  <a16:creationId xmlns:a16="http://schemas.microsoft.com/office/drawing/2014/main" id="{5C4A992C-ABA9-0249-5C53-39CB0116BB1D}"/>
                </a:ext>
              </a:extLst>
            </p:cNvPr>
            <p:cNvSpPr/>
            <p:nvPr/>
          </p:nvSpPr>
          <p:spPr>
            <a:xfrm>
              <a:off x="5779707" y="1747591"/>
              <a:ext cx="1571625" cy="2295629"/>
            </a:xfrm>
            <a:custGeom>
              <a:avLst/>
              <a:gdLst>
                <a:gd name="connsiteX0" fmla="*/ 1571625 w 1571625"/>
                <a:gd name="connsiteY0" fmla="*/ 1009650 h 2295629"/>
                <a:gd name="connsiteX1" fmla="*/ 1285875 w 1571625"/>
                <a:gd name="connsiteY1" fmla="*/ 1704023 h 2295629"/>
                <a:gd name="connsiteX2" fmla="*/ 1285875 w 1571625"/>
                <a:gd name="connsiteY2" fmla="*/ 2152650 h 2295629"/>
                <a:gd name="connsiteX3" fmla="*/ 1197292 w 1571625"/>
                <a:gd name="connsiteY3" fmla="*/ 2284086 h 2295629"/>
                <a:gd name="connsiteX4" fmla="*/ 1042997 w 1571625"/>
                <a:gd name="connsiteY4" fmla="*/ 2252653 h 2295629"/>
                <a:gd name="connsiteX5" fmla="*/ 774392 w 1571625"/>
                <a:gd name="connsiteY5" fmla="*/ 1986906 h 2295629"/>
                <a:gd name="connsiteX6" fmla="*/ 571500 w 1571625"/>
                <a:gd name="connsiteY6" fmla="*/ 2009775 h 2295629"/>
                <a:gd name="connsiteX7" fmla="*/ 0 w 1571625"/>
                <a:gd name="connsiteY7" fmla="*/ 2009775 h 2295629"/>
                <a:gd name="connsiteX8" fmla="*/ 0 w 1571625"/>
                <a:gd name="connsiteY8" fmla="*/ 0 h 2295629"/>
                <a:gd name="connsiteX9" fmla="*/ 571500 w 1571625"/>
                <a:gd name="connsiteY9" fmla="*/ 0 h 2295629"/>
                <a:gd name="connsiteX10" fmla="*/ 1571625 w 1571625"/>
                <a:gd name="connsiteY10" fmla="*/ 1009650 h 2295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71625" h="2295629">
                  <a:moveTo>
                    <a:pt x="1571625" y="1009650"/>
                  </a:moveTo>
                  <a:cubicBezTo>
                    <a:pt x="1571625" y="1266815"/>
                    <a:pt x="1468755" y="1515418"/>
                    <a:pt x="1285875" y="1704023"/>
                  </a:cubicBezTo>
                  <a:lnTo>
                    <a:pt x="1285875" y="2152650"/>
                  </a:lnTo>
                  <a:cubicBezTo>
                    <a:pt x="1285875" y="2209800"/>
                    <a:pt x="1251585" y="2261235"/>
                    <a:pt x="1197292" y="2284086"/>
                  </a:cubicBezTo>
                  <a:cubicBezTo>
                    <a:pt x="1145857" y="2306955"/>
                    <a:pt x="1082983" y="2295525"/>
                    <a:pt x="1042997" y="2252653"/>
                  </a:cubicBezTo>
                  <a:lnTo>
                    <a:pt x="774392" y="1986906"/>
                  </a:lnTo>
                  <a:cubicBezTo>
                    <a:pt x="702955" y="2001193"/>
                    <a:pt x="637222" y="2009775"/>
                    <a:pt x="571500" y="2009775"/>
                  </a:cubicBezTo>
                  <a:lnTo>
                    <a:pt x="0" y="2009775"/>
                  </a:lnTo>
                  <a:lnTo>
                    <a:pt x="0" y="0"/>
                  </a:lnTo>
                  <a:lnTo>
                    <a:pt x="571500" y="0"/>
                  </a:lnTo>
                  <a:cubicBezTo>
                    <a:pt x="1122998" y="0"/>
                    <a:pt x="1571625" y="458153"/>
                    <a:pt x="1571625" y="1009650"/>
                  </a:cubicBezTo>
                  <a:close/>
                </a:path>
              </a:pathLst>
            </a:custGeom>
            <a:solidFill>
              <a:schemeClr val="bg1"/>
            </a:solidFill>
            <a:ln w="9525" cap="flat">
              <a:noFill/>
              <a:prstDash val="solid"/>
              <a:miter/>
            </a:ln>
          </p:spPr>
          <p:txBody>
            <a:bodyPr rtlCol="0" anchor="ctr"/>
            <a:lstStyle/>
            <a:p>
              <a:endParaRPr lang="en-US"/>
            </a:p>
          </p:txBody>
        </p:sp>
        <p:sp>
          <p:nvSpPr>
            <p:cNvPr id="55" name="Freihandform 54">
              <a:extLst>
                <a:ext uri="{FF2B5EF4-FFF2-40B4-BE49-F238E27FC236}">
                  <a16:creationId xmlns:a16="http://schemas.microsoft.com/office/drawing/2014/main" id="{89FD6191-6F49-DADF-8227-D5040BA9AB63}"/>
                </a:ext>
              </a:extLst>
            </p:cNvPr>
            <p:cNvSpPr/>
            <p:nvPr/>
          </p:nvSpPr>
          <p:spPr>
            <a:xfrm>
              <a:off x="5065332" y="2614366"/>
              <a:ext cx="285750" cy="285750"/>
            </a:xfrm>
            <a:custGeom>
              <a:avLst/>
              <a:gdLst>
                <a:gd name="connsiteX0" fmla="*/ 285750 w 285750"/>
                <a:gd name="connsiteY0" fmla="*/ 142875 h 285750"/>
                <a:gd name="connsiteX1" fmla="*/ 142875 w 285750"/>
                <a:gd name="connsiteY1" fmla="*/ 285750 h 285750"/>
                <a:gd name="connsiteX2" fmla="*/ 0 w 285750"/>
                <a:gd name="connsiteY2" fmla="*/ 142875 h 285750"/>
                <a:gd name="connsiteX3" fmla="*/ 142875 w 285750"/>
                <a:gd name="connsiteY3" fmla="*/ 0 h 285750"/>
                <a:gd name="connsiteX4" fmla="*/ 285750 w 285750"/>
                <a:gd name="connsiteY4" fmla="*/ 142875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285750">
                  <a:moveTo>
                    <a:pt x="285750" y="142875"/>
                  </a:moveTo>
                  <a:cubicBezTo>
                    <a:pt x="285750" y="221783"/>
                    <a:pt x="221783" y="285750"/>
                    <a:pt x="142875" y="285750"/>
                  </a:cubicBezTo>
                  <a:cubicBezTo>
                    <a:pt x="63967" y="285750"/>
                    <a:pt x="0" y="221783"/>
                    <a:pt x="0" y="142875"/>
                  </a:cubicBezTo>
                  <a:cubicBezTo>
                    <a:pt x="0" y="63967"/>
                    <a:pt x="63967" y="0"/>
                    <a:pt x="142875" y="0"/>
                  </a:cubicBezTo>
                  <a:cubicBezTo>
                    <a:pt x="221783" y="0"/>
                    <a:pt x="285750" y="63967"/>
                    <a:pt x="285750" y="142875"/>
                  </a:cubicBezTo>
                  <a:close/>
                </a:path>
              </a:pathLst>
            </a:custGeom>
            <a:solidFill>
              <a:schemeClr val="bg2"/>
            </a:solidFill>
            <a:ln w="9525" cap="flat">
              <a:noFill/>
              <a:prstDash val="solid"/>
              <a:miter/>
            </a:ln>
          </p:spPr>
          <p:txBody>
            <a:bodyPr rtlCol="0" anchor="ctr"/>
            <a:lstStyle/>
            <a:p>
              <a:endParaRPr lang="en-US"/>
            </a:p>
          </p:txBody>
        </p:sp>
        <p:sp>
          <p:nvSpPr>
            <p:cNvPr id="56" name="Freihandform 55">
              <a:extLst>
                <a:ext uri="{FF2B5EF4-FFF2-40B4-BE49-F238E27FC236}">
                  <a16:creationId xmlns:a16="http://schemas.microsoft.com/office/drawing/2014/main" id="{5CFE3C5F-C5E0-8194-7583-CE9B3C54DA2C}"/>
                </a:ext>
              </a:extLst>
            </p:cNvPr>
            <p:cNvSpPr/>
            <p:nvPr/>
          </p:nvSpPr>
          <p:spPr>
            <a:xfrm>
              <a:off x="5636832" y="2614366"/>
              <a:ext cx="285750" cy="285750"/>
            </a:xfrm>
            <a:custGeom>
              <a:avLst/>
              <a:gdLst>
                <a:gd name="connsiteX0" fmla="*/ 285750 w 285750"/>
                <a:gd name="connsiteY0" fmla="*/ 142875 h 285750"/>
                <a:gd name="connsiteX1" fmla="*/ 142875 w 285750"/>
                <a:gd name="connsiteY1" fmla="*/ 285750 h 285750"/>
                <a:gd name="connsiteX2" fmla="*/ 0 w 285750"/>
                <a:gd name="connsiteY2" fmla="*/ 142875 h 285750"/>
                <a:gd name="connsiteX3" fmla="*/ 142875 w 285750"/>
                <a:gd name="connsiteY3" fmla="*/ 0 h 285750"/>
                <a:gd name="connsiteX4" fmla="*/ 285750 w 285750"/>
                <a:gd name="connsiteY4" fmla="*/ 142875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285750">
                  <a:moveTo>
                    <a:pt x="285750" y="142875"/>
                  </a:moveTo>
                  <a:cubicBezTo>
                    <a:pt x="285750" y="221783"/>
                    <a:pt x="221783" y="285750"/>
                    <a:pt x="142875" y="285750"/>
                  </a:cubicBezTo>
                  <a:cubicBezTo>
                    <a:pt x="63967" y="285750"/>
                    <a:pt x="0" y="221783"/>
                    <a:pt x="0" y="142875"/>
                  </a:cubicBezTo>
                  <a:cubicBezTo>
                    <a:pt x="0" y="63967"/>
                    <a:pt x="63967" y="0"/>
                    <a:pt x="142875" y="0"/>
                  </a:cubicBezTo>
                  <a:cubicBezTo>
                    <a:pt x="221783" y="0"/>
                    <a:pt x="285750" y="63967"/>
                    <a:pt x="285750" y="142875"/>
                  </a:cubicBezTo>
                  <a:close/>
                </a:path>
              </a:pathLst>
            </a:custGeom>
            <a:solidFill>
              <a:schemeClr val="tx2">
                <a:lumMod val="75000"/>
              </a:schemeClr>
            </a:solidFill>
            <a:ln w="9525" cap="flat">
              <a:noFill/>
              <a:prstDash val="solid"/>
              <a:miter/>
            </a:ln>
          </p:spPr>
          <p:txBody>
            <a:bodyPr rtlCol="0" anchor="ctr"/>
            <a:lstStyle/>
            <a:p>
              <a:endParaRPr lang="en-US"/>
            </a:p>
          </p:txBody>
        </p:sp>
        <p:sp>
          <p:nvSpPr>
            <p:cNvPr id="57" name="Freihandform 56">
              <a:extLst>
                <a:ext uri="{FF2B5EF4-FFF2-40B4-BE49-F238E27FC236}">
                  <a16:creationId xmlns:a16="http://schemas.microsoft.com/office/drawing/2014/main" id="{7C678612-F079-0AFC-8419-6A0126AF3203}"/>
                </a:ext>
              </a:extLst>
            </p:cNvPr>
            <p:cNvSpPr/>
            <p:nvPr/>
          </p:nvSpPr>
          <p:spPr>
            <a:xfrm>
              <a:off x="6208332" y="2614366"/>
              <a:ext cx="285750" cy="285750"/>
            </a:xfrm>
            <a:custGeom>
              <a:avLst/>
              <a:gdLst>
                <a:gd name="connsiteX0" fmla="*/ 285750 w 285750"/>
                <a:gd name="connsiteY0" fmla="*/ 142875 h 285750"/>
                <a:gd name="connsiteX1" fmla="*/ 142875 w 285750"/>
                <a:gd name="connsiteY1" fmla="*/ 285750 h 285750"/>
                <a:gd name="connsiteX2" fmla="*/ 0 w 285750"/>
                <a:gd name="connsiteY2" fmla="*/ 142875 h 285750"/>
                <a:gd name="connsiteX3" fmla="*/ 142875 w 285750"/>
                <a:gd name="connsiteY3" fmla="*/ 0 h 285750"/>
                <a:gd name="connsiteX4" fmla="*/ 285750 w 285750"/>
                <a:gd name="connsiteY4" fmla="*/ 142875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285750">
                  <a:moveTo>
                    <a:pt x="285750" y="142875"/>
                  </a:moveTo>
                  <a:cubicBezTo>
                    <a:pt x="285750" y="221783"/>
                    <a:pt x="221783" y="285750"/>
                    <a:pt x="142875" y="285750"/>
                  </a:cubicBezTo>
                  <a:cubicBezTo>
                    <a:pt x="63967" y="285750"/>
                    <a:pt x="0" y="221783"/>
                    <a:pt x="0" y="142875"/>
                  </a:cubicBezTo>
                  <a:cubicBezTo>
                    <a:pt x="0" y="63967"/>
                    <a:pt x="63967" y="0"/>
                    <a:pt x="142875" y="0"/>
                  </a:cubicBezTo>
                  <a:cubicBezTo>
                    <a:pt x="221783" y="0"/>
                    <a:pt x="285750" y="63967"/>
                    <a:pt x="285750" y="142875"/>
                  </a:cubicBezTo>
                  <a:close/>
                </a:path>
              </a:pathLst>
            </a:custGeom>
            <a:solidFill>
              <a:schemeClr val="bg2"/>
            </a:solidFill>
            <a:ln w="9525" cap="flat">
              <a:noFill/>
              <a:prstDash val="solid"/>
              <a:miter/>
            </a:ln>
          </p:spPr>
          <p:txBody>
            <a:bodyPr rtlCol="0" anchor="ctr"/>
            <a:lstStyle/>
            <a:p>
              <a:endParaRPr lang="en-US"/>
            </a:p>
          </p:txBody>
        </p:sp>
        <p:sp>
          <p:nvSpPr>
            <p:cNvPr id="58" name="Freihandform 57">
              <a:extLst>
                <a:ext uri="{FF2B5EF4-FFF2-40B4-BE49-F238E27FC236}">
                  <a16:creationId xmlns:a16="http://schemas.microsoft.com/office/drawing/2014/main" id="{82794DBB-F225-5AF4-42F7-C9BA450C3FF6}"/>
                </a:ext>
              </a:extLst>
            </p:cNvPr>
            <p:cNvSpPr/>
            <p:nvPr/>
          </p:nvSpPr>
          <p:spPr>
            <a:xfrm>
              <a:off x="5922582" y="4328866"/>
              <a:ext cx="3152775" cy="2295630"/>
            </a:xfrm>
            <a:custGeom>
              <a:avLst/>
              <a:gdLst>
                <a:gd name="connsiteX0" fmla="*/ 2143125 w 3152775"/>
                <a:gd name="connsiteY0" fmla="*/ 0 h 2295630"/>
                <a:gd name="connsiteX1" fmla="*/ 1000125 w 3152775"/>
                <a:gd name="connsiteY1" fmla="*/ 0 h 2295630"/>
                <a:gd name="connsiteX2" fmla="*/ 0 w 3152775"/>
                <a:gd name="connsiteY2" fmla="*/ 1000125 h 2295630"/>
                <a:gd name="connsiteX3" fmla="*/ 285750 w 3152775"/>
                <a:gd name="connsiteY3" fmla="*/ 1704023 h 2295630"/>
                <a:gd name="connsiteX4" fmla="*/ 285750 w 3152775"/>
                <a:gd name="connsiteY4" fmla="*/ 2152650 h 2295630"/>
                <a:gd name="connsiteX5" fmla="*/ 374332 w 3152775"/>
                <a:gd name="connsiteY5" fmla="*/ 2284086 h 2295630"/>
                <a:gd name="connsiteX6" fmla="*/ 528628 w 3152775"/>
                <a:gd name="connsiteY6" fmla="*/ 2252653 h 2295630"/>
                <a:gd name="connsiteX7" fmla="*/ 797233 w 3152775"/>
                <a:gd name="connsiteY7" fmla="*/ 1986906 h 2295630"/>
                <a:gd name="connsiteX8" fmla="*/ 1000125 w 3152775"/>
                <a:gd name="connsiteY8" fmla="*/ 2009775 h 2295630"/>
                <a:gd name="connsiteX9" fmla="*/ 2143125 w 3152775"/>
                <a:gd name="connsiteY9" fmla="*/ 2009775 h 2295630"/>
                <a:gd name="connsiteX10" fmla="*/ 3152775 w 3152775"/>
                <a:gd name="connsiteY10" fmla="*/ 1000125 h 2295630"/>
                <a:gd name="connsiteX11" fmla="*/ 2143125 w 3152775"/>
                <a:gd name="connsiteY11" fmla="*/ 0 h 2295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52775" h="2295630">
                  <a:moveTo>
                    <a:pt x="2143125" y="0"/>
                  </a:moveTo>
                  <a:lnTo>
                    <a:pt x="1000125" y="0"/>
                  </a:lnTo>
                  <a:cubicBezTo>
                    <a:pt x="448627" y="0"/>
                    <a:pt x="0" y="448628"/>
                    <a:pt x="0" y="1000125"/>
                  </a:cubicBezTo>
                  <a:cubicBezTo>
                    <a:pt x="0" y="1257290"/>
                    <a:pt x="102870" y="1515418"/>
                    <a:pt x="285750" y="1704023"/>
                  </a:cubicBezTo>
                  <a:lnTo>
                    <a:pt x="285750" y="2152650"/>
                  </a:lnTo>
                  <a:cubicBezTo>
                    <a:pt x="285750" y="2209800"/>
                    <a:pt x="320040" y="2261235"/>
                    <a:pt x="374332" y="2284086"/>
                  </a:cubicBezTo>
                  <a:cubicBezTo>
                    <a:pt x="425767" y="2306955"/>
                    <a:pt x="488642" y="2295525"/>
                    <a:pt x="528628" y="2252653"/>
                  </a:cubicBezTo>
                  <a:lnTo>
                    <a:pt x="797233" y="1986906"/>
                  </a:lnTo>
                  <a:cubicBezTo>
                    <a:pt x="868671" y="2001193"/>
                    <a:pt x="934403" y="2009775"/>
                    <a:pt x="1000125" y="2009775"/>
                  </a:cubicBezTo>
                  <a:lnTo>
                    <a:pt x="2143125" y="2009775"/>
                  </a:lnTo>
                  <a:cubicBezTo>
                    <a:pt x="2694623" y="2009775"/>
                    <a:pt x="3152775" y="1551623"/>
                    <a:pt x="3152775" y="1000125"/>
                  </a:cubicBezTo>
                  <a:cubicBezTo>
                    <a:pt x="3152775" y="448628"/>
                    <a:pt x="2694623" y="0"/>
                    <a:pt x="2143125" y="0"/>
                  </a:cubicBezTo>
                  <a:close/>
                </a:path>
              </a:pathLst>
            </a:custGeom>
            <a:solidFill>
              <a:schemeClr val="bg1"/>
            </a:solidFill>
            <a:ln w="9525" cap="flat">
              <a:noFill/>
              <a:prstDash val="solid"/>
              <a:miter/>
            </a:ln>
          </p:spPr>
          <p:txBody>
            <a:bodyPr rtlCol="0" anchor="ctr"/>
            <a:lstStyle/>
            <a:p>
              <a:endParaRPr lang="en-US"/>
            </a:p>
          </p:txBody>
        </p:sp>
        <p:sp>
          <p:nvSpPr>
            <p:cNvPr id="59" name="Freihandform 58">
              <a:extLst>
                <a:ext uri="{FF2B5EF4-FFF2-40B4-BE49-F238E27FC236}">
                  <a16:creationId xmlns:a16="http://schemas.microsoft.com/office/drawing/2014/main" id="{07E13FCE-C02F-CCD2-3A81-9A7424EF9CDD}"/>
                </a:ext>
              </a:extLst>
            </p:cNvPr>
            <p:cNvSpPr/>
            <p:nvPr/>
          </p:nvSpPr>
          <p:spPr>
            <a:xfrm>
              <a:off x="7494207" y="4328866"/>
              <a:ext cx="1581150" cy="2009775"/>
            </a:xfrm>
            <a:custGeom>
              <a:avLst/>
              <a:gdLst>
                <a:gd name="connsiteX0" fmla="*/ 1581150 w 1581150"/>
                <a:gd name="connsiteY0" fmla="*/ 1000125 h 2009775"/>
                <a:gd name="connsiteX1" fmla="*/ 571500 w 1581150"/>
                <a:gd name="connsiteY1" fmla="*/ 2009775 h 2009775"/>
                <a:gd name="connsiteX2" fmla="*/ 0 w 1581150"/>
                <a:gd name="connsiteY2" fmla="*/ 2009775 h 2009775"/>
                <a:gd name="connsiteX3" fmla="*/ 0 w 1581150"/>
                <a:gd name="connsiteY3" fmla="*/ 0 h 2009775"/>
                <a:gd name="connsiteX4" fmla="*/ 571500 w 1581150"/>
                <a:gd name="connsiteY4" fmla="*/ 0 h 2009775"/>
                <a:gd name="connsiteX5" fmla="*/ 1581150 w 1581150"/>
                <a:gd name="connsiteY5" fmla="*/ 1000125 h 2009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1150" h="2009775">
                  <a:moveTo>
                    <a:pt x="1581150" y="1000125"/>
                  </a:moveTo>
                  <a:cubicBezTo>
                    <a:pt x="1581150" y="1551623"/>
                    <a:pt x="1122998" y="2009775"/>
                    <a:pt x="571500" y="2009775"/>
                  </a:cubicBezTo>
                  <a:lnTo>
                    <a:pt x="0" y="2009775"/>
                  </a:lnTo>
                  <a:lnTo>
                    <a:pt x="0" y="0"/>
                  </a:lnTo>
                  <a:lnTo>
                    <a:pt x="571500" y="0"/>
                  </a:lnTo>
                  <a:cubicBezTo>
                    <a:pt x="1122998" y="0"/>
                    <a:pt x="1581150" y="448628"/>
                    <a:pt x="1581150" y="1000125"/>
                  </a:cubicBezTo>
                  <a:close/>
                </a:path>
              </a:pathLst>
            </a:custGeom>
            <a:solidFill>
              <a:schemeClr val="accent3"/>
            </a:solidFill>
            <a:ln w="9525" cap="flat">
              <a:noFill/>
              <a:prstDash val="solid"/>
              <a:miter/>
            </a:ln>
          </p:spPr>
          <p:txBody>
            <a:bodyPr rtlCol="0" anchor="ctr"/>
            <a:lstStyle/>
            <a:p>
              <a:endParaRPr lang="en-US"/>
            </a:p>
          </p:txBody>
        </p:sp>
        <p:sp>
          <p:nvSpPr>
            <p:cNvPr id="60" name="Freihandform 59">
              <a:extLst>
                <a:ext uri="{FF2B5EF4-FFF2-40B4-BE49-F238E27FC236}">
                  <a16:creationId xmlns:a16="http://schemas.microsoft.com/office/drawing/2014/main" id="{54D42C42-A701-6475-F64B-AE62CF786765}"/>
                </a:ext>
              </a:extLst>
            </p:cNvPr>
            <p:cNvSpPr/>
            <p:nvPr/>
          </p:nvSpPr>
          <p:spPr>
            <a:xfrm>
              <a:off x="6779832" y="5186116"/>
              <a:ext cx="285750" cy="285750"/>
            </a:xfrm>
            <a:custGeom>
              <a:avLst/>
              <a:gdLst>
                <a:gd name="connsiteX0" fmla="*/ 285750 w 285750"/>
                <a:gd name="connsiteY0" fmla="*/ 142875 h 285750"/>
                <a:gd name="connsiteX1" fmla="*/ 142875 w 285750"/>
                <a:gd name="connsiteY1" fmla="*/ 285750 h 285750"/>
                <a:gd name="connsiteX2" fmla="*/ 0 w 285750"/>
                <a:gd name="connsiteY2" fmla="*/ 142875 h 285750"/>
                <a:gd name="connsiteX3" fmla="*/ 142875 w 285750"/>
                <a:gd name="connsiteY3" fmla="*/ 0 h 285750"/>
                <a:gd name="connsiteX4" fmla="*/ 285750 w 285750"/>
                <a:gd name="connsiteY4" fmla="*/ 142875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285750">
                  <a:moveTo>
                    <a:pt x="285750" y="142875"/>
                  </a:moveTo>
                  <a:cubicBezTo>
                    <a:pt x="285750" y="221783"/>
                    <a:pt x="221783" y="285750"/>
                    <a:pt x="142875" y="285750"/>
                  </a:cubicBezTo>
                  <a:cubicBezTo>
                    <a:pt x="63967" y="285750"/>
                    <a:pt x="0" y="221783"/>
                    <a:pt x="0" y="142875"/>
                  </a:cubicBezTo>
                  <a:cubicBezTo>
                    <a:pt x="0" y="63967"/>
                    <a:pt x="63967" y="0"/>
                    <a:pt x="142875" y="0"/>
                  </a:cubicBezTo>
                  <a:cubicBezTo>
                    <a:pt x="221783" y="0"/>
                    <a:pt x="285750" y="63967"/>
                    <a:pt x="285750" y="142875"/>
                  </a:cubicBezTo>
                  <a:close/>
                </a:path>
              </a:pathLst>
            </a:custGeom>
            <a:solidFill>
              <a:schemeClr val="tx2"/>
            </a:solidFill>
            <a:ln w="9525" cap="flat">
              <a:noFill/>
              <a:prstDash val="solid"/>
              <a:miter/>
            </a:ln>
          </p:spPr>
          <p:txBody>
            <a:bodyPr rtlCol="0" anchor="ctr"/>
            <a:lstStyle/>
            <a:p>
              <a:endParaRPr lang="en-US"/>
            </a:p>
          </p:txBody>
        </p:sp>
        <p:sp>
          <p:nvSpPr>
            <p:cNvPr id="61" name="Freihandform 60">
              <a:extLst>
                <a:ext uri="{FF2B5EF4-FFF2-40B4-BE49-F238E27FC236}">
                  <a16:creationId xmlns:a16="http://schemas.microsoft.com/office/drawing/2014/main" id="{D799191E-6800-7181-0618-88F4FBA91FD4}"/>
                </a:ext>
              </a:extLst>
            </p:cNvPr>
            <p:cNvSpPr/>
            <p:nvPr/>
          </p:nvSpPr>
          <p:spPr>
            <a:xfrm>
              <a:off x="7351332" y="5186116"/>
              <a:ext cx="285750" cy="285750"/>
            </a:xfrm>
            <a:custGeom>
              <a:avLst/>
              <a:gdLst>
                <a:gd name="connsiteX0" fmla="*/ 285750 w 285750"/>
                <a:gd name="connsiteY0" fmla="*/ 142875 h 285750"/>
                <a:gd name="connsiteX1" fmla="*/ 142875 w 285750"/>
                <a:gd name="connsiteY1" fmla="*/ 285750 h 285750"/>
                <a:gd name="connsiteX2" fmla="*/ 0 w 285750"/>
                <a:gd name="connsiteY2" fmla="*/ 142875 h 285750"/>
                <a:gd name="connsiteX3" fmla="*/ 142875 w 285750"/>
                <a:gd name="connsiteY3" fmla="*/ 0 h 285750"/>
                <a:gd name="connsiteX4" fmla="*/ 285750 w 285750"/>
                <a:gd name="connsiteY4" fmla="*/ 142875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285750">
                  <a:moveTo>
                    <a:pt x="285750" y="142875"/>
                  </a:moveTo>
                  <a:cubicBezTo>
                    <a:pt x="285750" y="221783"/>
                    <a:pt x="221783" y="285750"/>
                    <a:pt x="142875" y="285750"/>
                  </a:cubicBezTo>
                  <a:cubicBezTo>
                    <a:pt x="63967" y="285750"/>
                    <a:pt x="0" y="221783"/>
                    <a:pt x="0" y="142875"/>
                  </a:cubicBezTo>
                  <a:cubicBezTo>
                    <a:pt x="0" y="63967"/>
                    <a:pt x="63967" y="0"/>
                    <a:pt x="142875" y="0"/>
                  </a:cubicBezTo>
                  <a:cubicBezTo>
                    <a:pt x="221783" y="0"/>
                    <a:pt x="285750" y="63967"/>
                    <a:pt x="285750" y="142875"/>
                  </a:cubicBezTo>
                  <a:close/>
                </a:path>
              </a:pathLst>
            </a:custGeom>
            <a:solidFill>
              <a:schemeClr val="tx2"/>
            </a:solidFill>
            <a:ln w="9525" cap="flat">
              <a:noFill/>
              <a:prstDash val="solid"/>
              <a:miter/>
            </a:ln>
          </p:spPr>
          <p:txBody>
            <a:bodyPr rtlCol="0" anchor="ctr"/>
            <a:lstStyle/>
            <a:p>
              <a:endParaRPr lang="en-US"/>
            </a:p>
          </p:txBody>
        </p:sp>
        <p:grpSp>
          <p:nvGrpSpPr>
            <p:cNvPr id="62" name="Grafik 17">
              <a:extLst>
                <a:ext uri="{FF2B5EF4-FFF2-40B4-BE49-F238E27FC236}">
                  <a16:creationId xmlns:a16="http://schemas.microsoft.com/office/drawing/2014/main" id="{3B30C478-47A6-8DB9-349C-8E962D5878E3}"/>
                </a:ext>
              </a:extLst>
            </p:cNvPr>
            <p:cNvGrpSpPr/>
            <p:nvPr/>
          </p:nvGrpSpPr>
          <p:grpSpPr>
            <a:xfrm>
              <a:off x="5779707" y="2614366"/>
              <a:ext cx="2428874" cy="2857500"/>
              <a:chOff x="5779707" y="2614366"/>
              <a:chExt cx="2428874" cy="2857500"/>
            </a:xfrm>
            <a:solidFill>
              <a:srgbClr val="29376D"/>
            </a:solidFill>
          </p:grpSpPr>
          <p:sp>
            <p:nvSpPr>
              <p:cNvPr id="63" name="Freihandform 62">
                <a:extLst>
                  <a:ext uri="{FF2B5EF4-FFF2-40B4-BE49-F238E27FC236}">
                    <a16:creationId xmlns:a16="http://schemas.microsoft.com/office/drawing/2014/main" id="{29D36251-AB8E-A776-4E45-EAF1DB7D1AEA}"/>
                  </a:ext>
                </a:extLst>
              </p:cNvPr>
              <p:cNvSpPr/>
              <p:nvPr/>
            </p:nvSpPr>
            <p:spPr>
              <a:xfrm>
                <a:off x="7922832" y="5186116"/>
                <a:ext cx="285750" cy="285750"/>
              </a:xfrm>
              <a:custGeom>
                <a:avLst/>
                <a:gdLst>
                  <a:gd name="connsiteX0" fmla="*/ 285750 w 285750"/>
                  <a:gd name="connsiteY0" fmla="*/ 142875 h 285750"/>
                  <a:gd name="connsiteX1" fmla="*/ 142875 w 285750"/>
                  <a:gd name="connsiteY1" fmla="*/ 285750 h 285750"/>
                  <a:gd name="connsiteX2" fmla="*/ 0 w 285750"/>
                  <a:gd name="connsiteY2" fmla="*/ 142875 h 285750"/>
                  <a:gd name="connsiteX3" fmla="*/ 142875 w 285750"/>
                  <a:gd name="connsiteY3" fmla="*/ 0 h 285750"/>
                  <a:gd name="connsiteX4" fmla="*/ 285750 w 285750"/>
                  <a:gd name="connsiteY4" fmla="*/ 142875 h 285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0" h="285750">
                    <a:moveTo>
                      <a:pt x="285750" y="142875"/>
                    </a:moveTo>
                    <a:cubicBezTo>
                      <a:pt x="285750" y="221783"/>
                      <a:pt x="221783" y="285750"/>
                      <a:pt x="142875" y="285750"/>
                    </a:cubicBezTo>
                    <a:cubicBezTo>
                      <a:pt x="63967" y="285750"/>
                      <a:pt x="0" y="221783"/>
                      <a:pt x="0" y="142875"/>
                    </a:cubicBezTo>
                    <a:cubicBezTo>
                      <a:pt x="0" y="63967"/>
                      <a:pt x="63967" y="0"/>
                      <a:pt x="142875" y="0"/>
                    </a:cubicBezTo>
                    <a:cubicBezTo>
                      <a:pt x="221783" y="0"/>
                      <a:pt x="285750" y="63967"/>
                      <a:pt x="285750" y="142875"/>
                    </a:cubicBezTo>
                    <a:close/>
                  </a:path>
                </a:pathLst>
              </a:custGeom>
              <a:solidFill>
                <a:schemeClr val="tx2"/>
              </a:solidFill>
              <a:ln w="9525" cap="flat">
                <a:noFill/>
                <a:prstDash val="solid"/>
                <a:miter/>
              </a:ln>
            </p:spPr>
            <p:txBody>
              <a:bodyPr rtlCol="0" anchor="ctr"/>
              <a:lstStyle/>
              <a:p>
                <a:endParaRPr lang="en-US"/>
              </a:p>
            </p:txBody>
          </p:sp>
          <p:sp>
            <p:nvSpPr>
              <p:cNvPr id="64" name="Freihandform 63">
                <a:extLst>
                  <a:ext uri="{FF2B5EF4-FFF2-40B4-BE49-F238E27FC236}">
                    <a16:creationId xmlns:a16="http://schemas.microsoft.com/office/drawing/2014/main" id="{B1D95FD7-72ED-41BD-E49F-911A5569BA73}"/>
                  </a:ext>
                </a:extLst>
              </p:cNvPr>
              <p:cNvSpPr/>
              <p:nvPr/>
            </p:nvSpPr>
            <p:spPr>
              <a:xfrm>
                <a:off x="7494207" y="5186116"/>
                <a:ext cx="142875" cy="285750"/>
              </a:xfrm>
              <a:custGeom>
                <a:avLst/>
                <a:gdLst>
                  <a:gd name="connsiteX0" fmla="*/ 142875 w 142875"/>
                  <a:gd name="connsiteY0" fmla="*/ 142875 h 285750"/>
                  <a:gd name="connsiteX1" fmla="*/ 0 w 142875"/>
                  <a:gd name="connsiteY1" fmla="*/ 285750 h 285750"/>
                  <a:gd name="connsiteX2" fmla="*/ 0 w 142875"/>
                  <a:gd name="connsiteY2" fmla="*/ 0 h 285750"/>
                  <a:gd name="connsiteX3" fmla="*/ 142875 w 142875"/>
                  <a:gd name="connsiteY3" fmla="*/ 142875 h 285750"/>
                </a:gdLst>
                <a:ahLst/>
                <a:cxnLst>
                  <a:cxn ang="0">
                    <a:pos x="connsiteX0" y="connsiteY0"/>
                  </a:cxn>
                  <a:cxn ang="0">
                    <a:pos x="connsiteX1" y="connsiteY1"/>
                  </a:cxn>
                  <a:cxn ang="0">
                    <a:pos x="connsiteX2" y="connsiteY2"/>
                  </a:cxn>
                  <a:cxn ang="0">
                    <a:pos x="connsiteX3" y="connsiteY3"/>
                  </a:cxn>
                </a:cxnLst>
                <a:rect l="l" t="t" r="r" b="b"/>
                <a:pathLst>
                  <a:path w="142875" h="285750">
                    <a:moveTo>
                      <a:pt x="142875" y="142875"/>
                    </a:moveTo>
                    <a:cubicBezTo>
                      <a:pt x="142875" y="222875"/>
                      <a:pt x="80020" y="285750"/>
                      <a:pt x="0" y="285750"/>
                    </a:cubicBezTo>
                    <a:lnTo>
                      <a:pt x="0" y="0"/>
                    </a:lnTo>
                    <a:cubicBezTo>
                      <a:pt x="80020" y="0"/>
                      <a:pt x="142875" y="62855"/>
                      <a:pt x="142875" y="142875"/>
                    </a:cubicBezTo>
                    <a:close/>
                  </a:path>
                </a:pathLst>
              </a:custGeom>
              <a:solidFill>
                <a:schemeClr val="tx2">
                  <a:lumMod val="75000"/>
                </a:schemeClr>
              </a:solidFill>
              <a:ln w="9525" cap="flat">
                <a:noFill/>
                <a:prstDash val="solid"/>
                <a:miter/>
              </a:ln>
            </p:spPr>
            <p:txBody>
              <a:bodyPr rtlCol="0" anchor="ctr"/>
              <a:lstStyle/>
              <a:p>
                <a:endParaRPr lang="en-US"/>
              </a:p>
            </p:txBody>
          </p:sp>
          <p:sp>
            <p:nvSpPr>
              <p:cNvPr id="65" name="Freihandform 64">
                <a:extLst>
                  <a:ext uri="{FF2B5EF4-FFF2-40B4-BE49-F238E27FC236}">
                    <a16:creationId xmlns:a16="http://schemas.microsoft.com/office/drawing/2014/main" id="{CAEBEC7E-2DB1-1AF6-B054-8149D38DC614}"/>
                  </a:ext>
                </a:extLst>
              </p:cNvPr>
              <p:cNvSpPr/>
              <p:nvPr/>
            </p:nvSpPr>
            <p:spPr>
              <a:xfrm>
                <a:off x="5779707" y="2614366"/>
                <a:ext cx="142875" cy="285750"/>
              </a:xfrm>
              <a:custGeom>
                <a:avLst/>
                <a:gdLst>
                  <a:gd name="connsiteX0" fmla="*/ 142875 w 142875"/>
                  <a:gd name="connsiteY0" fmla="*/ 142875 h 285750"/>
                  <a:gd name="connsiteX1" fmla="*/ 0 w 142875"/>
                  <a:gd name="connsiteY1" fmla="*/ 285750 h 285750"/>
                  <a:gd name="connsiteX2" fmla="*/ 0 w 142875"/>
                  <a:gd name="connsiteY2" fmla="*/ 0 h 285750"/>
                  <a:gd name="connsiteX3" fmla="*/ 142875 w 142875"/>
                  <a:gd name="connsiteY3" fmla="*/ 142875 h 285750"/>
                </a:gdLst>
                <a:ahLst/>
                <a:cxnLst>
                  <a:cxn ang="0">
                    <a:pos x="connsiteX0" y="connsiteY0"/>
                  </a:cxn>
                  <a:cxn ang="0">
                    <a:pos x="connsiteX1" y="connsiteY1"/>
                  </a:cxn>
                  <a:cxn ang="0">
                    <a:pos x="connsiteX2" y="connsiteY2"/>
                  </a:cxn>
                  <a:cxn ang="0">
                    <a:pos x="connsiteX3" y="connsiteY3"/>
                  </a:cxn>
                </a:cxnLst>
                <a:rect l="l" t="t" r="r" b="b"/>
                <a:pathLst>
                  <a:path w="142875" h="285750">
                    <a:moveTo>
                      <a:pt x="142875" y="142875"/>
                    </a:moveTo>
                    <a:cubicBezTo>
                      <a:pt x="142875" y="222876"/>
                      <a:pt x="80020" y="285750"/>
                      <a:pt x="0" y="285750"/>
                    </a:cubicBezTo>
                    <a:lnTo>
                      <a:pt x="0" y="0"/>
                    </a:lnTo>
                    <a:cubicBezTo>
                      <a:pt x="80020" y="0"/>
                      <a:pt x="142875" y="62855"/>
                      <a:pt x="142875" y="142875"/>
                    </a:cubicBezTo>
                    <a:close/>
                  </a:path>
                </a:pathLst>
              </a:custGeom>
              <a:solidFill>
                <a:schemeClr val="bg2"/>
              </a:solidFill>
              <a:ln w="9525" cap="flat">
                <a:noFill/>
                <a:prstDash val="solid"/>
                <a:miter/>
              </a:ln>
            </p:spPr>
            <p:txBody>
              <a:bodyPr rtlCol="0" anchor="ctr"/>
              <a:lstStyle/>
              <a:p>
                <a:endParaRPr lang="en-US"/>
              </a:p>
            </p:txBody>
          </p:sp>
        </p:grpSp>
      </p:grpSp>
      <p:grpSp>
        <p:nvGrpSpPr>
          <p:cNvPr id="66" name="Grafik 32">
            <a:extLst>
              <a:ext uri="{FF2B5EF4-FFF2-40B4-BE49-F238E27FC236}">
                <a16:creationId xmlns:a16="http://schemas.microsoft.com/office/drawing/2014/main" id="{04FFD41D-E02B-BB54-F82F-93FF3D033AEF}"/>
              </a:ext>
            </a:extLst>
          </p:cNvPr>
          <p:cNvGrpSpPr/>
          <p:nvPr userDrawn="1"/>
        </p:nvGrpSpPr>
        <p:grpSpPr>
          <a:xfrm>
            <a:off x="696899" y="4445467"/>
            <a:ext cx="875167" cy="1080000"/>
            <a:chOff x="990225" y="4397117"/>
            <a:chExt cx="414485" cy="511495"/>
          </a:xfrm>
        </p:grpSpPr>
        <p:sp>
          <p:nvSpPr>
            <p:cNvPr id="67" name="Freihandform 66">
              <a:extLst>
                <a:ext uri="{FF2B5EF4-FFF2-40B4-BE49-F238E27FC236}">
                  <a16:creationId xmlns:a16="http://schemas.microsoft.com/office/drawing/2014/main" id="{D8D8F5EE-E1F6-9120-6D3B-5DBD1009DFCC}"/>
                </a:ext>
              </a:extLst>
            </p:cNvPr>
            <p:cNvSpPr/>
            <p:nvPr/>
          </p:nvSpPr>
          <p:spPr>
            <a:xfrm>
              <a:off x="1104869" y="4705806"/>
              <a:ext cx="176377" cy="88158"/>
            </a:xfrm>
            <a:custGeom>
              <a:avLst/>
              <a:gdLst>
                <a:gd name="connsiteX0" fmla="*/ 176377 w 176377"/>
                <a:gd name="connsiteY0" fmla="*/ 8789 h 88158"/>
                <a:gd name="connsiteX1" fmla="*/ 88189 w 176377"/>
                <a:gd name="connsiteY1" fmla="*/ 0 h 88158"/>
                <a:gd name="connsiteX2" fmla="*/ 88189 w 176377"/>
                <a:gd name="connsiteY2" fmla="*/ 0 h 88158"/>
                <a:gd name="connsiteX3" fmla="*/ 0 w 176377"/>
                <a:gd name="connsiteY3" fmla="*/ 8789 h 88158"/>
                <a:gd name="connsiteX4" fmla="*/ 88189 w 176377"/>
                <a:gd name="connsiteY4" fmla="*/ 88159 h 88158"/>
                <a:gd name="connsiteX5" fmla="*/ 176377 w 176377"/>
                <a:gd name="connsiteY5" fmla="*/ 8789 h 88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6377" h="88158">
                  <a:moveTo>
                    <a:pt x="176377" y="8789"/>
                  </a:moveTo>
                  <a:cubicBezTo>
                    <a:pt x="158482" y="3083"/>
                    <a:pt x="112749" y="308"/>
                    <a:pt x="88189" y="0"/>
                  </a:cubicBezTo>
                  <a:lnTo>
                    <a:pt x="88189" y="0"/>
                  </a:lnTo>
                  <a:cubicBezTo>
                    <a:pt x="63628" y="308"/>
                    <a:pt x="17896" y="3083"/>
                    <a:pt x="0" y="8789"/>
                  </a:cubicBezTo>
                  <a:lnTo>
                    <a:pt x="88189" y="88159"/>
                  </a:lnTo>
                  <a:lnTo>
                    <a:pt x="176377" y="8789"/>
                  </a:lnTo>
                  <a:close/>
                </a:path>
              </a:pathLst>
            </a:custGeom>
            <a:solidFill>
              <a:srgbClr val="26ABB4"/>
            </a:solidFill>
            <a:ln w="1088" cap="flat">
              <a:noFill/>
              <a:prstDash val="solid"/>
              <a:miter/>
            </a:ln>
          </p:spPr>
          <p:txBody>
            <a:bodyPr rtlCol="0" anchor="ctr"/>
            <a:lstStyle/>
            <a:p>
              <a:endParaRPr lang="en-US"/>
            </a:p>
          </p:txBody>
        </p:sp>
        <p:sp>
          <p:nvSpPr>
            <p:cNvPr id="68" name="Freihandform 67">
              <a:extLst>
                <a:ext uri="{FF2B5EF4-FFF2-40B4-BE49-F238E27FC236}">
                  <a16:creationId xmlns:a16="http://schemas.microsoft.com/office/drawing/2014/main" id="{96DA5DFD-F0CB-0E38-FCC3-B33C4A22233F}"/>
                </a:ext>
              </a:extLst>
            </p:cNvPr>
            <p:cNvSpPr/>
            <p:nvPr/>
          </p:nvSpPr>
          <p:spPr>
            <a:xfrm>
              <a:off x="1020192" y="4511762"/>
              <a:ext cx="345734" cy="396848"/>
            </a:xfrm>
            <a:custGeom>
              <a:avLst/>
              <a:gdLst>
                <a:gd name="connsiteX0" fmla="*/ 345526 w 345734"/>
                <a:gd name="connsiteY0" fmla="*/ 367112 h 396848"/>
                <a:gd name="connsiteX1" fmla="*/ 334364 w 345734"/>
                <a:gd name="connsiteY1" fmla="*/ 277807 h 396848"/>
                <a:gd name="connsiteX2" fmla="*/ 310516 w 345734"/>
                <a:gd name="connsiteY2" fmla="*/ 248717 h 396848"/>
                <a:gd name="connsiteX3" fmla="*/ 278611 w 345734"/>
                <a:gd name="connsiteY3" fmla="*/ 238082 h 396848"/>
                <a:gd name="connsiteX4" fmla="*/ 270339 w 345734"/>
                <a:gd name="connsiteY4" fmla="*/ 223412 h 396848"/>
                <a:gd name="connsiteX5" fmla="*/ 260969 w 345734"/>
                <a:gd name="connsiteY5" fmla="*/ 202834 h 396848"/>
                <a:gd name="connsiteX6" fmla="*/ 231387 w 345734"/>
                <a:gd name="connsiteY6" fmla="*/ 229458 h 396848"/>
                <a:gd name="connsiteX7" fmla="*/ 225782 w 345734"/>
                <a:gd name="connsiteY7" fmla="*/ 216578 h 396848"/>
                <a:gd name="connsiteX8" fmla="*/ 225782 w 345734"/>
                <a:gd name="connsiteY8" fmla="*/ 188135 h 396848"/>
                <a:gd name="connsiteX9" fmla="*/ 263770 w 345734"/>
                <a:gd name="connsiteY9" fmla="*/ 172306 h 396848"/>
                <a:gd name="connsiteX10" fmla="*/ 296330 w 345734"/>
                <a:gd name="connsiteY10" fmla="*/ 123464 h 396848"/>
                <a:gd name="connsiteX11" fmla="*/ 296330 w 345734"/>
                <a:gd name="connsiteY11" fmla="*/ 114645 h 396848"/>
                <a:gd name="connsiteX12" fmla="*/ 322787 w 345734"/>
                <a:gd name="connsiteY12" fmla="*/ 88189 h 396848"/>
                <a:gd name="connsiteX13" fmla="*/ 296330 w 345734"/>
                <a:gd name="connsiteY13" fmla="*/ 61732 h 396848"/>
                <a:gd name="connsiteX14" fmla="*/ 296330 w 345734"/>
                <a:gd name="connsiteY14" fmla="*/ 44094 h 396848"/>
                <a:gd name="connsiteX15" fmla="*/ 252236 w 345734"/>
                <a:gd name="connsiteY15" fmla="*/ 0 h 396848"/>
                <a:gd name="connsiteX16" fmla="*/ 93496 w 345734"/>
                <a:gd name="connsiteY16" fmla="*/ 0 h 396848"/>
                <a:gd name="connsiteX17" fmla="*/ 49402 w 345734"/>
                <a:gd name="connsiteY17" fmla="*/ 44094 h 396848"/>
                <a:gd name="connsiteX18" fmla="*/ 49402 w 345734"/>
                <a:gd name="connsiteY18" fmla="*/ 61732 h 396848"/>
                <a:gd name="connsiteX19" fmla="*/ 22946 w 345734"/>
                <a:gd name="connsiteY19" fmla="*/ 88189 h 396848"/>
                <a:gd name="connsiteX20" fmla="*/ 49402 w 345734"/>
                <a:gd name="connsiteY20" fmla="*/ 114645 h 396848"/>
                <a:gd name="connsiteX21" fmla="*/ 49402 w 345734"/>
                <a:gd name="connsiteY21" fmla="*/ 123464 h 396848"/>
                <a:gd name="connsiteX22" fmla="*/ 81964 w 345734"/>
                <a:gd name="connsiteY22" fmla="*/ 172307 h 396848"/>
                <a:gd name="connsiteX23" fmla="*/ 119953 w 345734"/>
                <a:gd name="connsiteY23" fmla="*/ 188136 h 396848"/>
                <a:gd name="connsiteX24" fmla="*/ 119953 w 345734"/>
                <a:gd name="connsiteY24" fmla="*/ 216578 h 396848"/>
                <a:gd name="connsiteX25" fmla="*/ 114305 w 345734"/>
                <a:gd name="connsiteY25" fmla="*/ 229498 h 396848"/>
                <a:gd name="connsiteX26" fmla="*/ 84679 w 345734"/>
                <a:gd name="connsiteY26" fmla="*/ 202834 h 396848"/>
                <a:gd name="connsiteX27" fmla="*/ 75309 w 345734"/>
                <a:gd name="connsiteY27" fmla="*/ 223412 h 396848"/>
                <a:gd name="connsiteX28" fmla="*/ 67041 w 345734"/>
                <a:gd name="connsiteY28" fmla="*/ 238109 h 396848"/>
                <a:gd name="connsiteX29" fmla="*/ 35218 w 345734"/>
                <a:gd name="connsiteY29" fmla="*/ 248717 h 396848"/>
                <a:gd name="connsiteX30" fmla="*/ 11371 w 345734"/>
                <a:gd name="connsiteY30" fmla="*/ 277807 h 396848"/>
                <a:gd name="connsiteX31" fmla="*/ 208 w 345734"/>
                <a:gd name="connsiteY31" fmla="*/ 367112 h 396848"/>
                <a:gd name="connsiteX32" fmla="*/ 26460 w 345734"/>
                <a:gd name="connsiteY32" fmla="*/ 396849 h 396848"/>
                <a:gd name="connsiteX33" fmla="*/ 26708 w 345734"/>
                <a:gd name="connsiteY33" fmla="*/ 396849 h 396848"/>
                <a:gd name="connsiteX34" fmla="*/ 319027 w 345734"/>
                <a:gd name="connsiteY34" fmla="*/ 396849 h 396848"/>
                <a:gd name="connsiteX35" fmla="*/ 319275 w 345734"/>
                <a:gd name="connsiteY35" fmla="*/ 396849 h 396848"/>
                <a:gd name="connsiteX36" fmla="*/ 345526 w 345734"/>
                <a:gd name="connsiteY36" fmla="*/ 367112 h 396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5734" h="396848">
                  <a:moveTo>
                    <a:pt x="345526" y="367112"/>
                  </a:moveTo>
                  <a:lnTo>
                    <a:pt x="334364" y="277807"/>
                  </a:lnTo>
                  <a:cubicBezTo>
                    <a:pt x="332678" y="264328"/>
                    <a:pt x="323403" y="253013"/>
                    <a:pt x="310516" y="248717"/>
                  </a:cubicBezTo>
                  <a:lnTo>
                    <a:pt x="278611" y="238082"/>
                  </a:lnTo>
                  <a:cubicBezTo>
                    <a:pt x="278696" y="237568"/>
                    <a:pt x="279818" y="229731"/>
                    <a:pt x="270339" y="223412"/>
                  </a:cubicBezTo>
                  <a:cubicBezTo>
                    <a:pt x="262622" y="218267"/>
                    <a:pt x="272728" y="208897"/>
                    <a:pt x="260969" y="202834"/>
                  </a:cubicBezTo>
                  <a:lnTo>
                    <a:pt x="231387" y="229458"/>
                  </a:lnTo>
                  <a:cubicBezTo>
                    <a:pt x="227895" y="226194"/>
                    <a:pt x="225782" y="221575"/>
                    <a:pt x="225782" y="216578"/>
                  </a:cubicBezTo>
                  <a:lnTo>
                    <a:pt x="225782" y="188135"/>
                  </a:lnTo>
                  <a:lnTo>
                    <a:pt x="263770" y="172306"/>
                  </a:lnTo>
                  <a:cubicBezTo>
                    <a:pt x="283487" y="164091"/>
                    <a:pt x="296330" y="144826"/>
                    <a:pt x="296330" y="123464"/>
                  </a:cubicBezTo>
                  <a:lnTo>
                    <a:pt x="296330" y="114645"/>
                  </a:lnTo>
                  <a:cubicBezTo>
                    <a:pt x="310942" y="114645"/>
                    <a:pt x="322787" y="102800"/>
                    <a:pt x="322787" y="88189"/>
                  </a:cubicBezTo>
                  <a:cubicBezTo>
                    <a:pt x="322787" y="73577"/>
                    <a:pt x="310942" y="61732"/>
                    <a:pt x="296330" y="61732"/>
                  </a:cubicBezTo>
                  <a:lnTo>
                    <a:pt x="296330" y="44094"/>
                  </a:lnTo>
                  <a:cubicBezTo>
                    <a:pt x="296330" y="19741"/>
                    <a:pt x="276588" y="0"/>
                    <a:pt x="252236" y="0"/>
                  </a:cubicBezTo>
                  <a:lnTo>
                    <a:pt x="93496" y="0"/>
                  </a:lnTo>
                  <a:cubicBezTo>
                    <a:pt x="69144" y="0"/>
                    <a:pt x="49402" y="19742"/>
                    <a:pt x="49402" y="44094"/>
                  </a:cubicBezTo>
                  <a:lnTo>
                    <a:pt x="49402" y="61732"/>
                  </a:lnTo>
                  <a:cubicBezTo>
                    <a:pt x="34790" y="61732"/>
                    <a:pt x="22946" y="73577"/>
                    <a:pt x="22946" y="88189"/>
                  </a:cubicBezTo>
                  <a:cubicBezTo>
                    <a:pt x="22946" y="102800"/>
                    <a:pt x="34790" y="114645"/>
                    <a:pt x="49402" y="114645"/>
                  </a:cubicBezTo>
                  <a:lnTo>
                    <a:pt x="49402" y="123464"/>
                  </a:lnTo>
                  <a:cubicBezTo>
                    <a:pt x="49402" y="144826"/>
                    <a:pt x="62246" y="164091"/>
                    <a:pt x="81964" y="172307"/>
                  </a:cubicBezTo>
                  <a:lnTo>
                    <a:pt x="119953" y="188136"/>
                  </a:lnTo>
                  <a:lnTo>
                    <a:pt x="119953" y="216578"/>
                  </a:lnTo>
                  <a:cubicBezTo>
                    <a:pt x="119953" y="221595"/>
                    <a:pt x="117822" y="226231"/>
                    <a:pt x="114305" y="229498"/>
                  </a:cubicBezTo>
                  <a:lnTo>
                    <a:pt x="84679" y="202834"/>
                  </a:lnTo>
                  <a:cubicBezTo>
                    <a:pt x="72920" y="208897"/>
                    <a:pt x="83025" y="218267"/>
                    <a:pt x="75309" y="223412"/>
                  </a:cubicBezTo>
                  <a:cubicBezTo>
                    <a:pt x="65509" y="229945"/>
                    <a:pt x="67040" y="238102"/>
                    <a:pt x="67041" y="238109"/>
                  </a:cubicBezTo>
                  <a:lnTo>
                    <a:pt x="35218" y="248717"/>
                  </a:lnTo>
                  <a:cubicBezTo>
                    <a:pt x="22330" y="253013"/>
                    <a:pt x="13055" y="264328"/>
                    <a:pt x="11371" y="277807"/>
                  </a:cubicBezTo>
                  <a:lnTo>
                    <a:pt x="208" y="367112"/>
                  </a:lnTo>
                  <a:cubicBezTo>
                    <a:pt x="-1766" y="382902"/>
                    <a:pt x="10546" y="396849"/>
                    <a:pt x="26460" y="396849"/>
                  </a:cubicBezTo>
                  <a:lnTo>
                    <a:pt x="26708" y="396849"/>
                  </a:lnTo>
                  <a:lnTo>
                    <a:pt x="319027" y="396849"/>
                  </a:lnTo>
                  <a:lnTo>
                    <a:pt x="319275" y="396849"/>
                  </a:lnTo>
                  <a:cubicBezTo>
                    <a:pt x="335188" y="396849"/>
                    <a:pt x="347501" y="382902"/>
                    <a:pt x="345526" y="367112"/>
                  </a:cubicBezTo>
                  <a:close/>
                </a:path>
              </a:pathLst>
            </a:custGeom>
            <a:solidFill>
              <a:srgbClr val="FFD7A3"/>
            </a:solidFill>
            <a:ln w="1088" cap="flat">
              <a:noFill/>
              <a:prstDash val="solid"/>
              <a:miter/>
            </a:ln>
          </p:spPr>
          <p:txBody>
            <a:bodyPr rtlCol="0" anchor="ctr"/>
            <a:lstStyle/>
            <a:p>
              <a:endParaRPr lang="en-US"/>
            </a:p>
          </p:txBody>
        </p:sp>
        <p:sp>
          <p:nvSpPr>
            <p:cNvPr id="69" name="Freihandform 68">
              <a:extLst>
                <a:ext uri="{FF2B5EF4-FFF2-40B4-BE49-F238E27FC236}">
                  <a16:creationId xmlns:a16="http://schemas.microsoft.com/office/drawing/2014/main" id="{1AD1F920-A326-63AD-9D96-6D818C2BA6C4}"/>
                </a:ext>
              </a:extLst>
            </p:cNvPr>
            <p:cNvSpPr/>
            <p:nvPr/>
          </p:nvSpPr>
          <p:spPr>
            <a:xfrm>
              <a:off x="990225" y="4397117"/>
              <a:ext cx="414485" cy="299841"/>
            </a:xfrm>
            <a:custGeom>
              <a:avLst/>
              <a:gdLst>
                <a:gd name="connsiteX0" fmla="*/ 414485 w 414485"/>
                <a:gd name="connsiteY0" fmla="*/ 154330 h 299841"/>
                <a:gd name="connsiteX1" fmla="*/ 378775 w 414485"/>
                <a:gd name="connsiteY1" fmla="*/ 107588 h 299841"/>
                <a:gd name="connsiteX2" fmla="*/ 379210 w 414485"/>
                <a:gd name="connsiteY2" fmla="*/ 101417 h 299841"/>
                <a:gd name="connsiteX3" fmla="*/ 333276 w 414485"/>
                <a:gd name="connsiteY3" fmla="*/ 53043 h 299841"/>
                <a:gd name="connsiteX4" fmla="*/ 286612 w 414485"/>
                <a:gd name="connsiteY4" fmla="*/ 17638 h 299841"/>
                <a:gd name="connsiteX5" fmla="*/ 265727 w 414485"/>
                <a:gd name="connsiteY5" fmla="*/ 22415 h 299841"/>
                <a:gd name="connsiteX6" fmla="*/ 224881 w 414485"/>
                <a:gd name="connsiteY6" fmla="*/ 0 h 299841"/>
                <a:gd name="connsiteX7" fmla="*/ 207243 w 414485"/>
                <a:gd name="connsiteY7" fmla="*/ 3357 h 299841"/>
                <a:gd name="connsiteX8" fmla="*/ 189606 w 414485"/>
                <a:gd name="connsiteY8" fmla="*/ 0 h 299841"/>
                <a:gd name="connsiteX9" fmla="*/ 148759 w 414485"/>
                <a:gd name="connsiteY9" fmla="*/ 22415 h 299841"/>
                <a:gd name="connsiteX10" fmla="*/ 127874 w 414485"/>
                <a:gd name="connsiteY10" fmla="*/ 17638 h 299841"/>
                <a:gd name="connsiteX11" fmla="*/ 81210 w 414485"/>
                <a:gd name="connsiteY11" fmla="*/ 53043 h 299841"/>
                <a:gd name="connsiteX12" fmla="*/ 35275 w 414485"/>
                <a:gd name="connsiteY12" fmla="*/ 101417 h 299841"/>
                <a:gd name="connsiteX13" fmla="*/ 35711 w 414485"/>
                <a:gd name="connsiteY13" fmla="*/ 107588 h 299841"/>
                <a:gd name="connsiteX14" fmla="*/ 0 w 414485"/>
                <a:gd name="connsiteY14" fmla="*/ 154330 h 299841"/>
                <a:gd name="connsiteX15" fmla="*/ 16196 w 414485"/>
                <a:gd name="connsiteY15" fmla="*/ 190436 h 299841"/>
                <a:gd name="connsiteX16" fmla="*/ 8819 w 414485"/>
                <a:gd name="connsiteY16" fmla="*/ 216062 h 299841"/>
                <a:gd name="connsiteX17" fmla="*/ 54753 w 414485"/>
                <a:gd name="connsiteY17" fmla="*/ 264436 h 299841"/>
                <a:gd name="connsiteX18" fmla="*/ 101417 w 414485"/>
                <a:gd name="connsiteY18" fmla="*/ 299841 h 299841"/>
                <a:gd name="connsiteX19" fmla="*/ 313070 w 414485"/>
                <a:gd name="connsiteY19" fmla="*/ 299841 h 299841"/>
                <a:gd name="connsiteX20" fmla="*/ 313070 w 414485"/>
                <a:gd name="connsiteY20" fmla="*/ 299841 h 299841"/>
                <a:gd name="connsiteX21" fmla="*/ 313070 w 414485"/>
                <a:gd name="connsiteY21" fmla="*/ 299841 h 299841"/>
                <a:gd name="connsiteX22" fmla="*/ 359734 w 414485"/>
                <a:gd name="connsiteY22" fmla="*/ 264436 h 299841"/>
                <a:gd name="connsiteX23" fmla="*/ 405667 w 414485"/>
                <a:gd name="connsiteY23" fmla="*/ 216062 h 299841"/>
                <a:gd name="connsiteX24" fmla="*/ 398290 w 414485"/>
                <a:gd name="connsiteY24" fmla="*/ 190436 h 299841"/>
                <a:gd name="connsiteX25" fmla="*/ 414485 w 414485"/>
                <a:gd name="connsiteY25" fmla="*/ 154330 h 299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14485" h="299841">
                  <a:moveTo>
                    <a:pt x="414485" y="154330"/>
                  </a:moveTo>
                  <a:cubicBezTo>
                    <a:pt x="414485" y="131978"/>
                    <a:pt x="399345" y="113208"/>
                    <a:pt x="378775" y="107588"/>
                  </a:cubicBezTo>
                  <a:cubicBezTo>
                    <a:pt x="379032" y="105562"/>
                    <a:pt x="379210" y="103513"/>
                    <a:pt x="379210" y="101417"/>
                  </a:cubicBezTo>
                  <a:cubicBezTo>
                    <a:pt x="379210" y="75496"/>
                    <a:pt x="358862" y="54387"/>
                    <a:pt x="333276" y="53043"/>
                  </a:cubicBezTo>
                  <a:cubicBezTo>
                    <a:pt x="327555" y="32628"/>
                    <a:pt x="308854" y="17638"/>
                    <a:pt x="286612" y="17638"/>
                  </a:cubicBezTo>
                  <a:cubicBezTo>
                    <a:pt x="279124" y="17638"/>
                    <a:pt x="272059" y="19385"/>
                    <a:pt x="265727" y="22415"/>
                  </a:cubicBezTo>
                  <a:cubicBezTo>
                    <a:pt x="257110" y="8950"/>
                    <a:pt x="242055" y="0"/>
                    <a:pt x="224881" y="0"/>
                  </a:cubicBezTo>
                  <a:cubicBezTo>
                    <a:pt x="218650" y="0"/>
                    <a:pt x="212715" y="1217"/>
                    <a:pt x="207243" y="3357"/>
                  </a:cubicBezTo>
                  <a:cubicBezTo>
                    <a:pt x="201770" y="1217"/>
                    <a:pt x="195835" y="0"/>
                    <a:pt x="189606" y="0"/>
                  </a:cubicBezTo>
                  <a:cubicBezTo>
                    <a:pt x="172432" y="0"/>
                    <a:pt x="157378" y="8950"/>
                    <a:pt x="148759" y="22415"/>
                  </a:cubicBezTo>
                  <a:cubicBezTo>
                    <a:pt x="142426" y="19385"/>
                    <a:pt x="135363" y="17638"/>
                    <a:pt x="127874" y="17638"/>
                  </a:cubicBezTo>
                  <a:cubicBezTo>
                    <a:pt x="105631" y="17638"/>
                    <a:pt x="86931" y="32628"/>
                    <a:pt x="81210" y="53043"/>
                  </a:cubicBezTo>
                  <a:cubicBezTo>
                    <a:pt x="55625" y="54387"/>
                    <a:pt x="35275" y="75496"/>
                    <a:pt x="35275" y="101417"/>
                  </a:cubicBezTo>
                  <a:cubicBezTo>
                    <a:pt x="35275" y="103513"/>
                    <a:pt x="35453" y="105562"/>
                    <a:pt x="35711" y="107588"/>
                  </a:cubicBezTo>
                  <a:cubicBezTo>
                    <a:pt x="15141" y="113208"/>
                    <a:pt x="0" y="131978"/>
                    <a:pt x="0" y="154330"/>
                  </a:cubicBezTo>
                  <a:cubicBezTo>
                    <a:pt x="0" y="168691"/>
                    <a:pt x="6278" y="181554"/>
                    <a:pt x="16196" y="190436"/>
                  </a:cubicBezTo>
                  <a:cubicBezTo>
                    <a:pt x="11548" y="197878"/>
                    <a:pt x="8819" y="206641"/>
                    <a:pt x="8819" y="216062"/>
                  </a:cubicBezTo>
                  <a:cubicBezTo>
                    <a:pt x="8819" y="241982"/>
                    <a:pt x="29167" y="263092"/>
                    <a:pt x="54753" y="264436"/>
                  </a:cubicBezTo>
                  <a:cubicBezTo>
                    <a:pt x="60474" y="284851"/>
                    <a:pt x="79175" y="299841"/>
                    <a:pt x="101417" y="299841"/>
                  </a:cubicBezTo>
                  <a:lnTo>
                    <a:pt x="313070" y="299841"/>
                  </a:lnTo>
                  <a:lnTo>
                    <a:pt x="313070" y="299841"/>
                  </a:lnTo>
                  <a:lnTo>
                    <a:pt x="313070" y="299841"/>
                  </a:lnTo>
                  <a:cubicBezTo>
                    <a:pt x="335312" y="299841"/>
                    <a:pt x="354012" y="284850"/>
                    <a:pt x="359734" y="264436"/>
                  </a:cubicBezTo>
                  <a:cubicBezTo>
                    <a:pt x="385319" y="263092"/>
                    <a:pt x="405667" y="241982"/>
                    <a:pt x="405667" y="216062"/>
                  </a:cubicBezTo>
                  <a:cubicBezTo>
                    <a:pt x="405667" y="206641"/>
                    <a:pt x="402937" y="197878"/>
                    <a:pt x="398290" y="190436"/>
                  </a:cubicBezTo>
                  <a:cubicBezTo>
                    <a:pt x="408210" y="181554"/>
                    <a:pt x="414485" y="168692"/>
                    <a:pt x="414485" y="154330"/>
                  </a:cubicBezTo>
                  <a:close/>
                </a:path>
              </a:pathLst>
            </a:custGeom>
            <a:solidFill>
              <a:srgbClr val="9D6E48"/>
            </a:solidFill>
            <a:ln w="1088" cap="flat">
              <a:noFill/>
              <a:prstDash val="solid"/>
              <a:miter/>
            </a:ln>
          </p:spPr>
          <p:txBody>
            <a:bodyPr rtlCol="0" anchor="ctr"/>
            <a:lstStyle/>
            <a:p>
              <a:endParaRPr lang="en-US"/>
            </a:p>
          </p:txBody>
        </p:sp>
        <p:sp>
          <p:nvSpPr>
            <p:cNvPr id="70" name="Freihandform 69">
              <a:extLst>
                <a:ext uri="{FF2B5EF4-FFF2-40B4-BE49-F238E27FC236}">
                  <a16:creationId xmlns:a16="http://schemas.microsoft.com/office/drawing/2014/main" id="{DCBC6904-0AD5-1249-1AB1-D0D4DA372C73}"/>
                </a:ext>
              </a:extLst>
            </p:cNvPr>
            <p:cNvSpPr/>
            <p:nvPr/>
          </p:nvSpPr>
          <p:spPr>
            <a:xfrm>
              <a:off x="990225" y="4397117"/>
              <a:ext cx="207243" cy="299841"/>
            </a:xfrm>
            <a:custGeom>
              <a:avLst/>
              <a:gdLst>
                <a:gd name="connsiteX0" fmla="*/ 189606 w 207243"/>
                <a:gd name="connsiteY0" fmla="*/ 0 h 299841"/>
                <a:gd name="connsiteX1" fmla="*/ 148759 w 207243"/>
                <a:gd name="connsiteY1" fmla="*/ 22415 h 299841"/>
                <a:gd name="connsiteX2" fmla="*/ 127874 w 207243"/>
                <a:gd name="connsiteY2" fmla="*/ 17638 h 299841"/>
                <a:gd name="connsiteX3" fmla="*/ 81210 w 207243"/>
                <a:gd name="connsiteY3" fmla="*/ 53043 h 299841"/>
                <a:gd name="connsiteX4" fmla="*/ 35275 w 207243"/>
                <a:gd name="connsiteY4" fmla="*/ 101417 h 299841"/>
                <a:gd name="connsiteX5" fmla="*/ 35711 w 207243"/>
                <a:gd name="connsiteY5" fmla="*/ 107588 h 299841"/>
                <a:gd name="connsiteX6" fmla="*/ 0 w 207243"/>
                <a:gd name="connsiteY6" fmla="*/ 154330 h 299841"/>
                <a:gd name="connsiteX7" fmla="*/ 16196 w 207243"/>
                <a:gd name="connsiteY7" fmla="*/ 190436 h 299841"/>
                <a:gd name="connsiteX8" fmla="*/ 8819 w 207243"/>
                <a:gd name="connsiteY8" fmla="*/ 216062 h 299841"/>
                <a:gd name="connsiteX9" fmla="*/ 54753 w 207243"/>
                <a:gd name="connsiteY9" fmla="*/ 264436 h 299841"/>
                <a:gd name="connsiteX10" fmla="*/ 101417 w 207243"/>
                <a:gd name="connsiteY10" fmla="*/ 299841 h 299841"/>
                <a:gd name="connsiteX11" fmla="*/ 101430 w 207243"/>
                <a:gd name="connsiteY11" fmla="*/ 299841 h 299841"/>
                <a:gd name="connsiteX12" fmla="*/ 162202 w 207243"/>
                <a:gd name="connsiteY12" fmla="*/ 299841 h 299841"/>
                <a:gd name="connsiteX13" fmla="*/ 162202 w 207243"/>
                <a:gd name="connsiteY13" fmla="*/ 149921 h 299841"/>
                <a:gd name="connsiteX14" fmla="*/ 149921 w 207243"/>
                <a:gd name="connsiteY14" fmla="*/ 114645 h 299841"/>
                <a:gd name="connsiteX15" fmla="*/ 185196 w 207243"/>
                <a:gd name="connsiteY15" fmla="*/ 44094 h 299841"/>
                <a:gd name="connsiteX16" fmla="*/ 207243 w 207243"/>
                <a:gd name="connsiteY16" fmla="*/ 3357 h 299841"/>
                <a:gd name="connsiteX17" fmla="*/ 189606 w 207243"/>
                <a:gd name="connsiteY17" fmla="*/ 0 h 299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7243" h="299841">
                  <a:moveTo>
                    <a:pt x="189606" y="0"/>
                  </a:moveTo>
                  <a:cubicBezTo>
                    <a:pt x="172432" y="0"/>
                    <a:pt x="157378" y="8950"/>
                    <a:pt x="148759" y="22415"/>
                  </a:cubicBezTo>
                  <a:cubicBezTo>
                    <a:pt x="142426" y="19385"/>
                    <a:pt x="135363" y="17638"/>
                    <a:pt x="127874" y="17638"/>
                  </a:cubicBezTo>
                  <a:cubicBezTo>
                    <a:pt x="105631" y="17638"/>
                    <a:pt x="86931" y="32628"/>
                    <a:pt x="81210" y="53043"/>
                  </a:cubicBezTo>
                  <a:cubicBezTo>
                    <a:pt x="55625" y="54387"/>
                    <a:pt x="35275" y="75496"/>
                    <a:pt x="35275" y="101417"/>
                  </a:cubicBezTo>
                  <a:cubicBezTo>
                    <a:pt x="35275" y="103513"/>
                    <a:pt x="35453" y="105562"/>
                    <a:pt x="35711" y="107588"/>
                  </a:cubicBezTo>
                  <a:cubicBezTo>
                    <a:pt x="15141" y="113208"/>
                    <a:pt x="0" y="131978"/>
                    <a:pt x="0" y="154330"/>
                  </a:cubicBezTo>
                  <a:cubicBezTo>
                    <a:pt x="0" y="168691"/>
                    <a:pt x="6278" y="181554"/>
                    <a:pt x="16196" y="190436"/>
                  </a:cubicBezTo>
                  <a:cubicBezTo>
                    <a:pt x="11548" y="197878"/>
                    <a:pt x="8819" y="206641"/>
                    <a:pt x="8819" y="216062"/>
                  </a:cubicBezTo>
                  <a:cubicBezTo>
                    <a:pt x="8819" y="241982"/>
                    <a:pt x="29167" y="263092"/>
                    <a:pt x="54753" y="264436"/>
                  </a:cubicBezTo>
                  <a:cubicBezTo>
                    <a:pt x="60474" y="284851"/>
                    <a:pt x="79175" y="299841"/>
                    <a:pt x="101417" y="299841"/>
                  </a:cubicBezTo>
                  <a:cubicBezTo>
                    <a:pt x="101421" y="299841"/>
                    <a:pt x="101426" y="299841"/>
                    <a:pt x="101430" y="299841"/>
                  </a:cubicBezTo>
                  <a:lnTo>
                    <a:pt x="162202" y="299841"/>
                  </a:lnTo>
                  <a:lnTo>
                    <a:pt x="162202" y="149921"/>
                  </a:lnTo>
                  <a:cubicBezTo>
                    <a:pt x="162202" y="137106"/>
                    <a:pt x="154271" y="125060"/>
                    <a:pt x="149921" y="114645"/>
                  </a:cubicBezTo>
                  <a:cubicBezTo>
                    <a:pt x="128976" y="64488"/>
                    <a:pt x="185196" y="44094"/>
                    <a:pt x="185196" y="44094"/>
                  </a:cubicBezTo>
                  <a:cubicBezTo>
                    <a:pt x="190157" y="13779"/>
                    <a:pt x="207243" y="3357"/>
                    <a:pt x="207243" y="3357"/>
                  </a:cubicBezTo>
                  <a:cubicBezTo>
                    <a:pt x="201770" y="1217"/>
                    <a:pt x="195835" y="0"/>
                    <a:pt x="189606" y="0"/>
                  </a:cubicBezTo>
                  <a:close/>
                </a:path>
              </a:pathLst>
            </a:custGeom>
            <a:solidFill>
              <a:srgbClr val="8D5F3D"/>
            </a:solidFill>
            <a:ln w="1088" cap="flat">
              <a:noFill/>
              <a:prstDash val="solid"/>
              <a:miter/>
            </a:ln>
          </p:spPr>
          <p:txBody>
            <a:bodyPr rtlCol="0" anchor="ctr"/>
            <a:lstStyle/>
            <a:p>
              <a:endParaRPr lang="en-US"/>
            </a:p>
          </p:txBody>
        </p:sp>
        <p:sp>
          <p:nvSpPr>
            <p:cNvPr id="71" name="Freihandform 70">
              <a:extLst>
                <a:ext uri="{FF2B5EF4-FFF2-40B4-BE49-F238E27FC236}">
                  <a16:creationId xmlns:a16="http://schemas.microsoft.com/office/drawing/2014/main" id="{A0585C55-5214-CA9F-3CB3-0820C2E62BBD}"/>
                </a:ext>
              </a:extLst>
            </p:cNvPr>
            <p:cNvSpPr/>
            <p:nvPr/>
          </p:nvSpPr>
          <p:spPr>
            <a:xfrm>
              <a:off x="1131307" y="4698060"/>
              <a:ext cx="114663" cy="47266"/>
            </a:xfrm>
            <a:custGeom>
              <a:avLst/>
              <a:gdLst>
                <a:gd name="connsiteX0" fmla="*/ 114664 w 114663"/>
                <a:gd name="connsiteY0" fmla="*/ 1838 h 47266"/>
                <a:gd name="connsiteX1" fmla="*/ 8838 w 114663"/>
                <a:gd name="connsiteY1" fmla="*/ 0 h 47266"/>
                <a:gd name="connsiteX2" fmla="*/ 8838 w 114663"/>
                <a:gd name="connsiteY2" fmla="*/ 30280 h 47266"/>
                <a:gd name="connsiteX3" fmla="*/ 0 w 114663"/>
                <a:gd name="connsiteY3" fmla="*/ 45337 h 47266"/>
                <a:gd name="connsiteX4" fmla="*/ 114664 w 114663"/>
                <a:gd name="connsiteY4" fmla="*/ 1838 h 47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663" h="47266">
                  <a:moveTo>
                    <a:pt x="114664" y="1838"/>
                  </a:moveTo>
                  <a:lnTo>
                    <a:pt x="8838" y="0"/>
                  </a:lnTo>
                  <a:lnTo>
                    <a:pt x="8838" y="30280"/>
                  </a:lnTo>
                  <a:cubicBezTo>
                    <a:pt x="8838" y="36628"/>
                    <a:pt x="5325" y="42219"/>
                    <a:pt x="0" y="45337"/>
                  </a:cubicBezTo>
                  <a:cubicBezTo>
                    <a:pt x="73962" y="58283"/>
                    <a:pt x="114664" y="1838"/>
                    <a:pt x="114664" y="1838"/>
                  </a:cubicBezTo>
                  <a:close/>
                </a:path>
              </a:pathLst>
            </a:custGeom>
            <a:solidFill>
              <a:srgbClr val="FDC88E"/>
            </a:solidFill>
            <a:ln w="1088" cap="flat">
              <a:noFill/>
              <a:prstDash val="solid"/>
              <a:miter/>
            </a:ln>
          </p:spPr>
          <p:txBody>
            <a:bodyPr rtlCol="0" anchor="ctr"/>
            <a:lstStyle/>
            <a:p>
              <a:endParaRPr lang="en-US"/>
            </a:p>
          </p:txBody>
        </p:sp>
        <p:sp>
          <p:nvSpPr>
            <p:cNvPr id="72" name="Freihandform 71">
              <a:extLst>
                <a:ext uri="{FF2B5EF4-FFF2-40B4-BE49-F238E27FC236}">
                  <a16:creationId xmlns:a16="http://schemas.microsoft.com/office/drawing/2014/main" id="{F3E7FFE0-9E61-7A08-4F73-5643CEB70ADF}"/>
                </a:ext>
              </a:extLst>
            </p:cNvPr>
            <p:cNvSpPr/>
            <p:nvPr/>
          </p:nvSpPr>
          <p:spPr>
            <a:xfrm>
              <a:off x="1043137" y="4511762"/>
              <a:ext cx="299841" cy="202833"/>
            </a:xfrm>
            <a:custGeom>
              <a:avLst/>
              <a:gdLst>
                <a:gd name="connsiteX0" fmla="*/ 273385 w 299841"/>
                <a:gd name="connsiteY0" fmla="*/ 61732 h 202833"/>
                <a:gd name="connsiteX1" fmla="*/ 273385 w 299841"/>
                <a:gd name="connsiteY1" fmla="*/ 44094 h 202833"/>
                <a:gd name="connsiteX2" fmla="*/ 229290 w 299841"/>
                <a:gd name="connsiteY2" fmla="*/ 0 h 202833"/>
                <a:gd name="connsiteX3" fmla="*/ 70551 w 299841"/>
                <a:gd name="connsiteY3" fmla="*/ 0 h 202833"/>
                <a:gd name="connsiteX4" fmla="*/ 26457 w 299841"/>
                <a:gd name="connsiteY4" fmla="*/ 44094 h 202833"/>
                <a:gd name="connsiteX5" fmla="*/ 26457 w 299841"/>
                <a:gd name="connsiteY5" fmla="*/ 61732 h 202833"/>
                <a:gd name="connsiteX6" fmla="*/ 0 w 299841"/>
                <a:gd name="connsiteY6" fmla="*/ 88189 h 202833"/>
                <a:gd name="connsiteX7" fmla="*/ 26457 w 299841"/>
                <a:gd name="connsiteY7" fmla="*/ 114645 h 202833"/>
                <a:gd name="connsiteX8" fmla="*/ 26457 w 299841"/>
                <a:gd name="connsiteY8" fmla="*/ 123464 h 202833"/>
                <a:gd name="connsiteX9" fmla="*/ 59018 w 299841"/>
                <a:gd name="connsiteY9" fmla="*/ 172307 h 202833"/>
                <a:gd name="connsiteX10" fmla="*/ 116000 w 299841"/>
                <a:gd name="connsiteY10" fmla="*/ 196050 h 202833"/>
                <a:gd name="connsiteX11" fmla="*/ 149921 w 299841"/>
                <a:gd name="connsiteY11" fmla="*/ 202834 h 202833"/>
                <a:gd name="connsiteX12" fmla="*/ 149921 w 299841"/>
                <a:gd name="connsiteY12" fmla="*/ 202834 h 202833"/>
                <a:gd name="connsiteX13" fmla="*/ 183839 w 299841"/>
                <a:gd name="connsiteY13" fmla="*/ 196050 h 202833"/>
                <a:gd name="connsiteX14" fmla="*/ 240824 w 299841"/>
                <a:gd name="connsiteY14" fmla="*/ 172306 h 202833"/>
                <a:gd name="connsiteX15" fmla="*/ 273385 w 299841"/>
                <a:gd name="connsiteY15" fmla="*/ 123464 h 202833"/>
                <a:gd name="connsiteX16" fmla="*/ 273385 w 299841"/>
                <a:gd name="connsiteY16" fmla="*/ 114645 h 202833"/>
                <a:gd name="connsiteX17" fmla="*/ 299841 w 299841"/>
                <a:gd name="connsiteY17" fmla="*/ 88189 h 202833"/>
                <a:gd name="connsiteX18" fmla="*/ 273385 w 299841"/>
                <a:gd name="connsiteY18" fmla="*/ 61732 h 202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9841" h="202833">
                  <a:moveTo>
                    <a:pt x="273385" y="61732"/>
                  </a:moveTo>
                  <a:lnTo>
                    <a:pt x="273385" y="44094"/>
                  </a:lnTo>
                  <a:cubicBezTo>
                    <a:pt x="273385" y="19741"/>
                    <a:pt x="253643" y="0"/>
                    <a:pt x="229290" y="0"/>
                  </a:cubicBezTo>
                  <a:lnTo>
                    <a:pt x="70551" y="0"/>
                  </a:lnTo>
                  <a:cubicBezTo>
                    <a:pt x="46199" y="0"/>
                    <a:pt x="26457" y="19742"/>
                    <a:pt x="26457" y="44094"/>
                  </a:cubicBezTo>
                  <a:lnTo>
                    <a:pt x="26457" y="61732"/>
                  </a:lnTo>
                  <a:cubicBezTo>
                    <a:pt x="11845" y="61732"/>
                    <a:pt x="0" y="73577"/>
                    <a:pt x="0" y="88189"/>
                  </a:cubicBezTo>
                  <a:cubicBezTo>
                    <a:pt x="0" y="102800"/>
                    <a:pt x="11845" y="114645"/>
                    <a:pt x="26457" y="114645"/>
                  </a:cubicBezTo>
                  <a:lnTo>
                    <a:pt x="26457" y="123464"/>
                  </a:lnTo>
                  <a:cubicBezTo>
                    <a:pt x="26457" y="144826"/>
                    <a:pt x="39300" y="164091"/>
                    <a:pt x="59018" y="172307"/>
                  </a:cubicBezTo>
                  <a:lnTo>
                    <a:pt x="116000" y="196050"/>
                  </a:lnTo>
                  <a:cubicBezTo>
                    <a:pt x="126749" y="200529"/>
                    <a:pt x="138278" y="202834"/>
                    <a:pt x="149921" y="202834"/>
                  </a:cubicBezTo>
                  <a:lnTo>
                    <a:pt x="149921" y="202834"/>
                  </a:lnTo>
                  <a:cubicBezTo>
                    <a:pt x="161564" y="202834"/>
                    <a:pt x="173091" y="200529"/>
                    <a:pt x="183839" y="196050"/>
                  </a:cubicBezTo>
                  <a:lnTo>
                    <a:pt x="240824" y="172306"/>
                  </a:lnTo>
                  <a:cubicBezTo>
                    <a:pt x="260541" y="164091"/>
                    <a:pt x="273385" y="144826"/>
                    <a:pt x="273385" y="123464"/>
                  </a:cubicBezTo>
                  <a:lnTo>
                    <a:pt x="273385" y="114645"/>
                  </a:lnTo>
                  <a:cubicBezTo>
                    <a:pt x="287996" y="114645"/>
                    <a:pt x="299841" y="102800"/>
                    <a:pt x="299841" y="88189"/>
                  </a:cubicBezTo>
                  <a:cubicBezTo>
                    <a:pt x="299841" y="73577"/>
                    <a:pt x="287996" y="61732"/>
                    <a:pt x="273385" y="61732"/>
                  </a:cubicBezTo>
                  <a:close/>
                </a:path>
              </a:pathLst>
            </a:custGeom>
            <a:solidFill>
              <a:srgbClr val="FFE1B2"/>
            </a:solidFill>
            <a:ln w="1088" cap="flat">
              <a:noFill/>
              <a:prstDash val="solid"/>
              <a:miter/>
            </a:ln>
          </p:spPr>
          <p:txBody>
            <a:bodyPr rtlCol="0" anchor="ctr"/>
            <a:lstStyle/>
            <a:p>
              <a:endParaRPr lang="en-US"/>
            </a:p>
          </p:txBody>
        </p:sp>
        <p:sp>
          <p:nvSpPr>
            <p:cNvPr id="73" name="Freihandform 72">
              <a:extLst>
                <a:ext uri="{FF2B5EF4-FFF2-40B4-BE49-F238E27FC236}">
                  <a16:creationId xmlns:a16="http://schemas.microsoft.com/office/drawing/2014/main" id="{395B9C4F-3C63-CD12-AFC5-ACD2E1A74968}"/>
                </a:ext>
              </a:extLst>
            </p:cNvPr>
            <p:cNvSpPr/>
            <p:nvPr/>
          </p:nvSpPr>
          <p:spPr>
            <a:xfrm>
              <a:off x="1122508" y="4582313"/>
              <a:ext cx="17637" cy="26456"/>
            </a:xfrm>
            <a:custGeom>
              <a:avLst/>
              <a:gdLst>
                <a:gd name="connsiteX0" fmla="*/ 8819 w 17637"/>
                <a:gd name="connsiteY0" fmla="*/ 26457 h 26456"/>
                <a:gd name="connsiteX1" fmla="*/ 8819 w 17637"/>
                <a:gd name="connsiteY1" fmla="*/ 26457 h 26456"/>
                <a:gd name="connsiteX2" fmla="*/ 0 w 17637"/>
                <a:gd name="connsiteY2" fmla="*/ 17638 h 26456"/>
                <a:gd name="connsiteX3" fmla="*/ 0 w 17637"/>
                <a:gd name="connsiteY3" fmla="*/ 8819 h 26456"/>
                <a:gd name="connsiteX4" fmla="*/ 8819 w 17637"/>
                <a:gd name="connsiteY4" fmla="*/ 0 h 26456"/>
                <a:gd name="connsiteX5" fmla="*/ 8819 w 17637"/>
                <a:gd name="connsiteY5" fmla="*/ 0 h 26456"/>
                <a:gd name="connsiteX6" fmla="*/ 17638 w 17637"/>
                <a:gd name="connsiteY6" fmla="*/ 8819 h 26456"/>
                <a:gd name="connsiteX7" fmla="*/ 17638 w 17637"/>
                <a:gd name="connsiteY7" fmla="*/ 17638 h 26456"/>
                <a:gd name="connsiteX8" fmla="*/ 8819 w 17637"/>
                <a:gd name="connsiteY8" fmla="*/ 26457 h 26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37" h="26456">
                  <a:moveTo>
                    <a:pt x="8819" y="26457"/>
                  </a:moveTo>
                  <a:lnTo>
                    <a:pt x="8819" y="26457"/>
                  </a:lnTo>
                  <a:cubicBezTo>
                    <a:pt x="3968" y="26457"/>
                    <a:pt x="0" y="22488"/>
                    <a:pt x="0" y="17638"/>
                  </a:cubicBezTo>
                  <a:lnTo>
                    <a:pt x="0" y="8819"/>
                  </a:lnTo>
                  <a:cubicBezTo>
                    <a:pt x="0" y="3968"/>
                    <a:pt x="3968" y="0"/>
                    <a:pt x="8819" y="0"/>
                  </a:cubicBezTo>
                  <a:lnTo>
                    <a:pt x="8819" y="0"/>
                  </a:lnTo>
                  <a:cubicBezTo>
                    <a:pt x="13669" y="0"/>
                    <a:pt x="17638" y="3968"/>
                    <a:pt x="17638" y="8819"/>
                  </a:cubicBezTo>
                  <a:lnTo>
                    <a:pt x="17638" y="17638"/>
                  </a:lnTo>
                  <a:cubicBezTo>
                    <a:pt x="17638" y="22488"/>
                    <a:pt x="13668" y="26457"/>
                    <a:pt x="8819" y="26457"/>
                  </a:cubicBezTo>
                  <a:close/>
                </a:path>
              </a:pathLst>
            </a:custGeom>
            <a:solidFill>
              <a:srgbClr val="623F33"/>
            </a:solidFill>
            <a:ln w="1088" cap="flat">
              <a:noFill/>
              <a:prstDash val="solid"/>
              <a:miter/>
            </a:ln>
          </p:spPr>
          <p:txBody>
            <a:bodyPr rtlCol="0" anchor="ctr"/>
            <a:lstStyle/>
            <a:p>
              <a:endParaRPr lang="en-US"/>
            </a:p>
          </p:txBody>
        </p:sp>
        <p:sp>
          <p:nvSpPr>
            <p:cNvPr id="74" name="Freihandform 73">
              <a:extLst>
                <a:ext uri="{FF2B5EF4-FFF2-40B4-BE49-F238E27FC236}">
                  <a16:creationId xmlns:a16="http://schemas.microsoft.com/office/drawing/2014/main" id="{0B96CB3D-74A1-557F-0ECF-E9F6C52C22D6}"/>
                </a:ext>
              </a:extLst>
            </p:cNvPr>
            <p:cNvSpPr/>
            <p:nvPr/>
          </p:nvSpPr>
          <p:spPr>
            <a:xfrm>
              <a:off x="1245971" y="4582313"/>
              <a:ext cx="17637" cy="26456"/>
            </a:xfrm>
            <a:custGeom>
              <a:avLst/>
              <a:gdLst>
                <a:gd name="connsiteX0" fmla="*/ 8819 w 17637"/>
                <a:gd name="connsiteY0" fmla="*/ 26457 h 26456"/>
                <a:gd name="connsiteX1" fmla="*/ 8819 w 17637"/>
                <a:gd name="connsiteY1" fmla="*/ 26457 h 26456"/>
                <a:gd name="connsiteX2" fmla="*/ 0 w 17637"/>
                <a:gd name="connsiteY2" fmla="*/ 17638 h 26456"/>
                <a:gd name="connsiteX3" fmla="*/ 0 w 17637"/>
                <a:gd name="connsiteY3" fmla="*/ 8819 h 26456"/>
                <a:gd name="connsiteX4" fmla="*/ 8819 w 17637"/>
                <a:gd name="connsiteY4" fmla="*/ 0 h 26456"/>
                <a:gd name="connsiteX5" fmla="*/ 8819 w 17637"/>
                <a:gd name="connsiteY5" fmla="*/ 0 h 26456"/>
                <a:gd name="connsiteX6" fmla="*/ 17638 w 17637"/>
                <a:gd name="connsiteY6" fmla="*/ 8819 h 26456"/>
                <a:gd name="connsiteX7" fmla="*/ 17638 w 17637"/>
                <a:gd name="connsiteY7" fmla="*/ 17638 h 26456"/>
                <a:gd name="connsiteX8" fmla="*/ 8819 w 17637"/>
                <a:gd name="connsiteY8" fmla="*/ 26457 h 26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37" h="26456">
                  <a:moveTo>
                    <a:pt x="8819" y="26457"/>
                  </a:moveTo>
                  <a:lnTo>
                    <a:pt x="8819" y="26457"/>
                  </a:lnTo>
                  <a:cubicBezTo>
                    <a:pt x="3968" y="26457"/>
                    <a:pt x="0" y="22488"/>
                    <a:pt x="0" y="17638"/>
                  </a:cubicBezTo>
                  <a:lnTo>
                    <a:pt x="0" y="8819"/>
                  </a:lnTo>
                  <a:cubicBezTo>
                    <a:pt x="0" y="3968"/>
                    <a:pt x="3968" y="0"/>
                    <a:pt x="8819" y="0"/>
                  </a:cubicBezTo>
                  <a:lnTo>
                    <a:pt x="8819" y="0"/>
                  </a:lnTo>
                  <a:cubicBezTo>
                    <a:pt x="13669" y="0"/>
                    <a:pt x="17638" y="3968"/>
                    <a:pt x="17638" y="8819"/>
                  </a:cubicBezTo>
                  <a:lnTo>
                    <a:pt x="17638" y="17638"/>
                  </a:lnTo>
                  <a:cubicBezTo>
                    <a:pt x="17638" y="22488"/>
                    <a:pt x="13670" y="26457"/>
                    <a:pt x="8819" y="26457"/>
                  </a:cubicBezTo>
                  <a:close/>
                </a:path>
              </a:pathLst>
            </a:custGeom>
            <a:solidFill>
              <a:srgbClr val="623F33"/>
            </a:solidFill>
            <a:ln w="1088" cap="flat">
              <a:noFill/>
              <a:prstDash val="solid"/>
              <a:miter/>
            </a:ln>
          </p:spPr>
          <p:txBody>
            <a:bodyPr rtlCol="0" anchor="ctr"/>
            <a:lstStyle/>
            <a:p>
              <a:endParaRPr lang="en-US"/>
            </a:p>
          </p:txBody>
        </p:sp>
        <p:sp>
          <p:nvSpPr>
            <p:cNvPr id="75" name="Freihandform 74">
              <a:extLst>
                <a:ext uri="{FF2B5EF4-FFF2-40B4-BE49-F238E27FC236}">
                  <a16:creationId xmlns:a16="http://schemas.microsoft.com/office/drawing/2014/main" id="{D657B81B-7621-B826-C478-0595AD23A6D1}"/>
                </a:ext>
              </a:extLst>
            </p:cNvPr>
            <p:cNvSpPr/>
            <p:nvPr/>
          </p:nvSpPr>
          <p:spPr>
            <a:xfrm>
              <a:off x="1148964" y="4644043"/>
              <a:ext cx="88190" cy="26699"/>
            </a:xfrm>
            <a:custGeom>
              <a:avLst/>
              <a:gdLst>
                <a:gd name="connsiteX0" fmla="*/ 44096 w 88190"/>
                <a:gd name="connsiteY0" fmla="*/ 26700 h 26699"/>
                <a:gd name="connsiteX1" fmla="*/ 3860 w 88190"/>
                <a:gd name="connsiteY1" fmla="*/ 16112 h 26699"/>
                <a:gd name="connsiteX2" fmla="*/ 1530 w 88190"/>
                <a:gd name="connsiteY2" fmla="*/ 3861 h 26699"/>
                <a:gd name="connsiteX3" fmla="*/ 13781 w 88190"/>
                <a:gd name="connsiteY3" fmla="*/ 1532 h 26699"/>
                <a:gd name="connsiteX4" fmla="*/ 44096 w 88190"/>
                <a:gd name="connsiteY4" fmla="*/ 9063 h 26699"/>
                <a:gd name="connsiteX5" fmla="*/ 74410 w 88190"/>
                <a:gd name="connsiteY5" fmla="*/ 1532 h 26699"/>
                <a:gd name="connsiteX6" fmla="*/ 86661 w 88190"/>
                <a:gd name="connsiteY6" fmla="*/ 3861 h 26699"/>
                <a:gd name="connsiteX7" fmla="*/ 84332 w 88190"/>
                <a:gd name="connsiteY7" fmla="*/ 16112 h 26699"/>
                <a:gd name="connsiteX8" fmla="*/ 44096 w 88190"/>
                <a:gd name="connsiteY8" fmla="*/ 26700 h 26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190" h="26699">
                  <a:moveTo>
                    <a:pt x="44096" y="26700"/>
                  </a:moveTo>
                  <a:cubicBezTo>
                    <a:pt x="28417" y="26700"/>
                    <a:pt x="13751" y="22841"/>
                    <a:pt x="3860" y="16112"/>
                  </a:cubicBezTo>
                  <a:cubicBezTo>
                    <a:pt x="-166" y="13373"/>
                    <a:pt x="-1213" y="7887"/>
                    <a:pt x="1530" y="3861"/>
                  </a:cubicBezTo>
                  <a:cubicBezTo>
                    <a:pt x="4264" y="-160"/>
                    <a:pt x="9755" y="-1208"/>
                    <a:pt x="13781" y="1532"/>
                  </a:cubicBezTo>
                  <a:cubicBezTo>
                    <a:pt x="20714" y="6247"/>
                    <a:pt x="32047" y="9063"/>
                    <a:pt x="44096" y="9063"/>
                  </a:cubicBezTo>
                  <a:cubicBezTo>
                    <a:pt x="56144" y="9063"/>
                    <a:pt x="67478" y="6247"/>
                    <a:pt x="74410" y="1532"/>
                  </a:cubicBezTo>
                  <a:cubicBezTo>
                    <a:pt x="78445" y="-1215"/>
                    <a:pt x="83923" y="-165"/>
                    <a:pt x="86661" y="3861"/>
                  </a:cubicBezTo>
                  <a:cubicBezTo>
                    <a:pt x="89404" y="7887"/>
                    <a:pt x="88358" y="13373"/>
                    <a:pt x="84332" y="16112"/>
                  </a:cubicBezTo>
                  <a:cubicBezTo>
                    <a:pt x="74441" y="22841"/>
                    <a:pt x="59774" y="26700"/>
                    <a:pt x="44096" y="26700"/>
                  </a:cubicBezTo>
                  <a:close/>
                </a:path>
              </a:pathLst>
            </a:custGeom>
            <a:solidFill>
              <a:srgbClr val="E4B07B"/>
            </a:solidFill>
            <a:ln w="1088" cap="flat">
              <a:noFill/>
              <a:prstDash val="solid"/>
              <a:miter/>
            </a:ln>
          </p:spPr>
          <p:txBody>
            <a:bodyPr rtlCol="0" anchor="ctr"/>
            <a:lstStyle/>
            <a:p>
              <a:endParaRPr lang="en-US"/>
            </a:p>
          </p:txBody>
        </p:sp>
        <p:sp>
          <p:nvSpPr>
            <p:cNvPr id="76" name="Freihandform 75">
              <a:extLst>
                <a:ext uri="{FF2B5EF4-FFF2-40B4-BE49-F238E27FC236}">
                  <a16:creationId xmlns:a16="http://schemas.microsoft.com/office/drawing/2014/main" id="{089ECA15-38ED-AFCD-C023-E38B3FA50BF3}"/>
                </a:ext>
              </a:extLst>
            </p:cNvPr>
            <p:cNvSpPr/>
            <p:nvPr/>
          </p:nvSpPr>
          <p:spPr>
            <a:xfrm>
              <a:off x="1043140" y="4512650"/>
              <a:ext cx="124516" cy="198191"/>
            </a:xfrm>
            <a:custGeom>
              <a:avLst/>
              <a:gdLst>
                <a:gd name="connsiteX0" fmla="*/ 72750 w 124516"/>
                <a:gd name="connsiteY0" fmla="*/ 153136 h 198191"/>
                <a:gd name="connsiteX1" fmla="*/ 61732 w 124516"/>
                <a:gd name="connsiteY1" fmla="*/ 124888 h 198191"/>
                <a:gd name="connsiteX2" fmla="*/ 61732 w 124516"/>
                <a:gd name="connsiteY2" fmla="*/ 0 h 198191"/>
                <a:gd name="connsiteX3" fmla="*/ 26457 w 124516"/>
                <a:gd name="connsiteY3" fmla="*/ 43206 h 198191"/>
                <a:gd name="connsiteX4" fmla="*/ 26457 w 124516"/>
                <a:gd name="connsiteY4" fmla="*/ 60844 h 198191"/>
                <a:gd name="connsiteX5" fmla="*/ 0 w 124516"/>
                <a:gd name="connsiteY5" fmla="*/ 87300 h 198191"/>
                <a:gd name="connsiteX6" fmla="*/ 26457 w 124516"/>
                <a:gd name="connsiteY6" fmla="*/ 113757 h 198191"/>
                <a:gd name="connsiteX7" fmla="*/ 26457 w 124516"/>
                <a:gd name="connsiteY7" fmla="*/ 122576 h 198191"/>
                <a:gd name="connsiteX8" fmla="*/ 59018 w 124516"/>
                <a:gd name="connsiteY8" fmla="*/ 171419 h 198191"/>
                <a:gd name="connsiteX9" fmla="*/ 115999 w 124516"/>
                <a:gd name="connsiteY9" fmla="*/ 195161 h 198191"/>
                <a:gd name="connsiteX10" fmla="*/ 124517 w 124516"/>
                <a:gd name="connsiteY10" fmla="*/ 198192 h 198191"/>
                <a:gd name="connsiteX11" fmla="*/ 72750 w 124516"/>
                <a:gd name="connsiteY11" fmla="*/ 153136 h 198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4516" h="198191">
                  <a:moveTo>
                    <a:pt x="72750" y="153136"/>
                  </a:moveTo>
                  <a:cubicBezTo>
                    <a:pt x="65605" y="145475"/>
                    <a:pt x="61732" y="135365"/>
                    <a:pt x="61732" y="124888"/>
                  </a:cubicBezTo>
                  <a:lnTo>
                    <a:pt x="61732" y="0"/>
                  </a:lnTo>
                  <a:cubicBezTo>
                    <a:pt x="41606" y="4086"/>
                    <a:pt x="26457" y="21874"/>
                    <a:pt x="26457" y="43206"/>
                  </a:cubicBezTo>
                  <a:lnTo>
                    <a:pt x="26457" y="60844"/>
                  </a:lnTo>
                  <a:cubicBezTo>
                    <a:pt x="11845" y="60844"/>
                    <a:pt x="0" y="72688"/>
                    <a:pt x="0" y="87300"/>
                  </a:cubicBezTo>
                  <a:cubicBezTo>
                    <a:pt x="0" y="101912"/>
                    <a:pt x="11845" y="113757"/>
                    <a:pt x="26457" y="113757"/>
                  </a:cubicBezTo>
                  <a:lnTo>
                    <a:pt x="26457" y="122576"/>
                  </a:lnTo>
                  <a:cubicBezTo>
                    <a:pt x="26457" y="143937"/>
                    <a:pt x="39300" y="163203"/>
                    <a:pt x="59018" y="171419"/>
                  </a:cubicBezTo>
                  <a:lnTo>
                    <a:pt x="115999" y="195161"/>
                  </a:lnTo>
                  <a:cubicBezTo>
                    <a:pt x="118788" y="196323"/>
                    <a:pt x="121634" y="197324"/>
                    <a:pt x="124517" y="198192"/>
                  </a:cubicBezTo>
                  <a:cubicBezTo>
                    <a:pt x="99332" y="179769"/>
                    <a:pt x="82571" y="163666"/>
                    <a:pt x="72750" y="153136"/>
                  </a:cubicBezTo>
                  <a:close/>
                </a:path>
              </a:pathLst>
            </a:custGeom>
            <a:solidFill>
              <a:srgbClr val="FFD7A3"/>
            </a:solidFill>
            <a:ln w="1088" cap="flat">
              <a:noFill/>
              <a:prstDash val="solid"/>
              <a:miter/>
            </a:ln>
          </p:spPr>
          <p:txBody>
            <a:bodyPr rtlCol="0" anchor="ctr"/>
            <a:lstStyle/>
            <a:p>
              <a:endParaRPr lang="en-US" dirty="0"/>
            </a:p>
          </p:txBody>
        </p:sp>
        <p:sp>
          <p:nvSpPr>
            <p:cNvPr id="77" name="Freihandform 76">
              <a:extLst>
                <a:ext uri="{FF2B5EF4-FFF2-40B4-BE49-F238E27FC236}">
                  <a16:creationId xmlns:a16="http://schemas.microsoft.com/office/drawing/2014/main" id="{E11C661F-7895-A272-7C15-73891A732DBC}"/>
                </a:ext>
              </a:extLst>
            </p:cNvPr>
            <p:cNvSpPr/>
            <p:nvPr/>
          </p:nvSpPr>
          <p:spPr>
            <a:xfrm>
              <a:off x="1020192" y="4743423"/>
              <a:ext cx="345734" cy="165188"/>
            </a:xfrm>
            <a:custGeom>
              <a:avLst/>
              <a:gdLst>
                <a:gd name="connsiteX0" fmla="*/ 345526 w 345734"/>
                <a:gd name="connsiteY0" fmla="*/ 135450 h 165188"/>
                <a:gd name="connsiteX1" fmla="*/ 334364 w 345734"/>
                <a:gd name="connsiteY1" fmla="*/ 46146 h 165188"/>
                <a:gd name="connsiteX2" fmla="*/ 310516 w 345734"/>
                <a:gd name="connsiteY2" fmla="*/ 17056 h 165188"/>
                <a:gd name="connsiteX3" fmla="*/ 260727 w 345734"/>
                <a:gd name="connsiteY3" fmla="*/ 459 h 165188"/>
                <a:gd name="connsiteX4" fmla="*/ 250328 w 345734"/>
                <a:gd name="connsiteY4" fmla="*/ 4420 h 165188"/>
                <a:gd name="connsiteX5" fmla="*/ 172867 w 345734"/>
                <a:gd name="connsiteY5" fmla="*/ 50542 h 165188"/>
                <a:gd name="connsiteX6" fmla="*/ 95407 w 345734"/>
                <a:gd name="connsiteY6" fmla="*/ 4420 h 165188"/>
                <a:gd name="connsiteX7" fmla="*/ 85007 w 345734"/>
                <a:gd name="connsiteY7" fmla="*/ 459 h 165188"/>
                <a:gd name="connsiteX8" fmla="*/ 35218 w 345734"/>
                <a:gd name="connsiteY8" fmla="*/ 17056 h 165188"/>
                <a:gd name="connsiteX9" fmla="*/ 11371 w 345734"/>
                <a:gd name="connsiteY9" fmla="*/ 46146 h 165188"/>
                <a:gd name="connsiteX10" fmla="*/ 208 w 345734"/>
                <a:gd name="connsiteY10" fmla="*/ 135450 h 165188"/>
                <a:gd name="connsiteX11" fmla="*/ 26461 w 345734"/>
                <a:gd name="connsiteY11" fmla="*/ 165189 h 165188"/>
                <a:gd name="connsiteX12" fmla="*/ 319276 w 345734"/>
                <a:gd name="connsiteY12" fmla="*/ 165189 h 165188"/>
                <a:gd name="connsiteX13" fmla="*/ 345526 w 345734"/>
                <a:gd name="connsiteY13" fmla="*/ 135450 h 165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5734" h="165188">
                  <a:moveTo>
                    <a:pt x="345526" y="135450"/>
                  </a:moveTo>
                  <a:lnTo>
                    <a:pt x="334364" y="46146"/>
                  </a:lnTo>
                  <a:cubicBezTo>
                    <a:pt x="332679" y="32666"/>
                    <a:pt x="323403" y="21352"/>
                    <a:pt x="310516" y="17056"/>
                  </a:cubicBezTo>
                  <a:lnTo>
                    <a:pt x="260727" y="459"/>
                  </a:lnTo>
                  <a:cubicBezTo>
                    <a:pt x="256757" y="-865"/>
                    <a:pt x="252327" y="743"/>
                    <a:pt x="250328" y="4420"/>
                  </a:cubicBezTo>
                  <a:cubicBezTo>
                    <a:pt x="235391" y="31882"/>
                    <a:pt x="176281" y="50542"/>
                    <a:pt x="172867" y="50542"/>
                  </a:cubicBezTo>
                  <a:cubicBezTo>
                    <a:pt x="169453" y="50542"/>
                    <a:pt x="110344" y="31882"/>
                    <a:pt x="95407" y="4420"/>
                  </a:cubicBezTo>
                  <a:cubicBezTo>
                    <a:pt x="93407" y="743"/>
                    <a:pt x="88977" y="-864"/>
                    <a:pt x="85007" y="459"/>
                  </a:cubicBezTo>
                  <a:lnTo>
                    <a:pt x="35218" y="17056"/>
                  </a:lnTo>
                  <a:cubicBezTo>
                    <a:pt x="22330" y="21352"/>
                    <a:pt x="13055" y="32666"/>
                    <a:pt x="11371" y="46146"/>
                  </a:cubicBezTo>
                  <a:lnTo>
                    <a:pt x="208" y="135450"/>
                  </a:lnTo>
                  <a:cubicBezTo>
                    <a:pt x="-1766" y="151240"/>
                    <a:pt x="10547" y="165189"/>
                    <a:pt x="26461" y="165189"/>
                  </a:cubicBezTo>
                  <a:lnTo>
                    <a:pt x="319276" y="165189"/>
                  </a:lnTo>
                  <a:cubicBezTo>
                    <a:pt x="335188" y="165189"/>
                    <a:pt x="347501" y="151240"/>
                    <a:pt x="345526" y="135450"/>
                  </a:cubicBezTo>
                  <a:close/>
                </a:path>
              </a:pathLst>
            </a:custGeom>
            <a:solidFill>
              <a:srgbClr val="26ABB4"/>
            </a:solidFill>
            <a:ln w="1088" cap="flat">
              <a:noFill/>
              <a:prstDash val="solid"/>
              <a:miter/>
            </a:ln>
          </p:spPr>
          <p:txBody>
            <a:bodyPr rtlCol="0" anchor="ctr"/>
            <a:lstStyle/>
            <a:p>
              <a:endParaRPr lang="en-US"/>
            </a:p>
          </p:txBody>
        </p:sp>
        <p:sp>
          <p:nvSpPr>
            <p:cNvPr id="78" name="Freihandform 77">
              <a:extLst>
                <a:ext uri="{FF2B5EF4-FFF2-40B4-BE49-F238E27FC236}">
                  <a16:creationId xmlns:a16="http://schemas.microsoft.com/office/drawing/2014/main" id="{856B4189-1346-39BA-459C-525CF3134386}"/>
                </a:ext>
              </a:extLst>
            </p:cNvPr>
            <p:cNvSpPr/>
            <p:nvPr/>
          </p:nvSpPr>
          <p:spPr>
            <a:xfrm>
              <a:off x="1020192" y="4772103"/>
              <a:ext cx="75859" cy="136507"/>
            </a:xfrm>
            <a:custGeom>
              <a:avLst/>
              <a:gdLst>
                <a:gd name="connsiteX0" fmla="*/ 18722 w 75859"/>
                <a:gd name="connsiteY0" fmla="*/ 0 h 136507"/>
                <a:gd name="connsiteX1" fmla="*/ 11371 w 75859"/>
                <a:gd name="connsiteY1" fmla="*/ 17465 h 136507"/>
                <a:gd name="connsiteX2" fmla="*/ 208 w 75859"/>
                <a:gd name="connsiteY2" fmla="*/ 106769 h 136507"/>
                <a:gd name="connsiteX3" fmla="*/ 26461 w 75859"/>
                <a:gd name="connsiteY3" fmla="*/ 136507 h 136507"/>
                <a:gd name="connsiteX4" fmla="*/ 75860 w 75859"/>
                <a:gd name="connsiteY4" fmla="*/ 136507 h 136507"/>
                <a:gd name="connsiteX5" fmla="*/ 75860 w 75859"/>
                <a:gd name="connsiteY5" fmla="*/ 79111 h 136507"/>
                <a:gd name="connsiteX6" fmla="*/ 67247 w 75859"/>
                <a:gd name="connsiteY6" fmla="*/ 56013 h 136507"/>
                <a:gd name="connsiteX7" fmla="*/ 18722 w 75859"/>
                <a:gd name="connsiteY7" fmla="*/ 0 h 136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859" h="136507">
                  <a:moveTo>
                    <a:pt x="18722" y="0"/>
                  </a:moveTo>
                  <a:cubicBezTo>
                    <a:pt x="14807" y="4957"/>
                    <a:pt x="12185" y="10946"/>
                    <a:pt x="11371" y="17465"/>
                  </a:cubicBezTo>
                  <a:lnTo>
                    <a:pt x="208" y="106769"/>
                  </a:lnTo>
                  <a:cubicBezTo>
                    <a:pt x="-1766" y="122560"/>
                    <a:pt x="10547" y="136507"/>
                    <a:pt x="26461" y="136507"/>
                  </a:cubicBezTo>
                  <a:lnTo>
                    <a:pt x="75860" y="136507"/>
                  </a:lnTo>
                  <a:lnTo>
                    <a:pt x="75860" y="79111"/>
                  </a:lnTo>
                  <a:cubicBezTo>
                    <a:pt x="75860" y="70626"/>
                    <a:pt x="72802" y="62427"/>
                    <a:pt x="67247" y="56013"/>
                  </a:cubicBezTo>
                  <a:lnTo>
                    <a:pt x="18722" y="0"/>
                  </a:lnTo>
                  <a:close/>
                </a:path>
              </a:pathLst>
            </a:custGeom>
            <a:solidFill>
              <a:srgbClr val="97CCD2"/>
            </a:solidFill>
            <a:ln w="1088" cap="flat">
              <a:noFill/>
              <a:prstDash val="solid"/>
              <a:miter/>
            </a:ln>
          </p:spPr>
          <p:txBody>
            <a:bodyPr rtlCol="0" anchor="ctr"/>
            <a:lstStyle/>
            <a:p>
              <a:endParaRPr lang="en-US"/>
            </a:p>
          </p:txBody>
        </p:sp>
        <p:sp>
          <p:nvSpPr>
            <p:cNvPr id="79" name="Freihandform 78">
              <a:extLst>
                <a:ext uri="{FF2B5EF4-FFF2-40B4-BE49-F238E27FC236}">
                  <a16:creationId xmlns:a16="http://schemas.microsoft.com/office/drawing/2014/main" id="{F7E2EBF2-7909-8499-5F6B-59CBAAAA0BD9}"/>
                </a:ext>
              </a:extLst>
            </p:cNvPr>
            <p:cNvSpPr/>
            <p:nvPr/>
          </p:nvSpPr>
          <p:spPr>
            <a:xfrm>
              <a:off x="1290066" y="4772103"/>
              <a:ext cx="75860" cy="136507"/>
            </a:xfrm>
            <a:custGeom>
              <a:avLst/>
              <a:gdLst>
                <a:gd name="connsiteX0" fmla="*/ 57139 w 75860"/>
                <a:gd name="connsiteY0" fmla="*/ 0 h 136507"/>
                <a:gd name="connsiteX1" fmla="*/ 64490 w 75860"/>
                <a:gd name="connsiteY1" fmla="*/ 17465 h 136507"/>
                <a:gd name="connsiteX2" fmla="*/ 75653 w 75860"/>
                <a:gd name="connsiteY2" fmla="*/ 106769 h 136507"/>
                <a:gd name="connsiteX3" fmla="*/ 49400 w 75860"/>
                <a:gd name="connsiteY3" fmla="*/ 136507 h 136507"/>
                <a:gd name="connsiteX4" fmla="*/ 0 w 75860"/>
                <a:gd name="connsiteY4" fmla="*/ 136507 h 136507"/>
                <a:gd name="connsiteX5" fmla="*/ 0 w 75860"/>
                <a:gd name="connsiteY5" fmla="*/ 79111 h 136507"/>
                <a:gd name="connsiteX6" fmla="*/ 8613 w 75860"/>
                <a:gd name="connsiteY6" fmla="*/ 56013 h 136507"/>
                <a:gd name="connsiteX7" fmla="*/ 57139 w 75860"/>
                <a:gd name="connsiteY7" fmla="*/ 0 h 136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860" h="136507">
                  <a:moveTo>
                    <a:pt x="57139" y="0"/>
                  </a:moveTo>
                  <a:cubicBezTo>
                    <a:pt x="61054" y="4957"/>
                    <a:pt x="63675" y="10946"/>
                    <a:pt x="64490" y="17465"/>
                  </a:cubicBezTo>
                  <a:lnTo>
                    <a:pt x="75653" y="106769"/>
                  </a:lnTo>
                  <a:cubicBezTo>
                    <a:pt x="77627" y="122560"/>
                    <a:pt x="65314" y="136507"/>
                    <a:pt x="49400" y="136507"/>
                  </a:cubicBezTo>
                  <a:lnTo>
                    <a:pt x="0" y="136507"/>
                  </a:lnTo>
                  <a:lnTo>
                    <a:pt x="0" y="79111"/>
                  </a:lnTo>
                  <a:cubicBezTo>
                    <a:pt x="0" y="70626"/>
                    <a:pt x="3058" y="62427"/>
                    <a:pt x="8613" y="56013"/>
                  </a:cubicBezTo>
                  <a:lnTo>
                    <a:pt x="57139" y="0"/>
                  </a:lnTo>
                  <a:close/>
                </a:path>
              </a:pathLst>
            </a:custGeom>
            <a:solidFill>
              <a:srgbClr val="97CCD2"/>
            </a:solidFill>
            <a:ln w="1088" cap="flat">
              <a:noFill/>
              <a:prstDash val="solid"/>
              <a:miter/>
            </a:ln>
          </p:spPr>
          <p:txBody>
            <a:bodyPr rtlCol="0" anchor="ctr"/>
            <a:lstStyle/>
            <a:p>
              <a:endParaRPr lang="en-US"/>
            </a:p>
          </p:txBody>
        </p:sp>
        <p:sp>
          <p:nvSpPr>
            <p:cNvPr id="80" name="Freihandform 79">
              <a:extLst>
                <a:ext uri="{FF2B5EF4-FFF2-40B4-BE49-F238E27FC236}">
                  <a16:creationId xmlns:a16="http://schemas.microsoft.com/office/drawing/2014/main" id="{401460B7-4692-8C0F-A2AA-5077D0E4FCCE}"/>
                </a:ext>
              </a:extLst>
            </p:cNvPr>
            <p:cNvSpPr/>
            <p:nvPr/>
          </p:nvSpPr>
          <p:spPr>
            <a:xfrm>
              <a:off x="1087145" y="4714596"/>
              <a:ext cx="211740" cy="88188"/>
            </a:xfrm>
            <a:custGeom>
              <a:avLst/>
              <a:gdLst>
                <a:gd name="connsiteX0" fmla="*/ 203385 w 211740"/>
                <a:gd name="connsiteY0" fmla="*/ 20578 h 88188"/>
                <a:gd name="connsiteX1" fmla="*/ 194015 w 211740"/>
                <a:gd name="connsiteY1" fmla="*/ 0 h 88188"/>
                <a:gd name="connsiteX2" fmla="*/ 105871 w 211740"/>
                <a:gd name="connsiteY2" fmla="*/ 79330 h 88188"/>
                <a:gd name="connsiteX3" fmla="*/ 17725 w 211740"/>
                <a:gd name="connsiteY3" fmla="*/ 0 h 88188"/>
                <a:gd name="connsiteX4" fmla="*/ 8355 w 211740"/>
                <a:gd name="connsiteY4" fmla="*/ 20578 h 88188"/>
                <a:gd name="connsiteX5" fmla="*/ 88 w 211740"/>
                <a:gd name="connsiteY5" fmla="*/ 35275 h 88188"/>
                <a:gd name="connsiteX6" fmla="*/ 105827 w 211740"/>
                <a:gd name="connsiteY6" fmla="*/ 88145 h 88188"/>
                <a:gd name="connsiteX7" fmla="*/ 105827 w 211740"/>
                <a:gd name="connsiteY7" fmla="*/ 88189 h 88188"/>
                <a:gd name="connsiteX8" fmla="*/ 105871 w 211740"/>
                <a:gd name="connsiteY8" fmla="*/ 88167 h 88188"/>
                <a:gd name="connsiteX9" fmla="*/ 105914 w 211740"/>
                <a:gd name="connsiteY9" fmla="*/ 88189 h 88188"/>
                <a:gd name="connsiteX10" fmla="*/ 105914 w 211740"/>
                <a:gd name="connsiteY10" fmla="*/ 88145 h 88188"/>
                <a:gd name="connsiteX11" fmla="*/ 211653 w 211740"/>
                <a:gd name="connsiteY11" fmla="*/ 35275 h 88188"/>
                <a:gd name="connsiteX12" fmla="*/ 203385 w 211740"/>
                <a:gd name="connsiteY12" fmla="*/ 20578 h 88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1740" h="88188">
                  <a:moveTo>
                    <a:pt x="203385" y="20578"/>
                  </a:moveTo>
                  <a:cubicBezTo>
                    <a:pt x="195669" y="15433"/>
                    <a:pt x="205774" y="6063"/>
                    <a:pt x="194015" y="0"/>
                  </a:cubicBezTo>
                  <a:lnTo>
                    <a:pt x="105871" y="79330"/>
                  </a:lnTo>
                  <a:lnTo>
                    <a:pt x="17725" y="0"/>
                  </a:lnTo>
                  <a:cubicBezTo>
                    <a:pt x="5966" y="6063"/>
                    <a:pt x="16072" y="15433"/>
                    <a:pt x="8355" y="20578"/>
                  </a:cubicBezTo>
                  <a:cubicBezTo>
                    <a:pt x="-1449" y="27115"/>
                    <a:pt x="88" y="35275"/>
                    <a:pt x="88" y="35275"/>
                  </a:cubicBezTo>
                  <a:lnTo>
                    <a:pt x="105827" y="88145"/>
                  </a:lnTo>
                  <a:lnTo>
                    <a:pt x="105827" y="88189"/>
                  </a:lnTo>
                  <a:lnTo>
                    <a:pt x="105871" y="88167"/>
                  </a:lnTo>
                  <a:lnTo>
                    <a:pt x="105914" y="88189"/>
                  </a:lnTo>
                  <a:lnTo>
                    <a:pt x="105914" y="88145"/>
                  </a:lnTo>
                  <a:lnTo>
                    <a:pt x="211653" y="35275"/>
                  </a:lnTo>
                  <a:cubicBezTo>
                    <a:pt x="211653" y="35275"/>
                    <a:pt x="213191" y="27115"/>
                    <a:pt x="203385" y="20578"/>
                  </a:cubicBezTo>
                  <a:close/>
                </a:path>
              </a:pathLst>
            </a:custGeom>
            <a:solidFill>
              <a:srgbClr val="97CCD2"/>
            </a:solidFill>
            <a:ln w="1088" cap="flat">
              <a:noFill/>
              <a:prstDash val="solid"/>
              <a:miter/>
            </a:ln>
          </p:spPr>
          <p:txBody>
            <a:bodyPr rtlCol="0" anchor="ctr"/>
            <a:lstStyle/>
            <a:p>
              <a:endParaRPr lang="en-US"/>
            </a:p>
          </p:txBody>
        </p:sp>
        <p:sp>
          <p:nvSpPr>
            <p:cNvPr id="81" name="Freihandform 80">
              <a:extLst>
                <a:ext uri="{FF2B5EF4-FFF2-40B4-BE49-F238E27FC236}">
                  <a16:creationId xmlns:a16="http://schemas.microsoft.com/office/drawing/2014/main" id="{9198F492-C78D-C06C-A436-AA45E25E3BFB}"/>
                </a:ext>
              </a:extLst>
            </p:cNvPr>
            <p:cNvSpPr/>
            <p:nvPr/>
          </p:nvSpPr>
          <p:spPr>
            <a:xfrm>
              <a:off x="1184240" y="4829241"/>
              <a:ext cx="17637" cy="79369"/>
            </a:xfrm>
            <a:custGeom>
              <a:avLst/>
              <a:gdLst>
                <a:gd name="connsiteX0" fmla="*/ 0 w 17637"/>
                <a:gd name="connsiteY0" fmla="*/ 0 h 79369"/>
                <a:gd name="connsiteX1" fmla="*/ 17638 w 17637"/>
                <a:gd name="connsiteY1" fmla="*/ 0 h 79369"/>
                <a:gd name="connsiteX2" fmla="*/ 17638 w 17637"/>
                <a:gd name="connsiteY2" fmla="*/ 79370 h 79369"/>
                <a:gd name="connsiteX3" fmla="*/ 0 w 17637"/>
                <a:gd name="connsiteY3" fmla="*/ 79370 h 79369"/>
              </a:gdLst>
              <a:ahLst/>
              <a:cxnLst>
                <a:cxn ang="0">
                  <a:pos x="connsiteX0" y="connsiteY0"/>
                </a:cxn>
                <a:cxn ang="0">
                  <a:pos x="connsiteX1" y="connsiteY1"/>
                </a:cxn>
                <a:cxn ang="0">
                  <a:pos x="connsiteX2" y="connsiteY2"/>
                </a:cxn>
                <a:cxn ang="0">
                  <a:pos x="connsiteX3" y="connsiteY3"/>
                </a:cxn>
              </a:cxnLst>
              <a:rect l="l" t="t" r="r" b="b"/>
              <a:pathLst>
                <a:path w="17637" h="79369">
                  <a:moveTo>
                    <a:pt x="0" y="0"/>
                  </a:moveTo>
                  <a:lnTo>
                    <a:pt x="17638" y="0"/>
                  </a:lnTo>
                  <a:lnTo>
                    <a:pt x="17638" y="79370"/>
                  </a:lnTo>
                  <a:lnTo>
                    <a:pt x="0" y="79370"/>
                  </a:lnTo>
                  <a:close/>
                </a:path>
              </a:pathLst>
            </a:custGeom>
            <a:solidFill>
              <a:srgbClr val="97CCD2"/>
            </a:solidFill>
            <a:ln w="1088" cap="flat">
              <a:noFill/>
              <a:prstDash val="solid"/>
              <a:miter/>
            </a:ln>
          </p:spPr>
          <p:txBody>
            <a:bodyPr rtlCol="0" anchor="ctr"/>
            <a:lstStyle/>
            <a:p>
              <a:endParaRPr lang="en-US"/>
            </a:p>
          </p:txBody>
        </p:sp>
        <p:sp>
          <p:nvSpPr>
            <p:cNvPr id="82" name="Freihandform 81">
              <a:extLst>
                <a:ext uri="{FF2B5EF4-FFF2-40B4-BE49-F238E27FC236}">
                  <a16:creationId xmlns:a16="http://schemas.microsoft.com/office/drawing/2014/main" id="{3EA9916E-E693-EE54-19A7-6B56CC679A13}"/>
                </a:ext>
              </a:extLst>
            </p:cNvPr>
            <p:cNvSpPr/>
            <p:nvPr/>
          </p:nvSpPr>
          <p:spPr>
            <a:xfrm>
              <a:off x="1184240" y="4793965"/>
              <a:ext cx="17637" cy="44094"/>
            </a:xfrm>
            <a:custGeom>
              <a:avLst/>
              <a:gdLst>
                <a:gd name="connsiteX0" fmla="*/ 8819 w 17637"/>
                <a:gd name="connsiteY0" fmla="*/ 44094 h 44094"/>
                <a:gd name="connsiteX1" fmla="*/ 8819 w 17637"/>
                <a:gd name="connsiteY1" fmla="*/ 44094 h 44094"/>
                <a:gd name="connsiteX2" fmla="*/ 0 w 17637"/>
                <a:gd name="connsiteY2" fmla="*/ 35275 h 44094"/>
                <a:gd name="connsiteX3" fmla="*/ 0 w 17637"/>
                <a:gd name="connsiteY3" fmla="*/ 8819 h 44094"/>
                <a:gd name="connsiteX4" fmla="*/ 8819 w 17637"/>
                <a:gd name="connsiteY4" fmla="*/ 0 h 44094"/>
                <a:gd name="connsiteX5" fmla="*/ 8819 w 17637"/>
                <a:gd name="connsiteY5" fmla="*/ 0 h 44094"/>
                <a:gd name="connsiteX6" fmla="*/ 17638 w 17637"/>
                <a:gd name="connsiteY6" fmla="*/ 8819 h 44094"/>
                <a:gd name="connsiteX7" fmla="*/ 17638 w 17637"/>
                <a:gd name="connsiteY7" fmla="*/ 35275 h 44094"/>
                <a:gd name="connsiteX8" fmla="*/ 8819 w 17637"/>
                <a:gd name="connsiteY8" fmla="*/ 44094 h 4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37" h="44094">
                  <a:moveTo>
                    <a:pt x="8819" y="44094"/>
                  </a:moveTo>
                  <a:lnTo>
                    <a:pt x="8819" y="44094"/>
                  </a:lnTo>
                  <a:cubicBezTo>
                    <a:pt x="3968" y="44094"/>
                    <a:pt x="0" y="40126"/>
                    <a:pt x="0" y="35275"/>
                  </a:cubicBezTo>
                  <a:lnTo>
                    <a:pt x="0" y="8819"/>
                  </a:lnTo>
                  <a:cubicBezTo>
                    <a:pt x="0" y="3968"/>
                    <a:pt x="3968" y="0"/>
                    <a:pt x="8819" y="0"/>
                  </a:cubicBezTo>
                  <a:lnTo>
                    <a:pt x="8819" y="0"/>
                  </a:lnTo>
                  <a:cubicBezTo>
                    <a:pt x="13669" y="0"/>
                    <a:pt x="17638" y="3968"/>
                    <a:pt x="17638" y="8819"/>
                  </a:cubicBezTo>
                  <a:lnTo>
                    <a:pt x="17638" y="35275"/>
                  </a:lnTo>
                  <a:cubicBezTo>
                    <a:pt x="17638" y="40126"/>
                    <a:pt x="13668" y="44094"/>
                    <a:pt x="8819" y="44094"/>
                  </a:cubicBezTo>
                  <a:close/>
                </a:path>
              </a:pathLst>
            </a:custGeom>
            <a:solidFill>
              <a:srgbClr val="D0E8EA"/>
            </a:solidFill>
            <a:ln w="1088" cap="flat">
              <a:noFill/>
              <a:prstDash val="solid"/>
              <a:miter/>
            </a:ln>
          </p:spPr>
          <p:txBody>
            <a:bodyPr rtlCol="0" anchor="ctr"/>
            <a:lstStyle/>
            <a:p>
              <a:endParaRPr lang="en-US"/>
            </a:p>
          </p:txBody>
        </p:sp>
      </p:grpSp>
      <p:grpSp>
        <p:nvGrpSpPr>
          <p:cNvPr id="83" name="Grafik 36">
            <a:extLst>
              <a:ext uri="{FF2B5EF4-FFF2-40B4-BE49-F238E27FC236}">
                <a16:creationId xmlns:a16="http://schemas.microsoft.com/office/drawing/2014/main" id="{59117398-F97B-539A-223C-2EA831CB4C00}"/>
              </a:ext>
            </a:extLst>
          </p:cNvPr>
          <p:cNvGrpSpPr/>
          <p:nvPr userDrawn="1"/>
        </p:nvGrpSpPr>
        <p:grpSpPr>
          <a:xfrm>
            <a:off x="7314734" y="1904127"/>
            <a:ext cx="367047" cy="304721"/>
            <a:chOff x="7675414" y="721437"/>
            <a:chExt cx="402566" cy="334209"/>
          </a:xfrm>
        </p:grpSpPr>
        <p:grpSp>
          <p:nvGrpSpPr>
            <p:cNvPr id="84" name="Grafik 36">
              <a:extLst>
                <a:ext uri="{FF2B5EF4-FFF2-40B4-BE49-F238E27FC236}">
                  <a16:creationId xmlns:a16="http://schemas.microsoft.com/office/drawing/2014/main" id="{11801B56-4F3D-1835-4B97-5162BAD3A694}"/>
                </a:ext>
              </a:extLst>
            </p:cNvPr>
            <p:cNvGrpSpPr/>
            <p:nvPr/>
          </p:nvGrpSpPr>
          <p:grpSpPr>
            <a:xfrm>
              <a:off x="7709592" y="721437"/>
              <a:ext cx="263645" cy="334209"/>
              <a:chOff x="7709592" y="721437"/>
              <a:chExt cx="263645" cy="334209"/>
            </a:xfrm>
          </p:grpSpPr>
          <p:sp>
            <p:nvSpPr>
              <p:cNvPr id="98" name="Freihandform 97">
                <a:extLst>
                  <a:ext uri="{FF2B5EF4-FFF2-40B4-BE49-F238E27FC236}">
                    <a16:creationId xmlns:a16="http://schemas.microsoft.com/office/drawing/2014/main" id="{61B58B53-6AC1-B63B-3AE4-C4F3712AC8F8}"/>
                  </a:ext>
                </a:extLst>
              </p:cNvPr>
              <p:cNvSpPr/>
              <p:nvPr/>
            </p:nvSpPr>
            <p:spPr>
              <a:xfrm>
                <a:off x="7709592" y="721437"/>
                <a:ext cx="259358" cy="334209"/>
              </a:xfrm>
              <a:custGeom>
                <a:avLst/>
                <a:gdLst>
                  <a:gd name="connsiteX0" fmla="*/ 259359 w 259358"/>
                  <a:gd name="connsiteY0" fmla="*/ 167105 h 334209"/>
                  <a:gd name="connsiteX1" fmla="*/ 167105 w 259358"/>
                  <a:gd name="connsiteY1" fmla="*/ 334210 h 334209"/>
                  <a:gd name="connsiteX2" fmla="*/ 0 w 259358"/>
                  <a:gd name="connsiteY2" fmla="*/ 167105 h 334209"/>
                  <a:gd name="connsiteX3" fmla="*/ 167105 w 259358"/>
                  <a:gd name="connsiteY3" fmla="*/ 0 h 334209"/>
                  <a:gd name="connsiteX4" fmla="*/ 259359 w 259358"/>
                  <a:gd name="connsiteY4" fmla="*/ 167105 h 334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9358" h="334209">
                    <a:moveTo>
                      <a:pt x="259359" y="167105"/>
                    </a:moveTo>
                    <a:cubicBezTo>
                      <a:pt x="259359" y="259395"/>
                      <a:pt x="231604" y="334210"/>
                      <a:pt x="167105" y="334210"/>
                    </a:cubicBezTo>
                    <a:cubicBezTo>
                      <a:pt x="74815" y="334210"/>
                      <a:pt x="0" y="259395"/>
                      <a:pt x="0" y="167105"/>
                    </a:cubicBezTo>
                    <a:cubicBezTo>
                      <a:pt x="0" y="74815"/>
                      <a:pt x="74815" y="0"/>
                      <a:pt x="167105" y="0"/>
                    </a:cubicBezTo>
                    <a:cubicBezTo>
                      <a:pt x="215375" y="0"/>
                      <a:pt x="259359" y="74815"/>
                      <a:pt x="259359" y="167105"/>
                    </a:cubicBezTo>
                    <a:close/>
                  </a:path>
                </a:pathLst>
              </a:custGeom>
              <a:solidFill>
                <a:schemeClr val="accent3"/>
              </a:solidFill>
              <a:ln w="781" cap="flat">
                <a:noFill/>
                <a:prstDash val="solid"/>
                <a:miter/>
              </a:ln>
            </p:spPr>
            <p:txBody>
              <a:bodyPr rtlCol="0" anchor="ctr"/>
              <a:lstStyle/>
              <a:p>
                <a:endParaRPr lang="en-US"/>
              </a:p>
            </p:txBody>
          </p:sp>
          <p:grpSp>
            <p:nvGrpSpPr>
              <p:cNvPr id="99" name="Grafik 36">
                <a:extLst>
                  <a:ext uri="{FF2B5EF4-FFF2-40B4-BE49-F238E27FC236}">
                    <a16:creationId xmlns:a16="http://schemas.microsoft.com/office/drawing/2014/main" id="{7FE99A11-AF2B-B931-20C6-95CF086B8FD6}"/>
                  </a:ext>
                </a:extLst>
              </p:cNvPr>
              <p:cNvGrpSpPr/>
              <p:nvPr/>
            </p:nvGrpSpPr>
            <p:grpSpPr>
              <a:xfrm>
                <a:off x="7709592" y="721437"/>
                <a:ext cx="238793" cy="334209"/>
                <a:chOff x="7709592" y="721437"/>
                <a:chExt cx="238793" cy="334209"/>
              </a:xfrm>
            </p:grpSpPr>
            <p:sp>
              <p:nvSpPr>
                <p:cNvPr id="104" name="Freihandform 103">
                  <a:extLst>
                    <a:ext uri="{FF2B5EF4-FFF2-40B4-BE49-F238E27FC236}">
                      <a16:creationId xmlns:a16="http://schemas.microsoft.com/office/drawing/2014/main" id="{7F2F9FB9-42B3-20F5-6CAB-5DE968DEFA0C}"/>
                    </a:ext>
                  </a:extLst>
                </p:cNvPr>
                <p:cNvSpPr/>
                <p:nvPr/>
              </p:nvSpPr>
              <p:spPr>
                <a:xfrm>
                  <a:off x="7719649" y="945762"/>
                  <a:ext cx="157047" cy="109884"/>
                </a:xfrm>
                <a:custGeom>
                  <a:avLst/>
                  <a:gdLst>
                    <a:gd name="connsiteX0" fmla="*/ 92541 w 157047"/>
                    <a:gd name="connsiteY0" fmla="*/ 0 h 109884"/>
                    <a:gd name="connsiteX1" fmla="*/ 153094 w 157047"/>
                    <a:gd name="connsiteY1" fmla="*/ 105945 h 109884"/>
                    <a:gd name="connsiteX2" fmla="*/ 157048 w 157047"/>
                    <a:gd name="connsiteY2" fmla="*/ 109885 h 109884"/>
                    <a:gd name="connsiteX3" fmla="*/ 0 w 157047"/>
                    <a:gd name="connsiteY3" fmla="*/ 0 h 109884"/>
                  </a:gdLst>
                  <a:ahLst/>
                  <a:cxnLst>
                    <a:cxn ang="0">
                      <a:pos x="connsiteX0" y="connsiteY0"/>
                    </a:cxn>
                    <a:cxn ang="0">
                      <a:pos x="connsiteX1" y="connsiteY1"/>
                    </a:cxn>
                    <a:cxn ang="0">
                      <a:pos x="connsiteX2" y="connsiteY2"/>
                    </a:cxn>
                    <a:cxn ang="0">
                      <a:pos x="connsiteX3" y="connsiteY3"/>
                    </a:cxn>
                  </a:cxnLst>
                  <a:rect l="l" t="t" r="r" b="b"/>
                  <a:pathLst>
                    <a:path w="157047" h="109884">
                      <a:moveTo>
                        <a:pt x="92541" y="0"/>
                      </a:moveTo>
                      <a:cubicBezTo>
                        <a:pt x="102459" y="38840"/>
                        <a:pt x="122636" y="75596"/>
                        <a:pt x="153094" y="105945"/>
                      </a:cubicBezTo>
                      <a:lnTo>
                        <a:pt x="157048" y="109885"/>
                      </a:lnTo>
                      <a:cubicBezTo>
                        <a:pt x="84859" y="109885"/>
                        <a:pt x="23364" y="64108"/>
                        <a:pt x="0" y="0"/>
                      </a:cubicBezTo>
                      <a:close/>
                    </a:path>
                  </a:pathLst>
                </a:custGeom>
                <a:solidFill>
                  <a:schemeClr val="accent3"/>
                </a:solidFill>
                <a:ln w="781" cap="flat">
                  <a:noFill/>
                  <a:prstDash val="solid"/>
                  <a:miter/>
                </a:ln>
              </p:spPr>
              <p:txBody>
                <a:bodyPr rtlCol="0" anchor="ctr"/>
                <a:lstStyle/>
                <a:p>
                  <a:endParaRPr lang="en-US"/>
                </a:p>
              </p:txBody>
            </p:sp>
            <p:sp>
              <p:nvSpPr>
                <p:cNvPr id="105" name="Freihandform 104">
                  <a:extLst>
                    <a:ext uri="{FF2B5EF4-FFF2-40B4-BE49-F238E27FC236}">
                      <a16:creationId xmlns:a16="http://schemas.microsoft.com/office/drawing/2014/main" id="{8473CD80-3663-BCFC-63C8-3E59DB70BFD6}"/>
                    </a:ext>
                  </a:extLst>
                </p:cNvPr>
                <p:cNvSpPr/>
                <p:nvPr/>
              </p:nvSpPr>
              <p:spPr>
                <a:xfrm>
                  <a:off x="7709592" y="831321"/>
                  <a:ext cx="102606" cy="114440"/>
                </a:xfrm>
                <a:custGeom>
                  <a:avLst/>
                  <a:gdLst>
                    <a:gd name="connsiteX0" fmla="*/ 102598 w 102606"/>
                    <a:gd name="connsiteY0" fmla="*/ 114440 h 114440"/>
                    <a:gd name="connsiteX1" fmla="*/ 10057 w 102606"/>
                    <a:gd name="connsiteY1" fmla="*/ 114440 h 114440"/>
                    <a:gd name="connsiteX2" fmla="*/ 0 w 102606"/>
                    <a:gd name="connsiteY2" fmla="*/ 57220 h 114440"/>
                    <a:gd name="connsiteX3" fmla="*/ 10057 w 102606"/>
                    <a:gd name="connsiteY3" fmla="*/ 0 h 114440"/>
                    <a:gd name="connsiteX4" fmla="*/ 102606 w 102606"/>
                    <a:gd name="connsiteY4" fmla="*/ 0 h 114440"/>
                    <a:gd name="connsiteX5" fmla="*/ 102598 w 102606"/>
                    <a:gd name="connsiteY5" fmla="*/ 114440 h 114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606" h="114440">
                      <a:moveTo>
                        <a:pt x="102598" y="114440"/>
                      </a:moveTo>
                      <a:lnTo>
                        <a:pt x="10057" y="114440"/>
                      </a:lnTo>
                      <a:cubicBezTo>
                        <a:pt x="3552" y="96590"/>
                        <a:pt x="0" y="77320"/>
                        <a:pt x="0" y="57220"/>
                      </a:cubicBezTo>
                      <a:cubicBezTo>
                        <a:pt x="0" y="37120"/>
                        <a:pt x="3552" y="17850"/>
                        <a:pt x="10057" y="0"/>
                      </a:cubicBezTo>
                      <a:lnTo>
                        <a:pt x="102606" y="0"/>
                      </a:lnTo>
                      <a:cubicBezTo>
                        <a:pt x="93023" y="37504"/>
                        <a:pt x="93021" y="76942"/>
                        <a:pt x="102598" y="114440"/>
                      </a:cubicBezTo>
                      <a:close/>
                    </a:path>
                  </a:pathLst>
                </a:custGeom>
                <a:solidFill>
                  <a:srgbClr val="3BA9FF"/>
                </a:solidFill>
                <a:ln w="781" cap="flat">
                  <a:noFill/>
                  <a:prstDash val="solid"/>
                  <a:miter/>
                </a:ln>
              </p:spPr>
              <p:txBody>
                <a:bodyPr rtlCol="0" anchor="ctr"/>
                <a:lstStyle/>
                <a:p>
                  <a:endParaRPr lang="en-US"/>
                </a:p>
              </p:txBody>
            </p:sp>
            <p:sp>
              <p:nvSpPr>
                <p:cNvPr id="106" name="Freihandform 105">
                  <a:extLst>
                    <a:ext uri="{FF2B5EF4-FFF2-40B4-BE49-F238E27FC236}">
                      <a16:creationId xmlns:a16="http://schemas.microsoft.com/office/drawing/2014/main" id="{BE1147AD-F268-07E7-39D8-C1E2FF21BA68}"/>
                    </a:ext>
                  </a:extLst>
                </p:cNvPr>
                <p:cNvSpPr/>
                <p:nvPr/>
              </p:nvSpPr>
              <p:spPr>
                <a:xfrm>
                  <a:off x="7812197" y="721437"/>
                  <a:ext cx="87368" cy="109884"/>
                </a:xfrm>
                <a:custGeom>
                  <a:avLst/>
                  <a:gdLst>
                    <a:gd name="connsiteX0" fmla="*/ 69035 w 87368"/>
                    <a:gd name="connsiteY0" fmla="*/ 4552 h 109884"/>
                    <a:gd name="connsiteX1" fmla="*/ 64499 w 87368"/>
                    <a:gd name="connsiteY1" fmla="*/ 0 h 109884"/>
                    <a:gd name="connsiteX2" fmla="*/ 59963 w 87368"/>
                    <a:gd name="connsiteY2" fmla="*/ 4552 h 109884"/>
                    <a:gd name="connsiteX3" fmla="*/ 0 w 87368"/>
                    <a:gd name="connsiteY3" fmla="*/ 109885 h 109884"/>
                    <a:gd name="connsiteX4" fmla="*/ 87369 w 87368"/>
                    <a:gd name="connsiteY4" fmla="*/ 109885 h 109884"/>
                    <a:gd name="connsiteX5" fmla="*/ 69035 w 87368"/>
                    <a:gd name="connsiteY5" fmla="*/ 4552 h 109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368" h="109884">
                      <a:moveTo>
                        <a:pt x="69035" y="4552"/>
                      </a:moveTo>
                      <a:lnTo>
                        <a:pt x="64499" y="0"/>
                      </a:lnTo>
                      <a:lnTo>
                        <a:pt x="59963" y="4552"/>
                      </a:lnTo>
                      <a:cubicBezTo>
                        <a:pt x="29830" y="34793"/>
                        <a:pt x="9855" y="71315"/>
                        <a:pt x="0" y="109885"/>
                      </a:cubicBezTo>
                      <a:lnTo>
                        <a:pt x="87369" y="109885"/>
                      </a:lnTo>
                      <a:cubicBezTo>
                        <a:pt x="77514" y="71315"/>
                        <a:pt x="99169" y="34793"/>
                        <a:pt x="69035" y="4552"/>
                      </a:cubicBezTo>
                      <a:close/>
                    </a:path>
                  </a:pathLst>
                </a:custGeom>
                <a:solidFill>
                  <a:schemeClr val="accent5"/>
                </a:solidFill>
                <a:ln w="781" cap="flat">
                  <a:noFill/>
                  <a:prstDash val="solid"/>
                  <a:miter/>
                </a:ln>
              </p:spPr>
              <p:txBody>
                <a:bodyPr rtlCol="0" anchor="ctr"/>
                <a:lstStyle/>
                <a:p>
                  <a:endParaRPr lang="en-US" dirty="0"/>
                </a:p>
              </p:txBody>
            </p:sp>
            <p:sp>
              <p:nvSpPr>
                <p:cNvPr id="107" name="Freihandform 106">
                  <a:extLst>
                    <a:ext uri="{FF2B5EF4-FFF2-40B4-BE49-F238E27FC236}">
                      <a16:creationId xmlns:a16="http://schemas.microsoft.com/office/drawing/2014/main" id="{7DF77157-864B-E83C-9949-AA74799CAF41}"/>
                    </a:ext>
                  </a:extLst>
                </p:cNvPr>
                <p:cNvSpPr/>
                <p:nvPr/>
              </p:nvSpPr>
              <p:spPr>
                <a:xfrm>
                  <a:off x="7805008" y="831321"/>
                  <a:ext cx="143376" cy="114440"/>
                </a:xfrm>
                <a:custGeom>
                  <a:avLst/>
                  <a:gdLst>
                    <a:gd name="connsiteX0" fmla="*/ 136188 w 143376"/>
                    <a:gd name="connsiteY0" fmla="*/ 0 h 114440"/>
                    <a:gd name="connsiteX1" fmla="*/ 7189 w 143376"/>
                    <a:gd name="connsiteY1" fmla="*/ 0 h 114440"/>
                    <a:gd name="connsiteX2" fmla="*/ 7181 w 143376"/>
                    <a:gd name="connsiteY2" fmla="*/ 114440 h 114440"/>
                    <a:gd name="connsiteX3" fmla="*/ 136195 w 143376"/>
                    <a:gd name="connsiteY3" fmla="*/ 114440 h 114440"/>
                    <a:gd name="connsiteX4" fmla="*/ 136188 w 143376"/>
                    <a:gd name="connsiteY4" fmla="*/ 0 h 114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376" h="114440">
                      <a:moveTo>
                        <a:pt x="136188" y="0"/>
                      </a:moveTo>
                      <a:lnTo>
                        <a:pt x="7189" y="0"/>
                      </a:lnTo>
                      <a:cubicBezTo>
                        <a:pt x="-2394" y="37505"/>
                        <a:pt x="-2396" y="76942"/>
                        <a:pt x="7181" y="114440"/>
                      </a:cubicBezTo>
                      <a:lnTo>
                        <a:pt x="136195" y="114440"/>
                      </a:lnTo>
                      <a:cubicBezTo>
                        <a:pt x="145772" y="76942"/>
                        <a:pt x="145771" y="37504"/>
                        <a:pt x="136188" y="0"/>
                      </a:cubicBezTo>
                      <a:close/>
                    </a:path>
                  </a:pathLst>
                </a:custGeom>
                <a:solidFill>
                  <a:srgbClr val="006EFF"/>
                </a:solidFill>
                <a:ln w="781" cap="flat">
                  <a:noFill/>
                  <a:prstDash val="solid"/>
                  <a:miter/>
                </a:ln>
              </p:spPr>
              <p:txBody>
                <a:bodyPr rtlCol="0" anchor="ctr"/>
                <a:lstStyle/>
                <a:p>
                  <a:endParaRPr lang="en-US"/>
                </a:p>
              </p:txBody>
            </p:sp>
            <p:sp>
              <p:nvSpPr>
                <p:cNvPr id="108" name="Freihandform 107">
                  <a:extLst>
                    <a:ext uri="{FF2B5EF4-FFF2-40B4-BE49-F238E27FC236}">
                      <a16:creationId xmlns:a16="http://schemas.microsoft.com/office/drawing/2014/main" id="{5A70C08C-8A3B-2CA3-F8B2-D7EAD5708A81}"/>
                    </a:ext>
                  </a:extLst>
                </p:cNvPr>
                <p:cNvSpPr/>
                <p:nvPr/>
              </p:nvSpPr>
              <p:spPr>
                <a:xfrm>
                  <a:off x="7812189" y="945762"/>
                  <a:ext cx="96738" cy="109884"/>
                </a:xfrm>
                <a:custGeom>
                  <a:avLst/>
                  <a:gdLst>
                    <a:gd name="connsiteX0" fmla="*/ 96739 w 96738"/>
                    <a:gd name="connsiteY0" fmla="*/ 0 h 109884"/>
                    <a:gd name="connsiteX1" fmla="*/ 0 w 96738"/>
                    <a:gd name="connsiteY1" fmla="*/ 0 h 109884"/>
                    <a:gd name="connsiteX2" fmla="*/ 60553 w 96738"/>
                    <a:gd name="connsiteY2" fmla="*/ 105945 h 109884"/>
                    <a:gd name="connsiteX3" fmla="*/ 64507 w 96738"/>
                    <a:gd name="connsiteY3" fmla="*/ 109885 h 109884"/>
                    <a:gd name="connsiteX4" fmla="*/ 68461 w 96738"/>
                    <a:gd name="connsiteY4" fmla="*/ 105945 h 109884"/>
                    <a:gd name="connsiteX5" fmla="*/ 96739 w 96738"/>
                    <a:gd name="connsiteY5" fmla="*/ 0 h 109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6738" h="109884">
                      <a:moveTo>
                        <a:pt x="96739" y="0"/>
                      </a:moveTo>
                      <a:lnTo>
                        <a:pt x="0" y="0"/>
                      </a:lnTo>
                      <a:cubicBezTo>
                        <a:pt x="9919" y="38840"/>
                        <a:pt x="30096" y="75596"/>
                        <a:pt x="60553" y="105945"/>
                      </a:cubicBezTo>
                      <a:lnTo>
                        <a:pt x="64507" y="109885"/>
                      </a:lnTo>
                      <a:lnTo>
                        <a:pt x="68461" y="105945"/>
                      </a:lnTo>
                      <a:cubicBezTo>
                        <a:pt x="98919" y="75596"/>
                        <a:pt x="86820" y="38840"/>
                        <a:pt x="96739" y="0"/>
                      </a:cubicBezTo>
                      <a:close/>
                    </a:path>
                  </a:pathLst>
                </a:custGeom>
                <a:solidFill>
                  <a:schemeClr val="accent5"/>
                </a:solidFill>
                <a:ln w="781" cap="flat">
                  <a:noFill/>
                  <a:prstDash val="solid"/>
                  <a:miter/>
                </a:ln>
              </p:spPr>
              <p:txBody>
                <a:bodyPr rtlCol="0" anchor="ctr"/>
                <a:lstStyle/>
                <a:p>
                  <a:endParaRPr lang="en-US"/>
                </a:p>
              </p:txBody>
            </p:sp>
          </p:grpSp>
          <p:grpSp>
            <p:nvGrpSpPr>
              <p:cNvPr id="100" name="Grafik 36">
                <a:extLst>
                  <a:ext uri="{FF2B5EF4-FFF2-40B4-BE49-F238E27FC236}">
                    <a16:creationId xmlns:a16="http://schemas.microsoft.com/office/drawing/2014/main" id="{29BCDC3B-A682-4120-6A67-4CA0977F5ECA}"/>
                  </a:ext>
                </a:extLst>
              </p:cNvPr>
              <p:cNvGrpSpPr/>
              <p:nvPr/>
            </p:nvGrpSpPr>
            <p:grpSpPr>
              <a:xfrm>
                <a:off x="7876697" y="721437"/>
                <a:ext cx="96540" cy="334209"/>
                <a:chOff x="7876697" y="721437"/>
                <a:chExt cx="96540" cy="334209"/>
              </a:xfrm>
            </p:grpSpPr>
            <p:sp>
              <p:nvSpPr>
                <p:cNvPr id="101" name="Freihandform 100">
                  <a:extLst>
                    <a:ext uri="{FF2B5EF4-FFF2-40B4-BE49-F238E27FC236}">
                      <a16:creationId xmlns:a16="http://schemas.microsoft.com/office/drawing/2014/main" id="{640BAECD-B039-BF7D-6ECD-033DCC44D42F}"/>
                    </a:ext>
                  </a:extLst>
                </p:cNvPr>
                <p:cNvSpPr/>
                <p:nvPr/>
              </p:nvSpPr>
              <p:spPr>
                <a:xfrm>
                  <a:off x="7876697" y="721437"/>
                  <a:ext cx="82026" cy="109884"/>
                </a:xfrm>
                <a:custGeom>
                  <a:avLst/>
                  <a:gdLst>
                    <a:gd name="connsiteX0" fmla="*/ 82027 w 82026"/>
                    <a:gd name="connsiteY0" fmla="*/ 109885 h 109884"/>
                    <a:gd name="connsiteX1" fmla="*/ 0 w 82026"/>
                    <a:gd name="connsiteY1" fmla="*/ 0 h 109884"/>
                    <a:gd name="connsiteX2" fmla="*/ 0 w 82026"/>
                    <a:gd name="connsiteY2" fmla="*/ 109885 h 109884"/>
                  </a:gdLst>
                  <a:ahLst/>
                  <a:cxnLst>
                    <a:cxn ang="0">
                      <a:pos x="connsiteX0" y="connsiteY0"/>
                    </a:cxn>
                    <a:cxn ang="0">
                      <a:pos x="connsiteX1" y="connsiteY1"/>
                    </a:cxn>
                    <a:cxn ang="0">
                      <a:pos x="connsiteX2" y="connsiteY2"/>
                    </a:cxn>
                  </a:cxnLst>
                  <a:rect l="l" t="t" r="r" b="b"/>
                  <a:pathLst>
                    <a:path w="82026" h="109884">
                      <a:moveTo>
                        <a:pt x="82027" y="109885"/>
                      </a:moveTo>
                      <a:cubicBezTo>
                        <a:pt x="82027" y="34820"/>
                        <a:pt x="0" y="0"/>
                        <a:pt x="0" y="0"/>
                      </a:cubicBezTo>
                      <a:lnTo>
                        <a:pt x="0" y="109885"/>
                      </a:lnTo>
                      <a:close/>
                    </a:path>
                  </a:pathLst>
                </a:custGeom>
                <a:solidFill>
                  <a:schemeClr val="accent6">
                    <a:lumMod val="75000"/>
                  </a:schemeClr>
                </a:solidFill>
                <a:ln w="781" cap="flat">
                  <a:noFill/>
                  <a:prstDash val="solid"/>
                  <a:miter/>
                </a:ln>
              </p:spPr>
              <p:txBody>
                <a:bodyPr rtlCol="0" anchor="ctr"/>
                <a:lstStyle/>
                <a:p>
                  <a:endParaRPr lang="en-US"/>
                </a:p>
              </p:txBody>
            </p:sp>
            <p:sp>
              <p:nvSpPr>
                <p:cNvPr id="102" name="Freihandform 101">
                  <a:extLst>
                    <a:ext uri="{FF2B5EF4-FFF2-40B4-BE49-F238E27FC236}">
                      <a16:creationId xmlns:a16="http://schemas.microsoft.com/office/drawing/2014/main" id="{1F850742-5118-7184-8901-3E9F70C9B97A}"/>
                    </a:ext>
                  </a:extLst>
                </p:cNvPr>
                <p:cNvSpPr/>
                <p:nvPr/>
              </p:nvSpPr>
              <p:spPr>
                <a:xfrm>
                  <a:off x="7876697" y="831321"/>
                  <a:ext cx="96540" cy="114440"/>
                </a:xfrm>
                <a:custGeom>
                  <a:avLst/>
                  <a:gdLst>
                    <a:gd name="connsiteX0" fmla="*/ 64499 w 96540"/>
                    <a:gd name="connsiteY0" fmla="*/ 0 h 114440"/>
                    <a:gd name="connsiteX1" fmla="*/ 0 w 96540"/>
                    <a:gd name="connsiteY1" fmla="*/ 0 h 114440"/>
                    <a:gd name="connsiteX2" fmla="*/ 0 w 96540"/>
                    <a:gd name="connsiteY2" fmla="*/ 114440 h 114440"/>
                    <a:gd name="connsiteX3" fmla="*/ 64507 w 96540"/>
                    <a:gd name="connsiteY3" fmla="*/ 114440 h 114440"/>
                    <a:gd name="connsiteX4" fmla="*/ 64499 w 96540"/>
                    <a:gd name="connsiteY4" fmla="*/ 0 h 114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540" h="114440">
                      <a:moveTo>
                        <a:pt x="64499" y="0"/>
                      </a:moveTo>
                      <a:lnTo>
                        <a:pt x="0" y="0"/>
                      </a:lnTo>
                      <a:lnTo>
                        <a:pt x="0" y="114440"/>
                      </a:lnTo>
                      <a:lnTo>
                        <a:pt x="64507" y="114440"/>
                      </a:lnTo>
                      <a:cubicBezTo>
                        <a:pt x="106253" y="72695"/>
                        <a:pt x="108175" y="43675"/>
                        <a:pt x="64499" y="0"/>
                      </a:cubicBezTo>
                      <a:close/>
                    </a:path>
                  </a:pathLst>
                </a:custGeom>
                <a:solidFill>
                  <a:srgbClr val="0050C1"/>
                </a:solidFill>
                <a:ln w="781" cap="flat">
                  <a:noFill/>
                  <a:prstDash val="solid"/>
                  <a:miter/>
                </a:ln>
              </p:spPr>
              <p:txBody>
                <a:bodyPr rtlCol="0" anchor="ctr"/>
                <a:lstStyle/>
                <a:p>
                  <a:endParaRPr lang="en-US"/>
                </a:p>
              </p:txBody>
            </p:sp>
            <p:sp>
              <p:nvSpPr>
                <p:cNvPr id="103" name="Freihandform 102">
                  <a:extLst>
                    <a:ext uri="{FF2B5EF4-FFF2-40B4-BE49-F238E27FC236}">
                      <a16:creationId xmlns:a16="http://schemas.microsoft.com/office/drawing/2014/main" id="{2D547A84-E4E8-E340-CCDC-348260AC0A29}"/>
                    </a:ext>
                  </a:extLst>
                </p:cNvPr>
                <p:cNvSpPr/>
                <p:nvPr/>
              </p:nvSpPr>
              <p:spPr>
                <a:xfrm>
                  <a:off x="7876697" y="945762"/>
                  <a:ext cx="86793" cy="109884"/>
                </a:xfrm>
                <a:custGeom>
                  <a:avLst/>
                  <a:gdLst>
                    <a:gd name="connsiteX0" fmla="*/ 0 w 86793"/>
                    <a:gd name="connsiteY0" fmla="*/ 109885 h 109884"/>
                    <a:gd name="connsiteX1" fmla="*/ 3954 w 86793"/>
                    <a:gd name="connsiteY1" fmla="*/ 105945 h 109884"/>
                    <a:gd name="connsiteX2" fmla="*/ 86793 w 86793"/>
                    <a:gd name="connsiteY2" fmla="*/ 0 h 109884"/>
                    <a:gd name="connsiteX3" fmla="*/ 0 w 86793"/>
                    <a:gd name="connsiteY3" fmla="*/ 0 h 109884"/>
                  </a:gdLst>
                  <a:ahLst/>
                  <a:cxnLst>
                    <a:cxn ang="0">
                      <a:pos x="connsiteX0" y="connsiteY0"/>
                    </a:cxn>
                    <a:cxn ang="0">
                      <a:pos x="connsiteX1" y="connsiteY1"/>
                    </a:cxn>
                    <a:cxn ang="0">
                      <a:pos x="connsiteX2" y="connsiteY2"/>
                    </a:cxn>
                    <a:cxn ang="0">
                      <a:pos x="connsiteX3" y="connsiteY3"/>
                    </a:cxn>
                  </a:cxnLst>
                  <a:rect l="l" t="t" r="r" b="b"/>
                  <a:pathLst>
                    <a:path w="86793" h="109884">
                      <a:moveTo>
                        <a:pt x="0" y="109885"/>
                      </a:moveTo>
                      <a:lnTo>
                        <a:pt x="3954" y="105945"/>
                      </a:lnTo>
                      <a:cubicBezTo>
                        <a:pt x="34412" y="75596"/>
                        <a:pt x="76874" y="38840"/>
                        <a:pt x="86793" y="0"/>
                      </a:cubicBezTo>
                      <a:lnTo>
                        <a:pt x="0" y="0"/>
                      </a:lnTo>
                      <a:close/>
                    </a:path>
                  </a:pathLst>
                </a:custGeom>
                <a:solidFill>
                  <a:schemeClr val="accent6">
                    <a:lumMod val="75000"/>
                  </a:schemeClr>
                </a:solidFill>
                <a:ln w="781" cap="flat">
                  <a:noFill/>
                  <a:prstDash val="solid"/>
                  <a:miter/>
                </a:ln>
              </p:spPr>
              <p:txBody>
                <a:bodyPr rtlCol="0" anchor="ctr"/>
                <a:lstStyle/>
                <a:p>
                  <a:endParaRPr lang="en-US"/>
                </a:p>
              </p:txBody>
            </p:sp>
          </p:grpSp>
        </p:grpSp>
        <p:sp>
          <p:nvSpPr>
            <p:cNvPr id="85" name="Freihandform 84">
              <a:extLst>
                <a:ext uri="{FF2B5EF4-FFF2-40B4-BE49-F238E27FC236}">
                  <a16:creationId xmlns:a16="http://schemas.microsoft.com/office/drawing/2014/main" id="{A1D194EC-A991-4286-C704-126046509FF5}"/>
                </a:ext>
              </a:extLst>
            </p:cNvPr>
            <p:cNvSpPr/>
            <p:nvPr/>
          </p:nvSpPr>
          <p:spPr>
            <a:xfrm>
              <a:off x="7876697" y="945762"/>
              <a:ext cx="157047" cy="109884"/>
            </a:xfrm>
            <a:custGeom>
              <a:avLst/>
              <a:gdLst>
                <a:gd name="connsiteX0" fmla="*/ 64507 w 157047"/>
                <a:gd name="connsiteY0" fmla="*/ 0 h 109884"/>
                <a:gd name="connsiteX1" fmla="*/ 3954 w 157047"/>
                <a:gd name="connsiteY1" fmla="*/ 105945 h 109884"/>
                <a:gd name="connsiteX2" fmla="*/ 0 w 157047"/>
                <a:gd name="connsiteY2" fmla="*/ 109885 h 109884"/>
                <a:gd name="connsiteX3" fmla="*/ 157048 w 157047"/>
                <a:gd name="connsiteY3" fmla="*/ 0 h 109884"/>
              </a:gdLst>
              <a:ahLst/>
              <a:cxnLst>
                <a:cxn ang="0">
                  <a:pos x="connsiteX0" y="connsiteY0"/>
                </a:cxn>
                <a:cxn ang="0">
                  <a:pos x="connsiteX1" y="connsiteY1"/>
                </a:cxn>
                <a:cxn ang="0">
                  <a:pos x="connsiteX2" y="connsiteY2"/>
                </a:cxn>
                <a:cxn ang="0">
                  <a:pos x="connsiteX3" y="connsiteY3"/>
                </a:cxn>
              </a:cxnLst>
              <a:rect l="l" t="t" r="r" b="b"/>
              <a:pathLst>
                <a:path w="157047" h="109884">
                  <a:moveTo>
                    <a:pt x="64507" y="0"/>
                  </a:moveTo>
                  <a:cubicBezTo>
                    <a:pt x="54589" y="38840"/>
                    <a:pt x="34412" y="75596"/>
                    <a:pt x="3954" y="105945"/>
                  </a:cubicBezTo>
                  <a:lnTo>
                    <a:pt x="0" y="109885"/>
                  </a:lnTo>
                  <a:cubicBezTo>
                    <a:pt x="72189" y="109885"/>
                    <a:pt x="133684" y="64108"/>
                    <a:pt x="157048" y="0"/>
                  </a:cubicBezTo>
                  <a:close/>
                </a:path>
              </a:pathLst>
            </a:custGeom>
            <a:solidFill>
              <a:schemeClr val="tx2">
                <a:lumMod val="50000"/>
              </a:schemeClr>
            </a:solidFill>
            <a:ln w="781" cap="flat">
              <a:noFill/>
              <a:prstDash val="solid"/>
              <a:miter/>
            </a:ln>
          </p:spPr>
          <p:txBody>
            <a:bodyPr rtlCol="0" anchor="ctr"/>
            <a:lstStyle/>
            <a:p>
              <a:endParaRPr lang="en-US"/>
            </a:p>
          </p:txBody>
        </p:sp>
        <p:sp>
          <p:nvSpPr>
            <p:cNvPr id="86" name="Freihandform 85">
              <a:extLst>
                <a:ext uri="{FF2B5EF4-FFF2-40B4-BE49-F238E27FC236}">
                  <a16:creationId xmlns:a16="http://schemas.microsoft.com/office/drawing/2014/main" id="{B6B34FA5-C19C-FA7C-E6E0-C7399D7275DD}"/>
                </a:ext>
              </a:extLst>
            </p:cNvPr>
            <p:cNvSpPr/>
            <p:nvPr/>
          </p:nvSpPr>
          <p:spPr>
            <a:xfrm>
              <a:off x="7941196" y="831321"/>
              <a:ext cx="102605" cy="114440"/>
            </a:xfrm>
            <a:custGeom>
              <a:avLst/>
              <a:gdLst>
                <a:gd name="connsiteX0" fmla="*/ 8 w 102605"/>
                <a:gd name="connsiteY0" fmla="*/ 114440 h 114440"/>
                <a:gd name="connsiteX1" fmla="*/ 92549 w 102605"/>
                <a:gd name="connsiteY1" fmla="*/ 114440 h 114440"/>
                <a:gd name="connsiteX2" fmla="*/ 102606 w 102605"/>
                <a:gd name="connsiteY2" fmla="*/ 57220 h 114440"/>
                <a:gd name="connsiteX3" fmla="*/ 92549 w 102605"/>
                <a:gd name="connsiteY3" fmla="*/ 0 h 114440"/>
                <a:gd name="connsiteX4" fmla="*/ 0 w 102605"/>
                <a:gd name="connsiteY4" fmla="*/ 0 h 114440"/>
                <a:gd name="connsiteX5" fmla="*/ 8 w 102605"/>
                <a:gd name="connsiteY5" fmla="*/ 114440 h 114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605" h="114440">
                  <a:moveTo>
                    <a:pt x="8" y="114440"/>
                  </a:moveTo>
                  <a:lnTo>
                    <a:pt x="92549" y="114440"/>
                  </a:lnTo>
                  <a:cubicBezTo>
                    <a:pt x="99054" y="96591"/>
                    <a:pt x="102606" y="77320"/>
                    <a:pt x="102606" y="57220"/>
                  </a:cubicBezTo>
                  <a:cubicBezTo>
                    <a:pt x="102606" y="37120"/>
                    <a:pt x="99054" y="17850"/>
                    <a:pt x="92549" y="0"/>
                  </a:cubicBezTo>
                  <a:lnTo>
                    <a:pt x="0" y="0"/>
                  </a:lnTo>
                  <a:cubicBezTo>
                    <a:pt x="9583" y="37504"/>
                    <a:pt x="9585" y="76942"/>
                    <a:pt x="8" y="114440"/>
                  </a:cubicBezTo>
                  <a:close/>
                </a:path>
              </a:pathLst>
            </a:custGeom>
            <a:solidFill>
              <a:srgbClr val="00317E"/>
            </a:solidFill>
            <a:ln w="781" cap="flat">
              <a:noFill/>
              <a:prstDash val="solid"/>
              <a:miter/>
            </a:ln>
          </p:spPr>
          <p:txBody>
            <a:bodyPr rtlCol="0" anchor="ctr"/>
            <a:lstStyle/>
            <a:p>
              <a:endParaRPr lang="en-US"/>
            </a:p>
          </p:txBody>
        </p:sp>
        <p:sp>
          <p:nvSpPr>
            <p:cNvPr id="87" name="Freihandform 86">
              <a:extLst>
                <a:ext uri="{FF2B5EF4-FFF2-40B4-BE49-F238E27FC236}">
                  <a16:creationId xmlns:a16="http://schemas.microsoft.com/office/drawing/2014/main" id="{F8ED3F12-3BF5-06B3-5B9F-063CA252D277}"/>
                </a:ext>
              </a:extLst>
            </p:cNvPr>
            <p:cNvSpPr/>
            <p:nvPr/>
          </p:nvSpPr>
          <p:spPr>
            <a:xfrm>
              <a:off x="7876697" y="721437"/>
              <a:ext cx="157047" cy="109884"/>
            </a:xfrm>
            <a:custGeom>
              <a:avLst/>
              <a:gdLst>
                <a:gd name="connsiteX0" fmla="*/ 64499 w 157047"/>
                <a:gd name="connsiteY0" fmla="*/ 109885 h 109884"/>
                <a:gd name="connsiteX1" fmla="*/ 157048 w 157047"/>
                <a:gd name="connsiteY1" fmla="*/ 109885 h 109884"/>
                <a:gd name="connsiteX2" fmla="*/ 0 w 157047"/>
                <a:gd name="connsiteY2" fmla="*/ 0 h 109884"/>
                <a:gd name="connsiteX3" fmla="*/ 4536 w 157047"/>
                <a:gd name="connsiteY3" fmla="*/ 4552 h 109884"/>
                <a:gd name="connsiteX4" fmla="*/ 64499 w 157047"/>
                <a:gd name="connsiteY4" fmla="*/ 109885 h 1098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047" h="109884">
                  <a:moveTo>
                    <a:pt x="64499" y="109885"/>
                  </a:moveTo>
                  <a:lnTo>
                    <a:pt x="157048" y="109885"/>
                  </a:lnTo>
                  <a:cubicBezTo>
                    <a:pt x="133685" y="45777"/>
                    <a:pt x="72189" y="0"/>
                    <a:pt x="0" y="0"/>
                  </a:cubicBezTo>
                  <a:lnTo>
                    <a:pt x="4536" y="4552"/>
                  </a:lnTo>
                  <a:cubicBezTo>
                    <a:pt x="34669" y="34793"/>
                    <a:pt x="54644" y="71315"/>
                    <a:pt x="64499" y="109885"/>
                  </a:cubicBezTo>
                  <a:close/>
                </a:path>
              </a:pathLst>
            </a:custGeom>
            <a:solidFill>
              <a:schemeClr val="tx2">
                <a:lumMod val="50000"/>
              </a:schemeClr>
            </a:solidFill>
            <a:ln w="781" cap="flat">
              <a:noFill/>
              <a:prstDash val="solid"/>
              <a:miter/>
            </a:ln>
          </p:spPr>
          <p:txBody>
            <a:bodyPr rtlCol="0" anchor="ctr"/>
            <a:lstStyle/>
            <a:p>
              <a:endParaRPr lang="en-US"/>
            </a:p>
          </p:txBody>
        </p:sp>
        <p:grpSp>
          <p:nvGrpSpPr>
            <p:cNvPr id="88" name="Grafik 36">
              <a:extLst>
                <a:ext uri="{FF2B5EF4-FFF2-40B4-BE49-F238E27FC236}">
                  <a16:creationId xmlns:a16="http://schemas.microsoft.com/office/drawing/2014/main" id="{68C789D8-DCB0-0927-6B56-D22A31D002E0}"/>
                </a:ext>
              </a:extLst>
            </p:cNvPr>
            <p:cNvGrpSpPr/>
            <p:nvPr/>
          </p:nvGrpSpPr>
          <p:grpSpPr>
            <a:xfrm>
              <a:off x="7675414" y="812633"/>
              <a:ext cx="402566" cy="151816"/>
              <a:chOff x="7675414" y="812633"/>
              <a:chExt cx="402566" cy="151816"/>
            </a:xfrm>
          </p:grpSpPr>
          <p:sp>
            <p:nvSpPr>
              <p:cNvPr id="89" name="Freihandform 88">
                <a:extLst>
                  <a:ext uri="{FF2B5EF4-FFF2-40B4-BE49-F238E27FC236}">
                    <a16:creationId xmlns:a16="http://schemas.microsoft.com/office/drawing/2014/main" id="{F8263C4F-2CB9-4448-F935-1972082C88AD}"/>
                  </a:ext>
                </a:extLst>
              </p:cNvPr>
              <p:cNvSpPr/>
              <p:nvPr/>
            </p:nvSpPr>
            <p:spPr>
              <a:xfrm>
                <a:off x="7675414" y="812633"/>
                <a:ext cx="402566" cy="151816"/>
              </a:xfrm>
              <a:custGeom>
                <a:avLst/>
                <a:gdLst>
                  <a:gd name="connsiteX0" fmla="*/ 0 w 402566"/>
                  <a:gd name="connsiteY0" fmla="*/ 0 h 151816"/>
                  <a:gd name="connsiteX1" fmla="*/ 402566 w 402566"/>
                  <a:gd name="connsiteY1" fmla="*/ 0 h 151816"/>
                  <a:gd name="connsiteX2" fmla="*/ 402566 w 402566"/>
                  <a:gd name="connsiteY2" fmla="*/ 151816 h 151816"/>
                  <a:gd name="connsiteX3" fmla="*/ 0 w 402566"/>
                  <a:gd name="connsiteY3" fmla="*/ 151816 h 151816"/>
                </a:gdLst>
                <a:ahLst/>
                <a:cxnLst>
                  <a:cxn ang="0">
                    <a:pos x="connsiteX0" y="connsiteY0"/>
                  </a:cxn>
                  <a:cxn ang="0">
                    <a:pos x="connsiteX1" y="connsiteY1"/>
                  </a:cxn>
                  <a:cxn ang="0">
                    <a:pos x="connsiteX2" y="connsiteY2"/>
                  </a:cxn>
                  <a:cxn ang="0">
                    <a:pos x="connsiteX3" y="connsiteY3"/>
                  </a:cxn>
                </a:cxnLst>
                <a:rect l="l" t="t" r="r" b="b"/>
                <a:pathLst>
                  <a:path w="402566" h="151816">
                    <a:moveTo>
                      <a:pt x="0" y="0"/>
                    </a:moveTo>
                    <a:lnTo>
                      <a:pt x="402566" y="0"/>
                    </a:lnTo>
                    <a:lnTo>
                      <a:pt x="402566" y="151816"/>
                    </a:lnTo>
                    <a:lnTo>
                      <a:pt x="0" y="151816"/>
                    </a:lnTo>
                    <a:close/>
                  </a:path>
                </a:pathLst>
              </a:custGeom>
              <a:solidFill>
                <a:schemeClr val="accent1">
                  <a:lumMod val="20000"/>
                  <a:lumOff val="80000"/>
                </a:schemeClr>
              </a:solidFill>
              <a:ln w="781" cap="flat">
                <a:noFill/>
                <a:prstDash val="solid"/>
                <a:miter/>
              </a:ln>
            </p:spPr>
            <p:txBody>
              <a:bodyPr rtlCol="0" anchor="ctr"/>
              <a:lstStyle/>
              <a:p>
                <a:endParaRPr lang="en-US"/>
              </a:p>
            </p:txBody>
          </p:sp>
          <p:sp>
            <p:nvSpPr>
              <p:cNvPr id="90" name="Freihandform 89">
                <a:extLst>
                  <a:ext uri="{FF2B5EF4-FFF2-40B4-BE49-F238E27FC236}">
                    <a16:creationId xmlns:a16="http://schemas.microsoft.com/office/drawing/2014/main" id="{7F2809F1-9808-9C51-DB28-5FCBB52EA467}"/>
                  </a:ext>
                </a:extLst>
              </p:cNvPr>
              <p:cNvSpPr/>
              <p:nvPr/>
            </p:nvSpPr>
            <p:spPr>
              <a:xfrm>
                <a:off x="7876201" y="812633"/>
                <a:ext cx="201778" cy="151816"/>
              </a:xfrm>
              <a:custGeom>
                <a:avLst/>
                <a:gdLst>
                  <a:gd name="connsiteX0" fmla="*/ 0 w 201778"/>
                  <a:gd name="connsiteY0" fmla="*/ 0 h 151816"/>
                  <a:gd name="connsiteX1" fmla="*/ 201778 w 201778"/>
                  <a:gd name="connsiteY1" fmla="*/ 0 h 151816"/>
                  <a:gd name="connsiteX2" fmla="*/ 201778 w 201778"/>
                  <a:gd name="connsiteY2" fmla="*/ 151816 h 151816"/>
                  <a:gd name="connsiteX3" fmla="*/ 0 w 201778"/>
                  <a:gd name="connsiteY3" fmla="*/ 151816 h 151816"/>
                </a:gdLst>
                <a:ahLst/>
                <a:cxnLst>
                  <a:cxn ang="0">
                    <a:pos x="connsiteX0" y="connsiteY0"/>
                  </a:cxn>
                  <a:cxn ang="0">
                    <a:pos x="connsiteX1" y="connsiteY1"/>
                  </a:cxn>
                  <a:cxn ang="0">
                    <a:pos x="connsiteX2" y="connsiteY2"/>
                  </a:cxn>
                  <a:cxn ang="0">
                    <a:pos x="connsiteX3" y="connsiteY3"/>
                  </a:cxn>
                </a:cxnLst>
                <a:rect l="l" t="t" r="r" b="b"/>
                <a:pathLst>
                  <a:path w="201778" h="151816">
                    <a:moveTo>
                      <a:pt x="0" y="0"/>
                    </a:moveTo>
                    <a:lnTo>
                      <a:pt x="201778" y="0"/>
                    </a:lnTo>
                    <a:lnTo>
                      <a:pt x="201778" y="151816"/>
                    </a:lnTo>
                    <a:lnTo>
                      <a:pt x="0" y="151816"/>
                    </a:lnTo>
                    <a:close/>
                  </a:path>
                </a:pathLst>
              </a:custGeom>
              <a:solidFill>
                <a:schemeClr val="accent1">
                  <a:lumMod val="40000"/>
                  <a:lumOff val="60000"/>
                </a:schemeClr>
              </a:solidFill>
              <a:ln w="781" cap="flat">
                <a:noFill/>
                <a:prstDash val="solid"/>
                <a:miter/>
              </a:ln>
            </p:spPr>
            <p:txBody>
              <a:bodyPr rtlCol="0" anchor="ctr"/>
              <a:lstStyle/>
              <a:p>
                <a:endParaRPr lang="en-US"/>
              </a:p>
            </p:txBody>
          </p:sp>
          <p:grpSp>
            <p:nvGrpSpPr>
              <p:cNvPr id="91" name="Grafik 36">
                <a:extLst>
                  <a:ext uri="{FF2B5EF4-FFF2-40B4-BE49-F238E27FC236}">
                    <a16:creationId xmlns:a16="http://schemas.microsoft.com/office/drawing/2014/main" id="{034243A6-905A-4352-2FF8-0EDF4E1ABDE8}"/>
                  </a:ext>
                </a:extLst>
              </p:cNvPr>
              <p:cNvGrpSpPr/>
              <p:nvPr/>
            </p:nvGrpSpPr>
            <p:grpSpPr>
              <a:xfrm>
                <a:off x="7740516" y="844122"/>
                <a:ext cx="272360" cy="83083"/>
                <a:chOff x="7740516" y="844122"/>
                <a:chExt cx="272360" cy="83083"/>
              </a:xfrm>
            </p:grpSpPr>
            <p:grpSp>
              <p:nvGrpSpPr>
                <p:cNvPr id="92" name="Grafik 36">
                  <a:extLst>
                    <a:ext uri="{FF2B5EF4-FFF2-40B4-BE49-F238E27FC236}">
                      <a16:creationId xmlns:a16="http://schemas.microsoft.com/office/drawing/2014/main" id="{E56AAF34-8414-722F-9767-1B3A3BD7955D}"/>
                    </a:ext>
                  </a:extLst>
                </p:cNvPr>
                <p:cNvGrpSpPr/>
                <p:nvPr/>
              </p:nvGrpSpPr>
              <p:grpSpPr>
                <a:xfrm>
                  <a:off x="7740516" y="844122"/>
                  <a:ext cx="272360" cy="83083"/>
                  <a:chOff x="7740516" y="844122"/>
                  <a:chExt cx="272360" cy="83083"/>
                </a:xfrm>
              </p:grpSpPr>
              <p:sp>
                <p:nvSpPr>
                  <p:cNvPr id="94" name="Freihandform 93">
                    <a:extLst>
                      <a:ext uri="{FF2B5EF4-FFF2-40B4-BE49-F238E27FC236}">
                        <a16:creationId xmlns:a16="http://schemas.microsoft.com/office/drawing/2014/main" id="{BEEDAE97-0D3D-74EC-6800-4D7E06707B9E}"/>
                      </a:ext>
                    </a:extLst>
                  </p:cNvPr>
                  <p:cNvSpPr/>
                  <p:nvPr/>
                </p:nvSpPr>
                <p:spPr>
                  <a:xfrm>
                    <a:off x="7740516" y="845130"/>
                    <a:ext cx="62921" cy="82074"/>
                  </a:xfrm>
                  <a:custGeom>
                    <a:avLst/>
                    <a:gdLst>
                      <a:gd name="connsiteX0" fmla="*/ 45822 w 62921"/>
                      <a:gd name="connsiteY0" fmla="*/ 47383 h 82074"/>
                      <a:gd name="connsiteX1" fmla="*/ 16125 w 62921"/>
                      <a:gd name="connsiteY1" fmla="*/ 123 h 82074"/>
                      <a:gd name="connsiteX2" fmla="*/ 0 w 62921"/>
                      <a:gd name="connsiteY2" fmla="*/ 120 h 82074"/>
                      <a:gd name="connsiteX3" fmla="*/ 0 w 62921"/>
                      <a:gd name="connsiteY3" fmla="*/ 82075 h 82074"/>
                      <a:gd name="connsiteX4" fmla="*/ 17100 w 62921"/>
                      <a:gd name="connsiteY4" fmla="*/ 82075 h 82074"/>
                      <a:gd name="connsiteX5" fmla="*/ 17100 w 62921"/>
                      <a:gd name="connsiteY5" fmla="*/ 33813 h 82074"/>
                      <a:gd name="connsiteX6" fmla="*/ 46796 w 62921"/>
                      <a:gd name="connsiteY6" fmla="*/ 81075 h 82074"/>
                      <a:gd name="connsiteX7" fmla="*/ 62921 w 62921"/>
                      <a:gd name="connsiteY7" fmla="*/ 81075 h 82074"/>
                      <a:gd name="connsiteX8" fmla="*/ 62921 w 62921"/>
                      <a:gd name="connsiteY8" fmla="*/ 0 h 82074"/>
                      <a:gd name="connsiteX9" fmla="*/ 45822 w 62921"/>
                      <a:gd name="connsiteY9" fmla="*/ 0 h 82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921" h="82074">
                        <a:moveTo>
                          <a:pt x="45822" y="47383"/>
                        </a:moveTo>
                        <a:lnTo>
                          <a:pt x="16125" y="123"/>
                        </a:lnTo>
                        <a:lnTo>
                          <a:pt x="0" y="120"/>
                        </a:lnTo>
                        <a:lnTo>
                          <a:pt x="0" y="82075"/>
                        </a:lnTo>
                        <a:lnTo>
                          <a:pt x="17100" y="82075"/>
                        </a:lnTo>
                        <a:lnTo>
                          <a:pt x="17100" y="33813"/>
                        </a:lnTo>
                        <a:lnTo>
                          <a:pt x="46796" y="81075"/>
                        </a:lnTo>
                        <a:lnTo>
                          <a:pt x="62921" y="81075"/>
                        </a:lnTo>
                        <a:lnTo>
                          <a:pt x="62921" y="0"/>
                        </a:lnTo>
                        <a:lnTo>
                          <a:pt x="45822" y="0"/>
                        </a:lnTo>
                        <a:close/>
                      </a:path>
                    </a:pathLst>
                  </a:custGeom>
                  <a:solidFill>
                    <a:schemeClr val="accent1"/>
                  </a:solidFill>
                  <a:ln w="781" cap="flat">
                    <a:noFill/>
                    <a:prstDash val="solid"/>
                    <a:miter/>
                  </a:ln>
                </p:spPr>
                <p:txBody>
                  <a:bodyPr rtlCol="0" anchor="ctr"/>
                  <a:lstStyle/>
                  <a:p>
                    <a:endParaRPr lang="en-US"/>
                  </a:p>
                </p:txBody>
              </p:sp>
              <p:sp>
                <p:nvSpPr>
                  <p:cNvPr id="95" name="Freihandform 94">
                    <a:extLst>
                      <a:ext uri="{FF2B5EF4-FFF2-40B4-BE49-F238E27FC236}">
                        <a16:creationId xmlns:a16="http://schemas.microsoft.com/office/drawing/2014/main" id="{15599F93-A226-39A6-5E5E-ADE5A266F643}"/>
                      </a:ext>
                    </a:extLst>
                  </p:cNvPr>
                  <p:cNvSpPr/>
                  <p:nvPr/>
                </p:nvSpPr>
                <p:spPr>
                  <a:xfrm>
                    <a:off x="7813636" y="845427"/>
                    <a:ext cx="44228" cy="81481"/>
                  </a:xfrm>
                  <a:custGeom>
                    <a:avLst/>
                    <a:gdLst>
                      <a:gd name="connsiteX0" fmla="*/ 0 w 44228"/>
                      <a:gd name="connsiteY0" fmla="*/ 32191 h 81481"/>
                      <a:gd name="connsiteX1" fmla="*/ 0 w 44228"/>
                      <a:gd name="connsiteY1" fmla="*/ 49291 h 81481"/>
                      <a:gd name="connsiteX2" fmla="*/ 0 w 44228"/>
                      <a:gd name="connsiteY2" fmla="*/ 81481 h 81481"/>
                      <a:gd name="connsiteX3" fmla="*/ 44228 w 44228"/>
                      <a:gd name="connsiteY3" fmla="*/ 81481 h 81481"/>
                      <a:gd name="connsiteX4" fmla="*/ 44228 w 44228"/>
                      <a:gd name="connsiteY4" fmla="*/ 64381 h 81481"/>
                      <a:gd name="connsiteX5" fmla="*/ 17100 w 44228"/>
                      <a:gd name="connsiteY5" fmla="*/ 64381 h 81481"/>
                      <a:gd name="connsiteX6" fmla="*/ 17100 w 44228"/>
                      <a:gd name="connsiteY6" fmla="*/ 49291 h 81481"/>
                      <a:gd name="connsiteX7" fmla="*/ 42228 w 44228"/>
                      <a:gd name="connsiteY7" fmla="*/ 49291 h 81481"/>
                      <a:gd name="connsiteX8" fmla="*/ 42228 w 44228"/>
                      <a:gd name="connsiteY8" fmla="*/ 32191 h 81481"/>
                      <a:gd name="connsiteX9" fmla="*/ 17100 w 44228"/>
                      <a:gd name="connsiteY9" fmla="*/ 32191 h 81481"/>
                      <a:gd name="connsiteX10" fmla="*/ 17100 w 44228"/>
                      <a:gd name="connsiteY10" fmla="*/ 17100 h 81481"/>
                      <a:gd name="connsiteX11" fmla="*/ 44228 w 44228"/>
                      <a:gd name="connsiteY11" fmla="*/ 17100 h 81481"/>
                      <a:gd name="connsiteX12" fmla="*/ 44228 w 44228"/>
                      <a:gd name="connsiteY12" fmla="*/ 0 h 81481"/>
                      <a:gd name="connsiteX13" fmla="*/ 0 w 44228"/>
                      <a:gd name="connsiteY13" fmla="*/ 0 h 81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228" h="81481">
                        <a:moveTo>
                          <a:pt x="0" y="32191"/>
                        </a:moveTo>
                        <a:lnTo>
                          <a:pt x="0" y="49291"/>
                        </a:lnTo>
                        <a:lnTo>
                          <a:pt x="0" y="81481"/>
                        </a:lnTo>
                        <a:lnTo>
                          <a:pt x="44228" y="81481"/>
                        </a:lnTo>
                        <a:lnTo>
                          <a:pt x="44228" y="64381"/>
                        </a:lnTo>
                        <a:lnTo>
                          <a:pt x="17100" y="64381"/>
                        </a:lnTo>
                        <a:lnTo>
                          <a:pt x="17100" y="49291"/>
                        </a:lnTo>
                        <a:lnTo>
                          <a:pt x="42228" y="49291"/>
                        </a:lnTo>
                        <a:lnTo>
                          <a:pt x="42228" y="32191"/>
                        </a:lnTo>
                        <a:lnTo>
                          <a:pt x="17100" y="32191"/>
                        </a:lnTo>
                        <a:lnTo>
                          <a:pt x="17100" y="17100"/>
                        </a:lnTo>
                        <a:lnTo>
                          <a:pt x="44228" y="17100"/>
                        </a:lnTo>
                        <a:lnTo>
                          <a:pt x="44228" y="0"/>
                        </a:lnTo>
                        <a:lnTo>
                          <a:pt x="0" y="0"/>
                        </a:lnTo>
                        <a:close/>
                      </a:path>
                    </a:pathLst>
                  </a:custGeom>
                  <a:solidFill>
                    <a:schemeClr val="accent1"/>
                  </a:solidFill>
                  <a:ln w="781" cap="flat">
                    <a:noFill/>
                    <a:prstDash val="solid"/>
                    <a:miter/>
                  </a:ln>
                </p:spPr>
                <p:txBody>
                  <a:bodyPr rtlCol="0" anchor="ctr"/>
                  <a:lstStyle/>
                  <a:p>
                    <a:endParaRPr lang="en-US"/>
                  </a:p>
                </p:txBody>
              </p:sp>
              <p:sp>
                <p:nvSpPr>
                  <p:cNvPr id="96" name="Freihandform 95">
                    <a:extLst>
                      <a:ext uri="{FF2B5EF4-FFF2-40B4-BE49-F238E27FC236}">
                        <a16:creationId xmlns:a16="http://schemas.microsoft.com/office/drawing/2014/main" id="{61DACA4B-EBD9-18C2-E170-465CF43F7725}"/>
                      </a:ext>
                    </a:extLst>
                  </p:cNvPr>
                  <p:cNvSpPr/>
                  <p:nvPr/>
                </p:nvSpPr>
                <p:spPr>
                  <a:xfrm>
                    <a:off x="7955803" y="845132"/>
                    <a:ext cx="57073" cy="82072"/>
                  </a:xfrm>
                  <a:custGeom>
                    <a:avLst/>
                    <a:gdLst>
                      <a:gd name="connsiteX0" fmla="*/ 37579 w 57073"/>
                      <a:gd name="connsiteY0" fmla="*/ 33527 h 82072"/>
                      <a:gd name="connsiteX1" fmla="*/ 19966 w 57073"/>
                      <a:gd name="connsiteY1" fmla="*/ 26412 h 82072"/>
                      <a:gd name="connsiteX2" fmla="*/ 18572 w 57073"/>
                      <a:gd name="connsiteY2" fmla="*/ 22613 h 82072"/>
                      <a:gd name="connsiteX3" fmla="*/ 23440 w 57073"/>
                      <a:gd name="connsiteY3" fmla="*/ 17756 h 82072"/>
                      <a:gd name="connsiteX4" fmla="*/ 40932 w 57073"/>
                      <a:gd name="connsiteY4" fmla="*/ 21816 h 82072"/>
                      <a:gd name="connsiteX5" fmla="*/ 40880 w 57073"/>
                      <a:gd name="connsiteY5" fmla="*/ 21773 h 82072"/>
                      <a:gd name="connsiteX6" fmla="*/ 51883 w 57073"/>
                      <a:gd name="connsiteY6" fmla="*/ 8683 h 82072"/>
                      <a:gd name="connsiteX7" fmla="*/ 18508 w 57073"/>
                      <a:gd name="connsiteY7" fmla="*/ 1383 h 82072"/>
                      <a:gd name="connsiteX8" fmla="*/ 1646 w 57073"/>
                      <a:gd name="connsiteY8" fmla="*/ 20183 h 82072"/>
                      <a:gd name="connsiteX9" fmla="*/ 11049 w 57073"/>
                      <a:gd name="connsiteY9" fmla="*/ 41046 h 82072"/>
                      <a:gd name="connsiteX10" fmla="*/ 11615 w 57073"/>
                      <a:gd name="connsiteY10" fmla="*/ 41415 h 82072"/>
                      <a:gd name="connsiteX11" fmla="*/ 12234 w 57073"/>
                      <a:gd name="connsiteY11" fmla="*/ 41691 h 82072"/>
                      <a:gd name="connsiteX12" fmla="*/ 31661 w 57073"/>
                      <a:gd name="connsiteY12" fmla="*/ 49570 h 82072"/>
                      <a:gd name="connsiteX13" fmla="*/ 39907 w 57073"/>
                      <a:gd name="connsiteY13" fmla="*/ 57939 h 82072"/>
                      <a:gd name="connsiteX14" fmla="*/ 28978 w 57073"/>
                      <a:gd name="connsiteY14" fmla="*/ 64973 h 82072"/>
                      <a:gd name="connsiteX15" fmla="*/ 12671 w 57073"/>
                      <a:gd name="connsiteY15" fmla="*/ 58150 h 82072"/>
                      <a:gd name="connsiteX16" fmla="*/ 0 w 57073"/>
                      <a:gd name="connsiteY16" fmla="*/ 69633 h 82072"/>
                      <a:gd name="connsiteX17" fmla="*/ 28978 w 57073"/>
                      <a:gd name="connsiteY17" fmla="*/ 82073 h 82072"/>
                      <a:gd name="connsiteX18" fmla="*/ 56740 w 57073"/>
                      <a:gd name="connsiteY18" fmla="*/ 60944 h 82072"/>
                      <a:gd name="connsiteX19" fmla="*/ 37579 w 57073"/>
                      <a:gd name="connsiteY19" fmla="*/ 33527 h 82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7073" h="82072">
                        <a:moveTo>
                          <a:pt x="37579" y="33527"/>
                        </a:moveTo>
                        <a:cubicBezTo>
                          <a:pt x="29671" y="30610"/>
                          <a:pt x="22304" y="27435"/>
                          <a:pt x="19966" y="26412"/>
                        </a:cubicBezTo>
                        <a:cubicBezTo>
                          <a:pt x="18411" y="25126"/>
                          <a:pt x="18465" y="23355"/>
                          <a:pt x="18572" y="22613"/>
                        </a:cubicBezTo>
                        <a:cubicBezTo>
                          <a:pt x="18726" y="21547"/>
                          <a:pt x="19506" y="18941"/>
                          <a:pt x="23440" y="17756"/>
                        </a:cubicBezTo>
                        <a:cubicBezTo>
                          <a:pt x="32453" y="15041"/>
                          <a:pt x="40849" y="21748"/>
                          <a:pt x="40932" y="21816"/>
                        </a:cubicBezTo>
                        <a:lnTo>
                          <a:pt x="40880" y="21773"/>
                        </a:lnTo>
                        <a:lnTo>
                          <a:pt x="51883" y="8683"/>
                        </a:lnTo>
                        <a:cubicBezTo>
                          <a:pt x="51263" y="8162"/>
                          <a:pt x="36478" y="-4031"/>
                          <a:pt x="18508" y="1383"/>
                        </a:cubicBezTo>
                        <a:cubicBezTo>
                          <a:pt x="9377" y="4133"/>
                          <a:pt x="2915" y="11337"/>
                          <a:pt x="1646" y="20183"/>
                        </a:cubicBezTo>
                        <a:cubicBezTo>
                          <a:pt x="454" y="28493"/>
                          <a:pt x="4056" y="36487"/>
                          <a:pt x="11049" y="41046"/>
                        </a:cubicBezTo>
                        <a:lnTo>
                          <a:pt x="11615" y="41415"/>
                        </a:lnTo>
                        <a:lnTo>
                          <a:pt x="12234" y="41691"/>
                        </a:lnTo>
                        <a:cubicBezTo>
                          <a:pt x="12611" y="41859"/>
                          <a:pt x="21571" y="45847"/>
                          <a:pt x="31661" y="49570"/>
                        </a:cubicBezTo>
                        <a:cubicBezTo>
                          <a:pt x="33805" y="50361"/>
                          <a:pt x="40735" y="53300"/>
                          <a:pt x="39907" y="57939"/>
                        </a:cubicBezTo>
                        <a:cubicBezTo>
                          <a:pt x="39290" y="61397"/>
                          <a:pt x="35033" y="64973"/>
                          <a:pt x="28978" y="64973"/>
                        </a:cubicBezTo>
                        <a:cubicBezTo>
                          <a:pt x="22639" y="64973"/>
                          <a:pt x="16542" y="62423"/>
                          <a:pt x="12671" y="58150"/>
                        </a:cubicBezTo>
                        <a:lnTo>
                          <a:pt x="0" y="69633"/>
                        </a:lnTo>
                        <a:cubicBezTo>
                          <a:pt x="7164" y="77538"/>
                          <a:pt x="17726" y="82073"/>
                          <a:pt x="28978" y="82073"/>
                        </a:cubicBezTo>
                        <a:cubicBezTo>
                          <a:pt x="42879" y="82073"/>
                          <a:pt x="54554" y="73187"/>
                          <a:pt x="56740" y="60944"/>
                        </a:cubicBezTo>
                        <a:cubicBezTo>
                          <a:pt x="58389" y="51714"/>
                          <a:pt x="54221" y="39665"/>
                          <a:pt x="37579" y="33527"/>
                        </a:cubicBezTo>
                        <a:close/>
                      </a:path>
                    </a:pathLst>
                  </a:custGeom>
                  <a:solidFill>
                    <a:schemeClr val="accent1"/>
                  </a:solidFill>
                  <a:ln w="781" cap="flat">
                    <a:noFill/>
                    <a:prstDash val="solid"/>
                    <a:miter/>
                  </a:ln>
                </p:spPr>
                <p:txBody>
                  <a:bodyPr rtlCol="0" anchor="ctr"/>
                  <a:lstStyle/>
                  <a:p>
                    <a:endParaRPr lang="en-US"/>
                  </a:p>
                </p:txBody>
              </p:sp>
              <p:sp>
                <p:nvSpPr>
                  <p:cNvPr id="97" name="Freihandform 96">
                    <a:extLst>
                      <a:ext uri="{FF2B5EF4-FFF2-40B4-BE49-F238E27FC236}">
                        <a16:creationId xmlns:a16="http://schemas.microsoft.com/office/drawing/2014/main" id="{39FE233E-E482-9D76-49E6-8472C93D785F}"/>
                      </a:ext>
                    </a:extLst>
                  </p:cNvPr>
                  <p:cNvSpPr/>
                  <p:nvPr/>
                </p:nvSpPr>
                <p:spPr>
                  <a:xfrm>
                    <a:off x="7863682" y="844122"/>
                    <a:ext cx="90493" cy="82643"/>
                  </a:xfrm>
                  <a:custGeom>
                    <a:avLst/>
                    <a:gdLst>
                      <a:gd name="connsiteX0" fmla="*/ 65072 w 90493"/>
                      <a:gd name="connsiteY0" fmla="*/ 43578 h 82643"/>
                      <a:gd name="connsiteX1" fmla="*/ 53103 w 90493"/>
                      <a:gd name="connsiteY1" fmla="*/ 2068 h 82643"/>
                      <a:gd name="connsiteX2" fmla="*/ 37392 w 90493"/>
                      <a:gd name="connsiteY2" fmla="*/ 2048 h 82643"/>
                      <a:gd name="connsiteX3" fmla="*/ 25389 w 90493"/>
                      <a:gd name="connsiteY3" fmla="*/ 43552 h 82643"/>
                      <a:gd name="connsiteX4" fmla="*/ 16774 w 90493"/>
                      <a:gd name="connsiteY4" fmla="*/ 0 h 82643"/>
                      <a:gd name="connsiteX5" fmla="*/ 0 w 90493"/>
                      <a:gd name="connsiteY5" fmla="*/ 3318 h 82643"/>
                      <a:gd name="connsiteX6" fmla="*/ 15691 w 90493"/>
                      <a:gd name="connsiteY6" fmla="*/ 82643 h 82643"/>
                      <a:gd name="connsiteX7" fmla="*/ 31916 w 90493"/>
                      <a:gd name="connsiteY7" fmla="*/ 82532 h 82643"/>
                      <a:gd name="connsiteX8" fmla="*/ 45232 w 90493"/>
                      <a:gd name="connsiteY8" fmla="*/ 36490 h 82643"/>
                      <a:gd name="connsiteX9" fmla="*/ 58539 w 90493"/>
                      <a:gd name="connsiteY9" fmla="*/ 82639 h 82643"/>
                      <a:gd name="connsiteX10" fmla="*/ 74755 w 90493"/>
                      <a:gd name="connsiteY10" fmla="*/ 82528 h 82643"/>
                      <a:gd name="connsiteX11" fmla="*/ 90493 w 90493"/>
                      <a:gd name="connsiteY11" fmla="*/ 3449 h 82643"/>
                      <a:gd name="connsiteX12" fmla="*/ 73722 w 90493"/>
                      <a:gd name="connsiteY12" fmla="*/ 112 h 82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493" h="82643">
                        <a:moveTo>
                          <a:pt x="65072" y="43578"/>
                        </a:moveTo>
                        <a:lnTo>
                          <a:pt x="53103" y="2068"/>
                        </a:lnTo>
                        <a:lnTo>
                          <a:pt x="37392" y="2048"/>
                        </a:lnTo>
                        <a:lnTo>
                          <a:pt x="25389" y="43552"/>
                        </a:lnTo>
                        <a:lnTo>
                          <a:pt x="16774" y="0"/>
                        </a:lnTo>
                        <a:lnTo>
                          <a:pt x="0" y="3318"/>
                        </a:lnTo>
                        <a:lnTo>
                          <a:pt x="15691" y="82643"/>
                        </a:lnTo>
                        <a:lnTo>
                          <a:pt x="31916" y="82532"/>
                        </a:lnTo>
                        <a:lnTo>
                          <a:pt x="45232" y="36490"/>
                        </a:lnTo>
                        <a:lnTo>
                          <a:pt x="58539" y="82639"/>
                        </a:lnTo>
                        <a:lnTo>
                          <a:pt x="74755" y="82528"/>
                        </a:lnTo>
                        <a:lnTo>
                          <a:pt x="90493" y="3449"/>
                        </a:lnTo>
                        <a:lnTo>
                          <a:pt x="73722" y="112"/>
                        </a:lnTo>
                        <a:close/>
                      </a:path>
                    </a:pathLst>
                  </a:custGeom>
                  <a:solidFill>
                    <a:srgbClr val="FF641A"/>
                  </a:solidFill>
                  <a:ln w="781" cap="flat">
                    <a:noFill/>
                    <a:prstDash val="solid"/>
                    <a:miter/>
                  </a:ln>
                </p:spPr>
                <p:txBody>
                  <a:bodyPr rtlCol="0" anchor="ctr"/>
                  <a:lstStyle/>
                  <a:p>
                    <a:endParaRPr lang="en-US"/>
                  </a:p>
                </p:txBody>
              </p:sp>
            </p:grpSp>
            <p:sp>
              <p:nvSpPr>
                <p:cNvPr id="93" name="Freihandform 92">
                  <a:extLst>
                    <a:ext uri="{FF2B5EF4-FFF2-40B4-BE49-F238E27FC236}">
                      <a16:creationId xmlns:a16="http://schemas.microsoft.com/office/drawing/2014/main" id="{3ABDEE3B-FB97-DF37-1C2F-1457B9FD59CC}"/>
                    </a:ext>
                  </a:extLst>
                </p:cNvPr>
                <p:cNvSpPr/>
                <p:nvPr/>
              </p:nvSpPr>
              <p:spPr>
                <a:xfrm>
                  <a:off x="7876201" y="844122"/>
                  <a:ext cx="77973" cy="82643"/>
                </a:xfrm>
                <a:custGeom>
                  <a:avLst/>
                  <a:gdLst>
                    <a:gd name="connsiteX0" fmla="*/ 61203 w 77973"/>
                    <a:gd name="connsiteY0" fmla="*/ 112 h 82643"/>
                    <a:gd name="connsiteX1" fmla="*/ 52552 w 77973"/>
                    <a:gd name="connsiteY1" fmla="*/ 43578 h 82643"/>
                    <a:gd name="connsiteX2" fmla="*/ 40583 w 77973"/>
                    <a:gd name="connsiteY2" fmla="*/ 2068 h 82643"/>
                    <a:gd name="connsiteX3" fmla="*/ 24873 w 77973"/>
                    <a:gd name="connsiteY3" fmla="*/ 2048 h 82643"/>
                    <a:gd name="connsiteX4" fmla="*/ 12870 w 77973"/>
                    <a:gd name="connsiteY4" fmla="*/ 43552 h 82643"/>
                    <a:gd name="connsiteX5" fmla="*/ 4254 w 77973"/>
                    <a:gd name="connsiteY5" fmla="*/ 0 h 82643"/>
                    <a:gd name="connsiteX6" fmla="*/ 0 w 77973"/>
                    <a:gd name="connsiteY6" fmla="*/ 841 h 82643"/>
                    <a:gd name="connsiteX7" fmla="*/ 0 w 77973"/>
                    <a:gd name="connsiteY7" fmla="*/ 66612 h 82643"/>
                    <a:gd name="connsiteX8" fmla="*/ 3171 w 77973"/>
                    <a:gd name="connsiteY8" fmla="*/ 82643 h 82643"/>
                    <a:gd name="connsiteX9" fmla="*/ 19396 w 77973"/>
                    <a:gd name="connsiteY9" fmla="*/ 82532 h 82643"/>
                    <a:gd name="connsiteX10" fmla="*/ 32712 w 77973"/>
                    <a:gd name="connsiteY10" fmla="*/ 36490 h 82643"/>
                    <a:gd name="connsiteX11" fmla="*/ 46019 w 77973"/>
                    <a:gd name="connsiteY11" fmla="*/ 82639 h 82643"/>
                    <a:gd name="connsiteX12" fmla="*/ 62235 w 77973"/>
                    <a:gd name="connsiteY12" fmla="*/ 82528 h 82643"/>
                    <a:gd name="connsiteX13" fmla="*/ 77974 w 77973"/>
                    <a:gd name="connsiteY13" fmla="*/ 3449 h 82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7973" h="82643">
                      <a:moveTo>
                        <a:pt x="61203" y="112"/>
                      </a:moveTo>
                      <a:lnTo>
                        <a:pt x="52552" y="43578"/>
                      </a:lnTo>
                      <a:lnTo>
                        <a:pt x="40583" y="2068"/>
                      </a:lnTo>
                      <a:lnTo>
                        <a:pt x="24873" y="2048"/>
                      </a:lnTo>
                      <a:lnTo>
                        <a:pt x="12870" y="43552"/>
                      </a:lnTo>
                      <a:lnTo>
                        <a:pt x="4254" y="0"/>
                      </a:lnTo>
                      <a:lnTo>
                        <a:pt x="0" y="841"/>
                      </a:lnTo>
                      <a:lnTo>
                        <a:pt x="0" y="66612"/>
                      </a:lnTo>
                      <a:lnTo>
                        <a:pt x="3171" y="82643"/>
                      </a:lnTo>
                      <a:lnTo>
                        <a:pt x="19396" y="82532"/>
                      </a:lnTo>
                      <a:lnTo>
                        <a:pt x="32712" y="36490"/>
                      </a:lnTo>
                      <a:lnTo>
                        <a:pt x="46019" y="82639"/>
                      </a:lnTo>
                      <a:lnTo>
                        <a:pt x="62235" y="82528"/>
                      </a:lnTo>
                      <a:lnTo>
                        <a:pt x="77974" y="3449"/>
                      </a:lnTo>
                      <a:close/>
                    </a:path>
                  </a:pathLst>
                </a:custGeom>
                <a:solidFill>
                  <a:schemeClr val="accent1"/>
                </a:solidFill>
                <a:ln w="781" cap="flat">
                  <a:noFill/>
                  <a:prstDash val="solid"/>
                  <a:miter/>
                </a:ln>
              </p:spPr>
              <p:txBody>
                <a:bodyPr rtlCol="0" anchor="ctr"/>
                <a:lstStyle/>
                <a:p>
                  <a:endParaRPr lang="en-US"/>
                </a:p>
              </p:txBody>
            </p:sp>
          </p:grpSp>
        </p:grpSp>
      </p:grpSp>
      <p:grpSp>
        <p:nvGrpSpPr>
          <p:cNvPr id="109" name="Grafik 279">
            <a:extLst>
              <a:ext uri="{FF2B5EF4-FFF2-40B4-BE49-F238E27FC236}">
                <a16:creationId xmlns:a16="http://schemas.microsoft.com/office/drawing/2014/main" id="{669761A2-FC6A-9A92-B384-60C8C41A59F9}"/>
              </a:ext>
            </a:extLst>
          </p:cNvPr>
          <p:cNvGrpSpPr/>
          <p:nvPr userDrawn="1"/>
        </p:nvGrpSpPr>
        <p:grpSpPr>
          <a:xfrm>
            <a:off x="6663199" y="1950566"/>
            <a:ext cx="751625" cy="1034181"/>
            <a:chOff x="4573027" y="1333500"/>
            <a:chExt cx="3045955" cy="4191009"/>
          </a:xfrm>
        </p:grpSpPr>
        <p:sp>
          <p:nvSpPr>
            <p:cNvPr id="110" name="Freihandform 109">
              <a:extLst>
                <a:ext uri="{FF2B5EF4-FFF2-40B4-BE49-F238E27FC236}">
                  <a16:creationId xmlns:a16="http://schemas.microsoft.com/office/drawing/2014/main" id="{FD3B8FC5-F861-133B-87EF-F6D9DC9947BE}"/>
                </a:ext>
              </a:extLst>
            </p:cNvPr>
            <p:cNvSpPr/>
            <p:nvPr/>
          </p:nvSpPr>
          <p:spPr>
            <a:xfrm>
              <a:off x="4573027" y="1333500"/>
              <a:ext cx="3045947" cy="4191000"/>
            </a:xfrm>
            <a:custGeom>
              <a:avLst/>
              <a:gdLst>
                <a:gd name="connsiteX0" fmla="*/ 3045668 w 3045947"/>
                <a:gd name="connsiteY0" fmla="*/ 3799313 h 4191000"/>
                <a:gd name="connsiteX1" fmla="*/ 3038753 w 3045947"/>
                <a:gd name="connsiteY1" fmla="*/ 3737058 h 4191000"/>
                <a:gd name="connsiteX2" fmla="*/ 2989214 w 3045947"/>
                <a:gd name="connsiteY2" fmla="*/ 3697415 h 4191000"/>
                <a:gd name="connsiteX3" fmla="*/ 2985337 w 3045947"/>
                <a:gd name="connsiteY3" fmla="*/ 3697843 h 4191000"/>
                <a:gd name="connsiteX4" fmla="*/ 2918405 w 3045947"/>
                <a:gd name="connsiteY4" fmla="*/ 3162405 h 4191000"/>
                <a:gd name="connsiteX5" fmla="*/ 2712341 w 3045947"/>
                <a:gd name="connsiteY5" fmla="*/ 2911050 h 4191000"/>
                <a:gd name="connsiteX6" fmla="*/ 2340418 w 3045947"/>
                <a:gd name="connsiteY6" fmla="*/ 2787072 h 4191000"/>
                <a:gd name="connsiteX7" fmla="*/ 2193933 w 3045947"/>
                <a:gd name="connsiteY7" fmla="*/ 2814447 h 4191000"/>
                <a:gd name="connsiteX8" fmla="*/ 2084377 w 3045947"/>
                <a:gd name="connsiteY8" fmla="*/ 2777928 h 4191000"/>
                <a:gd name="connsiteX9" fmla="*/ 1980173 w 3045947"/>
                <a:gd name="connsiteY9" fmla="*/ 2633348 h 4191000"/>
                <a:gd name="connsiteX10" fmla="*/ 1980173 w 3045947"/>
                <a:gd name="connsiteY10" fmla="*/ 2387584 h 4191000"/>
                <a:gd name="connsiteX11" fmla="*/ 2308414 w 3045947"/>
                <a:gd name="connsiteY11" fmla="*/ 2250815 h 4191000"/>
                <a:gd name="connsiteX12" fmla="*/ 2589773 w 3045947"/>
                <a:gd name="connsiteY12" fmla="*/ 1828800 h 4191000"/>
                <a:gd name="connsiteX13" fmla="*/ 2589773 w 3045947"/>
                <a:gd name="connsiteY13" fmla="*/ 1752600 h 4191000"/>
                <a:gd name="connsiteX14" fmla="*/ 2818373 w 3045947"/>
                <a:gd name="connsiteY14" fmla="*/ 1524000 h 4191000"/>
                <a:gd name="connsiteX15" fmla="*/ 2669412 w 3045947"/>
                <a:gd name="connsiteY15" fmla="*/ 1309688 h 4191000"/>
                <a:gd name="connsiteX16" fmla="*/ 2706426 w 3045947"/>
                <a:gd name="connsiteY16" fmla="*/ 643423 h 4191000"/>
                <a:gd name="connsiteX17" fmla="*/ 2097769 w 3045947"/>
                <a:gd name="connsiteY17" fmla="*/ 0 h 4191000"/>
                <a:gd name="connsiteX18" fmla="*/ 948187 w 3045947"/>
                <a:gd name="connsiteY18" fmla="*/ 0 h 4191000"/>
                <a:gd name="connsiteX19" fmla="*/ 339520 w 3045947"/>
                <a:gd name="connsiteY19" fmla="*/ 643414 h 4191000"/>
                <a:gd name="connsiteX20" fmla="*/ 376534 w 3045947"/>
                <a:gd name="connsiteY20" fmla="*/ 1309678 h 4191000"/>
                <a:gd name="connsiteX21" fmla="*/ 227573 w 3045947"/>
                <a:gd name="connsiteY21" fmla="*/ 1524000 h 4191000"/>
                <a:gd name="connsiteX22" fmla="*/ 456173 w 3045947"/>
                <a:gd name="connsiteY22" fmla="*/ 1752600 h 4191000"/>
                <a:gd name="connsiteX23" fmla="*/ 456173 w 3045947"/>
                <a:gd name="connsiteY23" fmla="*/ 1828800 h 4191000"/>
                <a:gd name="connsiteX24" fmla="*/ 737522 w 3045947"/>
                <a:gd name="connsiteY24" fmla="*/ 2250834 h 4191000"/>
                <a:gd name="connsiteX25" fmla="*/ 1065773 w 3045947"/>
                <a:gd name="connsiteY25" fmla="*/ 2387603 h 4191000"/>
                <a:gd name="connsiteX26" fmla="*/ 1065773 w 3045947"/>
                <a:gd name="connsiteY26" fmla="*/ 2633358 h 4191000"/>
                <a:gd name="connsiteX27" fmla="*/ 961569 w 3045947"/>
                <a:gd name="connsiteY27" fmla="*/ 2777938 h 4191000"/>
                <a:gd name="connsiteX28" fmla="*/ 852013 w 3045947"/>
                <a:gd name="connsiteY28" fmla="*/ 2814457 h 4191000"/>
                <a:gd name="connsiteX29" fmla="*/ 705528 w 3045947"/>
                <a:gd name="connsiteY29" fmla="*/ 2787082 h 4191000"/>
                <a:gd name="connsiteX30" fmla="*/ 333605 w 3045947"/>
                <a:gd name="connsiteY30" fmla="*/ 2911059 h 4191000"/>
                <a:gd name="connsiteX31" fmla="*/ 127541 w 3045947"/>
                <a:gd name="connsiteY31" fmla="*/ 3162414 h 4191000"/>
                <a:gd name="connsiteX32" fmla="*/ 60609 w 3045947"/>
                <a:gd name="connsiteY32" fmla="*/ 3697853 h 4191000"/>
                <a:gd name="connsiteX33" fmla="*/ 56733 w 3045947"/>
                <a:gd name="connsiteY33" fmla="*/ 3697424 h 4191000"/>
                <a:gd name="connsiteX34" fmla="*/ 7193 w 3045947"/>
                <a:gd name="connsiteY34" fmla="*/ 3737067 h 4191000"/>
                <a:gd name="connsiteX35" fmla="*/ 278 w 3045947"/>
                <a:gd name="connsiteY35" fmla="*/ 3799323 h 4191000"/>
                <a:gd name="connsiteX36" fmla="*/ 39911 w 3045947"/>
                <a:gd name="connsiteY36" fmla="*/ 3848862 h 4191000"/>
                <a:gd name="connsiteX37" fmla="*/ 151373 w 3045947"/>
                <a:gd name="connsiteY37" fmla="*/ 3861245 h 4191000"/>
                <a:gd name="connsiteX38" fmla="*/ 151373 w 3045947"/>
                <a:gd name="connsiteY38" fmla="*/ 4038600 h 4191000"/>
                <a:gd name="connsiteX39" fmla="*/ 303773 w 3045947"/>
                <a:gd name="connsiteY39" fmla="*/ 4191000 h 4191000"/>
                <a:gd name="connsiteX40" fmla="*/ 2742173 w 3045947"/>
                <a:gd name="connsiteY40" fmla="*/ 4191000 h 4191000"/>
                <a:gd name="connsiteX41" fmla="*/ 2894573 w 3045947"/>
                <a:gd name="connsiteY41" fmla="*/ 4038600 h 4191000"/>
                <a:gd name="connsiteX42" fmla="*/ 2894573 w 3045947"/>
                <a:gd name="connsiteY42" fmla="*/ 3861235 h 4191000"/>
                <a:gd name="connsiteX43" fmla="*/ 3006035 w 3045947"/>
                <a:gd name="connsiteY43" fmla="*/ 3848853 h 4191000"/>
                <a:gd name="connsiteX44" fmla="*/ 3045668 w 3045947"/>
                <a:gd name="connsiteY44" fmla="*/ 3799313 h 41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045947" h="4191000">
                  <a:moveTo>
                    <a:pt x="3045668" y="3799313"/>
                  </a:moveTo>
                  <a:lnTo>
                    <a:pt x="3038753" y="3737058"/>
                  </a:lnTo>
                  <a:cubicBezTo>
                    <a:pt x="3036019" y="3712435"/>
                    <a:pt x="3013836" y="3694681"/>
                    <a:pt x="2989214" y="3697415"/>
                  </a:cubicBezTo>
                  <a:lnTo>
                    <a:pt x="2985337" y="3697843"/>
                  </a:lnTo>
                  <a:lnTo>
                    <a:pt x="2918405" y="3162405"/>
                  </a:lnTo>
                  <a:cubicBezTo>
                    <a:pt x="2903841" y="3045933"/>
                    <a:pt x="2823697" y="2948169"/>
                    <a:pt x="2712341" y="2911050"/>
                  </a:cubicBezTo>
                  <a:lnTo>
                    <a:pt x="2340418" y="2787072"/>
                  </a:lnTo>
                  <a:cubicBezTo>
                    <a:pt x="2289345" y="2770042"/>
                    <a:pt x="2233319" y="2780881"/>
                    <a:pt x="2193933" y="2814447"/>
                  </a:cubicBezTo>
                  <a:lnTo>
                    <a:pt x="2084377" y="2777928"/>
                  </a:lnTo>
                  <a:cubicBezTo>
                    <a:pt x="2022140" y="2757183"/>
                    <a:pt x="1980173" y="2698947"/>
                    <a:pt x="1980173" y="2633348"/>
                  </a:cubicBezTo>
                  <a:lnTo>
                    <a:pt x="1980173" y="2387584"/>
                  </a:lnTo>
                  <a:lnTo>
                    <a:pt x="2308414" y="2250815"/>
                  </a:lnTo>
                  <a:cubicBezTo>
                    <a:pt x="2478797" y="2179844"/>
                    <a:pt x="2589773" y="2013376"/>
                    <a:pt x="2589773" y="1828800"/>
                  </a:cubicBezTo>
                  <a:lnTo>
                    <a:pt x="2589773" y="1752600"/>
                  </a:lnTo>
                  <a:cubicBezTo>
                    <a:pt x="2716027" y="1752600"/>
                    <a:pt x="2818373" y="1650254"/>
                    <a:pt x="2818373" y="1524000"/>
                  </a:cubicBezTo>
                  <a:cubicBezTo>
                    <a:pt x="2818373" y="1425769"/>
                    <a:pt x="2756394" y="1342025"/>
                    <a:pt x="2669412" y="1309688"/>
                  </a:cubicBezTo>
                  <a:lnTo>
                    <a:pt x="2706426" y="643423"/>
                  </a:lnTo>
                  <a:cubicBezTo>
                    <a:pt x="2725847" y="293989"/>
                    <a:pt x="2447746" y="0"/>
                    <a:pt x="2097769" y="0"/>
                  </a:cubicBezTo>
                  <a:lnTo>
                    <a:pt x="948187" y="0"/>
                  </a:lnTo>
                  <a:cubicBezTo>
                    <a:pt x="598229" y="0"/>
                    <a:pt x="320108" y="293989"/>
                    <a:pt x="339520" y="643414"/>
                  </a:cubicBezTo>
                  <a:lnTo>
                    <a:pt x="376534" y="1309678"/>
                  </a:lnTo>
                  <a:cubicBezTo>
                    <a:pt x="289552" y="1342025"/>
                    <a:pt x="227573" y="1425769"/>
                    <a:pt x="227573" y="1524000"/>
                  </a:cubicBezTo>
                  <a:cubicBezTo>
                    <a:pt x="227573" y="1650254"/>
                    <a:pt x="329919" y="1752600"/>
                    <a:pt x="456173" y="1752600"/>
                  </a:cubicBezTo>
                  <a:lnTo>
                    <a:pt x="456173" y="1828800"/>
                  </a:lnTo>
                  <a:cubicBezTo>
                    <a:pt x="456173" y="2013366"/>
                    <a:pt x="567149" y="2179835"/>
                    <a:pt x="737522" y="2250834"/>
                  </a:cubicBezTo>
                  <a:lnTo>
                    <a:pt x="1065773" y="2387603"/>
                  </a:lnTo>
                  <a:lnTo>
                    <a:pt x="1065773" y="2633358"/>
                  </a:lnTo>
                  <a:cubicBezTo>
                    <a:pt x="1065773" y="2698957"/>
                    <a:pt x="1023796" y="2757192"/>
                    <a:pt x="961569" y="2777938"/>
                  </a:cubicBezTo>
                  <a:lnTo>
                    <a:pt x="852013" y="2814457"/>
                  </a:lnTo>
                  <a:cubicBezTo>
                    <a:pt x="812627" y="2780891"/>
                    <a:pt x="756601" y="2770051"/>
                    <a:pt x="705528" y="2787082"/>
                  </a:cubicBezTo>
                  <a:lnTo>
                    <a:pt x="333605" y="2911059"/>
                  </a:lnTo>
                  <a:cubicBezTo>
                    <a:pt x="222248" y="2948178"/>
                    <a:pt x="142105" y="3045943"/>
                    <a:pt x="127541" y="3162414"/>
                  </a:cubicBezTo>
                  <a:lnTo>
                    <a:pt x="60609" y="3697853"/>
                  </a:lnTo>
                  <a:lnTo>
                    <a:pt x="56733" y="3697424"/>
                  </a:lnTo>
                  <a:cubicBezTo>
                    <a:pt x="32101" y="3694691"/>
                    <a:pt x="9927" y="3712435"/>
                    <a:pt x="7193" y="3737067"/>
                  </a:cubicBezTo>
                  <a:lnTo>
                    <a:pt x="278" y="3799323"/>
                  </a:lnTo>
                  <a:cubicBezTo>
                    <a:pt x="-2456" y="3823945"/>
                    <a:pt x="15289" y="3846128"/>
                    <a:pt x="39911" y="3848862"/>
                  </a:cubicBezTo>
                  <a:lnTo>
                    <a:pt x="151373" y="3861245"/>
                  </a:lnTo>
                  <a:lnTo>
                    <a:pt x="151373" y="4038600"/>
                  </a:lnTo>
                  <a:cubicBezTo>
                    <a:pt x="151373" y="4122763"/>
                    <a:pt x="219601" y="4191000"/>
                    <a:pt x="303773" y="4191000"/>
                  </a:cubicBezTo>
                  <a:lnTo>
                    <a:pt x="2742173" y="4191000"/>
                  </a:lnTo>
                  <a:cubicBezTo>
                    <a:pt x="2826346" y="4191000"/>
                    <a:pt x="2894573" y="4122763"/>
                    <a:pt x="2894573" y="4038600"/>
                  </a:cubicBezTo>
                  <a:lnTo>
                    <a:pt x="2894573" y="3861235"/>
                  </a:lnTo>
                  <a:lnTo>
                    <a:pt x="3006035" y="3848853"/>
                  </a:lnTo>
                  <a:cubicBezTo>
                    <a:pt x="3030657" y="3846119"/>
                    <a:pt x="3048411" y="3823935"/>
                    <a:pt x="3045668" y="3799313"/>
                  </a:cubicBezTo>
                  <a:close/>
                </a:path>
              </a:pathLst>
            </a:custGeom>
            <a:solidFill>
              <a:srgbClr val="A2795C"/>
            </a:solidFill>
            <a:ln w="9525" cap="flat">
              <a:noFill/>
              <a:prstDash val="solid"/>
              <a:miter/>
            </a:ln>
          </p:spPr>
          <p:txBody>
            <a:bodyPr rtlCol="0" anchor="ctr"/>
            <a:lstStyle/>
            <a:p>
              <a:endParaRPr lang="en-US"/>
            </a:p>
          </p:txBody>
        </p:sp>
        <p:sp>
          <p:nvSpPr>
            <p:cNvPr id="111" name="Freihandform 110">
              <a:extLst>
                <a:ext uri="{FF2B5EF4-FFF2-40B4-BE49-F238E27FC236}">
                  <a16:creationId xmlns:a16="http://schemas.microsoft.com/office/drawing/2014/main" id="{797921BE-AF54-743E-7924-372A46F96F38}"/>
                </a:ext>
              </a:extLst>
            </p:cNvPr>
            <p:cNvSpPr/>
            <p:nvPr/>
          </p:nvSpPr>
          <p:spPr>
            <a:xfrm>
              <a:off x="4911589" y="1333500"/>
              <a:ext cx="2368822" cy="1371600"/>
            </a:xfrm>
            <a:custGeom>
              <a:avLst/>
              <a:gdLst>
                <a:gd name="connsiteX0" fmla="*/ 958 w 2368822"/>
                <a:gd name="connsiteY0" fmla="*/ 643414 h 1371600"/>
                <a:gd name="connsiteX1" fmla="*/ 41411 w 2368822"/>
                <a:gd name="connsiteY1" fmla="*/ 1371600 h 1371600"/>
                <a:gd name="connsiteX2" fmla="*/ 2327411 w 2368822"/>
                <a:gd name="connsiteY2" fmla="*/ 1371600 h 1371600"/>
                <a:gd name="connsiteX3" fmla="*/ 2367863 w 2368822"/>
                <a:gd name="connsiteY3" fmla="*/ 643414 h 1371600"/>
                <a:gd name="connsiteX4" fmla="*/ 1759206 w 2368822"/>
                <a:gd name="connsiteY4" fmla="*/ 0 h 1371600"/>
                <a:gd name="connsiteX5" fmla="*/ 609624 w 2368822"/>
                <a:gd name="connsiteY5" fmla="*/ 0 h 1371600"/>
                <a:gd name="connsiteX6" fmla="*/ 958 w 2368822"/>
                <a:gd name="connsiteY6" fmla="*/ 643414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68822" h="1371600">
                  <a:moveTo>
                    <a:pt x="958" y="643414"/>
                  </a:moveTo>
                  <a:lnTo>
                    <a:pt x="41411" y="1371600"/>
                  </a:lnTo>
                  <a:lnTo>
                    <a:pt x="2327411" y="1371600"/>
                  </a:lnTo>
                  <a:lnTo>
                    <a:pt x="2367863" y="643414"/>
                  </a:lnTo>
                  <a:cubicBezTo>
                    <a:pt x="2387285" y="293989"/>
                    <a:pt x="2109183" y="0"/>
                    <a:pt x="1759206" y="0"/>
                  </a:cubicBezTo>
                  <a:lnTo>
                    <a:pt x="609624" y="0"/>
                  </a:lnTo>
                  <a:cubicBezTo>
                    <a:pt x="259657" y="0"/>
                    <a:pt x="-18454" y="293989"/>
                    <a:pt x="958" y="643414"/>
                  </a:cubicBezTo>
                  <a:close/>
                </a:path>
              </a:pathLst>
            </a:custGeom>
            <a:solidFill>
              <a:srgbClr val="623F33"/>
            </a:solidFill>
            <a:ln w="9525" cap="flat">
              <a:noFill/>
              <a:prstDash val="solid"/>
              <a:miter/>
            </a:ln>
          </p:spPr>
          <p:txBody>
            <a:bodyPr rtlCol="0" anchor="ctr"/>
            <a:lstStyle/>
            <a:p>
              <a:endParaRPr lang="en-US"/>
            </a:p>
          </p:txBody>
        </p:sp>
        <p:sp>
          <p:nvSpPr>
            <p:cNvPr id="112" name="Freihandform 111">
              <a:extLst>
                <a:ext uri="{FF2B5EF4-FFF2-40B4-BE49-F238E27FC236}">
                  <a16:creationId xmlns:a16="http://schemas.microsoft.com/office/drawing/2014/main" id="{DFA274FD-53DE-E42B-AB2D-72489949645F}"/>
                </a:ext>
              </a:extLst>
            </p:cNvPr>
            <p:cNvSpPr/>
            <p:nvPr/>
          </p:nvSpPr>
          <p:spPr>
            <a:xfrm>
              <a:off x="4628102" y="4112592"/>
              <a:ext cx="2944272" cy="1411917"/>
            </a:xfrm>
            <a:custGeom>
              <a:avLst/>
              <a:gdLst>
                <a:gd name="connsiteX0" fmla="*/ 2306098 w 2944272"/>
                <a:gd name="connsiteY0" fmla="*/ 1411917 h 1411917"/>
                <a:gd name="connsiteX1" fmla="*/ 2306098 w 2944272"/>
                <a:gd name="connsiteY1" fmla="*/ 1030917 h 1411917"/>
                <a:gd name="connsiteX2" fmla="*/ 2944273 w 2944272"/>
                <a:gd name="connsiteY2" fmla="*/ 1030917 h 1411917"/>
                <a:gd name="connsiteX3" fmla="*/ 2863320 w 2944272"/>
                <a:gd name="connsiteY3" fmla="*/ 383322 h 1411917"/>
                <a:gd name="connsiteX4" fmla="*/ 2657256 w 2944272"/>
                <a:gd name="connsiteY4" fmla="*/ 131967 h 1411917"/>
                <a:gd name="connsiteX5" fmla="*/ 2285333 w 2944272"/>
                <a:gd name="connsiteY5" fmla="*/ 7989 h 1411917"/>
                <a:gd name="connsiteX6" fmla="*/ 2111112 w 2944272"/>
                <a:gd name="connsiteY6" fmla="*/ 67102 h 1411917"/>
                <a:gd name="connsiteX7" fmla="*/ 1467907 w 2944272"/>
                <a:gd name="connsiteY7" fmla="*/ 421308 h 1411917"/>
                <a:gd name="connsiteX8" fmla="*/ 824684 w 2944272"/>
                <a:gd name="connsiteY8" fmla="*/ 67092 h 1411917"/>
                <a:gd name="connsiteX9" fmla="*/ 650462 w 2944272"/>
                <a:gd name="connsiteY9" fmla="*/ 7980 h 1411917"/>
                <a:gd name="connsiteX10" fmla="*/ 278540 w 2944272"/>
                <a:gd name="connsiteY10" fmla="*/ 131957 h 1411917"/>
                <a:gd name="connsiteX11" fmla="*/ 72476 w 2944272"/>
                <a:gd name="connsiteY11" fmla="*/ 383312 h 1411917"/>
                <a:gd name="connsiteX12" fmla="*/ 0 w 2944272"/>
                <a:gd name="connsiteY12" fmla="*/ 963118 h 1411917"/>
                <a:gd name="connsiteX13" fmla="*/ 629707 w 2944272"/>
                <a:gd name="connsiteY13" fmla="*/ 1030908 h 1411917"/>
                <a:gd name="connsiteX14" fmla="*/ 629707 w 2944272"/>
                <a:gd name="connsiteY14" fmla="*/ 1411908 h 1411917"/>
                <a:gd name="connsiteX15" fmla="*/ 2306107 w 2944272"/>
                <a:gd name="connsiteY15" fmla="*/ 1411908 h 1411917"/>
                <a:gd name="connsiteX16" fmla="*/ 2306107 w 2944272"/>
                <a:gd name="connsiteY16" fmla="*/ 1411917 h 1411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44272" h="1411917">
                  <a:moveTo>
                    <a:pt x="2306098" y="1411917"/>
                  </a:moveTo>
                  <a:lnTo>
                    <a:pt x="2306098" y="1030917"/>
                  </a:lnTo>
                  <a:lnTo>
                    <a:pt x="2944273" y="1030917"/>
                  </a:lnTo>
                  <a:lnTo>
                    <a:pt x="2863320" y="383322"/>
                  </a:lnTo>
                  <a:cubicBezTo>
                    <a:pt x="2848756" y="266850"/>
                    <a:pt x="2768613" y="169086"/>
                    <a:pt x="2657256" y="131967"/>
                  </a:cubicBezTo>
                  <a:lnTo>
                    <a:pt x="2285333" y="7989"/>
                  </a:lnTo>
                  <a:cubicBezTo>
                    <a:pt x="2220563" y="-13604"/>
                    <a:pt x="2147697" y="9456"/>
                    <a:pt x="2111112" y="67102"/>
                  </a:cubicBezTo>
                  <a:cubicBezTo>
                    <a:pt x="1976047" y="279928"/>
                    <a:pt x="1738636" y="421308"/>
                    <a:pt x="1467907" y="421308"/>
                  </a:cubicBezTo>
                  <a:cubicBezTo>
                    <a:pt x="1197178" y="421308"/>
                    <a:pt x="959758" y="279919"/>
                    <a:pt x="824684" y="67092"/>
                  </a:cubicBezTo>
                  <a:cubicBezTo>
                    <a:pt x="788099" y="9447"/>
                    <a:pt x="715232" y="-13613"/>
                    <a:pt x="650462" y="7980"/>
                  </a:cubicBezTo>
                  <a:lnTo>
                    <a:pt x="278540" y="131957"/>
                  </a:lnTo>
                  <a:cubicBezTo>
                    <a:pt x="167183" y="169076"/>
                    <a:pt x="87039" y="266841"/>
                    <a:pt x="72476" y="383312"/>
                  </a:cubicBezTo>
                  <a:lnTo>
                    <a:pt x="0" y="963118"/>
                  </a:lnTo>
                  <a:lnTo>
                    <a:pt x="629707" y="1030908"/>
                  </a:lnTo>
                  <a:lnTo>
                    <a:pt x="629707" y="1411908"/>
                  </a:lnTo>
                  <a:lnTo>
                    <a:pt x="2306107" y="1411908"/>
                  </a:lnTo>
                  <a:lnTo>
                    <a:pt x="2306107" y="1411917"/>
                  </a:lnTo>
                  <a:close/>
                </a:path>
              </a:pathLst>
            </a:custGeom>
            <a:solidFill>
              <a:srgbClr val="97CCD2"/>
            </a:solidFill>
            <a:ln w="9525" cap="flat">
              <a:noFill/>
              <a:prstDash val="solid"/>
              <a:miter/>
            </a:ln>
          </p:spPr>
          <p:txBody>
            <a:bodyPr rtlCol="0" anchor="ctr"/>
            <a:lstStyle/>
            <a:p>
              <a:endParaRPr lang="en-US"/>
            </a:p>
          </p:txBody>
        </p:sp>
        <p:sp>
          <p:nvSpPr>
            <p:cNvPr id="113" name="Freihandform 112">
              <a:extLst>
                <a:ext uri="{FF2B5EF4-FFF2-40B4-BE49-F238E27FC236}">
                  <a16:creationId xmlns:a16="http://schemas.microsoft.com/office/drawing/2014/main" id="{35C7877D-477E-67E2-43B9-3A9558FC0409}"/>
                </a:ext>
              </a:extLst>
            </p:cNvPr>
            <p:cNvSpPr/>
            <p:nvPr/>
          </p:nvSpPr>
          <p:spPr>
            <a:xfrm>
              <a:off x="5562438" y="3714750"/>
              <a:ext cx="990761" cy="398694"/>
            </a:xfrm>
            <a:custGeom>
              <a:avLst/>
              <a:gdLst>
                <a:gd name="connsiteX0" fmla="*/ 990762 w 990761"/>
                <a:gd name="connsiteY0" fmla="*/ 0 h 398694"/>
                <a:gd name="connsiteX1" fmla="*/ 76362 w 990761"/>
                <a:gd name="connsiteY1" fmla="*/ 0 h 398694"/>
                <a:gd name="connsiteX2" fmla="*/ 76362 w 990761"/>
                <a:gd name="connsiteY2" fmla="*/ 252108 h 398694"/>
                <a:gd name="connsiteX3" fmla="*/ 0 w 990761"/>
                <a:gd name="connsiteY3" fmla="*/ 382210 h 398694"/>
                <a:gd name="connsiteX4" fmla="*/ 990762 w 990761"/>
                <a:gd name="connsiteY4" fmla="*/ 0 h 398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761" h="398694">
                  <a:moveTo>
                    <a:pt x="990762" y="0"/>
                  </a:moveTo>
                  <a:lnTo>
                    <a:pt x="76362" y="0"/>
                  </a:lnTo>
                  <a:lnTo>
                    <a:pt x="76362" y="252108"/>
                  </a:lnTo>
                  <a:cubicBezTo>
                    <a:pt x="76362" y="306962"/>
                    <a:pt x="46015" y="355273"/>
                    <a:pt x="0" y="382210"/>
                  </a:cubicBezTo>
                  <a:cubicBezTo>
                    <a:pt x="639070" y="494071"/>
                    <a:pt x="990762" y="0"/>
                    <a:pt x="990762" y="0"/>
                  </a:cubicBezTo>
                  <a:close/>
                </a:path>
              </a:pathLst>
            </a:custGeom>
            <a:solidFill>
              <a:srgbClr val="8F6951"/>
            </a:solidFill>
            <a:ln w="9525" cap="flat">
              <a:noFill/>
              <a:prstDash val="solid"/>
              <a:miter/>
            </a:ln>
          </p:spPr>
          <p:txBody>
            <a:bodyPr rtlCol="0" anchor="ctr"/>
            <a:lstStyle/>
            <a:p>
              <a:endParaRPr lang="en-US"/>
            </a:p>
          </p:txBody>
        </p:sp>
        <p:sp>
          <p:nvSpPr>
            <p:cNvPr id="114" name="Freihandform 113">
              <a:extLst>
                <a:ext uri="{FF2B5EF4-FFF2-40B4-BE49-F238E27FC236}">
                  <a16:creationId xmlns:a16="http://schemas.microsoft.com/office/drawing/2014/main" id="{7E5A8A5A-8E0E-1E56-D0A1-DDE4481508E3}"/>
                </a:ext>
              </a:extLst>
            </p:cNvPr>
            <p:cNvSpPr/>
            <p:nvPr/>
          </p:nvSpPr>
          <p:spPr>
            <a:xfrm>
              <a:off x="4800600" y="1943100"/>
              <a:ext cx="2590800" cy="1905000"/>
            </a:xfrm>
            <a:custGeom>
              <a:avLst/>
              <a:gdLst>
                <a:gd name="connsiteX0" fmla="*/ 2362200 w 2590800"/>
                <a:gd name="connsiteY0" fmla="*/ 685800 h 1905000"/>
                <a:gd name="connsiteX1" fmla="*/ 2362200 w 2590800"/>
                <a:gd name="connsiteY1" fmla="*/ 381000 h 1905000"/>
                <a:gd name="connsiteX2" fmla="*/ 1981200 w 2590800"/>
                <a:gd name="connsiteY2" fmla="*/ 0 h 1905000"/>
                <a:gd name="connsiteX3" fmla="*/ 609600 w 2590800"/>
                <a:gd name="connsiteY3" fmla="*/ 0 h 1905000"/>
                <a:gd name="connsiteX4" fmla="*/ 228600 w 2590800"/>
                <a:gd name="connsiteY4" fmla="*/ 381000 h 1905000"/>
                <a:gd name="connsiteX5" fmla="*/ 228600 w 2590800"/>
                <a:gd name="connsiteY5" fmla="*/ 685800 h 1905000"/>
                <a:gd name="connsiteX6" fmla="*/ 0 w 2590800"/>
                <a:gd name="connsiteY6" fmla="*/ 914400 h 1905000"/>
                <a:gd name="connsiteX7" fmla="*/ 228600 w 2590800"/>
                <a:gd name="connsiteY7" fmla="*/ 1143000 h 1905000"/>
                <a:gd name="connsiteX8" fmla="*/ 228600 w 2590800"/>
                <a:gd name="connsiteY8" fmla="*/ 1219200 h 1905000"/>
                <a:gd name="connsiteX9" fmla="*/ 509949 w 2590800"/>
                <a:gd name="connsiteY9" fmla="*/ 1641234 h 1905000"/>
                <a:gd name="connsiteX10" fmla="*/ 1002306 w 2590800"/>
                <a:gd name="connsiteY10" fmla="*/ 1846383 h 1905000"/>
                <a:gd name="connsiteX11" fmla="*/ 1295400 w 2590800"/>
                <a:gd name="connsiteY11" fmla="*/ 1905000 h 1905000"/>
                <a:gd name="connsiteX12" fmla="*/ 1295400 w 2590800"/>
                <a:gd name="connsiteY12" fmla="*/ 1905000 h 1905000"/>
                <a:gd name="connsiteX13" fmla="*/ 1588475 w 2590800"/>
                <a:gd name="connsiteY13" fmla="*/ 1846383 h 1905000"/>
                <a:gd name="connsiteX14" fmla="*/ 2080860 w 2590800"/>
                <a:gd name="connsiteY14" fmla="*/ 1641224 h 1905000"/>
                <a:gd name="connsiteX15" fmla="*/ 2362200 w 2590800"/>
                <a:gd name="connsiteY15" fmla="*/ 1219200 h 1905000"/>
                <a:gd name="connsiteX16" fmla="*/ 2362200 w 2590800"/>
                <a:gd name="connsiteY16" fmla="*/ 1143000 h 1905000"/>
                <a:gd name="connsiteX17" fmla="*/ 2590800 w 2590800"/>
                <a:gd name="connsiteY17" fmla="*/ 914400 h 1905000"/>
                <a:gd name="connsiteX18" fmla="*/ 2362200 w 2590800"/>
                <a:gd name="connsiteY18" fmla="*/ 685800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590800" h="1905000">
                  <a:moveTo>
                    <a:pt x="2362200" y="685800"/>
                  </a:moveTo>
                  <a:lnTo>
                    <a:pt x="2362200" y="381000"/>
                  </a:lnTo>
                  <a:cubicBezTo>
                    <a:pt x="2362200" y="170583"/>
                    <a:pt x="2191617" y="0"/>
                    <a:pt x="1981200" y="0"/>
                  </a:cubicBezTo>
                  <a:lnTo>
                    <a:pt x="609600" y="0"/>
                  </a:lnTo>
                  <a:cubicBezTo>
                    <a:pt x="399183" y="0"/>
                    <a:pt x="228600" y="170583"/>
                    <a:pt x="228600" y="381000"/>
                  </a:cubicBezTo>
                  <a:lnTo>
                    <a:pt x="228600" y="685800"/>
                  </a:lnTo>
                  <a:cubicBezTo>
                    <a:pt x="102346" y="685800"/>
                    <a:pt x="0" y="788146"/>
                    <a:pt x="0" y="914400"/>
                  </a:cubicBezTo>
                  <a:cubicBezTo>
                    <a:pt x="0" y="1040654"/>
                    <a:pt x="102346" y="1143000"/>
                    <a:pt x="228600" y="1143000"/>
                  </a:cubicBezTo>
                  <a:lnTo>
                    <a:pt x="228600" y="1219200"/>
                  </a:lnTo>
                  <a:cubicBezTo>
                    <a:pt x="228600" y="1403766"/>
                    <a:pt x="339576" y="1570234"/>
                    <a:pt x="509949" y="1641234"/>
                  </a:cubicBezTo>
                  <a:lnTo>
                    <a:pt x="1002306" y="1846383"/>
                  </a:lnTo>
                  <a:cubicBezTo>
                    <a:pt x="1095185" y="1885083"/>
                    <a:pt x="1194797" y="1905000"/>
                    <a:pt x="1295400" y="1905000"/>
                  </a:cubicBezTo>
                  <a:lnTo>
                    <a:pt x="1295400" y="1905000"/>
                  </a:lnTo>
                  <a:cubicBezTo>
                    <a:pt x="1396003" y="1905000"/>
                    <a:pt x="1495606" y="1885074"/>
                    <a:pt x="1588475" y="1846383"/>
                  </a:cubicBezTo>
                  <a:lnTo>
                    <a:pt x="2080860" y="1641224"/>
                  </a:lnTo>
                  <a:cubicBezTo>
                    <a:pt x="2251224" y="1570244"/>
                    <a:pt x="2362200" y="1403776"/>
                    <a:pt x="2362200" y="1219200"/>
                  </a:cubicBezTo>
                  <a:lnTo>
                    <a:pt x="2362200" y="1143000"/>
                  </a:lnTo>
                  <a:cubicBezTo>
                    <a:pt x="2488454" y="1143000"/>
                    <a:pt x="2590800" y="1040654"/>
                    <a:pt x="2590800" y="914400"/>
                  </a:cubicBezTo>
                  <a:cubicBezTo>
                    <a:pt x="2590800" y="788146"/>
                    <a:pt x="2488454" y="685800"/>
                    <a:pt x="2362200" y="685800"/>
                  </a:cubicBezTo>
                  <a:close/>
                </a:path>
              </a:pathLst>
            </a:custGeom>
            <a:solidFill>
              <a:srgbClr val="AD8366"/>
            </a:solidFill>
            <a:ln w="9525" cap="flat">
              <a:noFill/>
              <a:prstDash val="solid"/>
              <a:miter/>
            </a:ln>
          </p:spPr>
          <p:txBody>
            <a:bodyPr rtlCol="0" anchor="ctr"/>
            <a:lstStyle/>
            <a:p>
              <a:endParaRPr lang="en-US"/>
            </a:p>
          </p:txBody>
        </p:sp>
        <p:sp>
          <p:nvSpPr>
            <p:cNvPr id="115" name="Freihandform 114">
              <a:extLst>
                <a:ext uri="{FF2B5EF4-FFF2-40B4-BE49-F238E27FC236}">
                  <a16:creationId xmlns:a16="http://schemas.microsoft.com/office/drawing/2014/main" id="{D4EDDD34-4141-B90C-E92B-75BD9F32E84E}"/>
                </a:ext>
              </a:extLst>
            </p:cNvPr>
            <p:cNvSpPr/>
            <p:nvPr/>
          </p:nvSpPr>
          <p:spPr>
            <a:xfrm>
              <a:off x="5486409" y="2705100"/>
              <a:ext cx="152400" cy="228600"/>
            </a:xfrm>
            <a:custGeom>
              <a:avLst/>
              <a:gdLst>
                <a:gd name="connsiteX0" fmla="*/ 76200 w 152400"/>
                <a:gd name="connsiteY0" fmla="*/ 228600 h 228600"/>
                <a:gd name="connsiteX1" fmla="*/ 76200 w 152400"/>
                <a:gd name="connsiteY1" fmla="*/ 228600 h 228600"/>
                <a:gd name="connsiteX2" fmla="*/ 0 w 152400"/>
                <a:gd name="connsiteY2" fmla="*/ 152400 h 228600"/>
                <a:gd name="connsiteX3" fmla="*/ 0 w 152400"/>
                <a:gd name="connsiteY3" fmla="*/ 76200 h 228600"/>
                <a:gd name="connsiteX4" fmla="*/ 76200 w 152400"/>
                <a:gd name="connsiteY4" fmla="*/ 0 h 228600"/>
                <a:gd name="connsiteX5" fmla="*/ 76200 w 152400"/>
                <a:gd name="connsiteY5" fmla="*/ 0 h 228600"/>
                <a:gd name="connsiteX6" fmla="*/ 152400 w 152400"/>
                <a:gd name="connsiteY6" fmla="*/ 76200 h 228600"/>
                <a:gd name="connsiteX7" fmla="*/ 152400 w 152400"/>
                <a:gd name="connsiteY7" fmla="*/ 152400 h 228600"/>
                <a:gd name="connsiteX8" fmla="*/ 76200 w 152400"/>
                <a:gd name="connsiteY8"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0" h="228600">
                  <a:moveTo>
                    <a:pt x="76200" y="228600"/>
                  </a:moveTo>
                  <a:lnTo>
                    <a:pt x="76200" y="228600"/>
                  </a:lnTo>
                  <a:cubicBezTo>
                    <a:pt x="34290" y="228600"/>
                    <a:pt x="0" y="194310"/>
                    <a:pt x="0" y="152400"/>
                  </a:cubicBezTo>
                  <a:lnTo>
                    <a:pt x="0" y="76200"/>
                  </a:lnTo>
                  <a:cubicBezTo>
                    <a:pt x="0" y="34290"/>
                    <a:pt x="34290" y="0"/>
                    <a:pt x="76200" y="0"/>
                  </a:cubicBezTo>
                  <a:lnTo>
                    <a:pt x="76200" y="0"/>
                  </a:lnTo>
                  <a:cubicBezTo>
                    <a:pt x="118110" y="0"/>
                    <a:pt x="152400" y="34290"/>
                    <a:pt x="152400" y="76200"/>
                  </a:cubicBezTo>
                  <a:lnTo>
                    <a:pt x="152400" y="152400"/>
                  </a:lnTo>
                  <a:cubicBezTo>
                    <a:pt x="152400" y="194310"/>
                    <a:pt x="118100" y="228600"/>
                    <a:pt x="76200" y="228600"/>
                  </a:cubicBezTo>
                  <a:close/>
                </a:path>
              </a:pathLst>
            </a:custGeom>
            <a:solidFill>
              <a:srgbClr val="623F33"/>
            </a:solidFill>
            <a:ln w="9525" cap="flat">
              <a:noFill/>
              <a:prstDash val="solid"/>
              <a:miter/>
            </a:ln>
          </p:spPr>
          <p:txBody>
            <a:bodyPr rtlCol="0" anchor="ctr"/>
            <a:lstStyle/>
            <a:p>
              <a:endParaRPr lang="en-US"/>
            </a:p>
          </p:txBody>
        </p:sp>
        <p:sp>
          <p:nvSpPr>
            <p:cNvPr id="116" name="Freihandform 115">
              <a:extLst>
                <a:ext uri="{FF2B5EF4-FFF2-40B4-BE49-F238E27FC236}">
                  <a16:creationId xmlns:a16="http://schemas.microsoft.com/office/drawing/2014/main" id="{6F9EE3B0-8301-4CB9-A369-C753B60B395E}"/>
                </a:ext>
              </a:extLst>
            </p:cNvPr>
            <p:cNvSpPr/>
            <p:nvPr/>
          </p:nvSpPr>
          <p:spPr>
            <a:xfrm>
              <a:off x="6553200" y="2705100"/>
              <a:ext cx="152400" cy="228600"/>
            </a:xfrm>
            <a:custGeom>
              <a:avLst/>
              <a:gdLst>
                <a:gd name="connsiteX0" fmla="*/ 76200 w 152400"/>
                <a:gd name="connsiteY0" fmla="*/ 228600 h 228600"/>
                <a:gd name="connsiteX1" fmla="*/ 76200 w 152400"/>
                <a:gd name="connsiteY1" fmla="*/ 228600 h 228600"/>
                <a:gd name="connsiteX2" fmla="*/ 0 w 152400"/>
                <a:gd name="connsiteY2" fmla="*/ 152400 h 228600"/>
                <a:gd name="connsiteX3" fmla="*/ 0 w 152400"/>
                <a:gd name="connsiteY3" fmla="*/ 76200 h 228600"/>
                <a:gd name="connsiteX4" fmla="*/ 76200 w 152400"/>
                <a:gd name="connsiteY4" fmla="*/ 0 h 228600"/>
                <a:gd name="connsiteX5" fmla="*/ 76200 w 152400"/>
                <a:gd name="connsiteY5" fmla="*/ 0 h 228600"/>
                <a:gd name="connsiteX6" fmla="*/ 152400 w 152400"/>
                <a:gd name="connsiteY6" fmla="*/ 76200 h 228600"/>
                <a:gd name="connsiteX7" fmla="*/ 152400 w 152400"/>
                <a:gd name="connsiteY7" fmla="*/ 152400 h 228600"/>
                <a:gd name="connsiteX8" fmla="*/ 76200 w 152400"/>
                <a:gd name="connsiteY8"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400" h="228600">
                  <a:moveTo>
                    <a:pt x="76200" y="228600"/>
                  </a:moveTo>
                  <a:lnTo>
                    <a:pt x="76200" y="228600"/>
                  </a:lnTo>
                  <a:cubicBezTo>
                    <a:pt x="34290" y="228600"/>
                    <a:pt x="0" y="194310"/>
                    <a:pt x="0" y="152400"/>
                  </a:cubicBezTo>
                  <a:lnTo>
                    <a:pt x="0" y="76200"/>
                  </a:lnTo>
                  <a:cubicBezTo>
                    <a:pt x="0" y="34290"/>
                    <a:pt x="34290" y="0"/>
                    <a:pt x="76200" y="0"/>
                  </a:cubicBezTo>
                  <a:lnTo>
                    <a:pt x="76200" y="0"/>
                  </a:lnTo>
                  <a:cubicBezTo>
                    <a:pt x="118110" y="0"/>
                    <a:pt x="152400" y="34290"/>
                    <a:pt x="152400" y="76200"/>
                  </a:cubicBezTo>
                  <a:lnTo>
                    <a:pt x="152400" y="152400"/>
                  </a:lnTo>
                  <a:cubicBezTo>
                    <a:pt x="152400" y="194310"/>
                    <a:pt x="118110" y="228600"/>
                    <a:pt x="76200" y="228600"/>
                  </a:cubicBezTo>
                  <a:close/>
                </a:path>
              </a:pathLst>
            </a:custGeom>
            <a:solidFill>
              <a:srgbClr val="623F33"/>
            </a:solidFill>
            <a:ln w="9525" cap="flat">
              <a:noFill/>
              <a:prstDash val="solid"/>
              <a:miter/>
            </a:ln>
          </p:spPr>
          <p:txBody>
            <a:bodyPr rtlCol="0" anchor="ctr"/>
            <a:lstStyle/>
            <a:p>
              <a:endParaRPr lang="en-US"/>
            </a:p>
          </p:txBody>
        </p:sp>
        <p:sp>
          <p:nvSpPr>
            <p:cNvPr id="117" name="Freihandform 116">
              <a:extLst>
                <a:ext uri="{FF2B5EF4-FFF2-40B4-BE49-F238E27FC236}">
                  <a16:creationId xmlns:a16="http://schemas.microsoft.com/office/drawing/2014/main" id="{A030F0D5-6BB0-D348-5343-D2B7AD1655DD}"/>
                </a:ext>
              </a:extLst>
            </p:cNvPr>
            <p:cNvSpPr/>
            <p:nvPr/>
          </p:nvSpPr>
          <p:spPr>
            <a:xfrm>
              <a:off x="5714998" y="3238485"/>
              <a:ext cx="762018" cy="230700"/>
            </a:xfrm>
            <a:custGeom>
              <a:avLst/>
              <a:gdLst>
                <a:gd name="connsiteX0" fmla="*/ 381012 w 762018"/>
                <a:gd name="connsiteY0" fmla="*/ 230700 h 230700"/>
                <a:gd name="connsiteX1" fmla="*/ 33349 w 762018"/>
                <a:gd name="connsiteY1" fmla="*/ 139213 h 230700"/>
                <a:gd name="connsiteX2" fmla="*/ 13223 w 762018"/>
                <a:gd name="connsiteY2" fmla="*/ 33362 h 230700"/>
                <a:gd name="connsiteX3" fmla="*/ 119074 w 762018"/>
                <a:gd name="connsiteY3" fmla="*/ 13235 h 230700"/>
                <a:gd name="connsiteX4" fmla="*/ 381012 w 762018"/>
                <a:gd name="connsiteY4" fmla="*/ 78310 h 230700"/>
                <a:gd name="connsiteX5" fmla="*/ 642949 w 762018"/>
                <a:gd name="connsiteY5" fmla="*/ 13235 h 230700"/>
                <a:gd name="connsiteX6" fmla="*/ 748800 w 762018"/>
                <a:gd name="connsiteY6" fmla="*/ 33362 h 230700"/>
                <a:gd name="connsiteX7" fmla="*/ 728674 w 762018"/>
                <a:gd name="connsiteY7" fmla="*/ 139213 h 230700"/>
                <a:gd name="connsiteX8" fmla="*/ 381012 w 762018"/>
                <a:gd name="connsiteY8" fmla="*/ 230700 h 230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2018" h="230700">
                  <a:moveTo>
                    <a:pt x="381012" y="230700"/>
                  </a:moveTo>
                  <a:cubicBezTo>
                    <a:pt x="245537" y="230700"/>
                    <a:pt x="118817" y="197363"/>
                    <a:pt x="33349" y="139213"/>
                  </a:cubicBezTo>
                  <a:cubicBezTo>
                    <a:pt x="-1436" y="115553"/>
                    <a:pt x="-10485" y="68147"/>
                    <a:pt x="13223" y="33362"/>
                  </a:cubicBezTo>
                  <a:cubicBezTo>
                    <a:pt x="36845" y="-1386"/>
                    <a:pt x="84289" y="-10434"/>
                    <a:pt x="119074" y="13235"/>
                  </a:cubicBezTo>
                  <a:cubicBezTo>
                    <a:pt x="178977" y="53974"/>
                    <a:pt x="276903" y="78310"/>
                    <a:pt x="381012" y="78310"/>
                  </a:cubicBezTo>
                  <a:cubicBezTo>
                    <a:pt x="485120" y="78310"/>
                    <a:pt x="583046" y="53974"/>
                    <a:pt x="642949" y="13235"/>
                  </a:cubicBezTo>
                  <a:cubicBezTo>
                    <a:pt x="677810" y="-10501"/>
                    <a:pt x="725140" y="-1424"/>
                    <a:pt x="748800" y="33362"/>
                  </a:cubicBezTo>
                  <a:cubicBezTo>
                    <a:pt x="772498" y="68147"/>
                    <a:pt x="763459" y="115553"/>
                    <a:pt x="728674" y="139213"/>
                  </a:cubicBezTo>
                  <a:cubicBezTo>
                    <a:pt x="643216" y="197363"/>
                    <a:pt x="516486" y="230700"/>
                    <a:pt x="381012" y="230700"/>
                  </a:cubicBezTo>
                  <a:close/>
                </a:path>
              </a:pathLst>
            </a:custGeom>
            <a:solidFill>
              <a:srgbClr val="8F6951"/>
            </a:solidFill>
            <a:ln w="9525" cap="flat">
              <a:noFill/>
              <a:prstDash val="solid"/>
              <a:miter/>
            </a:ln>
          </p:spPr>
          <p:txBody>
            <a:bodyPr rtlCol="0" anchor="ctr"/>
            <a:lstStyle/>
            <a:p>
              <a:endParaRPr lang="en-US"/>
            </a:p>
          </p:txBody>
        </p:sp>
        <p:sp>
          <p:nvSpPr>
            <p:cNvPr id="118" name="Freihandform 117">
              <a:extLst>
                <a:ext uri="{FF2B5EF4-FFF2-40B4-BE49-F238E27FC236}">
                  <a16:creationId xmlns:a16="http://schemas.microsoft.com/office/drawing/2014/main" id="{A66A4A4D-610A-1C28-7AAC-E4914BFC7F19}"/>
                </a:ext>
              </a:extLst>
            </p:cNvPr>
            <p:cNvSpPr/>
            <p:nvPr/>
          </p:nvSpPr>
          <p:spPr>
            <a:xfrm>
              <a:off x="4620996" y="4345000"/>
              <a:ext cx="636813" cy="856030"/>
            </a:xfrm>
            <a:custGeom>
              <a:avLst/>
              <a:gdLst>
                <a:gd name="connsiteX0" fmla="*/ 636813 w 636813"/>
                <a:gd name="connsiteY0" fmla="*/ 856031 h 856030"/>
                <a:gd name="connsiteX1" fmla="*/ 636813 w 636813"/>
                <a:gd name="connsiteY1" fmla="*/ 683571 h 856030"/>
                <a:gd name="connsiteX2" fmla="*/ 562394 w 636813"/>
                <a:gd name="connsiteY2" fmla="*/ 483994 h 856030"/>
                <a:gd name="connsiteX3" fmla="*/ 143113 w 636813"/>
                <a:gd name="connsiteY3" fmla="*/ 0 h 856030"/>
                <a:gd name="connsiteX4" fmla="*/ 79591 w 636813"/>
                <a:gd name="connsiteY4" fmla="*/ 150904 h 856030"/>
                <a:gd name="connsiteX5" fmla="*/ 0 w 636813"/>
                <a:gd name="connsiteY5" fmla="*/ 787622 h 856030"/>
                <a:gd name="connsiteX6" fmla="*/ 636813 w 636813"/>
                <a:gd name="connsiteY6" fmla="*/ 856031 h 85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6813" h="856030">
                  <a:moveTo>
                    <a:pt x="636813" y="856031"/>
                  </a:moveTo>
                  <a:lnTo>
                    <a:pt x="636813" y="683571"/>
                  </a:lnTo>
                  <a:cubicBezTo>
                    <a:pt x="636813" y="610257"/>
                    <a:pt x="610391" y="539410"/>
                    <a:pt x="562394" y="483994"/>
                  </a:cubicBezTo>
                  <a:lnTo>
                    <a:pt x="143113" y="0"/>
                  </a:lnTo>
                  <a:cubicBezTo>
                    <a:pt x="109280" y="42834"/>
                    <a:pt x="86630" y="94583"/>
                    <a:pt x="79591" y="150904"/>
                  </a:cubicBezTo>
                  <a:lnTo>
                    <a:pt x="0" y="787622"/>
                  </a:lnTo>
                  <a:lnTo>
                    <a:pt x="636813" y="856031"/>
                  </a:lnTo>
                  <a:close/>
                </a:path>
              </a:pathLst>
            </a:custGeom>
            <a:solidFill>
              <a:srgbClr val="97CCD2"/>
            </a:solidFill>
            <a:ln w="9525" cap="flat">
              <a:noFill/>
              <a:prstDash val="solid"/>
              <a:miter/>
            </a:ln>
          </p:spPr>
          <p:txBody>
            <a:bodyPr rtlCol="0" anchor="ctr"/>
            <a:lstStyle/>
            <a:p>
              <a:endParaRPr lang="en-US"/>
            </a:p>
          </p:txBody>
        </p:sp>
        <p:sp>
          <p:nvSpPr>
            <p:cNvPr id="119" name="Freihandform 118">
              <a:extLst>
                <a:ext uri="{FF2B5EF4-FFF2-40B4-BE49-F238E27FC236}">
                  <a16:creationId xmlns:a16="http://schemas.microsoft.com/office/drawing/2014/main" id="{636DA375-FDF6-6C05-7510-CDFCE3595E54}"/>
                </a:ext>
              </a:extLst>
            </p:cNvPr>
            <p:cNvSpPr/>
            <p:nvPr/>
          </p:nvSpPr>
          <p:spPr>
            <a:xfrm>
              <a:off x="4573027" y="5030646"/>
              <a:ext cx="684782" cy="223362"/>
            </a:xfrm>
            <a:custGeom>
              <a:avLst/>
              <a:gdLst>
                <a:gd name="connsiteX0" fmla="*/ 684783 w 684782"/>
                <a:gd name="connsiteY0" fmla="*/ 70058 h 223362"/>
                <a:gd name="connsiteX1" fmla="*/ 56742 w 684782"/>
                <a:gd name="connsiteY1" fmla="*/ 278 h 223362"/>
                <a:gd name="connsiteX2" fmla="*/ 7193 w 684782"/>
                <a:gd name="connsiteY2" fmla="*/ 39911 h 223362"/>
                <a:gd name="connsiteX3" fmla="*/ 278 w 684782"/>
                <a:gd name="connsiteY3" fmla="*/ 102167 h 223362"/>
                <a:gd name="connsiteX4" fmla="*/ 39911 w 684782"/>
                <a:gd name="connsiteY4" fmla="*/ 151706 h 223362"/>
                <a:gd name="connsiteX5" fmla="*/ 684783 w 684782"/>
                <a:gd name="connsiteY5" fmla="*/ 223363 h 223362"/>
                <a:gd name="connsiteX6" fmla="*/ 684783 w 684782"/>
                <a:gd name="connsiteY6" fmla="*/ 70058 h 22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4782" h="223362">
                  <a:moveTo>
                    <a:pt x="684783" y="70058"/>
                  </a:moveTo>
                  <a:lnTo>
                    <a:pt x="56742" y="278"/>
                  </a:lnTo>
                  <a:cubicBezTo>
                    <a:pt x="32110" y="-2456"/>
                    <a:pt x="9936" y="15289"/>
                    <a:pt x="7193" y="39911"/>
                  </a:cubicBezTo>
                  <a:lnTo>
                    <a:pt x="278" y="102167"/>
                  </a:lnTo>
                  <a:cubicBezTo>
                    <a:pt x="-2456" y="126789"/>
                    <a:pt x="15289" y="148973"/>
                    <a:pt x="39911" y="151706"/>
                  </a:cubicBezTo>
                  <a:lnTo>
                    <a:pt x="684783" y="223363"/>
                  </a:lnTo>
                  <a:lnTo>
                    <a:pt x="684783" y="70058"/>
                  </a:lnTo>
                  <a:close/>
                </a:path>
              </a:pathLst>
            </a:custGeom>
            <a:solidFill>
              <a:srgbClr val="26ABB4"/>
            </a:solidFill>
            <a:ln w="9525" cap="flat">
              <a:noFill/>
              <a:prstDash val="solid"/>
              <a:miter/>
            </a:ln>
          </p:spPr>
          <p:txBody>
            <a:bodyPr rtlCol="0" anchor="ctr"/>
            <a:lstStyle/>
            <a:p>
              <a:endParaRPr lang="en-US"/>
            </a:p>
          </p:txBody>
        </p:sp>
        <p:sp>
          <p:nvSpPr>
            <p:cNvPr id="120" name="Freihandform 119">
              <a:extLst>
                <a:ext uri="{FF2B5EF4-FFF2-40B4-BE49-F238E27FC236}">
                  <a16:creationId xmlns:a16="http://schemas.microsoft.com/office/drawing/2014/main" id="{E6B418AB-DC25-F7A1-C738-E599033FE811}"/>
                </a:ext>
              </a:extLst>
            </p:cNvPr>
            <p:cNvSpPr/>
            <p:nvPr/>
          </p:nvSpPr>
          <p:spPr>
            <a:xfrm>
              <a:off x="6934200" y="4345000"/>
              <a:ext cx="636812" cy="856030"/>
            </a:xfrm>
            <a:custGeom>
              <a:avLst/>
              <a:gdLst>
                <a:gd name="connsiteX0" fmla="*/ 0 w 636812"/>
                <a:gd name="connsiteY0" fmla="*/ 856031 h 856030"/>
                <a:gd name="connsiteX1" fmla="*/ 0 w 636812"/>
                <a:gd name="connsiteY1" fmla="*/ 683571 h 856030"/>
                <a:gd name="connsiteX2" fmla="*/ 74419 w 636812"/>
                <a:gd name="connsiteY2" fmla="*/ 483994 h 856030"/>
                <a:gd name="connsiteX3" fmla="*/ 493700 w 636812"/>
                <a:gd name="connsiteY3" fmla="*/ 0 h 856030"/>
                <a:gd name="connsiteX4" fmla="*/ 557222 w 636812"/>
                <a:gd name="connsiteY4" fmla="*/ 150904 h 856030"/>
                <a:gd name="connsiteX5" fmla="*/ 636813 w 636812"/>
                <a:gd name="connsiteY5" fmla="*/ 787622 h 856030"/>
                <a:gd name="connsiteX6" fmla="*/ 0 w 636812"/>
                <a:gd name="connsiteY6" fmla="*/ 856031 h 856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6812" h="856030">
                  <a:moveTo>
                    <a:pt x="0" y="856031"/>
                  </a:moveTo>
                  <a:lnTo>
                    <a:pt x="0" y="683571"/>
                  </a:lnTo>
                  <a:cubicBezTo>
                    <a:pt x="0" y="610257"/>
                    <a:pt x="26422" y="539410"/>
                    <a:pt x="74419" y="483994"/>
                  </a:cubicBezTo>
                  <a:lnTo>
                    <a:pt x="493700" y="0"/>
                  </a:lnTo>
                  <a:cubicBezTo>
                    <a:pt x="527533" y="42834"/>
                    <a:pt x="550183" y="94583"/>
                    <a:pt x="557222" y="150904"/>
                  </a:cubicBezTo>
                  <a:lnTo>
                    <a:pt x="636813" y="787622"/>
                  </a:lnTo>
                  <a:lnTo>
                    <a:pt x="0" y="856031"/>
                  </a:lnTo>
                  <a:close/>
                </a:path>
              </a:pathLst>
            </a:custGeom>
            <a:solidFill>
              <a:srgbClr val="97CCD2"/>
            </a:solidFill>
            <a:ln w="9525" cap="flat">
              <a:noFill/>
              <a:prstDash val="solid"/>
              <a:miter/>
            </a:ln>
          </p:spPr>
          <p:txBody>
            <a:bodyPr rtlCol="0" anchor="ctr"/>
            <a:lstStyle/>
            <a:p>
              <a:endParaRPr lang="en-US"/>
            </a:p>
          </p:txBody>
        </p:sp>
        <p:sp>
          <p:nvSpPr>
            <p:cNvPr id="121" name="Freihandform 120">
              <a:extLst>
                <a:ext uri="{FF2B5EF4-FFF2-40B4-BE49-F238E27FC236}">
                  <a16:creationId xmlns:a16="http://schemas.microsoft.com/office/drawing/2014/main" id="{16AA690F-79A2-46C0-092F-6C72965264E9}"/>
                </a:ext>
              </a:extLst>
            </p:cNvPr>
            <p:cNvSpPr/>
            <p:nvPr/>
          </p:nvSpPr>
          <p:spPr>
            <a:xfrm>
              <a:off x="6934200" y="5030646"/>
              <a:ext cx="684782" cy="223362"/>
            </a:xfrm>
            <a:custGeom>
              <a:avLst/>
              <a:gdLst>
                <a:gd name="connsiteX0" fmla="*/ 0 w 684782"/>
                <a:gd name="connsiteY0" fmla="*/ 70058 h 223362"/>
                <a:gd name="connsiteX1" fmla="*/ 628040 w 684782"/>
                <a:gd name="connsiteY1" fmla="*/ 278 h 223362"/>
                <a:gd name="connsiteX2" fmla="*/ 677589 w 684782"/>
                <a:gd name="connsiteY2" fmla="*/ 39911 h 223362"/>
                <a:gd name="connsiteX3" fmla="*/ 684505 w 684782"/>
                <a:gd name="connsiteY3" fmla="*/ 102167 h 223362"/>
                <a:gd name="connsiteX4" fmla="*/ 644871 w 684782"/>
                <a:gd name="connsiteY4" fmla="*/ 151706 h 223362"/>
                <a:gd name="connsiteX5" fmla="*/ 0 w 684782"/>
                <a:gd name="connsiteY5" fmla="*/ 223363 h 223362"/>
                <a:gd name="connsiteX6" fmla="*/ 0 w 684782"/>
                <a:gd name="connsiteY6" fmla="*/ 70058 h 223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4782" h="223362">
                  <a:moveTo>
                    <a:pt x="0" y="70058"/>
                  </a:moveTo>
                  <a:lnTo>
                    <a:pt x="628040" y="278"/>
                  </a:lnTo>
                  <a:cubicBezTo>
                    <a:pt x="652672" y="-2456"/>
                    <a:pt x="674846" y="15289"/>
                    <a:pt x="677589" y="39911"/>
                  </a:cubicBezTo>
                  <a:lnTo>
                    <a:pt x="684505" y="102167"/>
                  </a:lnTo>
                  <a:cubicBezTo>
                    <a:pt x="687238" y="126789"/>
                    <a:pt x="669493" y="148973"/>
                    <a:pt x="644871" y="151706"/>
                  </a:cubicBezTo>
                  <a:lnTo>
                    <a:pt x="0" y="223363"/>
                  </a:lnTo>
                  <a:lnTo>
                    <a:pt x="0" y="70058"/>
                  </a:lnTo>
                  <a:close/>
                </a:path>
              </a:pathLst>
            </a:custGeom>
            <a:solidFill>
              <a:srgbClr val="26ABB4"/>
            </a:solidFill>
            <a:ln w="9525" cap="flat">
              <a:noFill/>
              <a:prstDash val="solid"/>
              <a:miter/>
            </a:ln>
          </p:spPr>
          <p:txBody>
            <a:bodyPr rtlCol="0" anchor="ctr"/>
            <a:lstStyle/>
            <a:p>
              <a:endParaRPr lang="en-US"/>
            </a:p>
          </p:txBody>
        </p:sp>
        <p:sp>
          <p:nvSpPr>
            <p:cNvPr id="122" name="Freihandform 121">
              <a:extLst>
                <a:ext uri="{FF2B5EF4-FFF2-40B4-BE49-F238E27FC236}">
                  <a16:creationId xmlns:a16="http://schemas.microsoft.com/office/drawing/2014/main" id="{96AE04AA-6BCF-2CBE-9853-4A0689778311}"/>
                </a:ext>
              </a:extLst>
            </p:cNvPr>
            <p:cNvSpPr/>
            <p:nvPr/>
          </p:nvSpPr>
          <p:spPr>
            <a:xfrm>
              <a:off x="4800619" y="1950777"/>
              <a:ext cx="1075896" cy="1864890"/>
            </a:xfrm>
            <a:custGeom>
              <a:avLst/>
              <a:gdLst>
                <a:gd name="connsiteX0" fmla="*/ 628602 w 1075896"/>
                <a:gd name="connsiteY0" fmla="*/ 1475585 h 1864890"/>
                <a:gd name="connsiteX1" fmla="*/ 533400 w 1075896"/>
                <a:gd name="connsiteY1" fmla="*/ 1231506 h 1864890"/>
                <a:gd name="connsiteX2" fmla="*/ 533400 w 1075896"/>
                <a:gd name="connsiteY2" fmla="*/ 0 h 1864890"/>
                <a:gd name="connsiteX3" fmla="*/ 228600 w 1075896"/>
                <a:gd name="connsiteY3" fmla="*/ 373323 h 1864890"/>
                <a:gd name="connsiteX4" fmla="*/ 228600 w 1075896"/>
                <a:gd name="connsiteY4" fmla="*/ 678123 h 1864890"/>
                <a:gd name="connsiteX5" fmla="*/ 0 w 1075896"/>
                <a:gd name="connsiteY5" fmla="*/ 906723 h 1864890"/>
                <a:gd name="connsiteX6" fmla="*/ 228600 w 1075896"/>
                <a:gd name="connsiteY6" fmla="*/ 1135323 h 1864890"/>
                <a:gd name="connsiteX7" fmla="*/ 228600 w 1075896"/>
                <a:gd name="connsiteY7" fmla="*/ 1211523 h 1864890"/>
                <a:gd name="connsiteX8" fmla="*/ 509949 w 1075896"/>
                <a:gd name="connsiteY8" fmla="*/ 1633557 h 1864890"/>
                <a:gd name="connsiteX9" fmla="*/ 1002297 w 1075896"/>
                <a:gd name="connsiteY9" fmla="*/ 1838706 h 1864890"/>
                <a:gd name="connsiteX10" fmla="*/ 1075896 w 1075896"/>
                <a:gd name="connsiteY10" fmla="*/ 1864890 h 1864890"/>
                <a:gd name="connsiteX11" fmla="*/ 628602 w 1075896"/>
                <a:gd name="connsiteY11" fmla="*/ 1475585 h 1864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75896" h="1864890">
                  <a:moveTo>
                    <a:pt x="628602" y="1475585"/>
                  </a:moveTo>
                  <a:cubicBezTo>
                    <a:pt x="566861" y="1409386"/>
                    <a:pt x="533400" y="1322032"/>
                    <a:pt x="533400" y="1231506"/>
                  </a:cubicBezTo>
                  <a:lnTo>
                    <a:pt x="533400" y="0"/>
                  </a:lnTo>
                  <a:cubicBezTo>
                    <a:pt x="359502" y="35309"/>
                    <a:pt x="228600" y="189005"/>
                    <a:pt x="228600" y="373323"/>
                  </a:cubicBezTo>
                  <a:lnTo>
                    <a:pt x="228600" y="678123"/>
                  </a:lnTo>
                  <a:cubicBezTo>
                    <a:pt x="102346" y="678123"/>
                    <a:pt x="0" y="780469"/>
                    <a:pt x="0" y="906723"/>
                  </a:cubicBezTo>
                  <a:cubicBezTo>
                    <a:pt x="0" y="1032977"/>
                    <a:pt x="102346" y="1135323"/>
                    <a:pt x="228600" y="1135323"/>
                  </a:cubicBezTo>
                  <a:lnTo>
                    <a:pt x="228600" y="1211523"/>
                  </a:lnTo>
                  <a:cubicBezTo>
                    <a:pt x="228600" y="1396098"/>
                    <a:pt x="339576" y="1562567"/>
                    <a:pt x="509949" y="1633557"/>
                  </a:cubicBezTo>
                  <a:lnTo>
                    <a:pt x="1002297" y="1838706"/>
                  </a:lnTo>
                  <a:cubicBezTo>
                    <a:pt x="1026395" y="1848745"/>
                    <a:pt x="1050989" y="1857394"/>
                    <a:pt x="1075896" y="1864890"/>
                  </a:cubicBezTo>
                  <a:cubicBezTo>
                    <a:pt x="858288" y="1705708"/>
                    <a:pt x="713461" y="1566558"/>
                    <a:pt x="628602" y="1475585"/>
                  </a:cubicBezTo>
                  <a:close/>
                </a:path>
              </a:pathLst>
            </a:custGeom>
            <a:solidFill>
              <a:srgbClr val="A2795C"/>
            </a:solid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1299805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Vorlesegeschichte 1">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10" name="Rechteck 9">
            <a:extLst>
              <a:ext uri="{FF2B5EF4-FFF2-40B4-BE49-F238E27FC236}">
                <a16:creationId xmlns:a16="http://schemas.microsoft.com/office/drawing/2014/main" id="{BE0F7D9B-03AD-96FB-7172-6E5F6223394F}"/>
              </a:ext>
            </a:extLst>
          </p:cNvPr>
          <p:cNvSpPr/>
          <p:nvPr userDrawn="1"/>
        </p:nvSpPr>
        <p:spPr>
          <a:xfrm>
            <a:off x="371475" y="1268413"/>
            <a:ext cx="11449050" cy="521691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fik 11">
            <a:extLst>
              <a:ext uri="{FF2B5EF4-FFF2-40B4-BE49-F238E27FC236}">
                <a16:creationId xmlns:a16="http://schemas.microsoft.com/office/drawing/2014/main" id="{69109EE1-857A-F394-0717-4EDAAC02478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3276" y="1808163"/>
            <a:ext cx="5911032" cy="4681537"/>
          </a:xfrm>
          <a:prstGeom prst="rect">
            <a:avLst/>
          </a:prstGeom>
        </p:spPr>
      </p:pic>
      <p:sp>
        <p:nvSpPr>
          <p:cNvPr id="13" name="Rechteck 12">
            <a:extLst>
              <a:ext uri="{FF2B5EF4-FFF2-40B4-BE49-F238E27FC236}">
                <a16:creationId xmlns:a16="http://schemas.microsoft.com/office/drawing/2014/main" id="{F4A3BA89-2B3D-262E-B0E6-CDF3EC35D135}"/>
              </a:ext>
            </a:extLst>
          </p:cNvPr>
          <p:cNvSpPr/>
          <p:nvPr userDrawn="1"/>
        </p:nvSpPr>
        <p:spPr>
          <a:xfrm>
            <a:off x="8220076" y="4168173"/>
            <a:ext cx="3168648" cy="18331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spAutoFit/>
          </a:bodyPr>
          <a:lstStyle/>
          <a:p>
            <a:pPr marL="0" indent="0" fontAlgn="base">
              <a:lnSpc>
                <a:spcPct val="110000"/>
              </a:lnSpc>
              <a:spcAft>
                <a:spcPct val="0"/>
              </a:spcAft>
              <a:buNone/>
            </a:pPr>
            <a:r>
              <a:rPr lang="de-DE" sz="2200" kern="0" dirty="0">
                <a:solidFill>
                  <a:schemeClr val="tx1"/>
                </a:solidFill>
                <a:latin typeface="Arial" panose="020B0604020202020204" pitchFamily="34" charset="0"/>
                <a:cs typeface="Arial" panose="020B0604020202020204" pitchFamily="34" charset="0"/>
              </a:rPr>
              <a:t>Es ist Donnerstag. </a:t>
            </a:r>
            <a:br>
              <a:rPr lang="de-DE" sz="2200" kern="0" dirty="0">
                <a:solidFill>
                  <a:schemeClr val="tx1"/>
                </a:solidFill>
                <a:latin typeface="Arial" panose="020B0604020202020204" pitchFamily="34" charset="0"/>
                <a:cs typeface="Arial" panose="020B0604020202020204" pitchFamily="34" charset="0"/>
              </a:rPr>
            </a:br>
            <a:r>
              <a:rPr lang="de-DE" sz="2200" kern="0" dirty="0">
                <a:solidFill>
                  <a:schemeClr val="tx1"/>
                </a:solidFill>
                <a:latin typeface="Arial" panose="020B0604020202020204" pitchFamily="34" charset="0"/>
                <a:cs typeface="Arial" panose="020B0604020202020204" pitchFamily="34" charset="0"/>
              </a:rPr>
              <a:t>Die Tiere sehen in </a:t>
            </a:r>
            <a:br>
              <a:rPr lang="de-DE" sz="2200" kern="0" dirty="0">
                <a:solidFill>
                  <a:schemeClr val="tx1"/>
                </a:solidFill>
                <a:latin typeface="Arial" panose="020B0604020202020204" pitchFamily="34" charset="0"/>
                <a:cs typeface="Arial" panose="020B0604020202020204" pitchFamily="34" charset="0"/>
              </a:rPr>
            </a:br>
            <a:r>
              <a:rPr lang="de-DE" sz="2200" kern="0" dirty="0">
                <a:solidFill>
                  <a:schemeClr val="tx1"/>
                </a:solidFill>
                <a:latin typeface="Arial" panose="020B0604020202020204" pitchFamily="34" charset="0"/>
                <a:cs typeface="Arial" panose="020B0604020202020204" pitchFamily="34" charset="0"/>
              </a:rPr>
              <a:t>den Wetternachrichten, </a:t>
            </a:r>
            <a:br>
              <a:rPr lang="de-DE" sz="2200" kern="0" dirty="0">
                <a:solidFill>
                  <a:schemeClr val="tx1"/>
                </a:solidFill>
                <a:latin typeface="Arial" panose="020B0604020202020204" pitchFamily="34" charset="0"/>
                <a:cs typeface="Arial" panose="020B0604020202020204" pitchFamily="34" charset="0"/>
              </a:rPr>
            </a:br>
            <a:r>
              <a:rPr lang="de-DE" sz="2200" kern="0" dirty="0">
                <a:solidFill>
                  <a:schemeClr val="tx1"/>
                </a:solidFill>
                <a:latin typeface="Arial" panose="020B0604020202020204" pitchFamily="34" charset="0"/>
                <a:cs typeface="Arial" panose="020B0604020202020204" pitchFamily="34" charset="0"/>
              </a:rPr>
              <a:t>dass ein Sturm auf </a:t>
            </a:r>
            <a:br>
              <a:rPr lang="de-DE" sz="2200" kern="0" dirty="0">
                <a:solidFill>
                  <a:schemeClr val="tx1"/>
                </a:solidFill>
                <a:latin typeface="Arial" panose="020B0604020202020204" pitchFamily="34" charset="0"/>
                <a:cs typeface="Arial" panose="020B0604020202020204" pitchFamily="34" charset="0"/>
              </a:rPr>
            </a:br>
            <a:r>
              <a:rPr lang="de-DE" sz="2200" kern="0" dirty="0">
                <a:solidFill>
                  <a:schemeClr val="tx1"/>
                </a:solidFill>
                <a:latin typeface="Arial" panose="020B0604020202020204" pitchFamily="34" charset="0"/>
                <a:cs typeface="Arial" panose="020B0604020202020204" pitchFamily="34" charset="0"/>
              </a:rPr>
              <a:t>sie zukommt. </a:t>
            </a:r>
          </a:p>
        </p:txBody>
      </p:sp>
      <p:sp>
        <p:nvSpPr>
          <p:cNvPr id="14" name="Oval 13">
            <a:extLst>
              <a:ext uri="{FF2B5EF4-FFF2-40B4-BE49-F238E27FC236}">
                <a16:creationId xmlns:a16="http://schemas.microsoft.com/office/drawing/2014/main" id="{0AEB4397-6448-45A4-CA7F-63C808543DED}"/>
              </a:ext>
            </a:extLst>
          </p:cNvPr>
          <p:cNvSpPr/>
          <p:nvPr userDrawn="1"/>
        </p:nvSpPr>
        <p:spPr>
          <a:xfrm>
            <a:off x="742950" y="368822"/>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5000" b="1" dirty="0">
                <a:latin typeface="Arial" panose="020B0604020202020204" pitchFamily="34" charset="0"/>
                <a:cs typeface="Arial" panose="020B0604020202020204" pitchFamily="34" charset="0"/>
              </a:rPr>
              <a:t>1</a:t>
            </a:r>
          </a:p>
        </p:txBody>
      </p:sp>
    </p:spTree>
    <p:extLst>
      <p:ext uri="{BB962C8B-B14F-4D97-AF65-F5344CB8AC3E}">
        <p14:creationId xmlns:p14="http://schemas.microsoft.com/office/powerpoint/2010/main" val="3978812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grpId="0" nodeType="withEffect">
                                  <p:stCondLst>
                                    <p:cond delay="0"/>
                                  </p:stCondLst>
                                  <p:childTnLst>
                                    <p:animRot by="120000">
                                      <p:cBhvr>
                                        <p:cTn id="6" dur="50" fill="hold">
                                          <p:stCondLst>
                                            <p:cond delay="0"/>
                                          </p:stCondLst>
                                        </p:cTn>
                                        <p:tgtEl>
                                          <p:spTgt spid="14"/>
                                        </p:tgtEl>
                                        <p:attrNameLst>
                                          <p:attrName>r</p:attrName>
                                        </p:attrNameLst>
                                      </p:cBhvr>
                                    </p:animRot>
                                    <p:animRot by="-240000">
                                      <p:cBhvr>
                                        <p:cTn id="7" dur="100" fill="hold">
                                          <p:stCondLst>
                                            <p:cond delay="100"/>
                                          </p:stCondLst>
                                        </p:cTn>
                                        <p:tgtEl>
                                          <p:spTgt spid="14"/>
                                        </p:tgtEl>
                                        <p:attrNameLst>
                                          <p:attrName>r</p:attrName>
                                        </p:attrNameLst>
                                      </p:cBhvr>
                                    </p:animRot>
                                    <p:animRot by="240000">
                                      <p:cBhvr>
                                        <p:cTn id="8" dur="100" fill="hold">
                                          <p:stCondLst>
                                            <p:cond delay="200"/>
                                          </p:stCondLst>
                                        </p:cTn>
                                        <p:tgtEl>
                                          <p:spTgt spid="14"/>
                                        </p:tgtEl>
                                        <p:attrNameLst>
                                          <p:attrName>r</p:attrName>
                                        </p:attrNameLst>
                                      </p:cBhvr>
                                    </p:animRot>
                                    <p:animRot by="-240000">
                                      <p:cBhvr>
                                        <p:cTn id="9" dur="100" fill="hold">
                                          <p:stCondLst>
                                            <p:cond delay="300"/>
                                          </p:stCondLst>
                                        </p:cTn>
                                        <p:tgtEl>
                                          <p:spTgt spid="14"/>
                                        </p:tgtEl>
                                        <p:attrNameLst>
                                          <p:attrName>r</p:attrName>
                                        </p:attrNameLst>
                                      </p:cBhvr>
                                    </p:animRot>
                                    <p:animRot by="120000">
                                      <p:cBhvr>
                                        <p:cTn id="10" dur="100" fill="hold">
                                          <p:stCondLst>
                                            <p:cond delay="40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Vorlesegeschichte 2">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07EFC50F-49DF-4F4C-BF2F-B1D96049F1DA}"/>
              </a:ext>
            </a:extLst>
          </p:cNvPr>
          <p:cNvSpPr/>
          <p:nvPr userDrawn="1"/>
        </p:nvSpPr>
        <p:spPr>
          <a:xfrm>
            <a:off x="371475" y="1268413"/>
            <a:ext cx="11449050" cy="522355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fik 2">
            <a:extLst>
              <a:ext uri="{FF2B5EF4-FFF2-40B4-BE49-F238E27FC236}">
                <a16:creationId xmlns:a16="http://schemas.microsoft.com/office/drawing/2014/main" id="{5E451FC9-F210-1E25-AEAA-A1132DA373E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3275" y="1808163"/>
            <a:ext cx="5796784" cy="4683802"/>
          </a:xfrm>
          <a:prstGeom prst="rect">
            <a:avLst/>
          </a:prstGeom>
        </p:spPr>
      </p:pic>
      <p:sp>
        <p:nvSpPr>
          <p:cNvPr id="4" name="Rechteck 3">
            <a:extLst>
              <a:ext uri="{FF2B5EF4-FFF2-40B4-BE49-F238E27FC236}">
                <a16:creationId xmlns:a16="http://schemas.microsoft.com/office/drawing/2014/main" id="{C284F73D-78EB-B350-2864-7406CD4982C2}"/>
              </a:ext>
            </a:extLst>
          </p:cNvPr>
          <p:cNvSpPr/>
          <p:nvPr userDrawn="1"/>
        </p:nvSpPr>
        <p:spPr>
          <a:xfrm>
            <a:off x="8220077" y="3054277"/>
            <a:ext cx="3168648" cy="2950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spAutoFit/>
          </a:bodyPr>
          <a:lstStyle/>
          <a:p>
            <a:pPr fontAlgn="base">
              <a:lnSpc>
                <a:spcPct val="110000"/>
              </a:lnSpc>
              <a:spcAft>
                <a:spcPct val="0"/>
              </a:spcAft>
            </a:pPr>
            <a:r>
              <a:rPr lang="de-DE" sz="2200" kern="0" dirty="0">
                <a:solidFill>
                  <a:schemeClr val="tx1"/>
                </a:solidFill>
                <a:latin typeface="Arial" panose="020B0604020202020204" pitchFamily="34" charset="0"/>
                <a:cs typeface="Arial" panose="020B0604020202020204" pitchFamily="34" charset="0"/>
              </a:rPr>
              <a:t>Schon früh am Freitagmorgen kündigt sich der Sturm mit leichten Windböen an. Mit lautem Gekrächze warnt die Eule alle Tiere des Waldes vor der Gefahr.</a:t>
            </a:r>
          </a:p>
        </p:txBody>
      </p:sp>
      <p:sp>
        <p:nvSpPr>
          <p:cNvPr id="5" name="Oval 4">
            <a:extLst>
              <a:ext uri="{FF2B5EF4-FFF2-40B4-BE49-F238E27FC236}">
                <a16:creationId xmlns:a16="http://schemas.microsoft.com/office/drawing/2014/main" id="{81AE3575-DBCC-8945-35BC-F5706CAF8460}"/>
              </a:ext>
            </a:extLst>
          </p:cNvPr>
          <p:cNvSpPr/>
          <p:nvPr userDrawn="1"/>
        </p:nvSpPr>
        <p:spPr>
          <a:xfrm>
            <a:off x="742950" y="368822"/>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5000" b="1" dirty="0">
                <a:latin typeface="Arial" panose="020B0604020202020204" pitchFamily="34" charset="0"/>
                <a:cs typeface="Arial" panose="020B0604020202020204" pitchFamily="34" charset="0"/>
              </a:rPr>
              <a:t>2</a:t>
            </a:r>
          </a:p>
        </p:txBody>
      </p:sp>
    </p:spTree>
    <p:extLst>
      <p:ext uri="{BB962C8B-B14F-4D97-AF65-F5344CB8AC3E}">
        <p14:creationId xmlns:p14="http://schemas.microsoft.com/office/powerpoint/2010/main" val="3237182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grpId="0" nodeType="withEffect">
                                  <p:stCondLst>
                                    <p:cond delay="0"/>
                                  </p:stCondLst>
                                  <p:childTnLst>
                                    <p:animRot by="120000">
                                      <p:cBhvr>
                                        <p:cTn id="6" dur="50" fill="hold">
                                          <p:stCondLst>
                                            <p:cond delay="0"/>
                                          </p:stCondLst>
                                        </p:cTn>
                                        <p:tgtEl>
                                          <p:spTgt spid="5"/>
                                        </p:tgtEl>
                                        <p:attrNameLst>
                                          <p:attrName>r</p:attrName>
                                        </p:attrNameLst>
                                      </p:cBhvr>
                                    </p:animRot>
                                    <p:animRot by="-240000">
                                      <p:cBhvr>
                                        <p:cTn id="7" dur="100" fill="hold">
                                          <p:stCondLst>
                                            <p:cond delay="100"/>
                                          </p:stCondLst>
                                        </p:cTn>
                                        <p:tgtEl>
                                          <p:spTgt spid="5"/>
                                        </p:tgtEl>
                                        <p:attrNameLst>
                                          <p:attrName>r</p:attrName>
                                        </p:attrNameLst>
                                      </p:cBhvr>
                                    </p:animRot>
                                    <p:animRot by="240000">
                                      <p:cBhvr>
                                        <p:cTn id="8" dur="100" fill="hold">
                                          <p:stCondLst>
                                            <p:cond delay="200"/>
                                          </p:stCondLst>
                                        </p:cTn>
                                        <p:tgtEl>
                                          <p:spTgt spid="5"/>
                                        </p:tgtEl>
                                        <p:attrNameLst>
                                          <p:attrName>r</p:attrName>
                                        </p:attrNameLst>
                                      </p:cBhvr>
                                    </p:animRot>
                                    <p:animRot by="-240000">
                                      <p:cBhvr>
                                        <p:cTn id="9" dur="100" fill="hold">
                                          <p:stCondLst>
                                            <p:cond delay="300"/>
                                          </p:stCondLst>
                                        </p:cTn>
                                        <p:tgtEl>
                                          <p:spTgt spid="5"/>
                                        </p:tgtEl>
                                        <p:attrNameLst>
                                          <p:attrName>r</p:attrName>
                                        </p:attrNameLst>
                                      </p:cBhvr>
                                    </p:animRot>
                                    <p:animRot by="120000">
                                      <p:cBhvr>
                                        <p:cTn id="10" dur="100" fill="hold">
                                          <p:stCondLst>
                                            <p:cond delay="4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ilder auswählen und zuordnen">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E9D68DA1-5B35-071D-290F-3C3B572FD5AB}"/>
              </a:ext>
            </a:extLst>
          </p:cNvPr>
          <p:cNvSpPr/>
          <p:nvPr userDrawn="1"/>
        </p:nvSpPr>
        <p:spPr>
          <a:xfrm>
            <a:off x="371475" y="1269977"/>
            <a:ext cx="11449050" cy="52290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3" name="Inhaltsplatzhalter 2">
            <a:extLst>
              <a:ext uri="{FF2B5EF4-FFF2-40B4-BE49-F238E27FC236}">
                <a16:creationId xmlns:a16="http://schemas.microsoft.com/office/drawing/2014/main" id="{374A734E-BF69-990F-D0E1-ED2BF0AA93CE}"/>
              </a:ext>
            </a:extLst>
          </p:cNvPr>
          <p:cNvSpPr txBox="1">
            <a:spLocks/>
          </p:cNvSpPr>
          <p:nvPr userDrawn="1"/>
        </p:nvSpPr>
        <p:spPr>
          <a:xfrm>
            <a:off x="3521070" y="2950910"/>
            <a:ext cx="6967103" cy="662852"/>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342900" lvl="1" indent="0" eaLnBrk="0" fontAlgn="base">
              <a:lnSpc>
                <a:spcPct val="150000"/>
              </a:lnSpc>
              <a:spcAft>
                <a:spcPct val="0"/>
              </a:spcAft>
              <a:buSzPct val="75000"/>
              <a:buNone/>
              <a:defRPr/>
            </a:pPr>
            <a:endParaRPr lang="de-DE" sz="2000" kern="0" dirty="0">
              <a:latin typeface="Arial" panose="020B0604020202020204" pitchFamily="34" charset="0"/>
              <a:ea typeface="Verdana" panose="020B0604030504040204" pitchFamily="34" charset="0"/>
              <a:cs typeface="Arial" panose="020B0604020202020204" pitchFamily="34" charset="0"/>
            </a:endParaRPr>
          </a:p>
          <a:p>
            <a:pPr lvl="1" eaLnBrk="0" fontAlgn="base" hangingPunct="0">
              <a:lnSpc>
                <a:spcPct val="150000"/>
              </a:lnSpc>
              <a:spcAft>
                <a:spcPct val="0"/>
              </a:spcAft>
              <a:buFontTx/>
              <a:buChar char="–"/>
            </a:pPr>
            <a:endParaRPr lang="de-DE" sz="2000" kern="0" dirty="0">
              <a:latin typeface="Arial" panose="020B0604020202020204" pitchFamily="34" charset="0"/>
              <a:cs typeface="Arial" panose="020B0604020202020204" pitchFamily="34" charset="0"/>
            </a:endParaRPr>
          </a:p>
          <a:p>
            <a:pPr eaLnBrk="0" fontAlgn="base" hangingPunct="0">
              <a:spcAft>
                <a:spcPct val="0"/>
              </a:spcAft>
              <a:buFont typeface="Arial"/>
              <a:buNone/>
            </a:pPr>
            <a:endParaRPr lang="de-DE" sz="2000" kern="0" dirty="0">
              <a:solidFill>
                <a:srgbClr val="808080"/>
              </a:solidFill>
              <a:latin typeface="Arial" panose="020B0604020202020204" pitchFamily="34" charset="0"/>
              <a:cs typeface="Arial" panose="020B0604020202020204" pitchFamily="34" charset="0"/>
            </a:endParaRPr>
          </a:p>
          <a:p>
            <a:pPr marL="0" indent="0">
              <a:buNone/>
            </a:pPr>
            <a:endParaRPr lang="de-DE" sz="2000" dirty="0">
              <a:latin typeface="Arial" panose="020B0604020202020204" pitchFamily="34" charset="0"/>
              <a:cs typeface="Arial" panose="020B0604020202020204" pitchFamily="34" charset="0"/>
            </a:endParaRPr>
          </a:p>
        </p:txBody>
      </p:sp>
      <p:sp>
        <p:nvSpPr>
          <p:cNvPr id="4" name="Rechteck 3">
            <a:extLst>
              <a:ext uri="{FF2B5EF4-FFF2-40B4-BE49-F238E27FC236}">
                <a16:creationId xmlns:a16="http://schemas.microsoft.com/office/drawing/2014/main" id="{A8E39C79-6B23-F9DF-0238-520C3832D264}"/>
              </a:ext>
            </a:extLst>
          </p:cNvPr>
          <p:cNvSpPr/>
          <p:nvPr userDrawn="1"/>
        </p:nvSpPr>
        <p:spPr>
          <a:xfrm>
            <a:off x="2182950" y="723635"/>
            <a:ext cx="663488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fontAlgn="base">
              <a:spcAft>
                <a:spcPct val="0"/>
              </a:spcAft>
              <a:buNone/>
            </a:pPr>
            <a:r>
              <a:rPr lang="de-DE" sz="2400" b="1" kern="0" dirty="0">
                <a:solidFill>
                  <a:schemeClr val="tx2"/>
                </a:solidFill>
                <a:latin typeface="Arial" panose="020B0604020202020204" pitchFamily="34" charset="0"/>
                <a:cs typeface="Arial" panose="020B0604020202020204" pitchFamily="34" charset="0"/>
              </a:rPr>
              <a:t>Bilder auswählen und zuordnen</a:t>
            </a:r>
          </a:p>
        </p:txBody>
      </p:sp>
      <p:cxnSp>
        <p:nvCxnSpPr>
          <p:cNvPr id="6" name="Gerade Verbindung 5">
            <a:extLst>
              <a:ext uri="{FF2B5EF4-FFF2-40B4-BE49-F238E27FC236}">
                <a16:creationId xmlns:a16="http://schemas.microsoft.com/office/drawing/2014/main" id="{382BBACA-982F-10CA-78B8-67267AA5F58C}"/>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7" name="Gruppieren 6">
            <a:extLst>
              <a:ext uri="{FF2B5EF4-FFF2-40B4-BE49-F238E27FC236}">
                <a16:creationId xmlns:a16="http://schemas.microsoft.com/office/drawing/2014/main" id="{A9168E11-DC2D-7CD0-D7B1-2FB647B4AF1D}"/>
              </a:ext>
            </a:extLst>
          </p:cNvPr>
          <p:cNvGrpSpPr/>
          <p:nvPr userDrawn="1"/>
        </p:nvGrpSpPr>
        <p:grpSpPr>
          <a:xfrm>
            <a:off x="742950" y="368301"/>
            <a:ext cx="1080000" cy="1080000"/>
            <a:chOff x="742950" y="368301"/>
            <a:chExt cx="1080000" cy="1080000"/>
          </a:xfrm>
        </p:grpSpPr>
        <p:sp>
          <p:nvSpPr>
            <p:cNvPr id="8" name="Oval 7">
              <a:extLst>
                <a:ext uri="{FF2B5EF4-FFF2-40B4-BE49-F238E27FC236}">
                  <a16:creationId xmlns:a16="http://schemas.microsoft.com/office/drawing/2014/main" id="{B02F9ACE-C698-F81F-61EC-6D1BDE5BC7B1}"/>
                </a:ext>
              </a:extLst>
            </p:cNvPr>
            <p:cNvSpPr/>
            <p:nvPr/>
          </p:nvSpPr>
          <p:spPr>
            <a:xfrm>
              <a:off x="742950" y="368301"/>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dirty="0">
                <a:latin typeface="Arial" panose="020B0604020202020204" pitchFamily="34" charset="0"/>
                <a:cs typeface="Arial" panose="020B0604020202020204" pitchFamily="34" charset="0"/>
              </a:endParaRPr>
            </a:p>
          </p:txBody>
        </p:sp>
        <p:pic>
          <p:nvPicPr>
            <p:cNvPr id="9" name="Grafik 8">
              <a:extLst>
                <a:ext uri="{FF2B5EF4-FFF2-40B4-BE49-F238E27FC236}">
                  <a16:creationId xmlns:a16="http://schemas.microsoft.com/office/drawing/2014/main" id="{E77E3442-CA1D-C70F-5EB0-B6950C54E044}"/>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1349632" y="638301"/>
              <a:ext cx="386490" cy="386492"/>
            </a:xfrm>
            <a:prstGeom prst="rect">
              <a:avLst/>
            </a:prstGeom>
          </p:spPr>
        </p:pic>
        <p:grpSp>
          <p:nvGrpSpPr>
            <p:cNvPr id="10" name="Grafik 3">
              <a:extLst>
                <a:ext uri="{FF2B5EF4-FFF2-40B4-BE49-F238E27FC236}">
                  <a16:creationId xmlns:a16="http://schemas.microsoft.com/office/drawing/2014/main" id="{1B3484F0-4B91-D4AA-46F8-DCAF61CCF7F2}"/>
                </a:ext>
              </a:extLst>
            </p:cNvPr>
            <p:cNvGrpSpPr/>
            <p:nvPr/>
          </p:nvGrpSpPr>
          <p:grpSpPr>
            <a:xfrm>
              <a:off x="1138687" y="667048"/>
              <a:ext cx="351657" cy="510247"/>
              <a:chOff x="1107121" y="664259"/>
              <a:chExt cx="351657" cy="510247"/>
            </a:xfrm>
          </p:grpSpPr>
          <p:sp>
            <p:nvSpPr>
              <p:cNvPr id="34" name="Freihandform 33">
                <a:extLst>
                  <a:ext uri="{FF2B5EF4-FFF2-40B4-BE49-F238E27FC236}">
                    <a16:creationId xmlns:a16="http://schemas.microsoft.com/office/drawing/2014/main" id="{E1872595-8B4F-17ED-F512-20927119A290}"/>
                  </a:ext>
                </a:extLst>
              </p:cNvPr>
              <p:cNvSpPr/>
              <p:nvPr/>
            </p:nvSpPr>
            <p:spPr>
              <a:xfrm>
                <a:off x="1107121" y="664259"/>
                <a:ext cx="351656" cy="510246"/>
              </a:xfrm>
              <a:custGeom>
                <a:avLst/>
                <a:gdLst>
                  <a:gd name="connsiteX0" fmla="*/ 351625 w 351656"/>
                  <a:gd name="connsiteY0" fmla="*/ 465025 h 510246"/>
                  <a:gd name="connsiteX1" fmla="*/ 350826 w 351656"/>
                  <a:gd name="connsiteY1" fmla="*/ 457838 h 510246"/>
                  <a:gd name="connsiteX2" fmla="*/ 345107 w 351656"/>
                  <a:gd name="connsiteY2" fmla="*/ 453261 h 510246"/>
                  <a:gd name="connsiteX3" fmla="*/ 344659 w 351656"/>
                  <a:gd name="connsiteY3" fmla="*/ 453311 h 510246"/>
                  <a:gd name="connsiteX4" fmla="*/ 336932 w 351656"/>
                  <a:gd name="connsiteY4" fmla="*/ 391494 h 510246"/>
                  <a:gd name="connsiteX5" fmla="*/ 313142 w 351656"/>
                  <a:gd name="connsiteY5" fmla="*/ 362475 h 510246"/>
                  <a:gd name="connsiteX6" fmla="*/ 270203 w 351656"/>
                  <a:gd name="connsiteY6" fmla="*/ 348162 h 510246"/>
                  <a:gd name="connsiteX7" fmla="*/ 253291 w 351656"/>
                  <a:gd name="connsiteY7" fmla="*/ 351322 h 510246"/>
                  <a:gd name="connsiteX8" fmla="*/ 240643 w 351656"/>
                  <a:gd name="connsiteY8" fmla="*/ 347106 h 510246"/>
                  <a:gd name="connsiteX9" fmla="*/ 228612 w 351656"/>
                  <a:gd name="connsiteY9" fmla="*/ 330414 h 510246"/>
                  <a:gd name="connsiteX10" fmla="*/ 228612 w 351656"/>
                  <a:gd name="connsiteY10" fmla="*/ 302040 h 510246"/>
                  <a:gd name="connsiteX11" fmla="*/ 266508 w 351656"/>
                  <a:gd name="connsiteY11" fmla="*/ 286250 h 510246"/>
                  <a:gd name="connsiteX12" fmla="*/ 298991 w 351656"/>
                  <a:gd name="connsiteY12" fmla="*/ 237528 h 510246"/>
                  <a:gd name="connsiteX13" fmla="*/ 298991 w 351656"/>
                  <a:gd name="connsiteY13" fmla="*/ 228731 h 510246"/>
                  <a:gd name="connsiteX14" fmla="*/ 325383 w 351656"/>
                  <a:gd name="connsiteY14" fmla="*/ 202339 h 510246"/>
                  <a:gd name="connsiteX15" fmla="*/ 322393 w 351656"/>
                  <a:gd name="connsiteY15" fmla="*/ 190141 h 510246"/>
                  <a:gd name="connsiteX16" fmla="*/ 325383 w 351656"/>
                  <a:gd name="connsiteY16" fmla="*/ 175947 h 510246"/>
                  <a:gd name="connsiteX17" fmla="*/ 323712 w 351656"/>
                  <a:gd name="connsiteY17" fmla="*/ 165774 h 510246"/>
                  <a:gd name="connsiteX18" fmla="*/ 334181 w 351656"/>
                  <a:gd name="connsiteY18" fmla="*/ 140758 h 510246"/>
                  <a:gd name="connsiteX19" fmla="*/ 332509 w 351656"/>
                  <a:gd name="connsiteY19" fmla="*/ 130584 h 510246"/>
                  <a:gd name="connsiteX20" fmla="*/ 342978 w 351656"/>
                  <a:gd name="connsiteY20" fmla="*/ 105568 h 510246"/>
                  <a:gd name="connsiteX21" fmla="*/ 315099 w 351656"/>
                  <a:gd name="connsiteY21" fmla="*/ 71161 h 510246"/>
                  <a:gd name="connsiteX22" fmla="*/ 316586 w 351656"/>
                  <a:gd name="connsiteY22" fmla="*/ 61581 h 510246"/>
                  <a:gd name="connsiteX23" fmla="*/ 281396 w 351656"/>
                  <a:gd name="connsiteY23" fmla="*/ 26392 h 510246"/>
                  <a:gd name="connsiteX24" fmla="*/ 261698 w 351656"/>
                  <a:gd name="connsiteY24" fmla="*/ 32420 h 510246"/>
                  <a:gd name="connsiteX25" fmla="*/ 228612 w 351656"/>
                  <a:gd name="connsiteY25" fmla="*/ 8797 h 510246"/>
                  <a:gd name="connsiteX26" fmla="*/ 205958 w 351656"/>
                  <a:gd name="connsiteY26" fmla="*/ 17265 h 510246"/>
                  <a:gd name="connsiteX27" fmla="*/ 175829 w 351656"/>
                  <a:gd name="connsiteY27" fmla="*/ 0 h 510246"/>
                  <a:gd name="connsiteX28" fmla="*/ 145700 w 351656"/>
                  <a:gd name="connsiteY28" fmla="*/ 17265 h 510246"/>
                  <a:gd name="connsiteX29" fmla="*/ 123045 w 351656"/>
                  <a:gd name="connsiteY29" fmla="*/ 8797 h 510246"/>
                  <a:gd name="connsiteX30" fmla="*/ 89960 w 351656"/>
                  <a:gd name="connsiteY30" fmla="*/ 32420 h 510246"/>
                  <a:gd name="connsiteX31" fmla="*/ 70261 w 351656"/>
                  <a:gd name="connsiteY31" fmla="*/ 26392 h 510246"/>
                  <a:gd name="connsiteX32" fmla="*/ 35072 w 351656"/>
                  <a:gd name="connsiteY32" fmla="*/ 61581 h 510246"/>
                  <a:gd name="connsiteX33" fmla="*/ 36559 w 351656"/>
                  <a:gd name="connsiteY33" fmla="*/ 71161 h 510246"/>
                  <a:gd name="connsiteX34" fmla="*/ 8679 w 351656"/>
                  <a:gd name="connsiteY34" fmla="*/ 105568 h 510246"/>
                  <a:gd name="connsiteX35" fmla="*/ 19148 w 351656"/>
                  <a:gd name="connsiteY35" fmla="*/ 130584 h 510246"/>
                  <a:gd name="connsiteX36" fmla="*/ 17476 w 351656"/>
                  <a:gd name="connsiteY36" fmla="*/ 140758 h 510246"/>
                  <a:gd name="connsiteX37" fmla="*/ 27945 w 351656"/>
                  <a:gd name="connsiteY37" fmla="*/ 165774 h 510246"/>
                  <a:gd name="connsiteX38" fmla="*/ 26273 w 351656"/>
                  <a:gd name="connsiteY38" fmla="*/ 175947 h 510246"/>
                  <a:gd name="connsiteX39" fmla="*/ 29263 w 351656"/>
                  <a:gd name="connsiteY39" fmla="*/ 190141 h 510246"/>
                  <a:gd name="connsiteX40" fmla="*/ 26273 w 351656"/>
                  <a:gd name="connsiteY40" fmla="*/ 202339 h 510246"/>
                  <a:gd name="connsiteX41" fmla="*/ 52665 w 351656"/>
                  <a:gd name="connsiteY41" fmla="*/ 228731 h 510246"/>
                  <a:gd name="connsiteX42" fmla="*/ 52665 w 351656"/>
                  <a:gd name="connsiteY42" fmla="*/ 237528 h 510246"/>
                  <a:gd name="connsiteX43" fmla="*/ 85147 w 351656"/>
                  <a:gd name="connsiteY43" fmla="*/ 286252 h 510246"/>
                  <a:gd name="connsiteX44" fmla="*/ 123044 w 351656"/>
                  <a:gd name="connsiteY44" fmla="*/ 302043 h 510246"/>
                  <a:gd name="connsiteX45" fmla="*/ 123044 w 351656"/>
                  <a:gd name="connsiteY45" fmla="*/ 330415 h 510246"/>
                  <a:gd name="connsiteX46" fmla="*/ 111014 w 351656"/>
                  <a:gd name="connsiteY46" fmla="*/ 347107 h 510246"/>
                  <a:gd name="connsiteX47" fmla="*/ 98366 w 351656"/>
                  <a:gd name="connsiteY47" fmla="*/ 351323 h 510246"/>
                  <a:gd name="connsiteX48" fmla="*/ 81454 w 351656"/>
                  <a:gd name="connsiteY48" fmla="*/ 348163 h 510246"/>
                  <a:gd name="connsiteX49" fmla="*/ 38515 w 351656"/>
                  <a:gd name="connsiteY49" fmla="*/ 362476 h 510246"/>
                  <a:gd name="connsiteX50" fmla="*/ 14725 w 351656"/>
                  <a:gd name="connsiteY50" fmla="*/ 391495 h 510246"/>
                  <a:gd name="connsiteX51" fmla="*/ 6997 w 351656"/>
                  <a:gd name="connsiteY51" fmla="*/ 453312 h 510246"/>
                  <a:gd name="connsiteX52" fmla="*/ 6550 w 351656"/>
                  <a:gd name="connsiteY52" fmla="*/ 453262 h 510246"/>
                  <a:gd name="connsiteX53" fmla="*/ 830 w 351656"/>
                  <a:gd name="connsiteY53" fmla="*/ 457839 h 510246"/>
                  <a:gd name="connsiteX54" fmla="*/ 32 w 351656"/>
                  <a:gd name="connsiteY54" fmla="*/ 465027 h 510246"/>
                  <a:gd name="connsiteX55" fmla="*/ 4608 w 351656"/>
                  <a:gd name="connsiteY55" fmla="*/ 470746 h 510246"/>
                  <a:gd name="connsiteX56" fmla="*/ 17476 w 351656"/>
                  <a:gd name="connsiteY56" fmla="*/ 472176 h 510246"/>
                  <a:gd name="connsiteX57" fmla="*/ 17476 w 351656"/>
                  <a:gd name="connsiteY57" fmla="*/ 492651 h 510246"/>
                  <a:gd name="connsiteX58" fmla="*/ 35071 w 351656"/>
                  <a:gd name="connsiteY58" fmla="*/ 510246 h 510246"/>
                  <a:gd name="connsiteX59" fmla="*/ 79058 w 351656"/>
                  <a:gd name="connsiteY59" fmla="*/ 510246 h 510246"/>
                  <a:gd name="connsiteX60" fmla="*/ 272599 w 351656"/>
                  <a:gd name="connsiteY60" fmla="*/ 510246 h 510246"/>
                  <a:gd name="connsiteX61" fmla="*/ 316586 w 351656"/>
                  <a:gd name="connsiteY61" fmla="*/ 510246 h 510246"/>
                  <a:gd name="connsiteX62" fmla="*/ 334181 w 351656"/>
                  <a:gd name="connsiteY62" fmla="*/ 492651 h 510246"/>
                  <a:gd name="connsiteX63" fmla="*/ 334181 w 351656"/>
                  <a:gd name="connsiteY63" fmla="*/ 472174 h 510246"/>
                  <a:gd name="connsiteX64" fmla="*/ 347049 w 351656"/>
                  <a:gd name="connsiteY64" fmla="*/ 470745 h 510246"/>
                  <a:gd name="connsiteX65" fmla="*/ 351625 w 351656"/>
                  <a:gd name="connsiteY65" fmla="*/ 465025 h 510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51656" h="510246">
                    <a:moveTo>
                      <a:pt x="351625" y="465025"/>
                    </a:moveTo>
                    <a:lnTo>
                      <a:pt x="350826" y="457838"/>
                    </a:lnTo>
                    <a:cubicBezTo>
                      <a:pt x="350511" y="454995"/>
                      <a:pt x="347949" y="452946"/>
                      <a:pt x="345107" y="453261"/>
                    </a:cubicBezTo>
                    <a:lnTo>
                      <a:pt x="344659" y="453311"/>
                    </a:lnTo>
                    <a:lnTo>
                      <a:pt x="336932" y="391494"/>
                    </a:lnTo>
                    <a:cubicBezTo>
                      <a:pt x="335251" y="378047"/>
                      <a:pt x="325998" y="366760"/>
                      <a:pt x="313142" y="362475"/>
                    </a:cubicBezTo>
                    <a:lnTo>
                      <a:pt x="270203" y="348162"/>
                    </a:lnTo>
                    <a:cubicBezTo>
                      <a:pt x="264307" y="346195"/>
                      <a:pt x="257838" y="347447"/>
                      <a:pt x="253291" y="351322"/>
                    </a:cubicBezTo>
                    <a:lnTo>
                      <a:pt x="240643" y="347106"/>
                    </a:lnTo>
                    <a:cubicBezTo>
                      <a:pt x="233458" y="344711"/>
                      <a:pt x="228612" y="337987"/>
                      <a:pt x="228612" y="330414"/>
                    </a:cubicBezTo>
                    <a:lnTo>
                      <a:pt x="228612" y="302040"/>
                    </a:lnTo>
                    <a:lnTo>
                      <a:pt x="266508" y="286250"/>
                    </a:lnTo>
                    <a:cubicBezTo>
                      <a:pt x="286179" y="278057"/>
                      <a:pt x="298991" y="258838"/>
                      <a:pt x="298991" y="237528"/>
                    </a:cubicBezTo>
                    <a:lnTo>
                      <a:pt x="298991" y="228731"/>
                    </a:lnTo>
                    <a:cubicBezTo>
                      <a:pt x="313567" y="228731"/>
                      <a:pt x="325383" y="216915"/>
                      <a:pt x="325383" y="202339"/>
                    </a:cubicBezTo>
                    <a:cubicBezTo>
                      <a:pt x="325383" y="197937"/>
                      <a:pt x="324300" y="193790"/>
                      <a:pt x="322393" y="190141"/>
                    </a:cubicBezTo>
                    <a:cubicBezTo>
                      <a:pt x="324311" y="185798"/>
                      <a:pt x="325383" y="180999"/>
                      <a:pt x="325383" y="175947"/>
                    </a:cubicBezTo>
                    <a:cubicBezTo>
                      <a:pt x="325383" y="172384"/>
                      <a:pt x="324696" y="169015"/>
                      <a:pt x="323712" y="165774"/>
                    </a:cubicBezTo>
                    <a:cubicBezTo>
                      <a:pt x="330168" y="159395"/>
                      <a:pt x="334181" y="150550"/>
                      <a:pt x="334181" y="140758"/>
                    </a:cubicBezTo>
                    <a:cubicBezTo>
                      <a:pt x="334181" y="137195"/>
                      <a:pt x="333493" y="133825"/>
                      <a:pt x="332509" y="130584"/>
                    </a:cubicBezTo>
                    <a:cubicBezTo>
                      <a:pt x="338966" y="124205"/>
                      <a:pt x="342978" y="115361"/>
                      <a:pt x="342978" y="105568"/>
                    </a:cubicBezTo>
                    <a:cubicBezTo>
                      <a:pt x="342978" y="88643"/>
                      <a:pt x="331021" y="74529"/>
                      <a:pt x="315099" y="71161"/>
                    </a:cubicBezTo>
                    <a:cubicBezTo>
                      <a:pt x="315971" y="68096"/>
                      <a:pt x="316586" y="64926"/>
                      <a:pt x="316586" y="61581"/>
                    </a:cubicBezTo>
                    <a:cubicBezTo>
                      <a:pt x="316586" y="42147"/>
                      <a:pt x="300831" y="26392"/>
                      <a:pt x="281396" y="26392"/>
                    </a:cubicBezTo>
                    <a:cubicBezTo>
                      <a:pt x="274098" y="26392"/>
                      <a:pt x="267320" y="28616"/>
                      <a:pt x="261698" y="32420"/>
                    </a:cubicBezTo>
                    <a:cubicBezTo>
                      <a:pt x="256896" y="18700"/>
                      <a:pt x="243973" y="8797"/>
                      <a:pt x="228612" y="8797"/>
                    </a:cubicBezTo>
                    <a:cubicBezTo>
                      <a:pt x="219935" y="8797"/>
                      <a:pt x="212094" y="12058"/>
                      <a:pt x="205958" y="17265"/>
                    </a:cubicBezTo>
                    <a:cubicBezTo>
                      <a:pt x="199821" y="6969"/>
                      <a:pt x="188687" y="0"/>
                      <a:pt x="175829" y="0"/>
                    </a:cubicBezTo>
                    <a:cubicBezTo>
                      <a:pt x="162972" y="0"/>
                      <a:pt x="151839" y="6969"/>
                      <a:pt x="145700" y="17265"/>
                    </a:cubicBezTo>
                    <a:cubicBezTo>
                      <a:pt x="139563" y="12058"/>
                      <a:pt x="131723" y="8797"/>
                      <a:pt x="123045" y="8797"/>
                    </a:cubicBezTo>
                    <a:cubicBezTo>
                      <a:pt x="107685" y="8797"/>
                      <a:pt x="94762" y="18700"/>
                      <a:pt x="89960" y="32420"/>
                    </a:cubicBezTo>
                    <a:cubicBezTo>
                      <a:pt x="84337" y="28616"/>
                      <a:pt x="77559" y="26392"/>
                      <a:pt x="70261" y="26392"/>
                    </a:cubicBezTo>
                    <a:cubicBezTo>
                      <a:pt x="50827" y="26392"/>
                      <a:pt x="35072" y="42147"/>
                      <a:pt x="35072" y="61581"/>
                    </a:cubicBezTo>
                    <a:cubicBezTo>
                      <a:pt x="35072" y="64926"/>
                      <a:pt x="35688" y="68096"/>
                      <a:pt x="36559" y="71161"/>
                    </a:cubicBezTo>
                    <a:cubicBezTo>
                      <a:pt x="20635" y="74529"/>
                      <a:pt x="8679" y="88643"/>
                      <a:pt x="8679" y="105568"/>
                    </a:cubicBezTo>
                    <a:cubicBezTo>
                      <a:pt x="8679" y="115361"/>
                      <a:pt x="12691" y="124205"/>
                      <a:pt x="19148" y="130584"/>
                    </a:cubicBezTo>
                    <a:cubicBezTo>
                      <a:pt x="18163" y="133825"/>
                      <a:pt x="17476" y="137195"/>
                      <a:pt x="17476" y="140758"/>
                    </a:cubicBezTo>
                    <a:cubicBezTo>
                      <a:pt x="17476" y="150550"/>
                      <a:pt x="21489" y="159395"/>
                      <a:pt x="27945" y="165774"/>
                    </a:cubicBezTo>
                    <a:cubicBezTo>
                      <a:pt x="26961" y="169015"/>
                      <a:pt x="26273" y="172384"/>
                      <a:pt x="26273" y="175947"/>
                    </a:cubicBezTo>
                    <a:cubicBezTo>
                      <a:pt x="26273" y="180999"/>
                      <a:pt x="27346" y="185798"/>
                      <a:pt x="29263" y="190141"/>
                    </a:cubicBezTo>
                    <a:cubicBezTo>
                      <a:pt x="27358" y="193790"/>
                      <a:pt x="26273" y="197937"/>
                      <a:pt x="26273" y="202339"/>
                    </a:cubicBezTo>
                    <a:cubicBezTo>
                      <a:pt x="26273" y="216915"/>
                      <a:pt x="38089" y="228731"/>
                      <a:pt x="52665" y="228731"/>
                    </a:cubicBezTo>
                    <a:lnTo>
                      <a:pt x="52665" y="237528"/>
                    </a:lnTo>
                    <a:cubicBezTo>
                      <a:pt x="52665" y="258837"/>
                      <a:pt x="65478" y="278055"/>
                      <a:pt x="85147" y="286252"/>
                    </a:cubicBezTo>
                    <a:lnTo>
                      <a:pt x="123044" y="302043"/>
                    </a:lnTo>
                    <a:lnTo>
                      <a:pt x="123044" y="330415"/>
                    </a:lnTo>
                    <a:cubicBezTo>
                      <a:pt x="123044" y="337989"/>
                      <a:pt x="118198" y="344712"/>
                      <a:pt x="111014" y="347107"/>
                    </a:cubicBezTo>
                    <a:lnTo>
                      <a:pt x="98366" y="351323"/>
                    </a:lnTo>
                    <a:cubicBezTo>
                      <a:pt x="93818" y="347448"/>
                      <a:pt x="87350" y="346196"/>
                      <a:pt x="81454" y="348163"/>
                    </a:cubicBezTo>
                    <a:lnTo>
                      <a:pt x="38515" y="362476"/>
                    </a:lnTo>
                    <a:cubicBezTo>
                      <a:pt x="25659" y="366761"/>
                      <a:pt x="16406" y="378048"/>
                      <a:pt x="14725" y="391495"/>
                    </a:cubicBezTo>
                    <a:lnTo>
                      <a:pt x="6997" y="453312"/>
                    </a:lnTo>
                    <a:lnTo>
                      <a:pt x="6550" y="453262"/>
                    </a:lnTo>
                    <a:cubicBezTo>
                      <a:pt x="3707" y="452947"/>
                      <a:pt x="1146" y="454995"/>
                      <a:pt x="830" y="457839"/>
                    </a:cubicBezTo>
                    <a:lnTo>
                      <a:pt x="32" y="465027"/>
                    </a:lnTo>
                    <a:cubicBezTo>
                      <a:pt x="-284" y="467869"/>
                      <a:pt x="1765" y="470430"/>
                      <a:pt x="4608" y="470746"/>
                    </a:cubicBezTo>
                    <a:lnTo>
                      <a:pt x="17476" y="472176"/>
                    </a:lnTo>
                    <a:lnTo>
                      <a:pt x="17476" y="492651"/>
                    </a:lnTo>
                    <a:cubicBezTo>
                      <a:pt x="17476" y="502368"/>
                      <a:pt x="25354" y="510246"/>
                      <a:pt x="35071" y="510246"/>
                    </a:cubicBezTo>
                    <a:lnTo>
                      <a:pt x="79058" y="510246"/>
                    </a:lnTo>
                    <a:lnTo>
                      <a:pt x="272599" y="510246"/>
                    </a:lnTo>
                    <a:lnTo>
                      <a:pt x="316586" y="510246"/>
                    </a:lnTo>
                    <a:cubicBezTo>
                      <a:pt x="326304" y="510246"/>
                      <a:pt x="334181" y="502368"/>
                      <a:pt x="334181" y="492651"/>
                    </a:cubicBezTo>
                    <a:lnTo>
                      <a:pt x="334181" y="472174"/>
                    </a:lnTo>
                    <a:lnTo>
                      <a:pt x="347049" y="470745"/>
                    </a:lnTo>
                    <a:cubicBezTo>
                      <a:pt x="349891" y="470429"/>
                      <a:pt x="351941" y="467868"/>
                      <a:pt x="351625" y="465025"/>
                    </a:cubicBezTo>
                    <a:close/>
                  </a:path>
                </a:pathLst>
              </a:custGeom>
              <a:solidFill>
                <a:srgbClr val="C38762"/>
              </a:solidFill>
              <a:ln w="1088" cap="flat">
                <a:noFill/>
                <a:prstDash val="solid"/>
                <a:miter/>
              </a:ln>
            </p:spPr>
            <p:txBody>
              <a:bodyPr rtlCol="0" anchor="ctr"/>
              <a:lstStyle/>
              <a:p>
                <a:endParaRPr lang="en-US"/>
              </a:p>
            </p:txBody>
          </p:sp>
          <p:sp>
            <p:nvSpPr>
              <p:cNvPr id="35" name="Freihandform 34">
                <a:extLst>
                  <a:ext uri="{FF2B5EF4-FFF2-40B4-BE49-F238E27FC236}">
                    <a16:creationId xmlns:a16="http://schemas.microsoft.com/office/drawing/2014/main" id="{F4CBC286-CF34-59BB-217C-D6B6C2DD6CA3}"/>
                  </a:ext>
                </a:extLst>
              </p:cNvPr>
              <p:cNvSpPr/>
              <p:nvPr/>
            </p:nvSpPr>
            <p:spPr>
              <a:xfrm>
                <a:off x="1115800" y="664259"/>
                <a:ext cx="334299" cy="211136"/>
              </a:xfrm>
              <a:custGeom>
                <a:avLst/>
                <a:gdLst>
                  <a:gd name="connsiteX0" fmla="*/ 323831 w 334299"/>
                  <a:gd name="connsiteY0" fmla="*/ 130584 h 211136"/>
                  <a:gd name="connsiteX1" fmla="*/ 334299 w 334299"/>
                  <a:gd name="connsiteY1" fmla="*/ 105568 h 211136"/>
                  <a:gd name="connsiteX2" fmla="*/ 306420 w 334299"/>
                  <a:gd name="connsiteY2" fmla="*/ 71161 h 211136"/>
                  <a:gd name="connsiteX3" fmla="*/ 307907 w 334299"/>
                  <a:gd name="connsiteY3" fmla="*/ 61581 h 211136"/>
                  <a:gd name="connsiteX4" fmla="*/ 272718 w 334299"/>
                  <a:gd name="connsiteY4" fmla="*/ 26392 h 211136"/>
                  <a:gd name="connsiteX5" fmla="*/ 253019 w 334299"/>
                  <a:gd name="connsiteY5" fmla="*/ 32420 h 211136"/>
                  <a:gd name="connsiteX6" fmla="*/ 219934 w 334299"/>
                  <a:gd name="connsiteY6" fmla="*/ 8797 h 211136"/>
                  <a:gd name="connsiteX7" fmla="*/ 197279 w 334299"/>
                  <a:gd name="connsiteY7" fmla="*/ 17265 h 211136"/>
                  <a:gd name="connsiteX8" fmla="*/ 167151 w 334299"/>
                  <a:gd name="connsiteY8" fmla="*/ 0 h 211136"/>
                  <a:gd name="connsiteX9" fmla="*/ 137021 w 334299"/>
                  <a:gd name="connsiteY9" fmla="*/ 17265 h 211136"/>
                  <a:gd name="connsiteX10" fmla="*/ 114367 w 334299"/>
                  <a:gd name="connsiteY10" fmla="*/ 8797 h 211136"/>
                  <a:gd name="connsiteX11" fmla="*/ 81281 w 334299"/>
                  <a:gd name="connsiteY11" fmla="*/ 32420 h 211136"/>
                  <a:gd name="connsiteX12" fmla="*/ 61583 w 334299"/>
                  <a:gd name="connsiteY12" fmla="*/ 26392 h 211136"/>
                  <a:gd name="connsiteX13" fmla="*/ 26393 w 334299"/>
                  <a:gd name="connsiteY13" fmla="*/ 61581 h 211136"/>
                  <a:gd name="connsiteX14" fmla="*/ 27880 w 334299"/>
                  <a:gd name="connsiteY14" fmla="*/ 71161 h 211136"/>
                  <a:gd name="connsiteX15" fmla="*/ 0 w 334299"/>
                  <a:gd name="connsiteY15" fmla="*/ 105568 h 211136"/>
                  <a:gd name="connsiteX16" fmla="*/ 10469 w 334299"/>
                  <a:gd name="connsiteY16" fmla="*/ 130584 h 211136"/>
                  <a:gd name="connsiteX17" fmla="*/ 8797 w 334299"/>
                  <a:gd name="connsiteY17" fmla="*/ 140758 h 211136"/>
                  <a:gd name="connsiteX18" fmla="*/ 19266 w 334299"/>
                  <a:gd name="connsiteY18" fmla="*/ 165774 h 211136"/>
                  <a:gd name="connsiteX19" fmla="*/ 17595 w 334299"/>
                  <a:gd name="connsiteY19" fmla="*/ 175947 h 211136"/>
                  <a:gd name="connsiteX20" fmla="*/ 52784 w 334299"/>
                  <a:gd name="connsiteY20" fmla="*/ 211136 h 211136"/>
                  <a:gd name="connsiteX21" fmla="*/ 52795 w 334299"/>
                  <a:gd name="connsiteY21" fmla="*/ 211136 h 211136"/>
                  <a:gd name="connsiteX22" fmla="*/ 281505 w 334299"/>
                  <a:gd name="connsiteY22" fmla="*/ 211136 h 211136"/>
                  <a:gd name="connsiteX23" fmla="*/ 281516 w 334299"/>
                  <a:gd name="connsiteY23" fmla="*/ 211136 h 211136"/>
                  <a:gd name="connsiteX24" fmla="*/ 316706 w 334299"/>
                  <a:gd name="connsiteY24" fmla="*/ 175947 h 211136"/>
                  <a:gd name="connsiteX25" fmla="*/ 315034 w 334299"/>
                  <a:gd name="connsiteY25" fmla="*/ 165774 h 211136"/>
                  <a:gd name="connsiteX26" fmla="*/ 325503 w 334299"/>
                  <a:gd name="connsiteY26" fmla="*/ 140758 h 211136"/>
                  <a:gd name="connsiteX27" fmla="*/ 323831 w 334299"/>
                  <a:gd name="connsiteY27" fmla="*/ 130584 h 211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4299" h="211136">
                    <a:moveTo>
                      <a:pt x="323831" y="130584"/>
                    </a:moveTo>
                    <a:cubicBezTo>
                      <a:pt x="330288" y="124205"/>
                      <a:pt x="334299" y="115361"/>
                      <a:pt x="334299" y="105568"/>
                    </a:cubicBezTo>
                    <a:cubicBezTo>
                      <a:pt x="334299" y="88643"/>
                      <a:pt x="322342" y="74529"/>
                      <a:pt x="306420" y="71161"/>
                    </a:cubicBezTo>
                    <a:cubicBezTo>
                      <a:pt x="307292" y="68096"/>
                      <a:pt x="307907" y="64926"/>
                      <a:pt x="307907" y="61581"/>
                    </a:cubicBezTo>
                    <a:cubicBezTo>
                      <a:pt x="307907" y="42147"/>
                      <a:pt x="292152" y="26392"/>
                      <a:pt x="272718" y="26392"/>
                    </a:cubicBezTo>
                    <a:cubicBezTo>
                      <a:pt x="265419" y="26392"/>
                      <a:pt x="258641" y="28616"/>
                      <a:pt x="253019" y="32420"/>
                    </a:cubicBezTo>
                    <a:cubicBezTo>
                      <a:pt x="248217" y="18700"/>
                      <a:pt x="235294" y="8797"/>
                      <a:pt x="219934" y="8797"/>
                    </a:cubicBezTo>
                    <a:cubicBezTo>
                      <a:pt x="211256" y="8797"/>
                      <a:pt x="203416" y="12058"/>
                      <a:pt x="197279" y="17265"/>
                    </a:cubicBezTo>
                    <a:cubicBezTo>
                      <a:pt x="191142" y="6969"/>
                      <a:pt x="180008" y="0"/>
                      <a:pt x="167151" y="0"/>
                    </a:cubicBezTo>
                    <a:cubicBezTo>
                      <a:pt x="154293" y="0"/>
                      <a:pt x="143160" y="6969"/>
                      <a:pt x="137021" y="17265"/>
                    </a:cubicBezTo>
                    <a:cubicBezTo>
                      <a:pt x="130885" y="12058"/>
                      <a:pt x="123044" y="8797"/>
                      <a:pt x="114367" y="8797"/>
                    </a:cubicBezTo>
                    <a:cubicBezTo>
                      <a:pt x="99006" y="8797"/>
                      <a:pt x="86083" y="18700"/>
                      <a:pt x="81281" y="32420"/>
                    </a:cubicBezTo>
                    <a:cubicBezTo>
                      <a:pt x="75658" y="28616"/>
                      <a:pt x="68880" y="26392"/>
                      <a:pt x="61583" y="26392"/>
                    </a:cubicBezTo>
                    <a:cubicBezTo>
                      <a:pt x="42148" y="26392"/>
                      <a:pt x="26393" y="42147"/>
                      <a:pt x="26393" y="61581"/>
                    </a:cubicBezTo>
                    <a:cubicBezTo>
                      <a:pt x="26393" y="64926"/>
                      <a:pt x="27009" y="68096"/>
                      <a:pt x="27880" y="71161"/>
                    </a:cubicBezTo>
                    <a:cubicBezTo>
                      <a:pt x="11957" y="74529"/>
                      <a:pt x="0" y="88643"/>
                      <a:pt x="0" y="105568"/>
                    </a:cubicBezTo>
                    <a:cubicBezTo>
                      <a:pt x="0" y="115361"/>
                      <a:pt x="4013" y="124205"/>
                      <a:pt x="10469" y="130584"/>
                    </a:cubicBezTo>
                    <a:cubicBezTo>
                      <a:pt x="9485" y="133825"/>
                      <a:pt x="8797" y="137195"/>
                      <a:pt x="8797" y="140758"/>
                    </a:cubicBezTo>
                    <a:cubicBezTo>
                      <a:pt x="8797" y="150550"/>
                      <a:pt x="12810" y="159395"/>
                      <a:pt x="19266" y="165774"/>
                    </a:cubicBezTo>
                    <a:cubicBezTo>
                      <a:pt x="18282" y="169015"/>
                      <a:pt x="17595" y="172384"/>
                      <a:pt x="17595" y="175947"/>
                    </a:cubicBezTo>
                    <a:cubicBezTo>
                      <a:pt x="17595" y="195381"/>
                      <a:pt x="33350" y="211136"/>
                      <a:pt x="52784" y="211136"/>
                    </a:cubicBezTo>
                    <a:cubicBezTo>
                      <a:pt x="52787" y="211136"/>
                      <a:pt x="52791" y="211136"/>
                      <a:pt x="52795" y="211136"/>
                    </a:cubicBezTo>
                    <a:lnTo>
                      <a:pt x="281505" y="211136"/>
                    </a:lnTo>
                    <a:cubicBezTo>
                      <a:pt x="281508" y="211136"/>
                      <a:pt x="281512" y="211136"/>
                      <a:pt x="281516" y="211136"/>
                    </a:cubicBezTo>
                    <a:cubicBezTo>
                      <a:pt x="300951" y="211136"/>
                      <a:pt x="316706" y="195381"/>
                      <a:pt x="316706" y="175947"/>
                    </a:cubicBezTo>
                    <a:cubicBezTo>
                      <a:pt x="316706" y="172384"/>
                      <a:pt x="316018" y="169015"/>
                      <a:pt x="315034" y="165774"/>
                    </a:cubicBezTo>
                    <a:cubicBezTo>
                      <a:pt x="321490" y="159395"/>
                      <a:pt x="325503" y="150550"/>
                      <a:pt x="325503" y="140758"/>
                    </a:cubicBezTo>
                    <a:cubicBezTo>
                      <a:pt x="325502" y="137195"/>
                      <a:pt x="324816" y="133825"/>
                      <a:pt x="323831" y="130584"/>
                    </a:cubicBezTo>
                    <a:close/>
                  </a:path>
                </a:pathLst>
              </a:custGeom>
              <a:solidFill>
                <a:srgbClr val="623F33"/>
              </a:solidFill>
              <a:ln w="1088" cap="flat">
                <a:noFill/>
                <a:prstDash val="solid"/>
                <a:miter/>
              </a:ln>
            </p:spPr>
            <p:txBody>
              <a:bodyPr rtlCol="0" anchor="ctr"/>
              <a:lstStyle/>
              <a:p>
                <a:endParaRPr lang="en-US"/>
              </a:p>
            </p:txBody>
          </p:sp>
          <p:sp>
            <p:nvSpPr>
              <p:cNvPr id="36" name="Freihandform 35">
                <a:extLst>
                  <a:ext uri="{FF2B5EF4-FFF2-40B4-BE49-F238E27FC236}">
                    <a16:creationId xmlns:a16="http://schemas.microsoft.com/office/drawing/2014/main" id="{EB389A49-575B-765B-8D23-479E4CB12FAD}"/>
                  </a:ext>
                </a:extLst>
              </p:cNvPr>
              <p:cNvSpPr/>
              <p:nvPr/>
            </p:nvSpPr>
            <p:spPr>
              <a:xfrm>
                <a:off x="1113480" y="1011499"/>
                <a:ext cx="339918" cy="163006"/>
              </a:xfrm>
              <a:custGeom>
                <a:avLst/>
                <a:gdLst>
                  <a:gd name="connsiteX0" fmla="*/ 266241 w 339918"/>
                  <a:gd name="connsiteY0" fmla="*/ 163007 h 163006"/>
                  <a:gd name="connsiteX1" fmla="*/ 266241 w 339918"/>
                  <a:gd name="connsiteY1" fmla="*/ 119020 h 163006"/>
                  <a:gd name="connsiteX2" fmla="*/ 339918 w 339918"/>
                  <a:gd name="connsiteY2" fmla="*/ 119020 h 163006"/>
                  <a:gd name="connsiteX3" fmla="*/ 330572 w 339918"/>
                  <a:gd name="connsiteY3" fmla="*/ 44255 h 163006"/>
                  <a:gd name="connsiteX4" fmla="*/ 306782 w 339918"/>
                  <a:gd name="connsiteY4" fmla="*/ 15236 h 163006"/>
                  <a:gd name="connsiteX5" fmla="*/ 263843 w 339918"/>
                  <a:gd name="connsiteY5" fmla="*/ 922 h 163006"/>
                  <a:gd name="connsiteX6" fmla="*/ 243729 w 339918"/>
                  <a:gd name="connsiteY6" fmla="*/ 7747 h 163006"/>
                  <a:gd name="connsiteX7" fmla="*/ 169471 w 339918"/>
                  <a:gd name="connsiteY7" fmla="*/ 48640 h 163006"/>
                  <a:gd name="connsiteX8" fmla="*/ 95210 w 339918"/>
                  <a:gd name="connsiteY8" fmla="*/ 7746 h 163006"/>
                  <a:gd name="connsiteX9" fmla="*/ 75096 w 339918"/>
                  <a:gd name="connsiteY9" fmla="*/ 921 h 163006"/>
                  <a:gd name="connsiteX10" fmla="*/ 32158 w 339918"/>
                  <a:gd name="connsiteY10" fmla="*/ 15235 h 163006"/>
                  <a:gd name="connsiteX11" fmla="*/ 8367 w 339918"/>
                  <a:gd name="connsiteY11" fmla="*/ 44254 h 163006"/>
                  <a:gd name="connsiteX12" fmla="*/ 0 w 339918"/>
                  <a:gd name="connsiteY12" fmla="*/ 111193 h 163006"/>
                  <a:gd name="connsiteX13" fmla="*/ 72700 w 339918"/>
                  <a:gd name="connsiteY13" fmla="*/ 119019 h 163006"/>
                  <a:gd name="connsiteX14" fmla="*/ 72700 w 339918"/>
                  <a:gd name="connsiteY14" fmla="*/ 163006 h 163006"/>
                  <a:gd name="connsiteX15" fmla="*/ 266242 w 339918"/>
                  <a:gd name="connsiteY15" fmla="*/ 163006 h 163006"/>
                  <a:gd name="connsiteX16" fmla="*/ 266242 w 339918"/>
                  <a:gd name="connsiteY16" fmla="*/ 163007 h 163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9918" h="163006">
                    <a:moveTo>
                      <a:pt x="266241" y="163007"/>
                    </a:moveTo>
                    <a:lnTo>
                      <a:pt x="266241" y="119020"/>
                    </a:lnTo>
                    <a:lnTo>
                      <a:pt x="339918" y="119020"/>
                    </a:lnTo>
                    <a:lnTo>
                      <a:pt x="330572" y="44255"/>
                    </a:lnTo>
                    <a:cubicBezTo>
                      <a:pt x="328891" y="30808"/>
                      <a:pt x="319638" y="19521"/>
                      <a:pt x="306782" y="15236"/>
                    </a:cubicBezTo>
                    <a:lnTo>
                      <a:pt x="263843" y="922"/>
                    </a:lnTo>
                    <a:cubicBezTo>
                      <a:pt x="256366" y="-1571"/>
                      <a:pt x="247953" y="1092"/>
                      <a:pt x="243729" y="7747"/>
                    </a:cubicBezTo>
                    <a:cubicBezTo>
                      <a:pt x="228136" y="32318"/>
                      <a:pt x="200727" y="48640"/>
                      <a:pt x="169471" y="48640"/>
                    </a:cubicBezTo>
                    <a:cubicBezTo>
                      <a:pt x="138215" y="48640"/>
                      <a:pt x="110805" y="32317"/>
                      <a:pt x="95210" y="7746"/>
                    </a:cubicBezTo>
                    <a:cubicBezTo>
                      <a:pt x="90987" y="1091"/>
                      <a:pt x="82574" y="-1572"/>
                      <a:pt x="75096" y="921"/>
                    </a:cubicBezTo>
                    <a:lnTo>
                      <a:pt x="32158" y="15235"/>
                    </a:lnTo>
                    <a:cubicBezTo>
                      <a:pt x="19301" y="19520"/>
                      <a:pt x="10049" y="30807"/>
                      <a:pt x="8367" y="44254"/>
                    </a:cubicBezTo>
                    <a:lnTo>
                      <a:pt x="0" y="111193"/>
                    </a:lnTo>
                    <a:lnTo>
                      <a:pt x="72700" y="119019"/>
                    </a:lnTo>
                    <a:lnTo>
                      <a:pt x="72700" y="163006"/>
                    </a:lnTo>
                    <a:lnTo>
                      <a:pt x="266242" y="163006"/>
                    </a:lnTo>
                    <a:lnTo>
                      <a:pt x="266242" y="163007"/>
                    </a:lnTo>
                    <a:close/>
                  </a:path>
                </a:pathLst>
              </a:custGeom>
              <a:solidFill>
                <a:srgbClr val="97CCD2"/>
              </a:solidFill>
              <a:ln w="1088" cap="flat">
                <a:noFill/>
                <a:prstDash val="solid"/>
                <a:miter/>
              </a:ln>
            </p:spPr>
            <p:txBody>
              <a:bodyPr rtlCol="0" anchor="ctr"/>
              <a:lstStyle/>
              <a:p>
                <a:endParaRPr lang="en-US" dirty="0"/>
              </a:p>
            </p:txBody>
          </p:sp>
          <p:sp>
            <p:nvSpPr>
              <p:cNvPr id="37" name="Freihandform 36">
                <a:extLst>
                  <a:ext uri="{FF2B5EF4-FFF2-40B4-BE49-F238E27FC236}">
                    <a16:creationId xmlns:a16="http://schemas.microsoft.com/office/drawing/2014/main" id="{5997B485-621D-F26C-CC4A-AB9C49374029}"/>
                  </a:ext>
                </a:extLst>
              </p:cNvPr>
              <p:cNvSpPr/>
              <p:nvPr/>
            </p:nvSpPr>
            <p:spPr>
              <a:xfrm>
                <a:off x="1221349" y="942841"/>
                <a:ext cx="114384" cy="68777"/>
              </a:xfrm>
              <a:custGeom>
                <a:avLst/>
                <a:gdLst>
                  <a:gd name="connsiteX0" fmla="*/ 114384 w 114384"/>
                  <a:gd name="connsiteY0" fmla="*/ 23460 h 68777"/>
                  <a:gd name="connsiteX1" fmla="*/ 8816 w 114384"/>
                  <a:gd name="connsiteY1" fmla="*/ 0 h 68777"/>
                  <a:gd name="connsiteX2" fmla="*/ 8816 w 114384"/>
                  <a:gd name="connsiteY2" fmla="*/ 51833 h 68777"/>
                  <a:gd name="connsiteX3" fmla="*/ 0 w 114384"/>
                  <a:gd name="connsiteY3" fmla="*/ 66853 h 68777"/>
                  <a:gd name="connsiteX4" fmla="*/ 114384 w 114384"/>
                  <a:gd name="connsiteY4" fmla="*/ 23460 h 68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84" h="68777">
                    <a:moveTo>
                      <a:pt x="114384" y="23460"/>
                    </a:moveTo>
                    <a:lnTo>
                      <a:pt x="8816" y="0"/>
                    </a:lnTo>
                    <a:lnTo>
                      <a:pt x="8816" y="51833"/>
                    </a:lnTo>
                    <a:cubicBezTo>
                      <a:pt x="8816" y="58166"/>
                      <a:pt x="5312" y="63743"/>
                      <a:pt x="0" y="66853"/>
                    </a:cubicBezTo>
                    <a:cubicBezTo>
                      <a:pt x="73781" y="79768"/>
                      <a:pt x="114384" y="23460"/>
                      <a:pt x="114384" y="23460"/>
                    </a:cubicBezTo>
                    <a:close/>
                  </a:path>
                </a:pathLst>
              </a:custGeom>
              <a:solidFill>
                <a:srgbClr val="A46D4D"/>
              </a:solidFill>
              <a:ln w="1088" cap="flat">
                <a:noFill/>
                <a:prstDash val="solid"/>
                <a:miter/>
              </a:ln>
            </p:spPr>
            <p:txBody>
              <a:bodyPr rtlCol="0" anchor="ctr"/>
              <a:lstStyle/>
              <a:p>
                <a:endParaRPr lang="en-US"/>
              </a:p>
            </p:txBody>
          </p:sp>
          <p:sp>
            <p:nvSpPr>
              <p:cNvPr id="38" name="Freihandform 37">
                <a:extLst>
                  <a:ext uri="{FF2B5EF4-FFF2-40B4-BE49-F238E27FC236}">
                    <a16:creationId xmlns:a16="http://schemas.microsoft.com/office/drawing/2014/main" id="{DA7859DB-FCA7-C36F-3AB8-67FDB330C12B}"/>
                  </a:ext>
                </a:extLst>
              </p:cNvPr>
              <p:cNvSpPr/>
              <p:nvPr/>
            </p:nvSpPr>
            <p:spPr>
              <a:xfrm>
                <a:off x="1133395" y="761029"/>
                <a:ext cx="299109" cy="219933"/>
              </a:xfrm>
              <a:custGeom>
                <a:avLst/>
                <a:gdLst>
                  <a:gd name="connsiteX0" fmla="*/ 272718 w 299109"/>
                  <a:gd name="connsiteY0" fmla="*/ 79176 h 219933"/>
                  <a:gd name="connsiteX1" fmla="*/ 272718 w 299109"/>
                  <a:gd name="connsiteY1" fmla="*/ 52784 h 219933"/>
                  <a:gd name="connsiteX2" fmla="*/ 228731 w 299109"/>
                  <a:gd name="connsiteY2" fmla="*/ 0 h 219933"/>
                  <a:gd name="connsiteX3" fmla="*/ 70379 w 299109"/>
                  <a:gd name="connsiteY3" fmla="*/ 0 h 219933"/>
                  <a:gd name="connsiteX4" fmla="*/ 26392 w 299109"/>
                  <a:gd name="connsiteY4" fmla="*/ 52784 h 219933"/>
                  <a:gd name="connsiteX5" fmla="*/ 26392 w 299109"/>
                  <a:gd name="connsiteY5" fmla="*/ 79176 h 219933"/>
                  <a:gd name="connsiteX6" fmla="*/ 0 w 299109"/>
                  <a:gd name="connsiteY6" fmla="*/ 105568 h 219933"/>
                  <a:gd name="connsiteX7" fmla="*/ 26392 w 299109"/>
                  <a:gd name="connsiteY7" fmla="*/ 131960 h 219933"/>
                  <a:gd name="connsiteX8" fmla="*/ 26392 w 299109"/>
                  <a:gd name="connsiteY8" fmla="*/ 140758 h 219933"/>
                  <a:gd name="connsiteX9" fmla="*/ 58874 w 299109"/>
                  <a:gd name="connsiteY9" fmla="*/ 189482 h 219933"/>
                  <a:gd name="connsiteX10" fmla="*/ 115717 w 299109"/>
                  <a:gd name="connsiteY10" fmla="*/ 213166 h 219933"/>
                  <a:gd name="connsiteX11" fmla="*/ 149555 w 299109"/>
                  <a:gd name="connsiteY11" fmla="*/ 219934 h 219933"/>
                  <a:gd name="connsiteX12" fmla="*/ 149555 w 299109"/>
                  <a:gd name="connsiteY12" fmla="*/ 219934 h 219933"/>
                  <a:gd name="connsiteX13" fmla="*/ 183391 w 299109"/>
                  <a:gd name="connsiteY13" fmla="*/ 213166 h 219933"/>
                  <a:gd name="connsiteX14" fmla="*/ 240237 w 299109"/>
                  <a:gd name="connsiteY14" fmla="*/ 189481 h 219933"/>
                  <a:gd name="connsiteX15" fmla="*/ 272718 w 299109"/>
                  <a:gd name="connsiteY15" fmla="*/ 140758 h 219933"/>
                  <a:gd name="connsiteX16" fmla="*/ 272718 w 299109"/>
                  <a:gd name="connsiteY16" fmla="*/ 131960 h 219933"/>
                  <a:gd name="connsiteX17" fmla="*/ 299110 w 299109"/>
                  <a:gd name="connsiteY17" fmla="*/ 105568 h 219933"/>
                  <a:gd name="connsiteX18" fmla="*/ 272718 w 299109"/>
                  <a:gd name="connsiteY18" fmla="*/ 79176 h 219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9109" h="219933">
                    <a:moveTo>
                      <a:pt x="272718" y="79176"/>
                    </a:moveTo>
                    <a:lnTo>
                      <a:pt x="272718" y="52784"/>
                    </a:lnTo>
                    <a:cubicBezTo>
                      <a:pt x="272718" y="28491"/>
                      <a:pt x="253024" y="0"/>
                      <a:pt x="228731" y="0"/>
                    </a:cubicBezTo>
                    <a:lnTo>
                      <a:pt x="70379" y="0"/>
                    </a:lnTo>
                    <a:cubicBezTo>
                      <a:pt x="46085" y="0"/>
                      <a:pt x="26392" y="28491"/>
                      <a:pt x="26392" y="52784"/>
                    </a:cubicBezTo>
                    <a:lnTo>
                      <a:pt x="26392" y="79176"/>
                    </a:lnTo>
                    <a:cubicBezTo>
                      <a:pt x="11816" y="79176"/>
                      <a:pt x="0" y="90993"/>
                      <a:pt x="0" y="105568"/>
                    </a:cubicBezTo>
                    <a:cubicBezTo>
                      <a:pt x="0" y="120144"/>
                      <a:pt x="11816" y="131960"/>
                      <a:pt x="26392" y="131960"/>
                    </a:cubicBezTo>
                    <a:lnTo>
                      <a:pt x="26392" y="140758"/>
                    </a:lnTo>
                    <a:cubicBezTo>
                      <a:pt x="26392" y="162066"/>
                      <a:pt x="39204" y="181285"/>
                      <a:pt x="58874" y="189482"/>
                    </a:cubicBezTo>
                    <a:lnTo>
                      <a:pt x="115717" y="213166"/>
                    </a:lnTo>
                    <a:cubicBezTo>
                      <a:pt x="126440" y="217634"/>
                      <a:pt x="137940" y="219934"/>
                      <a:pt x="149555" y="219934"/>
                    </a:cubicBezTo>
                    <a:lnTo>
                      <a:pt x="149555" y="219934"/>
                    </a:lnTo>
                    <a:cubicBezTo>
                      <a:pt x="161170" y="219934"/>
                      <a:pt x="172669" y="217633"/>
                      <a:pt x="183391" y="213166"/>
                    </a:cubicBezTo>
                    <a:lnTo>
                      <a:pt x="240237" y="189481"/>
                    </a:lnTo>
                    <a:cubicBezTo>
                      <a:pt x="259905" y="181286"/>
                      <a:pt x="272718" y="162067"/>
                      <a:pt x="272718" y="140758"/>
                    </a:cubicBezTo>
                    <a:lnTo>
                      <a:pt x="272718" y="131960"/>
                    </a:lnTo>
                    <a:cubicBezTo>
                      <a:pt x="287294" y="131960"/>
                      <a:pt x="299110" y="120144"/>
                      <a:pt x="299110" y="105568"/>
                    </a:cubicBezTo>
                    <a:cubicBezTo>
                      <a:pt x="299110" y="90992"/>
                      <a:pt x="287294" y="79176"/>
                      <a:pt x="272718" y="79176"/>
                    </a:cubicBezTo>
                    <a:close/>
                  </a:path>
                </a:pathLst>
              </a:custGeom>
              <a:solidFill>
                <a:srgbClr val="D29771"/>
              </a:solidFill>
              <a:ln w="1088" cap="flat">
                <a:noFill/>
                <a:prstDash val="solid"/>
                <a:miter/>
              </a:ln>
            </p:spPr>
            <p:txBody>
              <a:bodyPr rtlCol="0" anchor="ctr"/>
              <a:lstStyle/>
              <a:p>
                <a:endParaRPr lang="en-US"/>
              </a:p>
            </p:txBody>
          </p:sp>
          <p:sp>
            <p:nvSpPr>
              <p:cNvPr id="39" name="Freihandform 38">
                <a:extLst>
                  <a:ext uri="{FF2B5EF4-FFF2-40B4-BE49-F238E27FC236}">
                    <a16:creationId xmlns:a16="http://schemas.microsoft.com/office/drawing/2014/main" id="{7C552C80-5825-BA85-A495-3CB35CE80676}"/>
                  </a:ext>
                </a:extLst>
              </p:cNvPr>
              <p:cNvSpPr/>
              <p:nvPr/>
            </p:nvSpPr>
            <p:spPr>
              <a:xfrm>
                <a:off x="1212572" y="849003"/>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5" y="26392"/>
                      <a:pt x="8797" y="26392"/>
                    </a:cubicBezTo>
                    <a:close/>
                  </a:path>
                </a:pathLst>
              </a:custGeom>
              <a:solidFill>
                <a:srgbClr val="623F33"/>
              </a:solidFill>
              <a:ln w="1088" cap="flat">
                <a:noFill/>
                <a:prstDash val="solid"/>
                <a:miter/>
              </a:ln>
            </p:spPr>
            <p:txBody>
              <a:bodyPr rtlCol="0" anchor="ctr"/>
              <a:lstStyle/>
              <a:p>
                <a:endParaRPr lang="en-US"/>
              </a:p>
            </p:txBody>
          </p:sp>
          <p:sp>
            <p:nvSpPr>
              <p:cNvPr id="40" name="Freihandform 39">
                <a:extLst>
                  <a:ext uri="{FF2B5EF4-FFF2-40B4-BE49-F238E27FC236}">
                    <a16:creationId xmlns:a16="http://schemas.microsoft.com/office/drawing/2014/main" id="{E984C58C-ADEF-0E6B-1755-EA86C77146E3}"/>
                  </a:ext>
                </a:extLst>
              </p:cNvPr>
              <p:cNvSpPr/>
              <p:nvPr/>
            </p:nvSpPr>
            <p:spPr>
              <a:xfrm>
                <a:off x="1335734" y="849003"/>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41" name="Freihandform 40">
                <a:extLst>
                  <a:ext uri="{FF2B5EF4-FFF2-40B4-BE49-F238E27FC236}">
                    <a16:creationId xmlns:a16="http://schemas.microsoft.com/office/drawing/2014/main" id="{8EC569EC-AD7B-7C3C-FA7C-BD2AD0CBF3B5}"/>
                  </a:ext>
                </a:extLst>
              </p:cNvPr>
              <p:cNvSpPr/>
              <p:nvPr/>
            </p:nvSpPr>
            <p:spPr>
              <a:xfrm>
                <a:off x="1238963" y="910582"/>
                <a:ext cx="87975" cy="26634"/>
              </a:xfrm>
              <a:custGeom>
                <a:avLst/>
                <a:gdLst>
                  <a:gd name="connsiteX0" fmla="*/ 43988 w 87975"/>
                  <a:gd name="connsiteY0" fmla="*/ 26635 h 26634"/>
                  <a:gd name="connsiteX1" fmla="*/ 3850 w 87975"/>
                  <a:gd name="connsiteY1" fmla="*/ 16072 h 26634"/>
                  <a:gd name="connsiteX2" fmla="*/ 1526 w 87975"/>
                  <a:gd name="connsiteY2" fmla="*/ 3852 h 26634"/>
                  <a:gd name="connsiteX3" fmla="*/ 13747 w 87975"/>
                  <a:gd name="connsiteY3" fmla="*/ 1528 h 26634"/>
                  <a:gd name="connsiteX4" fmla="*/ 43988 w 87975"/>
                  <a:gd name="connsiteY4" fmla="*/ 9041 h 26634"/>
                  <a:gd name="connsiteX5" fmla="*/ 74228 w 87975"/>
                  <a:gd name="connsiteY5" fmla="*/ 1528 h 26634"/>
                  <a:gd name="connsiteX6" fmla="*/ 86449 w 87975"/>
                  <a:gd name="connsiteY6" fmla="*/ 3852 h 26634"/>
                  <a:gd name="connsiteX7" fmla="*/ 84125 w 87975"/>
                  <a:gd name="connsiteY7" fmla="*/ 16072 h 26634"/>
                  <a:gd name="connsiteX8" fmla="*/ 43988 w 87975"/>
                  <a:gd name="connsiteY8" fmla="*/ 26635 h 2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975" h="26634">
                    <a:moveTo>
                      <a:pt x="43988" y="26635"/>
                    </a:moveTo>
                    <a:cubicBezTo>
                      <a:pt x="28347" y="26635"/>
                      <a:pt x="13717" y="22786"/>
                      <a:pt x="3850" y="16072"/>
                    </a:cubicBezTo>
                    <a:cubicBezTo>
                      <a:pt x="-166" y="13341"/>
                      <a:pt x="-1210" y="7868"/>
                      <a:pt x="1526" y="3852"/>
                    </a:cubicBezTo>
                    <a:cubicBezTo>
                      <a:pt x="4253" y="-160"/>
                      <a:pt x="9731" y="-1205"/>
                      <a:pt x="13747" y="1528"/>
                    </a:cubicBezTo>
                    <a:cubicBezTo>
                      <a:pt x="20663" y="6231"/>
                      <a:pt x="31968" y="9041"/>
                      <a:pt x="43988" y="9041"/>
                    </a:cubicBezTo>
                    <a:cubicBezTo>
                      <a:pt x="56007" y="9041"/>
                      <a:pt x="67313" y="6231"/>
                      <a:pt x="74228" y="1528"/>
                    </a:cubicBezTo>
                    <a:cubicBezTo>
                      <a:pt x="78253" y="-1212"/>
                      <a:pt x="83717" y="-164"/>
                      <a:pt x="86449" y="3852"/>
                    </a:cubicBezTo>
                    <a:cubicBezTo>
                      <a:pt x="89185" y="7868"/>
                      <a:pt x="88141" y="13341"/>
                      <a:pt x="84125" y="16072"/>
                    </a:cubicBezTo>
                    <a:cubicBezTo>
                      <a:pt x="74259" y="22786"/>
                      <a:pt x="59628" y="26635"/>
                      <a:pt x="43988" y="26635"/>
                    </a:cubicBezTo>
                    <a:close/>
                  </a:path>
                </a:pathLst>
              </a:custGeom>
              <a:solidFill>
                <a:srgbClr val="A46D4D"/>
              </a:solidFill>
              <a:ln w="1088" cap="flat">
                <a:noFill/>
                <a:prstDash val="solid"/>
                <a:miter/>
              </a:ln>
            </p:spPr>
            <p:txBody>
              <a:bodyPr rtlCol="0" anchor="ctr"/>
              <a:lstStyle/>
              <a:p>
                <a:endParaRPr lang="en-US"/>
              </a:p>
            </p:txBody>
          </p:sp>
          <p:sp>
            <p:nvSpPr>
              <p:cNvPr id="42" name="Freihandform 41">
                <a:extLst>
                  <a:ext uri="{FF2B5EF4-FFF2-40B4-BE49-F238E27FC236}">
                    <a16:creationId xmlns:a16="http://schemas.microsoft.com/office/drawing/2014/main" id="{7471082A-AEF0-159E-A313-3FDCBE2459EB}"/>
                  </a:ext>
                </a:extLst>
              </p:cNvPr>
              <p:cNvSpPr/>
              <p:nvPr/>
            </p:nvSpPr>
            <p:spPr>
              <a:xfrm>
                <a:off x="1112659" y="1038330"/>
                <a:ext cx="73520" cy="98829"/>
              </a:xfrm>
              <a:custGeom>
                <a:avLst/>
                <a:gdLst>
                  <a:gd name="connsiteX0" fmla="*/ 73521 w 73520"/>
                  <a:gd name="connsiteY0" fmla="*/ 98829 h 98829"/>
                  <a:gd name="connsiteX1" fmla="*/ 73521 w 73520"/>
                  <a:gd name="connsiteY1" fmla="*/ 78919 h 98829"/>
                  <a:gd name="connsiteX2" fmla="*/ 64929 w 73520"/>
                  <a:gd name="connsiteY2" fmla="*/ 55877 h 98829"/>
                  <a:gd name="connsiteX3" fmla="*/ 16523 w 73520"/>
                  <a:gd name="connsiteY3" fmla="*/ 0 h 98829"/>
                  <a:gd name="connsiteX4" fmla="*/ 9189 w 73520"/>
                  <a:gd name="connsiteY4" fmla="*/ 17422 h 98829"/>
                  <a:gd name="connsiteX5" fmla="*/ 0 w 73520"/>
                  <a:gd name="connsiteY5" fmla="*/ 90932 h 98829"/>
                  <a:gd name="connsiteX6" fmla="*/ 73521 w 73520"/>
                  <a:gd name="connsiteY6" fmla="*/ 98829 h 9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0" h="98829">
                    <a:moveTo>
                      <a:pt x="73521" y="98829"/>
                    </a:moveTo>
                    <a:lnTo>
                      <a:pt x="73521" y="78919"/>
                    </a:lnTo>
                    <a:cubicBezTo>
                      <a:pt x="73521" y="70455"/>
                      <a:pt x="70470" y="62275"/>
                      <a:pt x="64929" y="55877"/>
                    </a:cubicBezTo>
                    <a:lnTo>
                      <a:pt x="16523" y="0"/>
                    </a:lnTo>
                    <a:cubicBezTo>
                      <a:pt x="12616" y="4945"/>
                      <a:pt x="10001" y="10920"/>
                      <a:pt x="9189" y="17422"/>
                    </a:cubicBezTo>
                    <a:lnTo>
                      <a:pt x="0" y="90932"/>
                    </a:lnTo>
                    <a:cubicBezTo>
                      <a:pt x="13991" y="91772"/>
                      <a:pt x="51208" y="96132"/>
                      <a:pt x="73521" y="98829"/>
                    </a:cubicBezTo>
                    <a:close/>
                  </a:path>
                </a:pathLst>
              </a:custGeom>
              <a:solidFill>
                <a:srgbClr val="26ABB4"/>
              </a:solidFill>
              <a:ln w="1088" cap="flat">
                <a:noFill/>
                <a:prstDash val="solid"/>
                <a:miter/>
              </a:ln>
            </p:spPr>
            <p:txBody>
              <a:bodyPr rtlCol="0" anchor="ctr"/>
              <a:lstStyle/>
              <a:p>
                <a:endParaRPr lang="en-US"/>
              </a:p>
            </p:txBody>
          </p:sp>
          <p:sp>
            <p:nvSpPr>
              <p:cNvPr id="43" name="Freihandform 42">
                <a:extLst>
                  <a:ext uri="{FF2B5EF4-FFF2-40B4-BE49-F238E27FC236}">
                    <a16:creationId xmlns:a16="http://schemas.microsoft.com/office/drawing/2014/main" id="{B9893417-D1ED-CC60-D465-B6F7189A2E5A}"/>
                  </a:ext>
                </a:extLst>
              </p:cNvPr>
              <p:cNvSpPr/>
              <p:nvPr/>
            </p:nvSpPr>
            <p:spPr>
              <a:xfrm>
                <a:off x="1107121" y="1117489"/>
                <a:ext cx="79058" cy="25787"/>
              </a:xfrm>
              <a:custGeom>
                <a:avLst/>
                <a:gdLst>
                  <a:gd name="connsiteX0" fmla="*/ 79059 w 79058"/>
                  <a:gd name="connsiteY0" fmla="*/ 8088 h 25787"/>
                  <a:gd name="connsiteX1" fmla="*/ 6551 w 79058"/>
                  <a:gd name="connsiteY1" fmla="*/ 32 h 25787"/>
                  <a:gd name="connsiteX2" fmla="*/ 830 w 79058"/>
                  <a:gd name="connsiteY2" fmla="*/ 4608 h 25787"/>
                  <a:gd name="connsiteX3" fmla="*/ 32 w 79058"/>
                  <a:gd name="connsiteY3" fmla="*/ 11795 h 25787"/>
                  <a:gd name="connsiteX4" fmla="*/ 4608 w 79058"/>
                  <a:gd name="connsiteY4" fmla="*/ 17515 h 25787"/>
                  <a:gd name="connsiteX5" fmla="*/ 79059 w 79058"/>
                  <a:gd name="connsiteY5" fmla="*/ 25787 h 25787"/>
                  <a:gd name="connsiteX6" fmla="*/ 79059 w 79058"/>
                  <a:gd name="connsiteY6" fmla="*/ 8088 h 2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058" h="25787">
                    <a:moveTo>
                      <a:pt x="79059" y="8088"/>
                    </a:moveTo>
                    <a:lnTo>
                      <a:pt x="6551" y="32"/>
                    </a:lnTo>
                    <a:cubicBezTo>
                      <a:pt x="3707" y="-284"/>
                      <a:pt x="1147" y="1765"/>
                      <a:pt x="830" y="4608"/>
                    </a:cubicBezTo>
                    <a:lnTo>
                      <a:pt x="32" y="11795"/>
                    </a:lnTo>
                    <a:cubicBezTo>
                      <a:pt x="-284" y="14638"/>
                      <a:pt x="1765" y="17199"/>
                      <a:pt x="4608" y="17515"/>
                    </a:cubicBezTo>
                    <a:lnTo>
                      <a:pt x="79059" y="25787"/>
                    </a:lnTo>
                    <a:lnTo>
                      <a:pt x="79059" y="8088"/>
                    </a:lnTo>
                    <a:close/>
                  </a:path>
                </a:pathLst>
              </a:custGeom>
              <a:solidFill>
                <a:srgbClr val="97CCD2"/>
              </a:solidFill>
              <a:ln w="1088" cap="flat">
                <a:noFill/>
                <a:prstDash val="solid"/>
                <a:miter/>
              </a:ln>
            </p:spPr>
            <p:txBody>
              <a:bodyPr rtlCol="0" anchor="ctr"/>
              <a:lstStyle/>
              <a:p>
                <a:endParaRPr lang="en-US"/>
              </a:p>
            </p:txBody>
          </p:sp>
          <p:sp>
            <p:nvSpPr>
              <p:cNvPr id="44" name="Freihandform 43">
                <a:extLst>
                  <a:ext uri="{FF2B5EF4-FFF2-40B4-BE49-F238E27FC236}">
                    <a16:creationId xmlns:a16="http://schemas.microsoft.com/office/drawing/2014/main" id="{6DF5BE25-3F95-72A4-3E60-7F5790229750}"/>
                  </a:ext>
                </a:extLst>
              </p:cNvPr>
              <p:cNvSpPr/>
              <p:nvPr/>
            </p:nvSpPr>
            <p:spPr>
              <a:xfrm>
                <a:off x="1379720" y="1038330"/>
                <a:ext cx="73520" cy="98829"/>
              </a:xfrm>
              <a:custGeom>
                <a:avLst/>
                <a:gdLst>
                  <a:gd name="connsiteX0" fmla="*/ 0 w 73520"/>
                  <a:gd name="connsiteY0" fmla="*/ 98829 h 98829"/>
                  <a:gd name="connsiteX1" fmla="*/ 0 w 73520"/>
                  <a:gd name="connsiteY1" fmla="*/ 78919 h 98829"/>
                  <a:gd name="connsiteX2" fmla="*/ 8592 w 73520"/>
                  <a:gd name="connsiteY2" fmla="*/ 55877 h 98829"/>
                  <a:gd name="connsiteX3" fmla="*/ 56998 w 73520"/>
                  <a:gd name="connsiteY3" fmla="*/ 0 h 98829"/>
                  <a:gd name="connsiteX4" fmla="*/ 64332 w 73520"/>
                  <a:gd name="connsiteY4" fmla="*/ 17422 h 98829"/>
                  <a:gd name="connsiteX5" fmla="*/ 73521 w 73520"/>
                  <a:gd name="connsiteY5" fmla="*/ 90932 h 98829"/>
                  <a:gd name="connsiteX6" fmla="*/ 0 w 73520"/>
                  <a:gd name="connsiteY6" fmla="*/ 98829 h 9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0" h="98829">
                    <a:moveTo>
                      <a:pt x="0" y="98829"/>
                    </a:moveTo>
                    <a:lnTo>
                      <a:pt x="0" y="78919"/>
                    </a:lnTo>
                    <a:cubicBezTo>
                      <a:pt x="0" y="70455"/>
                      <a:pt x="3050" y="62275"/>
                      <a:pt x="8592" y="55877"/>
                    </a:cubicBezTo>
                    <a:lnTo>
                      <a:pt x="56998" y="0"/>
                    </a:lnTo>
                    <a:cubicBezTo>
                      <a:pt x="60904" y="4945"/>
                      <a:pt x="63519" y="10920"/>
                      <a:pt x="64332" y="17422"/>
                    </a:cubicBezTo>
                    <a:lnTo>
                      <a:pt x="73521" y="90932"/>
                    </a:lnTo>
                    <a:cubicBezTo>
                      <a:pt x="59529" y="91772"/>
                      <a:pt x="22311" y="96132"/>
                      <a:pt x="0" y="98829"/>
                    </a:cubicBezTo>
                    <a:close/>
                  </a:path>
                </a:pathLst>
              </a:custGeom>
              <a:solidFill>
                <a:srgbClr val="26ABB4"/>
              </a:solidFill>
              <a:ln w="1088" cap="flat">
                <a:noFill/>
                <a:prstDash val="solid"/>
                <a:miter/>
              </a:ln>
            </p:spPr>
            <p:txBody>
              <a:bodyPr rtlCol="0" anchor="ctr"/>
              <a:lstStyle/>
              <a:p>
                <a:endParaRPr lang="en-US"/>
              </a:p>
            </p:txBody>
          </p:sp>
          <p:sp>
            <p:nvSpPr>
              <p:cNvPr id="45" name="Freihandform 44">
                <a:extLst>
                  <a:ext uri="{FF2B5EF4-FFF2-40B4-BE49-F238E27FC236}">
                    <a16:creationId xmlns:a16="http://schemas.microsoft.com/office/drawing/2014/main" id="{C27C2E75-EEA9-CE12-DF23-A823E8C4AB82}"/>
                  </a:ext>
                </a:extLst>
              </p:cNvPr>
              <p:cNvSpPr/>
              <p:nvPr/>
            </p:nvSpPr>
            <p:spPr>
              <a:xfrm>
                <a:off x="1379720" y="1117489"/>
                <a:ext cx="79058" cy="25787"/>
              </a:xfrm>
              <a:custGeom>
                <a:avLst/>
                <a:gdLst>
                  <a:gd name="connsiteX0" fmla="*/ 0 w 79058"/>
                  <a:gd name="connsiteY0" fmla="*/ 8088 h 25787"/>
                  <a:gd name="connsiteX1" fmla="*/ 72508 w 79058"/>
                  <a:gd name="connsiteY1" fmla="*/ 32 h 25787"/>
                  <a:gd name="connsiteX2" fmla="*/ 78228 w 79058"/>
                  <a:gd name="connsiteY2" fmla="*/ 4608 h 25787"/>
                  <a:gd name="connsiteX3" fmla="*/ 79027 w 79058"/>
                  <a:gd name="connsiteY3" fmla="*/ 11795 h 25787"/>
                  <a:gd name="connsiteX4" fmla="*/ 74451 w 79058"/>
                  <a:gd name="connsiteY4" fmla="*/ 17515 h 25787"/>
                  <a:gd name="connsiteX5" fmla="*/ 0 w 79058"/>
                  <a:gd name="connsiteY5" fmla="*/ 25787 h 25787"/>
                  <a:gd name="connsiteX6" fmla="*/ 0 w 79058"/>
                  <a:gd name="connsiteY6" fmla="*/ 8088 h 2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058" h="25787">
                    <a:moveTo>
                      <a:pt x="0" y="8088"/>
                    </a:moveTo>
                    <a:lnTo>
                      <a:pt x="72508" y="32"/>
                    </a:lnTo>
                    <a:cubicBezTo>
                      <a:pt x="75351" y="-284"/>
                      <a:pt x="77911" y="1765"/>
                      <a:pt x="78228" y="4608"/>
                    </a:cubicBezTo>
                    <a:lnTo>
                      <a:pt x="79027" y="11795"/>
                    </a:lnTo>
                    <a:cubicBezTo>
                      <a:pt x="79342" y="14638"/>
                      <a:pt x="77293" y="17199"/>
                      <a:pt x="74451" y="17515"/>
                    </a:cubicBezTo>
                    <a:lnTo>
                      <a:pt x="0" y="25787"/>
                    </a:lnTo>
                    <a:lnTo>
                      <a:pt x="0" y="8088"/>
                    </a:lnTo>
                    <a:close/>
                  </a:path>
                </a:pathLst>
              </a:custGeom>
              <a:solidFill>
                <a:srgbClr val="97CCD2"/>
              </a:solidFill>
              <a:ln w="1088" cap="flat">
                <a:noFill/>
                <a:prstDash val="solid"/>
                <a:miter/>
              </a:ln>
            </p:spPr>
            <p:txBody>
              <a:bodyPr rtlCol="0" anchor="ctr"/>
              <a:lstStyle/>
              <a:p>
                <a:endParaRPr lang="en-US"/>
              </a:p>
            </p:txBody>
          </p:sp>
          <p:sp>
            <p:nvSpPr>
              <p:cNvPr id="46" name="Freihandform 45">
                <a:extLst>
                  <a:ext uri="{FF2B5EF4-FFF2-40B4-BE49-F238E27FC236}">
                    <a16:creationId xmlns:a16="http://schemas.microsoft.com/office/drawing/2014/main" id="{393C6BB6-8CA8-02F2-22A3-5D48AF49BDDF}"/>
                  </a:ext>
                </a:extLst>
              </p:cNvPr>
              <p:cNvSpPr/>
              <p:nvPr/>
            </p:nvSpPr>
            <p:spPr>
              <a:xfrm>
                <a:off x="1133395" y="762129"/>
                <a:ext cx="234718" cy="215089"/>
              </a:xfrm>
              <a:custGeom>
                <a:avLst/>
                <a:gdLst>
                  <a:gd name="connsiteX0" fmla="*/ 26392 w 234718"/>
                  <a:gd name="connsiteY0" fmla="*/ 0 h 215089"/>
                  <a:gd name="connsiteX1" fmla="*/ 26392 w 234718"/>
                  <a:gd name="connsiteY1" fmla="*/ 78076 h 215089"/>
                  <a:gd name="connsiteX2" fmla="*/ 0 w 234718"/>
                  <a:gd name="connsiteY2" fmla="*/ 104468 h 215089"/>
                  <a:gd name="connsiteX3" fmla="*/ 26392 w 234718"/>
                  <a:gd name="connsiteY3" fmla="*/ 130861 h 215089"/>
                  <a:gd name="connsiteX4" fmla="*/ 26392 w 234718"/>
                  <a:gd name="connsiteY4" fmla="*/ 139658 h 215089"/>
                  <a:gd name="connsiteX5" fmla="*/ 58874 w 234718"/>
                  <a:gd name="connsiteY5" fmla="*/ 188382 h 215089"/>
                  <a:gd name="connsiteX6" fmla="*/ 115716 w 234718"/>
                  <a:gd name="connsiteY6" fmla="*/ 212067 h 215089"/>
                  <a:gd name="connsiteX7" fmla="*/ 124213 w 234718"/>
                  <a:gd name="connsiteY7" fmla="*/ 215090 h 215089"/>
                  <a:gd name="connsiteX8" fmla="*/ 72573 w 234718"/>
                  <a:gd name="connsiteY8" fmla="*/ 170144 h 215089"/>
                  <a:gd name="connsiteX9" fmla="*/ 61581 w 234718"/>
                  <a:gd name="connsiteY9" fmla="*/ 141965 h 215089"/>
                  <a:gd name="connsiteX10" fmla="*/ 61581 w 234718"/>
                  <a:gd name="connsiteY10" fmla="*/ 42637 h 215089"/>
                  <a:gd name="connsiteX11" fmla="*/ 85535 w 234718"/>
                  <a:gd name="connsiteY11" fmla="*/ 30857 h 215089"/>
                  <a:gd name="connsiteX12" fmla="*/ 101169 w 234718"/>
                  <a:gd name="connsiteY12" fmla="*/ 34090 h 215089"/>
                  <a:gd name="connsiteX13" fmla="*/ 131215 w 234718"/>
                  <a:gd name="connsiteY13" fmla="*/ 20007 h 215089"/>
                  <a:gd name="connsiteX14" fmla="*/ 149555 w 234718"/>
                  <a:gd name="connsiteY14" fmla="*/ 25292 h 215089"/>
                  <a:gd name="connsiteX15" fmla="*/ 172973 w 234718"/>
                  <a:gd name="connsiteY15" fmla="*/ 16194 h 215089"/>
                  <a:gd name="connsiteX16" fmla="*/ 197940 w 234718"/>
                  <a:gd name="connsiteY16" fmla="*/ 25292 h 215089"/>
                  <a:gd name="connsiteX17" fmla="*/ 234719 w 234718"/>
                  <a:gd name="connsiteY17" fmla="*/ 0 h 215089"/>
                  <a:gd name="connsiteX18" fmla="*/ 26392 w 234718"/>
                  <a:gd name="connsiteY18" fmla="*/ 0 h 215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4718" h="215089">
                    <a:moveTo>
                      <a:pt x="26392" y="0"/>
                    </a:moveTo>
                    <a:lnTo>
                      <a:pt x="26392" y="78076"/>
                    </a:lnTo>
                    <a:cubicBezTo>
                      <a:pt x="11816" y="78076"/>
                      <a:pt x="0" y="89892"/>
                      <a:pt x="0" y="104468"/>
                    </a:cubicBezTo>
                    <a:cubicBezTo>
                      <a:pt x="0" y="119045"/>
                      <a:pt x="11816" y="130861"/>
                      <a:pt x="26392" y="130861"/>
                    </a:cubicBezTo>
                    <a:lnTo>
                      <a:pt x="26392" y="139658"/>
                    </a:lnTo>
                    <a:cubicBezTo>
                      <a:pt x="26392" y="160967"/>
                      <a:pt x="39204" y="180186"/>
                      <a:pt x="58874" y="188382"/>
                    </a:cubicBezTo>
                    <a:lnTo>
                      <a:pt x="115716" y="212067"/>
                    </a:lnTo>
                    <a:cubicBezTo>
                      <a:pt x="118498" y="213226"/>
                      <a:pt x="121337" y="214224"/>
                      <a:pt x="124213" y="215090"/>
                    </a:cubicBezTo>
                    <a:cubicBezTo>
                      <a:pt x="99092" y="196713"/>
                      <a:pt x="82371" y="180648"/>
                      <a:pt x="72573" y="170144"/>
                    </a:cubicBezTo>
                    <a:cubicBezTo>
                      <a:pt x="65445" y="162501"/>
                      <a:pt x="61581" y="152416"/>
                      <a:pt x="61581" y="141965"/>
                    </a:cubicBezTo>
                    <a:lnTo>
                      <a:pt x="61581" y="42637"/>
                    </a:lnTo>
                    <a:cubicBezTo>
                      <a:pt x="70945" y="41594"/>
                      <a:pt x="79304" y="37268"/>
                      <a:pt x="85535" y="30857"/>
                    </a:cubicBezTo>
                    <a:cubicBezTo>
                      <a:pt x="90334" y="32924"/>
                      <a:pt x="95613" y="34090"/>
                      <a:pt x="101169" y="34090"/>
                    </a:cubicBezTo>
                    <a:cubicBezTo>
                      <a:pt x="113263" y="34090"/>
                      <a:pt x="123953" y="28552"/>
                      <a:pt x="131215" y="20007"/>
                    </a:cubicBezTo>
                    <a:cubicBezTo>
                      <a:pt x="136569" y="23299"/>
                      <a:pt x="142810" y="25292"/>
                      <a:pt x="149555" y="25292"/>
                    </a:cubicBezTo>
                    <a:cubicBezTo>
                      <a:pt x="158589" y="25292"/>
                      <a:pt x="166742" y="21789"/>
                      <a:pt x="172973" y="16194"/>
                    </a:cubicBezTo>
                    <a:cubicBezTo>
                      <a:pt x="179803" y="21793"/>
                      <a:pt x="188420" y="25292"/>
                      <a:pt x="197940" y="25292"/>
                    </a:cubicBezTo>
                    <a:cubicBezTo>
                      <a:pt x="214748" y="25292"/>
                      <a:pt x="229004" y="14785"/>
                      <a:pt x="234719" y="0"/>
                    </a:cubicBezTo>
                    <a:lnTo>
                      <a:pt x="26392" y="0"/>
                    </a:lnTo>
                    <a:close/>
                  </a:path>
                </a:pathLst>
              </a:custGeom>
              <a:solidFill>
                <a:srgbClr val="C38762"/>
              </a:solidFill>
              <a:ln w="1088" cap="flat">
                <a:noFill/>
                <a:prstDash val="solid"/>
                <a:miter/>
              </a:ln>
            </p:spPr>
            <p:txBody>
              <a:bodyPr rtlCol="0" anchor="ctr"/>
              <a:lstStyle/>
              <a:p>
                <a:endParaRPr lang="en-US"/>
              </a:p>
            </p:txBody>
          </p:sp>
          <p:sp>
            <p:nvSpPr>
              <p:cNvPr id="47" name="Freihandform 46">
                <a:extLst>
                  <a:ext uri="{FF2B5EF4-FFF2-40B4-BE49-F238E27FC236}">
                    <a16:creationId xmlns:a16="http://schemas.microsoft.com/office/drawing/2014/main" id="{E4C70047-7AB6-2C5E-C205-1EFC8832902A}"/>
                  </a:ext>
                </a:extLst>
              </p:cNvPr>
              <p:cNvSpPr/>
              <p:nvPr/>
            </p:nvSpPr>
            <p:spPr>
              <a:xfrm>
                <a:off x="1133395" y="699448"/>
                <a:ext cx="299109" cy="123162"/>
              </a:xfrm>
              <a:custGeom>
                <a:avLst/>
                <a:gdLst>
                  <a:gd name="connsiteX0" fmla="*/ 272718 w 299109"/>
                  <a:gd name="connsiteY0" fmla="*/ 70379 h 123162"/>
                  <a:gd name="connsiteX1" fmla="*/ 271050 w 299109"/>
                  <a:gd name="connsiteY1" fmla="*/ 70547 h 123162"/>
                  <a:gd name="connsiteX2" fmla="*/ 272718 w 299109"/>
                  <a:gd name="connsiteY2" fmla="*/ 61581 h 123162"/>
                  <a:gd name="connsiteX3" fmla="*/ 246326 w 299109"/>
                  <a:gd name="connsiteY3" fmla="*/ 35189 h 123162"/>
                  <a:gd name="connsiteX4" fmla="*/ 237256 w 299109"/>
                  <a:gd name="connsiteY4" fmla="*/ 36889 h 123162"/>
                  <a:gd name="connsiteX5" fmla="*/ 197940 w 299109"/>
                  <a:gd name="connsiteY5" fmla="*/ 0 h 123162"/>
                  <a:gd name="connsiteX6" fmla="*/ 160089 w 299109"/>
                  <a:gd name="connsiteY6" fmla="*/ 28608 h 123162"/>
                  <a:gd name="connsiteX7" fmla="*/ 149555 w 299109"/>
                  <a:gd name="connsiteY7" fmla="*/ 26392 h 123162"/>
                  <a:gd name="connsiteX8" fmla="*/ 126651 w 299109"/>
                  <a:gd name="connsiteY8" fmla="*/ 39907 h 123162"/>
                  <a:gd name="connsiteX9" fmla="*/ 101171 w 299109"/>
                  <a:gd name="connsiteY9" fmla="*/ 26392 h 123162"/>
                  <a:gd name="connsiteX10" fmla="*/ 73009 w 299109"/>
                  <a:gd name="connsiteY10" fmla="*/ 44811 h 123162"/>
                  <a:gd name="connsiteX11" fmla="*/ 52785 w 299109"/>
                  <a:gd name="connsiteY11" fmla="*/ 35189 h 123162"/>
                  <a:gd name="connsiteX12" fmla="*/ 29879 w 299109"/>
                  <a:gd name="connsiteY12" fmla="*/ 48478 h 123162"/>
                  <a:gd name="connsiteX13" fmla="*/ 28042 w 299109"/>
                  <a:gd name="connsiteY13" fmla="*/ 48385 h 123162"/>
                  <a:gd name="connsiteX14" fmla="*/ 9897 w 299109"/>
                  <a:gd name="connsiteY14" fmla="*/ 66530 h 123162"/>
                  <a:gd name="connsiteX15" fmla="*/ 11873 w 299109"/>
                  <a:gd name="connsiteY15" fmla="*/ 74735 h 123162"/>
                  <a:gd name="connsiteX16" fmla="*/ 0 w 299109"/>
                  <a:gd name="connsiteY16" fmla="*/ 96771 h 123162"/>
                  <a:gd name="connsiteX17" fmla="*/ 26392 w 299109"/>
                  <a:gd name="connsiteY17" fmla="*/ 123163 h 123162"/>
                  <a:gd name="connsiteX18" fmla="*/ 52784 w 299109"/>
                  <a:gd name="connsiteY18" fmla="*/ 96771 h 123162"/>
                  <a:gd name="connsiteX19" fmla="*/ 51116 w 299109"/>
                  <a:gd name="connsiteY19" fmla="*/ 87805 h 123162"/>
                  <a:gd name="connsiteX20" fmla="*/ 52784 w 299109"/>
                  <a:gd name="connsiteY20" fmla="*/ 87973 h 123162"/>
                  <a:gd name="connsiteX21" fmla="*/ 75688 w 299109"/>
                  <a:gd name="connsiteY21" fmla="*/ 74459 h 123162"/>
                  <a:gd name="connsiteX22" fmla="*/ 101169 w 299109"/>
                  <a:gd name="connsiteY22" fmla="*/ 87973 h 123162"/>
                  <a:gd name="connsiteX23" fmla="*/ 129331 w 299109"/>
                  <a:gd name="connsiteY23" fmla="*/ 69554 h 123162"/>
                  <a:gd name="connsiteX24" fmla="*/ 149555 w 299109"/>
                  <a:gd name="connsiteY24" fmla="*/ 79176 h 123162"/>
                  <a:gd name="connsiteX25" fmla="*/ 170815 w 299109"/>
                  <a:gd name="connsiteY25" fmla="*/ 68297 h 123162"/>
                  <a:gd name="connsiteX26" fmla="*/ 197940 w 299109"/>
                  <a:gd name="connsiteY26" fmla="*/ 79176 h 123162"/>
                  <a:gd name="connsiteX27" fmla="*/ 221752 w 299109"/>
                  <a:gd name="connsiteY27" fmla="*/ 71031 h 123162"/>
                  <a:gd name="connsiteX28" fmla="*/ 246326 w 299109"/>
                  <a:gd name="connsiteY28" fmla="*/ 87973 h 123162"/>
                  <a:gd name="connsiteX29" fmla="*/ 247994 w 299109"/>
                  <a:gd name="connsiteY29" fmla="*/ 87805 h 123162"/>
                  <a:gd name="connsiteX30" fmla="*/ 246326 w 299109"/>
                  <a:gd name="connsiteY30" fmla="*/ 96771 h 123162"/>
                  <a:gd name="connsiteX31" fmla="*/ 272718 w 299109"/>
                  <a:gd name="connsiteY31" fmla="*/ 123163 h 123162"/>
                  <a:gd name="connsiteX32" fmla="*/ 299110 w 299109"/>
                  <a:gd name="connsiteY32" fmla="*/ 96771 h 123162"/>
                  <a:gd name="connsiteX33" fmla="*/ 272718 w 299109"/>
                  <a:gd name="connsiteY33" fmla="*/ 70379 h 123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9109" h="123162">
                    <a:moveTo>
                      <a:pt x="272718" y="70379"/>
                    </a:moveTo>
                    <a:cubicBezTo>
                      <a:pt x="272146" y="70379"/>
                      <a:pt x="271613" y="70511"/>
                      <a:pt x="271050" y="70547"/>
                    </a:cubicBezTo>
                    <a:cubicBezTo>
                      <a:pt x="272070" y="67736"/>
                      <a:pt x="272718" y="64744"/>
                      <a:pt x="272718" y="61581"/>
                    </a:cubicBezTo>
                    <a:cubicBezTo>
                      <a:pt x="272718" y="47005"/>
                      <a:pt x="260902" y="35189"/>
                      <a:pt x="246326" y="35189"/>
                    </a:cubicBezTo>
                    <a:cubicBezTo>
                      <a:pt x="243125" y="35189"/>
                      <a:pt x="240095" y="35846"/>
                      <a:pt x="237256" y="36889"/>
                    </a:cubicBezTo>
                    <a:cubicBezTo>
                      <a:pt x="235845" y="16309"/>
                      <a:pt x="218880" y="0"/>
                      <a:pt x="197940" y="0"/>
                    </a:cubicBezTo>
                    <a:cubicBezTo>
                      <a:pt x="179913" y="0"/>
                      <a:pt x="164872" y="12124"/>
                      <a:pt x="160089" y="28608"/>
                    </a:cubicBezTo>
                    <a:cubicBezTo>
                      <a:pt x="156858" y="27197"/>
                      <a:pt x="153305" y="26392"/>
                      <a:pt x="149555" y="26392"/>
                    </a:cubicBezTo>
                    <a:cubicBezTo>
                      <a:pt x="139681" y="26392"/>
                      <a:pt x="131177" y="31878"/>
                      <a:pt x="126651" y="39907"/>
                    </a:cubicBezTo>
                    <a:cubicBezTo>
                      <a:pt x="121112" y="31753"/>
                      <a:pt x="111770" y="26392"/>
                      <a:pt x="101171" y="26392"/>
                    </a:cubicBezTo>
                    <a:cubicBezTo>
                      <a:pt x="88573" y="26392"/>
                      <a:pt x="77777" y="33978"/>
                      <a:pt x="73009" y="44811"/>
                    </a:cubicBezTo>
                    <a:cubicBezTo>
                      <a:pt x="68168" y="38981"/>
                      <a:pt x="60955" y="35189"/>
                      <a:pt x="52785" y="35189"/>
                    </a:cubicBezTo>
                    <a:cubicBezTo>
                      <a:pt x="42979" y="35189"/>
                      <a:pt x="34430" y="40540"/>
                      <a:pt x="29879" y="48478"/>
                    </a:cubicBezTo>
                    <a:cubicBezTo>
                      <a:pt x="29274" y="48417"/>
                      <a:pt x="28662" y="48385"/>
                      <a:pt x="28042" y="48385"/>
                    </a:cubicBezTo>
                    <a:cubicBezTo>
                      <a:pt x="18020" y="48385"/>
                      <a:pt x="9897" y="56509"/>
                      <a:pt x="9897" y="66530"/>
                    </a:cubicBezTo>
                    <a:cubicBezTo>
                      <a:pt x="9897" y="69486"/>
                      <a:pt x="10618" y="72268"/>
                      <a:pt x="11873" y="74735"/>
                    </a:cubicBezTo>
                    <a:cubicBezTo>
                      <a:pt x="4722" y="79455"/>
                      <a:pt x="0" y="87560"/>
                      <a:pt x="0" y="96771"/>
                    </a:cubicBezTo>
                    <a:cubicBezTo>
                      <a:pt x="0" y="111347"/>
                      <a:pt x="11816" y="123163"/>
                      <a:pt x="26392" y="123163"/>
                    </a:cubicBezTo>
                    <a:cubicBezTo>
                      <a:pt x="40968" y="123163"/>
                      <a:pt x="52784" y="111347"/>
                      <a:pt x="52784" y="96771"/>
                    </a:cubicBezTo>
                    <a:cubicBezTo>
                      <a:pt x="52784" y="93608"/>
                      <a:pt x="52136" y="90616"/>
                      <a:pt x="51116" y="87805"/>
                    </a:cubicBezTo>
                    <a:cubicBezTo>
                      <a:pt x="51679" y="87841"/>
                      <a:pt x="52213" y="87973"/>
                      <a:pt x="52784" y="87973"/>
                    </a:cubicBezTo>
                    <a:cubicBezTo>
                      <a:pt x="62658" y="87973"/>
                      <a:pt x="71163" y="82487"/>
                      <a:pt x="75688" y="74459"/>
                    </a:cubicBezTo>
                    <a:cubicBezTo>
                      <a:pt x="81227" y="82613"/>
                      <a:pt x="90571" y="87973"/>
                      <a:pt x="101169" y="87973"/>
                    </a:cubicBezTo>
                    <a:cubicBezTo>
                      <a:pt x="113767" y="87973"/>
                      <a:pt x="124563" y="80388"/>
                      <a:pt x="129331" y="69554"/>
                    </a:cubicBezTo>
                    <a:cubicBezTo>
                      <a:pt x="134172" y="75384"/>
                      <a:pt x="141383" y="79176"/>
                      <a:pt x="149555" y="79176"/>
                    </a:cubicBezTo>
                    <a:cubicBezTo>
                      <a:pt x="158312" y="79176"/>
                      <a:pt x="166014" y="74863"/>
                      <a:pt x="170815" y="68297"/>
                    </a:cubicBezTo>
                    <a:cubicBezTo>
                      <a:pt x="177908" y="74998"/>
                      <a:pt x="187413" y="79176"/>
                      <a:pt x="197940" y="79176"/>
                    </a:cubicBezTo>
                    <a:cubicBezTo>
                      <a:pt x="206921" y="79176"/>
                      <a:pt x="215109" y="76071"/>
                      <a:pt x="221752" y="71031"/>
                    </a:cubicBezTo>
                    <a:cubicBezTo>
                      <a:pt x="225561" y="80923"/>
                      <a:pt x="235090" y="87973"/>
                      <a:pt x="246326" y="87973"/>
                    </a:cubicBezTo>
                    <a:cubicBezTo>
                      <a:pt x="246897" y="87973"/>
                      <a:pt x="247431" y="87841"/>
                      <a:pt x="247994" y="87805"/>
                    </a:cubicBezTo>
                    <a:cubicBezTo>
                      <a:pt x="246973" y="90616"/>
                      <a:pt x="246326" y="93608"/>
                      <a:pt x="246326" y="96771"/>
                    </a:cubicBezTo>
                    <a:cubicBezTo>
                      <a:pt x="246326" y="111347"/>
                      <a:pt x="258142" y="123163"/>
                      <a:pt x="272718" y="123163"/>
                    </a:cubicBezTo>
                    <a:cubicBezTo>
                      <a:pt x="287294" y="123163"/>
                      <a:pt x="299110" y="111347"/>
                      <a:pt x="299110" y="96771"/>
                    </a:cubicBezTo>
                    <a:cubicBezTo>
                      <a:pt x="299110" y="82195"/>
                      <a:pt x="287294" y="70379"/>
                      <a:pt x="272718" y="70379"/>
                    </a:cubicBezTo>
                    <a:close/>
                  </a:path>
                </a:pathLst>
              </a:custGeom>
              <a:solidFill>
                <a:srgbClr val="623F33"/>
              </a:solidFill>
              <a:ln w="1088" cap="flat">
                <a:noFill/>
                <a:prstDash val="solid"/>
                <a:miter/>
              </a:ln>
            </p:spPr>
            <p:txBody>
              <a:bodyPr rtlCol="0" anchor="ctr"/>
              <a:lstStyle/>
              <a:p>
                <a:endParaRPr lang="en-US"/>
              </a:p>
            </p:txBody>
          </p:sp>
        </p:grpSp>
        <p:grpSp>
          <p:nvGrpSpPr>
            <p:cNvPr id="12" name="Grafik 59">
              <a:extLst>
                <a:ext uri="{FF2B5EF4-FFF2-40B4-BE49-F238E27FC236}">
                  <a16:creationId xmlns:a16="http://schemas.microsoft.com/office/drawing/2014/main" id="{8136FFC2-3623-9A1B-4FDB-98C5612CFF55}"/>
                </a:ext>
              </a:extLst>
            </p:cNvPr>
            <p:cNvGrpSpPr/>
            <p:nvPr/>
          </p:nvGrpSpPr>
          <p:grpSpPr>
            <a:xfrm>
              <a:off x="896563" y="663777"/>
              <a:ext cx="326803" cy="510246"/>
              <a:chOff x="2414340" y="662749"/>
              <a:chExt cx="329556" cy="514545"/>
            </a:xfrm>
          </p:grpSpPr>
          <p:sp>
            <p:nvSpPr>
              <p:cNvPr id="13" name="Freihandform 12">
                <a:extLst>
                  <a:ext uri="{FF2B5EF4-FFF2-40B4-BE49-F238E27FC236}">
                    <a16:creationId xmlns:a16="http://schemas.microsoft.com/office/drawing/2014/main" id="{CD398C9F-B302-C01C-221A-E679367B8181}"/>
                  </a:ext>
                </a:extLst>
              </p:cNvPr>
              <p:cNvSpPr/>
              <p:nvPr/>
            </p:nvSpPr>
            <p:spPr>
              <a:xfrm>
                <a:off x="2414340" y="760334"/>
                <a:ext cx="329556" cy="416958"/>
              </a:xfrm>
              <a:custGeom>
                <a:avLst/>
                <a:gdLst>
                  <a:gd name="connsiteX0" fmla="*/ 329319 w 329556"/>
                  <a:gd name="connsiteY0" fmla="*/ 386827 h 416958"/>
                  <a:gd name="connsiteX1" fmla="*/ 326010 w 329556"/>
                  <a:gd name="connsiteY1" fmla="*/ 362005 h 416958"/>
                  <a:gd name="connsiteX2" fmla="*/ 318755 w 329556"/>
                  <a:gd name="connsiteY2" fmla="*/ 307593 h 416958"/>
                  <a:gd name="connsiteX3" fmla="*/ 294051 w 329556"/>
                  <a:gd name="connsiteY3" fmla="*/ 273500 h 416958"/>
                  <a:gd name="connsiteX4" fmla="*/ 259829 w 329556"/>
                  <a:gd name="connsiteY4" fmla="*/ 257000 h 416958"/>
                  <a:gd name="connsiteX5" fmla="*/ 250968 w 329556"/>
                  <a:gd name="connsiteY5" fmla="*/ 260110 h 416958"/>
                  <a:gd name="connsiteX6" fmla="*/ 230140 w 329556"/>
                  <a:gd name="connsiteY6" fmla="*/ 252446 h 416958"/>
                  <a:gd name="connsiteX7" fmla="*/ 218009 w 329556"/>
                  <a:gd name="connsiteY7" fmla="*/ 235613 h 416958"/>
                  <a:gd name="connsiteX8" fmla="*/ 218009 w 329556"/>
                  <a:gd name="connsiteY8" fmla="*/ 207001 h 416958"/>
                  <a:gd name="connsiteX9" fmla="*/ 256223 w 329556"/>
                  <a:gd name="connsiteY9" fmla="*/ 191078 h 416958"/>
                  <a:gd name="connsiteX10" fmla="*/ 288978 w 329556"/>
                  <a:gd name="connsiteY10" fmla="*/ 141943 h 416958"/>
                  <a:gd name="connsiteX11" fmla="*/ 288978 w 329556"/>
                  <a:gd name="connsiteY11" fmla="*/ 133072 h 416958"/>
                  <a:gd name="connsiteX12" fmla="*/ 315592 w 329556"/>
                  <a:gd name="connsiteY12" fmla="*/ 106457 h 416958"/>
                  <a:gd name="connsiteX13" fmla="*/ 288978 w 329556"/>
                  <a:gd name="connsiteY13" fmla="*/ 79843 h 416958"/>
                  <a:gd name="connsiteX14" fmla="*/ 288978 w 329556"/>
                  <a:gd name="connsiteY14" fmla="*/ 62100 h 416958"/>
                  <a:gd name="connsiteX15" fmla="*/ 244621 w 329556"/>
                  <a:gd name="connsiteY15" fmla="*/ 0 h 416958"/>
                  <a:gd name="connsiteX16" fmla="*/ 84935 w 329556"/>
                  <a:gd name="connsiteY16" fmla="*/ 0 h 416958"/>
                  <a:gd name="connsiteX17" fmla="*/ 40577 w 329556"/>
                  <a:gd name="connsiteY17" fmla="*/ 62100 h 416958"/>
                  <a:gd name="connsiteX18" fmla="*/ 40577 w 329556"/>
                  <a:gd name="connsiteY18" fmla="*/ 79843 h 416958"/>
                  <a:gd name="connsiteX19" fmla="*/ 13963 w 329556"/>
                  <a:gd name="connsiteY19" fmla="*/ 106457 h 416958"/>
                  <a:gd name="connsiteX20" fmla="*/ 40577 w 329556"/>
                  <a:gd name="connsiteY20" fmla="*/ 133072 h 416958"/>
                  <a:gd name="connsiteX21" fmla="*/ 40577 w 329556"/>
                  <a:gd name="connsiteY21" fmla="*/ 141943 h 416958"/>
                  <a:gd name="connsiteX22" fmla="*/ 73333 w 329556"/>
                  <a:gd name="connsiteY22" fmla="*/ 191078 h 416958"/>
                  <a:gd name="connsiteX23" fmla="*/ 111549 w 329556"/>
                  <a:gd name="connsiteY23" fmla="*/ 207001 h 416958"/>
                  <a:gd name="connsiteX24" fmla="*/ 111549 w 329556"/>
                  <a:gd name="connsiteY24" fmla="*/ 235612 h 416958"/>
                  <a:gd name="connsiteX25" fmla="*/ 99417 w 329556"/>
                  <a:gd name="connsiteY25" fmla="*/ 252445 h 416958"/>
                  <a:gd name="connsiteX26" fmla="*/ 78589 w 329556"/>
                  <a:gd name="connsiteY26" fmla="*/ 260109 h 416958"/>
                  <a:gd name="connsiteX27" fmla="*/ 69729 w 329556"/>
                  <a:gd name="connsiteY27" fmla="*/ 256999 h 416958"/>
                  <a:gd name="connsiteX28" fmla="*/ 35506 w 329556"/>
                  <a:gd name="connsiteY28" fmla="*/ 273499 h 416958"/>
                  <a:gd name="connsiteX29" fmla="*/ 10803 w 329556"/>
                  <a:gd name="connsiteY29" fmla="*/ 307592 h 416958"/>
                  <a:gd name="connsiteX30" fmla="*/ 4142 w 329556"/>
                  <a:gd name="connsiteY30" fmla="*/ 357546 h 416958"/>
                  <a:gd name="connsiteX31" fmla="*/ 238 w 329556"/>
                  <a:gd name="connsiteY31" fmla="*/ 386826 h 416958"/>
                  <a:gd name="connsiteX32" fmla="*/ 26619 w 329556"/>
                  <a:gd name="connsiteY32" fmla="*/ 416958 h 416958"/>
                  <a:gd name="connsiteX33" fmla="*/ 26619 w 329556"/>
                  <a:gd name="connsiteY33" fmla="*/ 416958 h 416958"/>
                  <a:gd name="connsiteX34" fmla="*/ 302937 w 329556"/>
                  <a:gd name="connsiteY34" fmla="*/ 416958 h 416958"/>
                  <a:gd name="connsiteX35" fmla="*/ 302937 w 329556"/>
                  <a:gd name="connsiteY35" fmla="*/ 416958 h 416958"/>
                  <a:gd name="connsiteX36" fmla="*/ 329319 w 329556"/>
                  <a:gd name="connsiteY36" fmla="*/ 386827 h 416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29556" h="416958">
                    <a:moveTo>
                      <a:pt x="329319" y="386827"/>
                    </a:moveTo>
                    <a:lnTo>
                      <a:pt x="326010" y="362005"/>
                    </a:lnTo>
                    <a:lnTo>
                      <a:pt x="318755" y="307593"/>
                    </a:lnTo>
                    <a:cubicBezTo>
                      <a:pt x="316782" y="292796"/>
                      <a:pt x="307498" y="279983"/>
                      <a:pt x="294051" y="273500"/>
                    </a:cubicBezTo>
                    <a:lnTo>
                      <a:pt x="259829" y="257000"/>
                    </a:lnTo>
                    <a:cubicBezTo>
                      <a:pt x="256498" y="255395"/>
                      <a:pt x="252619" y="256852"/>
                      <a:pt x="250968" y="260110"/>
                    </a:cubicBezTo>
                    <a:lnTo>
                      <a:pt x="230140" y="252446"/>
                    </a:lnTo>
                    <a:cubicBezTo>
                      <a:pt x="222895" y="250031"/>
                      <a:pt x="218009" y="243251"/>
                      <a:pt x="218009" y="235613"/>
                    </a:cubicBezTo>
                    <a:lnTo>
                      <a:pt x="218009" y="207001"/>
                    </a:lnTo>
                    <a:lnTo>
                      <a:pt x="256223" y="191078"/>
                    </a:lnTo>
                    <a:cubicBezTo>
                      <a:pt x="276058" y="182813"/>
                      <a:pt x="288978" y="163432"/>
                      <a:pt x="288978" y="141943"/>
                    </a:cubicBezTo>
                    <a:lnTo>
                      <a:pt x="288978" y="133072"/>
                    </a:lnTo>
                    <a:cubicBezTo>
                      <a:pt x="303677" y="133072"/>
                      <a:pt x="315592" y="121156"/>
                      <a:pt x="315592" y="106457"/>
                    </a:cubicBezTo>
                    <a:cubicBezTo>
                      <a:pt x="315592" y="91758"/>
                      <a:pt x="303677" y="79843"/>
                      <a:pt x="288978" y="79843"/>
                    </a:cubicBezTo>
                    <a:lnTo>
                      <a:pt x="288978" y="62100"/>
                    </a:lnTo>
                    <a:cubicBezTo>
                      <a:pt x="288978" y="37602"/>
                      <a:pt x="269118" y="0"/>
                      <a:pt x="244621" y="0"/>
                    </a:cubicBezTo>
                    <a:lnTo>
                      <a:pt x="84935" y="0"/>
                    </a:lnTo>
                    <a:cubicBezTo>
                      <a:pt x="60437" y="0"/>
                      <a:pt x="40577" y="37602"/>
                      <a:pt x="40577" y="62100"/>
                    </a:cubicBezTo>
                    <a:lnTo>
                      <a:pt x="40577" y="79843"/>
                    </a:lnTo>
                    <a:cubicBezTo>
                      <a:pt x="25878" y="79843"/>
                      <a:pt x="13963" y="91758"/>
                      <a:pt x="13963" y="106457"/>
                    </a:cubicBezTo>
                    <a:cubicBezTo>
                      <a:pt x="13963" y="121156"/>
                      <a:pt x="25878" y="133072"/>
                      <a:pt x="40577" y="133072"/>
                    </a:cubicBezTo>
                    <a:lnTo>
                      <a:pt x="40577" y="141943"/>
                    </a:lnTo>
                    <a:cubicBezTo>
                      <a:pt x="40577" y="163431"/>
                      <a:pt x="53498" y="182812"/>
                      <a:pt x="73333" y="191078"/>
                    </a:cubicBezTo>
                    <a:lnTo>
                      <a:pt x="111549" y="207001"/>
                    </a:lnTo>
                    <a:lnTo>
                      <a:pt x="111549" y="235612"/>
                    </a:lnTo>
                    <a:cubicBezTo>
                      <a:pt x="111549" y="243250"/>
                      <a:pt x="106662" y="250030"/>
                      <a:pt x="99417" y="252445"/>
                    </a:cubicBezTo>
                    <a:lnTo>
                      <a:pt x="78589" y="260109"/>
                    </a:lnTo>
                    <a:cubicBezTo>
                      <a:pt x="76938" y="256851"/>
                      <a:pt x="73059" y="255395"/>
                      <a:pt x="69729" y="256999"/>
                    </a:cubicBezTo>
                    <a:lnTo>
                      <a:pt x="35506" y="273499"/>
                    </a:lnTo>
                    <a:cubicBezTo>
                      <a:pt x="22059" y="279983"/>
                      <a:pt x="12775" y="292794"/>
                      <a:pt x="10803" y="307592"/>
                    </a:cubicBezTo>
                    <a:lnTo>
                      <a:pt x="4142" y="357546"/>
                    </a:lnTo>
                    <a:lnTo>
                      <a:pt x="238" y="386826"/>
                    </a:lnTo>
                    <a:cubicBezTo>
                      <a:pt x="-1889" y="402782"/>
                      <a:pt x="10523" y="416958"/>
                      <a:pt x="26619" y="416958"/>
                    </a:cubicBezTo>
                    <a:lnTo>
                      <a:pt x="26619" y="416958"/>
                    </a:lnTo>
                    <a:lnTo>
                      <a:pt x="302937" y="416958"/>
                    </a:lnTo>
                    <a:lnTo>
                      <a:pt x="302937" y="416958"/>
                    </a:lnTo>
                    <a:cubicBezTo>
                      <a:pt x="319033" y="416958"/>
                      <a:pt x="331446" y="402782"/>
                      <a:pt x="329319" y="386827"/>
                    </a:cubicBezTo>
                    <a:close/>
                  </a:path>
                </a:pathLst>
              </a:custGeom>
              <a:solidFill>
                <a:srgbClr val="FFD7A3"/>
              </a:solidFill>
              <a:ln w="1109" cap="flat">
                <a:noFill/>
                <a:prstDash val="solid"/>
                <a:miter/>
              </a:ln>
            </p:spPr>
            <p:txBody>
              <a:bodyPr rtlCol="0" anchor="ctr"/>
              <a:lstStyle/>
              <a:p>
                <a:endParaRPr lang="en-US"/>
              </a:p>
            </p:txBody>
          </p:sp>
          <p:sp>
            <p:nvSpPr>
              <p:cNvPr id="14" name="Freihandform 13">
                <a:extLst>
                  <a:ext uri="{FF2B5EF4-FFF2-40B4-BE49-F238E27FC236}">
                    <a16:creationId xmlns:a16="http://schemas.microsoft.com/office/drawing/2014/main" id="{35473802-85E9-D108-E792-7CD65C6F821E}"/>
                  </a:ext>
                </a:extLst>
              </p:cNvPr>
              <p:cNvSpPr/>
              <p:nvPr/>
            </p:nvSpPr>
            <p:spPr>
              <a:xfrm>
                <a:off x="2517292" y="966596"/>
                <a:ext cx="115053" cy="46414"/>
              </a:xfrm>
              <a:custGeom>
                <a:avLst/>
                <a:gdLst>
                  <a:gd name="connsiteX0" fmla="*/ 115054 w 115053"/>
                  <a:gd name="connsiteY0" fmla="*/ 0 h 46414"/>
                  <a:gd name="connsiteX1" fmla="*/ 8596 w 115053"/>
                  <a:gd name="connsiteY1" fmla="*/ 0 h 46414"/>
                  <a:gd name="connsiteX2" fmla="*/ 8596 w 115053"/>
                  <a:gd name="connsiteY2" fmla="*/ 29352 h 46414"/>
                  <a:gd name="connsiteX3" fmla="*/ 0 w 115053"/>
                  <a:gd name="connsiteY3" fmla="*/ 44546 h 46414"/>
                  <a:gd name="connsiteX4" fmla="*/ 115054 w 115053"/>
                  <a:gd name="connsiteY4" fmla="*/ 0 h 46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53" h="46414">
                    <a:moveTo>
                      <a:pt x="115054" y="0"/>
                    </a:moveTo>
                    <a:lnTo>
                      <a:pt x="8596" y="0"/>
                    </a:lnTo>
                    <a:lnTo>
                      <a:pt x="8596" y="29352"/>
                    </a:lnTo>
                    <a:cubicBezTo>
                      <a:pt x="8596" y="35665"/>
                      <a:pt x="5251" y="41386"/>
                      <a:pt x="0" y="44546"/>
                    </a:cubicBezTo>
                    <a:cubicBezTo>
                      <a:pt x="74215" y="57367"/>
                      <a:pt x="115054" y="0"/>
                      <a:pt x="115054" y="0"/>
                    </a:cubicBezTo>
                    <a:close/>
                  </a:path>
                </a:pathLst>
              </a:custGeom>
              <a:solidFill>
                <a:srgbClr val="FDC88E"/>
              </a:solidFill>
              <a:ln w="1109" cap="flat">
                <a:noFill/>
                <a:prstDash val="solid"/>
                <a:miter/>
              </a:ln>
            </p:spPr>
            <p:txBody>
              <a:bodyPr rtlCol="0" anchor="ctr"/>
              <a:lstStyle/>
              <a:p>
                <a:endParaRPr lang="en-US"/>
              </a:p>
            </p:txBody>
          </p:sp>
          <p:sp>
            <p:nvSpPr>
              <p:cNvPr id="15" name="Freihandform 14">
                <a:extLst>
                  <a:ext uri="{FF2B5EF4-FFF2-40B4-BE49-F238E27FC236}">
                    <a16:creationId xmlns:a16="http://schemas.microsoft.com/office/drawing/2014/main" id="{345987CD-5B94-B270-93F5-62D60C6D2EB5}"/>
                  </a:ext>
                </a:extLst>
              </p:cNvPr>
              <p:cNvSpPr/>
              <p:nvPr/>
            </p:nvSpPr>
            <p:spPr>
              <a:xfrm>
                <a:off x="2464974" y="1016543"/>
                <a:ext cx="228367" cy="95322"/>
              </a:xfrm>
              <a:custGeom>
                <a:avLst/>
                <a:gdLst>
                  <a:gd name="connsiteX0" fmla="*/ 189736 w 228367"/>
                  <a:gd name="connsiteY0" fmla="*/ 0 h 95322"/>
                  <a:gd name="connsiteX1" fmla="*/ 114143 w 228367"/>
                  <a:gd name="connsiteY1" fmla="*/ 54292 h 95322"/>
                  <a:gd name="connsiteX2" fmla="*/ 38551 w 228367"/>
                  <a:gd name="connsiteY2" fmla="*/ 0 h 95322"/>
                  <a:gd name="connsiteX3" fmla="*/ 0 w 228367"/>
                  <a:gd name="connsiteY3" fmla="*/ 14293 h 95322"/>
                  <a:gd name="connsiteX4" fmla="*/ 114143 w 228367"/>
                  <a:gd name="connsiteY4" fmla="*/ 95323 h 95322"/>
                  <a:gd name="connsiteX5" fmla="*/ 228368 w 228367"/>
                  <a:gd name="connsiteY5" fmla="*/ 14062 h 95322"/>
                  <a:gd name="connsiteX6" fmla="*/ 189736 w 228367"/>
                  <a:gd name="connsiteY6" fmla="*/ 0 h 95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367" h="95322">
                    <a:moveTo>
                      <a:pt x="189736" y="0"/>
                    </a:moveTo>
                    <a:cubicBezTo>
                      <a:pt x="179072" y="31549"/>
                      <a:pt x="149293" y="54292"/>
                      <a:pt x="114143" y="54292"/>
                    </a:cubicBezTo>
                    <a:cubicBezTo>
                      <a:pt x="78994" y="54292"/>
                      <a:pt x="49215" y="31548"/>
                      <a:pt x="38551" y="0"/>
                    </a:cubicBezTo>
                    <a:lnTo>
                      <a:pt x="0" y="14293"/>
                    </a:lnTo>
                    <a:cubicBezTo>
                      <a:pt x="16468" y="61471"/>
                      <a:pt x="61349" y="95323"/>
                      <a:pt x="114143" y="95323"/>
                    </a:cubicBezTo>
                    <a:cubicBezTo>
                      <a:pt x="167024" y="95323"/>
                      <a:pt x="211967" y="61362"/>
                      <a:pt x="228368" y="14062"/>
                    </a:cubicBezTo>
                    <a:lnTo>
                      <a:pt x="189736" y="0"/>
                    </a:lnTo>
                    <a:close/>
                  </a:path>
                </a:pathLst>
              </a:custGeom>
              <a:solidFill>
                <a:srgbClr val="26ABB4"/>
              </a:solidFill>
              <a:ln w="1109" cap="flat">
                <a:noFill/>
                <a:prstDash val="solid"/>
                <a:miter/>
              </a:ln>
            </p:spPr>
            <p:txBody>
              <a:bodyPr rtlCol="0" anchor="ctr"/>
              <a:lstStyle/>
              <a:p>
                <a:endParaRPr lang="en-US"/>
              </a:p>
            </p:txBody>
          </p:sp>
          <p:sp>
            <p:nvSpPr>
              <p:cNvPr id="16" name="Freihandform 15">
                <a:extLst>
                  <a:ext uri="{FF2B5EF4-FFF2-40B4-BE49-F238E27FC236}">
                    <a16:creationId xmlns:a16="http://schemas.microsoft.com/office/drawing/2014/main" id="{BC990122-FE53-4031-0FA0-72C58313CF0C}"/>
                  </a:ext>
                </a:extLst>
              </p:cNvPr>
              <p:cNvSpPr/>
              <p:nvPr/>
            </p:nvSpPr>
            <p:spPr>
              <a:xfrm>
                <a:off x="2414341" y="1016677"/>
                <a:ext cx="329554" cy="160615"/>
              </a:xfrm>
              <a:custGeom>
                <a:avLst/>
                <a:gdLst>
                  <a:gd name="connsiteX0" fmla="*/ 329316 w 329554"/>
                  <a:gd name="connsiteY0" fmla="*/ 130485 h 160615"/>
                  <a:gd name="connsiteX1" fmla="*/ 318753 w 329554"/>
                  <a:gd name="connsiteY1" fmla="*/ 51251 h 160615"/>
                  <a:gd name="connsiteX2" fmla="*/ 294049 w 329554"/>
                  <a:gd name="connsiteY2" fmla="*/ 17158 h 160615"/>
                  <a:gd name="connsiteX3" fmla="*/ 259826 w 329554"/>
                  <a:gd name="connsiteY3" fmla="*/ 658 h 160615"/>
                  <a:gd name="connsiteX4" fmla="*/ 250796 w 329554"/>
                  <a:gd name="connsiteY4" fmla="*/ 4106 h 160615"/>
                  <a:gd name="connsiteX5" fmla="*/ 164777 w 329554"/>
                  <a:gd name="connsiteY5" fmla="*/ 89647 h 160615"/>
                  <a:gd name="connsiteX6" fmla="*/ 78758 w 329554"/>
                  <a:gd name="connsiteY6" fmla="*/ 4105 h 160615"/>
                  <a:gd name="connsiteX7" fmla="*/ 69728 w 329554"/>
                  <a:gd name="connsiteY7" fmla="*/ 657 h 160615"/>
                  <a:gd name="connsiteX8" fmla="*/ 35505 w 329554"/>
                  <a:gd name="connsiteY8" fmla="*/ 17157 h 160615"/>
                  <a:gd name="connsiteX9" fmla="*/ 10801 w 329554"/>
                  <a:gd name="connsiteY9" fmla="*/ 51250 h 160615"/>
                  <a:gd name="connsiteX10" fmla="*/ 238 w 329554"/>
                  <a:gd name="connsiteY10" fmla="*/ 130484 h 160615"/>
                  <a:gd name="connsiteX11" fmla="*/ 26619 w 329554"/>
                  <a:gd name="connsiteY11" fmla="*/ 160616 h 160615"/>
                  <a:gd name="connsiteX12" fmla="*/ 302937 w 329554"/>
                  <a:gd name="connsiteY12" fmla="*/ 160616 h 160615"/>
                  <a:gd name="connsiteX13" fmla="*/ 329316 w 329554"/>
                  <a:gd name="connsiteY13" fmla="*/ 130485 h 160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9554" h="160615">
                    <a:moveTo>
                      <a:pt x="329316" y="130485"/>
                    </a:moveTo>
                    <a:lnTo>
                      <a:pt x="318753" y="51251"/>
                    </a:lnTo>
                    <a:cubicBezTo>
                      <a:pt x="316780" y="36453"/>
                      <a:pt x="307496" y="23642"/>
                      <a:pt x="294049" y="17158"/>
                    </a:cubicBezTo>
                    <a:lnTo>
                      <a:pt x="259826" y="658"/>
                    </a:lnTo>
                    <a:cubicBezTo>
                      <a:pt x="256381" y="-1003"/>
                      <a:pt x="252341" y="607"/>
                      <a:pt x="250796" y="4106"/>
                    </a:cubicBezTo>
                    <a:cubicBezTo>
                      <a:pt x="228357" y="54924"/>
                      <a:pt x="189913" y="78555"/>
                      <a:pt x="164777" y="89647"/>
                    </a:cubicBezTo>
                    <a:cubicBezTo>
                      <a:pt x="139640" y="78556"/>
                      <a:pt x="101196" y="54924"/>
                      <a:pt x="78758" y="4105"/>
                    </a:cubicBezTo>
                    <a:cubicBezTo>
                      <a:pt x="77213" y="606"/>
                      <a:pt x="73173" y="-1003"/>
                      <a:pt x="69728" y="657"/>
                    </a:cubicBezTo>
                    <a:lnTo>
                      <a:pt x="35505" y="17157"/>
                    </a:lnTo>
                    <a:cubicBezTo>
                      <a:pt x="22058" y="23641"/>
                      <a:pt x="12774" y="36452"/>
                      <a:pt x="10801" y="51250"/>
                    </a:cubicBezTo>
                    <a:lnTo>
                      <a:pt x="238" y="130484"/>
                    </a:lnTo>
                    <a:cubicBezTo>
                      <a:pt x="-1889" y="146438"/>
                      <a:pt x="10522" y="160616"/>
                      <a:pt x="26619" y="160616"/>
                    </a:cubicBezTo>
                    <a:lnTo>
                      <a:pt x="302937" y="160616"/>
                    </a:lnTo>
                    <a:cubicBezTo>
                      <a:pt x="319032" y="160617"/>
                      <a:pt x="331444" y="146439"/>
                      <a:pt x="329316" y="130485"/>
                    </a:cubicBezTo>
                    <a:close/>
                  </a:path>
                </a:pathLst>
              </a:custGeom>
              <a:solidFill>
                <a:srgbClr val="97CCD2"/>
              </a:solidFill>
              <a:ln w="1109" cap="flat">
                <a:noFill/>
                <a:prstDash val="solid"/>
                <a:miter/>
              </a:ln>
            </p:spPr>
            <p:txBody>
              <a:bodyPr rtlCol="0" anchor="ctr"/>
              <a:lstStyle/>
              <a:p>
                <a:endParaRPr lang="en-US"/>
              </a:p>
            </p:txBody>
          </p:sp>
          <p:sp>
            <p:nvSpPr>
              <p:cNvPr id="17" name="Freihandform 16">
                <a:extLst>
                  <a:ext uri="{FF2B5EF4-FFF2-40B4-BE49-F238E27FC236}">
                    <a16:creationId xmlns:a16="http://schemas.microsoft.com/office/drawing/2014/main" id="{0E7ABDEE-6CDE-4263-0FD6-2E6E4F1A78F4}"/>
                  </a:ext>
                </a:extLst>
              </p:cNvPr>
              <p:cNvSpPr/>
              <p:nvPr/>
            </p:nvSpPr>
            <p:spPr>
              <a:xfrm>
                <a:off x="2477989" y="1016677"/>
                <a:ext cx="202260" cy="104354"/>
              </a:xfrm>
              <a:custGeom>
                <a:avLst/>
                <a:gdLst>
                  <a:gd name="connsiteX0" fmla="*/ 106791 w 202260"/>
                  <a:gd name="connsiteY0" fmla="*/ 101692 h 104354"/>
                  <a:gd name="connsiteX1" fmla="*/ 202260 w 202260"/>
                  <a:gd name="connsiteY1" fmla="*/ 3590 h 104354"/>
                  <a:gd name="connsiteX2" fmla="*/ 196179 w 202260"/>
                  <a:gd name="connsiteY2" fmla="*/ 658 h 104354"/>
                  <a:gd name="connsiteX3" fmla="*/ 187149 w 202260"/>
                  <a:gd name="connsiteY3" fmla="*/ 4106 h 104354"/>
                  <a:gd name="connsiteX4" fmla="*/ 101129 w 202260"/>
                  <a:gd name="connsiteY4" fmla="*/ 89647 h 104354"/>
                  <a:gd name="connsiteX5" fmla="*/ 15110 w 202260"/>
                  <a:gd name="connsiteY5" fmla="*/ 4105 h 104354"/>
                  <a:gd name="connsiteX6" fmla="*/ 6080 w 202260"/>
                  <a:gd name="connsiteY6" fmla="*/ 657 h 104354"/>
                  <a:gd name="connsiteX7" fmla="*/ 0 w 202260"/>
                  <a:gd name="connsiteY7" fmla="*/ 3589 h 104354"/>
                  <a:gd name="connsiteX8" fmla="*/ 95468 w 202260"/>
                  <a:gd name="connsiteY8" fmla="*/ 101690 h 104354"/>
                  <a:gd name="connsiteX9" fmla="*/ 101129 w 202260"/>
                  <a:gd name="connsiteY9" fmla="*/ 104354 h 104354"/>
                  <a:gd name="connsiteX10" fmla="*/ 106791 w 202260"/>
                  <a:gd name="connsiteY10" fmla="*/ 101692 h 104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260" h="104354">
                    <a:moveTo>
                      <a:pt x="106791" y="101692"/>
                    </a:moveTo>
                    <a:cubicBezTo>
                      <a:pt x="149652" y="81540"/>
                      <a:pt x="182449" y="47625"/>
                      <a:pt x="202260" y="3590"/>
                    </a:cubicBezTo>
                    <a:lnTo>
                      <a:pt x="196179" y="658"/>
                    </a:lnTo>
                    <a:cubicBezTo>
                      <a:pt x="192733" y="-1003"/>
                      <a:pt x="188694" y="607"/>
                      <a:pt x="187149" y="4106"/>
                    </a:cubicBezTo>
                    <a:cubicBezTo>
                      <a:pt x="164710" y="54924"/>
                      <a:pt x="126265" y="78555"/>
                      <a:pt x="101129" y="89647"/>
                    </a:cubicBezTo>
                    <a:cubicBezTo>
                      <a:pt x="75993" y="78556"/>
                      <a:pt x="37548" y="54924"/>
                      <a:pt x="15110" y="4105"/>
                    </a:cubicBezTo>
                    <a:cubicBezTo>
                      <a:pt x="13566" y="606"/>
                      <a:pt x="9526" y="-1003"/>
                      <a:pt x="6080" y="657"/>
                    </a:cubicBezTo>
                    <a:lnTo>
                      <a:pt x="0" y="3589"/>
                    </a:lnTo>
                    <a:cubicBezTo>
                      <a:pt x="19811" y="47623"/>
                      <a:pt x="52607" y="81539"/>
                      <a:pt x="95468" y="101690"/>
                    </a:cubicBezTo>
                    <a:lnTo>
                      <a:pt x="101129" y="104354"/>
                    </a:lnTo>
                    <a:lnTo>
                      <a:pt x="106791" y="101692"/>
                    </a:lnTo>
                    <a:close/>
                  </a:path>
                </a:pathLst>
              </a:custGeom>
              <a:solidFill>
                <a:srgbClr val="D0E8EA"/>
              </a:solidFill>
              <a:ln w="1109" cap="flat">
                <a:noFill/>
                <a:prstDash val="solid"/>
                <a:miter/>
              </a:ln>
            </p:spPr>
            <p:txBody>
              <a:bodyPr rtlCol="0" anchor="ctr"/>
              <a:lstStyle/>
              <a:p>
                <a:endParaRPr lang="en-US"/>
              </a:p>
            </p:txBody>
          </p:sp>
          <p:sp>
            <p:nvSpPr>
              <p:cNvPr id="18" name="Freihandform 17">
                <a:extLst>
                  <a:ext uri="{FF2B5EF4-FFF2-40B4-BE49-F238E27FC236}">
                    <a16:creationId xmlns:a16="http://schemas.microsoft.com/office/drawing/2014/main" id="{026900EF-0189-DADA-9B8C-81B8DF9E60DA}"/>
                  </a:ext>
                </a:extLst>
              </p:cNvPr>
              <p:cNvSpPr/>
              <p:nvPr/>
            </p:nvSpPr>
            <p:spPr>
              <a:xfrm>
                <a:off x="2414340" y="1055962"/>
                <a:ext cx="67191" cy="121331"/>
              </a:xfrm>
              <a:custGeom>
                <a:avLst/>
                <a:gdLst>
                  <a:gd name="connsiteX0" fmla="*/ 67192 w 67191"/>
                  <a:gd name="connsiteY0" fmla="*/ 83322 h 121331"/>
                  <a:gd name="connsiteX1" fmla="*/ 57848 w 67191"/>
                  <a:gd name="connsiteY1" fmla="*/ 56089 h 121331"/>
                  <a:gd name="connsiteX2" fmla="*/ 14224 w 67191"/>
                  <a:gd name="connsiteY2" fmla="*/ 0 h 121331"/>
                  <a:gd name="connsiteX3" fmla="*/ 10801 w 67191"/>
                  <a:gd name="connsiteY3" fmla="*/ 11965 h 121331"/>
                  <a:gd name="connsiteX4" fmla="*/ 238 w 67191"/>
                  <a:gd name="connsiteY4" fmla="*/ 91200 h 121331"/>
                  <a:gd name="connsiteX5" fmla="*/ 26619 w 67191"/>
                  <a:gd name="connsiteY5" fmla="*/ 121331 h 121331"/>
                  <a:gd name="connsiteX6" fmla="*/ 67192 w 67191"/>
                  <a:gd name="connsiteY6" fmla="*/ 121331 h 121331"/>
                  <a:gd name="connsiteX7" fmla="*/ 67192 w 67191"/>
                  <a:gd name="connsiteY7" fmla="*/ 83322 h 12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91" h="121331">
                    <a:moveTo>
                      <a:pt x="67192" y="83322"/>
                    </a:moveTo>
                    <a:cubicBezTo>
                      <a:pt x="67192" y="73458"/>
                      <a:pt x="63904" y="63876"/>
                      <a:pt x="57848" y="56089"/>
                    </a:cubicBezTo>
                    <a:lnTo>
                      <a:pt x="14224" y="0"/>
                    </a:lnTo>
                    <a:cubicBezTo>
                      <a:pt x="12564" y="3774"/>
                      <a:pt x="11360" y="7775"/>
                      <a:pt x="10801" y="11965"/>
                    </a:cubicBezTo>
                    <a:lnTo>
                      <a:pt x="238" y="91200"/>
                    </a:lnTo>
                    <a:cubicBezTo>
                      <a:pt x="-1889" y="107154"/>
                      <a:pt x="10522" y="121331"/>
                      <a:pt x="26619" y="121331"/>
                    </a:cubicBezTo>
                    <a:lnTo>
                      <a:pt x="67192" y="121331"/>
                    </a:lnTo>
                    <a:lnTo>
                      <a:pt x="67192" y="83322"/>
                    </a:lnTo>
                    <a:close/>
                  </a:path>
                </a:pathLst>
              </a:custGeom>
              <a:solidFill>
                <a:srgbClr val="26ABB4"/>
              </a:solidFill>
              <a:ln w="1109" cap="flat">
                <a:noFill/>
                <a:prstDash val="solid"/>
                <a:miter/>
              </a:ln>
            </p:spPr>
            <p:txBody>
              <a:bodyPr rtlCol="0" anchor="ctr"/>
              <a:lstStyle/>
              <a:p>
                <a:endParaRPr lang="en-US"/>
              </a:p>
            </p:txBody>
          </p:sp>
          <p:sp>
            <p:nvSpPr>
              <p:cNvPr id="19" name="Freihandform 18">
                <a:extLst>
                  <a:ext uri="{FF2B5EF4-FFF2-40B4-BE49-F238E27FC236}">
                    <a16:creationId xmlns:a16="http://schemas.microsoft.com/office/drawing/2014/main" id="{00249FFF-B0EC-C055-D466-6DDE94194A00}"/>
                  </a:ext>
                </a:extLst>
              </p:cNvPr>
              <p:cNvSpPr/>
              <p:nvPr/>
            </p:nvSpPr>
            <p:spPr>
              <a:xfrm>
                <a:off x="2676703" y="1055962"/>
                <a:ext cx="67191" cy="121331"/>
              </a:xfrm>
              <a:custGeom>
                <a:avLst/>
                <a:gdLst>
                  <a:gd name="connsiteX0" fmla="*/ 0 w 67191"/>
                  <a:gd name="connsiteY0" fmla="*/ 83322 h 121331"/>
                  <a:gd name="connsiteX1" fmla="*/ 9344 w 67191"/>
                  <a:gd name="connsiteY1" fmla="*/ 56089 h 121331"/>
                  <a:gd name="connsiteX2" fmla="*/ 52968 w 67191"/>
                  <a:gd name="connsiteY2" fmla="*/ 0 h 121331"/>
                  <a:gd name="connsiteX3" fmla="*/ 56390 w 67191"/>
                  <a:gd name="connsiteY3" fmla="*/ 11965 h 121331"/>
                  <a:gd name="connsiteX4" fmla="*/ 66954 w 67191"/>
                  <a:gd name="connsiteY4" fmla="*/ 91200 h 121331"/>
                  <a:gd name="connsiteX5" fmla="*/ 40572 w 67191"/>
                  <a:gd name="connsiteY5" fmla="*/ 121331 h 121331"/>
                  <a:gd name="connsiteX6" fmla="*/ 0 w 67191"/>
                  <a:gd name="connsiteY6" fmla="*/ 121331 h 121331"/>
                  <a:gd name="connsiteX7" fmla="*/ 0 w 67191"/>
                  <a:gd name="connsiteY7" fmla="*/ 83322 h 12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91" h="121331">
                    <a:moveTo>
                      <a:pt x="0" y="83322"/>
                    </a:moveTo>
                    <a:cubicBezTo>
                      <a:pt x="0" y="73458"/>
                      <a:pt x="3288" y="63876"/>
                      <a:pt x="9344" y="56089"/>
                    </a:cubicBezTo>
                    <a:lnTo>
                      <a:pt x="52968" y="0"/>
                    </a:lnTo>
                    <a:cubicBezTo>
                      <a:pt x="54628" y="3774"/>
                      <a:pt x="55831" y="7775"/>
                      <a:pt x="56390" y="11965"/>
                    </a:cubicBezTo>
                    <a:lnTo>
                      <a:pt x="66954" y="91200"/>
                    </a:lnTo>
                    <a:cubicBezTo>
                      <a:pt x="69081" y="107154"/>
                      <a:pt x="56670" y="121331"/>
                      <a:pt x="40572" y="121331"/>
                    </a:cubicBezTo>
                    <a:lnTo>
                      <a:pt x="0" y="121331"/>
                    </a:lnTo>
                    <a:lnTo>
                      <a:pt x="0" y="83322"/>
                    </a:lnTo>
                    <a:close/>
                  </a:path>
                </a:pathLst>
              </a:custGeom>
              <a:solidFill>
                <a:srgbClr val="26ABB4"/>
              </a:solidFill>
              <a:ln w="1109" cap="flat">
                <a:noFill/>
                <a:prstDash val="solid"/>
                <a:miter/>
              </a:ln>
            </p:spPr>
            <p:txBody>
              <a:bodyPr rtlCol="0" anchor="ctr"/>
              <a:lstStyle/>
              <a:p>
                <a:endParaRPr lang="en-US"/>
              </a:p>
            </p:txBody>
          </p:sp>
          <p:sp>
            <p:nvSpPr>
              <p:cNvPr id="20" name="Freihandform 19">
                <a:extLst>
                  <a:ext uri="{FF2B5EF4-FFF2-40B4-BE49-F238E27FC236}">
                    <a16:creationId xmlns:a16="http://schemas.microsoft.com/office/drawing/2014/main" id="{4034E284-3FD2-D7CD-F1A9-ADE5E52FC31F}"/>
                  </a:ext>
                </a:extLst>
              </p:cNvPr>
              <p:cNvSpPr/>
              <p:nvPr/>
            </p:nvSpPr>
            <p:spPr>
              <a:xfrm>
                <a:off x="2685557" y="884535"/>
                <a:ext cx="35504" cy="106457"/>
              </a:xfrm>
              <a:custGeom>
                <a:avLst/>
                <a:gdLst>
                  <a:gd name="connsiteX0" fmla="*/ 26624 w 35504"/>
                  <a:gd name="connsiteY0" fmla="*/ 0 h 106457"/>
                  <a:gd name="connsiteX1" fmla="*/ 8881 w 35504"/>
                  <a:gd name="connsiteY1" fmla="*/ 0 h 106457"/>
                  <a:gd name="connsiteX2" fmla="*/ 9 w 35504"/>
                  <a:gd name="connsiteY2" fmla="*/ 53228 h 106457"/>
                  <a:gd name="connsiteX3" fmla="*/ 8881 w 35504"/>
                  <a:gd name="connsiteY3" fmla="*/ 106457 h 106457"/>
                  <a:gd name="connsiteX4" fmla="*/ 26624 w 35504"/>
                  <a:gd name="connsiteY4" fmla="*/ 106457 h 106457"/>
                  <a:gd name="connsiteX5" fmla="*/ 35495 w 35504"/>
                  <a:gd name="connsiteY5" fmla="*/ 53228 h 106457"/>
                  <a:gd name="connsiteX6" fmla="*/ 26624 w 35504"/>
                  <a:gd name="connsiteY6" fmla="*/ 0 h 10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4" h="106457">
                    <a:moveTo>
                      <a:pt x="26624" y="0"/>
                    </a:moveTo>
                    <a:lnTo>
                      <a:pt x="8881" y="0"/>
                    </a:lnTo>
                    <a:cubicBezTo>
                      <a:pt x="8881" y="0"/>
                      <a:pt x="431" y="23388"/>
                      <a:pt x="9" y="53228"/>
                    </a:cubicBezTo>
                    <a:cubicBezTo>
                      <a:pt x="-227" y="69940"/>
                      <a:pt x="4103" y="88676"/>
                      <a:pt x="8881" y="106457"/>
                    </a:cubicBezTo>
                    <a:lnTo>
                      <a:pt x="26624" y="106457"/>
                    </a:lnTo>
                    <a:cubicBezTo>
                      <a:pt x="31401" y="88675"/>
                      <a:pt x="35731" y="69939"/>
                      <a:pt x="35495" y="53228"/>
                    </a:cubicBezTo>
                    <a:cubicBezTo>
                      <a:pt x="35074" y="23390"/>
                      <a:pt x="26624" y="0"/>
                      <a:pt x="26624" y="0"/>
                    </a:cubicBezTo>
                    <a:close/>
                  </a:path>
                </a:pathLst>
              </a:custGeom>
              <a:solidFill>
                <a:srgbClr val="FFC85C"/>
              </a:solidFill>
              <a:ln w="1109" cap="flat">
                <a:noFill/>
                <a:prstDash val="solid"/>
                <a:miter/>
              </a:ln>
            </p:spPr>
            <p:txBody>
              <a:bodyPr rtlCol="0" anchor="ctr"/>
              <a:lstStyle/>
              <a:p>
                <a:endParaRPr lang="en-US"/>
              </a:p>
            </p:txBody>
          </p:sp>
          <p:sp>
            <p:nvSpPr>
              <p:cNvPr id="21" name="Freihandform 20">
                <a:extLst>
                  <a:ext uri="{FF2B5EF4-FFF2-40B4-BE49-F238E27FC236}">
                    <a16:creationId xmlns:a16="http://schemas.microsoft.com/office/drawing/2014/main" id="{6597475B-BCA5-D759-AE4C-AD006D18743C}"/>
                  </a:ext>
                </a:extLst>
              </p:cNvPr>
              <p:cNvSpPr/>
              <p:nvPr/>
            </p:nvSpPr>
            <p:spPr>
              <a:xfrm>
                <a:off x="2437165" y="884535"/>
                <a:ext cx="35504" cy="106457"/>
              </a:xfrm>
              <a:custGeom>
                <a:avLst/>
                <a:gdLst>
                  <a:gd name="connsiteX0" fmla="*/ 26624 w 35504"/>
                  <a:gd name="connsiteY0" fmla="*/ 0 h 106457"/>
                  <a:gd name="connsiteX1" fmla="*/ 8881 w 35504"/>
                  <a:gd name="connsiteY1" fmla="*/ 0 h 106457"/>
                  <a:gd name="connsiteX2" fmla="*/ 9 w 35504"/>
                  <a:gd name="connsiteY2" fmla="*/ 53228 h 106457"/>
                  <a:gd name="connsiteX3" fmla="*/ 8881 w 35504"/>
                  <a:gd name="connsiteY3" fmla="*/ 106457 h 106457"/>
                  <a:gd name="connsiteX4" fmla="*/ 26624 w 35504"/>
                  <a:gd name="connsiteY4" fmla="*/ 106457 h 106457"/>
                  <a:gd name="connsiteX5" fmla="*/ 35495 w 35504"/>
                  <a:gd name="connsiteY5" fmla="*/ 53228 h 106457"/>
                  <a:gd name="connsiteX6" fmla="*/ 26624 w 35504"/>
                  <a:gd name="connsiteY6" fmla="*/ 0 h 10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4" h="106457">
                    <a:moveTo>
                      <a:pt x="26624" y="0"/>
                    </a:moveTo>
                    <a:lnTo>
                      <a:pt x="8881" y="0"/>
                    </a:lnTo>
                    <a:cubicBezTo>
                      <a:pt x="8881" y="0"/>
                      <a:pt x="431" y="23388"/>
                      <a:pt x="9" y="53228"/>
                    </a:cubicBezTo>
                    <a:cubicBezTo>
                      <a:pt x="-227" y="69940"/>
                      <a:pt x="4103" y="88676"/>
                      <a:pt x="8881" y="106457"/>
                    </a:cubicBezTo>
                    <a:lnTo>
                      <a:pt x="26624" y="106457"/>
                    </a:lnTo>
                    <a:cubicBezTo>
                      <a:pt x="31401" y="88675"/>
                      <a:pt x="35731" y="69939"/>
                      <a:pt x="35495" y="53228"/>
                    </a:cubicBezTo>
                    <a:cubicBezTo>
                      <a:pt x="35074" y="23390"/>
                      <a:pt x="26624" y="0"/>
                      <a:pt x="26624" y="0"/>
                    </a:cubicBezTo>
                    <a:close/>
                  </a:path>
                </a:pathLst>
              </a:custGeom>
              <a:solidFill>
                <a:srgbClr val="F6B45E"/>
              </a:solidFill>
              <a:ln w="1109" cap="flat">
                <a:noFill/>
                <a:prstDash val="solid"/>
                <a:miter/>
              </a:ln>
            </p:spPr>
            <p:txBody>
              <a:bodyPr rtlCol="0" anchor="ctr"/>
              <a:lstStyle/>
              <a:p>
                <a:endParaRPr lang="en-US"/>
              </a:p>
            </p:txBody>
          </p:sp>
          <p:sp>
            <p:nvSpPr>
              <p:cNvPr id="22" name="Freihandform 21">
                <a:extLst>
                  <a:ext uri="{FF2B5EF4-FFF2-40B4-BE49-F238E27FC236}">
                    <a16:creationId xmlns:a16="http://schemas.microsoft.com/office/drawing/2014/main" id="{56CD5FC8-B33A-EFC2-AD04-B6D9EB133ACA}"/>
                  </a:ext>
                </a:extLst>
              </p:cNvPr>
              <p:cNvSpPr/>
              <p:nvPr/>
            </p:nvSpPr>
            <p:spPr>
              <a:xfrm>
                <a:off x="2428303" y="760334"/>
                <a:ext cx="301629" cy="221786"/>
              </a:xfrm>
              <a:custGeom>
                <a:avLst/>
                <a:gdLst>
                  <a:gd name="connsiteX0" fmla="*/ 275015 w 301629"/>
                  <a:gd name="connsiteY0" fmla="*/ 79843 h 221786"/>
                  <a:gd name="connsiteX1" fmla="*/ 275015 w 301629"/>
                  <a:gd name="connsiteY1" fmla="*/ 62100 h 221786"/>
                  <a:gd name="connsiteX2" fmla="*/ 230658 w 301629"/>
                  <a:gd name="connsiteY2" fmla="*/ 0 h 221786"/>
                  <a:gd name="connsiteX3" fmla="*/ 70972 w 301629"/>
                  <a:gd name="connsiteY3" fmla="*/ 0 h 221786"/>
                  <a:gd name="connsiteX4" fmla="*/ 26614 w 301629"/>
                  <a:gd name="connsiteY4" fmla="*/ 62100 h 221786"/>
                  <a:gd name="connsiteX5" fmla="*/ 26614 w 301629"/>
                  <a:gd name="connsiteY5" fmla="*/ 79843 h 221786"/>
                  <a:gd name="connsiteX6" fmla="*/ 0 w 301629"/>
                  <a:gd name="connsiteY6" fmla="*/ 106457 h 221786"/>
                  <a:gd name="connsiteX7" fmla="*/ 26614 w 301629"/>
                  <a:gd name="connsiteY7" fmla="*/ 133072 h 221786"/>
                  <a:gd name="connsiteX8" fmla="*/ 26614 w 301629"/>
                  <a:gd name="connsiteY8" fmla="*/ 141943 h 221786"/>
                  <a:gd name="connsiteX9" fmla="*/ 59370 w 301629"/>
                  <a:gd name="connsiteY9" fmla="*/ 191078 h 221786"/>
                  <a:gd name="connsiteX10" fmla="*/ 116692 w 301629"/>
                  <a:gd name="connsiteY10" fmla="*/ 214962 h 221786"/>
                  <a:gd name="connsiteX11" fmla="*/ 150814 w 301629"/>
                  <a:gd name="connsiteY11" fmla="*/ 221786 h 221786"/>
                  <a:gd name="connsiteX12" fmla="*/ 150814 w 301629"/>
                  <a:gd name="connsiteY12" fmla="*/ 221786 h 221786"/>
                  <a:gd name="connsiteX13" fmla="*/ 184934 w 301629"/>
                  <a:gd name="connsiteY13" fmla="*/ 214962 h 221786"/>
                  <a:gd name="connsiteX14" fmla="*/ 242259 w 301629"/>
                  <a:gd name="connsiteY14" fmla="*/ 191077 h 221786"/>
                  <a:gd name="connsiteX15" fmla="*/ 275015 w 301629"/>
                  <a:gd name="connsiteY15" fmla="*/ 141943 h 221786"/>
                  <a:gd name="connsiteX16" fmla="*/ 275015 w 301629"/>
                  <a:gd name="connsiteY16" fmla="*/ 133072 h 221786"/>
                  <a:gd name="connsiteX17" fmla="*/ 301629 w 301629"/>
                  <a:gd name="connsiteY17" fmla="*/ 106457 h 221786"/>
                  <a:gd name="connsiteX18" fmla="*/ 275015 w 301629"/>
                  <a:gd name="connsiteY18" fmla="*/ 79843 h 22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1629" h="221786">
                    <a:moveTo>
                      <a:pt x="275015" y="79843"/>
                    </a:moveTo>
                    <a:lnTo>
                      <a:pt x="275015" y="62100"/>
                    </a:lnTo>
                    <a:cubicBezTo>
                      <a:pt x="275015" y="37602"/>
                      <a:pt x="255155" y="0"/>
                      <a:pt x="230658" y="0"/>
                    </a:cubicBezTo>
                    <a:lnTo>
                      <a:pt x="70972" y="0"/>
                    </a:lnTo>
                    <a:cubicBezTo>
                      <a:pt x="46474" y="0"/>
                      <a:pt x="26614" y="37602"/>
                      <a:pt x="26614" y="62100"/>
                    </a:cubicBezTo>
                    <a:lnTo>
                      <a:pt x="26614" y="79843"/>
                    </a:lnTo>
                    <a:cubicBezTo>
                      <a:pt x="11915" y="79843"/>
                      <a:pt x="0" y="91758"/>
                      <a:pt x="0" y="106457"/>
                    </a:cubicBezTo>
                    <a:cubicBezTo>
                      <a:pt x="0" y="121156"/>
                      <a:pt x="11915" y="133072"/>
                      <a:pt x="26614" y="133072"/>
                    </a:cubicBezTo>
                    <a:lnTo>
                      <a:pt x="26614" y="141943"/>
                    </a:lnTo>
                    <a:cubicBezTo>
                      <a:pt x="26614" y="163431"/>
                      <a:pt x="39535" y="182812"/>
                      <a:pt x="59370" y="191078"/>
                    </a:cubicBezTo>
                    <a:lnTo>
                      <a:pt x="116692" y="214962"/>
                    </a:lnTo>
                    <a:cubicBezTo>
                      <a:pt x="127504" y="219467"/>
                      <a:pt x="139101" y="221786"/>
                      <a:pt x="150814" y="221786"/>
                    </a:cubicBezTo>
                    <a:lnTo>
                      <a:pt x="150814" y="221786"/>
                    </a:lnTo>
                    <a:cubicBezTo>
                      <a:pt x="162526" y="221786"/>
                      <a:pt x="174122" y="219467"/>
                      <a:pt x="184934" y="214962"/>
                    </a:cubicBezTo>
                    <a:lnTo>
                      <a:pt x="242259" y="191077"/>
                    </a:lnTo>
                    <a:cubicBezTo>
                      <a:pt x="262095" y="182813"/>
                      <a:pt x="275015" y="163432"/>
                      <a:pt x="275015" y="141943"/>
                    </a:cubicBezTo>
                    <a:lnTo>
                      <a:pt x="275015" y="133072"/>
                    </a:lnTo>
                    <a:cubicBezTo>
                      <a:pt x="289714" y="133072"/>
                      <a:pt x="301629" y="121156"/>
                      <a:pt x="301629" y="106457"/>
                    </a:cubicBezTo>
                    <a:cubicBezTo>
                      <a:pt x="301629" y="91758"/>
                      <a:pt x="289714" y="79843"/>
                      <a:pt x="275015" y="79843"/>
                    </a:cubicBezTo>
                    <a:close/>
                  </a:path>
                </a:pathLst>
              </a:custGeom>
              <a:solidFill>
                <a:srgbClr val="FFE1B2"/>
              </a:solidFill>
              <a:ln w="1109" cap="flat">
                <a:noFill/>
                <a:prstDash val="solid"/>
                <a:miter/>
              </a:ln>
            </p:spPr>
            <p:txBody>
              <a:bodyPr rtlCol="0" anchor="ctr"/>
              <a:lstStyle/>
              <a:p>
                <a:endParaRPr lang="en-US"/>
              </a:p>
            </p:txBody>
          </p:sp>
          <p:sp>
            <p:nvSpPr>
              <p:cNvPr id="23" name="Freihandform 22">
                <a:extLst>
                  <a:ext uri="{FF2B5EF4-FFF2-40B4-BE49-F238E27FC236}">
                    <a16:creationId xmlns:a16="http://schemas.microsoft.com/office/drawing/2014/main" id="{58EF795D-0A70-6B4D-5AA2-AC2E9EC498C0}"/>
                  </a:ext>
                </a:extLst>
              </p:cNvPr>
              <p:cNvSpPr/>
              <p:nvPr/>
            </p:nvSpPr>
            <p:spPr>
              <a:xfrm>
                <a:off x="2508146" y="849049"/>
                <a:ext cx="17742" cy="26614"/>
              </a:xfrm>
              <a:custGeom>
                <a:avLst/>
                <a:gdLst>
                  <a:gd name="connsiteX0" fmla="*/ 8871 w 17742"/>
                  <a:gd name="connsiteY0" fmla="*/ 26614 h 26614"/>
                  <a:gd name="connsiteX1" fmla="*/ 8871 w 17742"/>
                  <a:gd name="connsiteY1" fmla="*/ 26614 h 26614"/>
                  <a:gd name="connsiteX2" fmla="*/ 0 w 17742"/>
                  <a:gd name="connsiteY2" fmla="*/ 17743 h 26614"/>
                  <a:gd name="connsiteX3" fmla="*/ 0 w 17742"/>
                  <a:gd name="connsiteY3" fmla="*/ 8871 h 26614"/>
                  <a:gd name="connsiteX4" fmla="*/ 8871 w 17742"/>
                  <a:gd name="connsiteY4" fmla="*/ 0 h 26614"/>
                  <a:gd name="connsiteX5" fmla="*/ 8871 w 17742"/>
                  <a:gd name="connsiteY5" fmla="*/ 0 h 26614"/>
                  <a:gd name="connsiteX6" fmla="*/ 17743 w 17742"/>
                  <a:gd name="connsiteY6" fmla="*/ 8871 h 26614"/>
                  <a:gd name="connsiteX7" fmla="*/ 17743 w 17742"/>
                  <a:gd name="connsiteY7" fmla="*/ 17743 h 26614"/>
                  <a:gd name="connsiteX8" fmla="*/ 8871 w 17742"/>
                  <a:gd name="connsiteY8" fmla="*/ 26614 h 26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2" h="26614">
                    <a:moveTo>
                      <a:pt x="8871" y="26614"/>
                    </a:moveTo>
                    <a:lnTo>
                      <a:pt x="8871" y="26614"/>
                    </a:lnTo>
                    <a:cubicBezTo>
                      <a:pt x="3992" y="26614"/>
                      <a:pt x="0" y="22622"/>
                      <a:pt x="0" y="17743"/>
                    </a:cubicBezTo>
                    <a:lnTo>
                      <a:pt x="0" y="8871"/>
                    </a:lnTo>
                    <a:cubicBezTo>
                      <a:pt x="0" y="3992"/>
                      <a:pt x="3992" y="0"/>
                      <a:pt x="8871" y="0"/>
                    </a:cubicBezTo>
                    <a:lnTo>
                      <a:pt x="8871" y="0"/>
                    </a:lnTo>
                    <a:cubicBezTo>
                      <a:pt x="13751" y="0"/>
                      <a:pt x="17743" y="3992"/>
                      <a:pt x="17743" y="8871"/>
                    </a:cubicBezTo>
                    <a:lnTo>
                      <a:pt x="17743" y="17743"/>
                    </a:lnTo>
                    <a:cubicBezTo>
                      <a:pt x="17743" y="22622"/>
                      <a:pt x="13751" y="26614"/>
                      <a:pt x="8871" y="26614"/>
                    </a:cubicBezTo>
                    <a:close/>
                  </a:path>
                </a:pathLst>
              </a:custGeom>
              <a:solidFill>
                <a:srgbClr val="623F33"/>
              </a:solidFill>
              <a:ln w="1109" cap="flat">
                <a:noFill/>
                <a:prstDash val="solid"/>
                <a:miter/>
              </a:ln>
            </p:spPr>
            <p:txBody>
              <a:bodyPr rtlCol="0" anchor="ctr"/>
              <a:lstStyle/>
              <a:p>
                <a:endParaRPr lang="en-US"/>
              </a:p>
            </p:txBody>
          </p:sp>
          <p:sp>
            <p:nvSpPr>
              <p:cNvPr id="24" name="Freihandform 23">
                <a:extLst>
                  <a:ext uri="{FF2B5EF4-FFF2-40B4-BE49-F238E27FC236}">
                    <a16:creationId xmlns:a16="http://schemas.microsoft.com/office/drawing/2014/main" id="{9450FCCD-9E4F-45D0-A57D-DC01944E4BE0}"/>
                  </a:ext>
                </a:extLst>
              </p:cNvPr>
              <p:cNvSpPr/>
              <p:nvPr/>
            </p:nvSpPr>
            <p:spPr>
              <a:xfrm>
                <a:off x="2632346" y="849049"/>
                <a:ext cx="17742" cy="26614"/>
              </a:xfrm>
              <a:custGeom>
                <a:avLst/>
                <a:gdLst>
                  <a:gd name="connsiteX0" fmla="*/ 8871 w 17742"/>
                  <a:gd name="connsiteY0" fmla="*/ 26614 h 26614"/>
                  <a:gd name="connsiteX1" fmla="*/ 8871 w 17742"/>
                  <a:gd name="connsiteY1" fmla="*/ 26614 h 26614"/>
                  <a:gd name="connsiteX2" fmla="*/ 0 w 17742"/>
                  <a:gd name="connsiteY2" fmla="*/ 17743 h 26614"/>
                  <a:gd name="connsiteX3" fmla="*/ 0 w 17742"/>
                  <a:gd name="connsiteY3" fmla="*/ 8871 h 26614"/>
                  <a:gd name="connsiteX4" fmla="*/ 8871 w 17742"/>
                  <a:gd name="connsiteY4" fmla="*/ 0 h 26614"/>
                  <a:gd name="connsiteX5" fmla="*/ 8871 w 17742"/>
                  <a:gd name="connsiteY5" fmla="*/ 0 h 26614"/>
                  <a:gd name="connsiteX6" fmla="*/ 17743 w 17742"/>
                  <a:gd name="connsiteY6" fmla="*/ 8871 h 26614"/>
                  <a:gd name="connsiteX7" fmla="*/ 17743 w 17742"/>
                  <a:gd name="connsiteY7" fmla="*/ 17743 h 26614"/>
                  <a:gd name="connsiteX8" fmla="*/ 8871 w 17742"/>
                  <a:gd name="connsiteY8" fmla="*/ 26614 h 26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2" h="26614">
                    <a:moveTo>
                      <a:pt x="8871" y="26614"/>
                    </a:moveTo>
                    <a:lnTo>
                      <a:pt x="8871" y="26614"/>
                    </a:lnTo>
                    <a:cubicBezTo>
                      <a:pt x="3992" y="26614"/>
                      <a:pt x="0" y="22622"/>
                      <a:pt x="0" y="17743"/>
                    </a:cubicBezTo>
                    <a:lnTo>
                      <a:pt x="0" y="8871"/>
                    </a:lnTo>
                    <a:cubicBezTo>
                      <a:pt x="0" y="3992"/>
                      <a:pt x="3992" y="0"/>
                      <a:pt x="8871" y="0"/>
                    </a:cubicBezTo>
                    <a:lnTo>
                      <a:pt x="8871" y="0"/>
                    </a:lnTo>
                    <a:cubicBezTo>
                      <a:pt x="13751" y="0"/>
                      <a:pt x="17743" y="3992"/>
                      <a:pt x="17743" y="8871"/>
                    </a:cubicBezTo>
                    <a:lnTo>
                      <a:pt x="17743" y="17743"/>
                    </a:lnTo>
                    <a:cubicBezTo>
                      <a:pt x="17743" y="22622"/>
                      <a:pt x="13751" y="26614"/>
                      <a:pt x="8871" y="26614"/>
                    </a:cubicBezTo>
                    <a:close/>
                  </a:path>
                </a:pathLst>
              </a:custGeom>
              <a:solidFill>
                <a:srgbClr val="623F33"/>
              </a:solidFill>
              <a:ln w="1109" cap="flat">
                <a:noFill/>
                <a:prstDash val="solid"/>
                <a:miter/>
              </a:ln>
            </p:spPr>
            <p:txBody>
              <a:bodyPr rtlCol="0" anchor="ctr"/>
              <a:lstStyle/>
              <a:p>
                <a:endParaRPr lang="en-US"/>
              </a:p>
            </p:txBody>
          </p:sp>
          <p:sp>
            <p:nvSpPr>
              <p:cNvPr id="25" name="Freihandform 24">
                <a:extLst>
                  <a:ext uri="{FF2B5EF4-FFF2-40B4-BE49-F238E27FC236}">
                    <a16:creationId xmlns:a16="http://schemas.microsoft.com/office/drawing/2014/main" id="{88B91852-A5AB-80B9-1AD0-C565E89705A6}"/>
                  </a:ext>
                </a:extLst>
              </p:cNvPr>
              <p:cNvSpPr/>
              <p:nvPr/>
            </p:nvSpPr>
            <p:spPr>
              <a:xfrm>
                <a:off x="2534759" y="911147"/>
                <a:ext cx="88716" cy="26858"/>
              </a:xfrm>
              <a:custGeom>
                <a:avLst/>
                <a:gdLst>
                  <a:gd name="connsiteX0" fmla="*/ 44359 w 88716"/>
                  <a:gd name="connsiteY0" fmla="*/ 26859 h 26858"/>
                  <a:gd name="connsiteX1" fmla="*/ 3883 w 88716"/>
                  <a:gd name="connsiteY1" fmla="*/ 16208 h 26858"/>
                  <a:gd name="connsiteX2" fmla="*/ 1539 w 88716"/>
                  <a:gd name="connsiteY2" fmla="*/ 3884 h 26858"/>
                  <a:gd name="connsiteX3" fmla="*/ 13863 w 88716"/>
                  <a:gd name="connsiteY3" fmla="*/ 1541 h 26858"/>
                  <a:gd name="connsiteX4" fmla="*/ 44359 w 88716"/>
                  <a:gd name="connsiteY4" fmla="*/ 9117 h 26858"/>
                  <a:gd name="connsiteX5" fmla="*/ 74854 w 88716"/>
                  <a:gd name="connsiteY5" fmla="*/ 1541 h 26858"/>
                  <a:gd name="connsiteX6" fmla="*/ 87178 w 88716"/>
                  <a:gd name="connsiteY6" fmla="*/ 3884 h 26858"/>
                  <a:gd name="connsiteX7" fmla="*/ 84835 w 88716"/>
                  <a:gd name="connsiteY7" fmla="*/ 16208 h 26858"/>
                  <a:gd name="connsiteX8" fmla="*/ 44359 w 88716"/>
                  <a:gd name="connsiteY8" fmla="*/ 26859 h 26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716" h="26858">
                    <a:moveTo>
                      <a:pt x="44359" y="26859"/>
                    </a:moveTo>
                    <a:cubicBezTo>
                      <a:pt x="28586" y="26859"/>
                      <a:pt x="13833" y="22978"/>
                      <a:pt x="3883" y="16208"/>
                    </a:cubicBezTo>
                    <a:cubicBezTo>
                      <a:pt x="-167" y="13453"/>
                      <a:pt x="-1221" y="7934"/>
                      <a:pt x="1539" y="3884"/>
                    </a:cubicBezTo>
                    <a:cubicBezTo>
                      <a:pt x="4290" y="-161"/>
                      <a:pt x="9813" y="-1215"/>
                      <a:pt x="13863" y="1541"/>
                    </a:cubicBezTo>
                    <a:cubicBezTo>
                      <a:pt x="20837" y="6284"/>
                      <a:pt x="32238" y="9117"/>
                      <a:pt x="44359" y="9117"/>
                    </a:cubicBezTo>
                    <a:cubicBezTo>
                      <a:pt x="56479" y="9117"/>
                      <a:pt x="67880" y="6284"/>
                      <a:pt x="74854" y="1541"/>
                    </a:cubicBezTo>
                    <a:cubicBezTo>
                      <a:pt x="78913" y="-1223"/>
                      <a:pt x="84423" y="-166"/>
                      <a:pt x="87178" y="3884"/>
                    </a:cubicBezTo>
                    <a:cubicBezTo>
                      <a:pt x="89937" y="7934"/>
                      <a:pt x="88884" y="13453"/>
                      <a:pt x="84835" y="16208"/>
                    </a:cubicBezTo>
                    <a:cubicBezTo>
                      <a:pt x="74885" y="22978"/>
                      <a:pt x="60131" y="26859"/>
                      <a:pt x="44359" y="26859"/>
                    </a:cubicBezTo>
                    <a:close/>
                  </a:path>
                </a:pathLst>
              </a:custGeom>
              <a:solidFill>
                <a:srgbClr val="E4B07B"/>
              </a:solidFill>
              <a:ln w="1109" cap="flat">
                <a:noFill/>
                <a:prstDash val="solid"/>
                <a:miter/>
              </a:ln>
            </p:spPr>
            <p:txBody>
              <a:bodyPr rtlCol="0" anchor="ctr"/>
              <a:lstStyle/>
              <a:p>
                <a:endParaRPr lang="en-US"/>
              </a:p>
            </p:txBody>
          </p:sp>
          <p:sp>
            <p:nvSpPr>
              <p:cNvPr id="26" name="Freihandform 25">
                <a:extLst>
                  <a:ext uri="{FF2B5EF4-FFF2-40B4-BE49-F238E27FC236}">
                    <a16:creationId xmlns:a16="http://schemas.microsoft.com/office/drawing/2014/main" id="{05DF9114-5DAA-DC2E-B72F-86F3A85560D9}"/>
                  </a:ext>
                </a:extLst>
              </p:cNvPr>
              <p:cNvSpPr/>
              <p:nvPr/>
            </p:nvSpPr>
            <p:spPr>
              <a:xfrm>
                <a:off x="2428303" y="757008"/>
                <a:ext cx="163012" cy="221337"/>
              </a:xfrm>
              <a:custGeom>
                <a:avLst/>
                <a:gdLst>
                  <a:gd name="connsiteX0" fmla="*/ 163013 w 163012"/>
                  <a:gd name="connsiteY0" fmla="*/ 0 h 221337"/>
                  <a:gd name="connsiteX1" fmla="*/ 143052 w 163012"/>
                  <a:gd name="connsiteY1" fmla="*/ 0 h 221337"/>
                  <a:gd name="connsiteX2" fmla="*/ 26617 w 163012"/>
                  <a:gd name="connsiteY2" fmla="*/ 83170 h 221337"/>
                  <a:gd name="connsiteX3" fmla="*/ 26614 w 163012"/>
                  <a:gd name="connsiteY3" fmla="*/ 83170 h 221337"/>
                  <a:gd name="connsiteX4" fmla="*/ 26614 w 163012"/>
                  <a:gd name="connsiteY4" fmla="*/ 83170 h 221337"/>
                  <a:gd name="connsiteX5" fmla="*/ 0 w 163012"/>
                  <a:gd name="connsiteY5" fmla="*/ 109784 h 221337"/>
                  <a:gd name="connsiteX6" fmla="*/ 26614 w 163012"/>
                  <a:gd name="connsiteY6" fmla="*/ 136399 h 221337"/>
                  <a:gd name="connsiteX7" fmla="*/ 26614 w 163012"/>
                  <a:gd name="connsiteY7" fmla="*/ 145270 h 221337"/>
                  <a:gd name="connsiteX8" fmla="*/ 59370 w 163012"/>
                  <a:gd name="connsiteY8" fmla="*/ 194405 h 221337"/>
                  <a:gd name="connsiteX9" fmla="*/ 116691 w 163012"/>
                  <a:gd name="connsiteY9" fmla="*/ 218289 h 221337"/>
                  <a:gd name="connsiteX10" fmla="*/ 125259 w 163012"/>
                  <a:gd name="connsiteY10" fmla="*/ 221337 h 221337"/>
                  <a:gd name="connsiteX11" fmla="*/ 73184 w 163012"/>
                  <a:gd name="connsiteY11" fmla="*/ 176013 h 221337"/>
                  <a:gd name="connsiteX12" fmla="*/ 62100 w 163012"/>
                  <a:gd name="connsiteY12" fmla="*/ 147597 h 221337"/>
                  <a:gd name="connsiteX13" fmla="*/ 62100 w 163012"/>
                  <a:gd name="connsiteY13" fmla="*/ 98015 h 221337"/>
                  <a:gd name="connsiteX14" fmla="*/ 163013 w 163012"/>
                  <a:gd name="connsiteY14" fmla="*/ 0 h 22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3012" h="221337">
                    <a:moveTo>
                      <a:pt x="163013" y="0"/>
                    </a:moveTo>
                    <a:lnTo>
                      <a:pt x="143052" y="0"/>
                    </a:lnTo>
                    <a:cubicBezTo>
                      <a:pt x="143052" y="0"/>
                      <a:pt x="158207" y="58404"/>
                      <a:pt x="26617" y="83170"/>
                    </a:cubicBezTo>
                    <a:lnTo>
                      <a:pt x="26614" y="83170"/>
                    </a:lnTo>
                    <a:lnTo>
                      <a:pt x="26614" y="83170"/>
                    </a:lnTo>
                    <a:cubicBezTo>
                      <a:pt x="11915" y="83170"/>
                      <a:pt x="0" y="95085"/>
                      <a:pt x="0" y="109784"/>
                    </a:cubicBezTo>
                    <a:cubicBezTo>
                      <a:pt x="0" y="124483"/>
                      <a:pt x="11915" y="136399"/>
                      <a:pt x="26614" y="136399"/>
                    </a:cubicBezTo>
                    <a:lnTo>
                      <a:pt x="26614" y="145270"/>
                    </a:lnTo>
                    <a:cubicBezTo>
                      <a:pt x="26614" y="166758"/>
                      <a:pt x="39535" y="186140"/>
                      <a:pt x="59370" y="194405"/>
                    </a:cubicBezTo>
                    <a:lnTo>
                      <a:pt x="116691" y="218289"/>
                    </a:lnTo>
                    <a:cubicBezTo>
                      <a:pt x="119496" y="219457"/>
                      <a:pt x="122359" y="220464"/>
                      <a:pt x="125259" y="221337"/>
                    </a:cubicBezTo>
                    <a:cubicBezTo>
                      <a:pt x="99927" y="202806"/>
                      <a:pt x="83064" y="186605"/>
                      <a:pt x="73184" y="176013"/>
                    </a:cubicBezTo>
                    <a:cubicBezTo>
                      <a:pt x="65996" y="168306"/>
                      <a:pt x="62100" y="158136"/>
                      <a:pt x="62100" y="147597"/>
                    </a:cubicBezTo>
                    <a:lnTo>
                      <a:pt x="62100" y="98015"/>
                    </a:lnTo>
                    <a:cubicBezTo>
                      <a:pt x="87021" y="89317"/>
                      <a:pt x="163013" y="58219"/>
                      <a:pt x="163013" y="0"/>
                    </a:cubicBezTo>
                    <a:close/>
                  </a:path>
                </a:pathLst>
              </a:custGeom>
              <a:solidFill>
                <a:srgbClr val="FFD7A3"/>
              </a:solidFill>
              <a:ln w="1109" cap="flat">
                <a:noFill/>
                <a:prstDash val="solid"/>
                <a:miter/>
              </a:ln>
            </p:spPr>
            <p:txBody>
              <a:bodyPr rtlCol="0" anchor="ctr"/>
              <a:lstStyle/>
              <a:p>
                <a:endParaRPr lang="en-US"/>
              </a:p>
            </p:txBody>
          </p:sp>
          <p:sp>
            <p:nvSpPr>
              <p:cNvPr id="27" name="Freihandform 26">
                <a:extLst>
                  <a:ext uri="{FF2B5EF4-FFF2-40B4-BE49-F238E27FC236}">
                    <a16:creationId xmlns:a16="http://schemas.microsoft.com/office/drawing/2014/main" id="{B8A08313-A4F3-AFE9-9D8F-F734EB9954AE}"/>
                  </a:ext>
                </a:extLst>
              </p:cNvPr>
              <p:cNvSpPr/>
              <p:nvPr/>
            </p:nvSpPr>
            <p:spPr>
              <a:xfrm>
                <a:off x="2437174" y="990992"/>
                <a:ext cx="35485" cy="17742"/>
              </a:xfrm>
              <a:custGeom>
                <a:avLst/>
                <a:gdLst>
                  <a:gd name="connsiteX0" fmla="*/ 26614 w 35485"/>
                  <a:gd name="connsiteY0" fmla="*/ 17743 h 17742"/>
                  <a:gd name="connsiteX1" fmla="*/ 8871 w 35485"/>
                  <a:gd name="connsiteY1" fmla="*/ 17743 h 17742"/>
                  <a:gd name="connsiteX2" fmla="*/ 0 w 35485"/>
                  <a:gd name="connsiteY2" fmla="*/ 8871 h 17742"/>
                  <a:gd name="connsiteX3" fmla="*/ 0 w 35485"/>
                  <a:gd name="connsiteY3" fmla="*/ 8871 h 17742"/>
                  <a:gd name="connsiteX4" fmla="*/ 8871 w 35485"/>
                  <a:gd name="connsiteY4" fmla="*/ 0 h 17742"/>
                  <a:gd name="connsiteX5" fmla="*/ 26614 w 35485"/>
                  <a:gd name="connsiteY5" fmla="*/ 0 h 17742"/>
                  <a:gd name="connsiteX6" fmla="*/ 35486 w 35485"/>
                  <a:gd name="connsiteY6" fmla="*/ 8871 h 17742"/>
                  <a:gd name="connsiteX7" fmla="*/ 35486 w 35485"/>
                  <a:gd name="connsiteY7" fmla="*/ 8871 h 17742"/>
                  <a:gd name="connsiteX8" fmla="*/ 26614 w 35485"/>
                  <a:gd name="connsiteY8" fmla="*/ 17743 h 1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85" h="17742">
                    <a:moveTo>
                      <a:pt x="26614" y="17743"/>
                    </a:moveTo>
                    <a:lnTo>
                      <a:pt x="8871" y="17743"/>
                    </a:lnTo>
                    <a:cubicBezTo>
                      <a:pt x="3972" y="17743"/>
                      <a:pt x="0" y="13771"/>
                      <a:pt x="0" y="8871"/>
                    </a:cubicBezTo>
                    <a:lnTo>
                      <a:pt x="0" y="8871"/>
                    </a:lnTo>
                    <a:cubicBezTo>
                      <a:pt x="0" y="3972"/>
                      <a:pt x="3972" y="0"/>
                      <a:pt x="8871" y="0"/>
                    </a:cubicBezTo>
                    <a:lnTo>
                      <a:pt x="26614" y="0"/>
                    </a:lnTo>
                    <a:cubicBezTo>
                      <a:pt x="31514" y="0"/>
                      <a:pt x="35486" y="3972"/>
                      <a:pt x="35486" y="8871"/>
                    </a:cubicBezTo>
                    <a:lnTo>
                      <a:pt x="35486" y="8871"/>
                    </a:lnTo>
                    <a:cubicBezTo>
                      <a:pt x="35486" y="13772"/>
                      <a:pt x="31514" y="17743"/>
                      <a:pt x="26614" y="17743"/>
                    </a:cubicBezTo>
                    <a:close/>
                  </a:path>
                </a:pathLst>
              </a:custGeom>
              <a:solidFill>
                <a:srgbClr val="00A1B4"/>
              </a:solidFill>
              <a:ln w="1109" cap="flat">
                <a:noFill/>
                <a:prstDash val="solid"/>
                <a:miter/>
              </a:ln>
            </p:spPr>
            <p:txBody>
              <a:bodyPr rtlCol="0" anchor="ctr"/>
              <a:lstStyle/>
              <a:p>
                <a:endParaRPr lang="en-US"/>
              </a:p>
            </p:txBody>
          </p:sp>
          <p:sp>
            <p:nvSpPr>
              <p:cNvPr id="28" name="Freihandform 27">
                <a:extLst>
                  <a:ext uri="{FF2B5EF4-FFF2-40B4-BE49-F238E27FC236}">
                    <a16:creationId xmlns:a16="http://schemas.microsoft.com/office/drawing/2014/main" id="{4806C651-20A7-2884-3E17-D304D44A893A}"/>
                  </a:ext>
                </a:extLst>
              </p:cNvPr>
              <p:cNvSpPr/>
              <p:nvPr/>
            </p:nvSpPr>
            <p:spPr>
              <a:xfrm>
                <a:off x="2441177" y="1008735"/>
                <a:ext cx="27480" cy="62100"/>
              </a:xfrm>
              <a:custGeom>
                <a:avLst/>
                <a:gdLst>
                  <a:gd name="connsiteX0" fmla="*/ 22612 w 27480"/>
                  <a:gd name="connsiteY0" fmla="*/ 0 h 62100"/>
                  <a:gd name="connsiteX1" fmla="*/ 13740 w 27480"/>
                  <a:gd name="connsiteY1" fmla="*/ 62100 h 62100"/>
                  <a:gd name="connsiteX2" fmla="*/ 4869 w 27480"/>
                  <a:gd name="connsiteY2" fmla="*/ 0 h 62100"/>
                </a:gdLst>
                <a:ahLst/>
                <a:cxnLst>
                  <a:cxn ang="0">
                    <a:pos x="connsiteX0" y="connsiteY0"/>
                  </a:cxn>
                  <a:cxn ang="0">
                    <a:pos x="connsiteX1" y="connsiteY1"/>
                  </a:cxn>
                  <a:cxn ang="0">
                    <a:pos x="connsiteX2" y="connsiteY2"/>
                  </a:cxn>
                </a:cxnLst>
                <a:rect l="l" t="t" r="r" b="b"/>
                <a:pathLst>
                  <a:path w="27480" h="62100">
                    <a:moveTo>
                      <a:pt x="22612" y="0"/>
                    </a:moveTo>
                    <a:cubicBezTo>
                      <a:pt x="22612" y="0"/>
                      <a:pt x="38137" y="26614"/>
                      <a:pt x="13740" y="62100"/>
                    </a:cubicBezTo>
                    <a:cubicBezTo>
                      <a:pt x="-10656" y="26614"/>
                      <a:pt x="4869" y="0"/>
                      <a:pt x="4869" y="0"/>
                    </a:cubicBezTo>
                  </a:path>
                </a:pathLst>
              </a:custGeom>
              <a:solidFill>
                <a:srgbClr val="F6B45E"/>
              </a:solidFill>
              <a:ln w="1109" cap="flat">
                <a:noFill/>
                <a:prstDash val="solid"/>
                <a:miter/>
              </a:ln>
            </p:spPr>
            <p:txBody>
              <a:bodyPr rtlCol="0" anchor="ctr"/>
              <a:lstStyle/>
              <a:p>
                <a:endParaRPr lang="en-US"/>
              </a:p>
            </p:txBody>
          </p:sp>
          <p:sp>
            <p:nvSpPr>
              <p:cNvPr id="29" name="Freihandform 28">
                <a:extLst>
                  <a:ext uri="{FF2B5EF4-FFF2-40B4-BE49-F238E27FC236}">
                    <a16:creationId xmlns:a16="http://schemas.microsoft.com/office/drawing/2014/main" id="{502695D4-176B-E212-594D-C675EAC06873}"/>
                  </a:ext>
                </a:extLst>
              </p:cNvPr>
              <p:cNvSpPr/>
              <p:nvPr/>
            </p:nvSpPr>
            <p:spPr>
              <a:xfrm>
                <a:off x="2685566" y="990992"/>
                <a:ext cx="35485" cy="17742"/>
              </a:xfrm>
              <a:custGeom>
                <a:avLst/>
                <a:gdLst>
                  <a:gd name="connsiteX0" fmla="*/ 8871 w 35485"/>
                  <a:gd name="connsiteY0" fmla="*/ 17743 h 17742"/>
                  <a:gd name="connsiteX1" fmla="*/ 26614 w 35485"/>
                  <a:gd name="connsiteY1" fmla="*/ 17743 h 17742"/>
                  <a:gd name="connsiteX2" fmla="*/ 35486 w 35485"/>
                  <a:gd name="connsiteY2" fmla="*/ 8871 h 17742"/>
                  <a:gd name="connsiteX3" fmla="*/ 35486 w 35485"/>
                  <a:gd name="connsiteY3" fmla="*/ 8871 h 17742"/>
                  <a:gd name="connsiteX4" fmla="*/ 26614 w 35485"/>
                  <a:gd name="connsiteY4" fmla="*/ 0 h 17742"/>
                  <a:gd name="connsiteX5" fmla="*/ 8871 w 35485"/>
                  <a:gd name="connsiteY5" fmla="*/ 0 h 17742"/>
                  <a:gd name="connsiteX6" fmla="*/ 0 w 35485"/>
                  <a:gd name="connsiteY6" fmla="*/ 8871 h 17742"/>
                  <a:gd name="connsiteX7" fmla="*/ 0 w 35485"/>
                  <a:gd name="connsiteY7" fmla="*/ 8871 h 17742"/>
                  <a:gd name="connsiteX8" fmla="*/ 8871 w 35485"/>
                  <a:gd name="connsiteY8" fmla="*/ 17743 h 1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85" h="17742">
                    <a:moveTo>
                      <a:pt x="8871" y="17743"/>
                    </a:moveTo>
                    <a:lnTo>
                      <a:pt x="26614" y="17743"/>
                    </a:lnTo>
                    <a:cubicBezTo>
                      <a:pt x="31514" y="17743"/>
                      <a:pt x="35486" y="13771"/>
                      <a:pt x="35486" y="8871"/>
                    </a:cubicBezTo>
                    <a:lnTo>
                      <a:pt x="35486" y="8871"/>
                    </a:lnTo>
                    <a:cubicBezTo>
                      <a:pt x="35486" y="3972"/>
                      <a:pt x="31514" y="0"/>
                      <a:pt x="26614" y="0"/>
                    </a:cubicBezTo>
                    <a:lnTo>
                      <a:pt x="8871" y="0"/>
                    </a:lnTo>
                    <a:cubicBezTo>
                      <a:pt x="3972" y="0"/>
                      <a:pt x="0" y="3972"/>
                      <a:pt x="0" y="8871"/>
                    </a:cubicBezTo>
                    <a:lnTo>
                      <a:pt x="0" y="8871"/>
                    </a:lnTo>
                    <a:cubicBezTo>
                      <a:pt x="0" y="13772"/>
                      <a:pt x="3972" y="17743"/>
                      <a:pt x="8871" y="17743"/>
                    </a:cubicBezTo>
                    <a:close/>
                  </a:path>
                </a:pathLst>
              </a:custGeom>
              <a:solidFill>
                <a:srgbClr val="26ABB4"/>
              </a:solidFill>
              <a:ln w="1109" cap="flat">
                <a:noFill/>
                <a:prstDash val="solid"/>
                <a:miter/>
              </a:ln>
            </p:spPr>
            <p:txBody>
              <a:bodyPr rtlCol="0" anchor="ctr"/>
              <a:lstStyle/>
              <a:p>
                <a:endParaRPr lang="en-US"/>
              </a:p>
            </p:txBody>
          </p:sp>
          <p:sp>
            <p:nvSpPr>
              <p:cNvPr id="30" name="Freihandform 29">
                <a:extLst>
                  <a:ext uri="{FF2B5EF4-FFF2-40B4-BE49-F238E27FC236}">
                    <a16:creationId xmlns:a16="http://schemas.microsoft.com/office/drawing/2014/main" id="{50C9C353-F48D-6239-6CF8-DA751E47D56F}"/>
                  </a:ext>
                </a:extLst>
              </p:cNvPr>
              <p:cNvSpPr/>
              <p:nvPr/>
            </p:nvSpPr>
            <p:spPr>
              <a:xfrm>
                <a:off x="2689569" y="1008735"/>
                <a:ext cx="27480" cy="62100"/>
              </a:xfrm>
              <a:custGeom>
                <a:avLst/>
                <a:gdLst>
                  <a:gd name="connsiteX0" fmla="*/ 4869 w 27480"/>
                  <a:gd name="connsiteY0" fmla="*/ 0 h 62100"/>
                  <a:gd name="connsiteX1" fmla="*/ 13740 w 27480"/>
                  <a:gd name="connsiteY1" fmla="*/ 62100 h 62100"/>
                  <a:gd name="connsiteX2" fmla="*/ 22612 w 27480"/>
                  <a:gd name="connsiteY2" fmla="*/ 0 h 62100"/>
                </a:gdLst>
                <a:ahLst/>
                <a:cxnLst>
                  <a:cxn ang="0">
                    <a:pos x="connsiteX0" y="connsiteY0"/>
                  </a:cxn>
                  <a:cxn ang="0">
                    <a:pos x="connsiteX1" y="connsiteY1"/>
                  </a:cxn>
                  <a:cxn ang="0">
                    <a:pos x="connsiteX2" y="connsiteY2"/>
                  </a:cxn>
                </a:cxnLst>
                <a:rect l="l" t="t" r="r" b="b"/>
                <a:pathLst>
                  <a:path w="27480" h="62100">
                    <a:moveTo>
                      <a:pt x="4869" y="0"/>
                    </a:moveTo>
                    <a:cubicBezTo>
                      <a:pt x="4869" y="0"/>
                      <a:pt x="-10656" y="26614"/>
                      <a:pt x="13740" y="62100"/>
                    </a:cubicBezTo>
                    <a:cubicBezTo>
                      <a:pt x="38137" y="26614"/>
                      <a:pt x="22612" y="0"/>
                      <a:pt x="22612" y="0"/>
                    </a:cubicBezTo>
                  </a:path>
                </a:pathLst>
              </a:custGeom>
              <a:solidFill>
                <a:srgbClr val="FFC85C"/>
              </a:solidFill>
              <a:ln w="1109" cap="flat">
                <a:noFill/>
                <a:prstDash val="solid"/>
                <a:miter/>
              </a:ln>
            </p:spPr>
            <p:txBody>
              <a:bodyPr rtlCol="0" anchor="ctr"/>
              <a:lstStyle/>
              <a:p>
                <a:endParaRPr lang="en-US"/>
              </a:p>
            </p:txBody>
          </p:sp>
          <p:sp>
            <p:nvSpPr>
              <p:cNvPr id="31" name="Freihandform 30">
                <a:extLst>
                  <a:ext uri="{FF2B5EF4-FFF2-40B4-BE49-F238E27FC236}">
                    <a16:creationId xmlns:a16="http://schemas.microsoft.com/office/drawing/2014/main" id="{2A63189B-7622-E579-69C4-B80E56FD6544}"/>
                  </a:ext>
                </a:extLst>
              </p:cNvPr>
              <p:cNvSpPr/>
              <p:nvPr/>
            </p:nvSpPr>
            <p:spPr>
              <a:xfrm>
                <a:off x="2450307" y="826870"/>
                <a:ext cx="257622" cy="70971"/>
              </a:xfrm>
              <a:custGeom>
                <a:avLst/>
                <a:gdLst>
                  <a:gd name="connsiteX0" fmla="*/ 253187 w 257622"/>
                  <a:gd name="connsiteY0" fmla="*/ 4397 h 70971"/>
                  <a:gd name="connsiteX1" fmla="*/ 207925 w 257622"/>
                  <a:gd name="connsiteY1" fmla="*/ 4397 h 70971"/>
                  <a:gd name="connsiteX2" fmla="*/ 207838 w 257622"/>
                  <a:gd name="connsiteY2" fmla="*/ 4406 h 70971"/>
                  <a:gd name="connsiteX3" fmla="*/ 190736 w 257622"/>
                  <a:gd name="connsiteY3" fmla="*/ 0 h 70971"/>
                  <a:gd name="connsiteX4" fmla="*/ 156487 w 257622"/>
                  <a:gd name="connsiteY4" fmla="*/ 26215 h 70971"/>
                  <a:gd name="connsiteX5" fmla="*/ 128636 w 257622"/>
                  <a:gd name="connsiteY5" fmla="*/ 8871 h 70971"/>
                  <a:gd name="connsiteX6" fmla="*/ 100785 w 257622"/>
                  <a:gd name="connsiteY6" fmla="*/ 26215 h 70971"/>
                  <a:gd name="connsiteX7" fmla="*/ 66536 w 257622"/>
                  <a:gd name="connsiteY7" fmla="*/ 0 h 70971"/>
                  <a:gd name="connsiteX8" fmla="*/ 49448 w 257622"/>
                  <a:gd name="connsiteY8" fmla="*/ 4397 h 70971"/>
                  <a:gd name="connsiteX9" fmla="*/ 4436 w 257622"/>
                  <a:gd name="connsiteY9" fmla="*/ 4397 h 70971"/>
                  <a:gd name="connsiteX10" fmla="*/ 0 w 257622"/>
                  <a:gd name="connsiteY10" fmla="*/ 8833 h 70971"/>
                  <a:gd name="connsiteX11" fmla="*/ 4436 w 257622"/>
                  <a:gd name="connsiteY11" fmla="*/ 13268 h 70971"/>
                  <a:gd name="connsiteX12" fmla="*/ 38895 w 257622"/>
                  <a:gd name="connsiteY12" fmla="*/ 13268 h 70971"/>
                  <a:gd name="connsiteX13" fmla="*/ 31050 w 257622"/>
                  <a:gd name="connsiteY13" fmla="*/ 35486 h 70971"/>
                  <a:gd name="connsiteX14" fmla="*/ 66536 w 257622"/>
                  <a:gd name="connsiteY14" fmla="*/ 70972 h 70971"/>
                  <a:gd name="connsiteX15" fmla="*/ 100934 w 257622"/>
                  <a:gd name="connsiteY15" fmla="*/ 44208 h 70971"/>
                  <a:gd name="connsiteX16" fmla="*/ 102022 w 257622"/>
                  <a:gd name="connsiteY16" fmla="*/ 44357 h 70971"/>
                  <a:gd name="connsiteX17" fmla="*/ 106457 w 257622"/>
                  <a:gd name="connsiteY17" fmla="*/ 39922 h 70971"/>
                  <a:gd name="connsiteX18" fmla="*/ 128636 w 257622"/>
                  <a:gd name="connsiteY18" fmla="*/ 17743 h 70971"/>
                  <a:gd name="connsiteX19" fmla="*/ 150815 w 257622"/>
                  <a:gd name="connsiteY19" fmla="*/ 39922 h 70971"/>
                  <a:gd name="connsiteX20" fmla="*/ 155250 w 257622"/>
                  <a:gd name="connsiteY20" fmla="*/ 44357 h 70971"/>
                  <a:gd name="connsiteX21" fmla="*/ 156338 w 257622"/>
                  <a:gd name="connsiteY21" fmla="*/ 44208 h 70971"/>
                  <a:gd name="connsiteX22" fmla="*/ 190735 w 257622"/>
                  <a:gd name="connsiteY22" fmla="*/ 70972 h 70971"/>
                  <a:gd name="connsiteX23" fmla="*/ 226221 w 257622"/>
                  <a:gd name="connsiteY23" fmla="*/ 35486 h 70971"/>
                  <a:gd name="connsiteX24" fmla="*/ 218376 w 257622"/>
                  <a:gd name="connsiteY24" fmla="*/ 13268 h 70971"/>
                  <a:gd name="connsiteX25" fmla="*/ 253187 w 257622"/>
                  <a:gd name="connsiteY25" fmla="*/ 13268 h 70971"/>
                  <a:gd name="connsiteX26" fmla="*/ 257622 w 257622"/>
                  <a:gd name="connsiteY26" fmla="*/ 8833 h 70971"/>
                  <a:gd name="connsiteX27" fmla="*/ 253187 w 257622"/>
                  <a:gd name="connsiteY27" fmla="*/ 4397 h 70971"/>
                  <a:gd name="connsiteX28" fmla="*/ 66535 w 257622"/>
                  <a:gd name="connsiteY28" fmla="*/ 62100 h 70971"/>
                  <a:gd name="connsiteX29" fmla="*/ 39920 w 257622"/>
                  <a:gd name="connsiteY29" fmla="*/ 35486 h 70971"/>
                  <a:gd name="connsiteX30" fmla="*/ 66535 w 257622"/>
                  <a:gd name="connsiteY30" fmla="*/ 8871 h 70971"/>
                  <a:gd name="connsiteX31" fmla="*/ 93149 w 257622"/>
                  <a:gd name="connsiteY31" fmla="*/ 35486 h 70971"/>
                  <a:gd name="connsiteX32" fmla="*/ 66535 w 257622"/>
                  <a:gd name="connsiteY32" fmla="*/ 62100 h 70971"/>
                  <a:gd name="connsiteX33" fmla="*/ 190735 w 257622"/>
                  <a:gd name="connsiteY33" fmla="*/ 62100 h 70971"/>
                  <a:gd name="connsiteX34" fmla="*/ 164121 w 257622"/>
                  <a:gd name="connsiteY34" fmla="*/ 35486 h 70971"/>
                  <a:gd name="connsiteX35" fmla="*/ 190735 w 257622"/>
                  <a:gd name="connsiteY35" fmla="*/ 8871 h 70971"/>
                  <a:gd name="connsiteX36" fmla="*/ 217349 w 257622"/>
                  <a:gd name="connsiteY36" fmla="*/ 35486 h 70971"/>
                  <a:gd name="connsiteX37" fmla="*/ 190735 w 257622"/>
                  <a:gd name="connsiteY37" fmla="*/ 62100 h 7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57622" h="70971">
                    <a:moveTo>
                      <a:pt x="253187" y="4397"/>
                    </a:moveTo>
                    <a:lnTo>
                      <a:pt x="207925" y="4397"/>
                    </a:lnTo>
                    <a:cubicBezTo>
                      <a:pt x="207895" y="4397"/>
                      <a:pt x="207868" y="4405"/>
                      <a:pt x="207838" y="4406"/>
                    </a:cubicBezTo>
                    <a:cubicBezTo>
                      <a:pt x="202762" y="1601"/>
                      <a:pt x="196933" y="0"/>
                      <a:pt x="190736" y="0"/>
                    </a:cubicBezTo>
                    <a:cubicBezTo>
                      <a:pt x="174377" y="0"/>
                      <a:pt x="160574" y="11131"/>
                      <a:pt x="156487" y="26215"/>
                    </a:cubicBezTo>
                    <a:cubicBezTo>
                      <a:pt x="151415" y="15951"/>
                      <a:pt x="140838" y="8871"/>
                      <a:pt x="128636" y="8871"/>
                    </a:cubicBezTo>
                    <a:cubicBezTo>
                      <a:pt x="116434" y="8871"/>
                      <a:pt x="105857" y="15951"/>
                      <a:pt x="100785" y="26215"/>
                    </a:cubicBezTo>
                    <a:cubicBezTo>
                      <a:pt x="96698" y="11131"/>
                      <a:pt x="82895" y="0"/>
                      <a:pt x="66536" y="0"/>
                    </a:cubicBezTo>
                    <a:cubicBezTo>
                      <a:pt x="60345" y="0"/>
                      <a:pt x="54521" y="1598"/>
                      <a:pt x="49448" y="4397"/>
                    </a:cubicBezTo>
                    <a:lnTo>
                      <a:pt x="4436" y="4397"/>
                    </a:lnTo>
                    <a:cubicBezTo>
                      <a:pt x="1984" y="4397"/>
                      <a:pt x="0" y="6381"/>
                      <a:pt x="0" y="8833"/>
                    </a:cubicBezTo>
                    <a:cubicBezTo>
                      <a:pt x="0" y="11284"/>
                      <a:pt x="1984" y="13268"/>
                      <a:pt x="4436" y="13268"/>
                    </a:cubicBezTo>
                    <a:lnTo>
                      <a:pt x="38895" y="13268"/>
                    </a:lnTo>
                    <a:cubicBezTo>
                      <a:pt x="33993" y="19354"/>
                      <a:pt x="31050" y="27081"/>
                      <a:pt x="31050" y="35486"/>
                    </a:cubicBezTo>
                    <a:cubicBezTo>
                      <a:pt x="31050" y="55053"/>
                      <a:pt x="46970" y="70972"/>
                      <a:pt x="66536" y="70972"/>
                    </a:cubicBezTo>
                    <a:cubicBezTo>
                      <a:pt x="83093" y="70972"/>
                      <a:pt x="97037" y="59571"/>
                      <a:pt x="100934" y="44208"/>
                    </a:cubicBezTo>
                    <a:cubicBezTo>
                      <a:pt x="101283" y="44296"/>
                      <a:pt x="101644" y="44357"/>
                      <a:pt x="102022" y="44357"/>
                    </a:cubicBezTo>
                    <a:cubicBezTo>
                      <a:pt x="104474" y="44357"/>
                      <a:pt x="106457" y="42373"/>
                      <a:pt x="106457" y="39922"/>
                    </a:cubicBezTo>
                    <a:cubicBezTo>
                      <a:pt x="106457" y="27693"/>
                      <a:pt x="116408" y="17743"/>
                      <a:pt x="128636" y="17743"/>
                    </a:cubicBezTo>
                    <a:cubicBezTo>
                      <a:pt x="140864" y="17743"/>
                      <a:pt x="150815" y="27693"/>
                      <a:pt x="150815" y="39922"/>
                    </a:cubicBezTo>
                    <a:cubicBezTo>
                      <a:pt x="150815" y="42373"/>
                      <a:pt x="152799" y="44357"/>
                      <a:pt x="155250" y="44357"/>
                    </a:cubicBezTo>
                    <a:cubicBezTo>
                      <a:pt x="155627" y="44357"/>
                      <a:pt x="155988" y="44296"/>
                      <a:pt x="156338" y="44208"/>
                    </a:cubicBezTo>
                    <a:cubicBezTo>
                      <a:pt x="160234" y="59571"/>
                      <a:pt x="174178" y="70972"/>
                      <a:pt x="190735" y="70972"/>
                    </a:cubicBezTo>
                    <a:cubicBezTo>
                      <a:pt x="210302" y="70972"/>
                      <a:pt x="226221" y="55053"/>
                      <a:pt x="226221" y="35486"/>
                    </a:cubicBezTo>
                    <a:cubicBezTo>
                      <a:pt x="226221" y="27081"/>
                      <a:pt x="223278" y="19354"/>
                      <a:pt x="218376" y="13268"/>
                    </a:cubicBezTo>
                    <a:lnTo>
                      <a:pt x="253187" y="13268"/>
                    </a:lnTo>
                    <a:cubicBezTo>
                      <a:pt x="255639" y="13268"/>
                      <a:pt x="257622" y="11284"/>
                      <a:pt x="257622" y="8833"/>
                    </a:cubicBezTo>
                    <a:cubicBezTo>
                      <a:pt x="257622" y="6381"/>
                      <a:pt x="255639" y="4397"/>
                      <a:pt x="253187" y="4397"/>
                    </a:cubicBezTo>
                    <a:close/>
                    <a:moveTo>
                      <a:pt x="66535" y="62100"/>
                    </a:moveTo>
                    <a:cubicBezTo>
                      <a:pt x="51859" y="62100"/>
                      <a:pt x="39920" y="50161"/>
                      <a:pt x="39920" y="35486"/>
                    </a:cubicBezTo>
                    <a:cubicBezTo>
                      <a:pt x="39920" y="20810"/>
                      <a:pt x="51859" y="8871"/>
                      <a:pt x="66535" y="8871"/>
                    </a:cubicBezTo>
                    <a:cubicBezTo>
                      <a:pt x="81210" y="8871"/>
                      <a:pt x="93149" y="20810"/>
                      <a:pt x="93149" y="35486"/>
                    </a:cubicBezTo>
                    <a:cubicBezTo>
                      <a:pt x="93149" y="50161"/>
                      <a:pt x="81210" y="62100"/>
                      <a:pt x="66535" y="62100"/>
                    </a:cubicBezTo>
                    <a:close/>
                    <a:moveTo>
                      <a:pt x="190735" y="62100"/>
                    </a:moveTo>
                    <a:cubicBezTo>
                      <a:pt x="176059" y="62100"/>
                      <a:pt x="164121" y="50161"/>
                      <a:pt x="164121" y="35486"/>
                    </a:cubicBezTo>
                    <a:cubicBezTo>
                      <a:pt x="164121" y="20810"/>
                      <a:pt x="176059" y="8871"/>
                      <a:pt x="190735" y="8871"/>
                    </a:cubicBezTo>
                    <a:cubicBezTo>
                      <a:pt x="205411" y="8871"/>
                      <a:pt x="217349" y="20810"/>
                      <a:pt x="217349" y="35486"/>
                    </a:cubicBezTo>
                    <a:cubicBezTo>
                      <a:pt x="217349" y="50161"/>
                      <a:pt x="205411" y="62100"/>
                      <a:pt x="190735" y="62100"/>
                    </a:cubicBezTo>
                    <a:close/>
                  </a:path>
                </a:pathLst>
              </a:custGeom>
              <a:solidFill>
                <a:srgbClr val="734A3E"/>
              </a:solidFill>
              <a:ln w="1109" cap="flat">
                <a:noFill/>
                <a:prstDash val="solid"/>
                <a:miter/>
              </a:ln>
            </p:spPr>
            <p:txBody>
              <a:bodyPr rtlCol="0" anchor="ctr"/>
              <a:lstStyle/>
              <a:p>
                <a:endParaRPr lang="en-US"/>
              </a:p>
            </p:txBody>
          </p:sp>
          <p:sp>
            <p:nvSpPr>
              <p:cNvPr id="32" name="Freihandform 31">
                <a:extLst>
                  <a:ext uri="{FF2B5EF4-FFF2-40B4-BE49-F238E27FC236}">
                    <a16:creationId xmlns:a16="http://schemas.microsoft.com/office/drawing/2014/main" id="{2E9738B2-32F2-33C6-A765-61C530114441}"/>
                  </a:ext>
                </a:extLst>
              </p:cNvPr>
              <p:cNvSpPr/>
              <p:nvPr/>
            </p:nvSpPr>
            <p:spPr>
              <a:xfrm>
                <a:off x="2428224" y="662749"/>
                <a:ext cx="301787" cy="184143"/>
              </a:xfrm>
              <a:custGeom>
                <a:avLst/>
                <a:gdLst>
                  <a:gd name="connsiteX0" fmla="*/ 195251 w 301787"/>
                  <a:gd name="connsiteY0" fmla="*/ 0 h 184143"/>
                  <a:gd name="connsiteX1" fmla="*/ 150894 w 301787"/>
                  <a:gd name="connsiteY1" fmla="*/ 8871 h 184143"/>
                  <a:gd name="connsiteX2" fmla="*/ 106536 w 301787"/>
                  <a:gd name="connsiteY2" fmla="*/ 0 h 184143"/>
                  <a:gd name="connsiteX3" fmla="*/ 8950 w 301787"/>
                  <a:gd name="connsiteY3" fmla="*/ 184144 h 184143"/>
                  <a:gd name="connsiteX4" fmla="*/ 150894 w 301787"/>
                  <a:gd name="connsiteY4" fmla="*/ 97586 h 184143"/>
                  <a:gd name="connsiteX5" fmla="*/ 292837 w 301787"/>
                  <a:gd name="connsiteY5" fmla="*/ 184144 h 184143"/>
                  <a:gd name="connsiteX6" fmla="*/ 195251 w 301787"/>
                  <a:gd name="connsiteY6" fmla="*/ 0 h 18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787" h="184143">
                    <a:moveTo>
                      <a:pt x="195251" y="0"/>
                    </a:moveTo>
                    <a:cubicBezTo>
                      <a:pt x="166419" y="0"/>
                      <a:pt x="150894" y="8871"/>
                      <a:pt x="150894" y="8871"/>
                    </a:cubicBezTo>
                    <a:cubicBezTo>
                      <a:pt x="150894" y="8871"/>
                      <a:pt x="135368" y="0"/>
                      <a:pt x="106536" y="0"/>
                    </a:cubicBezTo>
                    <a:cubicBezTo>
                      <a:pt x="77704" y="0"/>
                      <a:pt x="-31711" y="55508"/>
                      <a:pt x="8950" y="184144"/>
                    </a:cubicBezTo>
                    <a:cubicBezTo>
                      <a:pt x="8950" y="184144"/>
                      <a:pt x="150894" y="158946"/>
                      <a:pt x="150894" y="97586"/>
                    </a:cubicBezTo>
                    <a:cubicBezTo>
                      <a:pt x="150894" y="158946"/>
                      <a:pt x="292837" y="184144"/>
                      <a:pt x="292837" y="184144"/>
                    </a:cubicBezTo>
                    <a:cubicBezTo>
                      <a:pt x="333498" y="55508"/>
                      <a:pt x="224083" y="0"/>
                      <a:pt x="195251" y="0"/>
                    </a:cubicBezTo>
                    <a:close/>
                  </a:path>
                </a:pathLst>
              </a:custGeom>
              <a:solidFill>
                <a:srgbClr val="FFC85C"/>
              </a:solidFill>
              <a:ln w="1109" cap="flat">
                <a:noFill/>
                <a:prstDash val="solid"/>
                <a:miter/>
              </a:ln>
            </p:spPr>
            <p:txBody>
              <a:bodyPr rtlCol="0" anchor="ctr"/>
              <a:lstStyle/>
              <a:p>
                <a:endParaRPr lang="en-US"/>
              </a:p>
            </p:txBody>
          </p:sp>
          <p:sp>
            <p:nvSpPr>
              <p:cNvPr id="33" name="Freihandform 32">
                <a:extLst>
                  <a:ext uri="{FF2B5EF4-FFF2-40B4-BE49-F238E27FC236}">
                    <a16:creationId xmlns:a16="http://schemas.microsoft.com/office/drawing/2014/main" id="{01CC8467-888A-85C9-E60C-6D399DBD92A2}"/>
                  </a:ext>
                </a:extLst>
              </p:cNvPr>
              <p:cNvSpPr/>
              <p:nvPr/>
            </p:nvSpPr>
            <p:spPr>
              <a:xfrm>
                <a:off x="2428224" y="662749"/>
                <a:ext cx="150893" cy="184143"/>
              </a:xfrm>
              <a:custGeom>
                <a:avLst/>
                <a:gdLst>
                  <a:gd name="connsiteX0" fmla="*/ 150893 w 150893"/>
                  <a:gd name="connsiteY0" fmla="*/ 8876 h 184143"/>
                  <a:gd name="connsiteX1" fmla="*/ 150893 w 150893"/>
                  <a:gd name="connsiteY1" fmla="*/ 8871 h 184143"/>
                  <a:gd name="connsiteX2" fmla="*/ 106536 w 150893"/>
                  <a:gd name="connsiteY2" fmla="*/ 0 h 184143"/>
                  <a:gd name="connsiteX3" fmla="*/ 8950 w 150893"/>
                  <a:gd name="connsiteY3" fmla="*/ 184144 h 184143"/>
                  <a:gd name="connsiteX4" fmla="*/ 48528 w 150893"/>
                  <a:gd name="connsiteY4" fmla="*/ 174529 h 184143"/>
                  <a:gd name="connsiteX5" fmla="*/ 150893 w 150893"/>
                  <a:gd name="connsiteY5" fmla="*/ 8876 h 18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893" h="184143">
                    <a:moveTo>
                      <a:pt x="150893" y="8876"/>
                    </a:moveTo>
                    <a:lnTo>
                      <a:pt x="150893" y="8871"/>
                    </a:lnTo>
                    <a:cubicBezTo>
                      <a:pt x="150893" y="8871"/>
                      <a:pt x="135368" y="0"/>
                      <a:pt x="106536" y="0"/>
                    </a:cubicBezTo>
                    <a:cubicBezTo>
                      <a:pt x="77704" y="0"/>
                      <a:pt x="-31710" y="55508"/>
                      <a:pt x="8950" y="184144"/>
                    </a:cubicBezTo>
                    <a:cubicBezTo>
                      <a:pt x="8950" y="184144"/>
                      <a:pt x="26133" y="181086"/>
                      <a:pt x="48528" y="174529"/>
                    </a:cubicBezTo>
                    <a:cubicBezTo>
                      <a:pt x="23464" y="59181"/>
                      <a:pt x="123383" y="8965"/>
                      <a:pt x="150893" y="8876"/>
                    </a:cubicBezTo>
                    <a:close/>
                  </a:path>
                </a:pathLst>
              </a:custGeom>
              <a:solidFill>
                <a:srgbClr val="F6B45E"/>
              </a:solidFill>
              <a:ln w="1109" cap="flat">
                <a:noFill/>
                <a:prstDash val="solid"/>
                <a:miter/>
              </a:ln>
            </p:spPr>
            <p:txBody>
              <a:bodyPr rtlCol="0" anchor="ctr"/>
              <a:lstStyle/>
              <a:p>
                <a:endParaRPr lang="en-US"/>
              </a:p>
            </p:txBody>
          </p:sp>
        </p:grpSp>
      </p:grpSp>
      <p:grpSp>
        <p:nvGrpSpPr>
          <p:cNvPr id="58" name="Gruppieren 57">
            <a:extLst>
              <a:ext uri="{FF2B5EF4-FFF2-40B4-BE49-F238E27FC236}">
                <a16:creationId xmlns:a16="http://schemas.microsoft.com/office/drawing/2014/main" id="{D3AD8291-BFEC-FF1A-6FD4-41E21C2BFFCC}"/>
              </a:ext>
            </a:extLst>
          </p:cNvPr>
          <p:cNvGrpSpPr/>
          <p:nvPr userDrawn="1"/>
        </p:nvGrpSpPr>
        <p:grpSpPr>
          <a:xfrm>
            <a:off x="8026426" y="1814192"/>
            <a:ext cx="2880000" cy="2880000"/>
            <a:chOff x="7582302" y="1808163"/>
            <a:chExt cx="3708400" cy="3708400"/>
          </a:xfrm>
        </p:grpSpPr>
        <p:sp>
          <p:nvSpPr>
            <p:cNvPr id="59" name="Oval 58">
              <a:extLst>
                <a:ext uri="{FF2B5EF4-FFF2-40B4-BE49-F238E27FC236}">
                  <a16:creationId xmlns:a16="http://schemas.microsoft.com/office/drawing/2014/main" id="{7AB7A213-B367-E49F-8E5B-5A134081FDF0}"/>
                </a:ext>
              </a:extLst>
            </p:cNvPr>
            <p:cNvSpPr/>
            <p:nvPr/>
          </p:nvSpPr>
          <p:spPr>
            <a:xfrm>
              <a:off x="7582302" y="1808163"/>
              <a:ext cx="3708400" cy="3708400"/>
            </a:xfrm>
            <a:prstGeom prst="ellipse">
              <a:avLst/>
            </a:prstGeom>
            <a:solidFill>
              <a:schemeClr val="accent5">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0" name="Grafik 59" descr="Ein Bild, das Text, Vektorgrafiken enthält.&#10;&#10;Automatisch generierte Beschreibung">
              <a:extLst>
                <a:ext uri="{FF2B5EF4-FFF2-40B4-BE49-F238E27FC236}">
                  <a16:creationId xmlns:a16="http://schemas.microsoft.com/office/drawing/2014/main" id="{9CC7844D-68AA-5060-F6E1-3457B600DB4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13033" y="2238211"/>
              <a:ext cx="1446939" cy="2848305"/>
            </a:xfrm>
            <a:prstGeom prst="rect">
              <a:avLst/>
            </a:prstGeom>
          </p:spPr>
        </p:pic>
      </p:grpSp>
      <p:grpSp>
        <p:nvGrpSpPr>
          <p:cNvPr id="62" name="Gruppieren 61">
            <a:extLst>
              <a:ext uri="{FF2B5EF4-FFF2-40B4-BE49-F238E27FC236}">
                <a16:creationId xmlns:a16="http://schemas.microsoft.com/office/drawing/2014/main" id="{CAF61A26-2DB4-0E65-927F-3C699338126F}"/>
              </a:ext>
            </a:extLst>
          </p:cNvPr>
          <p:cNvGrpSpPr/>
          <p:nvPr userDrawn="1"/>
        </p:nvGrpSpPr>
        <p:grpSpPr>
          <a:xfrm>
            <a:off x="2782507" y="4353403"/>
            <a:ext cx="1443150" cy="1036097"/>
            <a:chOff x="7877317" y="1127839"/>
            <a:chExt cx="1080000" cy="775376"/>
          </a:xfrm>
        </p:grpSpPr>
        <p:sp>
          <p:nvSpPr>
            <p:cNvPr id="63" name="Oval 62">
              <a:extLst>
                <a:ext uri="{FF2B5EF4-FFF2-40B4-BE49-F238E27FC236}">
                  <a16:creationId xmlns:a16="http://schemas.microsoft.com/office/drawing/2014/main" id="{39D3D242-50B5-FAF6-694E-30289BC3682D}"/>
                </a:ext>
              </a:extLst>
            </p:cNvPr>
            <p:cNvSpPr/>
            <p:nvPr/>
          </p:nvSpPr>
          <p:spPr>
            <a:xfrm>
              <a:off x="7877317" y="1723215"/>
              <a:ext cx="1080000" cy="1800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4" name="Grafik 63">
              <a:extLst>
                <a:ext uri="{FF2B5EF4-FFF2-40B4-BE49-F238E27FC236}">
                  <a16:creationId xmlns:a16="http://schemas.microsoft.com/office/drawing/2014/main" id="{3E49275A-684E-0D71-DFA5-5115CEC85EA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45853" y="1127839"/>
              <a:ext cx="742928" cy="691523"/>
            </a:xfrm>
            <a:prstGeom prst="rect">
              <a:avLst/>
            </a:prstGeom>
          </p:spPr>
        </p:pic>
      </p:grpSp>
      <p:grpSp>
        <p:nvGrpSpPr>
          <p:cNvPr id="65" name="Gruppieren 64">
            <a:extLst>
              <a:ext uri="{FF2B5EF4-FFF2-40B4-BE49-F238E27FC236}">
                <a16:creationId xmlns:a16="http://schemas.microsoft.com/office/drawing/2014/main" id="{89481FA1-576F-7A1E-C746-0F36B692862A}"/>
              </a:ext>
            </a:extLst>
          </p:cNvPr>
          <p:cNvGrpSpPr/>
          <p:nvPr userDrawn="1"/>
        </p:nvGrpSpPr>
        <p:grpSpPr>
          <a:xfrm>
            <a:off x="1276685" y="4383196"/>
            <a:ext cx="1443151" cy="1521653"/>
            <a:chOff x="7877317" y="764467"/>
            <a:chExt cx="1080000" cy="1138748"/>
          </a:xfrm>
        </p:grpSpPr>
        <p:sp>
          <p:nvSpPr>
            <p:cNvPr id="66" name="Oval 65">
              <a:extLst>
                <a:ext uri="{FF2B5EF4-FFF2-40B4-BE49-F238E27FC236}">
                  <a16:creationId xmlns:a16="http://schemas.microsoft.com/office/drawing/2014/main" id="{CA91B546-F6D7-048C-ACE4-688FE0EA4743}"/>
                </a:ext>
              </a:extLst>
            </p:cNvPr>
            <p:cNvSpPr/>
            <p:nvPr/>
          </p:nvSpPr>
          <p:spPr>
            <a:xfrm>
              <a:off x="7877317" y="1723215"/>
              <a:ext cx="1080000" cy="1800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7" name="Grafik 66">
              <a:extLst>
                <a:ext uri="{FF2B5EF4-FFF2-40B4-BE49-F238E27FC236}">
                  <a16:creationId xmlns:a16="http://schemas.microsoft.com/office/drawing/2014/main" id="{4CC0DAED-B4BA-86F9-0043-C8C873F7459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888811" y="764467"/>
              <a:ext cx="1057011" cy="1054901"/>
            </a:xfrm>
            <a:prstGeom prst="rect">
              <a:avLst/>
            </a:prstGeom>
          </p:spPr>
        </p:pic>
      </p:grpSp>
      <p:grpSp>
        <p:nvGrpSpPr>
          <p:cNvPr id="68" name="Gruppieren 67">
            <a:extLst>
              <a:ext uri="{FF2B5EF4-FFF2-40B4-BE49-F238E27FC236}">
                <a16:creationId xmlns:a16="http://schemas.microsoft.com/office/drawing/2014/main" id="{9310FE42-B274-905B-89AD-98327CF84FE2}"/>
              </a:ext>
            </a:extLst>
          </p:cNvPr>
          <p:cNvGrpSpPr/>
          <p:nvPr userDrawn="1"/>
        </p:nvGrpSpPr>
        <p:grpSpPr>
          <a:xfrm>
            <a:off x="4288328" y="4383196"/>
            <a:ext cx="1443151" cy="1521653"/>
            <a:chOff x="4799649" y="3904037"/>
            <a:chExt cx="2380037" cy="2509502"/>
          </a:xfrm>
        </p:grpSpPr>
        <p:sp>
          <p:nvSpPr>
            <p:cNvPr id="69" name="Oval 68">
              <a:extLst>
                <a:ext uri="{FF2B5EF4-FFF2-40B4-BE49-F238E27FC236}">
                  <a16:creationId xmlns:a16="http://schemas.microsoft.com/office/drawing/2014/main" id="{05C08D10-6A39-6CC4-2177-01F403BFED5D}"/>
                </a:ext>
              </a:extLst>
            </p:cNvPr>
            <p:cNvSpPr/>
            <p:nvPr/>
          </p:nvSpPr>
          <p:spPr>
            <a:xfrm>
              <a:off x="4799649" y="6016866"/>
              <a:ext cx="2380037" cy="396673"/>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0" name="Grafik 69">
              <a:extLst>
                <a:ext uri="{FF2B5EF4-FFF2-40B4-BE49-F238E27FC236}">
                  <a16:creationId xmlns:a16="http://schemas.microsoft.com/office/drawing/2014/main" id="{4D15FBFE-A620-BBC4-3F0A-DC991E56095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5008633" y="3904037"/>
              <a:ext cx="1962069" cy="2324725"/>
            </a:xfrm>
            <a:prstGeom prst="rect">
              <a:avLst/>
            </a:prstGeom>
          </p:spPr>
        </p:pic>
      </p:grpSp>
      <p:grpSp>
        <p:nvGrpSpPr>
          <p:cNvPr id="71" name="Gruppieren 70">
            <a:extLst>
              <a:ext uri="{FF2B5EF4-FFF2-40B4-BE49-F238E27FC236}">
                <a16:creationId xmlns:a16="http://schemas.microsoft.com/office/drawing/2014/main" id="{B7FBF7DB-B478-9F63-D03E-85602047CEB5}"/>
              </a:ext>
            </a:extLst>
          </p:cNvPr>
          <p:cNvGrpSpPr/>
          <p:nvPr userDrawn="1"/>
        </p:nvGrpSpPr>
        <p:grpSpPr>
          <a:xfrm>
            <a:off x="7299970" y="4383196"/>
            <a:ext cx="1502500" cy="1521653"/>
            <a:chOff x="7832902" y="764467"/>
            <a:chExt cx="1124415" cy="1138748"/>
          </a:xfrm>
        </p:grpSpPr>
        <p:sp>
          <p:nvSpPr>
            <p:cNvPr id="72" name="Oval 71">
              <a:extLst>
                <a:ext uri="{FF2B5EF4-FFF2-40B4-BE49-F238E27FC236}">
                  <a16:creationId xmlns:a16="http://schemas.microsoft.com/office/drawing/2014/main" id="{C8E4A8B7-ACBD-ED13-DF48-4EA9661D6D07}"/>
                </a:ext>
              </a:extLst>
            </p:cNvPr>
            <p:cNvSpPr/>
            <p:nvPr/>
          </p:nvSpPr>
          <p:spPr>
            <a:xfrm>
              <a:off x="7877317" y="1723215"/>
              <a:ext cx="1080000" cy="1800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3" name="Grafik 72">
              <a:extLst>
                <a:ext uri="{FF2B5EF4-FFF2-40B4-BE49-F238E27FC236}">
                  <a16:creationId xmlns:a16="http://schemas.microsoft.com/office/drawing/2014/main" id="{F92D1578-363D-0B00-55BE-652FE9F23F4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832902" y="764467"/>
              <a:ext cx="1029584" cy="1054901"/>
            </a:xfrm>
            <a:prstGeom prst="rect">
              <a:avLst/>
            </a:prstGeom>
          </p:spPr>
        </p:pic>
      </p:grpSp>
      <p:grpSp>
        <p:nvGrpSpPr>
          <p:cNvPr id="74" name="Gruppieren 73">
            <a:extLst>
              <a:ext uri="{FF2B5EF4-FFF2-40B4-BE49-F238E27FC236}">
                <a16:creationId xmlns:a16="http://schemas.microsoft.com/office/drawing/2014/main" id="{653D1EAF-DA43-E8BE-4FB6-B59260059A4A}"/>
              </a:ext>
            </a:extLst>
          </p:cNvPr>
          <p:cNvGrpSpPr/>
          <p:nvPr userDrawn="1"/>
        </p:nvGrpSpPr>
        <p:grpSpPr>
          <a:xfrm>
            <a:off x="5794150" y="4093034"/>
            <a:ext cx="1443150" cy="1296466"/>
            <a:chOff x="7877317" y="932988"/>
            <a:chExt cx="1080000" cy="970227"/>
          </a:xfrm>
        </p:grpSpPr>
        <p:sp>
          <p:nvSpPr>
            <p:cNvPr id="75" name="Oval 74">
              <a:extLst>
                <a:ext uri="{FF2B5EF4-FFF2-40B4-BE49-F238E27FC236}">
                  <a16:creationId xmlns:a16="http://schemas.microsoft.com/office/drawing/2014/main" id="{B8205890-68F0-2B15-B853-3A2FADC40D02}"/>
                </a:ext>
              </a:extLst>
            </p:cNvPr>
            <p:cNvSpPr/>
            <p:nvPr/>
          </p:nvSpPr>
          <p:spPr>
            <a:xfrm>
              <a:off x="7877317" y="1723215"/>
              <a:ext cx="1080000" cy="18000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6" name="Grafik 75">
              <a:extLst>
                <a:ext uri="{FF2B5EF4-FFF2-40B4-BE49-F238E27FC236}">
                  <a16:creationId xmlns:a16="http://schemas.microsoft.com/office/drawing/2014/main" id="{106A479A-D543-DC4A-66B6-27E1DE968E27}"/>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043265" y="932988"/>
              <a:ext cx="748104" cy="886380"/>
            </a:xfrm>
            <a:prstGeom prst="rect">
              <a:avLst/>
            </a:prstGeom>
          </p:spPr>
        </p:pic>
      </p:grpSp>
      <p:grpSp>
        <p:nvGrpSpPr>
          <p:cNvPr id="78" name="Gruppieren 77">
            <a:extLst>
              <a:ext uri="{FF2B5EF4-FFF2-40B4-BE49-F238E27FC236}">
                <a16:creationId xmlns:a16="http://schemas.microsoft.com/office/drawing/2014/main" id="{9AD3DDE8-C282-0D45-A481-B31F7C886E08}"/>
              </a:ext>
            </a:extLst>
          </p:cNvPr>
          <p:cNvGrpSpPr/>
          <p:nvPr userDrawn="1"/>
        </p:nvGrpSpPr>
        <p:grpSpPr>
          <a:xfrm>
            <a:off x="6286125" y="1814192"/>
            <a:ext cx="2458790" cy="1690516"/>
            <a:chOff x="6907042" y="1840470"/>
            <a:chExt cx="1612972" cy="1651837"/>
          </a:xfrm>
        </p:grpSpPr>
        <p:sp>
          <p:nvSpPr>
            <p:cNvPr id="79" name="Freihandform 78">
              <a:extLst>
                <a:ext uri="{FF2B5EF4-FFF2-40B4-BE49-F238E27FC236}">
                  <a16:creationId xmlns:a16="http://schemas.microsoft.com/office/drawing/2014/main" id="{3BA9EF90-E55F-F539-898B-A255DA802AFB}"/>
                </a:ext>
              </a:extLst>
            </p:cNvPr>
            <p:cNvSpPr/>
            <p:nvPr/>
          </p:nvSpPr>
          <p:spPr>
            <a:xfrm flipH="1">
              <a:off x="6907042" y="1840470"/>
              <a:ext cx="1612971" cy="1651837"/>
            </a:xfrm>
            <a:custGeom>
              <a:avLst/>
              <a:gdLst>
                <a:gd name="connsiteX0" fmla="*/ 4328846 w 4876800"/>
                <a:gd name="connsiteY0" fmla="*/ 0 h 4081995"/>
                <a:gd name="connsiteX1" fmla="*/ 547954 w 4876800"/>
                <a:gd name="connsiteY1" fmla="*/ 0 h 4081995"/>
                <a:gd name="connsiteX2" fmla="*/ 0 w 4876800"/>
                <a:gd name="connsiteY2" fmla="*/ 554307 h 4081995"/>
                <a:gd name="connsiteX3" fmla="*/ 0 w 4876800"/>
                <a:gd name="connsiteY3" fmla="*/ 2782605 h 4081995"/>
                <a:gd name="connsiteX4" fmla="*/ 547954 w 4876800"/>
                <a:gd name="connsiteY4" fmla="*/ 3336903 h 4081995"/>
                <a:gd name="connsiteX5" fmla="*/ 1929346 w 4876800"/>
                <a:gd name="connsiteY5" fmla="*/ 3336903 h 4081995"/>
                <a:gd name="connsiteX6" fmla="*/ 1791262 w 4876800"/>
                <a:gd name="connsiteY6" fmla="*/ 3881676 h 4081995"/>
                <a:gd name="connsiteX7" fmla="*/ 2033130 w 4876800"/>
                <a:gd name="connsiteY7" fmla="*/ 4053955 h 4081995"/>
                <a:gd name="connsiteX8" fmla="*/ 3081261 w 4876800"/>
                <a:gd name="connsiteY8" fmla="*/ 3336912 h 4081995"/>
                <a:gd name="connsiteX9" fmla="*/ 4328846 w 4876800"/>
                <a:gd name="connsiteY9" fmla="*/ 3336912 h 4081995"/>
                <a:gd name="connsiteX10" fmla="*/ 4876800 w 4876800"/>
                <a:gd name="connsiteY10" fmla="*/ 2782614 h 4081995"/>
                <a:gd name="connsiteX11" fmla="*/ 4876800 w 4876800"/>
                <a:gd name="connsiteY11" fmla="*/ 554307 h 4081995"/>
                <a:gd name="connsiteX12" fmla="*/ 4328846 w 4876800"/>
                <a:gd name="connsiteY12" fmla="*/ 0 h 4081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76800" h="4081995">
                  <a:moveTo>
                    <a:pt x="4328846" y="0"/>
                  </a:moveTo>
                  <a:lnTo>
                    <a:pt x="547954" y="0"/>
                  </a:lnTo>
                  <a:cubicBezTo>
                    <a:pt x="245374" y="0"/>
                    <a:pt x="0" y="248221"/>
                    <a:pt x="0" y="554307"/>
                  </a:cubicBezTo>
                  <a:lnTo>
                    <a:pt x="0" y="2782605"/>
                  </a:lnTo>
                  <a:cubicBezTo>
                    <a:pt x="0" y="3088691"/>
                    <a:pt x="245374" y="3336903"/>
                    <a:pt x="547954" y="3336903"/>
                  </a:cubicBezTo>
                  <a:lnTo>
                    <a:pt x="1929346" y="3336903"/>
                  </a:lnTo>
                  <a:lnTo>
                    <a:pt x="1791262" y="3881676"/>
                  </a:lnTo>
                  <a:cubicBezTo>
                    <a:pt x="1755096" y="4024351"/>
                    <a:pt x="1912582" y="4136432"/>
                    <a:pt x="2033130" y="4053955"/>
                  </a:cubicBezTo>
                  <a:lnTo>
                    <a:pt x="3081261" y="3336912"/>
                  </a:lnTo>
                  <a:lnTo>
                    <a:pt x="4328846" y="3336912"/>
                  </a:lnTo>
                  <a:cubicBezTo>
                    <a:pt x="4631427" y="3336912"/>
                    <a:pt x="4876800" y="3088691"/>
                    <a:pt x="4876800" y="2782614"/>
                  </a:cubicBezTo>
                  <a:lnTo>
                    <a:pt x="4876800" y="554307"/>
                  </a:lnTo>
                  <a:cubicBezTo>
                    <a:pt x="4876800" y="248221"/>
                    <a:pt x="4631427" y="0"/>
                    <a:pt x="4328846" y="0"/>
                  </a:cubicBezTo>
                  <a:close/>
                </a:path>
              </a:pathLst>
            </a:custGeom>
            <a:solidFill>
              <a:schemeClr val="tx2">
                <a:alpha val="77764"/>
              </a:schemeClr>
            </a:solidFill>
            <a:ln w="9525" cap="flat">
              <a:noFill/>
              <a:prstDash val="solid"/>
              <a:miter/>
            </a:ln>
          </p:spPr>
          <p:txBody>
            <a:bodyPr rtlCol="0" anchor="ctr"/>
            <a:lstStyle/>
            <a:p>
              <a:endParaRPr lang="en-US" dirty="0"/>
            </a:p>
          </p:txBody>
        </p:sp>
        <p:sp>
          <p:nvSpPr>
            <p:cNvPr id="80" name="Textfeld 79">
              <a:extLst>
                <a:ext uri="{FF2B5EF4-FFF2-40B4-BE49-F238E27FC236}">
                  <a16:creationId xmlns:a16="http://schemas.microsoft.com/office/drawing/2014/main" id="{7159A3B5-0419-0056-1E01-A58969DFF288}"/>
                </a:ext>
              </a:extLst>
            </p:cNvPr>
            <p:cNvSpPr txBox="1"/>
            <p:nvPr/>
          </p:nvSpPr>
          <p:spPr>
            <a:xfrm>
              <a:off x="6907043" y="2085410"/>
              <a:ext cx="1612971" cy="842056"/>
            </a:xfrm>
            <a:prstGeom prst="rect">
              <a:avLst/>
            </a:prstGeom>
            <a:noFill/>
          </p:spPr>
          <p:txBody>
            <a:bodyPr wrap="square" lIns="0" tIns="0" rIns="0" bIns="0" rtlCol="0">
              <a:spAutoFit/>
            </a:bodyPr>
            <a:lstStyle/>
            <a:p>
              <a:pPr algn="ctr"/>
              <a:r>
                <a:rPr lang="en-US" sz="2800" b="1" cap="all" spc="150" dirty="0">
                  <a:solidFill>
                    <a:schemeClr val="bg1"/>
                  </a:solidFill>
                  <a:latin typeface="Arial" panose="020B0604020202020204" pitchFamily="34" charset="0"/>
                  <a:cs typeface="Arial" panose="020B0604020202020204" pitchFamily="34" charset="0"/>
                </a:rPr>
                <a:t>Was ist passiert?</a:t>
              </a:r>
            </a:p>
          </p:txBody>
        </p:sp>
      </p:grpSp>
      <p:grpSp>
        <p:nvGrpSpPr>
          <p:cNvPr id="57" name="Gruppieren 56">
            <a:extLst>
              <a:ext uri="{FF2B5EF4-FFF2-40B4-BE49-F238E27FC236}">
                <a16:creationId xmlns:a16="http://schemas.microsoft.com/office/drawing/2014/main" id="{430FE63B-C709-DDF2-AB66-C54D4708A281}"/>
              </a:ext>
            </a:extLst>
          </p:cNvPr>
          <p:cNvGrpSpPr/>
          <p:nvPr userDrawn="1"/>
        </p:nvGrpSpPr>
        <p:grpSpPr>
          <a:xfrm>
            <a:off x="1288042" y="1772702"/>
            <a:ext cx="2446304" cy="2115088"/>
            <a:chOff x="1288042" y="1772702"/>
            <a:chExt cx="2446304" cy="2115088"/>
          </a:xfrm>
        </p:grpSpPr>
        <p:sp>
          <p:nvSpPr>
            <p:cNvPr id="50" name="Freihandform 49">
              <a:extLst>
                <a:ext uri="{FF2B5EF4-FFF2-40B4-BE49-F238E27FC236}">
                  <a16:creationId xmlns:a16="http://schemas.microsoft.com/office/drawing/2014/main" id="{613BD69F-C261-7DAC-E14B-67ADB64D2CC6}"/>
                </a:ext>
              </a:extLst>
            </p:cNvPr>
            <p:cNvSpPr/>
            <p:nvPr/>
          </p:nvSpPr>
          <p:spPr>
            <a:xfrm>
              <a:off x="1627276" y="1775579"/>
              <a:ext cx="238896" cy="286676"/>
            </a:xfrm>
            <a:custGeom>
              <a:avLst/>
              <a:gdLst>
                <a:gd name="connsiteX0" fmla="*/ 265262 w 265261"/>
                <a:gd name="connsiteY0" fmla="*/ 132631 h 318314"/>
                <a:gd name="connsiteX1" fmla="*/ 132631 w 265261"/>
                <a:gd name="connsiteY1" fmla="*/ 0 h 318314"/>
                <a:gd name="connsiteX2" fmla="*/ 0 w 265261"/>
                <a:gd name="connsiteY2" fmla="*/ 132631 h 318314"/>
                <a:gd name="connsiteX3" fmla="*/ 0 w 265261"/>
                <a:gd name="connsiteY3" fmla="*/ 318314 h 318314"/>
                <a:gd name="connsiteX4" fmla="*/ 265262 w 265261"/>
                <a:gd name="connsiteY4" fmla="*/ 318314 h 318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261" h="318314">
                  <a:moveTo>
                    <a:pt x="265262" y="132631"/>
                  </a:moveTo>
                  <a:cubicBezTo>
                    <a:pt x="265262" y="59382"/>
                    <a:pt x="205880" y="0"/>
                    <a:pt x="132631" y="0"/>
                  </a:cubicBezTo>
                  <a:cubicBezTo>
                    <a:pt x="59382" y="0"/>
                    <a:pt x="0" y="59382"/>
                    <a:pt x="0" y="132631"/>
                  </a:cubicBezTo>
                  <a:lnTo>
                    <a:pt x="0" y="318314"/>
                  </a:lnTo>
                  <a:lnTo>
                    <a:pt x="265262" y="318314"/>
                  </a:lnTo>
                  <a:close/>
                </a:path>
              </a:pathLst>
            </a:custGeom>
            <a:solidFill>
              <a:schemeClr val="accent5">
                <a:alpha val="70000"/>
              </a:schemeClr>
            </a:solidFill>
            <a:ln w="5302" cap="flat">
              <a:noFill/>
              <a:prstDash val="solid"/>
              <a:miter/>
            </a:ln>
          </p:spPr>
          <p:txBody>
            <a:bodyPr rtlCol="0" anchor="ctr"/>
            <a:lstStyle/>
            <a:p>
              <a:endParaRPr lang="en-US"/>
            </a:p>
          </p:txBody>
        </p:sp>
        <p:sp>
          <p:nvSpPr>
            <p:cNvPr id="51" name="Freihandform 50">
              <a:extLst>
                <a:ext uri="{FF2B5EF4-FFF2-40B4-BE49-F238E27FC236}">
                  <a16:creationId xmlns:a16="http://schemas.microsoft.com/office/drawing/2014/main" id="{079ABFB7-F494-D8ED-713B-52C150B037BA}"/>
                </a:ext>
              </a:extLst>
            </p:cNvPr>
            <p:cNvSpPr/>
            <p:nvPr/>
          </p:nvSpPr>
          <p:spPr>
            <a:xfrm>
              <a:off x="1627276" y="2205593"/>
              <a:ext cx="238896" cy="917364"/>
            </a:xfrm>
            <a:custGeom>
              <a:avLst/>
              <a:gdLst>
                <a:gd name="connsiteX0" fmla="*/ 0 w 265261"/>
                <a:gd name="connsiteY0" fmla="*/ 0 h 1018605"/>
                <a:gd name="connsiteX1" fmla="*/ 265262 w 265261"/>
                <a:gd name="connsiteY1" fmla="*/ 0 h 1018605"/>
                <a:gd name="connsiteX2" fmla="*/ 265262 w 265261"/>
                <a:gd name="connsiteY2" fmla="*/ 1018605 h 1018605"/>
                <a:gd name="connsiteX3" fmla="*/ 0 w 265261"/>
                <a:gd name="connsiteY3" fmla="*/ 1018605 h 1018605"/>
              </a:gdLst>
              <a:ahLst/>
              <a:cxnLst>
                <a:cxn ang="0">
                  <a:pos x="connsiteX0" y="connsiteY0"/>
                </a:cxn>
                <a:cxn ang="0">
                  <a:pos x="connsiteX1" y="connsiteY1"/>
                </a:cxn>
                <a:cxn ang="0">
                  <a:pos x="connsiteX2" y="connsiteY2"/>
                </a:cxn>
                <a:cxn ang="0">
                  <a:pos x="connsiteX3" y="connsiteY3"/>
                </a:cxn>
              </a:cxnLst>
              <a:rect l="l" t="t" r="r" b="b"/>
              <a:pathLst>
                <a:path w="265261" h="1018605">
                  <a:moveTo>
                    <a:pt x="0" y="0"/>
                  </a:moveTo>
                  <a:lnTo>
                    <a:pt x="265262" y="0"/>
                  </a:lnTo>
                  <a:lnTo>
                    <a:pt x="265262" y="1018605"/>
                  </a:lnTo>
                  <a:lnTo>
                    <a:pt x="0" y="1018605"/>
                  </a:lnTo>
                  <a:close/>
                </a:path>
              </a:pathLst>
            </a:custGeom>
            <a:solidFill>
              <a:schemeClr val="accent5">
                <a:alpha val="70000"/>
              </a:schemeClr>
            </a:solidFill>
            <a:ln w="5302" cap="flat">
              <a:noFill/>
              <a:prstDash val="solid"/>
              <a:miter/>
            </a:ln>
          </p:spPr>
          <p:txBody>
            <a:bodyPr rtlCol="0" anchor="ctr"/>
            <a:lstStyle/>
            <a:p>
              <a:endParaRPr lang="en-US" dirty="0"/>
            </a:p>
          </p:txBody>
        </p:sp>
        <p:sp>
          <p:nvSpPr>
            <p:cNvPr id="52" name="Freihandform 51">
              <a:extLst>
                <a:ext uri="{FF2B5EF4-FFF2-40B4-BE49-F238E27FC236}">
                  <a16:creationId xmlns:a16="http://schemas.microsoft.com/office/drawing/2014/main" id="{95C9763D-00DA-A14D-5919-92E46CCBD376}"/>
                </a:ext>
              </a:extLst>
            </p:cNvPr>
            <p:cNvSpPr/>
            <p:nvPr/>
          </p:nvSpPr>
          <p:spPr>
            <a:xfrm>
              <a:off x="1671572" y="3266296"/>
              <a:ext cx="150304" cy="150309"/>
            </a:xfrm>
            <a:custGeom>
              <a:avLst/>
              <a:gdLst>
                <a:gd name="connsiteX0" fmla="*/ 166892 w 166892"/>
                <a:gd name="connsiteY0" fmla="*/ 0 h 166897"/>
                <a:gd name="connsiteX1" fmla="*/ 0 w 166892"/>
                <a:gd name="connsiteY1" fmla="*/ 0 h 166897"/>
                <a:gd name="connsiteX2" fmla="*/ 83446 w 166892"/>
                <a:gd name="connsiteY2" fmla="*/ 166898 h 166897"/>
              </a:gdLst>
              <a:ahLst/>
              <a:cxnLst>
                <a:cxn ang="0">
                  <a:pos x="connsiteX0" y="connsiteY0"/>
                </a:cxn>
                <a:cxn ang="0">
                  <a:pos x="connsiteX1" y="connsiteY1"/>
                </a:cxn>
                <a:cxn ang="0">
                  <a:pos x="connsiteX2" y="connsiteY2"/>
                </a:cxn>
              </a:cxnLst>
              <a:rect l="l" t="t" r="r" b="b"/>
              <a:pathLst>
                <a:path w="166892" h="166897">
                  <a:moveTo>
                    <a:pt x="166892" y="0"/>
                  </a:moveTo>
                  <a:lnTo>
                    <a:pt x="0" y="0"/>
                  </a:lnTo>
                  <a:lnTo>
                    <a:pt x="83446" y="166898"/>
                  </a:lnTo>
                  <a:close/>
                </a:path>
              </a:pathLst>
            </a:custGeom>
            <a:solidFill>
              <a:schemeClr val="accent5">
                <a:alpha val="70000"/>
              </a:schemeClr>
            </a:solidFill>
            <a:ln w="5302" cap="flat">
              <a:noFill/>
              <a:prstDash val="solid"/>
              <a:miter/>
            </a:ln>
          </p:spPr>
          <p:txBody>
            <a:bodyPr rtlCol="0" anchor="ctr"/>
            <a:lstStyle/>
            <a:p>
              <a:endParaRPr lang="en-US"/>
            </a:p>
          </p:txBody>
        </p:sp>
        <p:sp>
          <p:nvSpPr>
            <p:cNvPr id="56" name="Freihandform 55">
              <a:extLst>
                <a:ext uri="{FF2B5EF4-FFF2-40B4-BE49-F238E27FC236}">
                  <a16:creationId xmlns:a16="http://schemas.microsoft.com/office/drawing/2014/main" id="{3CB60F4A-E368-07BB-3AA2-4721B0491166}"/>
                </a:ext>
              </a:extLst>
            </p:cNvPr>
            <p:cNvSpPr/>
            <p:nvPr userDrawn="1"/>
          </p:nvSpPr>
          <p:spPr>
            <a:xfrm>
              <a:off x="1288042" y="2358486"/>
              <a:ext cx="2446304" cy="1529304"/>
            </a:xfrm>
            <a:custGeom>
              <a:avLst/>
              <a:gdLst>
                <a:gd name="connsiteX0" fmla="*/ 167227 w 2446304"/>
                <a:gd name="connsiteY0" fmla="*/ 0 h 1529304"/>
                <a:gd name="connsiteX1" fmla="*/ 195896 w 2446304"/>
                <a:gd name="connsiteY1" fmla="*/ 0 h 1529304"/>
                <a:gd name="connsiteX2" fmla="*/ 195896 w 2446304"/>
                <a:gd name="connsiteY2" fmla="*/ 836139 h 1529304"/>
                <a:gd name="connsiteX3" fmla="*/ 203459 w 2446304"/>
                <a:gd name="connsiteY3" fmla="*/ 868190 h 1529304"/>
                <a:gd name="connsiteX4" fmla="*/ 394576 w 2446304"/>
                <a:gd name="connsiteY4" fmla="*/ 1250425 h 1529304"/>
                <a:gd name="connsiteX5" fmla="*/ 522783 w 2446304"/>
                <a:gd name="connsiteY5" fmla="*/ 1250425 h 1529304"/>
                <a:gd name="connsiteX6" fmla="*/ 713900 w 2446304"/>
                <a:gd name="connsiteY6" fmla="*/ 868190 h 1529304"/>
                <a:gd name="connsiteX7" fmla="*/ 721469 w 2446304"/>
                <a:gd name="connsiteY7" fmla="*/ 836139 h 1529304"/>
                <a:gd name="connsiteX8" fmla="*/ 721469 w 2446304"/>
                <a:gd name="connsiteY8" fmla="*/ 0 h 1529304"/>
                <a:gd name="connsiteX9" fmla="*/ 2016290 w 2446304"/>
                <a:gd name="connsiteY9" fmla="*/ 0 h 1529304"/>
                <a:gd name="connsiteX10" fmla="*/ 2016290 w 2446304"/>
                <a:gd name="connsiteY10" fmla="*/ 1218375 h 1529304"/>
                <a:gd name="connsiteX11" fmla="*/ 2087959 w 2446304"/>
                <a:gd name="connsiteY11" fmla="*/ 1290044 h 1529304"/>
                <a:gd name="connsiteX12" fmla="*/ 2338800 w 2446304"/>
                <a:gd name="connsiteY12" fmla="*/ 1290044 h 1529304"/>
                <a:gd name="connsiteX13" fmla="*/ 2446304 w 2446304"/>
                <a:gd name="connsiteY13" fmla="*/ 1397548 h 1529304"/>
                <a:gd name="connsiteX14" fmla="*/ 2338800 w 2446304"/>
                <a:gd name="connsiteY14" fmla="*/ 1505052 h 1529304"/>
                <a:gd name="connsiteX15" fmla="*/ 107504 w 2446304"/>
                <a:gd name="connsiteY15" fmla="*/ 1505052 h 1529304"/>
                <a:gd name="connsiteX16" fmla="*/ 0 w 2446304"/>
                <a:gd name="connsiteY16" fmla="*/ 1529304 h 1529304"/>
                <a:gd name="connsiteX17" fmla="*/ 0 w 2446304"/>
                <a:gd name="connsiteY17" fmla="*/ 167228 h 1529304"/>
                <a:gd name="connsiteX18" fmla="*/ 167227 w 2446304"/>
                <a:gd name="connsiteY18" fmla="*/ 0 h 1529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46304" h="1529304">
                  <a:moveTo>
                    <a:pt x="167227" y="0"/>
                  </a:moveTo>
                  <a:lnTo>
                    <a:pt x="195896" y="0"/>
                  </a:lnTo>
                  <a:lnTo>
                    <a:pt x="195896" y="836139"/>
                  </a:lnTo>
                  <a:cubicBezTo>
                    <a:pt x="195896" y="847267"/>
                    <a:pt x="198485" y="858237"/>
                    <a:pt x="203459" y="868190"/>
                  </a:cubicBezTo>
                  <a:lnTo>
                    <a:pt x="394576" y="1250425"/>
                  </a:lnTo>
                  <a:cubicBezTo>
                    <a:pt x="420989" y="1303251"/>
                    <a:pt x="496370" y="1303251"/>
                    <a:pt x="522783" y="1250425"/>
                  </a:cubicBezTo>
                  <a:lnTo>
                    <a:pt x="713900" y="868190"/>
                  </a:lnTo>
                  <a:cubicBezTo>
                    <a:pt x="718879" y="858237"/>
                    <a:pt x="721469" y="847267"/>
                    <a:pt x="721469" y="836139"/>
                  </a:cubicBezTo>
                  <a:lnTo>
                    <a:pt x="721469" y="0"/>
                  </a:lnTo>
                  <a:lnTo>
                    <a:pt x="2016290" y="0"/>
                  </a:lnTo>
                  <a:lnTo>
                    <a:pt x="2016290" y="1218375"/>
                  </a:lnTo>
                  <a:cubicBezTo>
                    <a:pt x="2016290" y="1257955"/>
                    <a:pt x="2048379" y="1290044"/>
                    <a:pt x="2087959" y="1290044"/>
                  </a:cubicBezTo>
                  <a:lnTo>
                    <a:pt x="2338800" y="1290044"/>
                  </a:lnTo>
                  <a:cubicBezTo>
                    <a:pt x="2398171" y="1290044"/>
                    <a:pt x="2446304" y="1338177"/>
                    <a:pt x="2446304" y="1397548"/>
                  </a:cubicBezTo>
                  <a:cubicBezTo>
                    <a:pt x="2446304" y="1456919"/>
                    <a:pt x="2398171" y="1505052"/>
                    <a:pt x="2338800" y="1505052"/>
                  </a:cubicBezTo>
                  <a:lnTo>
                    <a:pt x="107504" y="1505052"/>
                  </a:lnTo>
                  <a:cubicBezTo>
                    <a:pt x="69050" y="1505052"/>
                    <a:pt x="32605" y="1513771"/>
                    <a:pt x="0" y="1529304"/>
                  </a:cubicBezTo>
                  <a:lnTo>
                    <a:pt x="0" y="167228"/>
                  </a:lnTo>
                  <a:cubicBezTo>
                    <a:pt x="0" y="74870"/>
                    <a:pt x="74870" y="0"/>
                    <a:pt x="167227" y="0"/>
                  </a:cubicBezTo>
                  <a:close/>
                </a:path>
              </a:pathLst>
            </a:custGeom>
            <a:solidFill>
              <a:schemeClr val="accent5">
                <a:alpha val="70000"/>
              </a:schemeClr>
            </a:solidFill>
            <a:ln w="5302" cap="flat">
              <a:noFill/>
              <a:prstDash val="solid"/>
              <a:miter/>
            </a:ln>
          </p:spPr>
          <p:txBody>
            <a:bodyPr wrap="square" rtlCol="0" anchor="ctr">
              <a:noAutofit/>
            </a:bodyPr>
            <a:lstStyle/>
            <a:p>
              <a:endParaRPr lang="en-US" dirty="0"/>
            </a:p>
          </p:txBody>
        </p:sp>
        <p:sp>
          <p:nvSpPr>
            <p:cNvPr id="55" name="Freihandform 54">
              <a:extLst>
                <a:ext uri="{FF2B5EF4-FFF2-40B4-BE49-F238E27FC236}">
                  <a16:creationId xmlns:a16="http://schemas.microsoft.com/office/drawing/2014/main" id="{D91E4EE8-9443-85E9-76F4-21E5781B45BA}"/>
                </a:ext>
              </a:extLst>
            </p:cNvPr>
            <p:cNvSpPr/>
            <p:nvPr/>
          </p:nvSpPr>
          <p:spPr>
            <a:xfrm>
              <a:off x="3447670" y="2071811"/>
              <a:ext cx="286676" cy="1457634"/>
            </a:xfrm>
            <a:custGeom>
              <a:avLst/>
              <a:gdLst>
                <a:gd name="connsiteX0" fmla="*/ 132631 w 318314"/>
                <a:gd name="connsiteY0" fmla="*/ 0 h 1618500"/>
                <a:gd name="connsiteX1" fmla="*/ 79579 w 318314"/>
                <a:gd name="connsiteY1" fmla="*/ 0 h 1618500"/>
                <a:gd name="connsiteX2" fmla="*/ 0 w 318314"/>
                <a:gd name="connsiteY2" fmla="*/ 79579 h 1618500"/>
                <a:gd name="connsiteX3" fmla="*/ 0 w 318314"/>
                <a:gd name="connsiteY3" fmla="*/ 1591571 h 1618500"/>
                <a:gd name="connsiteX4" fmla="*/ 198946 w 318314"/>
                <a:gd name="connsiteY4" fmla="*/ 1591571 h 1618500"/>
                <a:gd name="connsiteX5" fmla="*/ 318314 w 318314"/>
                <a:gd name="connsiteY5" fmla="*/ 1618500 h 1618500"/>
                <a:gd name="connsiteX6" fmla="*/ 318314 w 318314"/>
                <a:gd name="connsiteY6" fmla="*/ 185683 h 1618500"/>
                <a:gd name="connsiteX7" fmla="*/ 132631 w 318314"/>
                <a:gd name="connsiteY7" fmla="*/ 0 h 161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8314" h="1618500">
                  <a:moveTo>
                    <a:pt x="132631" y="0"/>
                  </a:moveTo>
                  <a:lnTo>
                    <a:pt x="79579" y="0"/>
                  </a:lnTo>
                  <a:cubicBezTo>
                    <a:pt x="35630" y="0"/>
                    <a:pt x="0" y="35630"/>
                    <a:pt x="0" y="79579"/>
                  </a:cubicBezTo>
                  <a:lnTo>
                    <a:pt x="0" y="1591571"/>
                  </a:lnTo>
                  <a:lnTo>
                    <a:pt x="198946" y="1591571"/>
                  </a:lnTo>
                  <a:cubicBezTo>
                    <a:pt x="241643" y="1591571"/>
                    <a:pt x="282111" y="1601253"/>
                    <a:pt x="318314" y="1618500"/>
                  </a:cubicBezTo>
                  <a:lnTo>
                    <a:pt x="318314" y="185683"/>
                  </a:lnTo>
                  <a:cubicBezTo>
                    <a:pt x="318314" y="83133"/>
                    <a:pt x="235181" y="0"/>
                    <a:pt x="132631" y="0"/>
                  </a:cubicBezTo>
                  <a:close/>
                </a:path>
              </a:pathLst>
            </a:custGeom>
            <a:solidFill>
              <a:schemeClr val="accent5">
                <a:alpha val="70000"/>
              </a:schemeClr>
            </a:solidFill>
            <a:ln w="5302" cap="flat">
              <a:noFill/>
              <a:prstDash val="solid"/>
              <a:miter/>
            </a:ln>
          </p:spPr>
          <p:txBody>
            <a:bodyPr rtlCol="0" anchor="ctr"/>
            <a:lstStyle/>
            <a:p>
              <a:endParaRPr lang="en-US"/>
            </a:p>
          </p:txBody>
        </p:sp>
        <p:pic>
          <p:nvPicPr>
            <p:cNvPr id="48" name="Grafik 47">
              <a:extLst>
                <a:ext uri="{FF2B5EF4-FFF2-40B4-BE49-F238E27FC236}">
                  <a16:creationId xmlns:a16="http://schemas.microsoft.com/office/drawing/2014/main" id="{BFAA35F6-A8B0-011E-CDB4-711D10ACBA19}"/>
                </a:ext>
              </a:extLst>
            </p:cNvPr>
            <p:cNvPicPr>
              <a:picLocks noChangeAspect="1"/>
            </p:cNvPicPr>
            <p:nvPr userDrawn="1"/>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tretch>
              <a:fillRect/>
            </a:stretch>
          </p:blipFill>
          <p:spPr>
            <a:xfrm>
              <a:off x="2264608" y="1772702"/>
              <a:ext cx="1267906" cy="1267907"/>
            </a:xfrm>
            <a:prstGeom prst="rect">
              <a:avLst/>
            </a:prstGeom>
          </p:spPr>
        </p:pic>
      </p:grpSp>
    </p:spTree>
    <p:extLst>
      <p:ext uri="{BB962C8B-B14F-4D97-AF65-F5344CB8AC3E}">
        <p14:creationId xmlns:p14="http://schemas.microsoft.com/office/powerpoint/2010/main" val="865557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Vorlesegeschichte 3">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3806B78A-8D30-3445-256A-A207E1EBAFD3}"/>
              </a:ext>
            </a:extLst>
          </p:cNvPr>
          <p:cNvSpPr/>
          <p:nvPr userDrawn="1"/>
        </p:nvSpPr>
        <p:spPr>
          <a:xfrm>
            <a:off x="371475" y="1268413"/>
            <a:ext cx="11449050" cy="52212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fik 2">
            <a:extLst>
              <a:ext uri="{FF2B5EF4-FFF2-40B4-BE49-F238E27FC236}">
                <a16:creationId xmlns:a16="http://schemas.microsoft.com/office/drawing/2014/main" id="{1B35D639-BA04-723E-5402-28C6EEBFBAC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3273" y="1808164"/>
            <a:ext cx="6985001" cy="4212436"/>
          </a:xfrm>
          <a:prstGeom prst="rect">
            <a:avLst/>
          </a:prstGeom>
        </p:spPr>
      </p:pic>
      <p:sp>
        <p:nvSpPr>
          <p:cNvPr id="4" name="Rechteck 3">
            <a:extLst>
              <a:ext uri="{FF2B5EF4-FFF2-40B4-BE49-F238E27FC236}">
                <a16:creationId xmlns:a16="http://schemas.microsoft.com/office/drawing/2014/main" id="{CCF89782-56E9-0F4A-1B0A-3C47E0F0B607}"/>
              </a:ext>
            </a:extLst>
          </p:cNvPr>
          <p:cNvSpPr/>
          <p:nvPr userDrawn="1"/>
        </p:nvSpPr>
        <p:spPr>
          <a:xfrm>
            <a:off x="8220073" y="1659057"/>
            <a:ext cx="3168652" cy="44399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fontAlgn="base">
              <a:lnSpc>
                <a:spcPct val="110000"/>
              </a:lnSpc>
              <a:spcAft>
                <a:spcPct val="0"/>
              </a:spcAft>
            </a:pPr>
            <a:r>
              <a:rPr lang="de-DE" sz="2200" kern="0" dirty="0">
                <a:solidFill>
                  <a:schemeClr val="tx1"/>
                </a:solidFill>
                <a:latin typeface="Arial" panose="020B0604020202020204" pitchFamily="34" charset="0"/>
                <a:cs typeface="Arial" panose="020B0604020202020204" pitchFamily="34" charset="0"/>
              </a:rPr>
              <a:t>Das Eichhörnchen sammelt noch schnell </a:t>
            </a:r>
            <a:br>
              <a:rPr lang="de-DE" sz="2200" kern="0" dirty="0">
                <a:solidFill>
                  <a:schemeClr val="tx1"/>
                </a:solidFill>
                <a:latin typeface="Arial" panose="020B0604020202020204" pitchFamily="34" charset="0"/>
                <a:cs typeface="Arial" panose="020B0604020202020204" pitchFamily="34" charset="0"/>
              </a:rPr>
            </a:br>
            <a:r>
              <a:rPr lang="de-DE" sz="2200" kern="0" dirty="0">
                <a:solidFill>
                  <a:schemeClr val="tx1"/>
                </a:solidFill>
                <a:latin typeface="Arial" panose="020B0604020202020204" pitchFamily="34" charset="0"/>
                <a:cs typeface="Arial" panose="020B0604020202020204" pitchFamily="34" charset="0"/>
              </a:rPr>
              <a:t>ein bisschen Moos </a:t>
            </a:r>
            <a:br>
              <a:rPr lang="de-DE" sz="2200" kern="0" dirty="0">
                <a:solidFill>
                  <a:schemeClr val="tx1"/>
                </a:solidFill>
                <a:latin typeface="Arial" panose="020B0604020202020204" pitchFamily="34" charset="0"/>
                <a:cs typeface="Arial" panose="020B0604020202020204" pitchFamily="34" charset="0"/>
              </a:rPr>
            </a:br>
            <a:r>
              <a:rPr lang="de-DE" sz="2200" kern="0" dirty="0">
                <a:solidFill>
                  <a:schemeClr val="tx1"/>
                </a:solidFill>
                <a:latin typeface="Arial" panose="020B0604020202020204" pitchFamily="34" charset="0"/>
                <a:cs typeface="Arial" panose="020B0604020202020204" pitchFamily="34" charset="0"/>
              </a:rPr>
              <a:t>vom Waldboden. Damit möchte es sein Nest stabiler machen. Die Ameisen krabbeln so tief wie möglich in ihren Bau. Die Rehe und Wild-schweine suchen im Unterholz Schutz vor herumfliegenden Ästen. </a:t>
            </a:r>
          </a:p>
        </p:txBody>
      </p:sp>
      <p:sp>
        <p:nvSpPr>
          <p:cNvPr id="5" name="Oval 4">
            <a:extLst>
              <a:ext uri="{FF2B5EF4-FFF2-40B4-BE49-F238E27FC236}">
                <a16:creationId xmlns:a16="http://schemas.microsoft.com/office/drawing/2014/main" id="{4657FCB5-3D6C-2C26-0681-A54D37D5AF83}"/>
              </a:ext>
            </a:extLst>
          </p:cNvPr>
          <p:cNvSpPr/>
          <p:nvPr userDrawn="1"/>
        </p:nvSpPr>
        <p:spPr>
          <a:xfrm>
            <a:off x="742950" y="368822"/>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5000" b="1" dirty="0">
                <a:latin typeface="Arial" panose="020B0604020202020204" pitchFamily="34" charset="0"/>
                <a:cs typeface="Arial" panose="020B0604020202020204" pitchFamily="34" charset="0"/>
              </a:rPr>
              <a:t>3</a:t>
            </a:r>
          </a:p>
        </p:txBody>
      </p:sp>
    </p:spTree>
    <p:extLst>
      <p:ext uri="{BB962C8B-B14F-4D97-AF65-F5344CB8AC3E}">
        <p14:creationId xmlns:p14="http://schemas.microsoft.com/office/powerpoint/2010/main" val="3136361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grpId="0" nodeType="withEffect">
                                  <p:stCondLst>
                                    <p:cond delay="0"/>
                                  </p:stCondLst>
                                  <p:childTnLst>
                                    <p:animRot by="120000">
                                      <p:cBhvr>
                                        <p:cTn id="6" dur="50" fill="hold">
                                          <p:stCondLst>
                                            <p:cond delay="0"/>
                                          </p:stCondLst>
                                        </p:cTn>
                                        <p:tgtEl>
                                          <p:spTgt spid="5"/>
                                        </p:tgtEl>
                                        <p:attrNameLst>
                                          <p:attrName>r</p:attrName>
                                        </p:attrNameLst>
                                      </p:cBhvr>
                                    </p:animRot>
                                    <p:animRot by="-240000">
                                      <p:cBhvr>
                                        <p:cTn id="7" dur="100" fill="hold">
                                          <p:stCondLst>
                                            <p:cond delay="100"/>
                                          </p:stCondLst>
                                        </p:cTn>
                                        <p:tgtEl>
                                          <p:spTgt spid="5"/>
                                        </p:tgtEl>
                                        <p:attrNameLst>
                                          <p:attrName>r</p:attrName>
                                        </p:attrNameLst>
                                      </p:cBhvr>
                                    </p:animRot>
                                    <p:animRot by="240000">
                                      <p:cBhvr>
                                        <p:cTn id="8" dur="100" fill="hold">
                                          <p:stCondLst>
                                            <p:cond delay="200"/>
                                          </p:stCondLst>
                                        </p:cTn>
                                        <p:tgtEl>
                                          <p:spTgt spid="5"/>
                                        </p:tgtEl>
                                        <p:attrNameLst>
                                          <p:attrName>r</p:attrName>
                                        </p:attrNameLst>
                                      </p:cBhvr>
                                    </p:animRot>
                                    <p:animRot by="-240000">
                                      <p:cBhvr>
                                        <p:cTn id="9" dur="100" fill="hold">
                                          <p:stCondLst>
                                            <p:cond delay="300"/>
                                          </p:stCondLst>
                                        </p:cTn>
                                        <p:tgtEl>
                                          <p:spTgt spid="5"/>
                                        </p:tgtEl>
                                        <p:attrNameLst>
                                          <p:attrName>r</p:attrName>
                                        </p:attrNameLst>
                                      </p:cBhvr>
                                    </p:animRot>
                                    <p:animRot by="120000">
                                      <p:cBhvr>
                                        <p:cTn id="10" dur="100" fill="hold">
                                          <p:stCondLst>
                                            <p:cond delay="4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Vorlesegeschichte 4">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6AFF0A27-3363-2543-4C94-8699FFC447EC}"/>
              </a:ext>
            </a:extLst>
          </p:cNvPr>
          <p:cNvSpPr/>
          <p:nvPr userDrawn="1"/>
        </p:nvSpPr>
        <p:spPr>
          <a:xfrm>
            <a:off x="371475" y="1268413"/>
            <a:ext cx="11449050" cy="52212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fik 2">
            <a:extLst>
              <a:ext uri="{FF2B5EF4-FFF2-40B4-BE49-F238E27FC236}">
                <a16:creationId xmlns:a16="http://schemas.microsoft.com/office/drawing/2014/main" id="{65142FE2-64E9-F004-B329-8DB351EC488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3275" y="1808163"/>
            <a:ext cx="3308287" cy="4681537"/>
          </a:xfrm>
          <a:prstGeom prst="rect">
            <a:avLst/>
          </a:prstGeom>
        </p:spPr>
      </p:pic>
      <p:sp>
        <p:nvSpPr>
          <p:cNvPr id="4" name="Rechteck 3">
            <a:extLst>
              <a:ext uri="{FF2B5EF4-FFF2-40B4-BE49-F238E27FC236}">
                <a16:creationId xmlns:a16="http://schemas.microsoft.com/office/drawing/2014/main" id="{5EDB1A48-B06C-3507-EB5D-BD9019494719}"/>
              </a:ext>
            </a:extLst>
          </p:cNvPr>
          <p:cNvSpPr/>
          <p:nvPr userDrawn="1"/>
        </p:nvSpPr>
        <p:spPr>
          <a:xfrm>
            <a:off x="8220076" y="3446027"/>
            <a:ext cx="3168648" cy="2577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indent="0" fontAlgn="base">
              <a:lnSpc>
                <a:spcPct val="110000"/>
              </a:lnSpc>
              <a:spcAft>
                <a:spcPct val="0"/>
              </a:spcAft>
              <a:buClr>
                <a:schemeClr val="bg1">
                  <a:lumMod val="50000"/>
                </a:schemeClr>
              </a:buClr>
              <a:buSzPct val="70000"/>
              <a:buFontTx/>
              <a:buNone/>
            </a:pPr>
            <a:r>
              <a:rPr lang="de-DE" sz="2200" kern="0" dirty="0">
                <a:solidFill>
                  <a:schemeClr val="tx1"/>
                </a:solidFill>
                <a:latin typeface="Arial" panose="020B0604020202020204" pitchFamily="34" charset="0"/>
                <a:cs typeface="Arial" panose="020B0604020202020204" pitchFamily="34" charset="0"/>
              </a:rPr>
              <a:t>Kurz darauf tobt der Sturm mit gewaltiger Kraft durch den Wald. </a:t>
            </a:r>
            <a:br>
              <a:rPr lang="de-DE" sz="2200" kern="0" dirty="0">
                <a:solidFill>
                  <a:schemeClr val="tx1"/>
                </a:solidFill>
                <a:latin typeface="Arial" panose="020B0604020202020204" pitchFamily="34" charset="0"/>
                <a:cs typeface="Arial" panose="020B0604020202020204" pitchFamily="34" charset="0"/>
              </a:rPr>
            </a:br>
            <a:r>
              <a:rPr lang="de-DE" sz="2200" kern="0" dirty="0">
                <a:solidFill>
                  <a:schemeClr val="tx1"/>
                </a:solidFill>
                <a:latin typeface="Arial" panose="020B0604020202020204" pitchFamily="34" charset="0"/>
                <a:cs typeface="Arial" panose="020B0604020202020204" pitchFamily="34" charset="0"/>
              </a:rPr>
              <a:t>Die Tiere sitzen zitternd in ihren Verstecken und hoffen auf ein baldiges Ende. </a:t>
            </a:r>
          </a:p>
        </p:txBody>
      </p:sp>
      <p:sp>
        <p:nvSpPr>
          <p:cNvPr id="5" name="Oval 4">
            <a:extLst>
              <a:ext uri="{FF2B5EF4-FFF2-40B4-BE49-F238E27FC236}">
                <a16:creationId xmlns:a16="http://schemas.microsoft.com/office/drawing/2014/main" id="{AE90931A-2B5F-9AE9-B7A2-DA575B35332C}"/>
              </a:ext>
            </a:extLst>
          </p:cNvPr>
          <p:cNvSpPr/>
          <p:nvPr userDrawn="1"/>
        </p:nvSpPr>
        <p:spPr>
          <a:xfrm>
            <a:off x="742950" y="368822"/>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5000" b="1" dirty="0">
                <a:latin typeface="Arial" panose="020B0604020202020204" pitchFamily="34" charset="0"/>
                <a:cs typeface="Arial" panose="020B0604020202020204" pitchFamily="34" charset="0"/>
              </a:rPr>
              <a:t>4</a:t>
            </a:r>
          </a:p>
        </p:txBody>
      </p:sp>
    </p:spTree>
    <p:extLst>
      <p:ext uri="{BB962C8B-B14F-4D97-AF65-F5344CB8AC3E}">
        <p14:creationId xmlns:p14="http://schemas.microsoft.com/office/powerpoint/2010/main" val="3029020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grpId="0" nodeType="withEffect">
                                  <p:stCondLst>
                                    <p:cond delay="0"/>
                                  </p:stCondLst>
                                  <p:childTnLst>
                                    <p:animRot by="120000">
                                      <p:cBhvr>
                                        <p:cTn id="6" dur="50" fill="hold">
                                          <p:stCondLst>
                                            <p:cond delay="0"/>
                                          </p:stCondLst>
                                        </p:cTn>
                                        <p:tgtEl>
                                          <p:spTgt spid="5"/>
                                        </p:tgtEl>
                                        <p:attrNameLst>
                                          <p:attrName>r</p:attrName>
                                        </p:attrNameLst>
                                      </p:cBhvr>
                                    </p:animRot>
                                    <p:animRot by="-240000">
                                      <p:cBhvr>
                                        <p:cTn id="7" dur="100" fill="hold">
                                          <p:stCondLst>
                                            <p:cond delay="100"/>
                                          </p:stCondLst>
                                        </p:cTn>
                                        <p:tgtEl>
                                          <p:spTgt spid="5"/>
                                        </p:tgtEl>
                                        <p:attrNameLst>
                                          <p:attrName>r</p:attrName>
                                        </p:attrNameLst>
                                      </p:cBhvr>
                                    </p:animRot>
                                    <p:animRot by="240000">
                                      <p:cBhvr>
                                        <p:cTn id="8" dur="100" fill="hold">
                                          <p:stCondLst>
                                            <p:cond delay="200"/>
                                          </p:stCondLst>
                                        </p:cTn>
                                        <p:tgtEl>
                                          <p:spTgt spid="5"/>
                                        </p:tgtEl>
                                        <p:attrNameLst>
                                          <p:attrName>r</p:attrName>
                                        </p:attrNameLst>
                                      </p:cBhvr>
                                    </p:animRot>
                                    <p:animRot by="-240000">
                                      <p:cBhvr>
                                        <p:cTn id="9" dur="100" fill="hold">
                                          <p:stCondLst>
                                            <p:cond delay="300"/>
                                          </p:stCondLst>
                                        </p:cTn>
                                        <p:tgtEl>
                                          <p:spTgt spid="5"/>
                                        </p:tgtEl>
                                        <p:attrNameLst>
                                          <p:attrName>r</p:attrName>
                                        </p:attrNameLst>
                                      </p:cBhvr>
                                    </p:animRot>
                                    <p:animRot by="120000">
                                      <p:cBhvr>
                                        <p:cTn id="10" dur="100" fill="hold">
                                          <p:stCondLst>
                                            <p:cond delay="4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Vorlesegeschichte 5">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CB626BA1-65F2-8292-4421-4FE70EC9E71C}"/>
              </a:ext>
            </a:extLst>
          </p:cNvPr>
          <p:cNvSpPr/>
          <p:nvPr userDrawn="1"/>
        </p:nvSpPr>
        <p:spPr>
          <a:xfrm>
            <a:off x="371475" y="1268413"/>
            <a:ext cx="11449050" cy="52212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fik 2">
            <a:extLst>
              <a:ext uri="{FF2B5EF4-FFF2-40B4-BE49-F238E27FC236}">
                <a16:creationId xmlns:a16="http://schemas.microsoft.com/office/drawing/2014/main" id="{67815D04-A0E8-61E6-F933-1433B62CBD6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3276" y="1808164"/>
            <a:ext cx="6862662" cy="2731339"/>
          </a:xfrm>
          <a:prstGeom prst="rect">
            <a:avLst/>
          </a:prstGeom>
        </p:spPr>
      </p:pic>
      <p:sp>
        <p:nvSpPr>
          <p:cNvPr id="4" name="Rechteck 3">
            <a:extLst>
              <a:ext uri="{FF2B5EF4-FFF2-40B4-BE49-F238E27FC236}">
                <a16:creationId xmlns:a16="http://schemas.microsoft.com/office/drawing/2014/main" id="{5DC08BA2-5A9E-5620-A6EE-3989F84F7F1A}"/>
              </a:ext>
            </a:extLst>
          </p:cNvPr>
          <p:cNvSpPr/>
          <p:nvPr userDrawn="1"/>
        </p:nvSpPr>
        <p:spPr>
          <a:xfrm>
            <a:off x="803275" y="4695154"/>
            <a:ext cx="10585449" cy="15958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spAutoFit/>
          </a:bodyPr>
          <a:lstStyle/>
          <a:p>
            <a:pPr marL="0" indent="0">
              <a:lnSpc>
                <a:spcPct val="120000"/>
              </a:lnSpc>
              <a:buClr>
                <a:schemeClr val="bg1">
                  <a:lumMod val="50000"/>
                </a:schemeClr>
              </a:buClr>
              <a:buSzPct val="70000"/>
              <a:buFontTx/>
              <a:buNone/>
            </a:pPr>
            <a:r>
              <a:rPr lang="de-DE" sz="2200" dirty="0">
                <a:solidFill>
                  <a:srgbClr val="000000"/>
                </a:solidFill>
                <a:latin typeface="Arial" panose="020B0604020202020204" pitchFamily="34" charset="0"/>
                <a:cs typeface="Times New Roman" panose="02020603050405020304" pitchFamily="18" charset="0"/>
              </a:rPr>
              <a:t>Als sich das Wetter am Abend beruhigt hat, kriechen die Tiere langsam aus ihren Verstecken. Sie sehen, dass der Wald ganz schön verwüstet aussieht. Während des Sturms sind viele Äste durch die Luft geflogen und sogar Bäume wurden entwurzelt. Die Tiere treffen sich an der großen Lichtung und reden hektisch durcheinander. </a:t>
            </a:r>
            <a:endParaRPr lang="de-DE" sz="2200" b="1" dirty="0"/>
          </a:p>
        </p:txBody>
      </p:sp>
      <p:sp>
        <p:nvSpPr>
          <p:cNvPr id="5" name="Oval 4">
            <a:extLst>
              <a:ext uri="{FF2B5EF4-FFF2-40B4-BE49-F238E27FC236}">
                <a16:creationId xmlns:a16="http://schemas.microsoft.com/office/drawing/2014/main" id="{2ED7A493-89D7-7E6E-68F0-4F1CA8DCD32B}"/>
              </a:ext>
            </a:extLst>
          </p:cNvPr>
          <p:cNvSpPr/>
          <p:nvPr userDrawn="1"/>
        </p:nvSpPr>
        <p:spPr>
          <a:xfrm>
            <a:off x="742950" y="368822"/>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5000" b="1" dirty="0">
                <a:latin typeface="Arial" panose="020B0604020202020204" pitchFamily="34" charset="0"/>
                <a:cs typeface="Arial" panose="020B0604020202020204" pitchFamily="34" charset="0"/>
              </a:rPr>
              <a:t>5</a:t>
            </a:r>
          </a:p>
        </p:txBody>
      </p:sp>
    </p:spTree>
    <p:extLst>
      <p:ext uri="{BB962C8B-B14F-4D97-AF65-F5344CB8AC3E}">
        <p14:creationId xmlns:p14="http://schemas.microsoft.com/office/powerpoint/2010/main" val="1851379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grpId="0" nodeType="withEffect">
                                  <p:stCondLst>
                                    <p:cond delay="0"/>
                                  </p:stCondLst>
                                  <p:childTnLst>
                                    <p:animRot by="120000">
                                      <p:cBhvr>
                                        <p:cTn id="6" dur="50" fill="hold">
                                          <p:stCondLst>
                                            <p:cond delay="0"/>
                                          </p:stCondLst>
                                        </p:cTn>
                                        <p:tgtEl>
                                          <p:spTgt spid="5"/>
                                        </p:tgtEl>
                                        <p:attrNameLst>
                                          <p:attrName>r</p:attrName>
                                        </p:attrNameLst>
                                      </p:cBhvr>
                                    </p:animRot>
                                    <p:animRot by="-240000">
                                      <p:cBhvr>
                                        <p:cTn id="7" dur="100" fill="hold">
                                          <p:stCondLst>
                                            <p:cond delay="100"/>
                                          </p:stCondLst>
                                        </p:cTn>
                                        <p:tgtEl>
                                          <p:spTgt spid="5"/>
                                        </p:tgtEl>
                                        <p:attrNameLst>
                                          <p:attrName>r</p:attrName>
                                        </p:attrNameLst>
                                      </p:cBhvr>
                                    </p:animRot>
                                    <p:animRot by="240000">
                                      <p:cBhvr>
                                        <p:cTn id="8" dur="100" fill="hold">
                                          <p:stCondLst>
                                            <p:cond delay="200"/>
                                          </p:stCondLst>
                                        </p:cTn>
                                        <p:tgtEl>
                                          <p:spTgt spid="5"/>
                                        </p:tgtEl>
                                        <p:attrNameLst>
                                          <p:attrName>r</p:attrName>
                                        </p:attrNameLst>
                                      </p:cBhvr>
                                    </p:animRot>
                                    <p:animRot by="-240000">
                                      <p:cBhvr>
                                        <p:cTn id="9" dur="100" fill="hold">
                                          <p:stCondLst>
                                            <p:cond delay="300"/>
                                          </p:stCondLst>
                                        </p:cTn>
                                        <p:tgtEl>
                                          <p:spTgt spid="5"/>
                                        </p:tgtEl>
                                        <p:attrNameLst>
                                          <p:attrName>r</p:attrName>
                                        </p:attrNameLst>
                                      </p:cBhvr>
                                    </p:animRot>
                                    <p:animRot by="120000">
                                      <p:cBhvr>
                                        <p:cTn id="10" dur="100" fill="hold">
                                          <p:stCondLst>
                                            <p:cond delay="4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Vorlesegeschichte 6">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F9807EBD-4865-E334-3CD3-D6B22C7A4F8C}"/>
              </a:ext>
            </a:extLst>
          </p:cNvPr>
          <p:cNvSpPr/>
          <p:nvPr userDrawn="1"/>
        </p:nvSpPr>
        <p:spPr>
          <a:xfrm>
            <a:off x="371475" y="1268413"/>
            <a:ext cx="11449050" cy="52212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fik 2">
            <a:extLst>
              <a:ext uri="{FF2B5EF4-FFF2-40B4-BE49-F238E27FC236}">
                <a16:creationId xmlns:a16="http://schemas.microsoft.com/office/drawing/2014/main" id="{C957B31A-93A7-1CCF-E9C2-5F639D3E233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3276" y="1808163"/>
            <a:ext cx="5084942" cy="4681536"/>
          </a:xfrm>
          <a:prstGeom prst="rect">
            <a:avLst/>
          </a:prstGeom>
        </p:spPr>
      </p:pic>
      <p:sp>
        <p:nvSpPr>
          <p:cNvPr id="4" name="Rechteck 3">
            <a:extLst>
              <a:ext uri="{FF2B5EF4-FFF2-40B4-BE49-F238E27FC236}">
                <a16:creationId xmlns:a16="http://schemas.microsoft.com/office/drawing/2014/main" id="{0FA61BE0-C063-8485-AA2E-C742ED95B14A}"/>
              </a:ext>
            </a:extLst>
          </p:cNvPr>
          <p:cNvSpPr/>
          <p:nvPr userDrawn="1"/>
        </p:nvSpPr>
        <p:spPr>
          <a:xfrm>
            <a:off x="8220076" y="1939513"/>
            <a:ext cx="3168647" cy="40675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b">
            <a:spAutoFit/>
          </a:bodyPr>
          <a:lstStyle/>
          <a:p>
            <a:pPr indent="0" fontAlgn="base">
              <a:lnSpc>
                <a:spcPct val="110000"/>
              </a:lnSpc>
              <a:spcAft>
                <a:spcPct val="0"/>
              </a:spcAft>
              <a:buClr>
                <a:schemeClr val="bg1">
                  <a:lumMod val="50000"/>
                </a:schemeClr>
              </a:buClr>
              <a:buSzPct val="70000"/>
              <a:buFontTx/>
              <a:buNone/>
            </a:pPr>
            <a:r>
              <a:rPr lang="de-DE" sz="2200" kern="0" dirty="0">
                <a:solidFill>
                  <a:schemeClr val="tx1"/>
                </a:solidFill>
                <a:latin typeface="Arial" panose="020B0604020202020204" pitchFamily="34" charset="0"/>
                <a:cs typeface="Arial" panose="020B0604020202020204" pitchFamily="34" charset="0"/>
              </a:rPr>
              <a:t>Ein paar Waldbewohner sind von herum-fliegenden Ästen getroffen worden. Papa Igel erzählt, dass ein umgestürzter Baum den Haupteingang der Igelhöhle verschüttet hat. Aber die Igelfamilie hat sich durch den Hinter-ausgang retten können. </a:t>
            </a:r>
          </a:p>
        </p:txBody>
      </p:sp>
      <p:sp>
        <p:nvSpPr>
          <p:cNvPr id="5" name="Oval 4">
            <a:extLst>
              <a:ext uri="{FF2B5EF4-FFF2-40B4-BE49-F238E27FC236}">
                <a16:creationId xmlns:a16="http://schemas.microsoft.com/office/drawing/2014/main" id="{17D06219-FF1D-583C-8529-0D2E86B6F9F3}"/>
              </a:ext>
            </a:extLst>
          </p:cNvPr>
          <p:cNvSpPr/>
          <p:nvPr userDrawn="1"/>
        </p:nvSpPr>
        <p:spPr>
          <a:xfrm>
            <a:off x="742950" y="368822"/>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5000" b="1" dirty="0">
                <a:latin typeface="Arial" panose="020B0604020202020204" pitchFamily="34" charset="0"/>
                <a:cs typeface="Arial" panose="020B0604020202020204" pitchFamily="34" charset="0"/>
              </a:rPr>
              <a:t>6</a:t>
            </a:r>
          </a:p>
        </p:txBody>
      </p:sp>
    </p:spTree>
    <p:extLst>
      <p:ext uri="{BB962C8B-B14F-4D97-AF65-F5344CB8AC3E}">
        <p14:creationId xmlns:p14="http://schemas.microsoft.com/office/powerpoint/2010/main" val="511800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grpId="0" nodeType="withEffect">
                                  <p:stCondLst>
                                    <p:cond delay="0"/>
                                  </p:stCondLst>
                                  <p:childTnLst>
                                    <p:animRot by="120000">
                                      <p:cBhvr>
                                        <p:cTn id="6" dur="50" fill="hold">
                                          <p:stCondLst>
                                            <p:cond delay="0"/>
                                          </p:stCondLst>
                                        </p:cTn>
                                        <p:tgtEl>
                                          <p:spTgt spid="5"/>
                                        </p:tgtEl>
                                        <p:attrNameLst>
                                          <p:attrName>r</p:attrName>
                                        </p:attrNameLst>
                                      </p:cBhvr>
                                    </p:animRot>
                                    <p:animRot by="-240000">
                                      <p:cBhvr>
                                        <p:cTn id="7" dur="100" fill="hold">
                                          <p:stCondLst>
                                            <p:cond delay="100"/>
                                          </p:stCondLst>
                                        </p:cTn>
                                        <p:tgtEl>
                                          <p:spTgt spid="5"/>
                                        </p:tgtEl>
                                        <p:attrNameLst>
                                          <p:attrName>r</p:attrName>
                                        </p:attrNameLst>
                                      </p:cBhvr>
                                    </p:animRot>
                                    <p:animRot by="240000">
                                      <p:cBhvr>
                                        <p:cTn id="8" dur="100" fill="hold">
                                          <p:stCondLst>
                                            <p:cond delay="200"/>
                                          </p:stCondLst>
                                        </p:cTn>
                                        <p:tgtEl>
                                          <p:spTgt spid="5"/>
                                        </p:tgtEl>
                                        <p:attrNameLst>
                                          <p:attrName>r</p:attrName>
                                        </p:attrNameLst>
                                      </p:cBhvr>
                                    </p:animRot>
                                    <p:animRot by="-240000">
                                      <p:cBhvr>
                                        <p:cTn id="9" dur="100" fill="hold">
                                          <p:stCondLst>
                                            <p:cond delay="300"/>
                                          </p:stCondLst>
                                        </p:cTn>
                                        <p:tgtEl>
                                          <p:spTgt spid="5"/>
                                        </p:tgtEl>
                                        <p:attrNameLst>
                                          <p:attrName>r</p:attrName>
                                        </p:attrNameLst>
                                      </p:cBhvr>
                                    </p:animRot>
                                    <p:animRot by="120000">
                                      <p:cBhvr>
                                        <p:cTn id="10" dur="100" fill="hold">
                                          <p:stCondLst>
                                            <p:cond delay="4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Vorlesegeschichte 7">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09D4F31C-0B7C-830C-D400-13A3B1FAEEB6}"/>
              </a:ext>
            </a:extLst>
          </p:cNvPr>
          <p:cNvSpPr/>
          <p:nvPr userDrawn="1"/>
        </p:nvSpPr>
        <p:spPr>
          <a:xfrm>
            <a:off x="371475" y="1268413"/>
            <a:ext cx="11449050" cy="52212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fik 2">
            <a:extLst>
              <a:ext uri="{FF2B5EF4-FFF2-40B4-BE49-F238E27FC236}">
                <a16:creationId xmlns:a16="http://schemas.microsoft.com/office/drawing/2014/main" id="{264401A5-A4C7-5B8D-A9E9-3B7D8FEE58B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3275" y="1808163"/>
            <a:ext cx="5512014" cy="4681537"/>
          </a:xfrm>
          <a:prstGeom prst="rect">
            <a:avLst/>
          </a:prstGeom>
        </p:spPr>
      </p:pic>
      <p:sp>
        <p:nvSpPr>
          <p:cNvPr id="4" name="Rechteck 3">
            <a:extLst>
              <a:ext uri="{FF2B5EF4-FFF2-40B4-BE49-F238E27FC236}">
                <a16:creationId xmlns:a16="http://schemas.microsoft.com/office/drawing/2014/main" id="{4055BC88-CE2A-B5C5-95BE-D66BE47ED386}"/>
              </a:ext>
            </a:extLst>
          </p:cNvPr>
          <p:cNvSpPr/>
          <p:nvPr userDrawn="1"/>
        </p:nvSpPr>
        <p:spPr>
          <a:xfrm>
            <a:off x="8220076" y="3078898"/>
            <a:ext cx="3168648" cy="2950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fontAlgn="base">
              <a:lnSpc>
                <a:spcPct val="110000"/>
              </a:lnSpc>
              <a:spcAft>
                <a:spcPct val="0"/>
              </a:spcAft>
              <a:buClr>
                <a:schemeClr val="bg1">
                  <a:lumMod val="50000"/>
                </a:schemeClr>
              </a:buClr>
              <a:buSzPct val="70000"/>
            </a:pPr>
            <a:r>
              <a:rPr lang="de-DE" sz="2200" kern="0" dirty="0">
                <a:solidFill>
                  <a:schemeClr val="tx1"/>
                </a:solidFill>
                <a:latin typeface="Arial" panose="020B0604020202020204" pitchFamily="34" charset="0"/>
                <a:cs typeface="Arial" panose="020B0604020202020204" pitchFamily="34" charset="0"/>
              </a:rPr>
              <a:t>Der Hase hat es nicht mehr rechtzeitig in </a:t>
            </a:r>
            <a:br>
              <a:rPr lang="de-DE" sz="2200" kern="0" dirty="0">
                <a:solidFill>
                  <a:schemeClr val="tx1"/>
                </a:solidFill>
                <a:latin typeface="Arial" panose="020B0604020202020204" pitchFamily="34" charset="0"/>
                <a:cs typeface="Arial" panose="020B0604020202020204" pitchFamily="34" charset="0"/>
              </a:rPr>
            </a:br>
            <a:r>
              <a:rPr lang="de-DE" sz="2200" kern="0" dirty="0">
                <a:solidFill>
                  <a:schemeClr val="tx1"/>
                </a:solidFill>
                <a:latin typeface="Arial" panose="020B0604020202020204" pitchFamily="34" charset="0"/>
                <a:cs typeface="Arial" panose="020B0604020202020204" pitchFamily="34" charset="0"/>
              </a:rPr>
              <a:t>seinen Bau geschafft. </a:t>
            </a:r>
            <a:br>
              <a:rPr lang="de-DE" sz="2200" kern="0" dirty="0">
                <a:solidFill>
                  <a:schemeClr val="tx1"/>
                </a:solidFill>
                <a:latin typeface="Arial" panose="020B0604020202020204" pitchFamily="34" charset="0"/>
                <a:cs typeface="Arial" panose="020B0604020202020204" pitchFamily="34" charset="0"/>
              </a:rPr>
            </a:br>
            <a:r>
              <a:rPr lang="de-DE" sz="2200" kern="0" dirty="0">
                <a:solidFill>
                  <a:schemeClr val="tx1"/>
                </a:solidFill>
                <a:latin typeface="Arial" panose="020B0604020202020204" pitchFamily="34" charset="0"/>
                <a:cs typeface="Arial" panose="020B0604020202020204" pitchFamily="34" charset="0"/>
              </a:rPr>
              <a:t>Er wurde auf dem </a:t>
            </a:r>
            <a:br>
              <a:rPr lang="de-DE" sz="2200" kern="0" dirty="0">
                <a:solidFill>
                  <a:schemeClr val="tx1"/>
                </a:solidFill>
                <a:latin typeface="Arial" panose="020B0604020202020204" pitchFamily="34" charset="0"/>
                <a:cs typeface="Arial" panose="020B0604020202020204" pitchFamily="34" charset="0"/>
              </a:rPr>
            </a:br>
            <a:r>
              <a:rPr lang="de-DE" sz="2200" kern="0" dirty="0">
                <a:solidFill>
                  <a:schemeClr val="tx1"/>
                </a:solidFill>
                <a:latin typeface="Arial" panose="020B0604020202020204" pitchFamily="34" charset="0"/>
                <a:cs typeface="Arial" panose="020B0604020202020204" pitchFamily="34" charset="0"/>
              </a:rPr>
              <a:t>Feld von dem Sturm überrascht, hat aber Unterschlupf in einem Heuschober gefunden. </a:t>
            </a:r>
          </a:p>
        </p:txBody>
      </p:sp>
      <p:sp>
        <p:nvSpPr>
          <p:cNvPr id="5" name="Oval 4">
            <a:extLst>
              <a:ext uri="{FF2B5EF4-FFF2-40B4-BE49-F238E27FC236}">
                <a16:creationId xmlns:a16="http://schemas.microsoft.com/office/drawing/2014/main" id="{17FBD234-FBE5-68B5-859B-55612F8ACD4D}"/>
              </a:ext>
            </a:extLst>
          </p:cNvPr>
          <p:cNvSpPr/>
          <p:nvPr userDrawn="1"/>
        </p:nvSpPr>
        <p:spPr>
          <a:xfrm>
            <a:off x="742950" y="368822"/>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5000" b="1" dirty="0">
                <a:latin typeface="Arial" panose="020B0604020202020204" pitchFamily="34" charset="0"/>
                <a:cs typeface="Arial" panose="020B0604020202020204" pitchFamily="34" charset="0"/>
              </a:rPr>
              <a:t>7</a:t>
            </a:r>
          </a:p>
        </p:txBody>
      </p:sp>
    </p:spTree>
    <p:extLst>
      <p:ext uri="{BB962C8B-B14F-4D97-AF65-F5344CB8AC3E}">
        <p14:creationId xmlns:p14="http://schemas.microsoft.com/office/powerpoint/2010/main" val="3146909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grpId="0" nodeType="withEffect">
                                  <p:stCondLst>
                                    <p:cond delay="0"/>
                                  </p:stCondLst>
                                  <p:childTnLst>
                                    <p:animRot by="120000">
                                      <p:cBhvr>
                                        <p:cTn id="6" dur="50" fill="hold">
                                          <p:stCondLst>
                                            <p:cond delay="0"/>
                                          </p:stCondLst>
                                        </p:cTn>
                                        <p:tgtEl>
                                          <p:spTgt spid="5"/>
                                        </p:tgtEl>
                                        <p:attrNameLst>
                                          <p:attrName>r</p:attrName>
                                        </p:attrNameLst>
                                      </p:cBhvr>
                                    </p:animRot>
                                    <p:animRot by="-240000">
                                      <p:cBhvr>
                                        <p:cTn id="7" dur="100" fill="hold">
                                          <p:stCondLst>
                                            <p:cond delay="100"/>
                                          </p:stCondLst>
                                        </p:cTn>
                                        <p:tgtEl>
                                          <p:spTgt spid="5"/>
                                        </p:tgtEl>
                                        <p:attrNameLst>
                                          <p:attrName>r</p:attrName>
                                        </p:attrNameLst>
                                      </p:cBhvr>
                                    </p:animRot>
                                    <p:animRot by="240000">
                                      <p:cBhvr>
                                        <p:cTn id="8" dur="100" fill="hold">
                                          <p:stCondLst>
                                            <p:cond delay="200"/>
                                          </p:stCondLst>
                                        </p:cTn>
                                        <p:tgtEl>
                                          <p:spTgt spid="5"/>
                                        </p:tgtEl>
                                        <p:attrNameLst>
                                          <p:attrName>r</p:attrName>
                                        </p:attrNameLst>
                                      </p:cBhvr>
                                    </p:animRot>
                                    <p:animRot by="-240000">
                                      <p:cBhvr>
                                        <p:cTn id="9" dur="100" fill="hold">
                                          <p:stCondLst>
                                            <p:cond delay="300"/>
                                          </p:stCondLst>
                                        </p:cTn>
                                        <p:tgtEl>
                                          <p:spTgt spid="5"/>
                                        </p:tgtEl>
                                        <p:attrNameLst>
                                          <p:attrName>r</p:attrName>
                                        </p:attrNameLst>
                                      </p:cBhvr>
                                    </p:animRot>
                                    <p:animRot by="120000">
                                      <p:cBhvr>
                                        <p:cTn id="10" dur="100" fill="hold">
                                          <p:stCondLst>
                                            <p:cond delay="4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Vorlesegeschichte 8">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EA5B76F4-8295-F02E-C8A5-F2BE9DF66706}"/>
              </a:ext>
            </a:extLst>
          </p:cNvPr>
          <p:cNvSpPr/>
          <p:nvPr userDrawn="1"/>
        </p:nvSpPr>
        <p:spPr>
          <a:xfrm>
            <a:off x="371475" y="1268413"/>
            <a:ext cx="11449050" cy="52212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fik 2">
            <a:extLst>
              <a:ext uri="{FF2B5EF4-FFF2-40B4-BE49-F238E27FC236}">
                <a16:creationId xmlns:a16="http://schemas.microsoft.com/office/drawing/2014/main" id="{CC9151B8-775B-C30F-17BB-30E03C99FBC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3275" y="1808163"/>
            <a:ext cx="6538459" cy="4681537"/>
          </a:xfrm>
          <a:prstGeom prst="rect">
            <a:avLst/>
          </a:prstGeom>
        </p:spPr>
      </p:pic>
      <p:sp>
        <p:nvSpPr>
          <p:cNvPr id="4" name="Rechteck 3">
            <a:extLst>
              <a:ext uri="{FF2B5EF4-FFF2-40B4-BE49-F238E27FC236}">
                <a16:creationId xmlns:a16="http://schemas.microsoft.com/office/drawing/2014/main" id="{F0F9C1F1-F2DA-55CC-B054-1BF2EA2CACFA}"/>
              </a:ext>
            </a:extLst>
          </p:cNvPr>
          <p:cNvSpPr/>
          <p:nvPr userDrawn="1"/>
        </p:nvSpPr>
        <p:spPr>
          <a:xfrm>
            <a:off x="8220076" y="3442875"/>
            <a:ext cx="3168648" cy="2577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indent="0" fontAlgn="base">
              <a:lnSpc>
                <a:spcPct val="110000"/>
              </a:lnSpc>
              <a:spcBef>
                <a:spcPts val="1500"/>
              </a:spcBef>
              <a:spcAft>
                <a:spcPct val="0"/>
              </a:spcAft>
              <a:buClr>
                <a:schemeClr val="bg1">
                  <a:lumMod val="50000"/>
                </a:schemeClr>
              </a:buClr>
              <a:buSzPct val="70000"/>
              <a:buFontTx/>
              <a:buNone/>
            </a:pPr>
            <a:r>
              <a:rPr lang="de-DE" sz="2200" kern="0" dirty="0">
                <a:solidFill>
                  <a:schemeClr val="tx1"/>
                </a:solidFill>
                <a:latin typeface="Arial" panose="020B0604020202020204" pitchFamily="34" charset="0"/>
                <a:cs typeface="Arial" panose="020B0604020202020204" pitchFamily="34" charset="0"/>
              </a:rPr>
              <a:t>Die Spatzenfamilie berichtet aufgeregt, </a:t>
            </a:r>
            <a:br>
              <a:rPr lang="de-DE" sz="2200" kern="0" dirty="0">
                <a:solidFill>
                  <a:schemeClr val="tx1"/>
                </a:solidFill>
                <a:latin typeface="Arial" panose="020B0604020202020204" pitchFamily="34" charset="0"/>
                <a:cs typeface="Arial" panose="020B0604020202020204" pitchFamily="34" charset="0"/>
              </a:rPr>
            </a:br>
            <a:r>
              <a:rPr lang="de-DE" sz="2200" kern="0" dirty="0">
                <a:solidFill>
                  <a:schemeClr val="tx1"/>
                </a:solidFill>
                <a:latin typeface="Arial" panose="020B0604020202020204" pitchFamily="34" charset="0"/>
                <a:cs typeface="Arial" panose="020B0604020202020204" pitchFamily="34" charset="0"/>
              </a:rPr>
              <a:t>dass ihr Nest vom </a:t>
            </a:r>
            <a:br>
              <a:rPr lang="de-DE" sz="2200" kern="0" dirty="0">
                <a:solidFill>
                  <a:schemeClr val="tx1"/>
                </a:solidFill>
                <a:latin typeface="Arial" panose="020B0604020202020204" pitchFamily="34" charset="0"/>
                <a:cs typeface="Arial" panose="020B0604020202020204" pitchFamily="34" charset="0"/>
              </a:rPr>
            </a:br>
            <a:r>
              <a:rPr lang="de-DE" sz="2200" kern="0" dirty="0">
                <a:solidFill>
                  <a:schemeClr val="tx1"/>
                </a:solidFill>
                <a:latin typeface="Arial" panose="020B0604020202020204" pitchFamily="34" charset="0"/>
                <a:cs typeface="Arial" panose="020B0604020202020204" pitchFamily="34" charset="0"/>
              </a:rPr>
              <a:t>Baum geweht ist. Es </a:t>
            </a:r>
            <a:br>
              <a:rPr lang="de-DE" sz="2200" kern="0" dirty="0">
                <a:solidFill>
                  <a:schemeClr val="tx1"/>
                </a:solidFill>
                <a:latin typeface="Arial" panose="020B0604020202020204" pitchFamily="34" charset="0"/>
                <a:cs typeface="Arial" panose="020B0604020202020204" pitchFamily="34" charset="0"/>
              </a:rPr>
            </a:br>
            <a:r>
              <a:rPr lang="de-DE" sz="2200" kern="0" dirty="0">
                <a:solidFill>
                  <a:schemeClr val="tx1"/>
                </a:solidFill>
                <a:latin typeface="Arial" panose="020B0604020202020204" pitchFamily="34" charset="0"/>
                <a:cs typeface="Arial" panose="020B0604020202020204" pitchFamily="34" charset="0"/>
              </a:rPr>
              <a:t>liegt nun nicht weit von der Igelhöhle entfernt </a:t>
            </a:r>
            <a:br>
              <a:rPr lang="de-DE" sz="2200" kern="0" dirty="0">
                <a:solidFill>
                  <a:schemeClr val="tx1"/>
                </a:solidFill>
                <a:latin typeface="Arial" panose="020B0604020202020204" pitchFamily="34" charset="0"/>
                <a:cs typeface="Arial" panose="020B0604020202020204" pitchFamily="34" charset="0"/>
              </a:rPr>
            </a:br>
            <a:r>
              <a:rPr lang="de-DE" sz="2200" kern="0" dirty="0">
                <a:solidFill>
                  <a:schemeClr val="tx1"/>
                </a:solidFill>
                <a:latin typeface="Arial" panose="020B0604020202020204" pitchFamily="34" charset="0"/>
                <a:cs typeface="Arial" panose="020B0604020202020204" pitchFamily="34" charset="0"/>
              </a:rPr>
              <a:t>auf dem Boden.</a:t>
            </a:r>
          </a:p>
        </p:txBody>
      </p:sp>
      <p:sp>
        <p:nvSpPr>
          <p:cNvPr id="5" name="Oval 4">
            <a:extLst>
              <a:ext uri="{FF2B5EF4-FFF2-40B4-BE49-F238E27FC236}">
                <a16:creationId xmlns:a16="http://schemas.microsoft.com/office/drawing/2014/main" id="{B4CB3582-6FF1-D608-0FD7-0403AC5B0F1C}"/>
              </a:ext>
            </a:extLst>
          </p:cNvPr>
          <p:cNvSpPr/>
          <p:nvPr userDrawn="1"/>
        </p:nvSpPr>
        <p:spPr>
          <a:xfrm>
            <a:off x="742950" y="368822"/>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5000" b="1" dirty="0">
                <a:latin typeface="Arial" panose="020B0604020202020204" pitchFamily="34" charset="0"/>
                <a:cs typeface="Arial" panose="020B0604020202020204" pitchFamily="34" charset="0"/>
              </a:rPr>
              <a:t>8</a:t>
            </a:r>
          </a:p>
        </p:txBody>
      </p:sp>
    </p:spTree>
    <p:extLst>
      <p:ext uri="{BB962C8B-B14F-4D97-AF65-F5344CB8AC3E}">
        <p14:creationId xmlns:p14="http://schemas.microsoft.com/office/powerpoint/2010/main" val="1071259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grpId="0" nodeType="withEffect">
                                  <p:stCondLst>
                                    <p:cond delay="0"/>
                                  </p:stCondLst>
                                  <p:childTnLst>
                                    <p:animRot by="120000">
                                      <p:cBhvr>
                                        <p:cTn id="6" dur="50" fill="hold">
                                          <p:stCondLst>
                                            <p:cond delay="0"/>
                                          </p:stCondLst>
                                        </p:cTn>
                                        <p:tgtEl>
                                          <p:spTgt spid="5"/>
                                        </p:tgtEl>
                                        <p:attrNameLst>
                                          <p:attrName>r</p:attrName>
                                        </p:attrNameLst>
                                      </p:cBhvr>
                                    </p:animRot>
                                    <p:animRot by="-240000">
                                      <p:cBhvr>
                                        <p:cTn id="7" dur="100" fill="hold">
                                          <p:stCondLst>
                                            <p:cond delay="100"/>
                                          </p:stCondLst>
                                        </p:cTn>
                                        <p:tgtEl>
                                          <p:spTgt spid="5"/>
                                        </p:tgtEl>
                                        <p:attrNameLst>
                                          <p:attrName>r</p:attrName>
                                        </p:attrNameLst>
                                      </p:cBhvr>
                                    </p:animRot>
                                    <p:animRot by="240000">
                                      <p:cBhvr>
                                        <p:cTn id="8" dur="100" fill="hold">
                                          <p:stCondLst>
                                            <p:cond delay="200"/>
                                          </p:stCondLst>
                                        </p:cTn>
                                        <p:tgtEl>
                                          <p:spTgt spid="5"/>
                                        </p:tgtEl>
                                        <p:attrNameLst>
                                          <p:attrName>r</p:attrName>
                                        </p:attrNameLst>
                                      </p:cBhvr>
                                    </p:animRot>
                                    <p:animRot by="-240000">
                                      <p:cBhvr>
                                        <p:cTn id="9" dur="100" fill="hold">
                                          <p:stCondLst>
                                            <p:cond delay="300"/>
                                          </p:stCondLst>
                                        </p:cTn>
                                        <p:tgtEl>
                                          <p:spTgt spid="5"/>
                                        </p:tgtEl>
                                        <p:attrNameLst>
                                          <p:attrName>r</p:attrName>
                                        </p:attrNameLst>
                                      </p:cBhvr>
                                    </p:animRot>
                                    <p:animRot by="120000">
                                      <p:cBhvr>
                                        <p:cTn id="10" dur="100" fill="hold">
                                          <p:stCondLst>
                                            <p:cond delay="4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Vorlesegeschichte 9">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FC4D739F-15E3-E51E-B98F-D4F866DF9FD9}"/>
              </a:ext>
            </a:extLst>
          </p:cNvPr>
          <p:cNvSpPr/>
          <p:nvPr userDrawn="1"/>
        </p:nvSpPr>
        <p:spPr>
          <a:xfrm>
            <a:off x="371475" y="1268413"/>
            <a:ext cx="11449050" cy="52212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fik 2">
            <a:extLst>
              <a:ext uri="{FF2B5EF4-FFF2-40B4-BE49-F238E27FC236}">
                <a16:creationId xmlns:a16="http://schemas.microsoft.com/office/drawing/2014/main" id="{34DA2CD1-FFF5-EFF0-D99B-AA0DB67BB13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3275" y="1808162"/>
            <a:ext cx="3982428" cy="4681537"/>
          </a:xfrm>
          <a:prstGeom prst="rect">
            <a:avLst/>
          </a:prstGeom>
        </p:spPr>
      </p:pic>
      <p:sp>
        <p:nvSpPr>
          <p:cNvPr id="4" name="Rechteck 3">
            <a:extLst>
              <a:ext uri="{FF2B5EF4-FFF2-40B4-BE49-F238E27FC236}">
                <a16:creationId xmlns:a16="http://schemas.microsoft.com/office/drawing/2014/main" id="{B162436B-5736-9880-05EB-47B6EA0A3111}"/>
              </a:ext>
            </a:extLst>
          </p:cNvPr>
          <p:cNvSpPr/>
          <p:nvPr userDrawn="1"/>
        </p:nvSpPr>
        <p:spPr>
          <a:xfrm>
            <a:off x="8220076" y="4544424"/>
            <a:ext cx="3168647" cy="14607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fontAlgn="base">
              <a:lnSpc>
                <a:spcPct val="110000"/>
              </a:lnSpc>
              <a:spcBef>
                <a:spcPts val="1500"/>
              </a:spcBef>
              <a:spcAft>
                <a:spcPct val="0"/>
              </a:spcAft>
              <a:buClr>
                <a:schemeClr val="bg1">
                  <a:lumMod val="50000"/>
                </a:schemeClr>
              </a:buClr>
              <a:buSzPct val="70000"/>
            </a:pPr>
            <a:r>
              <a:rPr lang="de-DE" sz="2200" kern="0" dirty="0">
                <a:solidFill>
                  <a:schemeClr val="tx1"/>
                </a:solidFill>
                <a:latin typeface="Arial" panose="020B0604020202020204" pitchFamily="34" charset="0"/>
                <a:cs typeface="Arial" panose="020B0604020202020204" pitchFamily="34" charset="0"/>
              </a:rPr>
              <a:t>Der Eule fällt das Fliegen noch immer schwer. </a:t>
            </a:r>
            <a:br>
              <a:rPr lang="de-DE" sz="2200" kern="0" dirty="0">
                <a:solidFill>
                  <a:schemeClr val="tx1"/>
                </a:solidFill>
                <a:latin typeface="Arial" panose="020B0604020202020204" pitchFamily="34" charset="0"/>
                <a:cs typeface="Arial" panose="020B0604020202020204" pitchFamily="34" charset="0"/>
              </a:rPr>
            </a:br>
            <a:r>
              <a:rPr lang="de-DE" sz="2200" kern="0" dirty="0">
                <a:solidFill>
                  <a:schemeClr val="tx1"/>
                </a:solidFill>
                <a:latin typeface="Arial" panose="020B0604020202020204" pitchFamily="34" charset="0"/>
                <a:cs typeface="Arial" panose="020B0604020202020204" pitchFamily="34" charset="0"/>
              </a:rPr>
              <a:t>Ein abgebrochener Ast hat ihren Flügel verletzt. </a:t>
            </a:r>
          </a:p>
        </p:txBody>
      </p:sp>
      <p:sp>
        <p:nvSpPr>
          <p:cNvPr id="5" name="Oval 4">
            <a:extLst>
              <a:ext uri="{FF2B5EF4-FFF2-40B4-BE49-F238E27FC236}">
                <a16:creationId xmlns:a16="http://schemas.microsoft.com/office/drawing/2014/main" id="{C8BFB1EB-6D12-464D-E932-9F7C79CE84A4}"/>
              </a:ext>
            </a:extLst>
          </p:cNvPr>
          <p:cNvSpPr/>
          <p:nvPr userDrawn="1"/>
        </p:nvSpPr>
        <p:spPr>
          <a:xfrm>
            <a:off x="742950" y="368822"/>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5000" b="1" dirty="0">
                <a:latin typeface="Arial" panose="020B0604020202020204" pitchFamily="34" charset="0"/>
                <a:cs typeface="Arial" panose="020B0604020202020204" pitchFamily="34" charset="0"/>
              </a:rPr>
              <a:t>9</a:t>
            </a:r>
          </a:p>
        </p:txBody>
      </p:sp>
    </p:spTree>
    <p:extLst>
      <p:ext uri="{BB962C8B-B14F-4D97-AF65-F5344CB8AC3E}">
        <p14:creationId xmlns:p14="http://schemas.microsoft.com/office/powerpoint/2010/main" val="870848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grpId="0" nodeType="withEffect">
                                  <p:stCondLst>
                                    <p:cond delay="0"/>
                                  </p:stCondLst>
                                  <p:childTnLst>
                                    <p:animRot by="120000">
                                      <p:cBhvr>
                                        <p:cTn id="6" dur="50" fill="hold">
                                          <p:stCondLst>
                                            <p:cond delay="0"/>
                                          </p:stCondLst>
                                        </p:cTn>
                                        <p:tgtEl>
                                          <p:spTgt spid="5"/>
                                        </p:tgtEl>
                                        <p:attrNameLst>
                                          <p:attrName>r</p:attrName>
                                        </p:attrNameLst>
                                      </p:cBhvr>
                                    </p:animRot>
                                    <p:animRot by="-240000">
                                      <p:cBhvr>
                                        <p:cTn id="7" dur="100" fill="hold">
                                          <p:stCondLst>
                                            <p:cond delay="100"/>
                                          </p:stCondLst>
                                        </p:cTn>
                                        <p:tgtEl>
                                          <p:spTgt spid="5"/>
                                        </p:tgtEl>
                                        <p:attrNameLst>
                                          <p:attrName>r</p:attrName>
                                        </p:attrNameLst>
                                      </p:cBhvr>
                                    </p:animRot>
                                    <p:animRot by="240000">
                                      <p:cBhvr>
                                        <p:cTn id="8" dur="100" fill="hold">
                                          <p:stCondLst>
                                            <p:cond delay="200"/>
                                          </p:stCondLst>
                                        </p:cTn>
                                        <p:tgtEl>
                                          <p:spTgt spid="5"/>
                                        </p:tgtEl>
                                        <p:attrNameLst>
                                          <p:attrName>r</p:attrName>
                                        </p:attrNameLst>
                                      </p:cBhvr>
                                    </p:animRot>
                                    <p:animRot by="-240000">
                                      <p:cBhvr>
                                        <p:cTn id="9" dur="100" fill="hold">
                                          <p:stCondLst>
                                            <p:cond delay="300"/>
                                          </p:stCondLst>
                                        </p:cTn>
                                        <p:tgtEl>
                                          <p:spTgt spid="5"/>
                                        </p:tgtEl>
                                        <p:attrNameLst>
                                          <p:attrName>r</p:attrName>
                                        </p:attrNameLst>
                                      </p:cBhvr>
                                    </p:animRot>
                                    <p:animRot by="120000">
                                      <p:cBhvr>
                                        <p:cTn id="10" dur="100" fill="hold">
                                          <p:stCondLst>
                                            <p:cond delay="4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Vorlesegeschichte 10">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88D201B9-D2FA-9471-351B-E8EA95CC5E32}"/>
              </a:ext>
            </a:extLst>
          </p:cNvPr>
          <p:cNvSpPr/>
          <p:nvPr userDrawn="1"/>
        </p:nvSpPr>
        <p:spPr>
          <a:xfrm>
            <a:off x="371475" y="1268413"/>
            <a:ext cx="11449050" cy="52212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fik 2">
            <a:extLst>
              <a:ext uri="{FF2B5EF4-FFF2-40B4-BE49-F238E27FC236}">
                <a16:creationId xmlns:a16="http://schemas.microsoft.com/office/drawing/2014/main" id="{F9E1D707-BA52-9018-CDA4-89BCA0DC358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3275" y="1808164"/>
            <a:ext cx="8029576" cy="3195772"/>
          </a:xfrm>
          <a:prstGeom prst="rect">
            <a:avLst/>
          </a:prstGeom>
        </p:spPr>
      </p:pic>
      <p:sp>
        <p:nvSpPr>
          <p:cNvPr id="4" name="Rechteck 3">
            <a:extLst>
              <a:ext uri="{FF2B5EF4-FFF2-40B4-BE49-F238E27FC236}">
                <a16:creationId xmlns:a16="http://schemas.microsoft.com/office/drawing/2014/main" id="{246ADD2D-D2FA-AED7-AF20-040D16474519}"/>
              </a:ext>
            </a:extLst>
          </p:cNvPr>
          <p:cNvSpPr/>
          <p:nvPr userDrawn="1"/>
        </p:nvSpPr>
        <p:spPr>
          <a:xfrm>
            <a:off x="803274" y="5202664"/>
            <a:ext cx="10585449" cy="10883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indent="0" fontAlgn="base">
              <a:lnSpc>
                <a:spcPct val="110000"/>
              </a:lnSpc>
              <a:spcAft>
                <a:spcPct val="0"/>
              </a:spcAft>
              <a:buClr>
                <a:schemeClr val="bg1">
                  <a:lumMod val="50000"/>
                </a:schemeClr>
              </a:buClr>
              <a:buSzPct val="70000"/>
              <a:buFontTx/>
              <a:buNone/>
            </a:pPr>
            <a:r>
              <a:rPr lang="de-DE" sz="2200" kern="0" dirty="0">
                <a:solidFill>
                  <a:schemeClr val="tx1"/>
                </a:solidFill>
                <a:latin typeface="Arial" panose="020B0604020202020204" pitchFamily="34" charset="0"/>
                <a:cs typeface="Arial" panose="020B0604020202020204" pitchFamily="34" charset="0"/>
              </a:rPr>
              <a:t>Doch am schlimmsten hat es den Dachs getroffen. Von </a:t>
            </a:r>
            <a:br>
              <a:rPr lang="de-DE" sz="2200" kern="0" dirty="0">
                <a:solidFill>
                  <a:schemeClr val="tx1"/>
                </a:solidFill>
                <a:latin typeface="Arial" panose="020B0604020202020204" pitchFamily="34" charset="0"/>
                <a:cs typeface="Arial" panose="020B0604020202020204" pitchFamily="34" charset="0"/>
              </a:rPr>
            </a:br>
            <a:r>
              <a:rPr lang="de-DE" sz="2200" kern="0" dirty="0">
                <a:solidFill>
                  <a:schemeClr val="tx1"/>
                </a:solidFill>
                <a:latin typeface="Arial" panose="020B0604020202020204" pitchFamily="34" charset="0"/>
                <a:cs typeface="Arial" panose="020B0604020202020204" pitchFamily="34" charset="0"/>
              </a:rPr>
              <a:t>einem großen Steinhaufen hatte sich ein Stein gelöst und </a:t>
            </a:r>
            <a:br>
              <a:rPr lang="de-DE" sz="2200" kern="0" dirty="0">
                <a:solidFill>
                  <a:schemeClr val="tx1"/>
                </a:solidFill>
                <a:latin typeface="Arial" panose="020B0604020202020204" pitchFamily="34" charset="0"/>
                <a:cs typeface="Arial" panose="020B0604020202020204" pitchFamily="34" charset="0"/>
              </a:rPr>
            </a:br>
            <a:r>
              <a:rPr lang="de-DE" sz="2200" kern="0" dirty="0">
                <a:solidFill>
                  <a:schemeClr val="tx1"/>
                </a:solidFill>
                <a:latin typeface="Arial" panose="020B0604020202020204" pitchFamily="34" charset="0"/>
                <a:cs typeface="Arial" panose="020B0604020202020204" pitchFamily="34" charset="0"/>
              </a:rPr>
              <a:t>war ihm auf den Fuß gerollt. Er hat sogar zum Arzt gemusst. </a:t>
            </a:r>
          </a:p>
        </p:txBody>
      </p:sp>
      <p:sp>
        <p:nvSpPr>
          <p:cNvPr id="5" name="Oval 4">
            <a:extLst>
              <a:ext uri="{FF2B5EF4-FFF2-40B4-BE49-F238E27FC236}">
                <a16:creationId xmlns:a16="http://schemas.microsoft.com/office/drawing/2014/main" id="{45E58AC1-B36E-A476-BDB1-432A9E22BB94}"/>
              </a:ext>
            </a:extLst>
          </p:cNvPr>
          <p:cNvSpPr/>
          <p:nvPr userDrawn="1"/>
        </p:nvSpPr>
        <p:spPr>
          <a:xfrm>
            <a:off x="742950" y="368822"/>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5000" b="1" dirty="0">
                <a:latin typeface="Arial" panose="020B0604020202020204" pitchFamily="34" charset="0"/>
                <a:cs typeface="Arial" panose="020B0604020202020204" pitchFamily="34" charset="0"/>
              </a:rPr>
              <a:t>10</a:t>
            </a:r>
          </a:p>
        </p:txBody>
      </p:sp>
    </p:spTree>
    <p:extLst>
      <p:ext uri="{BB962C8B-B14F-4D97-AF65-F5344CB8AC3E}">
        <p14:creationId xmlns:p14="http://schemas.microsoft.com/office/powerpoint/2010/main" val="1494334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grpId="0" nodeType="withEffect">
                                  <p:stCondLst>
                                    <p:cond delay="0"/>
                                  </p:stCondLst>
                                  <p:childTnLst>
                                    <p:animRot by="120000">
                                      <p:cBhvr>
                                        <p:cTn id="6" dur="50" fill="hold">
                                          <p:stCondLst>
                                            <p:cond delay="0"/>
                                          </p:stCondLst>
                                        </p:cTn>
                                        <p:tgtEl>
                                          <p:spTgt spid="5"/>
                                        </p:tgtEl>
                                        <p:attrNameLst>
                                          <p:attrName>r</p:attrName>
                                        </p:attrNameLst>
                                      </p:cBhvr>
                                    </p:animRot>
                                    <p:animRot by="-240000">
                                      <p:cBhvr>
                                        <p:cTn id="7" dur="100" fill="hold">
                                          <p:stCondLst>
                                            <p:cond delay="100"/>
                                          </p:stCondLst>
                                        </p:cTn>
                                        <p:tgtEl>
                                          <p:spTgt spid="5"/>
                                        </p:tgtEl>
                                        <p:attrNameLst>
                                          <p:attrName>r</p:attrName>
                                        </p:attrNameLst>
                                      </p:cBhvr>
                                    </p:animRot>
                                    <p:animRot by="240000">
                                      <p:cBhvr>
                                        <p:cTn id="8" dur="100" fill="hold">
                                          <p:stCondLst>
                                            <p:cond delay="200"/>
                                          </p:stCondLst>
                                        </p:cTn>
                                        <p:tgtEl>
                                          <p:spTgt spid="5"/>
                                        </p:tgtEl>
                                        <p:attrNameLst>
                                          <p:attrName>r</p:attrName>
                                        </p:attrNameLst>
                                      </p:cBhvr>
                                    </p:animRot>
                                    <p:animRot by="-240000">
                                      <p:cBhvr>
                                        <p:cTn id="9" dur="100" fill="hold">
                                          <p:stCondLst>
                                            <p:cond delay="300"/>
                                          </p:stCondLst>
                                        </p:cTn>
                                        <p:tgtEl>
                                          <p:spTgt spid="5"/>
                                        </p:tgtEl>
                                        <p:attrNameLst>
                                          <p:attrName>r</p:attrName>
                                        </p:attrNameLst>
                                      </p:cBhvr>
                                    </p:animRot>
                                    <p:animRot by="120000">
                                      <p:cBhvr>
                                        <p:cTn id="10" dur="100" fill="hold">
                                          <p:stCondLst>
                                            <p:cond delay="4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Vorlesegeschichte 11">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3BF8B0BA-39F6-8C9E-0F49-F817A29FE670}"/>
              </a:ext>
            </a:extLst>
          </p:cNvPr>
          <p:cNvSpPr/>
          <p:nvPr userDrawn="1"/>
        </p:nvSpPr>
        <p:spPr>
          <a:xfrm>
            <a:off x="371475" y="1268413"/>
            <a:ext cx="11449050" cy="52212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fik 2">
            <a:extLst>
              <a:ext uri="{FF2B5EF4-FFF2-40B4-BE49-F238E27FC236}">
                <a16:creationId xmlns:a16="http://schemas.microsoft.com/office/drawing/2014/main" id="{743FD6C8-C676-FEDF-6151-D3BFF92617C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3276" y="1808163"/>
            <a:ext cx="4803218" cy="4681537"/>
          </a:xfrm>
          <a:prstGeom prst="rect">
            <a:avLst/>
          </a:prstGeom>
        </p:spPr>
      </p:pic>
      <p:sp>
        <p:nvSpPr>
          <p:cNvPr id="4" name="Rechteck 3">
            <a:extLst>
              <a:ext uri="{FF2B5EF4-FFF2-40B4-BE49-F238E27FC236}">
                <a16:creationId xmlns:a16="http://schemas.microsoft.com/office/drawing/2014/main" id="{B8053346-3753-A9B5-DD9E-F1C1BDE6E202}"/>
              </a:ext>
            </a:extLst>
          </p:cNvPr>
          <p:cNvSpPr/>
          <p:nvPr userDrawn="1"/>
        </p:nvSpPr>
        <p:spPr>
          <a:xfrm>
            <a:off x="8220076" y="2138965"/>
            <a:ext cx="3168648" cy="38875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fontAlgn="base">
              <a:lnSpc>
                <a:spcPct val="110000"/>
              </a:lnSpc>
              <a:spcBef>
                <a:spcPts val="1500"/>
              </a:spcBef>
              <a:spcAft>
                <a:spcPct val="0"/>
              </a:spcAft>
              <a:buClr>
                <a:schemeClr val="bg1">
                  <a:lumMod val="50000"/>
                </a:schemeClr>
              </a:buClr>
              <a:buSzPct val="70000"/>
            </a:pPr>
            <a:r>
              <a:rPr lang="de-DE" sz="2200" kern="0" dirty="0">
                <a:solidFill>
                  <a:schemeClr val="tx1"/>
                </a:solidFill>
                <a:latin typeface="Arial" panose="020B0604020202020204" pitchFamily="34" charset="0"/>
                <a:cs typeface="Arial" panose="020B0604020202020204" pitchFamily="34" charset="0"/>
              </a:rPr>
              <a:t>Das Wildschwein dagegen ist noch einmal mit dem Schrecken davongekommen.</a:t>
            </a:r>
          </a:p>
          <a:p>
            <a:pPr fontAlgn="base">
              <a:lnSpc>
                <a:spcPct val="110000"/>
              </a:lnSpc>
              <a:spcBef>
                <a:spcPts val="1500"/>
              </a:spcBef>
              <a:spcAft>
                <a:spcPct val="0"/>
              </a:spcAft>
              <a:buClr>
                <a:schemeClr val="bg1">
                  <a:lumMod val="50000"/>
                </a:schemeClr>
              </a:buClr>
              <a:buSzPct val="70000"/>
            </a:pPr>
            <a:r>
              <a:rPr lang="de-DE" sz="2200" kern="0" dirty="0">
                <a:solidFill>
                  <a:schemeClr val="tx1"/>
                </a:solidFill>
                <a:latin typeface="Arial" panose="020B0604020202020204" pitchFamily="34" charset="0"/>
                <a:cs typeface="Arial" panose="020B0604020202020204" pitchFamily="34" charset="0"/>
              </a:rPr>
              <a:t>Als es das Unterholz verlassen wollte, ist ein loser Ast von einem Baum heruntergekracht und genau vor seine Füße gefallen. </a:t>
            </a:r>
          </a:p>
        </p:txBody>
      </p:sp>
      <p:sp>
        <p:nvSpPr>
          <p:cNvPr id="5" name="Oval 4">
            <a:extLst>
              <a:ext uri="{FF2B5EF4-FFF2-40B4-BE49-F238E27FC236}">
                <a16:creationId xmlns:a16="http://schemas.microsoft.com/office/drawing/2014/main" id="{746CC9E2-0191-2077-F8D6-DE12E3BFCCDE}"/>
              </a:ext>
            </a:extLst>
          </p:cNvPr>
          <p:cNvSpPr/>
          <p:nvPr userDrawn="1"/>
        </p:nvSpPr>
        <p:spPr>
          <a:xfrm>
            <a:off x="742950" y="368822"/>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5000" b="1" dirty="0">
                <a:latin typeface="Arial" panose="020B0604020202020204" pitchFamily="34" charset="0"/>
                <a:cs typeface="Arial" panose="020B0604020202020204" pitchFamily="34" charset="0"/>
              </a:rPr>
              <a:t>11</a:t>
            </a:r>
          </a:p>
        </p:txBody>
      </p:sp>
    </p:spTree>
    <p:extLst>
      <p:ext uri="{BB962C8B-B14F-4D97-AF65-F5344CB8AC3E}">
        <p14:creationId xmlns:p14="http://schemas.microsoft.com/office/powerpoint/2010/main" val="4167127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grpId="0" nodeType="withEffect">
                                  <p:stCondLst>
                                    <p:cond delay="0"/>
                                  </p:stCondLst>
                                  <p:childTnLst>
                                    <p:animRot by="120000">
                                      <p:cBhvr>
                                        <p:cTn id="6" dur="50" fill="hold">
                                          <p:stCondLst>
                                            <p:cond delay="0"/>
                                          </p:stCondLst>
                                        </p:cTn>
                                        <p:tgtEl>
                                          <p:spTgt spid="5"/>
                                        </p:tgtEl>
                                        <p:attrNameLst>
                                          <p:attrName>r</p:attrName>
                                        </p:attrNameLst>
                                      </p:cBhvr>
                                    </p:animRot>
                                    <p:animRot by="-240000">
                                      <p:cBhvr>
                                        <p:cTn id="7" dur="100" fill="hold">
                                          <p:stCondLst>
                                            <p:cond delay="100"/>
                                          </p:stCondLst>
                                        </p:cTn>
                                        <p:tgtEl>
                                          <p:spTgt spid="5"/>
                                        </p:tgtEl>
                                        <p:attrNameLst>
                                          <p:attrName>r</p:attrName>
                                        </p:attrNameLst>
                                      </p:cBhvr>
                                    </p:animRot>
                                    <p:animRot by="240000">
                                      <p:cBhvr>
                                        <p:cTn id="8" dur="100" fill="hold">
                                          <p:stCondLst>
                                            <p:cond delay="200"/>
                                          </p:stCondLst>
                                        </p:cTn>
                                        <p:tgtEl>
                                          <p:spTgt spid="5"/>
                                        </p:tgtEl>
                                        <p:attrNameLst>
                                          <p:attrName>r</p:attrName>
                                        </p:attrNameLst>
                                      </p:cBhvr>
                                    </p:animRot>
                                    <p:animRot by="-240000">
                                      <p:cBhvr>
                                        <p:cTn id="9" dur="100" fill="hold">
                                          <p:stCondLst>
                                            <p:cond delay="300"/>
                                          </p:stCondLst>
                                        </p:cTn>
                                        <p:tgtEl>
                                          <p:spTgt spid="5"/>
                                        </p:tgtEl>
                                        <p:attrNameLst>
                                          <p:attrName>r</p:attrName>
                                        </p:attrNameLst>
                                      </p:cBhvr>
                                    </p:animRot>
                                    <p:animRot by="120000">
                                      <p:cBhvr>
                                        <p:cTn id="10" dur="100" fill="hold">
                                          <p:stCondLst>
                                            <p:cond delay="4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Vorlesegeschichte 12">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FBA396DF-493B-C347-F083-713F019E135E}"/>
              </a:ext>
            </a:extLst>
          </p:cNvPr>
          <p:cNvSpPr/>
          <p:nvPr userDrawn="1"/>
        </p:nvSpPr>
        <p:spPr>
          <a:xfrm>
            <a:off x="371475" y="1268413"/>
            <a:ext cx="11449050" cy="52212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fik 2">
            <a:extLst>
              <a:ext uri="{FF2B5EF4-FFF2-40B4-BE49-F238E27FC236}">
                <a16:creationId xmlns:a16="http://schemas.microsoft.com/office/drawing/2014/main" id="{5E28AD54-8CFB-3764-D378-F8EC4E188D9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3275" y="1808163"/>
            <a:ext cx="6292389" cy="4681537"/>
          </a:xfrm>
          <a:prstGeom prst="rect">
            <a:avLst/>
          </a:prstGeom>
        </p:spPr>
      </p:pic>
      <p:sp>
        <p:nvSpPr>
          <p:cNvPr id="4" name="Rechteck 3">
            <a:extLst>
              <a:ext uri="{FF2B5EF4-FFF2-40B4-BE49-F238E27FC236}">
                <a16:creationId xmlns:a16="http://schemas.microsoft.com/office/drawing/2014/main" id="{520EBA1A-9EEA-3511-3590-B97F64C3DFD2}"/>
              </a:ext>
            </a:extLst>
          </p:cNvPr>
          <p:cNvSpPr/>
          <p:nvPr userDrawn="1"/>
        </p:nvSpPr>
        <p:spPr>
          <a:xfrm>
            <a:off x="8220076" y="4177507"/>
            <a:ext cx="3168647" cy="18331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indent="0" fontAlgn="base">
              <a:lnSpc>
                <a:spcPct val="110000"/>
              </a:lnSpc>
              <a:spcBef>
                <a:spcPts val="1500"/>
              </a:spcBef>
              <a:spcAft>
                <a:spcPct val="0"/>
              </a:spcAft>
              <a:buClr>
                <a:schemeClr val="bg1">
                  <a:lumMod val="50000"/>
                </a:schemeClr>
              </a:buClr>
              <a:buSzPct val="70000"/>
              <a:buFont typeface="+mj-lt"/>
              <a:buNone/>
            </a:pPr>
            <a:r>
              <a:rPr lang="de-DE" sz="2200" kern="0" dirty="0">
                <a:solidFill>
                  <a:schemeClr val="tx1"/>
                </a:solidFill>
                <a:latin typeface="Arial" panose="020B0604020202020204" pitchFamily="34" charset="0"/>
                <a:cs typeface="Arial" panose="020B0604020202020204" pitchFamily="34" charset="0"/>
              </a:rPr>
              <a:t>Die Maus berichtet, dass sie nicht mehr in ihre Höhle kommt, weil sie vom vielen Regen völlig überschwemmt ist. </a:t>
            </a:r>
          </a:p>
        </p:txBody>
      </p:sp>
      <p:sp>
        <p:nvSpPr>
          <p:cNvPr id="5" name="Oval 4">
            <a:extLst>
              <a:ext uri="{FF2B5EF4-FFF2-40B4-BE49-F238E27FC236}">
                <a16:creationId xmlns:a16="http://schemas.microsoft.com/office/drawing/2014/main" id="{AC3DD196-8626-8FBA-F753-1456815A7B5E}"/>
              </a:ext>
            </a:extLst>
          </p:cNvPr>
          <p:cNvSpPr/>
          <p:nvPr userDrawn="1"/>
        </p:nvSpPr>
        <p:spPr>
          <a:xfrm>
            <a:off x="742950" y="368822"/>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5000" b="1" dirty="0">
                <a:latin typeface="Arial" panose="020B0604020202020204" pitchFamily="34" charset="0"/>
                <a:cs typeface="Arial" panose="020B0604020202020204" pitchFamily="34" charset="0"/>
              </a:rPr>
              <a:t>12</a:t>
            </a:r>
          </a:p>
        </p:txBody>
      </p:sp>
    </p:spTree>
    <p:extLst>
      <p:ext uri="{BB962C8B-B14F-4D97-AF65-F5344CB8AC3E}">
        <p14:creationId xmlns:p14="http://schemas.microsoft.com/office/powerpoint/2010/main" val="1515846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grpId="0" nodeType="withEffect">
                                  <p:stCondLst>
                                    <p:cond delay="0"/>
                                  </p:stCondLst>
                                  <p:childTnLst>
                                    <p:animRot by="120000">
                                      <p:cBhvr>
                                        <p:cTn id="6" dur="50" fill="hold">
                                          <p:stCondLst>
                                            <p:cond delay="0"/>
                                          </p:stCondLst>
                                        </p:cTn>
                                        <p:tgtEl>
                                          <p:spTgt spid="5"/>
                                        </p:tgtEl>
                                        <p:attrNameLst>
                                          <p:attrName>r</p:attrName>
                                        </p:attrNameLst>
                                      </p:cBhvr>
                                    </p:animRot>
                                    <p:animRot by="-240000">
                                      <p:cBhvr>
                                        <p:cTn id="7" dur="100" fill="hold">
                                          <p:stCondLst>
                                            <p:cond delay="100"/>
                                          </p:stCondLst>
                                        </p:cTn>
                                        <p:tgtEl>
                                          <p:spTgt spid="5"/>
                                        </p:tgtEl>
                                        <p:attrNameLst>
                                          <p:attrName>r</p:attrName>
                                        </p:attrNameLst>
                                      </p:cBhvr>
                                    </p:animRot>
                                    <p:animRot by="240000">
                                      <p:cBhvr>
                                        <p:cTn id="8" dur="100" fill="hold">
                                          <p:stCondLst>
                                            <p:cond delay="200"/>
                                          </p:stCondLst>
                                        </p:cTn>
                                        <p:tgtEl>
                                          <p:spTgt spid="5"/>
                                        </p:tgtEl>
                                        <p:attrNameLst>
                                          <p:attrName>r</p:attrName>
                                        </p:attrNameLst>
                                      </p:cBhvr>
                                    </p:animRot>
                                    <p:animRot by="-240000">
                                      <p:cBhvr>
                                        <p:cTn id="9" dur="100" fill="hold">
                                          <p:stCondLst>
                                            <p:cond delay="300"/>
                                          </p:stCondLst>
                                        </p:cTn>
                                        <p:tgtEl>
                                          <p:spTgt spid="5"/>
                                        </p:tgtEl>
                                        <p:attrNameLst>
                                          <p:attrName>r</p:attrName>
                                        </p:attrNameLst>
                                      </p:cBhvr>
                                    </p:animRot>
                                    <p:animRot by="120000">
                                      <p:cBhvr>
                                        <p:cTn id="10" dur="100" fill="hold">
                                          <p:stCondLst>
                                            <p:cond delay="4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ilder auswählen und zuordnen 1">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AD887734-B712-8757-F3D4-5DBE82F443DF}"/>
              </a:ext>
            </a:extLst>
          </p:cNvPr>
          <p:cNvSpPr/>
          <p:nvPr userDrawn="1"/>
        </p:nvSpPr>
        <p:spPr>
          <a:xfrm>
            <a:off x="6281328" y="1268413"/>
            <a:ext cx="5545138" cy="46792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hteck 2">
            <a:extLst>
              <a:ext uri="{FF2B5EF4-FFF2-40B4-BE49-F238E27FC236}">
                <a16:creationId xmlns:a16="http://schemas.microsoft.com/office/drawing/2014/main" id="{D04F14DD-C81B-403A-2805-03AB6179700E}"/>
              </a:ext>
            </a:extLst>
          </p:cNvPr>
          <p:cNvSpPr/>
          <p:nvPr userDrawn="1"/>
        </p:nvSpPr>
        <p:spPr>
          <a:xfrm>
            <a:off x="371475" y="1268413"/>
            <a:ext cx="5545138" cy="467925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hteck 3">
            <a:extLst>
              <a:ext uri="{FF2B5EF4-FFF2-40B4-BE49-F238E27FC236}">
                <a16:creationId xmlns:a16="http://schemas.microsoft.com/office/drawing/2014/main" id="{221917D2-122A-C23D-5016-24EE5AB62506}"/>
              </a:ext>
            </a:extLst>
          </p:cNvPr>
          <p:cNvSpPr/>
          <p:nvPr userDrawn="1"/>
        </p:nvSpPr>
        <p:spPr>
          <a:xfrm>
            <a:off x="2182950" y="723635"/>
            <a:ext cx="663488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fontAlgn="base">
              <a:spcAft>
                <a:spcPct val="0"/>
              </a:spcAft>
              <a:buNone/>
            </a:pPr>
            <a:r>
              <a:rPr lang="de-DE" sz="2400" b="1" kern="0" dirty="0">
                <a:solidFill>
                  <a:schemeClr val="tx2"/>
                </a:solidFill>
                <a:latin typeface="Arial" panose="020B0604020202020204" pitchFamily="34" charset="0"/>
                <a:cs typeface="Arial" panose="020B0604020202020204" pitchFamily="34" charset="0"/>
              </a:rPr>
              <a:t>Bilder auswählen und zuordnen</a:t>
            </a:r>
          </a:p>
        </p:txBody>
      </p:sp>
      <p:cxnSp>
        <p:nvCxnSpPr>
          <p:cNvPr id="5" name="Gerade Verbindung 4">
            <a:extLst>
              <a:ext uri="{FF2B5EF4-FFF2-40B4-BE49-F238E27FC236}">
                <a16:creationId xmlns:a16="http://schemas.microsoft.com/office/drawing/2014/main" id="{45250395-CEE7-CB95-A925-FCD127F15FF8}"/>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pic>
        <p:nvPicPr>
          <p:cNvPr id="6" name="Grafik 5">
            <a:extLst>
              <a:ext uri="{FF2B5EF4-FFF2-40B4-BE49-F238E27FC236}">
                <a16:creationId xmlns:a16="http://schemas.microsoft.com/office/drawing/2014/main" id="{A8162EF9-268B-605C-ADD2-071F9ED72B6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740250" y="1808163"/>
            <a:ext cx="4627294" cy="3738854"/>
          </a:xfrm>
          <a:prstGeom prst="rect">
            <a:avLst/>
          </a:prstGeom>
        </p:spPr>
      </p:pic>
      <p:pic>
        <p:nvPicPr>
          <p:cNvPr id="7" name="Grafik 6">
            <a:extLst>
              <a:ext uri="{FF2B5EF4-FFF2-40B4-BE49-F238E27FC236}">
                <a16:creationId xmlns:a16="http://schemas.microsoft.com/office/drawing/2014/main" id="{35B8B201-D334-2133-6EA7-CF997F62C05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30397" y="1808163"/>
            <a:ext cx="4627294" cy="3738854"/>
          </a:xfrm>
          <a:prstGeom prst="rect">
            <a:avLst/>
          </a:prstGeom>
        </p:spPr>
      </p:pic>
      <p:sp>
        <p:nvSpPr>
          <p:cNvPr id="8" name="Textfeld 7">
            <a:extLst>
              <a:ext uri="{FF2B5EF4-FFF2-40B4-BE49-F238E27FC236}">
                <a16:creationId xmlns:a16="http://schemas.microsoft.com/office/drawing/2014/main" id="{54EB4EDA-5B91-EB9B-47E4-BEC47A5A9405}"/>
              </a:ext>
            </a:extLst>
          </p:cNvPr>
          <p:cNvSpPr txBox="1"/>
          <p:nvPr userDrawn="1"/>
        </p:nvSpPr>
        <p:spPr>
          <a:xfrm>
            <a:off x="2716098" y="5641419"/>
            <a:ext cx="855892" cy="855892"/>
          </a:xfrm>
          <a:prstGeom prst="ellipse">
            <a:avLst/>
          </a:prstGeom>
          <a:solidFill>
            <a:schemeClr val="accent1"/>
          </a:solidFill>
          <a:ln w="57150">
            <a:noFill/>
          </a:ln>
        </p:spPr>
        <p:style>
          <a:lnRef idx="2">
            <a:schemeClr val="accent1"/>
          </a:lnRef>
          <a:fillRef idx="1">
            <a:schemeClr val="lt1"/>
          </a:fillRef>
          <a:effectRef idx="0">
            <a:schemeClr val="accent1"/>
          </a:effectRef>
          <a:fontRef idx="minor">
            <a:schemeClr val="dk1"/>
          </a:fontRef>
        </p:style>
        <p:txBody>
          <a:bodyPr wrap="square" lIns="0" tIns="0" rIns="0" bIns="0" rtlCol="0" anchor="ctr">
            <a:noAutofit/>
          </a:bodyPr>
          <a:lstStyle/>
          <a:p>
            <a:pPr algn="ctr"/>
            <a:r>
              <a:rPr lang="de-DE" sz="3200" b="1" dirty="0">
                <a:solidFill>
                  <a:schemeClr val="bg1"/>
                </a:solidFill>
                <a:latin typeface="Arial" panose="020B0604020202020204" pitchFamily="34" charset="0"/>
                <a:ea typeface="Calibri" panose="020F0502020204030204" pitchFamily="34" charset="0"/>
                <a:cs typeface="Times New Roman" panose="02020603050405020304" pitchFamily="18" charset="0"/>
              </a:rPr>
              <a:t>1A</a:t>
            </a:r>
            <a:endParaRPr lang="de-DE" sz="20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Textfeld 8">
            <a:extLst>
              <a:ext uri="{FF2B5EF4-FFF2-40B4-BE49-F238E27FC236}">
                <a16:creationId xmlns:a16="http://schemas.microsoft.com/office/drawing/2014/main" id="{3B615CCE-82F1-B305-B004-13FBCA305FB3}"/>
              </a:ext>
            </a:extLst>
          </p:cNvPr>
          <p:cNvSpPr txBox="1"/>
          <p:nvPr userDrawn="1"/>
        </p:nvSpPr>
        <p:spPr>
          <a:xfrm>
            <a:off x="8625951" y="5641419"/>
            <a:ext cx="855892" cy="855892"/>
          </a:xfrm>
          <a:prstGeom prst="ellipse">
            <a:avLst/>
          </a:prstGeom>
          <a:solidFill>
            <a:schemeClr val="accent1"/>
          </a:solidFill>
          <a:ln w="57150">
            <a:noFill/>
          </a:ln>
        </p:spPr>
        <p:style>
          <a:lnRef idx="2">
            <a:schemeClr val="accent1"/>
          </a:lnRef>
          <a:fillRef idx="1">
            <a:schemeClr val="lt1"/>
          </a:fillRef>
          <a:effectRef idx="0">
            <a:schemeClr val="accent1"/>
          </a:effectRef>
          <a:fontRef idx="minor">
            <a:schemeClr val="dk1"/>
          </a:fontRef>
        </p:style>
        <p:txBody>
          <a:bodyPr wrap="square" lIns="0" tIns="0" rIns="0" bIns="0" rtlCol="0" anchor="ctr">
            <a:noAutofit/>
          </a:bodyPr>
          <a:lstStyle/>
          <a:p>
            <a:pPr algn="ctr"/>
            <a:r>
              <a:rPr lang="de-DE" sz="3200" b="1" dirty="0">
                <a:solidFill>
                  <a:schemeClr val="bg1"/>
                </a:solidFill>
                <a:latin typeface="Arial" panose="020B0604020202020204" pitchFamily="34" charset="0"/>
                <a:ea typeface="Calibri" panose="020F0502020204030204" pitchFamily="34" charset="0"/>
                <a:cs typeface="Times New Roman" panose="02020603050405020304" pitchFamily="18" charset="0"/>
              </a:rPr>
              <a:t>1B</a:t>
            </a:r>
            <a:endParaRPr lang="de-DE" sz="20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10" name="Gruppieren 9">
            <a:extLst>
              <a:ext uri="{FF2B5EF4-FFF2-40B4-BE49-F238E27FC236}">
                <a16:creationId xmlns:a16="http://schemas.microsoft.com/office/drawing/2014/main" id="{E34A52F6-3F1B-8B81-A627-7958CE8D9D7A}"/>
              </a:ext>
            </a:extLst>
          </p:cNvPr>
          <p:cNvGrpSpPr/>
          <p:nvPr userDrawn="1"/>
        </p:nvGrpSpPr>
        <p:grpSpPr>
          <a:xfrm>
            <a:off x="742950" y="368301"/>
            <a:ext cx="1080000" cy="1080000"/>
            <a:chOff x="742950" y="368301"/>
            <a:chExt cx="1080000" cy="1080000"/>
          </a:xfrm>
        </p:grpSpPr>
        <p:sp>
          <p:nvSpPr>
            <p:cNvPr id="12" name="Oval 11">
              <a:extLst>
                <a:ext uri="{FF2B5EF4-FFF2-40B4-BE49-F238E27FC236}">
                  <a16:creationId xmlns:a16="http://schemas.microsoft.com/office/drawing/2014/main" id="{BC91046D-DFFA-0CA6-21D1-97DD38FEA6DB}"/>
                </a:ext>
              </a:extLst>
            </p:cNvPr>
            <p:cNvSpPr/>
            <p:nvPr/>
          </p:nvSpPr>
          <p:spPr>
            <a:xfrm>
              <a:off x="742950" y="368301"/>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dirty="0">
                <a:latin typeface="Arial" panose="020B0604020202020204" pitchFamily="34" charset="0"/>
                <a:cs typeface="Arial" panose="020B0604020202020204" pitchFamily="34" charset="0"/>
              </a:endParaRPr>
            </a:p>
          </p:txBody>
        </p:sp>
        <p:pic>
          <p:nvPicPr>
            <p:cNvPr id="13" name="Grafik 12">
              <a:extLst>
                <a:ext uri="{FF2B5EF4-FFF2-40B4-BE49-F238E27FC236}">
                  <a16:creationId xmlns:a16="http://schemas.microsoft.com/office/drawing/2014/main" id="{54708A99-513E-7F8D-4AF4-9C5FAABBD426}"/>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1349632" y="638301"/>
              <a:ext cx="386490" cy="386492"/>
            </a:xfrm>
            <a:prstGeom prst="rect">
              <a:avLst/>
            </a:prstGeom>
          </p:spPr>
        </p:pic>
        <p:grpSp>
          <p:nvGrpSpPr>
            <p:cNvPr id="14" name="Grafik 3">
              <a:extLst>
                <a:ext uri="{FF2B5EF4-FFF2-40B4-BE49-F238E27FC236}">
                  <a16:creationId xmlns:a16="http://schemas.microsoft.com/office/drawing/2014/main" id="{B29F0277-9104-62B9-630E-F5976FC7CCA3}"/>
                </a:ext>
              </a:extLst>
            </p:cNvPr>
            <p:cNvGrpSpPr/>
            <p:nvPr/>
          </p:nvGrpSpPr>
          <p:grpSpPr>
            <a:xfrm>
              <a:off x="1138687" y="667048"/>
              <a:ext cx="351657" cy="510247"/>
              <a:chOff x="1107121" y="664259"/>
              <a:chExt cx="351657" cy="510247"/>
            </a:xfrm>
          </p:grpSpPr>
          <p:sp>
            <p:nvSpPr>
              <p:cNvPr id="37" name="Freihandform 36">
                <a:extLst>
                  <a:ext uri="{FF2B5EF4-FFF2-40B4-BE49-F238E27FC236}">
                    <a16:creationId xmlns:a16="http://schemas.microsoft.com/office/drawing/2014/main" id="{569637FA-8973-37D2-D386-A97FF12F1904}"/>
                  </a:ext>
                </a:extLst>
              </p:cNvPr>
              <p:cNvSpPr/>
              <p:nvPr/>
            </p:nvSpPr>
            <p:spPr>
              <a:xfrm>
                <a:off x="1107121" y="664259"/>
                <a:ext cx="351656" cy="510246"/>
              </a:xfrm>
              <a:custGeom>
                <a:avLst/>
                <a:gdLst>
                  <a:gd name="connsiteX0" fmla="*/ 351625 w 351656"/>
                  <a:gd name="connsiteY0" fmla="*/ 465025 h 510246"/>
                  <a:gd name="connsiteX1" fmla="*/ 350826 w 351656"/>
                  <a:gd name="connsiteY1" fmla="*/ 457838 h 510246"/>
                  <a:gd name="connsiteX2" fmla="*/ 345107 w 351656"/>
                  <a:gd name="connsiteY2" fmla="*/ 453261 h 510246"/>
                  <a:gd name="connsiteX3" fmla="*/ 344659 w 351656"/>
                  <a:gd name="connsiteY3" fmla="*/ 453311 h 510246"/>
                  <a:gd name="connsiteX4" fmla="*/ 336932 w 351656"/>
                  <a:gd name="connsiteY4" fmla="*/ 391494 h 510246"/>
                  <a:gd name="connsiteX5" fmla="*/ 313142 w 351656"/>
                  <a:gd name="connsiteY5" fmla="*/ 362475 h 510246"/>
                  <a:gd name="connsiteX6" fmla="*/ 270203 w 351656"/>
                  <a:gd name="connsiteY6" fmla="*/ 348162 h 510246"/>
                  <a:gd name="connsiteX7" fmla="*/ 253291 w 351656"/>
                  <a:gd name="connsiteY7" fmla="*/ 351322 h 510246"/>
                  <a:gd name="connsiteX8" fmla="*/ 240643 w 351656"/>
                  <a:gd name="connsiteY8" fmla="*/ 347106 h 510246"/>
                  <a:gd name="connsiteX9" fmla="*/ 228612 w 351656"/>
                  <a:gd name="connsiteY9" fmla="*/ 330414 h 510246"/>
                  <a:gd name="connsiteX10" fmla="*/ 228612 w 351656"/>
                  <a:gd name="connsiteY10" fmla="*/ 302040 h 510246"/>
                  <a:gd name="connsiteX11" fmla="*/ 266508 w 351656"/>
                  <a:gd name="connsiteY11" fmla="*/ 286250 h 510246"/>
                  <a:gd name="connsiteX12" fmla="*/ 298991 w 351656"/>
                  <a:gd name="connsiteY12" fmla="*/ 237528 h 510246"/>
                  <a:gd name="connsiteX13" fmla="*/ 298991 w 351656"/>
                  <a:gd name="connsiteY13" fmla="*/ 228731 h 510246"/>
                  <a:gd name="connsiteX14" fmla="*/ 325383 w 351656"/>
                  <a:gd name="connsiteY14" fmla="*/ 202339 h 510246"/>
                  <a:gd name="connsiteX15" fmla="*/ 322393 w 351656"/>
                  <a:gd name="connsiteY15" fmla="*/ 190141 h 510246"/>
                  <a:gd name="connsiteX16" fmla="*/ 325383 w 351656"/>
                  <a:gd name="connsiteY16" fmla="*/ 175947 h 510246"/>
                  <a:gd name="connsiteX17" fmla="*/ 323712 w 351656"/>
                  <a:gd name="connsiteY17" fmla="*/ 165774 h 510246"/>
                  <a:gd name="connsiteX18" fmla="*/ 334181 w 351656"/>
                  <a:gd name="connsiteY18" fmla="*/ 140758 h 510246"/>
                  <a:gd name="connsiteX19" fmla="*/ 332509 w 351656"/>
                  <a:gd name="connsiteY19" fmla="*/ 130584 h 510246"/>
                  <a:gd name="connsiteX20" fmla="*/ 342978 w 351656"/>
                  <a:gd name="connsiteY20" fmla="*/ 105568 h 510246"/>
                  <a:gd name="connsiteX21" fmla="*/ 315099 w 351656"/>
                  <a:gd name="connsiteY21" fmla="*/ 71161 h 510246"/>
                  <a:gd name="connsiteX22" fmla="*/ 316586 w 351656"/>
                  <a:gd name="connsiteY22" fmla="*/ 61581 h 510246"/>
                  <a:gd name="connsiteX23" fmla="*/ 281396 w 351656"/>
                  <a:gd name="connsiteY23" fmla="*/ 26392 h 510246"/>
                  <a:gd name="connsiteX24" fmla="*/ 261698 w 351656"/>
                  <a:gd name="connsiteY24" fmla="*/ 32420 h 510246"/>
                  <a:gd name="connsiteX25" fmla="*/ 228612 w 351656"/>
                  <a:gd name="connsiteY25" fmla="*/ 8797 h 510246"/>
                  <a:gd name="connsiteX26" fmla="*/ 205958 w 351656"/>
                  <a:gd name="connsiteY26" fmla="*/ 17265 h 510246"/>
                  <a:gd name="connsiteX27" fmla="*/ 175829 w 351656"/>
                  <a:gd name="connsiteY27" fmla="*/ 0 h 510246"/>
                  <a:gd name="connsiteX28" fmla="*/ 145700 w 351656"/>
                  <a:gd name="connsiteY28" fmla="*/ 17265 h 510246"/>
                  <a:gd name="connsiteX29" fmla="*/ 123045 w 351656"/>
                  <a:gd name="connsiteY29" fmla="*/ 8797 h 510246"/>
                  <a:gd name="connsiteX30" fmla="*/ 89960 w 351656"/>
                  <a:gd name="connsiteY30" fmla="*/ 32420 h 510246"/>
                  <a:gd name="connsiteX31" fmla="*/ 70261 w 351656"/>
                  <a:gd name="connsiteY31" fmla="*/ 26392 h 510246"/>
                  <a:gd name="connsiteX32" fmla="*/ 35072 w 351656"/>
                  <a:gd name="connsiteY32" fmla="*/ 61581 h 510246"/>
                  <a:gd name="connsiteX33" fmla="*/ 36559 w 351656"/>
                  <a:gd name="connsiteY33" fmla="*/ 71161 h 510246"/>
                  <a:gd name="connsiteX34" fmla="*/ 8679 w 351656"/>
                  <a:gd name="connsiteY34" fmla="*/ 105568 h 510246"/>
                  <a:gd name="connsiteX35" fmla="*/ 19148 w 351656"/>
                  <a:gd name="connsiteY35" fmla="*/ 130584 h 510246"/>
                  <a:gd name="connsiteX36" fmla="*/ 17476 w 351656"/>
                  <a:gd name="connsiteY36" fmla="*/ 140758 h 510246"/>
                  <a:gd name="connsiteX37" fmla="*/ 27945 w 351656"/>
                  <a:gd name="connsiteY37" fmla="*/ 165774 h 510246"/>
                  <a:gd name="connsiteX38" fmla="*/ 26273 w 351656"/>
                  <a:gd name="connsiteY38" fmla="*/ 175947 h 510246"/>
                  <a:gd name="connsiteX39" fmla="*/ 29263 w 351656"/>
                  <a:gd name="connsiteY39" fmla="*/ 190141 h 510246"/>
                  <a:gd name="connsiteX40" fmla="*/ 26273 w 351656"/>
                  <a:gd name="connsiteY40" fmla="*/ 202339 h 510246"/>
                  <a:gd name="connsiteX41" fmla="*/ 52665 w 351656"/>
                  <a:gd name="connsiteY41" fmla="*/ 228731 h 510246"/>
                  <a:gd name="connsiteX42" fmla="*/ 52665 w 351656"/>
                  <a:gd name="connsiteY42" fmla="*/ 237528 h 510246"/>
                  <a:gd name="connsiteX43" fmla="*/ 85147 w 351656"/>
                  <a:gd name="connsiteY43" fmla="*/ 286252 h 510246"/>
                  <a:gd name="connsiteX44" fmla="*/ 123044 w 351656"/>
                  <a:gd name="connsiteY44" fmla="*/ 302043 h 510246"/>
                  <a:gd name="connsiteX45" fmla="*/ 123044 w 351656"/>
                  <a:gd name="connsiteY45" fmla="*/ 330415 h 510246"/>
                  <a:gd name="connsiteX46" fmla="*/ 111014 w 351656"/>
                  <a:gd name="connsiteY46" fmla="*/ 347107 h 510246"/>
                  <a:gd name="connsiteX47" fmla="*/ 98366 w 351656"/>
                  <a:gd name="connsiteY47" fmla="*/ 351323 h 510246"/>
                  <a:gd name="connsiteX48" fmla="*/ 81454 w 351656"/>
                  <a:gd name="connsiteY48" fmla="*/ 348163 h 510246"/>
                  <a:gd name="connsiteX49" fmla="*/ 38515 w 351656"/>
                  <a:gd name="connsiteY49" fmla="*/ 362476 h 510246"/>
                  <a:gd name="connsiteX50" fmla="*/ 14725 w 351656"/>
                  <a:gd name="connsiteY50" fmla="*/ 391495 h 510246"/>
                  <a:gd name="connsiteX51" fmla="*/ 6997 w 351656"/>
                  <a:gd name="connsiteY51" fmla="*/ 453312 h 510246"/>
                  <a:gd name="connsiteX52" fmla="*/ 6550 w 351656"/>
                  <a:gd name="connsiteY52" fmla="*/ 453262 h 510246"/>
                  <a:gd name="connsiteX53" fmla="*/ 830 w 351656"/>
                  <a:gd name="connsiteY53" fmla="*/ 457839 h 510246"/>
                  <a:gd name="connsiteX54" fmla="*/ 32 w 351656"/>
                  <a:gd name="connsiteY54" fmla="*/ 465027 h 510246"/>
                  <a:gd name="connsiteX55" fmla="*/ 4608 w 351656"/>
                  <a:gd name="connsiteY55" fmla="*/ 470746 h 510246"/>
                  <a:gd name="connsiteX56" fmla="*/ 17476 w 351656"/>
                  <a:gd name="connsiteY56" fmla="*/ 472176 h 510246"/>
                  <a:gd name="connsiteX57" fmla="*/ 17476 w 351656"/>
                  <a:gd name="connsiteY57" fmla="*/ 492651 h 510246"/>
                  <a:gd name="connsiteX58" fmla="*/ 35071 w 351656"/>
                  <a:gd name="connsiteY58" fmla="*/ 510246 h 510246"/>
                  <a:gd name="connsiteX59" fmla="*/ 79058 w 351656"/>
                  <a:gd name="connsiteY59" fmla="*/ 510246 h 510246"/>
                  <a:gd name="connsiteX60" fmla="*/ 272599 w 351656"/>
                  <a:gd name="connsiteY60" fmla="*/ 510246 h 510246"/>
                  <a:gd name="connsiteX61" fmla="*/ 316586 w 351656"/>
                  <a:gd name="connsiteY61" fmla="*/ 510246 h 510246"/>
                  <a:gd name="connsiteX62" fmla="*/ 334181 w 351656"/>
                  <a:gd name="connsiteY62" fmla="*/ 492651 h 510246"/>
                  <a:gd name="connsiteX63" fmla="*/ 334181 w 351656"/>
                  <a:gd name="connsiteY63" fmla="*/ 472174 h 510246"/>
                  <a:gd name="connsiteX64" fmla="*/ 347049 w 351656"/>
                  <a:gd name="connsiteY64" fmla="*/ 470745 h 510246"/>
                  <a:gd name="connsiteX65" fmla="*/ 351625 w 351656"/>
                  <a:gd name="connsiteY65" fmla="*/ 465025 h 510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51656" h="510246">
                    <a:moveTo>
                      <a:pt x="351625" y="465025"/>
                    </a:moveTo>
                    <a:lnTo>
                      <a:pt x="350826" y="457838"/>
                    </a:lnTo>
                    <a:cubicBezTo>
                      <a:pt x="350511" y="454995"/>
                      <a:pt x="347949" y="452946"/>
                      <a:pt x="345107" y="453261"/>
                    </a:cubicBezTo>
                    <a:lnTo>
                      <a:pt x="344659" y="453311"/>
                    </a:lnTo>
                    <a:lnTo>
                      <a:pt x="336932" y="391494"/>
                    </a:lnTo>
                    <a:cubicBezTo>
                      <a:pt x="335251" y="378047"/>
                      <a:pt x="325998" y="366760"/>
                      <a:pt x="313142" y="362475"/>
                    </a:cubicBezTo>
                    <a:lnTo>
                      <a:pt x="270203" y="348162"/>
                    </a:lnTo>
                    <a:cubicBezTo>
                      <a:pt x="264307" y="346195"/>
                      <a:pt x="257838" y="347447"/>
                      <a:pt x="253291" y="351322"/>
                    </a:cubicBezTo>
                    <a:lnTo>
                      <a:pt x="240643" y="347106"/>
                    </a:lnTo>
                    <a:cubicBezTo>
                      <a:pt x="233458" y="344711"/>
                      <a:pt x="228612" y="337987"/>
                      <a:pt x="228612" y="330414"/>
                    </a:cubicBezTo>
                    <a:lnTo>
                      <a:pt x="228612" y="302040"/>
                    </a:lnTo>
                    <a:lnTo>
                      <a:pt x="266508" y="286250"/>
                    </a:lnTo>
                    <a:cubicBezTo>
                      <a:pt x="286179" y="278057"/>
                      <a:pt x="298991" y="258838"/>
                      <a:pt x="298991" y="237528"/>
                    </a:cubicBezTo>
                    <a:lnTo>
                      <a:pt x="298991" y="228731"/>
                    </a:lnTo>
                    <a:cubicBezTo>
                      <a:pt x="313567" y="228731"/>
                      <a:pt x="325383" y="216915"/>
                      <a:pt x="325383" y="202339"/>
                    </a:cubicBezTo>
                    <a:cubicBezTo>
                      <a:pt x="325383" y="197937"/>
                      <a:pt x="324300" y="193790"/>
                      <a:pt x="322393" y="190141"/>
                    </a:cubicBezTo>
                    <a:cubicBezTo>
                      <a:pt x="324311" y="185798"/>
                      <a:pt x="325383" y="180999"/>
                      <a:pt x="325383" y="175947"/>
                    </a:cubicBezTo>
                    <a:cubicBezTo>
                      <a:pt x="325383" y="172384"/>
                      <a:pt x="324696" y="169015"/>
                      <a:pt x="323712" y="165774"/>
                    </a:cubicBezTo>
                    <a:cubicBezTo>
                      <a:pt x="330168" y="159395"/>
                      <a:pt x="334181" y="150550"/>
                      <a:pt x="334181" y="140758"/>
                    </a:cubicBezTo>
                    <a:cubicBezTo>
                      <a:pt x="334181" y="137195"/>
                      <a:pt x="333493" y="133825"/>
                      <a:pt x="332509" y="130584"/>
                    </a:cubicBezTo>
                    <a:cubicBezTo>
                      <a:pt x="338966" y="124205"/>
                      <a:pt x="342978" y="115361"/>
                      <a:pt x="342978" y="105568"/>
                    </a:cubicBezTo>
                    <a:cubicBezTo>
                      <a:pt x="342978" y="88643"/>
                      <a:pt x="331021" y="74529"/>
                      <a:pt x="315099" y="71161"/>
                    </a:cubicBezTo>
                    <a:cubicBezTo>
                      <a:pt x="315971" y="68096"/>
                      <a:pt x="316586" y="64926"/>
                      <a:pt x="316586" y="61581"/>
                    </a:cubicBezTo>
                    <a:cubicBezTo>
                      <a:pt x="316586" y="42147"/>
                      <a:pt x="300831" y="26392"/>
                      <a:pt x="281396" y="26392"/>
                    </a:cubicBezTo>
                    <a:cubicBezTo>
                      <a:pt x="274098" y="26392"/>
                      <a:pt x="267320" y="28616"/>
                      <a:pt x="261698" y="32420"/>
                    </a:cubicBezTo>
                    <a:cubicBezTo>
                      <a:pt x="256896" y="18700"/>
                      <a:pt x="243973" y="8797"/>
                      <a:pt x="228612" y="8797"/>
                    </a:cubicBezTo>
                    <a:cubicBezTo>
                      <a:pt x="219935" y="8797"/>
                      <a:pt x="212094" y="12058"/>
                      <a:pt x="205958" y="17265"/>
                    </a:cubicBezTo>
                    <a:cubicBezTo>
                      <a:pt x="199821" y="6969"/>
                      <a:pt x="188687" y="0"/>
                      <a:pt x="175829" y="0"/>
                    </a:cubicBezTo>
                    <a:cubicBezTo>
                      <a:pt x="162972" y="0"/>
                      <a:pt x="151839" y="6969"/>
                      <a:pt x="145700" y="17265"/>
                    </a:cubicBezTo>
                    <a:cubicBezTo>
                      <a:pt x="139563" y="12058"/>
                      <a:pt x="131723" y="8797"/>
                      <a:pt x="123045" y="8797"/>
                    </a:cubicBezTo>
                    <a:cubicBezTo>
                      <a:pt x="107685" y="8797"/>
                      <a:pt x="94762" y="18700"/>
                      <a:pt x="89960" y="32420"/>
                    </a:cubicBezTo>
                    <a:cubicBezTo>
                      <a:pt x="84337" y="28616"/>
                      <a:pt x="77559" y="26392"/>
                      <a:pt x="70261" y="26392"/>
                    </a:cubicBezTo>
                    <a:cubicBezTo>
                      <a:pt x="50827" y="26392"/>
                      <a:pt x="35072" y="42147"/>
                      <a:pt x="35072" y="61581"/>
                    </a:cubicBezTo>
                    <a:cubicBezTo>
                      <a:pt x="35072" y="64926"/>
                      <a:pt x="35688" y="68096"/>
                      <a:pt x="36559" y="71161"/>
                    </a:cubicBezTo>
                    <a:cubicBezTo>
                      <a:pt x="20635" y="74529"/>
                      <a:pt x="8679" y="88643"/>
                      <a:pt x="8679" y="105568"/>
                    </a:cubicBezTo>
                    <a:cubicBezTo>
                      <a:pt x="8679" y="115361"/>
                      <a:pt x="12691" y="124205"/>
                      <a:pt x="19148" y="130584"/>
                    </a:cubicBezTo>
                    <a:cubicBezTo>
                      <a:pt x="18163" y="133825"/>
                      <a:pt x="17476" y="137195"/>
                      <a:pt x="17476" y="140758"/>
                    </a:cubicBezTo>
                    <a:cubicBezTo>
                      <a:pt x="17476" y="150550"/>
                      <a:pt x="21489" y="159395"/>
                      <a:pt x="27945" y="165774"/>
                    </a:cubicBezTo>
                    <a:cubicBezTo>
                      <a:pt x="26961" y="169015"/>
                      <a:pt x="26273" y="172384"/>
                      <a:pt x="26273" y="175947"/>
                    </a:cubicBezTo>
                    <a:cubicBezTo>
                      <a:pt x="26273" y="180999"/>
                      <a:pt x="27346" y="185798"/>
                      <a:pt x="29263" y="190141"/>
                    </a:cubicBezTo>
                    <a:cubicBezTo>
                      <a:pt x="27358" y="193790"/>
                      <a:pt x="26273" y="197937"/>
                      <a:pt x="26273" y="202339"/>
                    </a:cubicBezTo>
                    <a:cubicBezTo>
                      <a:pt x="26273" y="216915"/>
                      <a:pt x="38089" y="228731"/>
                      <a:pt x="52665" y="228731"/>
                    </a:cubicBezTo>
                    <a:lnTo>
                      <a:pt x="52665" y="237528"/>
                    </a:lnTo>
                    <a:cubicBezTo>
                      <a:pt x="52665" y="258837"/>
                      <a:pt x="65478" y="278055"/>
                      <a:pt x="85147" y="286252"/>
                    </a:cubicBezTo>
                    <a:lnTo>
                      <a:pt x="123044" y="302043"/>
                    </a:lnTo>
                    <a:lnTo>
                      <a:pt x="123044" y="330415"/>
                    </a:lnTo>
                    <a:cubicBezTo>
                      <a:pt x="123044" y="337989"/>
                      <a:pt x="118198" y="344712"/>
                      <a:pt x="111014" y="347107"/>
                    </a:cubicBezTo>
                    <a:lnTo>
                      <a:pt x="98366" y="351323"/>
                    </a:lnTo>
                    <a:cubicBezTo>
                      <a:pt x="93818" y="347448"/>
                      <a:pt x="87350" y="346196"/>
                      <a:pt x="81454" y="348163"/>
                    </a:cubicBezTo>
                    <a:lnTo>
                      <a:pt x="38515" y="362476"/>
                    </a:lnTo>
                    <a:cubicBezTo>
                      <a:pt x="25659" y="366761"/>
                      <a:pt x="16406" y="378048"/>
                      <a:pt x="14725" y="391495"/>
                    </a:cubicBezTo>
                    <a:lnTo>
                      <a:pt x="6997" y="453312"/>
                    </a:lnTo>
                    <a:lnTo>
                      <a:pt x="6550" y="453262"/>
                    </a:lnTo>
                    <a:cubicBezTo>
                      <a:pt x="3707" y="452947"/>
                      <a:pt x="1146" y="454995"/>
                      <a:pt x="830" y="457839"/>
                    </a:cubicBezTo>
                    <a:lnTo>
                      <a:pt x="32" y="465027"/>
                    </a:lnTo>
                    <a:cubicBezTo>
                      <a:pt x="-284" y="467869"/>
                      <a:pt x="1765" y="470430"/>
                      <a:pt x="4608" y="470746"/>
                    </a:cubicBezTo>
                    <a:lnTo>
                      <a:pt x="17476" y="472176"/>
                    </a:lnTo>
                    <a:lnTo>
                      <a:pt x="17476" y="492651"/>
                    </a:lnTo>
                    <a:cubicBezTo>
                      <a:pt x="17476" y="502368"/>
                      <a:pt x="25354" y="510246"/>
                      <a:pt x="35071" y="510246"/>
                    </a:cubicBezTo>
                    <a:lnTo>
                      <a:pt x="79058" y="510246"/>
                    </a:lnTo>
                    <a:lnTo>
                      <a:pt x="272599" y="510246"/>
                    </a:lnTo>
                    <a:lnTo>
                      <a:pt x="316586" y="510246"/>
                    </a:lnTo>
                    <a:cubicBezTo>
                      <a:pt x="326304" y="510246"/>
                      <a:pt x="334181" y="502368"/>
                      <a:pt x="334181" y="492651"/>
                    </a:cubicBezTo>
                    <a:lnTo>
                      <a:pt x="334181" y="472174"/>
                    </a:lnTo>
                    <a:lnTo>
                      <a:pt x="347049" y="470745"/>
                    </a:lnTo>
                    <a:cubicBezTo>
                      <a:pt x="349891" y="470429"/>
                      <a:pt x="351941" y="467868"/>
                      <a:pt x="351625" y="465025"/>
                    </a:cubicBezTo>
                    <a:close/>
                  </a:path>
                </a:pathLst>
              </a:custGeom>
              <a:solidFill>
                <a:srgbClr val="C38762"/>
              </a:solidFill>
              <a:ln w="1088" cap="flat">
                <a:noFill/>
                <a:prstDash val="solid"/>
                <a:miter/>
              </a:ln>
            </p:spPr>
            <p:txBody>
              <a:bodyPr rtlCol="0" anchor="ctr"/>
              <a:lstStyle/>
              <a:p>
                <a:endParaRPr lang="en-US"/>
              </a:p>
            </p:txBody>
          </p:sp>
          <p:sp>
            <p:nvSpPr>
              <p:cNvPr id="38" name="Freihandform 37">
                <a:extLst>
                  <a:ext uri="{FF2B5EF4-FFF2-40B4-BE49-F238E27FC236}">
                    <a16:creationId xmlns:a16="http://schemas.microsoft.com/office/drawing/2014/main" id="{131DA9F6-3A03-B209-45A6-2D40E4434377}"/>
                  </a:ext>
                </a:extLst>
              </p:cNvPr>
              <p:cNvSpPr/>
              <p:nvPr/>
            </p:nvSpPr>
            <p:spPr>
              <a:xfrm>
                <a:off x="1115800" y="664259"/>
                <a:ext cx="334299" cy="211136"/>
              </a:xfrm>
              <a:custGeom>
                <a:avLst/>
                <a:gdLst>
                  <a:gd name="connsiteX0" fmla="*/ 323831 w 334299"/>
                  <a:gd name="connsiteY0" fmla="*/ 130584 h 211136"/>
                  <a:gd name="connsiteX1" fmla="*/ 334299 w 334299"/>
                  <a:gd name="connsiteY1" fmla="*/ 105568 h 211136"/>
                  <a:gd name="connsiteX2" fmla="*/ 306420 w 334299"/>
                  <a:gd name="connsiteY2" fmla="*/ 71161 h 211136"/>
                  <a:gd name="connsiteX3" fmla="*/ 307907 w 334299"/>
                  <a:gd name="connsiteY3" fmla="*/ 61581 h 211136"/>
                  <a:gd name="connsiteX4" fmla="*/ 272718 w 334299"/>
                  <a:gd name="connsiteY4" fmla="*/ 26392 h 211136"/>
                  <a:gd name="connsiteX5" fmla="*/ 253019 w 334299"/>
                  <a:gd name="connsiteY5" fmla="*/ 32420 h 211136"/>
                  <a:gd name="connsiteX6" fmla="*/ 219934 w 334299"/>
                  <a:gd name="connsiteY6" fmla="*/ 8797 h 211136"/>
                  <a:gd name="connsiteX7" fmla="*/ 197279 w 334299"/>
                  <a:gd name="connsiteY7" fmla="*/ 17265 h 211136"/>
                  <a:gd name="connsiteX8" fmla="*/ 167151 w 334299"/>
                  <a:gd name="connsiteY8" fmla="*/ 0 h 211136"/>
                  <a:gd name="connsiteX9" fmla="*/ 137021 w 334299"/>
                  <a:gd name="connsiteY9" fmla="*/ 17265 h 211136"/>
                  <a:gd name="connsiteX10" fmla="*/ 114367 w 334299"/>
                  <a:gd name="connsiteY10" fmla="*/ 8797 h 211136"/>
                  <a:gd name="connsiteX11" fmla="*/ 81281 w 334299"/>
                  <a:gd name="connsiteY11" fmla="*/ 32420 h 211136"/>
                  <a:gd name="connsiteX12" fmla="*/ 61583 w 334299"/>
                  <a:gd name="connsiteY12" fmla="*/ 26392 h 211136"/>
                  <a:gd name="connsiteX13" fmla="*/ 26393 w 334299"/>
                  <a:gd name="connsiteY13" fmla="*/ 61581 h 211136"/>
                  <a:gd name="connsiteX14" fmla="*/ 27880 w 334299"/>
                  <a:gd name="connsiteY14" fmla="*/ 71161 h 211136"/>
                  <a:gd name="connsiteX15" fmla="*/ 0 w 334299"/>
                  <a:gd name="connsiteY15" fmla="*/ 105568 h 211136"/>
                  <a:gd name="connsiteX16" fmla="*/ 10469 w 334299"/>
                  <a:gd name="connsiteY16" fmla="*/ 130584 h 211136"/>
                  <a:gd name="connsiteX17" fmla="*/ 8797 w 334299"/>
                  <a:gd name="connsiteY17" fmla="*/ 140758 h 211136"/>
                  <a:gd name="connsiteX18" fmla="*/ 19266 w 334299"/>
                  <a:gd name="connsiteY18" fmla="*/ 165774 h 211136"/>
                  <a:gd name="connsiteX19" fmla="*/ 17595 w 334299"/>
                  <a:gd name="connsiteY19" fmla="*/ 175947 h 211136"/>
                  <a:gd name="connsiteX20" fmla="*/ 52784 w 334299"/>
                  <a:gd name="connsiteY20" fmla="*/ 211136 h 211136"/>
                  <a:gd name="connsiteX21" fmla="*/ 52795 w 334299"/>
                  <a:gd name="connsiteY21" fmla="*/ 211136 h 211136"/>
                  <a:gd name="connsiteX22" fmla="*/ 281505 w 334299"/>
                  <a:gd name="connsiteY22" fmla="*/ 211136 h 211136"/>
                  <a:gd name="connsiteX23" fmla="*/ 281516 w 334299"/>
                  <a:gd name="connsiteY23" fmla="*/ 211136 h 211136"/>
                  <a:gd name="connsiteX24" fmla="*/ 316706 w 334299"/>
                  <a:gd name="connsiteY24" fmla="*/ 175947 h 211136"/>
                  <a:gd name="connsiteX25" fmla="*/ 315034 w 334299"/>
                  <a:gd name="connsiteY25" fmla="*/ 165774 h 211136"/>
                  <a:gd name="connsiteX26" fmla="*/ 325503 w 334299"/>
                  <a:gd name="connsiteY26" fmla="*/ 140758 h 211136"/>
                  <a:gd name="connsiteX27" fmla="*/ 323831 w 334299"/>
                  <a:gd name="connsiteY27" fmla="*/ 130584 h 211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4299" h="211136">
                    <a:moveTo>
                      <a:pt x="323831" y="130584"/>
                    </a:moveTo>
                    <a:cubicBezTo>
                      <a:pt x="330288" y="124205"/>
                      <a:pt x="334299" y="115361"/>
                      <a:pt x="334299" y="105568"/>
                    </a:cubicBezTo>
                    <a:cubicBezTo>
                      <a:pt x="334299" y="88643"/>
                      <a:pt x="322342" y="74529"/>
                      <a:pt x="306420" y="71161"/>
                    </a:cubicBezTo>
                    <a:cubicBezTo>
                      <a:pt x="307292" y="68096"/>
                      <a:pt x="307907" y="64926"/>
                      <a:pt x="307907" y="61581"/>
                    </a:cubicBezTo>
                    <a:cubicBezTo>
                      <a:pt x="307907" y="42147"/>
                      <a:pt x="292152" y="26392"/>
                      <a:pt x="272718" y="26392"/>
                    </a:cubicBezTo>
                    <a:cubicBezTo>
                      <a:pt x="265419" y="26392"/>
                      <a:pt x="258641" y="28616"/>
                      <a:pt x="253019" y="32420"/>
                    </a:cubicBezTo>
                    <a:cubicBezTo>
                      <a:pt x="248217" y="18700"/>
                      <a:pt x="235294" y="8797"/>
                      <a:pt x="219934" y="8797"/>
                    </a:cubicBezTo>
                    <a:cubicBezTo>
                      <a:pt x="211256" y="8797"/>
                      <a:pt x="203416" y="12058"/>
                      <a:pt x="197279" y="17265"/>
                    </a:cubicBezTo>
                    <a:cubicBezTo>
                      <a:pt x="191142" y="6969"/>
                      <a:pt x="180008" y="0"/>
                      <a:pt x="167151" y="0"/>
                    </a:cubicBezTo>
                    <a:cubicBezTo>
                      <a:pt x="154293" y="0"/>
                      <a:pt x="143160" y="6969"/>
                      <a:pt x="137021" y="17265"/>
                    </a:cubicBezTo>
                    <a:cubicBezTo>
                      <a:pt x="130885" y="12058"/>
                      <a:pt x="123044" y="8797"/>
                      <a:pt x="114367" y="8797"/>
                    </a:cubicBezTo>
                    <a:cubicBezTo>
                      <a:pt x="99006" y="8797"/>
                      <a:pt x="86083" y="18700"/>
                      <a:pt x="81281" y="32420"/>
                    </a:cubicBezTo>
                    <a:cubicBezTo>
                      <a:pt x="75658" y="28616"/>
                      <a:pt x="68880" y="26392"/>
                      <a:pt x="61583" y="26392"/>
                    </a:cubicBezTo>
                    <a:cubicBezTo>
                      <a:pt x="42148" y="26392"/>
                      <a:pt x="26393" y="42147"/>
                      <a:pt x="26393" y="61581"/>
                    </a:cubicBezTo>
                    <a:cubicBezTo>
                      <a:pt x="26393" y="64926"/>
                      <a:pt x="27009" y="68096"/>
                      <a:pt x="27880" y="71161"/>
                    </a:cubicBezTo>
                    <a:cubicBezTo>
                      <a:pt x="11957" y="74529"/>
                      <a:pt x="0" y="88643"/>
                      <a:pt x="0" y="105568"/>
                    </a:cubicBezTo>
                    <a:cubicBezTo>
                      <a:pt x="0" y="115361"/>
                      <a:pt x="4013" y="124205"/>
                      <a:pt x="10469" y="130584"/>
                    </a:cubicBezTo>
                    <a:cubicBezTo>
                      <a:pt x="9485" y="133825"/>
                      <a:pt x="8797" y="137195"/>
                      <a:pt x="8797" y="140758"/>
                    </a:cubicBezTo>
                    <a:cubicBezTo>
                      <a:pt x="8797" y="150550"/>
                      <a:pt x="12810" y="159395"/>
                      <a:pt x="19266" y="165774"/>
                    </a:cubicBezTo>
                    <a:cubicBezTo>
                      <a:pt x="18282" y="169015"/>
                      <a:pt x="17595" y="172384"/>
                      <a:pt x="17595" y="175947"/>
                    </a:cubicBezTo>
                    <a:cubicBezTo>
                      <a:pt x="17595" y="195381"/>
                      <a:pt x="33350" y="211136"/>
                      <a:pt x="52784" y="211136"/>
                    </a:cubicBezTo>
                    <a:cubicBezTo>
                      <a:pt x="52787" y="211136"/>
                      <a:pt x="52791" y="211136"/>
                      <a:pt x="52795" y="211136"/>
                    </a:cubicBezTo>
                    <a:lnTo>
                      <a:pt x="281505" y="211136"/>
                    </a:lnTo>
                    <a:cubicBezTo>
                      <a:pt x="281508" y="211136"/>
                      <a:pt x="281512" y="211136"/>
                      <a:pt x="281516" y="211136"/>
                    </a:cubicBezTo>
                    <a:cubicBezTo>
                      <a:pt x="300951" y="211136"/>
                      <a:pt x="316706" y="195381"/>
                      <a:pt x="316706" y="175947"/>
                    </a:cubicBezTo>
                    <a:cubicBezTo>
                      <a:pt x="316706" y="172384"/>
                      <a:pt x="316018" y="169015"/>
                      <a:pt x="315034" y="165774"/>
                    </a:cubicBezTo>
                    <a:cubicBezTo>
                      <a:pt x="321490" y="159395"/>
                      <a:pt x="325503" y="150550"/>
                      <a:pt x="325503" y="140758"/>
                    </a:cubicBezTo>
                    <a:cubicBezTo>
                      <a:pt x="325502" y="137195"/>
                      <a:pt x="324816" y="133825"/>
                      <a:pt x="323831" y="130584"/>
                    </a:cubicBezTo>
                    <a:close/>
                  </a:path>
                </a:pathLst>
              </a:custGeom>
              <a:solidFill>
                <a:srgbClr val="623F33"/>
              </a:solidFill>
              <a:ln w="1088" cap="flat">
                <a:noFill/>
                <a:prstDash val="solid"/>
                <a:miter/>
              </a:ln>
            </p:spPr>
            <p:txBody>
              <a:bodyPr rtlCol="0" anchor="ctr"/>
              <a:lstStyle/>
              <a:p>
                <a:endParaRPr lang="en-US"/>
              </a:p>
            </p:txBody>
          </p:sp>
          <p:sp>
            <p:nvSpPr>
              <p:cNvPr id="39" name="Freihandform 38">
                <a:extLst>
                  <a:ext uri="{FF2B5EF4-FFF2-40B4-BE49-F238E27FC236}">
                    <a16:creationId xmlns:a16="http://schemas.microsoft.com/office/drawing/2014/main" id="{BC52C771-FB89-BD90-EEB8-4B09560A8D2A}"/>
                  </a:ext>
                </a:extLst>
              </p:cNvPr>
              <p:cNvSpPr/>
              <p:nvPr/>
            </p:nvSpPr>
            <p:spPr>
              <a:xfrm>
                <a:off x="1113480" y="1011499"/>
                <a:ext cx="339918" cy="163006"/>
              </a:xfrm>
              <a:custGeom>
                <a:avLst/>
                <a:gdLst>
                  <a:gd name="connsiteX0" fmla="*/ 266241 w 339918"/>
                  <a:gd name="connsiteY0" fmla="*/ 163007 h 163006"/>
                  <a:gd name="connsiteX1" fmla="*/ 266241 w 339918"/>
                  <a:gd name="connsiteY1" fmla="*/ 119020 h 163006"/>
                  <a:gd name="connsiteX2" fmla="*/ 339918 w 339918"/>
                  <a:gd name="connsiteY2" fmla="*/ 119020 h 163006"/>
                  <a:gd name="connsiteX3" fmla="*/ 330572 w 339918"/>
                  <a:gd name="connsiteY3" fmla="*/ 44255 h 163006"/>
                  <a:gd name="connsiteX4" fmla="*/ 306782 w 339918"/>
                  <a:gd name="connsiteY4" fmla="*/ 15236 h 163006"/>
                  <a:gd name="connsiteX5" fmla="*/ 263843 w 339918"/>
                  <a:gd name="connsiteY5" fmla="*/ 922 h 163006"/>
                  <a:gd name="connsiteX6" fmla="*/ 243729 w 339918"/>
                  <a:gd name="connsiteY6" fmla="*/ 7747 h 163006"/>
                  <a:gd name="connsiteX7" fmla="*/ 169471 w 339918"/>
                  <a:gd name="connsiteY7" fmla="*/ 48640 h 163006"/>
                  <a:gd name="connsiteX8" fmla="*/ 95210 w 339918"/>
                  <a:gd name="connsiteY8" fmla="*/ 7746 h 163006"/>
                  <a:gd name="connsiteX9" fmla="*/ 75096 w 339918"/>
                  <a:gd name="connsiteY9" fmla="*/ 921 h 163006"/>
                  <a:gd name="connsiteX10" fmla="*/ 32158 w 339918"/>
                  <a:gd name="connsiteY10" fmla="*/ 15235 h 163006"/>
                  <a:gd name="connsiteX11" fmla="*/ 8367 w 339918"/>
                  <a:gd name="connsiteY11" fmla="*/ 44254 h 163006"/>
                  <a:gd name="connsiteX12" fmla="*/ 0 w 339918"/>
                  <a:gd name="connsiteY12" fmla="*/ 111193 h 163006"/>
                  <a:gd name="connsiteX13" fmla="*/ 72700 w 339918"/>
                  <a:gd name="connsiteY13" fmla="*/ 119019 h 163006"/>
                  <a:gd name="connsiteX14" fmla="*/ 72700 w 339918"/>
                  <a:gd name="connsiteY14" fmla="*/ 163006 h 163006"/>
                  <a:gd name="connsiteX15" fmla="*/ 266242 w 339918"/>
                  <a:gd name="connsiteY15" fmla="*/ 163006 h 163006"/>
                  <a:gd name="connsiteX16" fmla="*/ 266242 w 339918"/>
                  <a:gd name="connsiteY16" fmla="*/ 163007 h 163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9918" h="163006">
                    <a:moveTo>
                      <a:pt x="266241" y="163007"/>
                    </a:moveTo>
                    <a:lnTo>
                      <a:pt x="266241" y="119020"/>
                    </a:lnTo>
                    <a:lnTo>
                      <a:pt x="339918" y="119020"/>
                    </a:lnTo>
                    <a:lnTo>
                      <a:pt x="330572" y="44255"/>
                    </a:lnTo>
                    <a:cubicBezTo>
                      <a:pt x="328891" y="30808"/>
                      <a:pt x="319638" y="19521"/>
                      <a:pt x="306782" y="15236"/>
                    </a:cubicBezTo>
                    <a:lnTo>
                      <a:pt x="263843" y="922"/>
                    </a:lnTo>
                    <a:cubicBezTo>
                      <a:pt x="256366" y="-1571"/>
                      <a:pt x="247953" y="1092"/>
                      <a:pt x="243729" y="7747"/>
                    </a:cubicBezTo>
                    <a:cubicBezTo>
                      <a:pt x="228136" y="32318"/>
                      <a:pt x="200727" y="48640"/>
                      <a:pt x="169471" y="48640"/>
                    </a:cubicBezTo>
                    <a:cubicBezTo>
                      <a:pt x="138215" y="48640"/>
                      <a:pt x="110805" y="32317"/>
                      <a:pt x="95210" y="7746"/>
                    </a:cubicBezTo>
                    <a:cubicBezTo>
                      <a:pt x="90987" y="1091"/>
                      <a:pt x="82574" y="-1572"/>
                      <a:pt x="75096" y="921"/>
                    </a:cubicBezTo>
                    <a:lnTo>
                      <a:pt x="32158" y="15235"/>
                    </a:lnTo>
                    <a:cubicBezTo>
                      <a:pt x="19301" y="19520"/>
                      <a:pt x="10049" y="30807"/>
                      <a:pt x="8367" y="44254"/>
                    </a:cubicBezTo>
                    <a:lnTo>
                      <a:pt x="0" y="111193"/>
                    </a:lnTo>
                    <a:lnTo>
                      <a:pt x="72700" y="119019"/>
                    </a:lnTo>
                    <a:lnTo>
                      <a:pt x="72700" y="163006"/>
                    </a:lnTo>
                    <a:lnTo>
                      <a:pt x="266242" y="163006"/>
                    </a:lnTo>
                    <a:lnTo>
                      <a:pt x="266242" y="163007"/>
                    </a:lnTo>
                    <a:close/>
                  </a:path>
                </a:pathLst>
              </a:custGeom>
              <a:solidFill>
                <a:srgbClr val="97CCD2"/>
              </a:solidFill>
              <a:ln w="1088" cap="flat">
                <a:noFill/>
                <a:prstDash val="solid"/>
                <a:miter/>
              </a:ln>
            </p:spPr>
            <p:txBody>
              <a:bodyPr rtlCol="0" anchor="ctr"/>
              <a:lstStyle/>
              <a:p>
                <a:endParaRPr lang="en-US" dirty="0"/>
              </a:p>
            </p:txBody>
          </p:sp>
          <p:sp>
            <p:nvSpPr>
              <p:cNvPr id="40" name="Freihandform 39">
                <a:extLst>
                  <a:ext uri="{FF2B5EF4-FFF2-40B4-BE49-F238E27FC236}">
                    <a16:creationId xmlns:a16="http://schemas.microsoft.com/office/drawing/2014/main" id="{FDFA8947-4626-830A-BD72-5E7909FC2549}"/>
                  </a:ext>
                </a:extLst>
              </p:cNvPr>
              <p:cNvSpPr/>
              <p:nvPr/>
            </p:nvSpPr>
            <p:spPr>
              <a:xfrm>
                <a:off x="1221349" y="942841"/>
                <a:ext cx="114384" cy="68777"/>
              </a:xfrm>
              <a:custGeom>
                <a:avLst/>
                <a:gdLst>
                  <a:gd name="connsiteX0" fmla="*/ 114384 w 114384"/>
                  <a:gd name="connsiteY0" fmla="*/ 23460 h 68777"/>
                  <a:gd name="connsiteX1" fmla="*/ 8816 w 114384"/>
                  <a:gd name="connsiteY1" fmla="*/ 0 h 68777"/>
                  <a:gd name="connsiteX2" fmla="*/ 8816 w 114384"/>
                  <a:gd name="connsiteY2" fmla="*/ 51833 h 68777"/>
                  <a:gd name="connsiteX3" fmla="*/ 0 w 114384"/>
                  <a:gd name="connsiteY3" fmla="*/ 66853 h 68777"/>
                  <a:gd name="connsiteX4" fmla="*/ 114384 w 114384"/>
                  <a:gd name="connsiteY4" fmla="*/ 23460 h 68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84" h="68777">
                    <a:moveTo>
                      <a:pt x="114384" y="23460"/>
                    </a:moveTo>
                    <a:lnTo>
                      <a:pt x="8816" y="0"/>
                    </a:lnTo>
                    <a:lnTo>
                      <a:pt x="8816" y="51833"/>
                    </a:lnTo>
                    <a:cubicBezTo>
                      <a:pt x="8816" y="58166"/>
                      <a:pt x="5312" y="63743"/>
                      <a:pt x="0" y="66853"/>
                    </a:cubicBezTo>
                    <a:cubicBezTo>
                      <a:pt x="73781" y="79768"/>
                      <a:pt x="114384" y="23460"/>
                      <a:pt x="114384" y="23460"/>
                    </a:cubicBezTo>
                    <a:close/>
                  </a:path>
                </a:pathLst>
              </a:custGeom>
              <a:solidFill>
                <a:srgbClr val="A46D4D"/>
              </a:solidFill>
              <a:ln w="1088" cap="flat">
                <a:noFill/>
                <a:prstDash val="solid"/>
                <a:miter/>
              </a:ln>
            </p:spPr>
            <p:txBody>
              <a:bodyPr rtlCol="0" anchor="ctr"/>
              <a:lstStyle/>
              <a:p>
                <a:endParaRPr lang="en-US"/>
              </a:p>
            </p:txBody>
          </p:sp>
          <p:sp>
            <p:nvSpPr>
              <p:cNvPr id="41" name="Freihandform 40">
                <a:extLst>
                  <a:ext uri="{FF2B5EF4-FFF2-40B4-BE49-F238E27FC236}">
                    <a16:creationId xmlns:a16="http://schemas.microsoft.com/office/drawing/2014/main" id="{E79293A6-8005-155D-7BBA-0644D2F60113}"/>
                  </a:ext>
                </a:extLst>
              </p:cNvPr>
              <p:cNvSpPr/>
              <p:nvPr/>
            </p:nvSpPr>
            <p:spPr>
              <a:xfrm>
                <a:off x="1133395" y="761029"/>
                <a:ext cx="299109" cy="219933"/>
              </a:xfrm>
              <a:custGeom>
                <a:avLst/>
                <a:gdLst>
                  <a:gd name="connsiteX0" fmla="*/ 272718 w 299109"/>
                  <a:gd name="connsiteY0" fmla="*/ 79176 h 219933"/>
                  <a:gd name="connsiteX1" fmla="*/ 272718 w 299109"/>
                  <a:gd name="connsiteY1" fmla="*/ 52784 h 219933"/>
                  <a:gd name="connsiteX2" fmla="*/ 228731 w 299109"/>
                  <a:gd name="connsiteY2" fmla="*/ 0 h 219933"/>
                  <a:gd name="connsiteX3" fmla="*/ 70379 w 299109"/>
                  <a:gd name="connsiteY3" fmla="*/ 0 h 219933"/>
                  <a:gd name="connsiteX4" fmla="*/ 26392 w 299109"/>
                  <a:gd name="connsiteY4" fmla="*/ 52784 h 219933"/>
                  <a:gd name="connsiteX5" fmla="*/ 26392 w 299109"/>
                  <a:gd name="connsiteY5" fmla="*/ 79176 h 219933"/>
                  <a:gd name="connsiteX6" fmla="*/ 0 w 299109"/>
                  <a:gd name="connsiteY6" fmla="*/ 105568 h 219933"/>
                  <a:gd name="connsiteX7" fmla="*/ 26392 w 299109"/>
                  <a:gd name="connsiteY7" fmla="*/ 131960 h 219933"/>
                  <a:gd name="connsiteX8" fmla="*/ 26392 w 299109"/>
                  <a:gd name="connsiteY8" fmla="*/ 140758 h 219933"/>
                  <a:gd name="connsiteX9" fmla="*/ 58874 w 299109"/>
                  <a:gd name="connsiteY9" fmla="*/ 189482 h 219933"/>
                  <a:gd name="connsiteX10" fmla="*/ 115717 w 299109"/>
                  <a:gd name="connsiteY10" fmla="*/ 213166 h 219933"/>
                  <a:gd name="connsiteX11" fmla="*/ 149555 w 299109"/>
                  <a:gd name="connsiteY11" fmla="*/ 219934 h 219933"/>
                  <a:gd name="connsiteX12" fmla="*/ 149555 w 299109"/>
                  <a:gd name="connsiteY12" fmla="*/ 219934 h 219933"/>
                  <a:gd name="connsiteX13" fmla="*/ 183391 w 299109"/>
                  <a:gd name="connsiteY13" fmla="*/ 213166 h 219933"/>
                  <a:gd name="connsiteX14" fmla="*/ 240237 w 299109"/>
                  <a:gd name="connsiteY14" fmla="*/ 189481 h 219933"/>
                  <a:gd name="connsiteX15" fmla="*/ 272718 w 299109"/>
                  <a:gd name="connsiteY15" fmla="*/ 140758 h 219933"/>
                  <a:gd name="connsiteX16" fmla="*/ 272718 w 299109"/>
                  <a:gd name="connsiteY16" fmla="*/ 131960 h 219933"/>
                  <a:gd name="connsiteX17" fmla="*/ 299110 w 299109"/>
                  <a:gd name="connsiteY17" fmla="*/ 105568 h 219933"/>
                  <a:gd name="connsiteX18" fmla="*/ 272718 w 299109"/>
                  <a:gd name="connsiteY18" fmla="*/ 79176 h 219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9109" h="219933">
                    <a:moveTo>
                      <a:pt x="272718" y="79176"/>
                    </a:moveTo>
                    <a:lnTo>
                      <a:pt x="272718" y="52784"/>
                    </a:lnTo>
                    <a:cubicBezTo>
                      <a:pt x="272718" y="28491"/>
                      <a:pt x="253024" y="0"/>
                      <a:pt x="228731" y="0"/>
                    </a:cubicBezTo>
                    <a:lnTo>
                      <a:pt x="70379" y="0"/>
                    </a:lnTo>
                    <a:cubicBezTo>
                      <a:pt x="46085" y="0"/>
                      <a:pt x="26392" y="28491"/>
                      <a:pt x="26392" y="52784"/>
                    </a:cubicBezTo>
                    <a:lnTo>
                      <a:pt x="26392" y="79176"/>
                    </a:lnTo>
                    <a:cubicBezTo>
                      <a:pt x="11816" y="79176"/>
                      <a:pt x="0" y="90993"/>
                      <a:pt x="0" y="105568"/>
                    </a:cubicBezTo>
                    <a:cubicBezTo>
                      <a:pt x="0" y="120144"/>
                      <a:pt x="11816" y="131960"/>
                      <a:pt x="26392" y="131960"/>
                    </a:cubicBezTo>
                    <a:lnTo>
                      <a:pt x="26392" y="140758"/>
                    </a:lnTo>
                    <a:cubicBezTo>
                      <a:pt x="26392" y="162066"/>
                      <a:pt x="39204" y="181285"/>
                      <a:pt x="58874" y="189482"/>
                    </a:cubicBezTo>
                    <a:lnTo>
                      <a:pt x="115717" y="213166"/>
                    </a:lnTo>
                    <a:cubicBezTo>
                      <a:pt x="126440" y="217634"/>
                      <a:pt x="137940" y="219934"/>
                      <a:pt x="149555" y="219934"/>
                    </a:cubicBezTo>
                    <a:lnTo>
                      <a:pt x="149555" y="219934"/>
                    </a:lnTo>
                    <a:cubicBezTo>
                      <a:pt x="161170" y="219934"/>
                      <a:pt x="172669" y="217633"/>
                      <a:pt x="183391" y="213166"/>
                    </a:cubicBezTo>
                    <a:lnTo>
                      <a:pt x="240237" y="189481"/>
                    </a:lnTo>
                    <a:cubicBezTo>
                      <a:pt x="259905" y="181286"/>
                      <a:pt x="272718" y="162067"/>
                      <a:pt x="272718" y="140758"/>
                    </a:cubicBezTo>
                    <a:lnTo>
                      <a:pt x="272718" y="131960"/>
                    </a:lnTo>
                    <a:cubicBezTo>
                      <a:pt x="287294" y="131960"/>
                      <a:pt x="299110" y="120144"/>
                      <a:pt x="299110" y="105568"/>
                    </a:cubicBezTo>
                    <a:cubicBezTo>
                      <a:pt x="299110" y="90992"/>
                      <a:pt x="287294" y="79176"/>
                      <a:pt x="272718" y="79176"/>
                    </a:cubicBezTo>
                    <a:close/>
                  </a:path>
                </a:pathLst>
              </a:custGeom>
              <a:solidFill>
                <a:srgbClr val="D29771"/>
              </a:solidFill>
              <a:ln w="1088" cap="flat">
                <a:noFill/>
                <a:prstDash val="solid"/>
                <a:miter/>
              </a:ln>
            </p:spPr>
            <p:txBody>
              <a:bodyPr rtlCol="0" anchor="ctr"/>
              <a:lstStyle/>
              <a:p>
                <a:endParaRPr lang="en-US"/>
              </a:p>
            </p:txBody>
          </p:sp>
          <p:sp>
            <p:nvSpPr>
              <p:cNvPr id="42" name="Freihandform 41">
                <a:extLst>
                  <a:ext uri="{FF2B5EF4-FFF2-40B4-BE49-F238E27FC236}">
                    <a16:creationId xmlns:a16="http://schemas.microsoft.com/office/drawing/2014/main" id="{BD2C5BDB-C059-2951-4979-8D91E519757B}"/>
                  </a:ext>
                </a:extLst>
              </p:cNvPr>
              <p:cNvSpPr/>
              <p:nvPr/>
            </p:nvSpPr>
            <p:spPr>
              <a:xfrm>
                <a:off x="1212572" y="849003"/>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5" y="26392"/>
                      <a:pt x="8797" y="26392"/>
                    </a:cubicBezTo>
                    <a:close/>
                  </a:path>
                </a:pathLst>
              </a:custGeom>
              <a:solidFill>
                <a:srgbClr val="623F33"/>
              </a:solidFill>
              <a:ln w="1088" cap="flat">
                <a:noFill/>
                <a:prstDash val="solid"/>
                <a:miter/>
              </a:ln>
            </p:spPr>
            <p:txBody>
              <a:bodyPr rtlCol="0" anchor="ctr"/>
              <a:lstStyle/>
              <a:p>
                <a:endParaRPr lang="en-US"/>
              </a:p>
            </p:txBody>
          </p:sp>
          <p:sp>
            <p:nvSpPr>
              <p:cNvPr id="43" name="Freihandform 42">
                <a:extLst>
                  <a:ext uri="{FF2B5EF4-FFF2-40B4-BE49-F238E27FC236}">
                    <a16:creationId xmlns:a16="http://schemas.microsoft.com/office/drawing/2014/main" id="{B5FC3A89-52E2-DDFA-496F-CB563D601EB4}"/>
                  </a:ext>
                </a:extLst>
              </p:cNvPr>
              <p:cNvSpPr/>
              <p:nvPr/>
            </p:nvSpPr>
            <p:spPr>
              <a:xfrm>
                <a:off x="1335734" y="849003"/>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44" name="Freihandform 43">
                <a:extLst>
                  <a:ext uri="{FF2B5EF4-FFF2-40B4-BE49-F238E27FC236}">
                    <a16:creationId xmlns:a16="http://schemas.microsoft.com/office/drawing/2014/main" id="{863EF4F0-50E0-4B19-0522-6863A188585A}"/>
                  </a:ext>
                </a:extLst>
              </p:cNvPr>
              <p:cNvSpPr/>
              <p:nvPr/>
            </p:nvSpPr>
            <p:spPr>
              <a:xfrm>
                <a:off x="1238963" y="910582"/>
                <a:ext cx="87975" cy="26634"/>
              </a:xfrm>
              <a:custGeom>
                <a:avLst/>
                <a:gdLst>
                  <a:gd name="connsiteX0" fmla="*/ 43988 w 87975"/>
                  <a:gd name="connsiteY0" fmla="*/ 26635 h 26634"/>
                  <a:gd name="connsiteX1" fmla="*/ 3850 w 87975"/>
                  <a:gd name="connsiteY1" fmla="*/ 16072 h 26634"/>
                  <a:gd name="connsiteX2" fmla="*/ 1526 w 87975"/>
                  <a:gd name="connsiteY2" fmla="*/ 3852 h 26634"/>
                  <a:gd name="connsiteX3" fmla="*/ 13747 w 87975"/>
                  <a:gd name="connsiteY3" fmla="*/ 1528 h 26634"/>
                  <a:gd name="connsiteX4" fmla="*/ 43988 w 87975"/>
                  <a:gd name="connsiteY4" fmla="*/ 9041 h 26634"/>
                  <a:gd name="connsiteX5" fmla="*/ 74228 w 87975"/>
                  <a:gd name="connsiteY5" fmla="*/ 1528 h 26634"/>
                  <a:gd name="connsiteX6" fmla="*/ 86449 w 87975"/>
                  <a:gd name="connsiteY6" fmla="*/ 3852 h 26634"/>
                  <a:gd name="connsiteX7" fmla="*/ 84125 w 87975"/>
                  <a:gd name="connsiteY7" fmla="*/ 16072 h 26634"/>
                  <a:gd name="connsiteX8" fmla="*/ 43988 w 87975"/>
                  <a:gd name="connsiteY8" fmla="*/ 26635 h 2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975" h="26634">
                    <a:moveTo>
                      <a:pt x="43988" y="26635"/>
                    </a:moveTo>
                    <a:cubicBezTo>
                      <a:pt x="28347" y="26635"/>
                      <a:pt x="13717" y="22786"/>
                      <a:pt x="3850" y="16072"/>
                    </a:cubicBezTo>
                    <a:cubicBezTo>
                      <a:pt x="-166" y="13341"/>
                      <a:pt x="-1210" y="7868"/>
                      <a:pt x="1526" y="3852"/>
                    </a:cubicBezTo>
                    <a:cubicBezTo>
                      <a:pt x="4253" y="-160"/>
                      <a:pt x="9731" y="-1205"/>
                      <a:pt x="13747" y="1528"/>
                    </a:cubicBezTo>
                    <a:cubicBezTo>
                      <a:pt x="20663" y="6231"/>
                      <a:pt x="31968" y="9041"/>
                      <a:pt x="43988" y="9041"/>
                    </a:cubicBezTo>
                    <a:cubicBezTo>
                      <a:pt x="56007" y="9041"/>
                      <a:pt x="67313" y="6231"/>
                      <a:pt x="74228" y="1528"/>
                    </a:cubicBezTo>
                    <a:cubicBezTo>
                      <a:pt x="78253" y="-1212"/>
                      <a:pt x="83717" y="-164"/>
                      <a:pt x="86449" y="3852"/>
                    </a:cubicBezTo>
                    <a:cubicBezTo>
                      <a:pt x="89185" y="7868"/>
                      <a:pt x="88141" y="13341"/>
                      <a:pt x="84125" y="16072"/>
                    </a:cubicBezTo>
                    <a:cubicBezTo>
                      <a:pt x="74259" y="22786"/>
                      <a:pt x="59628" y="26635"/>
                      <a:pt x="43988" y="26635"/>
                    </a:cubicBezTo>
                    <a:close/>
                  </a:path>
                </a:pathLst>
              </a:custGeom>
              <a:solidFill>
                <a:srgbClr val="A46D4D"/>
              </a:solidFill>
              <a:ln w="1088" cap="flat">
                <a:noFill/>
                <a:prstDash val="solid"/>
                <a:miter/>
              </a:ln>
            </p:spPr>
            <p:txBody>
              <a:bodyPr rtlCol="0" anchor="ctr"/>
              <a:lstStyle/>
              <a:p>
                <a:endParaRPr lang="en-US"/>
              </a:p>
            </p:txBody>
          </p:sp>
          <p:sp>
            <p:nvSpPr>
              <p:cNvPr id="45" name="Freihandform 44">
                <a:extLst>
                  <a:ext uri="{FF2B5EF4-FFF2-40B4-BE49-F238E27FC236}">
                    <a16:creationId xmlns:a16="http://schemas.microsoft.com/office/drawing/2014/main" id="{9500EBD3-9850-7E26-6F74-F5FBE4EECBAB}"/>
                  </a:ext>
                </a:extLst>
              </p:cNvPr>
              <p:cNvSpPr/>
              <p:nvPr/>
            </p:nvSpPr>
            <p:spPr>
              <a:xfrm>
                <a:off x="1112659" y="1038330"/>
                <a:ext cx="73520" cy="98829"/>
              </a:xfrm>
              <a:custGeom>
                <a:avLst/>
                <a:gdLst>
                  <a:gd name="connsiteX0" fmla="*/ 73521 w 73520"/>
                  <a:gd name="connsiteY0" fmla="*/ 98829 h 98829"/>
                  <a:gd name="connsiteX1" fmla="*/ 73521 w 73520"/>
                  <a:gd name="connsiteY1" fmla="*/ 78919 h 98829"/>
                  <a:gd name="connsiteX2" fmla="*/ 64929 w 73520"/>
                  <a:gd name="connsiteY2" fmla="*/ 55877 h 98829"/>
                  <a:gd name="connsiteX3" fmla="*/ 16523 w 73520"/>
                  <a:gd name="connsiteY3" fmla="*/ 0 h 98829"/>
                  <a:gd name="connsiteX4" fmla="*/ 9189 w 73520"/>
                  <a:gd name="connsiteY4" fmla="*/ 17422 h 98829"/>
                  <a:gd name="connsiteX5" fmla="*/ 0 w 73520"/>
                  <a:gd name="connsiteY5" fmla="*/ 90932 h 98829"/>
                  <a:gd name="connsiteX6" fmla="*/ 73521 w 73520"/>
                  <a:gd name="connsiteY6" fmla="*/ 98829 h 9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0" h="98829">
                    <a:moveTo>
                      <a:pt x="73521" y="98829"/>
                    </a:moveTo>
                    <a:lnTo>
                      <a:pt x="73521" y="78919"/>
                    </a:lnTo>
                    <a:cubicBezTo>
                      <a:pt x="73521" y="70455"/>
                      <a:pt x="70470" y="62275"/>
                      <a:pt x="64929" y="55877"/>
                    </a:cubicBezTo>
                    <a:lnTo>
                      <a:pt x="16523" y="0"/>
                    </a:lnTo>
                    <a:cubicBezTo>
                      <a:pt x="12616" y="4945"/>
                      <a:pt x="10001" y="10920"/>
                      <a:pt x="9189" y="17422"/>
                    </a:cubicBezTo>
                    <a:lnTo>
                      <a:pt x="0" y="90932"/>
                    </a:lnTo>
                    <a:cubicBezTo>
                      <a:pt x="13991" y="91772"/>
                      <a:pt x="51208" y="96132"/>
                      <a:pt x="73521" y="98829"/>
                    </a:cubicBezTo>
                    <a:close/>
                  </a:path>
                </a:pathLst>
              </a:custGeom>
              <a:solidFill>
                <a:srgbClr val="26ABB4"/>
              </a:solidFill>
              <a:ln w="1088" cap="flat">
                <a:noFill/>
                <a:prstDash val="solid"/>
                <a:miter/>
              </a:ln>
            </p:spPr>
            <p:txBody>
              <a:bodyPr rtlCol="0" anchor="ctr"/>
              <a:lstStyle/>
              <a:p>
                <a:endParaRPr lang="en-US"/>
              </a:p>
            </p:txBody>
          </p:sp>
          <p:sp>
            <p:nvSpPr>
              <p:cNvPr id="46" name="Freihandform 45">
                <a:extLst>
                  <a:ext uri="{FF2B5EF4-FFF2-40B4-BE49-F238E27FC236}">
                    <a16:creationId xmlns:a16="http://schemas.microsoft.com/office/drawing/2014/main" id="{D6C54610-B8A5-09EB-3999-FC2E09913C74}"/>
                  </a:ext>
                </a:extLst>
              </p:cNvPr>
              <p:cNvSpPr/>
              <p:nvPr/>
            </p:nvSpPr>
            <p:spPr>
              <a:xfrm>
                <a:off x="1107121" y="1117489"/>
                <a:ext cx="79058" cy="25787"/>
              </a:xfrm>
              <a:custGeom>
                <a:avLst/>
                <a:gdLst>
                  <a:gd name="connsiteX0" fmla="*/ 79059 w 79058"/>
                  <a:gd name="connsiteY0" fmla="*/ 8088 h 25787"/>
                  <a:gd name="connsiteX1" fmla="*/ 6551 w 79058"/>
                  <a:gd name="connsiteY1" fmla="*/ 32 h 25787"/>
                  <a:gd name="connsiteX2" fmla="*/ 830 w 79058"/>
                  <a:gd name="connsiteY2" fmla="*/ 4608 h 25787"/>
                  <a:gd name="connsiteX3" fmla="*/ 32 w 79058"/>
                  <a:gd name="connsiteY3" fmla="*/ 11795 h 25787"/>
                  <a:gd name="connsiteX4" fmla="*/ 4608 w 79058"/>
                  <a:gd name="connsiteY4" fmla="*/ 17515 h 25787"/>
                  <a:gd name="connsiteX5" fmla="*/ 79059 w 79058"/>
                  <a:gd name="connsiteY5" fmla="*/ 25787 h 25787"/>
                  <a:gd name="connsiteX6" fmla="*/ 79059 w 79058"/>
                  <a:gd name="connsiteY6" fmla="*/ 8088 h 2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058" h="25787">
                    <a:moveTo>
                      <a:pt x="79059" y="8088"/>
                    </a:moveTo>
                    <a:lnTo>
                      <a:pt x="6551" y="32"/>
                    </a:lnTo>
                    <a:cubicBezTo>
                      <a:pt x="3707" y="-284"/>
                      <a:pt x="1147" y="1765"/>
                      <a:pt x="830" y="4608"/>
                    </a:cubicBezTo>
                    <a:lnTo>
                      <a:pt x="32" y="11795"/>
                    </a:lnTo>
                    <a:cubicBezTo>
                      <a:pt x="-284" y="14638"/>
                      <a:pt x="1765" y="17199"/>
                      <a:pt x="4608" y="17515"/>
                    </a:cubicBezTo>
                    <a:lnTo>
                      <a:pt x="79059" y="25787"/>
                    </a:lnTo>
                    <a:lnTo>
                      <a:pt x="79059" y="8088"/>
                    </a:lnTo>
                    <a:close/>
                  </a:path>
                </a:pathLst>
              </a:custGeom>
              <a:solidFill>
                <a:srgbClr val="97CCD2"/>
              </a:solidFill>
              <a:ln w="1088" cap="flat">
                <a:noFill/>
                <a:prstDash val="solid"/>
                <a:miter/>
              </a:ln>
            </p:spPr>
            <p:txBody>
              <a:bodyPr rtlCol="0" anchor="ctr"/>
              <a:lstStyle/>
              <a:p>
                <a:endParaRPr lang="en-US"/>
              </a:p>
            </p:txBody>
          </p:sp>
          <p:sp>
            <p:nvSpPr>
              <p:cNvPr id="47" name="Freihandform 46">
                <a:extLst>
                  <a:ext uri="{FF2B5EF4-FFF2-40B4-BE49-F238E27FC236}">
                    <a16:creationId xmlns:a16="http://schemas.microsoft.com/office/drawing/2014/main" id="{9E415FBE-E68C-C081-0209-BB2E70878071}"/>
                  </a:ext>
                </a:extLst>
              </p:cNvPr>
              <p:cNvSpPr/>
              <p:nvPr/>
            </p:nvSpPr>
            <p:spPr>
              <a:xfrm>
                <a:off x="1379720" y="1038330"/>
                <a:ext cx="73520" cy="98829"/>
              </a:xfrm>
              <a:custGeom>
                <a:avLst/>
                <a:gdLst>
                  <a:gd name="connsiteX0" fmla="*/ 0 w 73520"/>
                  <a:gd name="connsiteY0" fmla="*/ 98829 h 98829"/>
                  <a:gd name="connsiteX1" fmla="*/ 0 w 73520"/>
                  <a:gd name="connsiteY1" fmla="*/ 78919 h 98829"/>
                  <a:gd name="connsiteX2" fmla="*/ 8592 w 73520"/>
                  <a:gd name="connsiteY2" fmla="*/ 55877 h 98829"/>
                  <a:gd name="connsiteX3" fmla="*/ 56998 w 73520"/>
                  <a:gd name="connsiteY3" fmla="*/ 0 h 98829"/>
                  <a:gd name="connsiteX4" fmla="*/ 64332 w 73520"/>
                  <a:gd name="connsiteY4" fmla="*/ 17422 h 98829"/>
                  <a:gd name="connsiteX5" fmla="*/ 73521 w 73520"/>
                  <a:gd name="connsiteY5" fmla="*/ 90932 h 98829"/>
                  <a:gd name="connsiteX6" fmla="*/ 0 w 73520"/>
                  <a:gd name="connsiteY6" fmla="*/ 98829 h 9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0" h="98829">
                    <a:moveTo>
                      <a:pt x="0" y="98829"/>
                    </a:moveTo>
                    <a:lnTo>
                      <a:pt x="0" y="78919"/>
                    </a:lnTo>
                    <a:cubicBezTo>
                      <a:pt x="0" y="70455"/>
                      <a:pt x="3050" y="62275"/>
                      <a:pt x="8592" y="55877"/>
                    </a:cubicBezTo>
                    <a:lnTo>
                      <a:pt x="56998" y="0"/>
                    </a:lnTo>
                    <a:cubicBezTo>
                      <a:pt x="60904" y="4945"/>
                      <a:pt x="63519" y="10920"/>
                      <a:pt x="64332" y="17422"/>
                    </a:cubicBezTo>
                    <a:lnTo>
                      <a:pt x="73521" y="90932"/>
                    </a:lnTo>
                    <a:cubicBezTo>
                      <a:pt x="59529" y="91772"/>
                      <a:pt x="22311" y="96132"/>
                      <a:pt x="0" y="98829"/>
                    </a:cubicBezTo>
                    <a:close/>
                  </a:path>
                </a:pathLst>
              </a:custGeom>
              <a:solidFill>
                <a:srgbClr val="26ABB4"/>
              </a:solidFill>
              <a:ln w="1088" cap="flat">
                <a:noFill/>
                <a:prstDash val="solid"/>
                <a:miter/>
              </a:ln>
            </p:spPr>
            <p:txBody>
              <a:bodyPr rtlCol="0" anchor="ctr"/>
              <a:lstStyle/>
              <a:p>
                <a:endParaRPr lang="en-US"/>
              </a:p>
            </p:txBody>
          </p:sp>
          <p:sp>
            <p:nvSpPr>
              <p:cNvPr id="48" name="Freihandform 47">
                <a:extLst>
                  <a:ext uri="{FF2B5EF4-FFF2-40B4-BE49-F238E27FC236}">
                    <a16:creationId xmlns:a16="http://schemas.microsoft.com/office/drawing/2014/main" id="{C1E07ADD-A880-B320-D5A0-B273E1D6CBE5}"/>
                  </a:ext>
                </a:extLst>
              </p:cNvPr>
              <p:cNvSpPr/>
              <p:nvPr/>
            </p:nvSpPr>
            <p:spPr>
              <a:xfrm>
                <a:off x="1379720" y="1117489"/>
                <a:ext cx="79058" cy="25787"/>
              </a:xfrm>
              <a:custGeom>
                <a:avLst/>
                <a:gdLst>
                  <a:gd name="connsiteX0" fmla="*/ 0 w 79058"/>
                  <a:gd name="connsiteY0" fmla="*/ 8088 h 25787"/>
                  <a:gd name="connsiteX1" fmla="*/ 72508 w 79058"/>
                  <a:gd name="connsiteY1" fmla="*/ 32 h 25787"/>
                  <a:gd name="connsiteX2" fmla="*/ 78228 w 79058"/>
                  <a:gd name="connsiteY2" fmla="*/ 4608 h 25787"/>
                  <a:gd name="connsiteX3" fmla="*/ 79027 w 79058"/>
                  <a:gd name="connsiteY3" fmla="*/ 11795 h 25787"/>
                  <a:gd name="connsiteX4" fmla="*/ 74451 w 79058"/>
                  <a:gd name="connsiteY4" fmla="*/ 17515 h 25787"/>
                  <a:gd name="connsiteX5" fmla="*/ 0 w 79058"/>
                  <a:gd name="connsiteY5" fmla="*/ 25787 h 25787"/>
                  <a:gd name="connsiteX6" fmla="*/ 0 w 79058"/>
                  <a:gd name="connsiteY6" fmla="*/ 8088 h 2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058" h="25787">
                    <a:moveTo>
                      <a:pt x="0" y="8088"/>
                    </a:moveTo>
                    <a:lnTo>
                      <a:pt x="72508" y="32"/>
                    </a:lnTo>
                    <a:cubicBezTo>
                      <a:pt x="75351" y="-284"/>
                      <a:pt x="77911" y="1765"/>
                      <a:pt x="78228" y="4608"/>
                    </a:cubicBezTo>
                    <a:lnTo>
                      <a:pt x="79027" y="11795"/>
                    </a:lnTo>
                    <a:cubicBezTo>
                      <a:pt x="79342" y="14638"/>
                      <a:pt x="77293" y="17199"/>
                      <a:pt x="74451" y="17515"/>
                    </a:cubicBezTo>
                    <a:lnTo>
                      <a:pt x="0" y="25787"/>
                    </a:lnTo>
                    <a:lnTo>
                      <a:pt x="0" y="8088"/>
                    </a:lnTo>
                    <a:close/>
                  </a:path>
                </a:pathLst>
              </a:custGeom>
              <a:solidFill>
                <a:srgbClr val="97CCD2"/>
              </a:solidFill>
              <a:ln w="1088" cap="flat">
                <a:noFill/>
                <a:prstDash val="solid"/>
                <a:miter/>
              </a:ln>
            </p:spPr>
            <p:txBody>
              <a:bodyPr rtlCol="0" anchor="ctr"/>
              <a:lstStyle/>
              <a:p>
                <a:endParaRPr lang="en-US"/>
              </a:p>
            </p:txBody>
          </p:sp>
          <p:sp>
            <p:nvSpPr>
              <p:cNvPr id="49" name="Freihandform 48">
                <a:extLst>
                  <a:ext uri="{FF2B5EF4-FFF2-40B4-BE49-F238E27FC236}">
                    <a16:creationId xmlns:a16="http://schemas.microsoft.com/office/drawing/2014/main" id="{706711C7-4F61-457E-8F64-5240F1722504}"/>
                  </a:ext>
                </a:extLst>
              </p:cNvPr>
              <p:cNvSpPr/>
              <p:nvPr/>
            </p:nvSpPr>
            <p:spPr>
              <a:xfrm>
                <a:off x="1133395" y="762129"/>
                <a:ext cx="234718" cy="215089"/>
              </a:xfrm>
              <a:custGeom>
                <a:avLst/>
                <a:gdLst>
                  <a:gd name="connsiteX0" fmla="*/ 26392 w 234718"/>
                  <a:gd name="connsiteY0" fmla="*/ 0 h 215089"/>
                  <a:gd name="connsiteX1" fmla="*/ 26392 w 234718"/>
                  <a:gd name="connsiteY1" fmla="*/ 78076 h 215089"/>
                  <a:gd name="connsiteX2" fmla="*/ 0 w 234718"/>
                  <a:gd name="connsiteY2" fmla="*/ 104468 h 215089"/>
                  <a:gd name="connsiteX3" fmla="*/ 26392 w 234718"/>
                  <a:gd name="connsiteY3" fmla="*/ 130861 h 215089"/>
                  <a:gd name="connsiteX4" fmla="*/ 26392 w 234718"/>
                  <a:gd name="connsiteY4" fmla="*/ 139658 h 215089"/>
                  <a:gd name="connsiteX5" fmla="*/ 58874 w 234718"/>
                  <a:gd name="connsiteY5" fmla="*/ 188382 h 215089"/>
                  <a:gd name="connsiteX6" fmla="*/ 115716 w 234718"/>
                  <a:gd name="connsiteY6" fmla="*/ 212067 h 215089"/>
                  <a:gd name="connsiteX7" fmla="*/ 124213 w 234718"/>
                  <a:gd name="connsiteY7" fmla="*/ 215090 h 215089"/>
                  <a:gd name="connsiteX8" fmla="*/ 72573 w 234718"/>
                  <a:gd name="connsiteY8" fmla="*/ 170144 h 215089"/>
                  <a:gd name="connsiteX9" fmla="*/ 61581 w 234718"/>
                  <a:gd name="connsiteY9" fmla="*/ 141965 h 215089"/>
                  <a:gd name="connsiteX10" fmla="*/ 61581 w 234718"/>
                  <a:gd name="connsiteY10" fmla="*/ 42637 h 215089"/>
                  <a:gd name="connsiteX11" fmla="*/ 85535 w 234718"/>
                  <a:gd name="connsiteY11" fmla="*/ 30857 h 215089"/>
                  <a:gd name="connsiteX12" fmla="*/ 101169 w 234718"/>
                  <a:gd name="connsiteY12" fmla="*/ 34090 h 215089"/>
                  <a:gd name="connsiteX13" fmla="*/ 131215 w 234718"/>
                  <a:gd name="connsiteY13" fmla="*/ 20007 h 215089"/>
                  <a:gd name="connsiteX14" fmla="*/ 149555 w 234718"/>
                  <a:gd name="connsiteY14" fmla="*/ 25292 h 215089"/>
                  <a:gd name="connsiteX15" fmla="*/ 172973 w 234718"/>
                  <a:gd name="connsiteY15" fmla="*/ 16194 h 215089"/>
                  <a:gd name="connsiteX16" fmla="*/ 197940 w 234718"/>
                  <a:gd name="connsiteY16" fmla="*/ 25292 h 215089"/>
                  <a:gd name="connsiteX17" fmla="*/ 234719 w 234718"/>
                  <a:gd name="connsiteY17" fmla="*/ 0 h 215089"/>
                  <a:gd name="connsiteX18" fmla="*/ 26392 w 234718"/>
                  <a:gd name="connsiteY18" fmla="*/ 0 h 215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4718" h="215089">
                    <a:moveTo>
                      <a:pt x="26392" y="0"/>
                    </a:moveTo>
                    <a:lnTo>
                      <a:pt x="26392" y="78076"/>
                    </a:lnTo>
                    <a:cubicBezTo>
                      <a:pt x="11816" y="78076"/>
                      <a:pt x="0" y="89892"/>
                      <a:pt x="0" y="104468"/>
                    </a:cubicBezTo>
                    <a:cubicBezTo>
                      <a:pt x="0" y="119045"/>
                      <a:pt x="11816" y="130861"/>
                      <a:pt x="26392" y="130861"/>
                    </a:cubicBezTo>
                    <a:lnTo>
                      <a:pt x="26392" y="139658"/>
                    </a:lnTo>
                    <a:cubicBezTo>
                      <a:pt x="26392" y="160967"/>
                      <a:pt x="39204" y="180186"/>
                      <a:pt x="58874" y="188382"/>
                    </a:cubicBezTo>
                    <a:lnTo>
                      <a:pt x="115716" y="212067"/>
                    </a:lnTo>
                    <a:cubicBezTo>
                      <a:pt x="118498" y="213226"/>
                      <a:pt x="121337" y="214224"/>
                      <a:pt x="124213" y="215090"/>
                    </a:cubicBezTo>
                    <a:cubicBezTo>
                      <a:pt x="99092" y="196713"/>
                      <a:pt x="82371" y="180648"/>
                      <a:pt x="72573" y="170144"/>
                    </a:cubicBezTo>
                    <a:cubicBezTo>
                      <a:pt x="65445" y="162501"/>
                      <a:pt x="61581" y="152416"/>
                      <a:pt x="61581" y="141965"/>
                    </a:cubicBezTo>
                    <a:lnTo>
                      <a:pt x="61581" y="42637"/>
                    </a:lnTo>
                    <a:cubicBezTo>
                      <a:pt x="70945" y="41594"/>
                      <a:pt x="79304" y="37268"/>
                      <a:pt x="85535" y="30857"/>
                    </a:cubicBezTo>
                    <a:cubicBezTo>
                      <a:pt x="90334" y="32924"/>
                      <a:pt x="95613" y="34090"/>
                      <a:pt x="101169" y="34090"/>
                    </a:cubicBezTo>
                    <a:cubicBezTo>
                      <a:pt x="113263" y="34090"/>
                      <a:pt x="123953" y="28552"/>
                      <a:pt x="131215" y="20007"/>
                    </a:cubicBezTo>
                    <a:cubicBezTo>
                      <a:pt x="136569" y="23299"/>
                      <a:pt x="142810" y="25292"/>
                      <a:pt x="149555" y="25292"/>
                    </a:cubicBezTo>
                    <a:cubicBezTo>
                      <a:pt x="158589" y="25292"/>
                      <a:pt x="166742" y="21789"/>
                      <a:pt x="172973" y="16194"/>
                    </a:cubicBezTo>
                    <a:cubicBezTo>
                      <a:pt x="179803" y="21793"/>
                      <a:pt x="188420" y="25292"/>
                      <a:pt x="197940" y="25292"/>
                    </a:cubicBezTo>
                    <a:cubicBezTo>
                      <a:pt x="214748" y="25292"/>
                      <a:pt x="229004" y="14785"/>
                      <a:pt x="234719" y="0"/>
                    </a:cubicBezTo>
                    <a:lnTo>
                      <a:pt x="26392" y="0"/>
                    </a:lnTo>
                    <a:close/>
                  </a:path>
                </a:pathLst>
              </a:custGeom>
              <a:solidFill>
                <a:srgbClr val="C38762"/>
              </a:solidFill>
              <a:ln w="1088" cap="flat">
                <a:noFill/>
                <a:prstDash val="solid"/>
                <a:miter/>
              </a:ln>
            </p:spPr>
            <p:txBody>
              <a:bodyPr rtlCol="0" anchor="ctr"/>
              <a:lstStyle/>
              <a:p>
                <a:endParaRPr lang="en-US"/>
              </a:p>
            </p:txBody>
          </p:sp>
          <p:sp>
            <p:nvSpPr>
              <p:cNvPr id="50" name="Freihandform 49">
                <a:extLst>
                  <a:ext uri="{FF2B5EF4-FFF2-40B4-BE49-F238E27FC236}">
                    <a16:creationId xmlns:a16="http://schemas.microsoft.com/office/drawing/2014/main" id="{CC2A9D40-C2B2-96DE-4666-366B1BDA5071}"/>
                  </a:ext>
                </a:extLst>
              </p:cNvPr>
              <p:cNvSpPr/>
              <p:nvPr/>
            </p:nvSpPr>
            <p:spPr>
              <a:xfrm>
                <a:off x="1133395" y="699448"/>
                <a:ext cx="299109" cy="123162"/>
              </a:xfrm>
              <a:custGeom>
                <a:avLst/>
                <a:gdLst>
                  <a:gd name="connsiteX0" fmla="*/ 272718 w 299109"/>
                  <a:gd name="connsiteY0" fmla="*/ 70379 h 123162"/>
                  <a:gd name="connsiteX1" fmla="*/ 271050 w 299109"/>
                  <a:gd name="connsiteY1" fmla="*/ 70547 h 123162"/>
                  <a:gd name="connsiteX2" fmla="*/ 272718 w 299109"/>
                  <a:gd name="connsiteY2" fmla="*/ 61581 h 123162"/>
                  <a:gd name="connsiteX3" fmla="*/ 246326 w 299109"/>
                  <a:gd name="connsiteY3" fmla="*/ 35189 h 123162"/>
                  <a:gd name="connsiteX4" fmla="*/ 237256 w 299109"/>
                  <a:gd name="connsiteY4" fmla="*/ 36889 h 123162"/>
                  <a:gd name="connsiteX5" fmla="*/ 197940 w 299109"/>
                  <a:gd name="connsiteY5" fmla="*/ 0 h 123162"/>
                  <a:gd name="connsiteX6" fmla="*/ 160089 w 299109"/>
                  <a:gd name="connsiteY6" fmla="*/ 28608 h 123162"/>
                  <a:gd name="connsiteX7" fmla="*/ 149555 w 299109"/>
                  <a:gd name="connsiteY7" fmla="*/ 26392 h 123162"/>
                  <a:gd name="connsiteX8" fmla="*/ 126651 w 299109"/>
                  <a:gd name="connsiteY8" fmla="*/ 39907 h 123162"/>
                  <a:gd name="connsiteX9" fmla="*/ 101171 w 299109"/>
                  <a:gd name="connsiteY9" fmla="*/ 26392 h 123162"/>
                  <a:gd name="connsiteX10" fmla="*/ 73009 w 299109"/>
                  <a:gd name="connsiteY10" fmla="*/ 44811 h 123162"/>
                  <a:gd name="connsiteX11" fmla="*/ 52785 w 299109"/>
                  <a:gd name="connsiteY11" fmla="*/ 35189 h 123162"/>
                  <a:gd name="connsiteX12" fmla="*/ 29879 w 299109"/>
                  <a:gd name="connsiteY12" fmla="*/ 48478 h 123162"/>
                  <a:gd name="connsiteX13" fmla="*/ 28042 w 299109"/>
                  <a:gd name="connsiteY13" fmla="*/ 48385 h 123162"/>
                  <a:gd name="connsiteX14" fmla="*/ 9897 w 299109"/>
                  <a:gd name="connsiteY14" fmla="*/ 66530 h 123162"/>
                  <a:gd name="connsiteX15" fmla="*/ 11873 w 299109"/>
                  <a:gd name="connsiteY15" fmla="*/ 74735 h 123162"/>
                  <a:gd name="connsiteX16" fmla="*/ 0 w 299109"/>
                  <a:gd name="connsiteY16" fmla="*/ 96771 h 123162"/>
                  <a:gd name="connsiteX17" fmla="*/ 26392 w 299109"/>
                  <a:gd name="connsiteY17" fmla="*/ 123163 h 123162"/>
                  <a:gd name="connsiteX18" fmla="*/ 52784 w 299109"/>
                  <a:gd name="connsiteY18" fmla="*/ 96771 h 123162"/>
                  <a:gd name="connsiteX19" fmla="*/ 51116 w 299109"/>
                  <a:gd name="connsiteY19" fmla="*/ 87805 h 123162"/>
                  <a:gd name="connsiteX20" fmla="*/ 52784 w 299109"/>
                  <a:gd name="connsiteY20" fmla="*/ 87973 h 123162"/>
                  <a:gd name="connsiteX21" fmla="*/ 75688 w 299109"/>
                  <a:gd name="connsiteY21" fmla="*/ 74459 h 123162"/>
                  <a:gd name="connsiteX22" fmla="*/ 101169 w 299109"/>
                  <a:gd name="connsiteY22" fmla="*/ 87973 h 123162"/>
                  <a:gd name="connsiteX23" fmla="*/ 129331 w 299109"/>
                  <a:gd name="connsiteY23" fmla="*/ 69554 h 123162"/>
                  <a:gd name="connsiteX24" fmla="*/ 149555 w 299109"/>
                  <a:gd name="connsiteY24" fmla="*/ 79176 h 123162"/>
                  <a:gd name="connsiteX25" fmla="*/ 170815 w 299109"/>
                  <a:gd name="connsiteY25" fmla="*/ 68297 h 123162"/>
                  <a:gd name="connsiteX26" fmla="*/ 197940 w 299109"/>
                  <a:gd name="connsiteY26" fmla="*/ 79176 h 123162"/>
                  <a:gd name="connsiteX27" fmla="*/ 221752 w 299109"/>
                  <a:gd name="connsiteY27" fmla="*/ 71031 h 123162"/>
                  <a:gd name="connsiteX28" fmla="*/ 246326 w 299109"/>
                  <a:gd name="connsiteY28" fmla="*/ 87973 h 123162"/>
                  <a:gd name="connsiteX29" fmla="*/ 247994 w 299109"/>
                  <a:gd name="connsiteY29" fmla="*/ 87805 h 123162"/>
                  <a:gd name="connsiteX30" fmla="*/ 246326 w 299109"/>
                  <a:gd name="connsiteY30" fmla="*/ 96771 h 123162"/>
                  <a:gd name="connsiteX31" fmla="*/ 272718 w 299109"/>
                  <a:gd name="connsiteY31" fmla="*/ 123163 h 123162"/>
                  <a:gd name="connsiteX32" fmla="*/ 299110 w 299109"/>
                  <a:gd name="connsiteY32" fmla="*/ 96771 h 123162"/>
                  <a:gd name="connsiteX33" fmla="*/ 272718 w 299109"/>
                  <a:gd name="connsiteY33" fmla="*/ 70379 h 123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9109" h="123162">
                    <a:moveTo>
                      <a:pt x="272718" y="70379"/>
                    </a:moveTo>
                    <a:cubicBezTo>
                      <a:pt x="272146" y="70379"/>
                      <a:pt x="271613" y="70511"/>
                      <a:pt x="271050" y="70547"/>
                    </a:cubicBezTo>
                    <a:cubicBezTo>
                      <a:pt x="272070" y="67736"/>
                      <a:pt x="272718" y="64744"/>
                      <a:pt x="272718" y="61581"/>
                    </a:cubicBezTo>
                    <a:cubicBezTo>
                      <a:pt x="272718" y="47005"/>
                      <a:pt x="260902" y="35189"/>
                      <a:pt x="246326" y="35189"/>
                    </a:cubicBezTo>
                    <a:cubicBezTo>
                      <a:pt x="243125" y="35189"/>
                      <a:pt x="240095" y="35846"/>
                      <a:pt x="237256" y="36889"/>
                    </a:cubicBezTo>
                    <a:cubicBezTo>
                      <a:pt x="235845" y="16309"/>
                      <a:pt x="218880" y="0"/>
                      <a:pt x="197940" y="0"/>
                    </a:cubicBezTo>
                    <a:cubicBezTo>
                      <a:pt x="179913" y="0"/>
                      <a:pt x="164872" y="12124"/>
                      <a:pt x="160089" y="28608"/>
                    </a:cubicBezTo>
                    <a:cubicBezTo>
                      <a:pt x="156858" y="27197"/>
                      <a:pt x="153305" y="26392"/>
                      <a:pt x="149555" y="26392"/>
                    </a:cubicBezTo>
                    <a:cubicBezTo>
                      <a:pt x="139681" y="26392"/>
                      <a:pt x="131177" y="31878"/>
                      <a:pt x="126651" y="39907"/>
                    </a:cubicBezTo>
                    <a:cubicBezTo>
                      <a:pt x="121112" y="31753"/>
                      <a:pt x="111770" y="26392"/>
                      <a:pt x="101171" y="26392"/>
                    </a:cubicBezTo>
                    <a:cubicBezTo>
                      <a:pt x="88573" y="26392"/>
                      <a:pt x="77777" y="33978"/>
                      <a:pt x="73009" y="44811"/>
                    </a:cubicBezTo>
                    <a:cubicBezTo>
                      <a:pt x="68168" y="38981"/>
                      <a:pt x="60955" y="35189"/>
                      <a:pt x="52785" y="35189"/>
                    </a:cubicBezTo>
                    <a:cubicBezTo>
                      <a:pt x="42979" y="35189"/>
                      <a:pt x="34430" y="40540"/>
                      <a:pt x="29879" y="48478"/>
                    </a:cubicBezTo>
                    <a:cubicBezTo>
                      <a:pt x="29274" y="48417"/>
                      <a:pt x="28662" y="48385"/>
                      <a:pt x="28042" y="48385"/>
                    </a:cubicBezTo>
                    <a:cubicBezTo>
                      <a:pt x="18020" y="48385"/>
                      <a:pt x="9897" y="56509"/>
                      <a:pt x="9897" y="66530"/>
                    </a:cubicBezTo>
                    <a:cubicBezTo>
                      <a:pt x="9897" y="69486"/>
                      <a:pt x="10618" y="72268"/>
                      <a:pt x="11873" y="74735"/>
                    </a:cubicBezTo>
                    <a:cubicBezTo>
                      <a:pt x="4722" y="79455"/>
                      <a:pt x="0" y="87560"/>
                      <a:pt x="0" y="96771"/>
                    </a:cubicBezTo>
                    <a:cubicBezTo>
                      <a:pt x="0" y="111347"/>
                      <a:pt x="11816" y="123163"/>
                      <a:pt x="26392" y="123163"/>
                    </a:cubicBezTo>
                    <a:cubicBezTo>
                      <a:pt x="40968" y="123163"/>
                      <a:pt x="52784" y="111347"/>
                      <a:pt x="52784" y="96771"/>
                    </a:cubicBezTo>
                    <a:cubicBezTo>
                      <a:pt x="52784" y="93608"/>
                      <a:pt x="52136" y="90616"/>
                      <a:pt x="51116" y="87805"/>
                    </a:cubicBezTo>
                    <a:cubicBezTo>
                      <a:pt x="51679" y="87841"/>
                      <a:pt x="52213" y="87973"/>
                      <a:pt x="52784" y="87973"/>
                    </a:cubicBezTo>
                    <a:cubicBezTo>
                      <a:pt x="62658" y="87973"/>
                      <a:pt x="71163" y="82487"/>
                      <a:pt x="75688" y="74459"/>
                    </a:cubicBezTo>
                    <a:cubicBezTo>
                      <a:pt x="81227" y="82613"/>
                      <a:pt x="90571" y="87973"/>
                      <a:pt x="101169" y="87973"/>
                    </a:cubicBezTo>
                    <a:cubicBezTo>
                      <a:pt x="113767" y="87973"/>
                      <a:pt x="124563" y="80388"/>
                      <a:pt x="129331" y="69554"/>
                    </a:cubicBezTo>
                    <a:cubicBezTo>
                      <a:pt x="134172" y="75384"/>
                      <a:pt x="141383" y="79176"/>
                      <a:pt x="149555" y="79176"/>
                    </a:cubicBezTo>
                    <a:cubicBezTo>
                      <a:pt x="158312" y="79176"/>
                      <a:pt x="166014" y="74863"/>
                      <a:pt x="170815" y="68297"/>
                    </a:cubicBezTo>
                    <a:cubicBezTo>
                      <a:pt x="177908" y="74998"/>
                      <a:pt x="187413" y="79176"/>
                      <a:pt x="197940" y="79176"/>
                    </a:cubicBezTo>
                    <a:cubicBezTo>
                      <a:pt x="206921" y="79176"/>
                      <a:pt x="215109" y="76071"/>
                      <a:pt x="221752" y="71031"/>
                    </a:cubicBezTo>
                    <a:cubicBezTo>
                      <a:pt x="225561" y="80923"/>
                      <a:pt x="235090" y="87973"/>
                      <a:pt x="246326" y="87973"/>
                    </a:cubicBezTo>
                    <a:cubicBezTo>
                      <a:pt x="246897" y="87973"/>
                      <a:pt x="247431" y="87841"/>
                      <a:pt x="247994" y="87805"/>
                    </a:cubicBezTo>
                    <a:cubicBezTo>
                      <a:pt x="246973" y="90616"/>
                      <a:pt x="246326" y="93608"/>
                      <a:pt x="246326" y="96771"/>
                    </a:cubicBezTo>
                    <a:cubicBezTo>
                      <a:pt x="246326" y="111347"/>
                      <a:pt x="258142" y="123163"/>
                      <a:pt x="272718" y="123163"/>
                    </a:cubicBezTo>
                    <a:cubicBezTo>
                      <a:pt x="287294" y="123163"/>
                      <a:pt x="299110" y="111347"/>
                      <a:pt x="299110" y="96771"/>
                    </a:cubicBezTo>
                    <a:cubicBezTo>
                      <a:pt x="299110" y="82195"/>
                      <a:pt x="287294" y="70379"/>
                      <a:pt x="272718" y="70379"/>
                    </a:cubicBezTo>
                    <a:close/>
                  </a:path>
                </a:pathLst>
              </a:custGeom>
              <a:solidFill>
                <a:srgbClr val="623F33"/>
              </a:solidFill>
              <a:ln w="1088" cap="flat">
                <a:noFill/>
                <a:prstDash val="solid"/>
                <a:miter/>
              </a:ln>
            </p:spPr>
            <p:txBody>
              <a:bodyPr rtlCol="0" anchor="ctr"/>
              <a:lstStyle/>
              <a:p>
                <a:endParaRPr lang="en-US"/>
              </a:p>
            </p:txBody>
          </p:sp>
        </p:grpSp>
        <p:grpSp>
          <p:nvGrpSpPr>
            <p:cNvPr id="15" name="Grafik 59">
              <a:extLst>
                <a:ext uri="{FF2B5EF4-FFF2-40B4-BE49-F238E27FC236}">
                  <a16:creationId xmlns:a16="http://schemas.microsoft.com/office/drawing/2014/main" id="{0DDE3D71-74A1-4619-CF6B-6A701434B36E}"/>
                </a:ext>
              </a:extLst>
            </p:cNvPr>
            <p:cNvGrpSpPr/>
            <p:nvPr/>
          </p:nvGrpSpPr>
          <p:grpSpPr>
            <a:xfrm>
              <a:off x="896563" y="663777"/>
              <a:ext cx="326803" cy="510246"/>
              <a:chOff x="2414340" y="662749"/>
              <a:chExt cx="329556" cy="514545"/>
            </a:xfrm>
          </p:grpSpPr>
          <p:sp>
            <p:nvSpPr>
              <p:cNvPr id="16" name="Freihandform 15">
                <a:extLst>
                  <a:ext uri="{FF2B5EF4-FFF2-40B4-BE49-F238E27FC236}">
                    <a16:creationId xmlns:a16="http://schemas.microsoft.com/office/drawing/2014/main" id="{BF1AC642-9855-7B1C-0795-90BFC2D2DFD6}"/>
                  </a:ext>
                </a:extLst>
              </p:cNvPr>
              <p:cNvSpPr/>
              <p:nvPr/>
            </p:nvSpPr>
            <p:spPr>
              <a:xfrm>
                <a:off x="2414340" y="760334"/>
                <a:ext cx="329556" cy="416958"/>
              </a:xfrm>
              <a:custGeom>
                <a:avLst/>
                <a:gdLst>
                  <a:gd name="connsiteX0" fmla="*/ 329319 w 329556"/>
                  <a:gd name="connsiteY0" fmla="*/ 386827 h 416958"/>
                  <a:gd name="connsiteX1" fmla="*/ 326010 w 329556"/>
                  <a:gd name="connsiteY1" fmla="*/ 362005 h 416958"/>
                  <a:gd name="connsiteX2" fmla="*/ 318755 w 329556"/>
                  <a:gd name="connsiteY2" fmla="*/ 307593 h 416958"/>
                  <a:gd name="connsiteX3" fmla="*/ 294051 w 329556"/>
                  <a:gd name="connsiteY3" fmla="*/ 273500 h 416958"/>
                  <a:gd name="connsiteX4" fmla="*/ 259829 w 329556"/>
                  <a:gd name="connsiteY4" fmla="*/ 257000 h 416958"/>
                  <a:gd name="connsiteX5" fmla="*/ 250968 w 329556"/>
                  <a:gd name="connsiteY5" fmla="*/ 260110 h 416958"/>
                  <a:gd name="connsiteX6" fmla="*/ 230140 w 329556"/>
                  <a:gd name="connsiteY6" fmla="*/ 252446 h 416958"/>
                  <a:gd name="connsiteX7" fmla="*/ 218009 w 329556"/>
                  <a:gd name="connsiteY7" fmla="*/ 235613 h 416958"/>
                  <a:gd name="connsiteX8" fmla="*/ 218009 w 329556"/>
                  <a:gd name="connsiteY8" fmla="*/ 207001 h 416958"/>
                  <a:gd name="connsiteX9" fmla="*/ 256223 w 329556"/>
                  <a:gd name="connsiteY9" fmla="*/ 191078 h 416958"/>
                  <a:gd name="connsiteX10" fmla="*/ 288978 w 329556"/>
                  <a:gd name="connsiteY10" fmla="*/ 141943 h 416958"/>
                  <a:gd name="connsiteX11" fmla="*/ 288978 w 329556"/>
                  <a:gd name="connsiteY11" fmla="*/ 133072 h 416958"/>
                  <a:gd name="connsiteX12" fmla="*/ 315592 w 329556"/>
                  <a:gd name="connsiteY12" fmla="*/ 106457 h 416958"/>
                  <a:gd name="connsiteX13" fmla="*/ 288978 w 329556"/>
                  <a:gd name="connsiteY13" fmla="*/ 79843 h 416958"/>
                  <a:gd name="connsiteX14" fmla="*/ 288978 w 329556"/>
                  <a:gd name="connsiteY14" fmla="*/ 62100 h 416958"/>
                  <a:gd name="connsiteX15" fmla="*/ 244621 w 329556"/>
                  <a:gd name="connsiteY15" fmla="*/ 0 h 416958"/>
                  <a:gd name="connsiteX16" fmla="*/ 84935 w 329556"/>
                  <a:gd name="connsiteY16" fmla="*/ 0 h 416958"/>
                  <a:gd name="connsiteX17" fmla="*/ 40577 w 329556"/>
                  <a:gd name="connsiteY17" fmla="*/ 62100 h 416958"/>
                  <a:gd name="connsiteX18" fmla="*/ 40577 w 329556"/>
                  <a:gd name="connsiteY18" fmla="*/ 79843 h 416958"/>
                  <a:gd name="connsiteX19" fmla="*/ 13963 w 329556"/>
                  <a:gd name="connsiteY19" fmla="*/ 106457 h 416958"/>
                  <a:gd name="connsiteX20" fmla="*/ 40577 w 329556"/>
                  <a:gd name="connsiteY20" fmla="*/ 133072 h 416958"/>
                  <a:gd name="connsiteX21" fmla="*/ 40577 w 329556"/>
                  <a:gd name="connsiteY21" fmla="*/ 141943 h 416958"/>
                  <a:gd name="connsiteX22" fmla="*/ 73333 w 329556"/>
                  <a:gd name="connsiteY22" fmla="*/ 191078 h 416958"/>
                  <a:gd name="connsiteX23" fmla="*/ 111549 w 329556"/>
                  <a:gd name="connsiteY23" fmla="*/ 207001 h 416958"/>
                  <a:gd name="connsiteX24" fmla="*/ 111549 w 329556"/>
                  <a:gd name="connsiteY24" fmla="*/ 235612 h 416958"/>
                  <a:gd name="connsiteX25" fmla="*/ 99417 w 329556"/>
                  <a:gd name="connsiteY25" fmla="*/ 252445 h 416958"/>
                  <a:gd name="connsiteX26" fmla="*/ 78589 w 329556"/>
                  <a:gd name="connsiteY26" fmla="*/ 260109 h 416958"/>
                  <a:gd name="connsiteX27" fmla="*/ 69729 w 329556"/>
                  <a:gd name="connsiteY27" fmla="*/ 256999 h 416958"/>
                  <a:gd name="connsiteX28" fmla="*/ 35506 w 329556"/>
                  <a:gd name="connsiteY28" fmla="*/ 273499 h 416958"/>
                  <a:gd name="connsiteX29" fmla="*/ 10803 w 329556"/>
                  <a:gd name="connsiteY29" fmla="*/ 307592 h 416958"/>
                  <a:gd name="connsiteX30" fmla="*/ 4142 w 329556"/>
                  <a:gd name="connsiteY30" fmla="*/ 357546 h 416958"/>
                  <a:gd name="connsiteX31" fmla="*/ 238 w 329556"/>
                  <a:gd name="connsiteY31" fmla="*/ 386826 h 416958"/>
                  <a:gd name="connsiteX32" fmla="*/ 26619 w 329556"/>
                  <a:gd name="connsiteY32" fmla="*/ 416958 h 416958"/>
                  <a:gd name="connsiteX33" fmla="*/ 26619 w 329556"/>
                  <a:gd name="connsiteY33" fmla="*/ 416958 h 416958"/>
                  <a:gd name="connsiteX34" fmla="*/ 302937 w 329556"/>
                  <a:gd name="connsiteY34" fmla="*/ 416958 h 416958"/>
                  <a:gd name="connsiteX35" fmla="*/ 302937 w 329556"/>
                  <a:gd name="connsiteY35" fmla="*/ 416958 h 416958"/>
                  <a:gd name="connsiteX36" fmla="*/ 329319 w 329556"/>
                  <a:gd name="connsiteY36" fmla="*/ 386827 h 416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29556" h="416958">
                    <a:moveTo>
                      <a:pt x="329319" y="386827"/>
                    </a:moveTo>
                    <a:lnTo>
                      <a:pt x="326010" y="362005"/>
                    </a:lnTo>
                    <a:lnTo>
                      <a:pt x="318755" y="307593"/>
                    </a:lnTo>
                    <a:cubicBezTo>
                      <a:pt x="316782" y="292796"/>
                      <a:pt x="307498" y="279983"/>
                      <a:pt x="294051" y="273500"/>
                    </a:cubicBezTo>
                    <a:lnTo>
                      <a:pt x="259829" y="257000"/>
                    </a:lnTo>
                    <a:cubicBezTo>
                      <a:pt x="256498" y="255395"/>
                      <a:pt x="252619" y="256852"/>
                      <a:pt x="250968" y="260110"/>
                    </a:cubicBezTo>
                    <a:lnTo>
                      <a:pt x="230140" y="252446"/>
                    </a:lnTo>
                    <a:cubicBezTo>
                      <a:pt x="222895" y="250031"/>
                      <a:pt x="218009" y="243251"/>
                      <a:pt x="218009" y="235613"/>
                    </a:cubicBezTo>
                    <a:lnTo>
                      <a:pt x="218009" y="207001"/>
                    </a:lnTo>
                    <a:lnTo>
                      <a:pt x="256223" y="191078"/>
                    </a:lnTo>
                    <a:cubicBezTo>
                      <a:pt x="276058" y="182813"/>
                      <a:pt x="288978" y="163432"/>
                      <a:pt x="288978" y="141943"/>
                    </a:cubicBezTo>
                    <a:lnTo>
                      <a:pt x="288978" y="133072"/>
                    </a:lnTo>
                    <a:cubicBezTo>
                      <a:pt x="303677" y="133072"/>
                      <a:pt x="315592" y="121156"/>
                      <a:pt x="315592" y="106457"/>
                    </a:cubicBezTo>
                    <a:cubicBezTo>
                      <a:pt x="315592" y="91758"/>
                      <a:pt x="303677" y="79843"/>
                      <a:pt x="288978" y="79843"/>
                    </a:cubicBezTo>
                    <a:lnTo>
                      <a:pt x="288978" y="62100"/>
                    </a:lnTo>
                    <a:cubicBezTo>
                      <a:pt x="288978" y="37602"/>
                      <a:pt x="269118" y="0"/>
                      <a:pt x="244621" y="0"/>
                    </a:cubicBezTo>
                    <a:lnTo>
                      <a:pt x="84935" y="0"/>
                    </a:lnTo>
                    <a:cubicBezTo>
                      <a:pt x="60437" y="0"/>
                      <a:pt x="40577" y="37602"/>
                      <a:pt x="40577" y="62100"/>
                    </a:cubicBezTo>
                    <a:lnTo>
                      <a:pt x="40577" y="79843"/>
                    </a:lnTo>
                    <a:cubicBezTo>
                      <a:pt x="25878" y="79843"/>
                      <a:pt x="13963" y="91758"/>
                      <a:pt x="13963" y="106457"/>
                    </a:cubicBezTo>
                    <a:cubicBezTo>
                      <a:pt x="13963" y="121156"/>
                      <a:pt x="25878" y="133072"/>
                      <a:pt x="40577" y="133072"/>
                    </a:cubicBezTo>
                    <a:lnTo>
                      <a:pt x="40577" y="141943"/>
                    </a:lnTo>
                    <a:cubicBezTo>
                      <a:pt x="40577" y="163431"/>
                      <a:pt x="53498" y="182812"/>
                      <a:pt x="73333" y="191078"/>
                    </a:cubicBezTo>
                    <a:lnTo>
                      <a:pt x="111549" y="207001"/>
                    </a:lnTo>
                    <a:lnTo>
                      <a:pt x="111549" y="235612"/>
                    </a:lnTo>
                    <a:cubicBezTo>
                      <a:pt x="111549" y="243250"/>
                      <a:pt x="106662" y="250030"/>
                      <a:pt x="99417" y="252445"/>
                    </a:cubicBezTo>
                    <a:lnTo>
                      <a:pt x="78589" y="260109"/>
                    </a:lnTo>
                    <a:cubicBezTo>
                      <a:pt x="76938" y="256851"/>
                      <a:pt x="73059" y="255395"/>
                      <a:pt x="69729" y="256999"/>
                    </a:cubicBezTo>
                    <a:lnTo>
                      <a:pt x="35506" y="273499"/>
                    </a:lnTo>
                    <a:cubicBezTo>
                      <a:pt x="22059" y="279983"/>
                      <a:pt x="12775" y="292794"/>
                      <a:pt x="10803" y="307592"/>
                    </a:cubicBezTo>
                    <a:lnTo>
                      <a:pt x="4142" y="357546"/>
                    </a:lnTo>
                    <a:lnTo>
                      <a:pt x="238" y="386826"/>
                    </a:lnTo>
                    <a:cubicBezTo>
                      <a:pt x="-1889" y="402782"/>
                      <a:pt x="10523" y="416958"/>
                      <a:pt x="26619" y="416958"/>
                    </a:cubicBezTo>
                    <a:lnTo>
                      <a:pt x="26619" y="416958"/>
                    </a:lnTo>
                    <a:lnTo>
                      <a:pt x="302937" y="416958"/>
                    </a:lnTo>
                    <a:lnTo>
                      <a:pt x="302937" y="416958"/>
                    </a:lnTo>
                    <a:cubicBezTo>
                      <a:pt x="319033" y="416958"/>
                      <a:pt x="331446" y="402782"/>
                      <a:pt x="329319" y="386827"/>
                    </a:cubicBezTo>
                    <a:close/>
                  </a:path>
                </a:pathLst>
              </a:custGeom>
              <a:solidFill>
                <a:srgbClr val="FFD7A3"/>
              </a:solidFill>
              <a:ln w="1109" cap="flat">
                <a:noFill/>
                <a:prstDash val="solid"/>
                <a:miter/>
              </a:ln>
            </p:spPr>
            <p:txBody>
              <a:bodyPr rtlCol="0" anchor="ctr"/>
              <a:lstStyle/>
              <a:p>
                <a:endParaRPr lang="en-US"/>
              </a:p>
            </p:txBody>
          </p:sp>
          <p:sp>
            <p:nvSpPr>
              <p:cNvPr id="17" name="Freihandform 16">
                <a:extLst>
                  <a:ext uri="{FF2B5EF4-FFF2-40B4-BE49-F238E27FC236}">
                    <a16:creationId xmlns:a16="http://schemas.microsoft.com/office/drawing/2014/main" id="{F4568FAD-F265-E5BA-3B3E-D511B6025D71}"/>
                  </a:ext>
                </a:extLst>
              </p:cNvPr>
              <p:cNvSpPr/>
              <p:nvPr/>
            </p:nvSpPr>
            <p:spPr>
              <a:xfrm>
                <a:off x="2517292" y="966596"/>
                <a:ext cx="115053" cy="46414"/>
              </a:xfrm>
              <a:custGeom>
                <a:avLst/>
                <a:gdLst>
                  <a:gd name="connsiteX0" fmla="*/ 115054 w 115053"/>
                  <a:gd name="connsiteY0" fmla="*/ 0 h 46414"/>
                  <a:gd name="connsiteX1" fmla="*/ 8596 w 115053"/>
                  <a:gd name="connsiteY1" fmla="*/ 0 h 46414"/>
                  <a:gd name="connsiteX2" fmla="*/ 8596 w 115053"/>
                  <a:gd name="connsiteY2" fmla="*/ 29352 h 46414"/>
                  <a:gd name="connsiteX3" fmla="*/ 0 w 115053"/>
                  <a:gd name="connsiteY3" fmla="*/ 44546 h 46414"/>
                  <a:gd name="connsiteX4" fmla="*/ 115054 w 115053"/>
                  <a:gd name="connsiteY4" fmla="*/ 0 h 46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53" h="46414">
                    <a:moveTo>
                      <a:pt x="115054" y="0"/>
                    </a:moveTo>
                    <a:lnTo>
                      <a:pt x="8596" y="0"/>
                    </a:lnTo>
                    <a:lnTo>
                      <a:pt x="8596" y="29352"/>
                    </a:lnTo>
                    <a:cubicBezTo>
                      <a:pt x="8596" y="35665"/>
                      <a:pt x="5251" y="41386"/>
                      <a:pt x="0" y="44546"/>
                    </a:cubicBezTo>
                    <a:cubicBezTo>
                      <a:pt x="74215" y="57367"/>
                      <a:pt x="115054" y="0"/>
                      <a:pt x="115054" y="0"/>
                    </a:cubicBezTo>
                    <a:close/>
                  </a:path>
                </a:pathLst>
              </a:custGeom>
              <a:solidFill>
                <a:srgbClr val="FDC88E"/>
              </a:solidFill>
              <a:ln w="1109" cap="flat">
                <a:noFill/>
                <a:prstDash val="solid"/>
                <a:miter/>
              </a:ln>
            </p:spPr>
            <p:txBody>
              <a:bodyPr rtlCol="0" anchor="ctr"/>
              <a:lstStyle/>
              <a:p>
                <a:endParaRPr lang="en-US"/>
              </a:p>
            </p:txBody>
          </p:sp>
          <p:sp>
            <p:nvSpPr>
              <p:cNvPr id="18" name="Freihandform 17">
                <a:extLst>
                  <a:ext uri="{FF2B5EF4-FFF2-40B4-BE49-F238E27FC236}">
                    <a16:creationId xmlns:a16="http://schemas.microsoft.com/office/drawing/2014/main" id="{5FC91D41-1E7C-CF26-8FDB-268D414EDE90}"/>
                  </a:ext>
                </a:extLst>
              </p:cNvPr>
              <p:cNvSpPr/>
              <p:nvPr/>
            </p:nvSpPr>
            <p:spPr>
              <a:xfrm>
                <a:off x="2464974" y="1016543"/>
                <a:ext cx="228367" cy="95322"/>
              </a:xfrm>
              <a:custGeom>
                <a:avLst/>
                <a:gdLst>
                  <a:gd name="connsiteX0" fmla="*/ 189736 w 228367"/>
                  <a:gd name="connsiteY0" fmla="*/ 0 h 95322"/>
                  <a:gd name="connsiteX1" fmla="*/ 114143 w 228367"/>
                  <a:gd name="connsiteY1" fmla="*/ 54292 h 95322"/>
                  <a:gd name="connsiteX2" fmla="*/ 38551 w 228367"/>
                  <a:gd name="connsiteY2" fmla="*/ 0 h 95322"/>
                  <a:gd name="connsiteX3" fmla="*/ 0 w 228367"/>
                  <a:gd name="connsiteY3" fmla="*/ 14293 h 95322"/>
                  <a:gd name="connsiteX4" fmla="*/ 114143 w 228367"/>
                  <a:gd name="connsiteY4" fmla="*/ 95323 h 95322"/>
                  <a:gd name="connsiteX5" fmla="*/ 228368 w 228367"/>
                  <a:gd name="connsiteY5" fmla="*/ 14062 h 95322"/>
                  <a:gd name="connsiteX6" fmla="*/ 189736 w 228367"/>
                  <a:gd name="connsiteY6" fmla="*/ 0 h 95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367" h="95322">
                    <a:moveTo>
                      <a:pt x="189736" y="0"/>
                    </a:moveTo>
                    <a:cubicBezTo>
                      <a:pt x="179072" y="31549"/>
                      <a:pt x="149293" y="54292"/>
                      <a:pt x="114143" y="54292"/>
                    </a:cubicBezTo>
                    <a:cubicBezTo>
                      <a:pt x="78994" y="54292"/>
                      <a:pt x="49215" y="31548"/>
                      <a:pt x="38551" y="0"/>
                    </a:cubicBezTo>
                    <a:lnTo>
                      <a:pt x="0" y="14293"/>
                    </a:lnTo>
                    <a:cubicBezTo>
                      <a:pt x="16468" y="61471"/>
                      <a:pt x="61349" y="95323"/>
                      <a:pt x="114143" y="95323"/>
                    </a:cubicBezTo>
                    <a:cubicBezTo>
                      <a:pt x="167024" y="95323"/>
                      <a:pt x="211967" y="61362"/>
                      <a:pt x="228368" y="14062"/>
                    </a:cubicBezTo>
                    <a:lnTo>
                      <a:pt x="189736" y="0"/>
                    </a:lnTo>
                    <a:close/>
                  </a:path>
                </a:pathLst>
              </a:custGeom>
              <a:solidFill>
                <a:srgbClr val="26ABB4"/>
              </a:solidFill>
              <a:ln w="1109" cap="flat">
                <a:noFill/>
                <a:prstDash val="solid"/>
                <a:miter/>
              </a:ln>
            </p:spPr>
            <p:txBody>
              <a:bodyPr rtlCol="0" anchor="ctr"/>
              <a:lstStyle/>
              <a:p>
                <a:endParaRPr lang="en-US"/>
              </a:p>
            </p:txBody>
          </p:sp>
          <p:sp>
            <p:nvSpPr>
              <p:cNvPr id="19" name="Freihandform 18">
                <a:extLst>
                  <a:ext uri="{FF2B5EF4-FFF2-40B4-BE49-F238E27FC236}">
                    <a16:creationId xmlns:a16="http://schemas.microsoft.com/office/drawing/2014/main" id="{95F38B5F-80B3-EFEA-E7E5-7D5932971E43}"/>
                  </a:ext>
                </a:extLst>
              </p:cNvPr>
              <p:cNvSpPr/>
              <p:nvPr/>
            </p:nvSpPr>
            <p:spPr>
              <a:xfrm>
                <a:off x="2414341" y="1016677"/>
                <a:ext cx="329554" cy="160615"/>
              </a:xfrm>
              <a:custGeom>
                <a:avLst/>
                <a:gdLst>
                  <a:gd name="connsiteX0" fmla="*/ 329316 w 329554"/>
                  <a:gd name="connsiteY0" fmla="*/ 130485 h 160615"/>
                  <a:gd name="connsiteX1" fmla="*/ 318753 w 329554"/>
                  <a:gd name="connsiteY1" fmla="*/ 51251 h 160615"/>
                  <a:gd name="connsiteX2" fmla="*/ 294049 w 329554"/>
                  <a:gd name="connsiteY2" fmla="*/ 17158 h 160615"/>
                  <a:gd name="connsiteX3" fmla="*/ 259826 w 329554"/>
                  <a:gd name="connsiteY3" fmla="*/ 658 h 160615"/>
                  <a:gd name="connsiteX4" fmla="*/ 250796 w 329554"/>
                  <a:gd name="connsiteY4" fmla="*/ 4106 h 160615"/>
                  <a:gd name="connsiteX5" fmla="*/ 164777 w 329554"/>
                  <a:gd name="connsiteY5" fmla="*/ 89647 h 160615"/>
                  <a:gd name="connsiteX6" fmla="*/ 78758 w 329554"/>
                  <a:gd name="connsiteY6" fmla="*/ 4105 h 160615"/>
                  <a:gd name="connsiteX7" fmla="*/ 69728 w 329554"/>
                  <a:gd name="connsiteY7" fmla="*/ 657 h 160615"/>
                  <a:gd name="connsiteX8" fmla="*/ 35505 w 329554"/>
                  <a:gd name="connsiteY8" fmla="*/ 17157 h 160615"/>
                  <a:gd name="connsiteX9" fmla="*/ 10801 w 329554"/>
                  <a:gd name="connsiteY9" fmla="*/ 51250 h 160615"/>
                  <a:gd name="connsiteX10" fmla="*/ 238 w 329554"/>
                  <a:gd name="connsiteY10" fmla="*/ 130484 h 160615"/>
                  <a:gd name="connsiteX11" fmla="*/ 26619 w 329554"/>
                  <a:gd name="connsiteY11" fmla="*/ 160616 h 160615"/>
                  <a:gd name="connsiteX12" fmla="*/ 302937 w 329554"/>
                  <a:gd name="connsiteY12" fmla="*/ 160616 h 160615"/>
                  <a:gd name="connsiteX13" fmla="*/ 329316 w 329554"/>
                  <a:gd name="connsiteY13" fmla="*/ 130485 h 160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9554" h="160615">
                    <a:moveTo>
                      <a:pt x="329316" y="130485"/>
                    </a:moveTo>
                    <a:lnTo>
                      <a:pt x="318753" y="51251"/>
                    </a:lnTo>
                    <a:cubicBezTo>
                      <a:pt x="316780" y="36453"/>
                      <a:pt x="307496" y="23642"/>
                      <a:pt x="294049" y="17158"/>
                    </a:cubicBezTo>
                    <a:lnTo>
                      <a:pt x="259826" y="658"/>
                    </a:lnTo>
                    <a:cubicBezTo>
                      <a:pt x="256381" y="-1003"/>
                      <a:pt x="252341" y="607"/>
                      <a:pt x="250796" y="4106"/>
                    </a:cubicBezTo>
                    <a:cubicBezTo>
                      <a:pt x="228357" y="54924"/>
                      <a:pt x="189913" y="78555"/>
                      <a:pt x="164777" y="89647"/>
                    </a:cubicBezTo>
                    <a:cubicBezTo>
                      <a:pt x="139640" y="78556"/>
                      <a:pt x="101196" y="54924"/>
                      <a:pt x="78758" y="4105"/>
                    </a:cubicBezTo>
                    <a:cubicBezTo>
                      <a:pt x="77213" y="606"/>
                      <a:pt x="73173" y="-1003"/>
                      <a:pt x="69728" y="657"/>
                    </a:cubicBezTo>
                    <a:lnTo>
                      <a:pt x="35505" y="17157"/>
                    </a:lnTo>
                    <a:cubicBezTo>
                      <a:pt x="22058" y="23641"/>
                      <a:pt x="12774" y="36452"/>
                      <a:pt x="10801" y="51250"/>
                    </a:cubicBezTo>
                    <a:lnTo>
                      <a:pt x="238" y="130484"/>
                    </a:lnTo>
                    <a:cubicBezTo>
                      <a:pt x="-1889" y="146438"/>
                      <a:pt x="10522" y="160616"/>
                      <a:pt x="26619" y="160616"/>
                    </a:cubicBezTo>
                    <a:lnTo>
                      <a:pt x="302937" y="160616"/>
                    </a:lnTo>
                    <a:cubicBezTo>
                      <a:pt x="319032" y="160617"/>
                      <a:pt x="331444" y="146439"/>
                      <a:pt x="329316" y="130485"/>
                    </a:cubicBezTo>
                    <a:close/>
                  </a:path>
                </a:pathLst>
              </a:custGeom>
              <a:solidFill>
                <a:srgbClr val="97CCD2"/>
              </a:solidFill>
              <a:ln w="1109" cap="flat">
                <a:noFill/>
                <a:prstDash val="solid"/>
                <a:miter/>
              </a:ln>
            </p:spPr>
            <p:txBody>
              <a:bodyPr rtlCol="0" anchor="ctr"/>
              <a:lstStyle/>
              <a:p>
                <a:endParaRPr lang="en-US"/>
              </a:p>
            </p:txBody>
          </p:sp>
          <p:sp>
            <p:nvSpPr>
              <p:cNvPr id="20" name="Freihandform 19">
                <a:extLst>
                  <a:ext uri="{FF2B5EF4-FFF2-40B4-BE49-F238E27FC236}">
                    <a16:creationId xmlns:a16="http://schemas.microsoft.com/office/drawing/2014/main" id="{42DFAC16-658F-A384-F01E-E43B9035578D}"/>
                  </a:ext>
                </a:extLst>
              </p:cNvPr>
              <p:cNvSpPr/>
              <p:nvPr/>
            </p:nvSpPr>
            <p:spPr>
              <a:xfrm>
                <a:off x="2477989" y="1016677"/>
                <a:ext cx="202260" cy="104354"/>
              </a:xfrm>
              <a:custGeom>
                <a:avLst/>
                <a:gdLst>
                  <a:gd name="connsiteX0" fmla="*/ 106791 w 202260"/>
                  <a:gd name="connsiteY0" fmla="*/ 101692 h 104354"/>
                  <a:gd name="connsiteX1" fmla="*/ 202260 w 202260"/>
                  <a:gd name="connsiteY1" fmla="*/ 3590 h 104354"/>
                  <a:gd name="connsiteX2" fmla="*/ 196179 w 202260"/>
                  <a:gd name="connsiteY2" fmla="*/ 658 h 104354"/>
                  <a:gd name="connsiteX3" fmla="*/ 187149 w 202260"/>
                  <a:gd name="connsiteY3" fmla="*/ 4106 h 104354"/>
                  <a:gd name="connsiteX4" fmla="*/ 101129 w 202260"/>
                  <a:gd name="connsiteY4" fmla="*/ 89647 h 104354"/>
                  <a:gd name="connsiteX5" fmla="*/ 15110 w 202260"/>
                  <a:gd name="connsiteY5" fmla="*/ 4105 h 104354"/>
                  <a:gd name="connsiteX6" fmla="*/ 6080 w 202260"/>
                  <a:gd name="connsiteY6" fmla="*/ 657 h 104354"/>
                  <a:gd name="connsiteX7" fmla="*/ 0 w 202260"/>
                  <a:gd name="connsiteY7" fmla="*/ 3589 h 104354"/>
                  <a:gd name="connsiteX8" fmla="*/ 95468 w 202260"/>
                  <a:gd name="connsiteY8" fmla="*/ 101690 h 104354"/>
                  <a:gd name="connsiteX9" fmla="*/ 101129 w 202260"/>
                  <a:gd name="connsiteY9" fmla="*/ 104354 h 104354"/>
                  <a:gd name="connsiteX10" fmla="*/ 106791 w 202260"/>
                  <a:gd name="connsiteY10" fmla="*/ 101692 h 104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260" h="104354">
                    <a:moveTo>
                      <a:pt x="106791" y="101692"/>
                    </a:moveTo>
                    <a:cubicBezTo>
                      <a:pt x="149652" y="81540"/>
                      <a:pt x="182449" y="47625"/>
                      <a:pt x="202260" y="3590"/>
                    </a:cubicBezTo>
                    <a:lnTo>
                      <a:pt x="196179" y="658"/>
                    </a:lnTo>
                    <a:cubicBezTo>
                      <a:pt x="192733" y="-1003"/>
                      <a:pt x="188694" y="607"/>
                      <a:pt x="187149" y="4106"/>
                    </a:cubicBezTo>
                    <a:cubicBezTo>
                      <a:pt x="164710" y="54924"/>
                      <a:pt x="126265" y="78555"/>
                      <a:pt x="101129" y="89647"/>
                    </a:cubicBezTo>
                    <a:cubicBezTo>
                      <a:pt x="75993" y="78556"/>
                      <a:pt x="37548" y="54924"/>
                      <a:pt x="15110" y="4105"/>
                    </a:cubicBezTo>
                    <a:cubicBezTo>
                      <a:pt x="13566" y="606"/>
                      <a:pt x="9526" y="-1003"/>
                      <a:pt x="6080" y="657"/>
                    </a:cubicBezTo>
                    <a:lnTo>
                      <a:pt x="0" y="3589"/>
                    </a:lnTo>
                    <a:cubicBezTo>
                      <a:pt x="19811" y="47623"/>
                      <a:pt x="52607" y="81539"/>
                      <a:pt x="95468" y="101690"/>
                    </a:cubicBezTo>
                    <a:lnTo>
                      <a:pt x="101129" y="104354"/>
                    </a:lnTo>
                    <a:lnTo>
                      <a:pt x="106791" y="101692"/>
                    </a:lnTo>
                    <a:close/>
                  </a:path>
                </a:pathLst>
              </a:custGeom>
              <a:solidFill>
                <a:srgbClr val="D0E8EA"/>
              </a:solidFill>
              <a:ln w="1109" cap="flat">
                <a:noFill/>
                <a:prstDash val="solid"/>
                <a:miter/>
              </a:ln>
            </p:spPr>
            <p:txBody>
              <a:bodyPr rtlCol="0" anchor="ctr"/>
              <a:lstStyle/>
              <a:p>
                <a:endParaRPr lang="en-US"/>
              </a:p>
            </p:txBody>
          </p:sp>
          <p:sp>
            <p:nvSpPr>
              <p:cNvPr id="21" name="Freihandform 20">
                <a:extLst>
                  <a:ext uri="{FF2B5EF4-FFF2-40B4-BE49-F238E27FC236}">
                    <a16:creationId xmlns:a16="http://schemas.microsoft.com/office/drawing/2014/main" id="{3F28379F-F1BE-2E2D-95B3-126032E040DC}"/>
                  </a:ext>
                </a:extLst>
              </p:cNvPr>
              <p:cNvSpPr/>
              <p:nvPr/>
            </p:nvSpPr>
            <p:spPr>
              <a:xfrm>
                <a:off x="2414340" y="1055962"/>
                <a:ext cx="67191" cy="121331"/>
              </a:xfrm>
              <a:custGeom>
                <a:avLst/>
                <a:gdLst>
                  <a:gd name="connsiteX0" fmla="*/ 67192 w 67191"/>
                  <a:gd name="connsiteY0" fmla="*/ 83322 h 121331"/>
                  <a:gd name="connsiteX1" fmla="*/ 57848 w 67191"/>
                  <a:gd name="connsiteY1" fmla="*/ 56089 h 121331"/>
                  <a:gd name="connsiteX2" fmla="*/ 14224 w 67191"/>
                  <a:gd name="connsiteY2" fmla="*/ 0 h 121331"/>
                  <a:gd name="connsiteX3" fmla="*/ 10801 w 67191"/>
                  <a:gd name="connsiteY3" fmla="*/ 11965 h 121331"/>
                  <a:gd name="connsiteX4" fmla="*/ 238 w 67191"/>
                  <a:gd name="connsiteY4" fmla="*/ 91200 h 121331"/>
                  <a:gd name="connsiteX5" fmla="*/ 26619 w 67191"/>
                  <a:gd name="connsiteY5" fmla="*/ 121331 h 121331"/>
                  <a:gd name="connsiteX6" fmla="*/ 67192 w 67191"/>
                  <a:gd name="connsiteY6" fmla="*/ 121331 h 121331"/>
                  <a:gd name="connsiteX7" fmla="*/ 67192 w 67191"/>
                  <a:gd name="connsiteY7" fmla="*/ 83322 h 12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91" h="121331">
                    <a:moveTo>
                      <a:pt x="67192" y="83322"/>
                    </a:moveTo>
                    <a:cubicBezTo>
                      <a:pt x="67192" y="73458"/>
                      <a:pt x="63904" y="63876"/>
                      <a:pt x="57848" y="56089"/>
                    </a:cubicBezTo>
                    <a:lnTo>
                      <a:pt x="14224" y="0"/>
                    </a:lnTo>
                    <a:cubicBezTo>
                      <a:pt x="12564" y="3774"/>
                      <a:pt x="11360" y="7775"/>
                      <a:pt x="10801" y="11965"/>
                    </a:cubicBezTo>
                    <a:lnTo>
                      <a:pt x="238" y="91200"/>
                    </a:lnTo>
                    <a:cubicBezTo>
                      <a:pt x="-1889" y="107154"/>
                      <a:pt x="10522" y="121331"/>
                      <a:pt x="26619" y="121331"/>
                    </a:cubicBezTo>
                    <a:lnTo>
                      <a:pt x="67192" y="121331"/>
                    </a:lnTo>
                    <a:lnTo>
                      <a:pt x="67192" y="83322"/>
                    </a:lnTo>
                    <a:close/>
                  </a:path>
                </a:pathLst>
              </a:custGeom>
              <a:solidFill>
                <a:srgbClr val="26ABB4"/>
              </a:solidFill>
              <a:ln w="1109" cap="flat">
                <a:noFill/>
                <a:prstDash val="solid"/>
                <a:miter/>
              </a:ln>
            </p:spPr>
            <p:txBody>
              <a:bodyPr rtlCol="0" anchor="ctr"/>
              <a:lstStyle/>
              <a:p>
                <a:endParaRPr lang="en-US"/>
              </a:p>
            </p:txBody>
          </p:sp>
          <p:sp>
            <p:nvSpPr>
              <p:cNvPr id="22" name="Freihandform 21">
                <a:extLst>
                  <a:ext uri="{FF2B5EF4-FFF2-40B4-BE49-F238E27FC236}">
                    <a16:creationId xmlns:a16="http://schemas.microsoft.com/office/drawing/2014/main" id="{957FB149-8B04-DA39-252F-82A9C37BCCF3}"/>
                  </a:ext>
                </a:extLst>
              </p:cNvPr>
              <p:cNvSpPr/>
              <p:nvPr/>
            </p:nvSpPr>
            <p:spPr>
              <a:xfrm>
                <a:off x="2676703" y="1055962"/>
                <a:ext cx="67191" cy="121331"/>
              </a:xfrm>
              <a:custGeom>
                <a:avLst/>
                <a:gdLst>
                  <a:gd name="connsiteX0" fmla="*/ 0 w 67191"/>
                  <a:gd name="connsiteY0" fmla="*/ 83322 h 121331"/>
                  <a:gd name="connsiteX1" fmla="*/ 9344 w 67191"/>
                  <a:gd name="connsiteY1" fmla="*/ 56089 h 121331"/>
                  <a:gd name="connsiteX2" fmla="*/ 52968 w 67191"/>
                  <a:gd name="connsiteY2" fmla="*/ 0 h 121331"/>
                  <a:gd name="connsiteX3" fmla="*/ 56390 w 67191"/>
                  <a:gd name="connsiteY3" fmla="*/ 11965 h 121331"/>
                  <a:gd name="connsiteX4" fmla="*/ 66954 w 67191"/>
                  <a:gd name="connsiteY4" fmla="*/ 91200 h 121331"/>
                  <a:gd name="connsiteX5" fmla="*/ 40572 w 67191"/>
                  <a:gd name="connsiteY5" fmla="*/ 121331 h 121331"/>
                  <a:gd name="connsiteX6" fmla="*/ 0 w 67191"/>
                  <a:gd name="connsiteY6" fmla="*/ 121331 h 121331"/>
                  <a:gd name="connsiteX7" fmla="*/ 0 w 67191"/>
                  <a:gd name="connsiteY7" fmla="*/ 83322 h 12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91" h="121331">
                    <a:moveTo>
                      <a:pt x="0" y="83322"/>
                    </a:moveTo>
                    <a:cubicBezTo>
                      <a:pt x="0" y="73458"/>
                      <a:pt x="3288" y="63876"/>
                      <a:pt x="9344" y="56089"/>
                    </a:cubicBezTo>
                    <a:lnTo>
                      <a:pt x="52968" y="0"/>
                    </a:lnTo>
                    <a:cubicBezTo>
                      <a:pt x="54628" y="3774"/>
                      <a:pt x="55831" y="7775"/>
                      <a:pt x="56390" y="11965"/>
                    </a:cubicBezTo>
                    <a:lnTo>
                      <a:pt x="66954" y="91200"/>
                    </a:lnTo>
                    <a:cubicBezTo>
                      <a:pt x="69081" y="107154"/>
                      <a:pt x="56670" y="121331"/>
                      <a:pt x="40572" y="121331"/>
                    </a:cubicBezTo>
                    <a:lnTo>
                      <a:pt x="0" y="121331"/>
                    </a:lnTo>
                    <a:lnTo>
                      <a:pt x="0" y="83322"/>
                    </a:lnTo>
                    <a:close/>
                  </a:path>
                </a:pathLst>
              </a:custGeom>
              <a:solidFill>
                <a:srgbClr val="26ABB4"/>
              </a:solidFill>
              <a:ln w="1109" cap="flat">
                <a:noFill/>
                <a:prstDash val="solid"/>
                <a:miter/>
              </a:ln>
            </p:spPr>
            <p:txBody>
              <a:bodyPr rtlCol="0" anchor="ctr"/>
              <a:lstStyle/>
              <a:p>
                <a:endParaRPr lang="en-US"/>
              </a:p>
            </p:txBody>
          </p:sp>
          <p:sp>
            <p:nvSpPr>
              <p:cNvPr id="23" name="Freihandform 22">
                <a:extLst>
                  <a:ext uri="{FF2B5EF4-FFF2-40B4-BE49-F238E27FC236}">
                    <a16:creationId xmlns:a16="http://schemas.microsoft.com/office/drawing/2014/main" id="{2B0B6746-ED65-AAB8-AD45-2CFFF1775551}"/>
                  </a:ext>
                </a:extLst>
              </p:cNvPr>
              <p:cNvSpPr/>
              <p:nvPr/>
            </p:nvSpPr>
            <p:spPr>
              <a:xfrm>
                <a:off x="2685557" y="884535"/>
                <a:ext cx="35504" cy="106457"/>
              </a:xfrm>
              <a:custGeom>
                <a:avLst/>
                <a:gdLst>
                  <a:gd name="connsiteX0" fmla="*/ 26624 w 35504"/>
                  <a:gd name="connsiteY0" fmla="*/ 0 h 106457"/>
                  <a:gd name="connsiteX1" fmla="*/ 8881 w 35504"/>
                  <a:gd name="connsiteY1" fmla="*/ 0 h 106457"/>
                  <a:gd name="connsiteX2" fmla="*/ 9 w 35504"/>
                  <a:gd name="connsiteY2" fmla="*/ 53228 h 106457"/>
                  <a:gd name="connsiteX3" fmla="*/ 8881 w 35504"/>
                  <a:gd name="connsiteY3" fmla="*/ 106457 h 106457"/>
                  <a:gd name="connsiteX4" fmla="*/ 26624 w 35504"/>
                  <a:gd name="connsiteY4" fmla="*/ 106457 h 106457"/>
                  <a:gd name="connsiteX5" fmla="*/ 35495 w 35504"/>
                  <a:gd name="connsiteY5" fmla="*/ 53228 h 106457"/>
                  <a:gd name="connsiteX6" fmla="*/ 26624 w 35504"/>
                  <a:gd name="connsiteY6" fmla="*/ 0 h 10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4" h="106457">
                    <a:moveTo>
                      <a:pt x="26624" y="0"/>
                    </a:moveTo>
                    <a:lnTo>
                      <a:pt x="8881" y="0"/>
                    </a:lnTo>
                    <a:cubicBezTo>
                      <a:pt x="8881" y="0"/>
                      <a:pt x="431" y="23388"/>
                      <a:pt x="9" y="53228"/>
                    </a:cubicBezTo>
                    <a:cubicBezTo>
                      <a:pt x="-227" y="69940"/>
                      <a:pt x="4103" y="88676"/>
                      <a:pt x="8881" y="106457"/>
                    </a:cubicBezTo>
                    <a:lnTo>
                      <a:pt x="26624" y="106457"/>
                    </a:lnTo>
                    <a:cubicBezTo>
                      <a:pt x="31401" y="88675"/>
                      <a:pt x="35731" y="69939"/>
                      <a:pt x="35495" y="53228"/>
                    </a:cubicBezTo>
                    <a:cubicBezTo>
                      <a:pt x="35074" y="23390"/>
                      <a:pt x="26624" y="0"/>
                      <a:pt x="26624" y="0"/>
                    </a:cubicBezTo>
                    <a:close/>
                  </a:path>
                </a:pathLst>
              </a:custGeom>
              <a:solidFill>
                <a:srgbClr val="FFC85C"/>
              </a:solidFill>
              <a:ln w="1109" cap="flat">
                <a:noFill/>
                <a:prstDash val="solid"/>
                <a:miter/>
              </a:ln>
            </p:spPr>
            <p:txBody>
              <a:bodyPr rtlCol="0" anchor="ctr"/>
              <a:lstStyle/>
              <a:p>
                <a:endParaRPr lang="en-US"/>
              </a:p>
            </p:txBody>
          </p:sp>
          <p:sp>
            <p:nvSpPr>
              <p:cNvPr id="24" name="Freihandform 23">
                <a:extLst>
                  <a:ext uri="{FF2B5EF4-FFF2-40B4-BE49-F238E27FC236}">
                    <a16:creationId xmlns:a16="http://schemas.microsoft.com/office/drawing/2014/main" id="{071BC113-3C44-6F4F-6194-70FDBEC63DE2}"/>
                  </a:ext>
                </a:extLst>
              </p:cNvPr>
              <p:cNvSpPr/>
              <p:nvPr/>
            </p:nvSpPr>
            <p:spPr>
              <a:xfrm>
                <a:off x="2437165" y="884535"/>
                <a:ext cx="35504" cy="106457"/>
              </a:xfrm>
              <a:custGeom>
                <a:avLst/>
                <a:gdLst>
                  <a:gd name="connsiteX0" fmla="*/ 26624 w 35504"/>
                  <a:gd name="connsiteY0" fmla="*/ 0 h 106457"/>
                  <a:gd name="connsiteX1" fmla="*/ 8881 w 35504"/>
                  <a:gd name="connsiteY1" fmla="*/ 0 h 106457"/>
                  <a:gd name="connsiteX2" fmla="*/ 9 w 35504"/>
                  <a:gd name="connsiteY2" fmla="*/ 53228 h 106457"/>
                  <a:gd name="connsiteX3" fmla="*/ 8881 w 35504"/>
                  <a:gd name="connsiteY3" fmla="*/ 106457 h 106457"/>
                  <a:gd name="connsiteX4" fmla="*/ 26624 w 35504"/>
                  <a:gd name="connsiteY4" fmla="*/ 106457 h 106457"/>
                  <a:gd name="connsiteX5" fmla="*/ 35495 w 35504"/>
                  <a:gd name="connsiteY5" fmla="*/ 53228 h 106457"/>
                  <a:gd name="connsiteX6" fmla="*/ 26624 w 35504"/>
                  <a:gd name="connsiteY6" fmla="*/ 0 h 10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4" h="106457">
                    <a:moveTo>
                      <a:pt x="26624" y="0"/>
                    </a:moveTo>
                    <a:lnTo>
                      <a:pt x="8881" y="0"/>
                    </a:lnTo>
                    <a:cubicBezTo>
                      <a:pt x="8881" y="0"/>
                      <a:pt x="431" y="23388"/>
                      <a:pt x="9" y="53228"/>
                    </a:cubicBezTo>
                    <a:cubicBezTo>
                      <a:pt x="-227" y="69940"/>
                      <a:pt x="4103" y="88676"/>
                      <a:pt x="8881" y="106457"/>
                    </a:cubicBezTo>
                    <a:lnTo>
                      <a:pt x="26624" y="106457"/>
                    </a:lnTo>
                    <a:cubicBezTo>
                      <a:pt x="31401" y="88675"/>
                      <a:pt x="35731" y="69939"/>
                      <a:pt x="35495" y="53228"/>
                    </a:cubicBezTo>
                    <a:cubicBezTo>
                      <a:pt x="35074" y="23390"/>
                      <a:pt x="26624" y="0"/>
                      <a:pt x="26624" y="0"/>
                    </a:cubicBezTo>
                    <a:close/>
                  </a:path>
                </a:pathLst>
              </a:custGeom>
              <a:solidFill>
                <a:srgbClr val="F6B45E"/>
              </a:solidFill>
              <a:ln w="1109" cap="flat">
                <a:noFill/>
                <a:prstDash val="solid"/>
                <a:miter/>
              </a:ln>
            </p:spPr>
            <p:txBody>
              <a:bodyPr rtlCol="0" anchor="ctr"/>
              <a:lstStyle/>
              <a:p>
                <a:endParaRPr lang="en-US"/>
              </a:p>
            </p:txBody>
          </p:sp>
          <p:sp>
            <p:nvSpPr>
              <p:cNvPr id="25" name="Freihandform 24">
                <a:extLst>
                  <a:ext uri="{FF2B5EF4-FFF2-40B4-BE49-F238E27FC236}">
                    <a16:creationId xmlns:a16="http://schemas.microsoft.com/office/drawing/2014/main" id="{7AC70A9E-8EAD-D99E-46EA-960ED1A0568C}"/>
                  </a:ext>
                </a:extLst>
              </p:cNvPr>
              <p:cNvSpPr/>
              <p:nvPr/>
            </p:nvSpPr>
            <p:spPr>
              <a:xfrm>
                <a:off x="2428303" y="760334"/>
                <a:ext cx="301629" cy="221786"/>
              </a:xfrm>
              <a:custGeom>
                <a:avLst/>
                <a:gdLst>
                  <a:gd name="connsiteX0" fmla="*/ 275015 w 301629"/>
                  <a:gd name="connsiteY0" fmla="*/ 79843 h 221786"/>
                  <a:gd name="connsiteX1" fmla="*/ 275015 w 301629"/>
                  <a:gd name="connsiteY1" fmla="*/ 62100 h 221786"/>
                  <a:gd name="connsiteX2" fmla="*/ 230658 w 301629"/>
                  <a:gd name="connsiteY2" fmla="*/ 0 h 221786"/>
                  <a:gd name="connsiteX3" fmla="*/ 70972 w 301629"/>
                  <a:gd name="connsiteY3" fmla="*/ 0 h 221786"/>
                  <a:gd name="connsiteX4" fmla="*/ 26614 w 301629"/>
                  <a:gd name="connsiteY4" fmla="*/ 62100 h 221786"/>
                  <a:gd name="connsiteX5" fmla="*/ 26614 w 301629"/>
                  <a:gd name="connsiteY5" fmla="*/ 79843 h 221786"/>
                  <a:gd name="connsiteX6" fmla="*/ 0 w 301629"/>
                  <a:gd name="connsiteY6" fmla="*/ 106457 h 221786"/>
                  <a:gd name="connsiteX7" fmla="*/ 26614 w 301629"/>
                  <a:gd name="connsiteY7" fmla="*/ 133072 h 221786"/>
                  <a:gd name="connsiteX8" fmla="*/ 26614 w 301629"/>
                  <a:gd name="connsiteY8" fmla="*/ 141943 h 221786"/>
                  <a:gd name="connsiteX9" fmla="*/ 59370 w 301629"/>
                  <a:gd name="connsiteY9" fmla="*/ 191078 h 221786"/>
                  <a:gd name="connsiteX10" fmla="*/ 116692 w 301629"/>
                  <a:gd name="connsiteY10" fmla="*/ 214962 h 221786"/>
                  <a:gd name="connsiteX11" fmla="*/ 150814 w 301629"/>
                  <a:gd name="connsiteY11" fmla="*/ 221786 h 221786"/>
                  <a:gd name="connsiteX12" fmla="*/ 150814 w 301629"/>
                  <a:gd name="connsiteY12" fmla="*/ 221786 h 221786"/>
                  <a:gd name="connsiteX13" fmla="*/ 184934 w 301629"/>
                  <a:gd name="connsiteY13" fmla="*/ 214962 h 221786"/>
                  <a:gd name="connsiteX14" fmla="*/ 242259 w 301629"/>
                  <a:gd name="connsiteY14" fmla="*/ 191077 h 221786"/>
                  <a:gd name="connsiteX15" fmla="*/ 275015 w 301629"/>
                  <a:gd name="connsiteY15" fmla="*/ 141943 h 221786"/>
                  <a:gd name="connsiteX16" fmla="*/ 275015 w 301629"/>
                  <a:gd name="connsiteY16" fmla="*/ 133072 h 221786"/>
                  <a:gd name="connsiteX17" fmla="*/ 301629 w 301629"/>
                  <a:gd name="connsiteY17" fmla="*/ 106457 h 221786"/>
                  <a:gd name="connsiteX18" fmla="*/ 275015 w 301629"/>
                  <a:gd name="connsiteY18" fmla="*/ 79843 h 22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1629" h="221786">
                    <a:moveTo>
                      <a:pt x="275015" y="79843"/>
                    </a:moveTo>
                    <a:lnTo>
                      <a:pt x="275015" y="62100"/>
                    </a:lnTo>
                    <a:cubicBezTo>
                      <a:pt x="275015" y="37602"/>
                      <a:pt x="255155" y="0"/>
                      <a:pt x="230658" y="0"/>
                    </a:cubicBezTo>
                    <a:lnTo>
                      <a:pt x="70972" y="0"/>
                    </a:lnTo>
                    <a:cubicBezTo>
                      <a:pt x="46474" y="0"/>
                      <a:pt x="26614" y="37602"/>
                      <a:pt x="26614" y="62100"/>
                    </a:cubicBezTo>
                    <a:lnTo>
                      <a:pt x="26614" y="79843"/>
                    </a:lnTo>
                    <a:cubicBezTo>
                      <a:pt x="11915" y="79843"/>
                      <a:pt x="0" y="91758"/>
                      <a:pt x="0" y="106457"/>
                    </a:cubicBezTo>
                    <a:cubicBezTo>
                      <a:pt x="0" y="121156"/>
                      <a:pt x="11915" y="133072"/>
                      <a:pt x="26614" y="133072"/>
                    </a:cubicBezTo>
                    <a:lnTo>
                      <a:pt x="26614" y="141943"/>
                    </a:lnTo>
                    <a:cubicBezTo>
                      <a:pt x="26614" y="163431"/>
                      <a:pt x="39535" y="182812"/>
                      <a:pt x="59370" y="191078"/>
                    </a:cubicBezTo>
                    <a:lnTo>
                      <a:pt x="116692" y="214962"/>
                    </a:lnTo>
                    <a:cubicBezTo>
                      <a:pt x="127504" y="219467"/>
                      <a:pt x="139101" y="221786"/>
                      <a:pt x="150814" y="221786"/>
                    </a:cubicBezTo>
                    <a:lnTo>
                      <a:pt x="150814" y="221786"/>
                    </a:lnTo>
                    <a:cubicBezTo>
                      <a:pt x="162526" y="221786"/>
                      <a:pt x="174122" y="219467"/>
                      <a:pt x="184934" y="214962"/>
                    </a:cubicBezTo>
                    <a:lnTo>
                      <a:pt x="242259" y="191077"/>
                    </a:lnTo>
                    <a:cubicBezTo>
                      <a:pt x="262095" y="182813"/>
                      <a:pt x="275015" y="163432"/>
                      <a:pt x="275015" y="141943"/>
                    </a:cubicBezTo>
                    <a:lnTo>
                      <a:pt x="275015" y="133072"/>
                    </a:lnTo>
                    <a:cubicBezTo>
                      <a:pt x="289714" y="133072"/>
                      <a:pt x="301629" y="121156"/>
                      <a:pt x="301629" y="106457"/>
                    </a:cubicBezTo>
                    <a:cubicBezTo>
                      <a:pt x="301629" y="91758"/>
                      <a:pt x="289714" y="79843"/>
                      <a:pt x="275015" y="79843"/>
                    </a:cubicBezTo>
                    <a:close/>
                  </a:path>
                </a:pathLst>
              </a:custGeom>
              <a:solidFill>
                <a:srgbClr val="FFE1B2"/>
              </a:solidFill>
              <a:ln w="1109" cap="flat">
                <a:noFill/>
                <a:prstDash val="solid"/>
                <a:miter/>
              </a:ln>
            </p:spPr>
            <p:txBody>
              <a:bodyPr rtlCol="0" anchor="ctr"/>
              <a:lstStyle/>
              <a:p>
                <a:endParaRPr lang="en-US"/>
              </a:p>
            </p:txBody>
          </p:sp>
          <p:sp>
            <p:nvSpPr>
              <p:cNvPr id="26" name="Freihandform 25">
                <a:extLst>
                  <a:ext uri="{FF2B5EF4-FFF2-40B4-BE49-F238E27FC236}">
                    <a16:creationId xmlns:a16="http://schemas.microsoft.com/office/drawing/2014/main" id="{D7DF37FC-1646-5680-4C72-486A4A72FD96}"/>
                  </a:ext>
                </a:extLst>
              </p:cNvPr>
              <p:cNvSpPr/>
              <p:nvPr/>
            </p:nvSpPr>
            <p:spPr>
              <a:xfrm>
                <a:off x="2508146" y="849049"/>
                <a:ext cx="17742" cy="26614"/>
              </a:xfrm>
              <a:custGeom>
                <a:avLst/>
                <a:gdLst>
                  <a:gd name="connsiteX0" fmla="*/ 8871 w 17742"/>
                  <a:gd name="connsiteY0" fmla="*/ 26614 h 26614"/>
                  <a:gd name="connsiteX1" fmla="*/ 8871 w 17742"/>
                  <a:gd name="connsiteY1" fmla="*/ 26614 h 26614"/>
                  <a:gd name="connsiteX2" fmla="*/ 0 w 17742"/>
                  <a:gd name="connsiteY2" fmla="*/ 17743 h 26614"/>
                  <a:gd name="connsiteX3" fmla="*/ 0 w 17742"/>
                  <a:gd name="connsiteY3" fmla="*/ 8871 h 26614"/>
                  <a:gd name="connsiteX4" fmla="*/ 8871 w 17742"/>
                  <a:gd name="connsiteY4" fmla="*/ 0 h 26614"/>
                  <a:gd name="connsiteX5" fmla="*/ 8871 w 17742"/>
                  <a:gd name="connsiteY5" fmla="*/ 0 h 26614"/>
                  <a:gd name="connsiteX6" fmla="*/ 17743 w 17742"/>
                  <a:gd name="connsiteY6" fmla="*/ 8871 h 26614"/>
                  <a:gd name="connsiteX7" fmla="*/ 17743 w 17742"/>
                  <a:gd name="connsiteY7" fmla="*/ 17743 h 26614"/>
                  <a:gd name="connsiteX8" fmla="*/ 8871 w 17742"/>
                  <a:gd name="connsiteY8" fmla="*/ 26614 h 26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2" h="26614">
                    <a:moveTo>
                      <a:pt x="8871" y="26614"/>
                    </a:moveTo>
                    <a:lnTo>
                      <a:pt x="8871" y="26614"/>
                    </a:lnTo>
                    <a:cubicBezTo>
                      <a:pt x="3992" y="26614"/>
                      <a:pt x="0" y="22622"/>
                      <a:pt x="0" y="17743"/>
                    </a:cubicBezTo>
                    <a:lnTo>
                      <a:pt x="0" y="8871"/>
                    </a:lnTo>
                    <a:cubicBezTo>
                      <a:pt x="0" y="3992"/>
                      <a:pt x="3992" y="0"/>
                      <a:pt x="8871" y="0"/>
                    </a:cubicBezTo>
                    <a:lnTo>
                      <a:pt x="8871" y="0"/>
                    </a:lnTo>
                    <a:cubicBezTo>
                      <a:pt x="13751" y="0"/>
                      <a:pt x="17743" y="3992"/>
                      <a:pt x="17743" y="8871"/>
                    </a:cubicBezTo>
                    <a:lnTo>
                      <a:pt x="17743" y="17743"/>
                    </a:lnTo>
                    <a:cubicBezTo>
                      <a:pt x="17743" y="22622"/>
                      <a:pt x="13751" y="26614"/>
                      <a:pt x="8871" y="26614"/>
                    </a:cubicBezTo>
                    <a:close/>
                  </a:path>
                </a:pathLst>
              </a:custGeom>
              <a:solidFill>
                <a:srgbClr val="623F33"/>
              </a:solidFill>
              <a:ln w="1109" cap="flat">
                <a:noFill/>
                <a:prstDash val="solid"/>
                <a:miter/>
              </a:ln>
            </p:spPr>
            <p:txBody>
              <a:bodyPr rtlCol="0" anchor="ctr"/>
              <a:lstStyle/>
              <a:p>
                <a:endParaRPr lang="en-US"/>
              </a:p>
            </p:txBody>
          </p:sp>
          <p:sp>
            <p:nvSpPr>
              <p:cNvPr id="27" name="Freihandform 26">
                <a:extLst>
                  <a:ext uri="{FF2B5EF4-FFF2-40B4-BE49-F238E27FC236}">
                    <a16:creationId xmlns:a16="http://schemas.microsoft.com/office/drawing/2014/main" id="{8602DC56-BC1E-A763-9778-10FBA0B6D7A3}"/>
                  </a:ext>
                </a:extLst>
              </p:cNvPr>
              <p:cNvSpPr/>
              <p:nvPr/>
            </p:nvSpPr>
            <p:spPr>
              <a:xfrm>
                <a:off x="2632346" y="849049"/>
                <a:ext cx="17742" cy="26614"/>
              </a:xfrm>
              <a:custGeom>
                <a:avLst/>
                <a:gdLst>
                  <a:gd name="connsiteX0" fmla="*/ 8871 w 17742"/>
                  <a:gd name="connsiteY0" fmla="*/ 26614 h 26614"/>
                  <a:gd name="connsiteX1" fmla="*/ 8871 w 17742"/>
                  <a:gd name="connsiteY1" fmla="*/ 26614 h 26614"/>
                  <a:gd name="connsiteX2" fmla="*/ 0 w 17742"/>
                  <a:gd name="connsiteY2" fmla="*/ 17743 h 26614"/>
                  <a:gd name="connsiteX3" fmla="*/ 0 w 17742"/>
                  <a:gd name="connsiteY3" fmla="*/ 8871 h 26614"/>
                  <a:gd name="connsiteX4" fmla="*/ 8871 w 17742"/>
                  <a:gd name="connsiteY4" fmla="*/ 0 h 26614"/>
                  <a:gd name="connsiteX5" fmla="*/ 8871 w 17742"/>
                  <a:gd name="connsiteY5" fmla="*/ 0 h 26614"/>
                  <a:gd name="connsiteX6" fmla="*/ 17743 w 17742"/>
                  <a:gd name="connsiteY6" fmla="*/ 8871 h 26614"/>
                  <a:gd name="connsiteX7" fmla="*/ 17743 w 17742"/>
                  <a:gd name="connsiteY7" fmla="*/ 17743 h 26614"/>
                  <a:gd name="connsiteX8" fmla="*/ 8871 w 17742"/>
                  <a:gd name="connsiteY8" fmla="*/ 26614 h 26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2" h="26614">
                    <a:moveTo>
                      <a:pt x="8871" y="26614"/>
                    </a:moveTo>
                    <a:lnTo>
                      <a:pt x="8871" y="26614"/>
                    </a:lnTo>
                    <a:cubicBezTo>
                      <a:pt x="3992" y="26614"/>
                      <a:pt x="0" y="22622"/>
                      <a:pt x="0" y="17743"/>
                    </a:cubicBezTo>
                    <a:lnTo>
                      <a:pt x="0" y="8871"/>
                    </a:lnTo>
                    <a:cubicBezTo>
                      <a:pt x="0" y="3992"/>
                      <a:pt x="3992" y="0"/>
                      <a:pt x="8871" y="0"/>
                    </a:cubicBezTo>
                    <a:lnTo>
                      <a:pt x="8871" y="0"/>
                    </a:lnTo>
                    <a:cubicBezTo>
                      <a:pt x="13751" y="0"/>
                      <a:pt x="17743" y="3992"/>
                      <a:pt x="17743" y="8871"/>
                    </a:cubicBezTo>
                    <a:lnTo>
                      <a:pt x="17743" y="17743"/>
                    </a:lnTo>
                    <a:cubicBezTo>
                      <a:pt x="17743" y="22622"/>
                      <a:pt x="13751" y="26614"/>
                      <a:pt x="8871" y="26614"/>
                    </a:cubicBezTo>
                    <a:close/>
                  </a:path>
                </a:pathLst>
              </a:custGeom>
              <a:solidFill>
                <a:srgbClr val="623F33"/>
              </a:solidFill>
              <a:ln w="1109" cap="flat">
                <a:noFill/>
                <a:prstDash val="solid"/>
                <a:miter/>
              </a:ln>
            </p:spPr>
            <p:txBody>
              <a:bodyPr rtlCol="0" anchor="ctr"/>
              <a:lstStyle/>
              <a:p>
                <a:endParaRPr lang="en-US"/>
              </a:p>
            </p:txBody>
          </p:sp>
          <p:sp>
            <p:nvSpPr>
              <p:cNvPr id="28" name="Freihandform 27">
                <a:extLst>
                  <a:ext uri="{FF2B5EF4-FFF2-40B4-BE49-F238E27FC236}">
                    <a16:creationId xmlns:a16="http://schemas.microsoft.com/office/drawing/2014/main" id="{A8E9F925-8FFC-6EA2-EC0A-1A881D370814}"/>
                  </a:ext>
                </a:extLst>
              </p:cNvPr>
              <p:cNvSpPr/>
              <p:nvPr/>
            </p:nvSpPr>
            <p:spPr>
              <a:xfrm>
                <a:off x="2534759" y="911147"/>
                <a:ext cx="88716" cy="26858"/>
              </a:xfrm>
              <a:custGeom>
                <a:avLst/>
                <a:gdLst>
                  <a:gd name="connsiteX0" fmla="*/ 44359 w 88716"/>
                  <a:gd name="connsiteY0" fmla="*/ 26859 h 26858"/>
                  <a:gd name="connsiteX1" fmla="*/ 3883 w 88716"/>
                  <a:gd name="connsiteY1" fmla="*/ 16208 h 26858"/>
                  <a:gd name="connsiteX2" fmla="*/ 1539 w 88716"/>
                  <a:gd name="connsiteY2" fmla="*/ 3884 h 26858"/>
                  <a:gd name="connsiteX3" fmla="*/ 13863 w 88716"/>
                  <a:gd name="connsiteY3" fmla="*/ 1541 h 26858"/>
                  <a:gd name="connsiteX4" fmla="*/ 44359 w 88716"/>
                  <a:gd name="connsiteY4" fmla="*/ 9117 h 26858"/>
                  <a:gd name="connsiteX5" fmla="*/ 74854 w 88716"/>
                  <a:gd name="connsiteY5" fmla="*/ 1541 h 26858"/>
                  <a:gd name="connsiteX6" fmla="*/ 87178 w 88716"/>
                  <a:gd name="connsiteY6" fmla="*/ 3884 h 26858"/>
                  <a:gd name="connsiteX7" fmla="*/ 84835 w 88716"/>
                  <a:gd name="connsiteY7" fmla="*/ 16208 h 26858"/>
                  <a:gd name="connsiteX8" fmla="*/ 44359 w 88716"/>
                  <a:gd name="connsiteY8" fmla="*/ 26859 h 26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716" h="26858">
                    <a:moveTo>
                      <a:pt x="44359" y="26859"/>
                    </a:moveTo>
                    <a:cubicBezTo>
                      <a:pt x="28586" y="26859"/>
                      <a:pt x="13833" y="22978"/>
                      <a:pt x="3883" y="16208"/>
                    </a:cubicBezTo>
                    <a:cubicBezTo>
                      <a:pt x="-167" y="13453"/>
                      <a:pt x="-1221" y="7934"/>
                      <a:pt x="1539" y="3884"/>
                    </a:cubicBezTo>
                    <a:cubicBezTo>
                      <a:pt x="4290" y="-161"/>
                      <a:pt x="9813" y="-1215"/>
                      <a:pt x="13863" y="1541"/>
                    </a:cubicBezTo>
                    <a:cubicBezTo>
                      <a:pt x="20837" y="6284"/>
                      <a:pt x="32238" y="9117"/>
                      <a:pt x="44359" y="9117"/>
                    </a:cubicBezTo>
                    <a:cubicBezTo>
                      <a:pt x="56479" y="9117"/>
                      <a:pt x="67880" y="6284"/>
                      <a:pt x="74854" y="1541"/>
                    </a:cubicBezTo>
                    <a:cubicBezTo>
                      <a:pt x="78913" y="-1223"/>
                      <a:pt x="84423" y="-166"/>
                      <a:pt x="87178" y="3884"/>
                    </a:cubicBezTo>
                    <a:cubicBezTo>
                      <a:pt x="89937" y="7934"/>
                      <a:pt x="88884" y="13453"/>
                      <a:pt x="84835" y="16208"/>
                    </a:cubicBezTo>
                    <a:cubicBezTo>
                      <a:pt x="74885" y="22978"/>
                      <a:pt x="60131" y="26859"/>
                      <a:pt x="44359" y="26859"/>
                    </a:cubicBezTo>
                    <a:close/>
                  </a:path>
                </a:pathLst>
              </a:custGeom>
              <a:solidFill>
                <a:srgbClr val="E4B07B"/>
              </a:solidFill>
              <a:ln w="1109" cap="flat">
                <a:noFill/>
                <a:prstDash val="solid"/>
                <a:miter/>
              </a:ln>
            </p:spPr>
            <p:txBody>
              <a:bodyPr rtlCol="0" anchor="ctr"/>
              <a:lstStyle/>
              <a:p>
                <a:endParaRPr lang="en-US"/>
              </a:p>
            </p:txBody>
          </p:sp>
          <p:sp>
            <p:nvSpPr>
              <p:cNvPr id="29" name="Freihandform 28">
                <a:extLst>
                  <a:ext uri="{FF2B5EF4-FFF2-40B4-BE49-F238E27FC236}">
                    <a16:creationId xmlns:a16="http://schemas.microsoft.com/office/drawing/2014/main" id="{781ACE9A-595C-BAF8-3F0B-AF83FD7584EF}"/>
                  </a:ext>
                </a:extLst>
              </p:cNvPr>
              <p:cNvSpPr/>
              <p:nvPr/>
            </p:nvSpPr>
            <p:spPr>
              <a:xfrm>
                <a:off x="2428303" y="757008"/>
                <a:ext cx="163012" cy="221337"/>
              </a:xfrm>
              <a:custGeom>
                <a:avLst/>
                <a:gdLst>
                  <a:gd name="connsiteX0" fmla="*/ 163013 w 163012"/>
                  <a:gd name="connsiteY0" fmla="*/ 0 h 221337"/>
                  <a:gd name="connsiteX1" fmla="*/ 143052 w 163012"/>
                  <a:gd name="connsiteY1" fmla="*/ 0 h 221337"/>
                  <a:gd name="connsiteX2" fmla="*/ 26617 w 163012"/>
                  <a:gd name="connsiteY2" fmla="*/ 83170 h 221337"/>
                  <a:gd name="connsiteX3" fmla="*/ 26614 w 163012"/>
                  <a:gd name="connsiteY3" fmla="*/ 83170 h 221337"/>
                  <a:gd name="connsiteX4" fmla="*/ 26614 w 163012"/>
                  <a:gd name="connsiteY4" fmla="*/ 83170 h 221337"/>
                  <a:gd name="connsiteX5" fmla="*/ 0 w 163012"/>
                  <a:gd name="connsiteY5" fmla="*/ 109784 h 221337"/>
                  <a:gd name="connsiteX6" fmla="*/ 26614 w 163012"/>
                  <a:gd name="connsiteY6" fmla="*/ 136399 h 221337"/>
                  <a:gd name="connsiteX7" fmla="*/ 26614 w 163012"/>
                  <a:gd name="connsiteY7" fmla="*/ 145270 h 221337"/>
                  <a:gd name="connsiteX8" fmla="*/ 59370 w 163012"/>
                  <a:gd name="connsiteY8" fmla="*/ 194405 h 221337"/>
                  <a:gd name="connsiteX9" fmla="*/ 116691 w 163012"/>
                  <a:gd name="connsiteY9" fmla="*/ 218289 h 221337"/>
                  <a:gd name="connsiteX10" fmla="*/ 125259 w 163012"/>
                  <a:gd name="connsiteY10" fmla="*/ 221337 h 221337"/>
                  <a:gd name="connsiteX11" fmla="*/ 73184 w 163012"/>
                  <a:gd name="connsiteY11" fmla="*/ 176013 h 221337"/>
                  <a:gd name="connsiteX12" fmla="*/ 62100 w 163012"/>
                  <a:gd name="connsiteY12" fmla="*/ 147597 h 221337"/>
                  <a:gd name="connsiteX13" fmla="*/ 62100 w 163012"/>
                  <a:gd name="connsiteY13" fmla="*/ 98015 h 221337"/>
                  <a:gd name="connsiteX14" fmla="*/ 163013 w 163012"/>
                  <a:gd name="connsiteY14" fmla="*/ 0 h 22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3012" h="221337">
                    <a:moveTo>
                      <a:pt x="163013" y="0"/>
                    </a:moveTo>
                    <a:lnTo>
                      <a:pt x="143052" y="0"/>
                    </a:lnTo>
                    <a:cubicBezTo>
                      <a:pt x="143052" y="0"/>
                      <a:pt x="158207" y="58404"/>
                      <a:pt x="26617" y="83170"/>
                    </a:cubicBezTo>
                    <a:lnTo>
                      <a:pt x="26614" y="83170"/>
                    </a:lnTo>
                    <a:lnTo>
                      <a:pt x="26614" y="83170"/>
                    </a:lnTo>
                    <a:cubicBezTo>
                      <a:pt x="11915" y="83170"/>
                      <a:pt x="0" y="95085"/>
                      <a:pt x="0" y="109784"/>
                    </a:cubicBezTo>
                    <a:cubicBezTo>
                      <a:pt x="0" y="124483"/>
                      <a:pt x="11915" y="136399"/>
                      <a:pt x="26614" y="136399"/>
                    </a:cubicBezTo>
                    <a:lnTo>
                      <a:pt x="26614" y="145270"/>
                    </a:lnTo>
                    <a:cubicBezTo>
                      <a:pt x="26614" y="166758"/>
                      <a:pt x="39535" y="186140"/>
                      <a:pt x="59370" y="194405"/>
                    </a:cubicBezTo>
                    <a:lnTo>
                      <a:pt x="116691" y="218289"/>
                    </a:lnTo>
                    <a:cubicBezTo>
                      <a:pt x="119496" y="219457"/>
                      <a:pt x="122359" y="220464"/>
                      <a:pt x="125259" y="221337"/>
                    </a:cubicBezTo>
                    <a:cubicBezTo>
                      <a:pt x="99927" y="202806"/>
                      <a:pt x="83064" y="186605"/>
                      <a:pt x="73184" y="176013"/>
                    </a:cubicBezTo>
                    <a:cubicBezTo>
                      <a:pt x="65996" y="168306"/>
                      <a:pt x="62100" y="158136"/>
                      <a:pt x="62100" y="147597"/>
                    </a:cubicBezTo>
                    <a:lnTo>
                      <a:pt x="62100" y="98015"/>
                    </a:lnTo>
                    <a:cubicBezTo>
                      <a:pt x="87021" y="89317"/>
                      <a:pt x="163013" y="58219"/>
                      <a:pt x="163013" y="0"/>
                    </a:cubicBezTo>
                    <a:close/>
                  </a:path>
                </a:pathLst>
              </a:custGeom>
              <a:solidFill>
                <a:srgbClr val="FFD7A3"/>
              </a:solidFill>
              <a:ln w="1109" cap="flat">
                <a:noFill/>
                <a:prstDash val="solid"/>
                <a:miter/>
              </a:ln>
            </p:spPr>
            <p:txBody>
              <a:bodyPr rtlCol="0" anchor="ctr"/>
              <a:lstStyle/>
              <a:p>
                <a:endParaRPr lang="en-US"/>
              </a:p>
            </p:txBody>
          </p:sp>
          <p:sp>
            <p:nvSpPr>
              <p:cNvPr id="30" name="Freihandform 29">
                <a:extLst>
                  <a:ext uri="{FF2B5EF4-FFF2-40B4-BE49-F238E27FC236}">
                    <a16:creationId xmlns:a16="http://schemas.microsoft.com/office/drawing/2014/main" id="{2E4EECC2-F13F-7655-E0E6-E68158B4EC4C}"/>
                  </a:ext>
                </a:extLst>
              </p:cNvPr>
              <p:cNvSpPr/>
              <p:nvPr/>
            </p:nvSpPr>
            <p:spPr>
              <a:xfrm>
                <a:off x="2437174" y="990992"/>
                <a:ext cx="35485" cy="17742"/>
              </a:xfrm>
              <a:custGeom>
                <a:avLst/>
                <a:gdLst>
                  <a:gd name="connsiteX0" fmla="*/ 26614 w 35485"/>
                  <a:gd name="connsiteY0" fmla="*/ 17743 h 17742"/>
                  <a:gd name="connsiteX1" fmla="*/ 8871 w 35485"/>
                  <a:gd name="connsiteY1" fmla="*/ 17743 h 17742"/>
                  <a:gd name="connsiteX2" fmla="*/ 0 w 35485"/>
                  <a:gd name="connsiteY2" fmla="*/ 8871 h 17742"/>
                  <a:gd name="connsiteX3" fmla="*/ 0 w 35485"/>
                  <a:gd name="connsiteY3" fmla="*/ 8871 h 17742"/>
                  <a:gd name="connsiteX4" fmla="*/ 8871 w 35485"/>
                  <a:gd name="connsiteY4" fmla="*/ 0 h 17742"/>
                  <a:gd name="connsiteX5" fmla="*/ 26614 w 35485"/>
                  <a:gd name="connsiteY5" fmla="*/ 0 h 17742"/>
                  <a:gd name="connsiteX6" fmla="*/ 35486 w 35485"/>
                  <a:gd name="connsiteY6" fmla="*/ 8871 h 17742"/>
                  <a:gd name="connsiteX7" fmla="*/ 35486 w 35485"/>
                  <a:gd name="connsiteY7" fmla="*/ 8871 h 17742"/>
                  <a:gd name="connsiteX8" fmla="*/ 26614 w 35485"/>
                  <a:gd name="connsiteY8" fmla="*/ 17743 h 1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85" h="17742">
                    <a:moveTo>
                      <a:pt x="26614" y="17743"/>
                    </a:moveTo>
                    <a:lnTo>
                      <a:pt x="8871" y="17743"/>
                    </a:lnTo>
                    <a:cubicBezTo>
                      <a:pt x="3972" y="17743"/>
                      <a:pt x="0" y="13771"/>
                      <a:pt x="0" y="8871"/>
                    </a:cubicBezTo>
                    <a:lnTo>
                      <a:pt x="0" y="8871"/>
                    </a:lnTo>
                    <a:cubicBezTo>
                      <a:pt x="0" y="3972"/>
                      <a:pt x="3972" y="0"/>
                      <a:pt x="8871" y="0"/>
                    </a:cubicBezTo>
                    <a:lnTo>
                      <a:pt x="26614" y="0"/>
                    </a:lnTo>
                    <a:cubicBezTo>
                      <a:pt x="31514" y="0"/>
                      <a:pt x="35486" y="3972"/>
                      <a:pt x="35486" y="8871"/>
                    </a:cubicBezTo>
                    <a:lnTo>
                      <a:pt x="35486" y="8871"/>
                    </a:lnTo>
                    <a:cubicBezTo>
                      <a:pt x="35486" y="13772"/>
                      <a:pt x="31514" y="17743"/>
                      <a:pt x="26614" y="17743"/>
                    </a:cubicBezTo>
                    <a:close/>
                  </a:path>
                </a:pathLst>
              </a:custGeom>
              <a:solidFill>
                <a:srgbClr val="00A1B4"/>
              </a:solidFill>
              <a:ln w="1109" cap="flat">
                <a:noFill/>
                <a:prstDash val="solid"/>
                <a:miter/>
              </a:ln>
            </p:spPr>
            <p:txBody>
              <a:bodyPr rtlCol="0" anchor="ctr"/>
              <a:lstStyle/>
              <a:p>
                <a:endParaRPr lang="en-US"/>
              </a:p>
            </p:txBody>
          </p:sp>
          <p:sp>
            <p:nvSpPr>
              <p:cNvPr id="31" name="Freihandform 30">
                <a:extLst>
                  <a:ext uri="{FF2B5EF4-FFF2-40B4-BE49-F238E27FC236}">
                    <a16:creationId xmlns:a16="http://schemas.microsoft.com/office/drawing/2014/main" id="{1C53DDFB-6979-9C7D-97E6-23B684E9F129}"/>
                  </a:ext>
                </a:extLst>
              </p:cNvPr>
              <p:cNvSpPr/>
              <p:nvPr/>
            </p:nvSpPr>
            <p:spPr>
              <a:xfrm>
                <a:off x="2441177" y="1008735"/>
                <a:ext cx="27480" cy="62100"/>
              </a:xfrm>
              <a:custGeom>
                <a:avLst/>
                <a:gdLst>
                  <a:gd name="connsiteX0" fmla="*/ 22612 w 27480"/>
                  <a:gd name="connsiteY0" fmla="*/ 0 h 62100"/>
                  <a:gd name="connsiteX1" fmla="*/ 13740 w 27480"/>
                  <a:gd name="connsiteY1" fmla="*/ 62100 h 62100"/>
                  <a:gd name="connsiteX2" fmla="*/ 4869 w 27480"/>
                  <a:gd name="connsiteY2" fmla="*/ 0 h 62100"/>
                </a:gdLst>
                <a:ahLst/>
                <a:cxnLst>
                  <a:cxn ang="0">
                    <a:pos x="connsiteX0" y="connsiteY0"/>
                  </a:cxn>
                  <a:cxn ang="0">
                    <a:pos x="connsiteX1" y="connsiteY1"/>
                  </a:cxn>
                  <a:cxn ang="0">
                    <a:pos x="connsiteX2" y="connsiteY2"/>
                  </a:cxn>
                </a:cxnLst>
                <a:rect l="l" t="t" r="r" b="b"/>
                <a:pathLst>
                  <a:path w="27480" h="62100">
                    <a:moveTo>
                      <a:pt x="22612" y="0"/>
                    </a:moveTo>
                    <a:cubicBezTo>
                      <a:pt x="22612" y="0"/>
                      <a:pt x="38137" y="26614"/>
                      <a:pt x="13740" y="62100"/>
                    </a:cubicBezTo>
                    <a:cubicBezTo>
                      <a:pt x="-10656" y="26614"/>
                      <a:pt x="4869" y="0"/>
                      <a:pt x="4869" y="0"/>
                    </a:cubicBezTo>
                  </a:path>
                </a:pathLst>
              </a:custGeom>
              <a:solidFill>
                <a:srgbClr val="F6B45E"/>
              </a:solidFill>
              <a:ln w="1109" cap="flat">
                <a:noFill/>
                <a:prstDash val="solid"/>
                <a:miter/>
              </a:ln>
            </p:spPr>
            <p:txBody>
              <a:bodyPr rtlCol="0" anchor="ctr"/>
              <a:lstStyle/>
              <a:p>
                <a:endParaRPr lang="en-US"/>
              </a:p>
            </p:txBody>
          </p:sp>
          <p:sp>
            <p:nvSpPr>
              <p:cNvPr id="32" name="Freihandform 31">
                <a:extLst>
                  <a:ext uri="{FF2B5EF4-FFF2-40B4-BE49-F238E27FC236}">
                    <a16:creationId xmlns:a16="http://schemas.microsoft.com/office/drawing/2014/main" id="{99630559-14F5-2AD4-D0CA-0471DF8E152B}"/>
                  </a:ext>
                </a:extLst>
              </p:cNvPr>
              <p:cNvSpPr/>
              <p:nvPr/>
            </p:nvSpPr>
            <p:spPr>
              <a:xfrm>
                <a:off x="2685566" y="990992"/>
                <a:ext cx="35485" cy="17742"/>
              </a:xfrm>
              <a:custGeom>
                <a:avLst/>
                <a:gdLst>
                  <a:gd name="connsiteX0" fmla="*/ 8871 w 35485"/>
                  <a:gd name="connsiteY0" fmla="*/ 17743 h 17742"/>
                  <a:gd name="connsiteX1" fmla="*/ 26614 w 35485"/>
                  <a:gd name="connsiteY1" fmla="*/ 17743 h 17742"/>
                  <a:gd name="connsiteX2" fmla="*/ 35486 w 35485"/>
                  <a:gd name="connsiteY2" fmla="*/ 8871 h 17742"/>
                  <a:gd name="connsiteX3" fmla="*/ 35486 w 35485"/>
                  <a:gd name="connsiteY3" fmla="*/ 8871 h 17742"/>
                  <a:gd name="connsiteX4" fmla="*/ 26614 w 35485"/>
                  <a:gd name="connsiteY4" fmla="*/ 0 h 17742"/>
                  <a:gd name="connsiteX5" fmla="*/ 8871 w 35485"/>
                  <a:gd name="connsiteY5" fmla="*/ 0 h 17742"/>
                  <a:gd name="connsiteX6" fmla="*/ 0 w 35485"/>
                  <a:gd name="connsiteY6" fmla="*/ 8871 h 17742"/>
                  <a:gd name="connsiteX7" fmla="*/ 0 w 35485"/>
                  <a:gd name="connsiteY7" fmla="*/ 8871 h 17742"/>
                  <a:gd name="connsiteX8" fmla="*/ 8871 w 35485"/>
                  <a:gd name="connsiteY8" fmla="*/ 17743 h 1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85" h="17742">
                    <a:moveTo>
                      <a:pt x="8871" y="17743"/>
                    </a:moveTo>
                    <a:lnTo>
                      <a:pt x="26614" y="17743"/>
                    </a:lnTo>
                    <a:cubicBezTo>
                      <a:pt x="31514" y="17743"/>
                      <a:pt x="35486" y="13771"/>
                      <a:pt x="35486" y="8871"/>
                    </a:cubicBezTo>
                    <a:lnTo>
                      <a:pt x="35486" y="8871"/>
                    </a:lnTo>
                    <a:cubicBezTo>
                      <a:pt x="35486" y="3972"/>
                      <a:pt x="31514" y="0"/>
                      <a:pt x="26614" y="0"/>
                    </a:cubicBezTo>
                    <a:lnTo>
                      <a:pt x="8871" y="0"/>
                    </a:lnTo>
                    <a:cubicBezTo>
                      <a:pt x="3972" y="0"/>
                      <a:pt x="0" y="3972"/>
                      <a:pt x="0" y="8871"/>
                    </a:cubicBezTo>
                    <a:lnTo>
                      <a:pt x="0" y="8871"/>
                    </a:lnTo>
                    <a:cubicBezTo>
                      <a:pt x="0" y="13772"/>
                      <a:pt x="3972" y="17743"/>
                      <a:pt x="8871" y="17743"/>
                    </a:cubicBezTo>
                    <a:close/>
                  </a:path>
                </a:pathLst>
              </a:custGeom>
              <a:solidFill>
                <a:srgbClr val="26ABB4"/>
              </a:solidFill>
              <a:ln w="1109" cap="flat">
                <a:noFill/>
                <a:prstDash val="solid"/>
                <a:miter/>
              </a:ln>
            </p:spPr>
            <p:txBody>
              <a:bodyPr rtlCol="0" anchor="ctr"/>
              <a:lstStyle/>
              <a:p>
                <a:endParaRPr lang="en-US"/>
              </a:p>
            </p:txBody>
          </p:sp>
          <p:sp>
            <p:nvSpPr>
              <p:cNvPr id="33" name="Freihandform 32">
                <a:extLst>
                  <a:ext uri="{FF2B5EF4-FFF2-40B4-BE49-F238E27FC236}">
                    <a16:creationId xmlns:a16="http://schemas.microsoft.com/office/drawing/2014/main" id="{8850C739-CFDA-7D21-B8B9-41BB3AEF401B}"/>
                  </a:ext>
                </a:extLst>
              </p:cNvPr>
              <p:cNvSpPr/>
              <p:nvPr/>
            </p:nvSpPr>
            <p:spPr>
              <a:xfrm>
                <a:off x="2689569" y="1008735"/>
                <a:ext cx="27480" cy="62100"/>
              </a:xfrm>
              <a:custGeom>
                <a:avLst/>
                <a:gdLst>
                  <a:gd name="connsiteX0" fmla="*/ 4869 w 27480"/>
                  <a:gd name="connsiteY0" fmla="*/ 0 h 62100"/>
                  <a:gd name="connsiteX1" fmla="*/ 13740 w 27480"/>
                  <a:gd name="connsiteY1" fmla="*/ 62100 h 62100"/>
                  <a:gd name="connsiteX2" fmla="*/ 22612 w 27480"/>
                  <a:gd name="connsiteY2" fmla="*/ 0 h 62100"/>
                </a:gdLst>
                <a:ahLst/>
                <a:cxnLst>
                  <a:cxn ang="0">
                    <a:pos x="connsiteX0" y="connsiteY0"/>
                  </a:cxn>
                  <a:cxn ang="0">
                    <a:pos x="connsiteX1" y="connsiteY1"/>
                  </a:cxn>
                  <a:cxn ang="0">
                    <a:pos x="connsiteX2" y="connsiteY2"/>
                  </a:cxn>
                </a:cxnLst>
                <a:rect l="l" t="t" r="r" b="b"/>
                <a:pathLst>
                  <a:path w="27480" h="62100">
                    <a:moveTo>
                      <a:pt x="4869" y="0"/>
                    </a:moveTo>
                    <a:cubicBezTo>
                      <a:pt x="4869" y="0"/>
                      <a:pt x="-10656" y="26614"/>
                      <a:pt x="13740" y="62100"/>
                    </a:cubicBezTo>
                    <a:cubicBezTo>
                      <a:pt x="38137" y="26614"/>
                      <a:pt x="22612" y="0"/>
                      <a:pt x="22612" y="0"/>
                    </a:cubicBezTo>
                  </a:path>
                </a:pathLst>
              </a:custGeom>
              <a:solidFill>
                <a:srgbClr val="FFC85C"/>
              </a:solidFill>
              <a:ln w="1109" cap="flat">
                <a:noFill/>
                <a:prstDash val="solid"/>
                <a:miter/>
              </a:ln>
            </p:spPr>
            <p:txBody>
              <a:bodyPr rtlCol="0" anchor="ctr"/>
              <a:lstStyle/>
              <a:p>
                <a:endParaRPr lang="en-US"/>
              </a:p>
            </p:txBody>
          </p:sp>
          <p:sp>
            <p:nvSpPr>
              <p:cNvPr id="34" name="Freihandform 33">
                <a:extLst>
                  <a:ext uri="{FF2B5EF4-FFF2-40B4-BE49-F238E27FC236}">
                    <a16:creationId xmlns:a16="http://schemas.microsoft.com/office/drawing/2014/main" id="{84393498-FECC-A2D4-BAE8-C50A11D22379}"/>
                  </a:ext>
                </a:extLst>
              </p:cNvPr>
              <p:cNvSpPr/>
              <p:nvPr/>
            </p:nvSpPr>
            <p:spPr>
              <a:xfrm>
                <a:off x="2450307" y="826870"/>
                <a:ext cx="257622" cy="70971"/>
              </a:xfrm>
              <a:custGeom>
                <a:avLst/>
                <a:gdLst>
                  <a:gd name="connsiteX0" fmla="*/ 253187 w 257622"/>
                  <a:gd name="connsiteY0" fmla="*/ 4397 h 70971"/>
                  <a:gd name="connsiteX1" fmla="*/ 207925 w 257622"/>
                  <a:gd name="connsiteY1" fmla="*/ 4397 h 70971"/>
                  <a:gd name="connsiteX2" fmla="*/ 207838 w 257622"/>
                  <a:gd name="connsiteY2" fmla="*/ 4406 h 70971"/>
                  <a:gd name="connsiteX3" fmla="*/ 190736 w 257622"/>
                  <a:gd name="connsiteY3" fmla="*/ 0 h 70971"/>
                  <a:gd name="connsiteX4" fmla="*/ 156487 w 257622"/>
                  <a:gd name="connsiteY4" fmla="*/ 26215 h 70971"/>
                  <a:gd name="connsiteX5" fmla="*/ 128636 w 257622"/>
                  <a:gd name="connsiteY5" fmla="*/ 8871 h 70971"/>
                  <a:gd name="connsiteX6" fmla="*/ 100785 w 257622"/>
                  <a:gd name="connsiteY6" fmla="*/ 26215 h 70971"/>
                  <a:gd name="connsiteX7" fmla="*/ 66536 w 257622"/>
                  <a:gd name="connsiteY7" fmla="*/ 0 h 70971"/>
                  <a:gd name="connsiteX8" fmla="*/ 49448 w 257622"/>
                  <a:gd name="connsiteY8" fmla="*/ 4397 h 70971"/>
                  <a:gd name="connsiteX9" fmla="*/ 4436 w 257622"/>
                  <a:gd name="connsiteY9" fmla="*/ 4397 h 70971"/>
                  <a:gd name="connsiteX10" fmla="*/ 0 w 257622"/>
                  <a:gd name="connsiteY10" fmla="*/ 8833 h 70971"/>
                  <a:gd name="connsiteX11" fmla="*/ 4436 w 257622"/>
                  <a:gd name="connsiteY11" fmla="*/ 13268 h 70971"/>
                  <a:gd name="connsiteX12" fmla="*/ 38895 w 257622"/>
                  <a:gd name="connsiteY12" fmla="*/ 13268 h 70971"/>
                  <a:gd name="connsiteX13" fmla="*/ 31050 w 257622"/>
                  <a:gd name="connsiteY13" fmla="*/ 35486 h 70971"/>
                  <a:gd name="connsiteX14" fmla="*/ 66536 w 257622"/>
                  <a:gd name="connsiteY14" fmla="*/ 70972 h 70971"/>
                  <a:gd name="connsiteX15" fmla="*/ 100934 w 257622"/>
                  <a:gd name="connsiteY15" fmla="*/ 44208 h 70971"/>
                  <a:gd name="connsiteX16" fmla="*/ 102022 w 257622"/>
                  <a:gd name="connsiteY16" fmla="*/ 44357 h 70971"/>
                  <a:gd name="connsiteX17" fmla="*/ 106457 w 257622"/>
                  <a:gd name="connsiteY17" fmla="*/ 39922 h 70971"/>
                  <a:gd name="connsiteX18" fmla="*/ 128636 w 257622"/>
                  <a:gd name="connsiteY18" fmla="*/ 17743 h 70971"/>
                  <a:gd name="connsiteX19" fmla="*/ 150815 w 257622"/>
                  <a:gd name="connsiteY19" fmla="*/ 39922 h 70971"/>
                  <a:gd name="connsiteX20" fmla="*/ 155250 w 257622"/>
                  <a:gd name="connsiteY20" fmla="*/ 44357 h 70971"/>
                  <a:gd name="connsiteX21" fmla="*/ 156338 w 257622"/>
                  <a:gd name="connsiteY21" fmla="*/ 44208 h 70971"/>
                  <a:gd name="connsiteX22" fmla="*/ 190735 w 257622"/>
                  <a:gd name="connsiteY22" fmla="*/ 70972 h 70971"/>
                  <a:gd name="connsiteX23" fmla="*/ 226221 w 257622"/>
                  <a:gd name="connsiteY23" fmla="*/ 35486 h 70971"/>
                  <a:gd name="connsiteX24" fmla="*/ 218376 w 257622"/>
                  <a:gd name="connsiteY24" fmla="*/ 13268 h 70971"/>
                  <a:gd name="connsiteX25" fmla="*/ 253187 w 257622"/>
                  <a:gd name="connsiteY25" fmla="*/ 13268 h 70971"/>
                  <a:gd name="connsiteX26" fmla="*/ 257622 w 257622"/>
                  <a:gd name="connsiteY26" fmla="*/ 8833 h 70971"/>
                  <a:gd name="connsiteX27" fmla="*/ 253187 w 257622"/>
                  <a:gd name="connsiteY27" fmla="*/ 4397 h 70971"/>
                  <a:gd name="connsiteX28" fmla="*/ 66535 w 257622"/>
                  <a:gd name="connsiteY28" fmla="*/ 62100 h 70971"/>
                  <a:gd name="connsiteX29" fmla="*/ 39920 w 257622"/>
                  <a:gd name="connsiteY29" fmla="*/ 35486 h 70971"/>
                  <a:gd name="connsiteX30" fmla="*/ 66535 w 257622"/>
                  <a:gd name="connsiteY30" fmla="*/ 8871 h 70971"/>
                  <a:gd name="connsiteX31" fmla="*/ 93149 w 257622"/>
                  <a:gd name="connsiteY31" fmla="*/ 35486 h 70971"/>
                  <a:gd name="connsiteX32" fmla="*/ 66535 w 257622"/>
                  <a:gd name="connsiteY32" fmla="*/ 62100 h 70971"/>
                  <a:gd name="connsiteX33" fmla="*/ 190735 w 257622"/>
                  <a:gd name="connsiteY33" fmla="*/ 62100 h 70971"/>
                  <a:gd name="connsiteX34" fmla="*/ 164121 w 257622"/>
                  <a:gd name="connsiteY34" fmla="*/ 35486 h 70971"/>
                  <a:gd name="connsiteX35" fmla="*/ 190735 w 257622"/>
                  <a:gd name="connsiteY35" fmla="*/ 8871 h 70971"/>
                  <a:gd name="connsiteX36" fmla="*/ 217349 w 257622"/>
                  <a:gd name="connsiteY36" fmla="*/ 35486 h 70971"/>
                  <a:gd name="connsiteX37" fmla="*/ 190735 w 257622"/>
                  <a:gd name="connsiteY37" fmla="*/ 62100 h 7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57622" h="70971">
                    <a:moveTo>
                      <a:pt x="253187" y="4397"/>
                    </a:moveTo>
                    <a:lnTo>
                      <a:pt x="207925" y="4397"/>
                    </a:lnTo>
                    <a:cubicBezTo>
                      <a:pt x="207895" y="4397"/>
                      <a:pt x="207868" y="4405"/>
                      <a:pt x="207838" y="4406"/>
                    </a:cubicBezTo>
                    <a:cubicBezTo>
                      <a:pt x="202762" y="1601"/>
                      <a:pt x="196933" y="0"/>
                      <a:pt x="190736" y="0"/>
                    </a:cubicBezTo>
                    <a:cubicBezTo>
                      <a:pt x="174377" y="0"/>
                      <a:pt x="160574" y="11131"/>
                      <a:pt x="156487" y="26215"/>
                    </a:cubicBezTo>
                    <a:cubicBezTo>
                      <a:pt x="151415" y="15951"/>
                      <a:pt x="140838" y="8871"/>
                      <a:pt x="128636" y="8871"/>
                    </a:cubicBezTo>
                    <a:cubicBezTo>
                      <a:pt x="116434" y="8871"/>
                      <a:pt x="105857" y="15951"/>
                      <a:pt x="100785" y="26215"/>
                    </a:cubicBezTo>
                    <a:cubicBezTo>
                      <a:pt x="96698" y="11131"/>
                      <a:pt x="82895" y="0"/>
                      <a:pt x="66536" y="0"/>
                    </a:cubicBezTo>
                    <a:cubicBezTo>
                      <a:pt x="60345" y="0"/>
                      <a:pt x="54521" y="1598"/>
                      <a:pt x="49448" y="4397"/>
                    </a:cubicBezTo>
                    <a:lnTo>
                      <a:pt x="4436" y="4397"/>
                    </a:lnTo>
                    <a:cubicBezTo>
                      <a:pt x="1984" y="4397"/>
                      <a:pt x="0" y="6381"/>
                      <a:pt x="0" y="8833"/>
                    </a:cubicBezTo>
                    <a:cubicBezTo>
                      <a:pt x="0" y="11284"/>
                      <a:pt x="1984" y="13268"/>
                      <a:pt x="4436" y="13268"/>
                    </a:cubicBezTo>
                    <a:lnTo>
                      <a:pt x="38895" y="13268"/>
                    </a:lnTo>
                    <a:cubicBezTo>
                      <a:pt x="33993" y="19354"/>
                      <a:pt x="31050" y="27081"/>
                      <a:pt x="31050" y="35486"/>
                    </a:cubicBezTo>
                    <a:cubicBezTo>
                      <a:pt x="31050" y="55053"/>
                      <a:pt x="46970" y="70972"/>
                      <a:pt x="66536" y="70972"/>
                    </a:cubicBezTo>
                    <a:cubicBezTo>
                      <a:pt x="83093" y="70972"/>
                      <a:pt x="97037" y="59571"/>
                      <a:pt x="100934" y="44208"/>
                    </a:cubicBezTo>
                    <a:cubicBezTo>
                      <a:pt x="101283" y="44296"/>
                      <a:pt x="101644" y="44357"/>
                      <a:pt x="102022" y="44357"/>
                    </a:cubicBezTo>
                    <a:cubicBezTo>
                      <a:pt x="104474" y="44357"/>
                      <a:pt x="106457" y="42373"/>
                      <a:pt x="106457" y="39922"/>
                    </a:cubicBezTo>
                    <a:cubicBezTo>
                      <a:pt x="106457" y="27693"/>
                      <a:pt x="116408" y="17743"/>
                      <a:pt x="128636" y="17743"/>
                    </a:cubicBezTo>
                    <a:cubicBezTo>
                      <a:pt x="140864" y="17743"/>
                      <a:pt x="150815" y="27693"/>
                      <a:pt x="150815" y="39922"/>
                    </a:cubicBezTo>
                    <a:cubicBezTo>
                      <a:pt x="150815" y="42373"/>
                      <a:pt x="152799" y="44357"/>
                      <a:pt x="155250" y="44357"/>
                    </a:cubicBezTo>
                    <a:cubicBezTo>
                      <a:pt x="155627" y="44357"/>
                      <a:pt x="155988" y="44296"/>
                      <a:pt x="156338" y="44208"/>
                    </a:cubicBezTo>
                    <a:cubicBezTo>
                      <a:pt x="160234" y="59571"/>
                      <a:pt x="174178" y="70972"/>
                      <a:pt x="190735" y="70972"/>
                    </a:cubicBezTo>
                    <a:cubicBezTo>
                      <a:pt x="210302" y="70972"/>
                      <a:pt x="226221" y="55053"/>
                      <a:pt x="226221" y="35486"/>
                    </a:cubicBezTo>
                    <a:cubicBezTo>
                      <a:pt x="226221" y="27081"/>
                      <a:pt x="223278" y="19354"/>
                      <a:pt x="218376" y="13268"/>
                    </a:cubicBezTo>
                    <a:lnTo>
                      <a:pt x="253187" y="13268"/>
                    </a:lnTo>
                    <a:cubicBezTo>
                      <a:pt x="255639" y="13268"/>
                      <a:pt x="257622" y="11284"/>
                      <a:pt x="257622" y="8833"/>
                    </a:cubicBezTo>
                    <a:cubicBezTo>
                      <a:pt x="257622" y="6381"/>
                      <a:pt x="255639" y="4397"/>
                      <a:pt x="253187" y="4397"/>
                    </a:cubicBezTo>
                    <a:close/>
                    <a:moveTo>
                      <a:pt x="66535" y="62100"/>
                    </a:moveTo>
                    <a:cubicBezTo>
                      <a:pt x="51859" y="62100"/>
                      <a:pt x="39920" y="50161"/>
                      <a:pt x="39920" y="35486"/>
                    </a:cubicBezTo>
                    <a:cubicBezTo>
                      <a:pt x="39920" y="20810"/>
                      <a:pt x="51859" y="8871"/>
                      <a:pt x="66535" y="8871"/>
                    </a:cubicBezTo>
                    <a:cubicBezTo>
                      <a:pt x="81210" y="8871"/>
                      <a:pt x="93149" y="20810"/>
                      <a:pt x="93149" y="35486"/>
                    </a:cubicBezTo>
                    <a:cubicBezTo>
                      <a:pt x="93149" y="50161"/>
                      <a:pt x="81210" y="62100"/>
                      <a:pt x="66535" y="62100"/>
                    </a:cubicBezTo>
                    <a:close/>
                    <a:moveTo>
                      <a:pt x="190735" y="62100"/>
                    </a:moveTo>
                    <a:cubicBezTo>
                      <a:pt x="176059" y="62100"/>
                      <a:pt x="164121" y="50161"/>
                      <a:pt x="164121" y="35486"/>
                    </a:cubicBezTo>
                    <a:cubicBezTo>
                      <a:pt x="164121" y="20810"/>
                      <a:pt x="176059" y="8871"/>
                      <a:pt x="190735" y="8871"/>
                    </a:cubicBezTo>
                    <a:cubicBezTo>
                      <a:pt x="205411" y="8871"/>
                      <a:pt x="217349" y="20810"/>
                      <a:pt x="217349" y="35486"/>
                    </a:cubicBezTo>
                    <a:cubicBezTo>
                      <a:pt x="217349" y="50161"/>
                      <a:pt x="205411" y="62100"/>
                      <a:pt x="190735" y="62100"/>
                    </a:cubicBezTo>
                    <a:close/>
                  </a:path>
                </a:pathLst>
              </a:custGeom>
              <a:solidFill>
                <a:srgbClr val="734A3E"/>
              </a:solidFill>
              <a:ln w="1109" cap="flat">
                <a:noFill/>
                <a:prstDash val="solid"/>
                <a:miter/>
              </a:ln>
            </p:spPr>
            <p:txBody>
              <a:bodyPr rtlCol="0" anchor="ctr"/>
              <a:lstStyle/>
              <a:p>
                <a:endParaRPr lang="en-US"/>
              </a:p>
            </p:txBody>
          </p:sp>
          <p:sp>
            <p:nvSpPr>
              <p:cNvPr id="35" name="Freihandform 34">
                <a:extLst>
                  <a:ext uri="{FF2B5EF4-FFF2-40B4-BE49-F238E27FC236}">
                    <a16:creationId xmlns:a16="http://schemas.microsoft.com/office/drawing/2014/main" id="{094CA170-E565-303E-992A-899E6A248E16}"/>
                  </a:ext>
                </a:extLst>
              </p:cNvPr>
              <p:cNvSpPr/>
              <p:nvPr/>
            </p:nvSpPr>
            <p:spPr>
              <a:xfrm>
                <a:off x="2428224" y="662749"/>
                <a:ext cx="301787" cy="184143"/>
              </a:xfrm>
              <a:custGeom>
                <a:avLst/>
                <a:gdLst>
                  <a:gd name="connsiteX0" fmla="*/ 195251 w 301787"/>
                  <a:gd name="connsiteY0" fmla="*/ 0 h 184143"/>
                  <a:gd name="connsiteX1" fmla="*/ 150894 w 301787"/>
                  <a:gd name="connsiteY1" fmla="*/ 8871 h 184143"/>
                  <a:gd name="connsiteX2" fmla="*/ 106536 w 301787"/>
                  <a:gd name="connsiteY2" fmla="*/ 0 h 184143"/>
                  <a:gd name="connsiteX3" fmla="*/ 8950 w 301787"/>
                  <a:gd name="connsiteY3" fmla="*/ 184144 h 184143"/>
                  <a:gd name="connsiteX4" fmla="*/ 150894 w 301787"/>
                  <a:gd name="connsiteY4" fmla="*/ 97586 h 184143"/>
                  <a:gd name="connsiteX5" fmla="*/ 292837 w 301787"/>
                  <a:gd name="connsiteY5" fmla="*/ 184144 h 184143"/>
                  <a:gd name="connsiteX6" fmla="*/ 195251 w 301787"/>
                  <a:gd name="connsiteY6" fmla="*/ 0 h 18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787" h="184143">
                    <a:moveTo>
                      <a:pt x="195251" y="0"/>
                    </a:moveTo>
                    <a:cubicBezTo>
                      <a:pt x="166419" y="0"/>
                      <a:pt x="150894" y="8871"/>
                      <a:pt x="150894" y="8871"/>
                    </a:cubicBezTo>
                    <a:cubicBezTo>
                      <a:pt x="150894" y="8871"/>
                      <a:pt x="135368" y="0"/>
                      <a:pt x="106536" y="0"/>
                    </a:cubicBezTo>
                    <a:cubicBezTo>
                      <a:pt x="77704" y="0"/>
                      <a:pt x="-31711" y="55508"/>
                      <a:pt x="8950" y="184144"/>
                    </a:cubicBezTo>
                    <a:cubicBezTo>
                      <a:pt x="8950" y="184144"/>
                      <a:pt x="150894" y="158946"/>
                      <a:pt x="150894" y="97586"/>
                    </a:cubicBezTo>
                    <a:cubicBezTo>
                      <a:pt x="150894" y="158946"/>
                      <a:pt x="292837" y="184144"/>
                      <a:pt x="292837" y="184144"/>
                    </a:cubicBezTo>
                    <a:cubicBezTo>
                      <a:pt x="333498" y="55508"/>
                      <a:pt x="224083" y="0"/>
                      <a:pt x="195251" y="0"/>
                    </a:cubicBezTo>
                    <a:close/>
                  </a:path>
                </a:pathLst>
              </a:custGeom>
              <a:solidFill>
                <a:srgbClr val="FFC85C"/>
              </a:solidFill>
              <a:ln w="1109" cap="flat">
                <a:noFill/>
                <a:prstDash val="solid"/>
                <a:miter/>
              </a:ln>
            </p:spPr>
            <p:txBody>
              <a:bodyPr rtlCol="0" anchor="ctr"/>
              <a:lstStyle/>
              <a:p>
                <a:endParaRPr lang="en-US"/>
              </a:p>
            </p:txBody>
          </p:sp>
          <p:sp>
            <p:nvSpPr>
              <p:cNvPr id="36" name="Freihandform 35">
                <a:extLst>
                  <a:ext uri="{FF2B5EF4-FFF2-40B4-BE49-F238E27FC236}">
                    <a16:creationId xmlns:a16="http://schemas.microsoft.com/office/drawing/2014/main" id="{2A71D79D-08A4-79FF-3BA2-1877BC991CD2}"/>
                  </a:ext>
                </a:extLst>
              </p:cNvPr>
              <p:cNvSpPr/>
              <p:nvPr/>
            </p:nvSpPr>
            <p:spPr>
              <a:xfrm>
                <a:off x="2428224" y="662749"/>
                <a:ext cx="150893" cy="184143"/>
              </a:xfrm>
              <a:custGeom>
                <a:avLst/>
                <a:gdLst>
                  <a:gd name="connsiteX0" fmla="*/ 150893 w 150893"/>
                  <a:gd name="connsiteY0" fmla="*/ 8876 h 184143"/>
                  <a:gd name="connsiteX1" fmla="*/ 150893 w 150893"/>
                  <a:gd name="connsiteY1" fmla="*/ 8871 h 184143"/>
                  <a:gd name="connsiteX2" fmla="*/ 106536 w 150893"/>
                  <a:gd name="connsiteY2" fmla="*/ 0 h 184143"/>
                  <a:gd name="connsiteX3" fmla="*/ 8950 w 150893"/>
                  <a:gd name="connsiteY3" fmla="*/ 184144 h 184143"/>
                  <a:gd name="connsiteX4" fmla="*/ 48528 w 150893"/>
                  <a:gd name="connsiteY4" fmla="*/ 174529 h 184143"/>
                  <a:gd name="connsiteX5" fmla="*/ 150893 w 150893"/>
                  <a:gd name="connsiteY5" fmla="*/ 8876 h 18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893" h="184143">
                    <a:moveTo>
                      <a:pt x="150893" y="8876"/>
                    </a:moveTo>
                    <a:lnTo>
                      <a:pt x="150893" y="8871"/>
                    </a:lnTo>
                    <a:cubicBezTo>
                      <a:pt x="150893" y="8871"/>
                      <a:pt x="135368" y="0"/>
                      <a:pt x="106536" y="0"/>
                    </a:cubicBezTo>
                    <a:cubicBezTo>
                      <a:pt x="77704" y="0"/>
                      <a:pt x="-31710" y="55508"/>
                      <a:pt x="8950" y="184144"/>
                    </a:cubicBezTo>
                    <a:cubicBezTo>
                      <a:pt x="8950" y="184144"/>
                      <a:pt x="26133" y="181086"/>
                      <a:pt x="48528" y="174529"/>
                    </a:cubicBezTo>
                    <a:cubicBezTo>
                      <a:pt x="23464" y="59181"/>
                      <a:pt x="123383" y="8965"/>
                      <a:pt x="150893" y="8876"/>
                    </a:cubicBezTo>
                    <a:close/>
                  </a:path>
                </a:pathLst>
              </a:custGeom>
              <a:solidFill>
                <a:srgbClr val="F6B45E"/>
              </a:solidFill>
              <a:ln w="1109"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4276284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Vorlesegeschichte 13">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738EAEF2-F84B-D3C8-A656-34BC8941A948}"/>
              </a:ext>
            </a:extLst>
          </p:cNvPr>
          <p:cNvSpPr/>
          <p:nvPr userDrawn="1"/>
        </p:nvSpPr>
        <p:spPr>
          <a:xfrm>
            <a:off x="371475" y="1268413"/>
            <a:ext cx="11449050" cy="522128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fik 2">
            <a:extLst>
              <a:ext uri="{FF2B5EF4-FFF2-40B4-BE49-F238E27FC236}">
                <a16:creationId xmlns:a16="http://schemas.microsoft.com/office/drawing/2014/main" id="{BE7102F4-1522-C6BA-9060-04029F266F1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3276" y="1808163"/>
            <a:ext cx="6643619" cy="4681537"/>
          </a:xfrm>
          <a:prstGeom prst="rect">
            <a:avLst/>
          </a:prstGeom>
        </p:spPr>
      </p:pic>
      <p:sp>
        <p:nvSpPr>
          <p:cNvPr id="4" name="Rechteck 3">
            <a:extLst>
              <a:ext uri="{FF2B5EF4-FFF2-40B4-BE49-F238E27FC236}">
                <a16:creationId xmlns:a16="http://schemas.microsoft.com/office/drawing/2014/main" id="{0B7B2AB2-DB8E-748E-28BB-264368127BD5}"/>
              </a:ext>
            </a:extLst>
          </p:cNvPr>
          <p:cNvSpPr/>
          <p:nvPr userDrawn="1"/>
        </p:nvSpPr>
        <p:spPr>
          <a:xfrm>
            <a:off x="8220075" y="2135318"/>
            <a:ext cx="3600449" cy="38875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indent="0" fontAlgn="base">
              <a:lnSpc>
                <a:spcPct val="110000"/>
              </a:lnSpc>
              <a:spcBef>
                <a:spcPts val="1500"/>
              </a:spcBef>
              <a:spcAft>
                <a:spcPct val="0"/>
              </a:spcAft>
              <a:buClr>
                <a:schemeClr val="bg1">
                  <a:lumMod val="50000"/>
                </a:schemeClr>
              </a:buClr>
              <a:buSzPct val="70000"/>
              <a:buFont typeface="+mj-lt"/>
              <a:buNone/>
            </a:pPr>
            <a:r>
              <a:rPr lang="de-DE" sz="2200" kern="0" dirty="0">
                <a:solidFill>
                  <a:schemeClr val="tx1"/>
                </a:solidFill>
                <a:latin typeface="Arial" panose="020B0604020202020204" pitchFamily="34" charset="0"/>
                <a:cs typeface="Arial" panose="020B0604020202020204" pitchFamily="34" charset="0"/>
              </a:rPr>
              <a:t>Dennoch haben die Tiere insgesamt großes Glück gehabt. Alles hätte viel schlimmer kommen können. </a:t>
            </a:r>
          </a:p>
          <a:p>
            <a:pPr indent="0" fontAlgn="base">
              <a:lnSpc>
                <a:spcPct val="110000"/>
              </a:lnSpc>
              <a:spcBef>
                <a:spcPts val="1500"/>
              </a:spcBef>
              <a:spcAft>
                <a:spcPct val="0"/>
              </a:spcAft>
              <a:buClr>
                <a:schemeClr val="bg1">
                  <a:lumMod val="50000"/>
                </a:schemeClr>
              </a:buClr>
              <a:buSzPct val="70000"/>
              <a:buFont typeface="+mj-lt"/>
              <a:buNone/>
            </a:pPr>
            <a:r>
              <a:rPr lang="de-DE" sz="2200" kern="0" dirty="0">
                <a:solidFill>
                  <a:schemeClr val="tx1"/>
                </a:solidFill>
                <a:latin typeface="Arial" panose="020B0604020202020204" pitchFamily="34" charset="0"/>
                <a:cs typeface="Arial" panose="020B0604020202020204" pitchFamily="34" charset="0"/>
              </a:rPr>
              <a:t>Damit alle Tiere im Wald erfahren können, was wirklich passiert ist, möchte der Buntspecht nun einen Zeitungsbericht mit vielen Bildern verfassen. </a:t>
            </a:r>
          </a:p>
        </p:txBody>
      </p:sp>
      <p:sp>
        <p:nvSpPr>
          <p:cNvPr id="5" name="Oval 4">
            <a:extLst>
              <a:ext uri="{FF2B5EF4-FFF2-40B4-BE49-F238E27FC236}">
                <a16:creationId xmlns:a16="http://schemas.microsoft.com/office/drawing/2014/main" id="{B106B48A-50BF-B922-5943-B655989FF0BF}"/>
              </a:ext>
            </a:extLst>
          </p:cNvPr>
          <p:cNvSpPr/>
          <p:nvPr userDrawn="1"/>
        </p:nvSpPr>
        <p:spPr>
          <a:xfrm>
            <a:off x="742950" y="368822"/>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5000" b="1" dirty="0">
                <a:latin typeface="Arial" panose="020B0604020202020204" pitchFamily="34" charset="0"/>
                <a:cs typeface="Arial" panose="020B0604020202020204" pitchFamily="34" charset="0"/>
              </a:rPr>
              <a:t>13</a:t>
            </a:r>
          </a:p>
        </p:txBody>
      </p:sp>
    </p:spTree>
    <p:extLst>
      <p:ext uri="{BB962C8B-B14F-4D97-AF65-F5344CB8AC3E}">
        <p14:creationId xmlns:p14="http://schemas.microsoft.com/office/powerpoint/2010/main" val="2772199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grpId="0" nodeType="withEffect">
                                  <p:stCondLst>
                                    <p:cond delay="0"/>
                                  </p:stCondLst>
                                  <p:childTnLst>
                                    <p:animRot by="120000">
                                      <p:cBhvr>
                                        <p:cTn id="6" dur="50" fill="hold">
                                          <p:stCondLst>
                                            <p:cond delay="0"/>
                                          </p:stCondLst>
                                        </p:cTn>
                                        <p:tgtEl>
                                          <p:spTgt spid="5"/>
                                        </p:tgtEl>
                                        <p:attrNameLst>
                                          <p:attrName>r</p:attrName>
                                        </p:attrNameLst>
                                      </p:cBhvr>
                                    </p:animRot>
                                    <p:animRot by="-240000">
                                      <p:cBhvr>
                                        <p:cTn id="7" dur="100" fill="hold">
                                          <p:stCondLst>
                                            <p:cond delay="100"/>
                                          </p:stCondLst>
                                        </p:cTn>
                                        <p:tgtEl>
                                          <p:spTgt spid="5"/>
                                        </p:tgtEl>
                                        <p:attrNameLst>
                                          <p:attrName>r</p:attrName>
                                        </p:attrNameLst>
                                      </p:cBhvr>
                                    </p:animRot>
                                    <p:animRot by="240000">
                                      <p:cBhvr>
                                        <p:cTn id="8" dur="100" fill="hold">
                                          <p:stCondLst>
                                            <p:cond delay="200"/>
                                          </p:stCondLst>
                                        </p:cTn>
                                        <p:tgtEl>
                                          <p:spTgt spid="5"/>
                                        </p:tgtEl>
                                        <p:attrNameLst>
                                          <p:attrName>r</p:attrName>
                                        </p:attrNameLst>
                                      </p:cBhvr>
                                    </p:animRot>
                                    <p:animRot by="-240000">
                                      <p:cBhvr>
                                        <p:cTn id="9" dur="100" fill="hold">
                                          <p:stCondLst>
                                            <p:cond delay="300"/>
                                          </p:stCondLst>
                                        </p:cTn>
                                        <p:tgtEl>
                                          <p:spTgt spid="5"/>
                                        </p:tgtEl>
                                        <p:attrNameLst>
                                          <p:attrName>r</p:attrName>
                                        </p:attrNameLst>
                                      </p:cBhvr>
                                    </p:animRot>
                                    <p:animRot by="120000">
                                      <p:cBhvr>
                                        <p:cTn id="10" dur="100" fill="hold">
                                          <p:stCondLst>
                                            <p:cond delay="4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Projektideen">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5FBB51E8-E054-30EC-1978-D12F866CB7B5}"/>
              </a:ext>
            </a:extLst>
          </p:cNvPr>
          <p:cNvSpPr/>
          <p:nvPr userDrawn="1"/>
        </p:nvSpPr>
        <p:spPr>
          <a:xfrm>
            <a:off x="371475" y="1268414"/>
            <a:ext cx="5545138" cy="483944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hteck 2">
            <a:extLst>
              <a:ext uri="{FF2B5EF4-FFF2-40B4-BE49-F238E27FC236}">
                <a16:creationId xmlns:a16="http://schemas.microsoft.com/office/drawing/2014/main" id="{F3246B78-6ABB-3547-AE16-46048E4FFCA7}"/>
              </a:ext>
            </a:extLst>
          </p:cNvPr>
          <p:cNvSpPr/>
          <p:nvPr userDrawn="1"/>
        </p:nvSpPr>
        <p:spPr>
          <a:xfrm>
            <a:off x="6281328" y="1268413"/>
            <a:ext cx="5545138" cy="483944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feld 3">
            <a:extLst>
              <a:ext uri="{FF2B5EF4-FFF2-40B4-BE49-F238E27FC236}">
                <a16:creationId xmlns:a16="http://schemas.microsoft.com/office/drawing/2014/main" id="{ADBFAC05-6F26-76DF-31D9-5B92FB3EC31A}"/>
              </a:ext>
            </a:extLst>
          </p:cNvPr>
          <p:cNvSpPr txBox="1"/>
          <p:nvPr userDrawn="1"/>
        </p:nvSpPr>
        <p:spPr>
          <a:xfrm>
            <a:off x="673876" y="1746045"/>
            <a:ext cx="4940338" cy="369332"/>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2400" b="1" kern="1200" dirty="0">
                <a:solidFill>
                  <a:srgbClr val="EA5901"/>
                </a:solidFill>
                <a:latin typeface="Arial" panose="020B0604020202020204" pitchFamily="34" charset="0"/>
                <a:ea typeface="+mn-ea"/>
                <a:cs typeface="Times New Roman" panose="02020603050405020304" pitchFamily="18" charset="0"/>
              </a:rPr>
              <a:t>Szenen erweitern</a:t>
            </a:r>
          </a:p>
        </p:txBody>
      </p:sp>
      <p:sp>
        <p:nvSpPr>
          <p:cNvPr id="5" name="Textfeld 4">
            <a:extLst>
              <a:ext uri="{FF2B5EF4-FFF2-40B4-BE49-F238E27FC236}">
                <a16:creationId xmlns:a16="http://schemas.microsoft.com/office/drawing/2014/main" id="{9776E291-BB16-AADF-4FD0-804D4D01FD57}"/>
              </a:ext>
            </a:extLst>
          </p:cNvPr>
          <p:cNvSpPr txBox="1"/>
          <p:nvPr userDrawn="1"/>
        </p:nvSpPr>
        <p:spPr>
          <a:xfrm>
            <a:off x="6586699" y="1746045"/>
            <a:ext cx="4931425" cy="369332"/>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de-DE" sz="2400" b="1" kern="1200" dirty="0">
                <a:solidFill>
                  <a:srgbClr val="EA5901"/>
                </a:solidFill>
                <a:latin typeface="Arial" panose="020B0604020202020204" pitchFamily="34" charset="0"/>
                <a:ea typeface="+mn-ea"/>
                <a:cs typeface="Times New Roman" panose="02020603050405020304" pitchFamily="18" charset="0"/>
              </a:rPr>
              <a:t>Erzählkette bilden</a:t>
            </a:r>
          </a:p>
        </p:txBody>
      </p:sp>
      <p:sp>
        <p:nvSpPr>
          <p:cNvPr id="6" name="Oval 5">
            <a:extLst>
              <a:ext uri="{FF2B5EF4-FFF2-40B4-BE49-F238E27FC236}">
                <a16:creationId xmlns:a16="http://schemas.microsoft.com/office/drawing/2014/main" id="{25DC4ECC-1780-5D53-B924-FAE908EBC0CE}"/>
              </a:ext>
            </a:extLst>
          </p:cNvPr>
          <p:cNvSpPr/>
          <p:nvPr userDrawn="1"/>
        </p:nvSpPr>
        <p:spPr>
          <a:xfrm>
            <a:off x="673876" y="2514204"/>
            <a:ext cx="4939200" cy="49392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a:extLst>
              <a:ext uri="{FF2B5EF4-FFF2-40B4-BE49-F238E27FC236}">
                <a16:creationId xmlns:a16="http://schemas.microsoft.com/office/drawing/2014/main" id="{96E6DA9A-6A9A-4755-4882-DC41F7FA3385}"/>
              </a:ext>
            </a:extLst>
          </p:cNvPr>
          <p:cNvSpPr/>
          <p:nvPr userDrawn="1"/>
        </p:nvSpPr>
        <p:spPr>
          <a:xfrm>
            <a:off x="6584297" y="2514204"/>
            <a:ext cx="4939200" cy="49392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hteck 7">
            <a:extLst>
              <a:ext uri="{FF2B5EF4-FFF2-40B4-BE49-F238E27FC236}">
                <a16:creationId xmlns:a16="http://schemas.microsoft.com/office/drawing/2014/main" id="{C361EBB3-064E-2A59-F341-4DADEB74881B}"/>
              </a:ext>
            </a:extLst>
          </p:cNvPr>
          <p:cNvSpPr/>
          <p:nvPr userDrawn="1"/>
        </p:nvSpPr>
        <p:spPr>
          <a:xfrm>
            <a:off x="2182950" y="723635"/>
            <a:ext cx="663488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lvl="1" eaLnBrk="0" fontAlgn="base">
              <a:spcAft>
                <a:spcPct val="0"/>
              </a:spcAft>
              <a:buSzPct val="75000"/>
              <a:defRPr/>
            </a:pPr>
            <a:r>
              <a:rPr lang="de-DE" sz="2400" b="1" kern="0" dirty="0">
                <a:solidFill>
                  <a:schemeClr val="tx2"/>
                </a:solidFill>
                <a:latin typeface="Arial" panose="020B0604020202020204" pitchFamily="34" charset="0"/>
                <a:ea typeface="Verdana" panose="020B0604030504040204" pitchFamily="34" charset="0"/>
                <a:cs typeface="Arial" panose="020B0604020202020204" pitchFamily="34" charset="0"/>
              </a:rPr>
              <a:t>Projektideen</a:t>
            </a:r>
          </a:p>
        </p:txBody>
      </p:sp>
      <p:grpSp>
        <p:nvGrpSpPr>
          <p:cNvPr id="9" name="Gruppieren 8">
            <a:extLst>
              <a:ext uri="{FF2B5EF4-FFF2-40B4-BE49-F238E27FC236}">
                <a16:creationId xmlns:a16="http://schemas.microsoft.com/office/drawing/2014/main" id="{DA91DB08-A261-F4BE-1FAB-49B8FEB01D9D}"/>
              </a:ext>
            </a:extLst>
          </p:cNvPr>
          <p:cNvGrpSpPr/>
          <p:nvPr userDrawn="1"/>
        </p:nvGrpSpPr>
        <p:grpSpPr>
          <a:xfrm>
            <a:off x="742950" y="368301"/>
            <a:ext cx="1080000" cy="1080000"/>
            <a:chOff x="742950" y="368301"/>
            <a:chExt cx="1080000" cy="1080000"/>
          </a:xfrm>
        </p:grpSpPr>
        <p:sp>
          <p:nvSpPr>
            <p:cNvPr id="10" name="Oval 9">
              <a:extLst>
                <a:ext uri="{FF2B5EF4-FFF2-40B4-BE49-F238E27FC236}">
                  <a16:creationId xmlns:a16="http://schemas.microsoft.com/office/drawing/2014/main" id="{ABFF98AD-23E9-4AB1-2331-1072B5F038F6}"/>
                </a:ext>
              </a:extLst>
            </p:cNvPr>
            <p:cNvSpPr/>
            <p:nvPr/>
          </p:nvSpPr>
          <p:spPr>
            <a:xfrm>
              <a:off x="742950" y="368301"/>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dirty="0">
                <a:latin typeface="Arial" panose="020B0604020202020204" pitchFamily="34" charset="0"/>
                <a:cs typeface="Arial" panose="020B0604020202020204" pitchFamily="34" charset="0"/>
              </a:endParaRPr>
            </a:p>
          </p:txBody>
        </p:sp>
        <p:grpSp>
          <p:nvGrpSpPr>
            <p:cNvPr id="12" name="Gruppieren 11">
              <a:extLst>
                <a:ext uri="{FF2B5EF4-FFF2-40B4-BE49-F238E27FC236}">
                  <a16:creationId xmlns:a16="http://schemas.microsoft.com/office/drawing/2014/main" id="{36D37E74-5970-8B3B-49C5-83069A296657}"/>
                </a:ext>
              </a:extLst>
            </p:cNvPr>
            <p:cNvGrpSpPr/>
            <p:nvPr/>
          </p:nvGrpSpPr>
          <p:grpSpPr>
            <a:xfrm>
              <a:off x="1096416" y="632472"/>
              <a:ext cx="373069" cy="551658"/>
              <a:chOff x="4693537" y="1720312"/>
              <a:chExt cx="2804551" cy="4147087"/>
            </a:xfrm>
          </p:grpSpPr>
          <p:sp>
            <p:nvSpPr>
              <p:cNvPr id="13" name="Freihandform 12">
                <a:extLst>
                  <a:ext uri="{FF2B5EF4-FFF2-40B4-BE49-F238E27FC236}">
                    <a16:creationId xmlns:a16="http://schemas.microsoft.com/office/drawing/2014/main" id="{1D502187-2EEE-D61B-3AB2-82E277EFA68E}"/>
                  </a:ext>
                </a:extLst>
              </p:cNvPr>
              <p:cNvSpPr/>
              <p:nvPr/>
            </p:nvSpPr>
            <p:spPr>
              <a:xfrm>
                <a:off x="4693537" y="1720312"/>
                <a:ext cx="2804551" cy="2999008"/>
              </a:xfrm>
              <a:custGeom>
                <a:avLst/>
                <a:gdLst>
                  <a:gd name="connsiteX0" fmla="*/ 1961266 w 2804551"/>
                  <a:gd name="connsiteY0" fmla="*/ 2999011 h 2999010"/>
                  <a:gd name="connsiteX1" fmla="*/ 2306709 w 2804551"/>
                  <a:gd name="connsiteY1" fmla="*/ 2470688 h 2999010"/>
                  <a:gd name="connsiteX2" fmla="*/ 2804552 w 2804551"/>
                  <a:gd name="connsiteY2" fmla="*/ 1403887 h 2999010"/>
                  <a:gd name="connsiteX3" fmla="*/ 1331349 w 2804551"/>
                  <a:gd name="connsiteY3" fmla="*/ 1807 h 2999010"/>
                  <a:gd name="connsiteX4" fmla="*/ 383 w 2804551"/>
                  <a:gd name="connsiteY4" fmla="*/ 1363244 h 2999010"/>
                  <a:gd name="connsiteX5" fmla="*/ 498226 w 2804551"/>
                  <a:gd name="connsiteY5" fmla="*/ 2470688 h 2999010"/>
                  <a:gd name="connsiteX6" fmla="*/ 853822 w 2804551"/>
                  <a:gd name="connsiteY6" fmla="*/ 2999011 h 2999010"/>
                  <a:gd name="connsiteX7" fmla="*/ 1961266 w 2804551"/>
                  <a:gd name="connsiteY7" fmla="*/ 2999011 h 2999010"/>
                  <a:gd name="connsiteX8" fmla="*/ 1961266 w 2804551"/>
                  <a:gd name="connsiteY8" fmla="*/ 2999011 h 2999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04551" h="2999010">
                    <a:moveTo>
                      <a:pt x="1961266" y="2999011"/>
                    </a:moveTo>
                    <a:cubicBezTo>
                      <a:pt x="2022226" y="2795814"/>
                      <a:pt x="2144146" y="2612934"/>
                      <a:pt x="2306709" y="2470688"/>
                    </a:cubicBezTo>
                    <a:cubicBezTo>
                      <a:pt x="2611509" y="2216684"/>
                      <a:pt x="2804552" y="1830607"/>
                      <a:pt x="2804552" y="1403887"/>
                    </a:cubicBezTo>
                    <a:cubicBezTo>
                      <a:pt x="2804552" y="611407"/>
                      <a:pt x="2144155" y="-38836"/>
                      <a:pt x="1331349" y="1807"/>
                    </a:cubicBezTo>
                    <a:cubicBezTo>
                      <a:pt x="609983" y="32287"/>
                      <a:pt x="20699" y="641887"/>
                      <a:pt x="383" y="1363244"/>
                    </a:cubicBezTo>
                    <a:cubicBezTo>
                      <a:pt x="-9781" y="1810291"/>
                      <a:pt x="183262" y="2206531"/>
                      <a:pt x="498226" y="2470688"/>
                    </a:cubicBezTo>
                    <a:cubicBezTo>
                      <a:pt x="670942" y="2612924"/>
                      <a:pt x="792863" y="2795804"/>
                      <a:pt x="853822" y="2999011"/>
                    </a:cubicBezTo>
                    <a:lnTo>
                      <a:pt x="1961266" y="2999011"/>
                    </a:lnTo>
                    <a:lnTo>
                      <a:pt x="1961266" y="2999011"/>
                    </a:lnTo>
                    <a:close/>
                  </a:path>
                </a:pathLst>
              </a:custGeom>
              <a:solidFill>
                <a:schemeClr val="bg1">
                  <a:lumMod val="95000"/>
                </a:schemeClr>
              </a:solidFill>
              <a:ln w="9525" cap="flat">
                <a:noFill/>
                <a:prstDash val="solid"/>
                <a:miter/>
              </a:ln>
            </p:spPr>
            <p:txBody>
              <a:bodyPr rtlCol="0" anchor="ctr"/>
              <a:lstStyle/>
              <a:p>
                <a:endParaRPr lang="en-US"/>
              </a:p>
            </p:txBody>
          </p:sp>
          <p:sp>
            <p:nvSpPr>
              <p:cNvPr id="14" name="Freihandform 13">
                <a:extLst>
                  <a:ext uri="{FF2B5EF4-FFF2-40B4-BE49-F238E27FC236}">
                    <a16:creationId xmlns:a16="http://schemas.microsoft.com/office/drawing/2014/main" id="{DC1BDB61-6B50-7391-8830-6ADAAD16DB5E}"/>
                  </a:ext>
                </a:extLst>
              </p:cNvPr>
              <p:cNvSpPr/>
              <p:nvPr/>
            </p:nvSpPr>
            <p:spPr>
              <a:xfrm>
                <a:off x="5553535" y="3053086"/>
                <a:ext cx="1101257" cy="1686553"/>
              </a:xfrm>
              <a:custGeom>
                <a:avLst/>
                <a:gdLst>
                  <a:gd name="connsiteX0" fmla="*/ 410381 w 1101257"/>
                  <a:gd name="connsiteY0" fmla="*/ 1686554 h 1686553"/>
                  <a:gd name="connsiteX1" fmla="*/ 501821 w 1101257"/>
                  <a:gd name="connsiteY1" fmla="*/ 1686554 h 1686553"/>
                  <a:gd name="connsiteX2" fmla="*/ 95418 w 1101257"/>
                  <a:gd name="connsiteY2" fmla="*/ 172717 h 1686553"/>
                  <a:gd name="connsiteX3" fmla="*/ 125898 w 1101257"/>
                  <a:gd name="connsiteY3" fmla="*/ 172717 h 1686553"/>
                  <a:gd name="connsiteX4" fmla="*/ 268135 w 1101257"/>
                  <a:gd name="connsiteY4" fmla="*/ 111757 h 1686553"/>
                  <a:gd name="connsiteX5" fmla="*/ 339258 w 1101257"/>
                  <a:gd name="connsiteY5" fmla="*/ 81277 h 1686553"/>
                  <a:gd name="connsiteX6" fmla="*/ 410381 w 1101257"/>
                  <a:gd name="connsiteY6" fmla="*/ 111757 h 1686553"/>
                  <a:gd name="connsiteX7" fmla="*/ 674538 w 1101257"/>
                  <a:gd name="connsiteY7" fmla="*/ 111757 h 1686553"/>
                  <a:gd name="connsiteX8" fmla="*/ 745661 w 1101257"/>
                  <a:gd name="connsiteY8" fmla="*/ 81277 h 1686553"/>
                  <a:gd name="connsiteX9" fmla="*/ 816784 w 1101257"/>
                  <a:gd name="connsiteY9" fmla="*/ 111757 h 1686553"/>
                  <a:gd name="connsiteX10" fmla="*/ 959021 w 1101257"/>
                  <a:gd name="connsiteY10" fmla="*/ 172717 h 1686553"/>
                  <a:gd name="connsiteX11" fmla="*/ 989501 w 1101257"/>
                  <a:gd name="connsiteY11" fmla="*/ 172717 h 1686553"/>
                  <a:gd name="connsiteX12" fmla="*/ 593261 w 1101257"/>
                  <a:gd name="connsiteY12" fmla="*/ 1686554 h 1686553"/>
                  <a:gd name="connsiteX13" fmla="*/ 684701 w 1101257"/>
                  <a:gd name="connsiteY13" fmla="*/ 1686554 h 1686553"/>
                  <a:gd name="connsiteX14" fmla="*/ 1101258 w 1101257"/>
                  <a:gd name="connsiteY14" fmla="*/ 101594 h 1686553"/>
                  <a:gd name="connsiteX15" fmla="*/ 1080941 w 1101257"/>
                  <a:gd name="connsiteY15" fmla="*/ 50797 h 1686553"/>
                  <a:gd name="connsiteX16" fmla="*/ 1030144 w 1101257"/>
                  <a:gd name="connsiteY16" fmla="*/ 60960 h 1686553"/>
                  <a:gd name="connsiteX17" fmla="*/ 969184 w 1101257"/>
                  <a:gd name="connsiteY17" fmla="*/ 91440 h 1686553"/>
                  <a:gd name="connsiteX18" fmla="*/ 887907 w 1101257"/>
                  <a:gd name="connsiteY18" fmla="*/ 60960 h 1686553"/>
                  <a:gd name="connsiteX19" fmla="*/ 755824 w 1101257"/>
                  <a:gd name="connsiteY19" fmla="*/ 0 h 1686553"/>
                  <a:gd name="connsiteX20" fmla="*/ 623741 w 1101257"/>
                  <a:gd name="connsiteY20" fmla="*/ 60960 h 1686553"/>
                  <a:gd name="connsiteX21" fmla="*/ 481504 w 1101257"/>
                  <a:gd name="connsiteY21" fmla="*/ 60960 h 1686553"/>
                  <a:gd name="connsiteX22" fmla="*/ 349421 w 1101257"/>
                  <a:gd name="connsiteY22" fmla="*/ 0 h 1686553"/>
                  <a:gd name="connsiteX23" fmla="*/ 349421 w 1101257"/>
                  <a:gd name="connsiteY23" fmla="*/ 0 h 1686553"/>
                  <a:gd name="connsiteX24" fmla="*/ 217338 w 1101257"/>
                  <a:gd name="connsiteY24" fmla="*/ 60960 h 1686553"/>
                  <a:gd name="connsiteX25" fmla="*/ 136061 w 1101257"/>
                  <a:gd name="connsiteY25" fmla="*/ 91440 h 1686553"/>
                  <a:gd name="connsiteX26" fmla="*/ 75101 w 1101257"/>
                  <a:gd name="connsiteY26" fmla="*/ 60960 h 1686553"/>
                  <a:gd name="connsiteX27" fmla="*/ 24304 w 1101257"/>
                  <a:gd name="connsiteY27" fmla="*/ 50797 h 1686553"/>
                  <a:gd name="connsiteX28" fmla="*/ 3987 w 1101257"/>
                  <a:gd name="connsiteY28" fmla="*/ 101594 h 1686553"/>
                  <a:gd name="connsiteX29" fmla="*/ 410381 w 1101257"/>
                  <a:gd name="connsiteY29" fmla="*/ 1686554 h 1686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101257" h="1686553">
                    <a:moveTo>
                      <a:pt x="410381" y="1686554"/>
                    </a:moveTo>
                    <a:lnTo>
                      <a:pt x="501821" y="1686554"/>
                    </a:lnTo>
                    <a:lnTo>
                      <a:pt x="95418" y="172717"/>
                    </a:lnTo>
                    <a:cubicBezTo>
                      <a:pt x="105581" y="172717"/>
                      <a:pt x="115735" y="172717"/>
                      <a:pt x="125898" y="172717"/>
                    </a:cubicBezTo>
                    <a:cubicBezTo>
                      <a:pt x="176695" y="172717"/>
                      <a:pt x="227501" y="152400"/>
                      <a:pt x="268135" y="111757"/>
                    </a:cubicBezTo>
                    <a:cubicBezTo>
                      <a:pt x="288451" y="91440"/>
                      <a:pt x="308778" y="81277"/>
                      <a:pt x="339258" y="81277"/>
                    </a:cubicBezTo>
                    <a:cubicBezTo>
                      <a:pt x="369738" y="81277"/>
                      <a:pt x="390055" y="91440"/>
                      <a:pt x="410381" y="111757"/>
                    </a:cubicBezTo>
                    <a:cubicBezTo>
                      <a:pt x="481504" y="193034"/>
                      <a:pt x="603424" y="193034"/>
                      <a:pt x="674538" y="111757"/>
                    </a:cubicBezTo>
                    <a:cubicBezTo>
                      <a:pt x="694855" y="91440"/>
                      <a:pt x="715181" y="81277"/>
                      <a:pt x="745661" y="81277"/>
                    </a:cubicBezTo>
                    <a:cubicBezTo>
                      <a:pt x="765978" y="81277"/>
                      <a:pt x="796458" y="91440"/>
                      <a:pt x="816784" y="111757"/>
                    </a:cubicBezTo>
                    <a:cubicBezTo>
                      <a:pt x="857427" y="152400"/>
                      <a:pt x="898061" y="172717"/>
                      <a:pt x="959021" y="172717"/>
                    </a:cubicBezTo>
                    <a:cubicBezTo>
                      <a:pt x="969184" y="172717"/>
                      <a:pt x="979338" y="172717"/>
                      <a:pt x="989501" y="172717"/>
                    </a:cubicBezTo>
                    <a:lnTo>
                      <a:pt x="593261" y="1686554"/>
                    </a:lnTo>
                    <a:lnTo>
                      <a:pt x="684701" y="1686554"/>
                    </a:lnTo>
                    <a:lnTo>
                      <a:pt x="1101258" y="101594"/>
                    </a:lnTo>
                    <a:cubicBezTo>
                      <a:pt x="1101258" y="81277"/>
                      <a:pt x="1101258" y="60950"/>
                      <a:pt x="1080941" y="50797"/>
                    </a:cubicBezTo>
                    <a:cubicBezTo>
                      <a:pt x="1060624" y="40634"/>
                      <a:pt x="1040298" y="50797"/>
                      <a:pt x="1030144" y="60960"/>
                    </a:cubicBezTo>
                    <a:cubicBezTo>
                      <a:pt x="1009827" y="81277"/>
                      <a:pt x="989501" y="91440"/>
                      <a:pt x="969184" y="91440"/>
                    </a:cubicBezTo>
                    <a:cubicBezTo>
                      <a:pt x="938704" y="91440"/>
                      <a:pt x="918387" y="81277"/>
                      <a:pt x="887907" y="60960"/>
                    </a:cubicBezTo>
                    <a:cubicBezTo>
                      <a:pt x="847264" y="20317"/>
                      <a:pt x="806631" y="0"/>
                      <a:pt x="755824" y="0"/>
                    </a:cubicBezTo>
                    <a:cubicBezTo>
                      <a:pt x="705018" y="0"/>
                      <a:pt x="664384" y="20317"/>
                      <a:pt x="623741" y="60960"/>
                    </a:cubicBezTo>
                    <a:cubicBezTo>
                      <a:pt x="583098" y="101603"/>
                      <a:pt x="522138" y="101603"/>
                      <a:pt x="481504" y="60960"/>
                    </a:cubicBezTo>
                    <a:cubicBezTo>
                      <a:pt x="451024" y="20317"/>
                      <a:pt x="400227" y="0"/>
                      <a:pt x="349421" y="0"/>
                    </a:cubicBezTo>
                    <a:lnTo>
                      <a:pt x="349421" y="0"/>
                    </a:lnTo>
                    <a:cubicBezTo>
                      <a:pt x="298624" y="0"/>
                      <a:pt x="247818" y="20317"/>
                      <a:pt x="217338" y="60960"/>
                    </a:cubicBezTo>
                    <a:cubicBezTo>
                      <a:pt x="197021" y="81277"/>
                      <a:pt x="166541" y="91440"/>
                      <a:pt x="136061" y="91440"/>
                    </a:cubicBezTo>
                    <a:cubicBezTo>
                      <a:pt x="115744" y="91440"/>
                      <a:pt x="85264" y="81277"/>
                      <a:pt x="75101" y="60960"/>
                    </a:cubicBezTo>
                    <a:cubicBezTo>
                      <a:pt x="64938" y="50797"/>
                      <a:pt x="44621" y="40643"/>
                      <a:pt x="24304" y="50797"/>
                    </a:cubicBezTo>
                    <a:cubicBezTo>
                      <a:pt x="3987" y="60960"/>
                      <a:pt x="-6176" y="81277"/>
                      <a:pt x="3987" y="101594"/>
                    </a:cubicBezTo>
                    <a:lnTo>
                      <a:pt x="410381" y="1686554"/>
                    </a:lnTo>
                    <a:close/>
                  </a:path>
                </a:pathLst>
              </a:custGeom>
              <a:solidFill>
                <a:srgbClr val="26ABB4"/>
              </a:solidFill>
              <a:ln w="9525" cap="flat">
                <a:noFill/>
                <a:prstDash val="solid"/>
                <a:miter/>
              </a:ln>
            </p:spPr>
            <p:txBody>
              <a:bodyPr rtlCol="0" anchor="ctr"/>
              <a:lstStyle/>
              <a:p>
                <a:endParaRPr lang="en-US"/>
              </a:p>
            </p:txBody>
          </p:sp>
          <p:grpSp>
            <p:nvGrpSpPr>
              <p:cNvPr id="15" name="Grafik 5">
                <a:extLst>
                  <a:ext uri="{FF2B5EF4-FFF2-40B4-BE49-F238E27FC236}">
                    <a16:creationId xmlns:a16="http://schemas.microsoft.com/office/drawing/2014/main" id="{E13E1444-D102-7B49-0CA0-5F466E9DD610}"/>
                  </a:ext>
                </a:extLst>
              </p:cNvPr>
              <p:cNvGrpSpPr/>
              <p:nvPr/>
            </p:nvGrpSpPr>
            <p:grpSpPr>
              <a:xfrm>
                <a:off x="5547359" y="4709159"/>
                <a:ext cx="1107443" cy="1158240"/>
                <a:chOff x="5547359" y="4709159"/>
                <a:chExt cx="1107443" cy="1158240"/>
              </a:xfrm>
              <a:solidFill>
                <a:srgbClr val="344A5E"/>
              </a:solidFill>
            </p:grpSpPr>
            <p:sp>
              <p:nvSpPr>
                <p:cNvPr id="19" name="Freihandform 18">
                  <a:extLst>
                    <a:ext uri="{FF2B5EF4-FFF2-40B4-BE49-F238E27FC236}">
                      <a16:creationId xmlns:a16="http://schemas.microsoft.com/office/drawing/2014/main" id="{BAE7C649-D18E-E553-2D3D-029DF92AEC20}"/>
                    </a:ext>
                  </a:extLst>
                </p:cNvPr>
                <p:cNvSpPr/>
                <p:nvPr/>
              </p:nvSpPr>
              <p:spPr>
                <a:xfrm>
                  <a:off x="5781036" y="5654040"/>
                  <a:ext cx="629926" cy="213359"/>
                </a:xfrm>
                <a:custGeom>
                  <a:avLst/>
                  <a:gdLst>
                    <a:gd name="connsiteX0" fmla="*/ 0 w 629926"/>
                    <a:gd name="connsiteY0" fmla="*/ 0 h 213359"/>
                    <a:gd name="connsiteX1" fmla="*/ 314963 w 629926"/>
                    <a:gd name="connsiteY1" fmla="*/ 213360 h 213359"/>
                    <a:gd name="connsiteX2" fmla="*/ 629926 w 629926"/>
                    <a:gd name="connsiteY2" fmla="*/ 0 h 213359"/>
                    <a:gd name="connsiteX3" fmla="*/ 0 w 629926"/>
                    <a:gd name="connsiteY3" fmla="*/ 0 h 213359"/>
                  </a:gdLst>
                  <a:ahLst/>
                  <a:cxnLst>
                    <a:cxn ang="0">
                      <a:pos x="connsiteX0" y="connsiteY0"/>
                    </a:cxn>
                    <a:cxn ang="0">
                      <a:pos x="connsiteX1" y="connsiteY1"/>
                    </a:cxn>
                    <a:cxn ang="0">
                      <a:pos x="connsiteX2" y="connsiteY2"/>
                    </a:cxn>
                    <a:cxn ang="0">
                      <a:pos x="connsiteX3" y="connsiteY3"/>
                    </a:cxn>
                  </a:cxnLst>
                  <a:rect l="l" t="t" r="r" b="b"/>
                  <a:pathLst>
                    <a:path w="629926" h="213359">
                      <a:moveTo>
                        <a:pt x="0" y="0"/>
                      </a:moveTo>
                      <a:cubicBezTo>
                        <a:pt x="50806" y="121920"/>
                        <a:pt x="172726" y="213360"/>
                        <a:pt x="314963" y="213360"/>
                      </a:cubicBezTo>
                      <a:cubicBezTo>
                        <a:pt x="457200" y="213360"/>
                        <a:pt x="579120" y="121920"/>
                        <a:pt x="629926" y="0"/>
                      </a:cubicBezTo>
                      <a:lnTo>
                        <a:pt x="0" y="0"/>
                      </a:lnTo>
                      <a:close/>
                    </a:path>
                  </a:pathLst>
                </a:custGeom>
                <a:solidFill>
                  <a:srgbClr val="26ABB4"/>
                </a:solidFill>
                <a:ln w="9525" cap="flat">
                  <a:noFill/>
                  <a:prstDash val="solid"/>
                  <a:miter/>
                </a:ln>
              </p:spPr>
              <p:txBody>
                <a:bodyPr rtlCol="0" anchor="ctr"/>
                <a:lstStyle/>
                <a:p>
                  <a:endParaRPr lang="en-US"/>
                </a:p>
              </p:txBody>
            </p:sp>
            <p:sp>
              <p:nvSpPr>
                <p:cNvPr id="20" name="Freihandform 19">
                  <a:extLst>
                    <a:ext uri="{FF2B5EF4-FFF2-40B4-BE49-F238E27FC236}">
                      <a16:creationId xmlns:a16="http://schemas.microsoft.com/office/drawing/2014/main" id="{4BC1A050-198F-68A5-1D4D-363127E93639}"/>
                    </a:ext>
                  </a:extLst>
                </p:cNvPr>
                <p:cNvSpPr/>
                <p:nvPr/>
              </p:nvSpPr>
              <p:spPr>
                <a:xfrm>
                  <a:off x="5547359" y="4709159"/>
                  <a:ext cx="1107443" cy="955043"/>
                </a:xfrm>
                <a:custGeom>
                  <a:avLst/>
                  <a:gdLst>
                    <a:gd name="connsiteX0" fmla="*/ 924563 w 1107443"/>
                    <a:gd name="connsiteY0" fmla="*/ 955043 h 955043"/>
                    <a:gd name="connsiteX1" fmla="*/ 182880 w 1107443"/>
                    <a:gd name="connsiteY1" fmla="*/ 955043 h 955043"/>
                    <a:gd name="connsiteX2" fmla="*/ 0 w 1107443"/>
                    <a:gd name="connsiteY2" fmla="*/ 772163 h 955043"/>
                    <a:gd name="connsiteX3" fmla="*/ 0 w 1107443"/>
                    <a:gd name="connsiteY3" fmla="*/ 0 h 955043"/>
                    <a:gd name="connsiteX4" fmla="*/ 1107443 w 1107443"/>
                    <a:gd name="connsiteY4" fmla="*/ 0 h 955043"/>
                    <a:gd name="connsiteX5" fmla="*/ 1107443 w 1107443"/>
                    <a:gd name="connsiteY5" fmla="*/ 772163 h 955043"/>
                    <a:gd name="connsiteX6" fmla="*/ 924563 w 1107443"/>
                    <a:gd name="connsiteY6" fmla="*/ 955043 h 95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443" h="955043">
                      <a:moveTo>
                        <a:pt x="924563" y="955043"/>
                      </a:moveTo>
                      <a:lnTo>
                        <a:pt x="182880" y="955043"/>
                      </a:lnTo>
                      <a:cubicBezTo>
                        <a:pt x="81277" y="955043"/>
                        <a:pt x="0" y="873766"/>
                        <a:pt x="0" y="772163"/>
                      </a:cubicBezTo>
                      <a:lnTo>
                        <a:pt x="0" y="0"/>
                      </a:lnTo>
                      <a:lnTo>
                        <a:pt x="1107443" y="0"/>
                      </a:lnTo>
                      <a:lnTo>
                        <a:pt x="1107443" y="772163"/>
                      </a:lnTo>
                      <a:cubicBezTo>
                        <a:pt x="1107443" y="873757"/>
                        <a:pt x="1026157" y="955043"/>
                        <a:pt x="924563" y="955043"/>
                      </a:cubicBezTo>
                      <a:close/>
                    </a:path>
                  </a:pathLst>
                </a:custGeom>
                <a:solidFill>
                  <a:srgbClr val="26ABB4"/>
                </a:solidFill>
                <a:ln w="9525" cap="flat">
                  <a:noFill/>
                  <a:prstDash val="solid"/>
                  <a:miter/>
                </a:ln>
              </p:spPr>
              <p:txBody>
                <a:bodyPr rtlCol="0" anchor="ctr"/>
                <a:lstStyle/>
                <a:p>
                  <a:endParaRPr lang="en-US"/>
                </a:p>
              </p:txBody>
            </p:sp>
          </p:grpSp>
          <p:grpSp>
            <p:nvGrpSpPr>
              <p:cNvPr id="16" name="Grafik 5">
                <a:extLst>
                  <a:ext uri="{FF2B5EF4-FFF2-40B4-BE49-F238E27FC236}">
                    <a16:creationId xmlns:a16="http://schemas.microsoft.com/office/drawing/2014/main" id="{9FD20466-4E94-0AB2-4BAD-3565298689AE}"/>
                  </a:ext>
                </a:extLst>
              </p:cNvPr>
              <p:cNvGrpSpPr/>
              <p:nvPr/>
            </p:nvGrpSpPr>
            <p:grpSpPr>
              <a:xfrm>
                <a:off x="5435603" y="4871723"/>
                <a:ext cx="1320793" cy="579119"/>
                <a:chOff x="5435603" y="4871723"/>
                <a:chExt cx="1320793" cy="579119"/>
              </a:xfrm>
              <a:solidFill>
                <a:schemeClr val="tx1">
                  <a:lumMod val="75000"/>
                  <a:lumOff val="25000"/>
                </a:schemeClr>
              </a:solidFill>
            </p:grpSpPr>
            <p:sp>
              <p:nvSpPr>
                <p:cNvPr id="17" name="Freihandform 16">
                  <a:extLst>
                    <a:ext uri="{FF2B5EF4-FFF2-40B4-BE49-F238E27FC236}">
                      <a16:creationId xmlns:a16="http://schemas.microsoft.com/office/drawing/2014/main" id="{F14FAAFC-104F-27F4-D12E-A040F5C551A2}"/>
                    </a:ext>
                  </a:extLst>
                </p:cNvPr>
                <p:cNvSpPr/>
                <p:nvPr/>
              </p:nvSpPr>
              <p:spPr>
                <a:xfrm>
                  <a:off x="5435603" y="4871723"/>
                  <a:ext cx="1320793" cy="223513"/>
                </a:xfrm>
                <a:custGeom>
                  <a:avLst/>
                  <a:gdLst>
                    <a:gd name="connsiteX0" fmla="*/ 1209037 w 1320793"/>
                    <a:gd name="connsiteY0" fmla="*/ 223514 h 223513"/>
                    <a:gd name="connsiteX1" fmla="*/ 111757 w 1320793"/>
                    <a:gd name="connsiteY1" fmla="*/ 223514 h 223513"/>
                    <a:gd name="connsiteX2" fmla="*/ 0 w 1320793"/>
                    <a:gd name="connsiteY2" fmla="*/ 111757 h 223513"/>
                    <a:gd name="connsiteX3" fmla="*/ 0 w 1320793"/>
                    <a:gd name="connsiteY3" fmla="*/ 111757 h 223513"/>
                    <a:gd name="connsiteX4" fmla="*/ 111757 w 1320793"/>
                    <a:gd name="connsiteY4" fmla="*/ 0 h 223513"/>
                    <a:gd name="connsiteX5" fmla="*/ 1209037 w 1320793"/>
                    <a:gd name="connsiteY5" fmla="*/ 0 h 223513"/>
                    <a:gd name="connsiteX6" fmla="*/ 1320794 w 1320793"/>
                    <a:gd name="connsiteY6" fmla="*/ 111757 h 223513"/>
                    <a:gd name="connsiteX7" fmla="*/ 1320794 w 1320793"/>
                    <a:gd name="connsiteY7" fmla="*/ 111757 h 223513"/>
                    <a:gd name="connsiteX8" fmla="*/ 1209037 w 1320793"/>
                    <a:gd name="connsiteY8" fmla="*/ 223514 h 223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0793" h="223513">
                      <a:moveTo>
                        <a:pt x="1209037" y="223514"/>
                      </a:moveTo>
                      <a:lnTo>
                        <a:pt x="111757" y="223514"/>
                      </a:lnTo>
                      <a:cubicBezTo>
                        <a:pt x="50797" y="223514"/>
                        <a:pt x="0" y="172717"/>
                        <a:pt x="0" y="111757"/>
                      </a:cubicBezTo>
                      <a:lnTo>
                        <a:pt x="0" y="111757"/>
                      </a:lnTo>
                      <a:cubicBezTo>
                        <a:pt x="0" y="50797"/>
                        <a:pt x="50797" y="0"/>
                        <a:pt x="111757" y="0"/>
                      </a:cubicBezTo>
                      <a:lnTo>
                        <a:pt x="1209037" y="0"/>
                      </a:lnTo>
                      <a:cubicBezTo>
                        <a:pt x="1269997" y="0"/>
                        <a:pt x="1320794" y="50797"/>
                        <a:pt x="1320794" y="111757"/>
                      </a:cubicBezTo>
                      <a:lnTo>
                        <a:pt x="1320794" y="111757"/>
                      </a:lnTo>
                      <a:cubicBezTo>
                        <a:pt x="1320794" y="172717"/>
                        <a:pt x="1269997" y="223514"/>
                        <a:pt x="1209037" y="223514"/>
                      </a:cubicBezTo>
                      <a:close/>
                    </a:path>
                  </a:pathLst>
                </a:custGeom>
                <a:solidFill>
                  <a:schemeClr val="bg1">
                    <a:lumMod val="85000"/>
                  </a:schemeClr>
                </a:solidFill>
                <a:ln w="9525" cap="flat">
                  <a:noFill/>
                  <a:prstDash val="solid"/>
                  <a:miter/>
                </a:ln>
              </p:spPr>
              <p:txBody>
                <a:bodyPr rtlCol="0" anchor="ctr"/>
                <a:lstStyle/>
                <a:p>
                  <a:endParaRPr lang="en-US"/>
                </a:p>
              </p:txBody>
            </p:sp>
            <p:sp>
              <p:nvSpPr>
                <p:cNvPr id="18" name="Freihandform 17">
                  <a:extLst>
                    <a:ext uri="{FF2B5EF4-FFF2-40B4-BE49-F238E27FC236}">
                      <a16:creationId xmlns:a16="http://schemas.microsoft.com/office/drawing/2014/main" id="{BBB7FFF5-DBDA-0F40-AE68-F3B8D12E39FC}"/>
                    </a:ext>
                  </a:extLst>
                </p:cNvPr>
                <p:cNvSpPr/>
                <p:nvPr/>
              </p:nvSpPr>
              <p:spPr>
                <a:xfrm>
                  <a:off x="5435603" y="5227329"/>
                  <a:ext cx="1320793" cy="223513"/>
                </a:xfrm>
                <a:custGeom>
                  <a:avLst/>
                  <a:gdLst>
                    <a:gd name="connsiteX0" fmla="*/ 1209037 w 1320793"/>
                    <a:gd name="connsiteY0" fmla="*/ 223514 h 223513"/>
                    <a:gd name="connsiteX1" fmla="*/ 111757 w 1320793"/>
                    <a:gd name="connsiteY1" fmla="*/ 223514 h 223513"/>
                    <a:gd name="connsiteX2" fmla="*/ 0 w 1320793"/>
                    <a:gd name="connsiteY2" fmla="*/ 111757 h 223513"/>
                    <a:gd name="connsiteX3" fmla="*/ 0 w 1320793"/>
                    <a:gd name="connsiteY3" fmla="*/ 111757 h 223513"/>
                    <a:gd name="connsiteX4" fmla="*/ 111757 w 1320793"/>
                    <a:gd name="connsiteY4" fmla="*/ 0 h 223513"/>
                    <a:gd name="connsiteX5" fmla="*/ 1209037 w 1320793"/>
                    <a:gd name="connsiteY5" fmla="*/ 0 h 223513"/>
                    <a:gd name="connsiteX6" fmla="*/ 1320794 w 1320793"/>
                    <a:gd name="connsiteY6" fmla="*/ 111757 h 223513"/>
                    <a:gd name="connsiteX7" fmla="*/ 1320794 w 1320793"/>
                    <a:gd name="connsiteY7" fmla="*/ 111757 h 223513"/>
                    <a:gd name="connsiteX8" fmla="*/ 1209037 w 1320793"/>
                    <a:gd name="connsiteY8" fmla="*/ 223514 h 223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0793" h="223513">
                      <a:moveTo>
                        <a:pt x="1209037" y="223514"/>
                      </a:moveTo>
                      <a:lnTo>
                        <a:pt x="111757" y="223514"/>
                      </a:lnTo>
                      <a:cubicBezTo>
                        <a:pt x="50797" y="223514"/>
                        <a:pt x="0" y="172717"/>
                        <a:pt x="0" y="111757"/>
                      </a:cubicBezTo>
                      <a:lnTo>
                        <a:pt x="0" y="111757"/>
                      </a:lnTo>
                      <a:cubicBezTo>
                        <a:pt x="0" y="50797"/>
                        <a:pt x="50797" y="0"/>
                        <a:pt x="111757" y="0"/>
                      </a:cubicBezTo>
                      <a:lnTo>
                        <a:pt x="1209037" y="0"/>
                      </a:lnTo>
                      <a:cubicBezTo>
                        <a:pt x="1269997" y="0"/>
                        <a:pt x="1320794" y="50797"/>
                        <a:pt x="1320794" y="111757"/>
                      </a:cubicBezTo>
                      <a:lnTo>
                        <a:pt x="1320794" y="111757"/>
                      </a:lnTo>
                      <a:cubicBezTo>
                        <a:pt x="1320794" y="172707"/>
                        <a:pt x="1269997" y="223514"/>
                        <a:pt x="1209037" y="223514"/>
                      </a:cubicBezTo>
                      <a:close/>
                    </a:path>
                  </a:pathLst>
                </a:custGeom>
                <a:solidFill>
                  <a:schemeClr val="bg1">
                    <a:lumMod val="85000"/>
                  </a:schemeClr>
                </a:solidFill>
                <a:ln w="9525" cap="flat">
                  <a:noFill/>
                  <a:prstDash val="solid"/>
                  <a:miter/>
                </a:ln>
              </p:spPr>
              <p:txBody>
                <a:bodyPr rtlCol="0" anchor="ctr"/>
                <a:lstStyle/>
                <a:p>
                  <a:endParaRPr lang="en-US"/>
                </a:p>
              </p:txBody>
            </p:sp>
          </p:grpSp>
        </p:grpSp>
      </p:grpSp>
      <p:sp>
        <p:nvSpPr>
          <p:cNvPr id="21" name="Rechteck 20">
            <a:extLst>
              <a:ext uri="{FF2B5EF4-FFF2-40B4-BE49-F238E27FC236}">
                <a16:creationId xmlns:a16="http://schemas.microsoft.com/office/drawing/2014/main" id="{D65E4FA8-F860-5738-451F-40F93D7B9434}"/>
              </a:ext>
            </a:extLst>
          </p:cNvPr>
          <p:cNvSpPr/>
          <p:nvPr userDrawn="1"/>
        </p:nvSpPr>
        <p:spPr>
          <a:xfrm>
            <a:off x="0" y="6489700"/>
            <a:ext cx="12180894" cy="368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 name="Gerade Verbindung 21">
            <a:extLst>
              <a:ext uri="{FF2B5EF4-FFF2-40B4-BE49-F238E27FC236}">
                <a16:creationId xmlns:a16="http://schemas.microsoft.com/office/drawing/2014/main" id="{947C0094-78D4-EDA9-78FF-49F210B27041}"/>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Freihandform 22">
            <a:extLst>
              <a:ext uri="{FF2B5EF4-FFF2-40B4-BE49-F238E27FC236}">
                <a16:creationId xmlns:a16="http://schemas.microsoft.com/office/drawing/2014/main" id="{4A963EE1-124D-6D13-BCE3-FC81E84E6BCF}"/>
              </a:ext>
            </a:extLst>
          </p:cNvPr>
          <p:cNvSpPr/>
          <p:nvPr userDrawn="1"/>
        </p:nvSpPr>
        <p:spPr>
          <a:xfrm>
            <a:off x="11593127" y="6306450"/>
            <a:ext cx="601638" cy="551551"/>
          </a:xfrm>
          <a:custGeom>
            <a:avLst/>
            <a:gdLst>
              <a:gd name="connsiteX0" fmla="*/ 556330 w 556330"/>
              <a:gd name="connsiteY0" fmla="*/ 0 h 510015"/>
              <a:gd name="connsiteX1" fmla="*/ 556330 w 556330"/>
              <a:gd name="connsiteY1" fmla="*/ 510015 h 510015"/>
              <a:gd name="connsiteX2" fmla="*/ 0 w 556330"/>
              <a:gd name="connsiteY2" fmla="*/ 510015 h 510015"/>
              <a:gd name="connsiteX3" fmla="*/ 30307 w 556330"/>
              <a:gd name="connsiteY3" fmla="*/ 443750 h 510015"/>
              <a:gd name="connsiteX4" fmla="*/ 495700 w 556330"/>
              <a:gd name="connsiteY4" fmla="*/ 22003 h 510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6330" h="510015">
                <a:moveTo>
                  <a:pt x="556330" y="0"/>
                </a:moveTo>
                <a:lnTo>
                  <a:pt x="556330" y="510015"/>
                </a:lnTo>
                <a:lnTo>
                  <a:pt x="0" y="510015"/>
                </a:lnTo>
                <a:lnTo>
                  <a:pt x="30307" y="443750"/>
                </a:lnTo>
                <a:cubicBezTo>
                  <a:pt x="133629" y="256269"/>
                  <a:pt x="297564" y="106883"/>
                  <a:pt x="495700" y="22003"/>
                </a:cubicBezTo>
                <a:close/>
              </a:path>
            </a:pathLst>
          </a:custGeom>
          <a:solidFill>
            <a:srgbClr val="97CCD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4" name="Textfeld 23">
            <a:extLst>
              <a:ext uri="{FF2B5EF4-FFF2-40B4-BE49-F238E27FC236}">
                <a16:creationId xmlns:a16="http://schemas.microsoft.com/office/drawing/2014/main" id="{1590AA2C-4EAC-2A2A-3239-018C45271157}"/>
              </a:ext>
            </a:extLst>
          </p:cNvPr>
          <p:cNvSpPr txBox="1"/>
          <p:nvPr userDrawn="1"/>
        </p:nvSpPr>
        <p:spPr>
          <a:xfrm>
            <a:off x="11827934" y="6599159"/>
            <a:ext cx="293728" cy="153888"/>
          </a:xfrm>
          <a:prstGeom prst="rect">
            <a:avLst/>
          </a:prstGeom>
          <a:noFill/>
        </p:spPr>
        <p:txBody>
          <a:bodyPr wrap="square" lIns="0" tIns="0" rIns="0" bIns="0" rtlCol="0">
            <a:spAutoFit/>
          </a:bodyPr>
          <a:lstStyle/>
          <a:p>
            <a:pPr algn="ctr"/>
            <a:fld id="{163120CE-475D-384F-86E6-0C1F7406C81D}" type="slidenum">
              <a:rPr lang="en-US" sz="1000" smtClean="0">
                <a:solidFill>
                  <a:schemeClr val="bg1"/>
                </a:solidFill>
                <a:latin typeface="Arial" panose="020B0604020202020204" pitchFamily="34" charset="0"/>
                <a:cs typeface="Arial" panose="020B0604020202020204" pitchFamily="34" charset="0"/>
              </a:rPr>
              <a:pPr algn="ctr"/>
              <a:t>‹Nr.›</a:t>
            </a:fld>
            <a:endParaRPr lang="en-US" sz="1200" dirty="0">
              <a:solidFill>
                <a:schemeClr val="bg1"/>
              </a:solidFill>
              <a:latin typeface="Arial" panose="020B0604020202020204" pitchFamily="34" charset="0"/>
              <a:cs typeface="Arial" panose="020B0604020202020204" pitchFamily="34" charset="0"/>
            </a:endParaRPr>
          </a:p>
        </p:txBody>
      </p:sp>
      <p:grpSp>
        <p:nvGrpSpPr>
          <p:cNvPr id="25" name="Grafik 26">
            <a:extLst>
              <a:ext uri="{FF2B5EF4-FFF2-40B4-BE49-F238E27FC236}">
                <a16:creationId xmlns:a16="http://schemas.microsoft.com/office/drawing/2014/main" id="{F17FD017-668E-4A1B-E79F-7BFDED3D3E54}"/>
              </a:ext>
            </a:extLst>
          </p:cNvPr>
          <p:cNvGrpSpPr/>
          <p:nvPr userDrawn="1"/>
        </p:nvGrpSpPr>
        <p:grpSpPr>
          <a:xfrm>
            <a:off x="1721012" y="3391579"/>
            <a:ext cx="2716281" cy="2345316"/>
            <a:chOff x="1721012" y="3391579"/>
            <a:chExt cx="2716281" cy="2345316"/>
          </a:xfrm>
          <a:solidFill>
            <a:schemeClr val="accent5"/>
          </a:solidFill>
        </p:grpSpPr>
        <p:sp>
          <p:nvSpPr>
            <p:cNvPr id="26" name="Freihandform 25">
              <a:extLst>
                <a:ext uri="{FF2B5EF4-FFF2-40B4-BE49-F238E27FC236}">
                  <a16:creationId xmlns:a16="http://schemas.microsoft.com/office/drawing/2014/main" id="{3B920364-5478-9D0D-316D-52F8CEB93913}"/>
                </a:ext>
              </a:extLst>
            </p:cNvPr>
            <p:cNvSpPr/>
            <p:nvPr/>
          </p:nvSpPr>
          <p:spPr>
            <a:xfrm>
              <a:off x="2097683" y="3391579"/>
              <a:ext cx="265261" cy="318314"/>
            </a:xfrm>
            <a:custGeom>
              <a:avLst/>
              <a:gdLst>
                <a:gd name="connsiteX0" fmla="*/ 265262 w 265261"/>
                <a:gd name="connsiteY0" fmla="*/ 132631 h 318314"/>
                <a:gd name="connsiteX1" fmla="*/ 132631 w 265261"/>
                <a:gd name="connsiteY1" fmla="*/ 0 h 318314"/>
                <a:gd name="connsiteX2" fmla="*/ 0 w 265261"/>
                <a:gd name="connsiteY2" fmla="*/ 132631 h 318314"/>
                <a:gd name="connsiteX3" fmla="*/ 0 w 265261"/>
                <a:gd name="connsiteY3" fmla="*/ 318314 h 318314"/>
                <a:gd name="connsiteX4" fmla="*/ 265262 w 265261"/>
                <a:gd name="connsiteY4" fmla="*/ 318314 h 318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261" h="318314">
                  <a:moveTo>
                    <a:pt x="265262" y="132631"/>
                  </a:moveTo>
                  <a:cubicBezTo>
                    <a:pt x="265262" y="59382"/>
                    <a:pt x="205880" y="0"/>
                    <a:pt x="132631" y="0"/>
                  </a:cubicBezTo>
                  <a:cubicBezTo>
                    <a:pt x="59382" y="0"/>
                    <a:pt x="0" y="59382"/>
                    <a:pt x="0" y="132631"/>
                  </a:cubicBezTo>
                  <a:lnTo>
                    <a:pt x="0" y="318314"/>
                  </a:lnTo>
                  <a:lnTo>
                    <a:pt x="265262" y="318314"/>
                  </a:lnTo>
                  <a:close/>
                </a:path>
              </a:pathLst>
            </a:custGeom>
            <a:solidFill>
              <a:schemeClr val="accent1"/>
            </a:solidFill>
            <a:ln w="5302" cap="flat">
              <a:noFill/>
              <a:prstDash val="solid"/>
              <a:miter/>
            </a:ln>
          </p:spPr>
          <p:txBody>
            <a:bodyPr rtlCol="0" anchor="ctr"/>
            <a:lstStyle/>
            <a:p>
              <a:endParaRPr lang="en-US"/>
            </a:p>
          </p:txBody>
        </p:sp>
        <p:sp>
          <p:nvSpPr>
            <p:cNvPr id="27" name="Freihandform 26">
              <a:extLst>
                <a:ext uri="{FF2B5EF4-FFF2-40B4-BE49-F238E27FC236}">
                  <a16:creationId xmlns:a16="http://schemas.microsoft.com/office/drawing/2014/main" id="{B640FEE9-D080-D6DC-5280-3C1227B13B92}"/>
                </a:ext>
              </a:extLst>
            </p:cNvPr>
            <p:cNvSpPr/>
            <p:nvPr/>
          </p:nvSpPr>
          <p:spPr>
            <a:xfrm>
              <a:off x="2097683" y="3869050"/>
              <a:ext cx="265261" cy="1018605"/>
            </a:xfrm>
            <a:custGeom>
              <a:avLst/>
              <a:gdLst>
                <a:gd name="connsiteX0" fmla="*/ 0 w 265261"/>
                <a:gd name="connsiteY0" fmla="*/ 0 h 1018605"/>
                <a:gd name="connsiteX1" fmla="*/ 265262 w 265261"/>
                <a:gd name="connsiteY1" fmla="*/ 0 h 1018605"/>
                <a:gd name="connsiteX2" fmla="*/ 265262 w 265261"/>
                <a:gd name="connsiteY2" fmla="*/ 1018605 h 1018605"/>
                <a:gd name="connsiteX3" fmla="*/ 0 w 265261"/>
                <a:gd name="connsiteY3" fmla="*/ 1018605 h 1018605"/>
              </a:gdLst>
              <a:ahLst/>
              <a:cxnLst>
                <a:cxn ang="0">
                  <a:pos x="connsiteX0" y="connsiteY0"/>
                </a:cxn>
                <a:cxn ang="0">
                  <a:pos x="connsiteX1" y="connsiteY1"/>
                </a:cxn>
                <a:cxn ang="0">
                  <a:pos x="connsiteX2" y="connsiteY2"/>
                </a:cxn>
                <a:cxn ang="0">
                  <a:pos x="connsiteX3" y="connsiteY3"/>
                </a:cxn>
              </a:cxnLst>
              <a:rect l="l" t="t" r="r" b="b"/>
              <a:pathLst>
                <a:path w="265261" h="1018605">
                  <a:moveTo>
                    <a:pt x="0" y="0"/>
                  </a:moveTo>
                  <a:lnTo>
                    <a:pt x="265262" y="0"/>
                  </a:lnTo>
                  <a:lnTo>
                    <a:pt x="265262" y="1018605"/>
                  </a:lnTo>
                  <a:lnTo>
                    <a:pt x="0" y="1018605"/>
                  </a:lnTo>
                  <a:close/>
                </a:path>
              </a:pathLst>
            </a:custGeom>
            <a:solidFill>
              <a:schemeClr val="accent1"/>
            </a:solidFill>
            <a:ln w="5302" cap="flat">
              <a:noFill/>
              <a:prstDash val="solid"/>
              <a:miter/>
            </a:ln>
          </p:spPr>
          <p:txBody>
            <a:bodyPr rtlCol="0" anchor="ctr"/>
            <a:lstStyle/>
            <a:p>
              <a:endParaRPr lang="en-US"/>
            </a:p>
          </p:txBody>
        </p:sp>
        <p:sp>
          <p:nvSpPr>
            <p:cNvPr id="28" name="Freihandform 27">
              <a:extLst>
                <a:ext uri="{FF2B5EF4-FFF2-40B4-BE49-F238E27FC236}">
                  <a16:creationId xmlns:a16="http://schemas.microsoft.com/office/drawing/2014/main" id="{0D1C8232-2503-C812-7074-A5102959AA65}"/>
                </a:ext>
              </a:extLst>
            </p:cNvPr>
            <p:cNvSpPr/>
            <p:nvPr/>
          </p:nvSpPr>
          <p:spPr>
            <a:xfrm>
              <a:off x="2146868" y="5046812"/>
              <a:ext cx="166892" cy="166897"/>
            </a:xfrm>
            <a:custGeom>
              <a:avLst/>
              <a:gdLst>
                <a:gd name="connsiteX0" fmla="*/ 166892 w 166892"/>
                <a:gd name="connsiteY0" fmla="*/ 0 h 166897"/>
                <a:gd name="connsiteX1" fmla="*/ 0 w 166892"/>
                <a:gd name="connsiteY1" fmla="*/ 0 h 166897"/>
                <a:gd name="connsiteX2" fmla="*/ 83446 w 166892"/>
                <a:gd name="connsiteY2" fmla="*/ 166898 h 166897"/>
              </a:gdLst>
              <a:ahLst/>
              <a:cxnLst>
                <a:cxn ang="0">
                  <a:pos x="connsiteX0" y="connsiteY0"/>
                </a:cxn>
                <a:cxn ang="0">
                  <a:pos x="connsiteX1" y="connsiteY1"/>
                </a:cxn>
                <a:cxn ang="0">
                  <a:pos x="connsiteX2" y="connsiteY2"/>
                </a:cxn>
              </a:cxnLst>
              <a:rect l="l" t="t" r="r" b="b"/>
              <a:pathLst>
                <a:path w="166892" h="166897">
                  <a:moveTo>
                    <a:pt x="166892" y="0"/>
                  </a:moveTo>
                  <a:lnTo>
                    <a:pt x="0" y="0"/>
                  </a:lnTo>
                  <a:lnTo>
                    <a:pt x="83446" y="166898"/>
                  </a:lnTo>
                  <a:close/>
                </a:path>
              </a:pathLst>
            </a:custGeom>
            <a:solidFill>
              <a:schemeClr val="accent1"/>
            </a:solidFill>
            <a:ln w="5302" cap="flat">
              <a:noFill/>
              <a:prstDash val="solid"/>
              <a:miter/>
            </a:ln>
          </p:spPr>
          <p:txBody>
            <a:bodyPr rtlCol="0" anchor="ctr"/>
            <a:lstStyle/>
            <a:p>
              <a:endParaRPr lang="en-US"/>
            </a:p>
          </p:txBody>
        </p:sp>
        <p:sp>
          <p:nvSpPr>
            <p:cNvPr id="29" name="Freihandform 28">
              <a:extLst>
                <a:ext uri="{FF2B5EF4-FFF2-40B4-BE49-F238E27FC236}">
                  <a16:creationId xmlns:a16="http://schemas.microsoft.com/office/drawing/2014/main" id="{BD82B6AE-4DF1-F64F-4346-E1B3AB826191}"/>
                </a:ext>
              </a:extLst>
            </p:cNvPr>
            <p:cNvSpPr/>
            <p:nvPr/>
          </p:nvSpPr>
          <p:spPr>
            <a:xfrm>
              <a:off x="1721012" y="4038817"/>
              <a:ext cx="2716281" cy="1698078"/>
            </a:xfrm>
            <a:custGeom>
              <a:avLst/>
              <a:gdLst>
                <a:gd name="connsiteX0" fmla="*/ 2596913 w 2716281"/>
                <a:gd name="connsiteY0" fmla="*/ 1432414 h 1698078"/>
                <a:gd name="connsiteX1" fmla="*/ 2318388 w 2716281"/>
                <a:gd name="connsiteY1" fmla="*/ 1432414 h 1698078"/>
                <a:gd name="connsiteX2" fmla="*/ 2238810 w 2716281"/>
                <a:gd name="connsiteY2" fmla="*/ 1352835 h 1698078"/>
                <a:gd name="connsiteX3" fmla="*/ 2238810 w 2716281"/>
                <a:gd name="connsiteY3" fmla="*/ 0 h 1698078"/>
                <a:gd name="connsiteX4" fmla="*/ 801091 w 2716281"/>
                <a:gd name="connsiteY4" fmla="*/ 0 h 1698078"/>
                <a:gd name="connsiteX5" fmla="*/ 801091 w 2716281"/>
                <a:gd name="connsiteY5" fmla="*/ 928416 h 1698078"/>
                <a:gd name="connsiteX6" fmla="*/ 792687 w 2716281"/>
                <a:gd name="connsiteY6" fmla="*/ 964004 h 1698078"/>
                <a:gd name="connsiteX7" fmla="*/ 580478 w 2716281"/>
                <a:gd name="connsiteY7" fmla="*/ 1388423 h 1698078"/>
                <a:gd name="connsiteX8" fmla="*/ 438122 w 2716281"/>
                <a:gd name="connsiteY8" fmla="*/ 1388423 h 1698078"/>
                <a:gd name="connsiteX9" fmla="*/ 225913 w 2716281"/>
                <a:gd name="connsiteY9" fmla="*/ 964004 h 1698078"/>
                <a:gd name="connsiteX10" fmla="*/ 217515 w 2716281"/>
                <a:gd name="connsiteY10" fmla="*/ 928416 h 1698078"/>
                <a:gd name="connsiteX11" fmla="*/ 217515 w 2716281"/>
                <a:gd name="connsiteY11" fmla="*/ 0 h 1698078"/>
                <a:gd name="connsiteX12" fmla="*/ 185683 w 2716281"/>
                <a:gd name="connsiteY12" fmla="*/ 0 h 1698078"/>
                <a:gd name="connsiteX13" fmla="*/ 0 w 2716281"/>
                <a:gd name="connsiteY13" fmla="*/ 185683 h 1698078"/>
                <a:gd name="connsiteX14" fmla="*/ 0 w 2716281"/>
                <a:gd name="connsiteY14" fmla="*/ 1698079 h 1698078"/>
                <a:gd name="connsiteX15" fmla="*/ 119368 w 2716281"/>
                <a:gd name="connsiteY15" fmla="*/ 1671150 h 1698078"/>
                <a:gd name="connsiteX16" fmla="*/ 2596913 w 2716281"/>
                <a:gd name="connsiteY16" fmla="*/ 1671150 h 1698078"/>
                <a:gd name="connsiteX17" fmla="*/ 2716281 w 2716281"/>
                <a:gd name="connsiteY17" fmla="*/ 1551782 h 1698078"/>
                <a:gd name="connsiteX18" fmla="*/ 2596913 w 2716281"/>
                <a:gd name="connsiteY18" fmla="*/ 1432414 h 1698078"/>
                <a:gd name="connsiteX19" fmla="*/ 1994769 w 2716281"/>
                <a:gd name="connsiteY19" fmla="*/ 1432414 h 1698078"/>
                <a:gd name="connsiteX20" fmla="*/ 1039826 w 2716281"/>
                <a:gd name="connsiteY20" fmla="*/ 1432414 h 1698078"/>
                <a:gd name="connsiteX21" fmla="*/ 960248 w 2716281"/>
                <a:gd name="connsiteY21" fmla="*/ 1352835 h 1698078"/>
                <a:gd name="connsiteX22" fmla="*/ 960248 w 2716281"/>
                <a:gd name="connsiteY22" fmla="*/ 397893 h 1698078"/>
                <a:gd name="connsiteX23" fmla="*/ 1096099 w 2716281"/>
                <a:gd name="connsiteY23" fmla="*/ 341620 h 1698078"/>
                <a:gd name="connsiteX24" fmla="*/ 2051042 w 2716281"/>
                <a:gd name="connsiteY24" fmla="*/ 1296563 h 1698078"/>
                <a:gd name="connsiteX25" fmla="*/ 1994769 w 2716281"/>
                <a:gd name="connsiteY25" fmla="*/ 1432414 h 1698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716281" h="1698078">
                  <a:moveTo>
                    <a:pt x="2596913" y="1432414"/>
                  </a:moveTo>
                  <a:lnTo>
                    <a:pt x="2318388" y="1432414"/>
                  </a:lnTo>
                  <a:cubicBezTo>
                    <a:pt x="2274440" y="1432414"/>
                    <a:pt x="2238810" y="1396784"/>
                    <a:pt x="2238810" y="1352835"/>
                  </a:cubicBezTo>
                  <a:lnTo>
                    <a:pt x="2238810" y="0"/>
                  </a:lnTo>
                  <a:lnTo>
                    <a:pt x="801091" y="0"/>
                  </a:lnTo>
                  <a:lnTo>
                    <a:pt x="801091" y="928416"/>
                  </a:lnTo>
                  <a:cubicBezTo>
                    <a:pt x="801091" y="940772"/>
                    <a:pt x="798215" y="952953"/>
                    <a:pt x="792687" y="964004"/>
                  </a:cubicBezTo>
                  <a:lnTo>
                    <a:pt x="580478" y="1388423"/>
                  </a:lnTo>
                  <a:cubicBezTo>
                    <a:pt x="551150" y="1447078"/>
                    <a:pt x="467450" y="1447078"/>
                    <a:pt x="438122" y="1388423"/>
                  </a:cubicBezTo>
                  <a:lnTo>
                    <a:pt x="225913" y="964004"/>
                  </a:lnTo>
                  <a:cubicBezTo>
                    <a:pt x="220390" y="952953"/>
                    <a:pt x="217515" y="940772"/>
                    <a:pt x="217515" y="928416"/>
                  </a:cubicBezTo>
                  <a:lnTo>
                    <a:pt x="217515" y="0"/>
                  </a:lnTo>
                  <a:lnTo>
                    <a:pt x="185683" y="0"/>
                  </a:lnTo>
                  <a:cubicBezTo>
                    <a:pt x="83133" y="0"/>
                    <a:pt x="0" y="83133"/>
                    <a:pt x="0" y="185683"/>
                  </a:cubicBezTo>
                  <a:lnTo>
                    <a:pt x="0" y="1698079"/>
                  </a:lnTo>
                  <a:cubicBezTo>
                    <a:pt x="36203" y="1680832"/>
                    <a:pt x="76671" y="1671150"/>
                    <a:pt x="119368" y="1671150"/>
                  </a:cubicBezTo>
                  <a:lnTo>
                    <a:pt x="2596913" y="1671150"/>
                  </a:lnTo>
                  <a:cubicBezTo>
                    <a:pt x="2662836" y="1671150"/>
                    <a:pt x="2716281" y="1617705"/>
                    <a:pt x="2716281" y="1551782"/>
                  </a:cubicBezTo>
                  <a:cubicBezTo>
                    <a:pt x="2716281" y="1485859"/>
                    <a:pt x="2662836" y="1432414"/>
                    <a:pt x="2596913" y="1432414"/>
                  </a:cubicBezTo>
                  <a:close/>
                  <a:moveTo>
                    <a:pt x="1994769" y="1432414"/>
                  </a:moveTo>
                  <a:lnTo>
                    <a:pt x="1039826" y="1432414"/>
                  </a:lnTo>
                  <a:cubicBezTo>
                    <a:pt x="995878" y="1432414"/>
                    <a:pt x="960248" y="1396784"/>
                    <a:pt x="960248" y="1352835"/>
                  </a:cubicBezTo>
                  <a:lnTo>
                    <a:pt x="960248" y="397893"/>
                  </a:lnTo>
                  <a:cubicBezTo>
                    <a:pt x="960248" y="326994"/>
                    <a:pt x="1045964" y="291491"/>
                    <a:pt x="1096099" y="341620"/>
                  </a:cubicBezTo>
                  <a:lnTo>
                    <a:pt x="2051042" y="1296563"/>
                  </a:lnTo>
                  <a:cubicBezTo>
                    <a:pt x="2101171" y="1346697"/>
                    <a:pt x="2065663" y="1432414"/>
                    <a:pt x="1994769" y="1432414"/>
                  </a:cubicBezTo>
                  <a:close/>
                </a:path>
              </a:pathLst>
            </a:custGeom>
            <a:grpFill/>
            <a:ln w="5302" cap="flat">
              <a:noFill/>
              <a:prstDash val="solid"/>
              <a:miter/>
            </a:ln>
          </p:spPr>
          <p:txBody>
            <a:bodyPr rtlCol="0" anchor="ctr"/>
            <a:lstStyle/>
            <a:p>
              <a:endParaRPr lang="en-US"/>
            </a:p>
          </p:txBody>
        </p:sp>
        <p:sp>
          <p:nvSpPr>
            <p:cNvPr id="30" name="Freihandform 29">
              <a:extLst>
                <a:ext uri="{FF2B5EF4-FFF2-40B4-BE49-F238E27FC236}">
                  <a16:creationId xmlns:a16="http://schemas.microsoft.com/office/drawing/2014/main" id="{E307D8AD-080A-47A9-9E65-BC787C19E1A1}"/>
                </a:ext>
              </a:extLst>
            </p:cNvPr>
            <p:cNvSpPr/>
            <p:nvPr/>
          </p:nvSpPr>
          <p:spPr>
            <a:xfrm>
              <a:off x="2840416" y="4628829"/>
              <a:ext cx="683245" cy="683245"/>
            </a:xfrm>
            <a:custGeom>
              <a:avLst/>
              <a:gdLst>
                <a:gd name="connsiteX0" fmla="*/ 0 w 683245"/>
                <a:gd name="connsiteY0" fmla="*/ 683246 h 683245"/>
                <a:gd name="connsiteX1" fmla="*/ 683245 w 683245"/>
                <a:gd name="connsiteY1" fmla="*/ 683246 h 683245"/>
                <a:gd name="connsiteX2" fmla="*/ 0 w 683245"/>
                <a:gd name="connsiteY2" fmla="*/ 0 h 683245"/>
              </a:gdLst>
              <a:ahLst/>
              <a:cxnLst>
                <a:cxn ang="0">
                  <a:pos x="connsiteX0" y="connsiteY0"/>
                </a:cxn>
                <a:cxn ang="0">
                  <a:pos x="connsiteX1" y="connsiteY1"/>
                </a:cxn>
                <a:cxn ang="0">
                  <a:pos x="connsiteX2" y="connsiteY2"/>
                </a:cxn>
              </a:cxnLst>
              <a:rect l="l" t="t" r="r" b="b"/>
              <a:pathLst>
                <a:path w="683245" h="683245">
                  <a:moveTo>
                    <a:pt x="0" y="683246"/>
                  </a:moveTo>
                  <a:lnTo>
                    <a:pt x="683245" y="683246"/>
                  </a:lnTo>
                  <a:lnTo>
                    <a:pt x="0" y="0"/>
                  </a:lnTo>
                  <a:close/>
                </a:path>
              </a:pathLst>
            </a:custGeom>
            <a:solidFill>
              <a:schemeClr val="accent3"/>
            </a:solidFill>
            <a:ln w="5302" cap="flat">
              <a:noFill/>
              <a:prstDash val="solid"/>
              <a:miter/>
            </a:ln>
          </p:spPr>
          <p:txBody>
            <a:bodyPr rtlCol="0" anchor="ctr"/>
            <a:lstStyle/>
            <a:p>
              <a:endParaRPr lang="en-US" dirty="0"/>
            </a:p>
          </p:txBody>
        </p:sp>
        <p:sp>
          <p:nvSpPr>
            <p:cNvPr id="31" name="Freihandform 30">
              <a:extLst>
                <a:ext uri="{FF2B5EF4-FFF2-40B4-BE49-F238E27FC236}">
                  <a16:creationId xmlns:a16="http://schemas.microsoft.com/office/drawing/2014/main" id="{F7FE959C-A697-3E46-992E-28B9B8DD1B3C}"/>
                </a:ext>
              </a:extLst>
            </p:cNvPr>
            <p:cNvSpPr/>
            <p:nvPr/>
          </p:nvSpPr>
          <p:spPr>
            <a:xfrm>
              <a:off x="4118978" y="3720503"/>
              <a:ext cx="318314" cy="1618500"/>
            </a:xfrm>
            <a:custGeom>
              <a:avLst/>
              <a:gdLst>
                <a:gd name="connsiteX0" fmla="*/ 132631 w 318314"/>
                <a:gd name="connsiteY0" fmla="*/ 0 h 1618500"/>
                <a:gd name="connsiteX1" fmla="*/ 79579 w 318314"/>
                <a:gd name="connsiteY1" fmla="*/ 0 h 1618500"/>
                <a:gd name="connsiteX2" fmla="*/ 0 w 318314"/>
                <a:gd name="connsiteY2" fmla="*/ 79579 h 1618500"/>
                <a:gd name="connsiteX3" fmla="*/ 0 w 318314"/>
                <a:gd name="connsiteY3" fmla="*/ 1591571 h 1618500"/>
                <a:gd name="connsiteX4" fmla="*/ 198946 w 318314"/>
                <a:gd name="connsiteY4" fmla="*/ 1591571 h 1618500"/>
                <a:gd name="connsiteX5" fmla="*/ 318314 w 318314"/>
                <a:gd name="connsiteY5" fmla="*/ 1618500 h 1618500"/>
                <a:gd name="connsiteX6" fmla="*/ 318314 w 318314"/>
                <a:gd name="connsiteY6" fmla="*/ 185683 h 1618500"/>
                <a:gd name="connsiteX7" fmla="*/ 132631 w 318314"/>
                <a:gd name="connsiteY7" fmla="*/ 0 h 1618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8314" h="1618500">
                  <a:moveTo>
                    <a:pt x="132631" y="0"/>
                  </a:moveTo>
                  <a:lnTo>
                    <a:pt x="79579" y="0"/>
                  </a:lnTo>
                  <a:cubicBezTo>
                    <a:pt x="35630" y="0"/>
                    <a:pt x="0" y="35630"/>
                    <a:pt x="0" y="79579"/>
                  </a:cubicBezTo>
                  <a:lnTo>
                    <a:pt x="0" y="1591571"/>
                  </a:lnTo>
                  <a:lnTo>
                    <a:pt x="198946" y="1591571"/>
                  </a:lnTo>
                  <a:cubicBezTo>
                    <a:pt x="241643" y="1591571"/>
                    <a:pt x="282111" y="1601253"/>
                    <a:pt x="318314" y="1618500"/>
                  </a:cubicBezTo>
                  <a:lnTo>
                    <a:pt x="318314" y="185683"/>
                  </a:lnTo>
                  <a:cubicBezTo>
                    <a:pt x="318314" y="83133"/>
                    <a:pt x="235181" y="0"/>
                    <a:pt x="132631" y="0"/>
                  </a:cubicBezTo>
                  <a:close/>
                </a:path>
              </a:pathLst>
            </a:custGeom>
            <a:grpFill/>
            <a:ln w="5302" cap="flat">
              <a:noFill/>
              <a:prstDash val="solid"/>
              <a:miter/>
            </a:ln>
          </p:spPr>
          <p:txBody>
            <a:bodyPr rtlCol="0" anchor="ctr"/>
            <a:lstStyle/>
            <a:p>
              <a:endParaRPr lang="en-US"/>
            </a:p>
          </p:txBody>
        </p:sp>
      </p:grpSp>
      <p:pic>
        <p:nvPicPr>
          <p:cNvPr id="32" name="Grafik 31">
            <a:extLst>
              <a:ext uri="{FF2B5EF4-FFF2-40B4-BE49-F238E27FC236}">
                <a16:creationId xmlns:a16="http://schemas.microsoft.com/office/drawing/2014/main" id="{4448C6C1-74AE-3595-A583-D6B51C88FBF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3468678" y="3883011"/>
            <a:ext cx="895348" cy="895348"/>
          </a:xfrm>
          <a:prstGeom prst="rect">
            <a:avLst/>
          </a:prstGeom>
        </p:spPr>
      </p:pic>
      <p:grpSp>
        <p:nvGrpSpPr>
          <p:cNvPr id="33" name="Grafik 23">
            <a:extLst>
              <a:ext uri="{FF2B5EF4-FFF2-40B4-BE49-F238E27FC236}">
                <a16:creationId xmlns:a16="http://schemas.microsoft.com/office/drawing/2014/main" id="{2F51988A-CC41-96C2-7F8C-2E26F515771C}"/>
              </a:ext>
            </a:extLst>
          </p:cNvPr>
          <p:cNvGrpSpPr/>
          <p:nvPr userDrawn="1"/>
        </p:nvGrpSpPr>
        <p:grpSpPr>
          <a:xfrm>
            <a:off x="8008153" y="3608394"/>
            <a:ext cx="2086928" cy="2086928"/>
            <a:chOff x="8008153" y="3608394"/>
            <a:chExt cx="2086928" cy="2086928"/>
          </a:xfrm>
          <a:solidFill>
            <a:schemeClr val="accent5">
              <a:alpha val="30000"/>
            </a:schemeClr>
          </a:solidFill>
        </p:grpSpPr>
        <p:sp>
          <p:nvSpPr>
            <p:cNvPr id="34" name="Freihandform 33">
              <a:extLst>
                <a:ext uri="{FF2B5EF4-FFF2-40B4-BE49-F238E27FC236}">
                  <a16:creationId xmlns:a16="http://schemas.microsoft.com/office/drawing/2014/main" id="{EBC305A4-2323-C5E8-2D07-6648ECF10E32}"/>
                </a:ext>
              </a:extLst>
            </p:cNvPr>
            <p:cNvSpPr/>
            <p:nvPr/>
          </p:nvSpPr>
          <p:spPr>
            <a:xfrm flipV="1">
              <a:off x="8088317" y="3608394"/>
              <a:ext cx="1926602" cy="976894"/>
            </a:xfrm>
            <a:custGeom>
              <a:avLst/>
              <a:gdLst>
                <a:gd name="connsiteX0" fmla="*/ 415939 w 1926602"/>
                <a:gd name="connsiteY0" fmla="*/ 633978 h 976894"/>
                <a:gd name="connsiteX1" fmla="*/ 1510834 w 1926602"/>
                <a:gd name="connsiteY1" fmla="*/ 633978 h 976894"/>
                <a:gd name="connsiteX2" fmla="*/ 1510834 w 1926602"/>
                <a:gd name="connsiteY2" fmla="*/ 511697 h 976894"/>
                <a:gd name="connsiteX3" fmla="*/ 415939 w 1926602"/>
                <a:gd name="connsiteY3" fmla="*/ 511697 h 976894"/>
                <a:gd name="connsiteX4" fmla="*/ 224267 w 1926602"/>
                <a:gd name="connsiteY4" fmla="*/ 162919 h 976894"/>
                <a:gd name="connsiteX5" fmla="*/ 328626 w 1926602"/>
                <a:gd name="connsiteY5" fmla="*/ 162919 h 976894"/>
                <a:gd name="connsiteX6" fmla="*/ 485133 w 1926602"/>
                <a:gd name="connsiteY6" fmla="*/ -232 h 976894"/>
                <a:gd name="connsiteX7" fmla="*/ 641637 w 1926602"/>
                <a:gd name="connsiteY7" fmla="*/ 162919 h 976894"/>
                <a:gd name="connsiteX8" fmla="*/ 806883 w 1926602"/>
                <a:gd name="connsiteY8" fmla="*/ 162919 h 976894"/>
                <a:gd name="connsiteX9" fmla="*/ 963386 w 1926602"/>
                <a:gd name="connsiteY9" fmla="*/ -232 h 976894"/>
                <a:gd name="connsiteX10" fmla="*/ 1119894 w 1926602"/>
                <a:gd name="connsiteY10" fmla="*/ 162919 h 976894"/>
                <a:gd name="connsiteX11" fmla="*/ 1285136 w 1926602"/>
                <a:gd name="connsiteY11" fmla="*/ 162919 h 976894"/>
                <a:gd name="connsiteX12" fmla="*/ 1441640 w 1926602"/>
                <a:gd name="connsiteY12" fmla="*/ -232 h 976894"/>
                <a:gd name="connsiteX13" fmla="*/ 1598147 w 1926602"/>
                <a:gd name="connsiteY13" fmla="*/ 162919 h 976894"/>
                <a:gd name="connsiteX14" fmla="*/ 1702506 w 1926602"/>
                <a:gd name="connsiteY14" fmla="*/ 162919 h 976894"/>
                <a:gd name="connsiteX15" fmla="*/ 1926688 w 1926602"/>
                <a:gd name="connsiteY15" fmla="*/ 387101 h 976894"/>
                <a:gd name="connsiteX16" fmla="*/ 1926688 w 1926602"/>
                <a:gd name="connsiteY16" fmla="*/ 752480 h 976894"/>
                <a:gd name="connsiteX17" fmla="*/ 1702506 w 1926602"/>
                <a:gd name="connsiteY17" fmla="*/ 976662 h 976894"/>
                <a:gd name="connsiteX18" fmla="*/ 224267 w 1926602"/>
                <a:gd name="connsiteY18" fmla="*/ 976662 h 976894"/>
                <a:gd name="connsiteX19" fmla="*/ 85 w 1926602"/>
                <a:gd name="connsiteY19" fmla="*/ 752480 h 976894"/>
                <a:gd name="connsiteX20" fmla="*/ 85 w 1926602"/>
                <a:gd name="connsiteY20" fmla="*/ 387101 h 976894"/>
                <a:gd name="connsiteX21" fmla="*/ 224267 w 1926602"/>
                <a:gd name="connsiteY21" fmla="*/ 162919 h 976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26602" h="976894">
                  <a:moveTo>
                    <a:pt x="415939" y="633978"/>
                  </a:moveTo>
                  <a:lnTo>
                    <a:pt x="1510834" y="633978"/>
                  </a:lnTo>
                  <a:lnTo>
                    <a:pt x="1510834" y="511697"/>
                  </a:lnTo>
                  <a:lnTo>
                    <a:pt x="415939" y="511697"/>
                  </a:lnTo>
                  <a:close/>
                  <a:moveTo>
                    <a:pt x="224267" y="162919"/>
                  </a:moveTo>
                  <a:lnTo>
                    <a:pt x="328626" y="162919"/>
                  </a:lnTo>
                  <a:lnTo>
                    <a:pt x="485133" y="-232"/>
                  </a:lnTo>
                  <a:lnTo>
                    <a:pt x="641637" y="162919"/>
                  </a:lnTo>
                  <a:lnTo>
                    <a:pt x="806883" y="162919"/>
                  </a:lnTo>
                  <a:lnTo>
                    <a:pt x="963386" y="-232"/>
                  </a:lnTo>
                  <a:lnTo>
                    <a:pt x="1119894" y="162919"/>
                  </a:lnTo>
                  <a:lnTo>
                    <a:pt x="1285136" y="162919"/>
                  </a:lnTo>
                  <a:lnTo>
                    <a:pt x="1441640" y="-232"/>
                  </a:lnTo>
                  <a:lnTo>
                    <a:pt x="1598147" y="162919"/>
                  </a:lnTo>
                  <a:lnTo>
                    <a:pt x="1702506" y="162919"/>
                  </a:lnTo>
                  <a:cubicBezTo>
                    <a:pt x="1826124" y="162919"/>
                    <a:pt x="1926688" y="263487"/>
                    <a:pt x="1926688" y="387101"/>
                  </a:cubicBezTo>
                  <a:lnTo>
                    <a:pt x="1926688" y="752480"/>
                  </a:lnTo>
                  <a:cubicBezTo>
                    <a:pt x="1926688" y="876094"/>
                    <a:pt x="1826124" y="976662"/>
                    <a:pt x="1702506" y="976662"/>
                  </a:cubicBezTo>
                  <a:lnTo>
                    <a:pt x="224267" y="976662"/>
                  </a:lnTo>
                  <a:cubicBezTo>
                    <a:pt x="100653" y="976662"/>
                    <a:pt x="85" y="876094"/>
                    <a:pt x="85" y="752480"/>
                  </a:cubicBezTo>
                  <a:lnTo>
                    <a:pt x="85" y="387101"/>
                  </a:lnTo>
                  <a:cubicBezTo>
                    <a:pt x="85" y="263487"/>
                    <a:pt x="100653" y="162919"/>
                    <a:pt x="224267" y="162919"/>
                  </a:cubicBezTo>
                </a:path>
              </a:pathLst>
            </a:custGeom>
            <a:solidFill>
              <a:schemeClr val="accent1"/>
            </a:solidFill>
            <a:ln w="4072" cap="flat">
              <a:noFill/>
              <a:prstDash val="solid"/>
              <a:miter/>
            </a:ln>
          </p:spPr>
          <p:txBody>
            <a:bodyPr rtlCol="0" anchor="ctr"/>
            <a:lstStyle/>
            <a:p>
              <a:endParaRPr lang="en-US"/>
            </a:p>
          </p:txBody>
        </p:sp>
        <p:sp>
          <p:nvSpPr>
            <p:cNvPr id="35" name="Freihandform 34">
              <a:extLst>
                <a:ext uri="{FF2B5EF4-FFF2-40B4-BE49-F238E27FC236}">
                  <a16:creationId xmlns:a16="http://schemas.microsoft.com/office/drawing/2014/main" id="{3EC36919-84DA-548F-355F-55832DAB19DA}"/>
                </a:ext>
              </a:extLst>
            </p:cNvPr>
            <p:cNvSpPr/>
            <p:nvPr/>
          </p:nvSpPr>
          <p:spPr>
            <a:xfrm flipV="1">
              <a:off x="8008153" y="5279358"/>
              <a:ext cx="621436" cy="415963"/>
            </a:xfrm>
            <a:custGeom>
              <a:avLst/>
              <a:gdLst>
                <a:gd name="connsiteX0" fmla="*/ 583106 w 621436"/>
                <a:gd name="connsiteY0" fmla="*/ 154349 h 415963"/>
                <a:gd name="connsiteX1" fmla="*/ 621605 w 621436"/>
                <a:gd name="connsiteY1" fmla="*/ 339246 h 415963"/>
                <a:gd name="connsiteX2" fmla="*/ 552039 w 621436"/>
                <a:gd name="connsiteY2" fmla="*/ 416565 h 415963"/>
                <a:gd name="connsiteX3" fmla="*/ 338418 w 621436"/>
                <a:gd name="connsiteY3" fmla="*/ 350011 h 415963"/>
                <a:gd name="connsiteX4" fmla="*/ 124797 w 621436"/>
                <a:gd name="connsiteY4" fmla="*/ 416565 h 415963"/>
                <a:gd name="connsiteX5" fmla="*/ 168 w 621436"/>
                <a:gd name="connsiteY5" fmla="*/ 154349 h 415963"/>
                <a:gd name="connsiteX6" fmla="*/ 168 w 621436"/>
                <a:gd name="connsiteY6" fmla="*/ 601 h 415963"/>
                <a:gd name="connsiteX7" fmla="*/ 583106 w 621436"/>
                <a:gd name="connsiteY7" fmla="*/ 601 h 415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1436" h="415963">
                  <a:moveTo>
                    <a:pt x="583106" y="154349"/>
                  </a:moveTo>
                  <a:cubicBezTo>
                    <a:pt x="583106" y="219056"/>
                    <a:pt x="596378" y="281717"/>
                    <a:pt x="621605" y="339246"/>
                  </a:cubicBezTo>
                  <a:cubicBezTo>
                    <a:pt x="602488" y="368467"/>
                    <a:pt x="579014" y="394562"/>
                    <a:pt x="552039" y="416565"/>
                  </a:cubicBezTo>
                  <a:cubicBezTo>
                    <a:pt x="491282" y="374618"/>
                    <a:pt x="417672" y="350011"/>
                    <a:pt x="338418" y="350011"/>
                  </a:cubicBezTo>
                  <a:cubicBezTo>
                    <a:pt x="259164" y="350011"/>
                    <a:pt x="185555" y="374618"/>
                    <a:pt x="124797" y="416565"/>
                  </a:cubicBezTo>
                  <a:cubicBezTo>
                    <a:pt x="48755" y="354540"/>
                    <a:pt x="168" y="260130"/>
                    <a:pt x="168" y="154349"/>
                  </a:cubicBezTo>
                  <a:lnTo>
                    <a:pt x="168" y="601"/>
                  </a:lnTo>
                  <a:lnTo>
                    <a:pt x="583106" y="601"/>
                  </a:lnTo>
                  <a:close/>
                </a:path>
              </a:pathLst>
            </a:custGeom>
            <a:solidFill>
              <a:schemeClr val="accent5"/>
            </a:solidFill>
            <a:ln w="4072" cap="flat">
              <a:noFill/>
              <a:prstDash val="solid"/>
              <a:miter/>
            </a:ln>
          </p:spPr>
          <p:txBody>
            <a:bodyPr rtlCol="0" anchor="ctr"/>
            <a:lstStyle/>
            <a:p>
              <a:endParaRPr lang="en-US"/>
            </a:p>
          </p:txBody>
        </p:sp>
        <p:sp>
          <p:nvSpPr>
            <p:cNvPr id="36" name="Freihandform 35">
              <a:extLst>
                <a:ext uri="{FF2B5EF4-FFF2-40B4-BE49-F238E27FC236}">
                  <a16:creationId xmlns:a16="http://schemas.microsoft.com/office/drawing/2014/main" id="{361DE08E-7D32-2433-EBF3-2A2D4ECF1C73}"/>
                </a:ext>
              </a:extLst>
            </p:cNvPr>
            <p:cNvSpPr/>
            <p:nvPr/>
          </p:nvSpPr>
          <p:spPr>
            <a:xfrm flipV="1">
              <a:off x="8091744" y="4714315"/>
              <a:ext cx="509316" cy="509316"/>
            </a:xfrm>
            <a:custGeom>
              <a:avLst/>
              <a:gdLst>
                <a:gd name="connsiteX0" fmla="*/ 254769 w 509316"/>
                <a:gd name="connsiteY0" fmla="*/ 383 h 509316"/>
                <a:gd name="connsiteX1" fmla="*/ 509427 w 509316"/>
                <a:gd name="connsiteY1" fmla="*/ 255041 h 509316"/>
                <a:gd name="connsiteX2" fmla="*/ 254769 w 509316"/>
                <a:gd name="connsiteY2" fmla="*/ 509699 h 509316"/>
                <a:gd name="connsiteX3" fmla="*/ 111 w 509316"/>
                <a:gd name="connsiteY3" fmla="*/ 255041 h 509316"/>
                <a:gd name="connsiteX4" fmla="*/ 254769 w 509316"/>
                <a:gd name="connsiteY4" fmla="*/ 383 h 509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316" h="509316">
                  <a:moveTo>
                    <a:pt x="254769" y="383"/>
                  </a:moveTo>
                  <a:cubicBezTo>
                    <a:pt x="395412" y="383"/>
                    <a:pt x="509427" y="114397"/>
                    <a:pt x="509427" y="255041"/>
                  </a:cubicBezTo>
                  <a:cubicBezTo>
                    <a:pt x="509427" y="395684"/>
                    <a:pt x="395412" y="509699"/>
                    <a:pt x="254769" y="509699"/>
                  </a:cubicBezTo>
                  <a:cubicBezTo>
                    <a:pt x="114125" y="509699"/>
                    <a:pt x="111" y="395684"/>
                    <a:pt x="111" y="255041"/>
                  </a:cubicBezTo>
                  <a:cubicBezTo>
                    <a:pt x="111" y="114397"/>
                    <a:pt x="114125" y="383"/>
                    <a:pt x="254769" y="383"/>
                  </a:cubicBezTo>
                </a:path>
              </a:pathLst>
            </a:custGeom>
            <a:solidFill>
              <a:schemeClr val="accent5"/>
            </a:solidFill>
            <a:ln w="4072" cap="flat">
              <a:noFill/>
              <a:prstDash val="solid"/>
              <a:miter/>
            </a:ln>
          </p:spPr>
          <p:txBody>
            <a:bodyPr rtlCol="0" anchor="ctr"/>
            <a:lstStyle/>
            <a:p>
              <a:endParaRPr lang="en-US"/>
            </a:p>
          </p:txBody>
        </p:sp>
        <p:sp>
          <p:nvSpPr>
            <p:cNvPr id="37" name="Freihandform 36">
              <a:extLst>
                <a:ext uri="{FF2B5EF4-FFF2-40B4-BE49-F238E27FC236}">
                  <a16:creationId xmlns:a16="http://schemas.microsoft.com/office/drawing/2014/main" id="{D49E2589-EFF5-E4FE-51D1-3BCC8049A6F0}"/>
                </a:ext>
              </a:extLst>
            </p:cNvPr>
            <p:cNvSpPr/>
            <p:nvPr/>
          </p:nvSpPr>
          <p:spPr>
            <a:xfrm flipV="1">
              <a:off x="9473650" y="5279359"/>
              <a:ext cx="621431" cy="415963"/>
            </a:xfrm>
            <a:custGeom>
              <a:avLst/>
              <a:gdLst>
                <a:gd name="connsiteX0" fmla="*/ 497434 w 621431"/>
                <a:gd name="connsiteY0" fmla="*/ 416629 h 415963"/>
                <a:gd name="connsiteX1" fmla="*/ 283813 w 621431"/>
                <a:gd name="connsiteY1" fmla="*/ 350071 h 415963"/>
                <a:gd name="connsiteX2" fmla="*/ 70192 w 621431"/>
                <a:gd name="connsiteY2" fmla="*/ 416629 h 415963"/>
                <a:gd name="connsiteX3" fmla="*/ 627 w 621431"/>
                <a:gd name="connsiteY3" fmla="*/ 339315 h 415963"/>
                <a:gd name="connsiteX4" fmla="*/ 39125 w 621431"/>
                <a:gd name="connsiteY4" fmla="*/ 154414 h 415963"/>
                <a:gd name="connsiteX5" fmla="*/ 39125 w 621431"/>
                <a:gd name="connsiteY5" fmla="*/ 666 h 415963"/>
                <a:gd name="connsiteX6" fmla="*/ 622059 w 621431"/>
                <a:gd name="connsiteY6" fmla="*/ 666 h 415963"/>
                <a:gd name="connsiteX7" fmla="*/ 622059 w 621431"/>
                <a:gd name="connsiteY7" fmla="*/ 154414 h 415963"/>
                <a:gd name="connsiteX8" fmla="*/ 497434 w 621431"/>
                <a:gd name="connsiteY8" fmla="*/ 416629 h 415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1431" h="415963">
                  <a:moveTo>
                    <a:pt x="497434" y="416629"/>
                  </a:moveTo>
                  <a:cubicBezTo>
                    <a:pt x="436673" y="374682"/>
                    <a:pt x="363068" y="350071"/>
                    <a:pt x="283813" y="350071"/>
                  </a:cubicBezTo>
                  <a:cubicBezTo>
                    <a:pt x="204555" y="350071"/>
                    <a:pt x="130950" y="374682"/>
                    <a:pt x="70192" y="416629"/>
                  </a:cubicBezTo>
                  <a:cubicBezTo>
                    <a:pt x="43217" y="394631"/>
                    <a:pt x="19743" y="368532"/>
                    <a:pt x="627" y="339315"/>
                  </a:cubicBezTo>
                  <a:cubicBezTo>
                    <a:pt x="25853" y="281782"/>
                    <a:pt x="39125" y="219121"/>
                    <a:pt x="39125" y="154414"/>
                  </a:cubicBezTo>
                  <a:lnTo>
                    <a:pt x="39125" y="666"/>
                  </a:lnTo>
                  <a:lnTo>
                    <a:pt x="622059" y="666"/>
                  </a:lnTo>
                  <a:lnTo>
                    <a:pt x="622059" y="154414"/>
                  </a:lnTo>
                  <a:cubicBezTo>
                    <a:pt x="622059" y="260195"/>
                    <a:pt x="573476" y="354604"/>
                    <a:pt x="497434" y="416629"/>
                  </a:cubicBezTo>
                </a:path>
              </a:pathLst>
            </a:custGeom>
            <a:solidFill>
              <a:schemeClr val="accent5"/>
            </a:solidFill>
            <a:ln w="4072" cap="flat">
              <a:noFill/>
              <a:prstDash val="solid"/>
              <a:miter/>
            </a:ln>
          </p:spPr>
          <p:txBody>
            <a:bodyPr rtlCol="0" anchor="ctr"/>
            <a:lstStyle/>
            <a:p>
              <a:endParaRPr lang="en-US"/>
            </a:p>
          </p:txBody>
        </p:sp>
        <p:sp>
          <p:nvSpPr>
            <p:cNvPr id="38" name="Freihandform 37">
              <a:extLst>
                <a:ext uri="{FF2B5EF4-FFF2-40B4-BE49-F238E27FC236}">
                  <a16:creationId xmlns:a16="http://schemas.microsoft.com/office/drawing/2014/main" id="{8B628AB0-CADA-5E6E-870E-EFF017EED672}"/>
                </a:ext>
              </a:extLst>
            </p:cNvPr>
            <p:cNvSpPr/>
            <p:nvPr/>
          </p:nvSpPr>
          <p:spPr>
            <a:xfrm flipV="1">
              <a:off x="9502174" y="4714315"/>
              <a:ext cx="509320" cy="509316"/>
            </a:xfrm>
            <a:custGeom>
              <a:avLst/>
              <a:gdLst>
                <a:gd name="connsiteX0" fmla="*/ 510 w 509320"/>
                <a:gd name="connsiteY0" fmla="*/ 255103 h 509316"/>
                <a:gd name="connsiteX1" fmla="*/ 255168 w 509320"/>
                <a:gd name="connsiteY1" fmla="*/ 445 h 509316"/>
                <a:gd name="connsiteX2" fmla="*/ 509830 w 509320"/>
                <a:gd name="connsiteY2" fmla="*/ 255103 h 509316"/>
                <a:gd name="connsiteX3" fmla="*/ 255168 w 509320"/>
                <a:gd name="connsiteY3" fmla="*/ 509762 h 509316"/>
                <a:gd name="connsiteX4" fmla="*/ 510 w 509320"/>
                <a:gd name="connsiteY4" fmla="*/ 255103 h 509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320" h="509316">
                  <a:moveTo>
                    <a:pt x="510" y="255103"/>
                  </a:moveTo>
                  <a:cubicBezTo>
                    <a:pt x="510" y="114460"/>
                    <a:pt x="114524" y="445"/>
                    <a:pt x="255168" y="445"/>
                  </a:cubicBezTo>
                  <a:cubicBezTo>
                    <a:pt x="395815" y="445"/>
                    <a:pt x="509830" y="114460"/>
                    <a:pt x="509830" y="255103"/>
                  </a:cubicBezTo>
                  <a:cubicBezTo>
                    <a:pt x="509830" y="395747"/>
                    <a:pt x="395815" y="509762"/>
                    <a:pt x="255168" y="509762"/>
                  </a:cubicBezTo>
                  <a:cubicBezTo>
                    <a:pt x="114524" y="509762"/>
                    <a:pt x="510" y="395747"/>
                    <a:pt x="510" y="255103"/>
                  </a:cubicBezTo>
                </a:path>
              </a:pathLst>
            </a:custGeom>
            <a:solidFill>
              <a:schemeClr val="accent5"/>
            </a:solidFill>
            <a:ln w="4072" cap="flat">
              <a:noFill/>
              <a:prstDash val="solid"/>
              <a:miter/>
            </a:ln>
          </p:spPr>
          <p:txBody>
            <a:bodyPr rtlCol="0" anchor="ctr"/>
            <a:lstStyle/>
            <a:p>
              <a:endParaRPr lang="en-US"/>
            </a:p>
          </p:txBody>
        </p:sp>
        <p:sp>
          <p:nvSpPr>
            <p:cNvPr id="39" name="Freihandform 38">
              <a:extLst>
                <a:ext uri="{FF2B5EF4-FFF2-40B4-BE49-F238E27FC236}">
                  <a16:creationId xmlns:a16="http://schemas.microsoft.com/office/drawing/2014/main" id="{4E7E34BF-4D8F-5C12-09AA-E92DD008E492}"/>
                </a:ext>
              </a:extLst>
            </p:cNvPr>
            <p:cNvSpPr/>
            <p:nvPr/>
          </p:nvSpPr>
          <p:spPr>
            <a:xfrm flipV="1">
              <a:off x="8713372" y="5279359"/>
              <a:ext cx="676495" cy="415963"/>
            </a:xfrm>
            <a:custGeom>
              <a:avLst/>
              <a:gdLst>
                <a:gd name="connsiteX0" fmla="*/ 676919 w 676495"/>
                <a:gd name="connsiteY0" fmla="*/ 564 h 415963"/>
                <a:gd name="connsiteX1" fmla="*/ 676919 w 676495"/>
                <a:gd name="connsiteY1" fmla="*/ 154312 h 415963"/>
                <a:gd name="connsiteX2" fmla="*/ 552291 w 676495"/>
                <a:gd name="connsiteY2" fmla="*/ 416527 h 415963"/>
                <a:gd name="connsiteX3" fmla="*/ 338670 w 676495"/>
                <a:gd name="connsiteY3" fmla="*/ 349973 h 415963"/>
                <a:gd name="connsiteX4" fmla="*/ 125049 w 676495"/>
                <a:gd name="connsiteY4" fmla="*/ 416527 h 415963"/>
                <a:gd name="connsiteX5" fmla="*/ 424 w 676495"/>
                <a:gd name="connsiteY5" fmla="*/ 154312 h 415963"/>
                <a:gd name="connsiteX6" fmla="*/ 424 w 676495"/>
                <a:gd name="connsiteY6" fmla="*/ 564 h 415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6495" h="415963">
                  <a:moveTo>
                    <a:pt x="676919" y="564"/>
                  </a:moveTo>
                  <a:lnTo>
                    <a:pt x="676919" y="154312"/>
                  </a:lnTo>
                  <a:cubicBezTo>
                    <a:pt x="676919" y="260093"/>
                    <a:pt x="628333" y="354506"/>
                    <a:pt x="552291" y="416527"/>
                  </a:cubicBezTo>
                  <a:cubicBezTo>
                    <a:pt x="491533" y="374580"/>
                    <a:pt x="417928" y="349973"/>
                    <a:pt x="338670" y="349973"/>
                  </a:cubicBezTo>
                  <a:cubicBezTo>
                    <a:pt x="259415" y="349973"/>
                    <a:pt x="185810" y="374580"/>
                    <a:pt x="125049" y="416527"/>
                  </a:cubicBezTo>
                  <a:cubicBezTo>
                    <a:pt x="49007" y="354506"/>
                    <a:pt x="424" y="260093"/>
                    <a:pt x="424" y="154312"/>
                  </a:cubicBezTo>
                  <a:lnTo>
                    <a:pt x="424" y="564"/>
                  </a:lnTo>
                  <a:close/>
                </a:path>
              </a:pathLst>
            </a:custGeom>
            <a:solidFill>
              <a:schemeClr val="accent3"/>
            </a:solidFill>
            <a:ln w="4072" cap="flat">
              <a:noFill/>
              <a:prstDash val="solid"/>
              <a:miter/>
            </a:ln>
          </p:spPr>
          <p:txBody>
            <a:bodyPr rtlCol="0" anchor="ctr"/>
            <a:lstStyle/>
            <a:p>
              <a:endParaRPr lang="en-US"/>
            </a:p>
          </p:txBody>
        </p:sp>
        <p:sp>
          <p:nvSpPr>
            <p:cNvPr id="40" name="Freihandform 39">
              <a:extLst>
                <a:ext uri="{FF2B5EF4-FFF2-40B4-BE49-F238E27FC236}">
                  <a16:creationId xmlns:a16="http://schemas.microsoft.com/office/drawing/2014/main" id="{505E7A9C-A2EC-2A69-A0D0-4E62D274C38B}"/>
                </a:ext>
              </a:extLst>
            </p:cNvPr>
            <p:cNvSpPr/>
            <p:nvPr/>
          </p:nvSpPr>
          <p:spPr>
            <a:xfrm flipV="1">
              <a:off x="8796960" y="4714315"/>
              <a:ext cx="509316" cy="509316"/>
            </a:xfrm>
            <a:custGeom>
              <a:avLst/>
              <a:gdLst>
                <a:gd name="connsiteX0" fmla="*/ 255000 w 509316"/>
                <a:gd name="connsiteY0" fmla="*/ 383 h 509316"/>
                <a:gd name="connsiteX1" fmla="*/ 509658 w 509316"/>
                <a:gd name="connsiteY1" fmla="*/ 255041 h 509316"/>
                <a:gd name="connsiteX2" fmla="*/ 255000 w 509316"/>
                <a:gd name="connsiteY2" fmla="*/ 509699 h 509316"/>
                <a:gd name="connsiteX3" fmla="*/ 341 w 509316"/>
                <a:gd name="connsiteY3" fmla="*/ 255041 h 509316"/>
                <a:gd name="connsiteX4" fmla="*/ 255000 w 509316"/>
                <a:gd name="connsiteY4" fmla="*/ 383 h 509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316" h="509316">
                  <a:moveTo>
                    <a:pt x="255000" y="383"/>
                  </a:moveTo>
                  <a:cubicBezTo>
                    <a:pt x="395643" y="383"/>
                    <a:pt x="509658" y="114397"/>
                    <a:pt x="509658" y="255041"/>
                  </a:cubicBezTo>
                  <a:cubicBezTo>
                    <a:pt x="509658" y="395684"/>
                    <a:pt x="395643" y="509699"/>
                    <a:pt x="255000" y="509699"/>
                  </a:cubicBezTo>
                  <a:cubicBezTo>
                    <a:pt x="114356" y="509699"/>
                    <a:pt x="341" y="395684"/>
                    <a:pt x="341" y="255041"/>
                  </a:cubicBezTo>
                  <a:cubicBezTo>
                    <a:pt x="341" y="114397"/>
                    <a:pt x="114356" y="383"/>
                    <a:pt x="255000" y="383"/>
                  </a:cubicBezTo>
                </a:path>
              </a:pathLst>
            </a:custGeom>
            <a:solidFill>
              <a:schemeClr val="accent3"/>
            </a:solidFill>
            <a:ln w="4072" cap="flat">
              <a:noFill/>
              <a:prstDash val="solid"/>
              <a:miter/>
            </a:ln>
          </p:spPr>
          <p:txBody>
            <a:bodyPr rtlCol="0" anchor="ctr"/>
            <a:lstStyle/>
            <a:p>
              <a:endParaRPr lang="en-US"/>
            </a:p>
          </p:txBody>
        </p:sp>
      </p:grpSp>
      <p:pic>
        <p:nvPicPr>
          <p:cNvPr id="41" name="Grafik 40">
            <a:extLst>
              <a:ext uri="{FF2B5EF4-FFF2-40B4-BE49-F238E27FC236}">
                <a16:creationId xmlns:a16="http://schemas.microsoft.com/office/drawing/2014/main" id="{1AA50095-7741-021C-48FA-6F51E31CCF0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tretch>
            <a:fillRect/>
          </a:stretch>
        </p:blipFill>
        <p:spPr>
          <a:xfrm>
            <a:off x="9648433" y="3883011"/>
            <a:ext cx="895348" cy="895348"/>
          </a:xfrm>
          <a:prstGeom prst="rect">
            <a:avLst/>
          </a:prstGeom>
        </p:spPr>
      </p:pic>
    </p:spTree>
    <p:extLst>
      <p:ext uri="{BB962C8B-B14F-4D97-AF65-F5344CB8AC3E}">
        <p14:creationId xmlns:p14="http://schemas.microsoft.com/office/powerpoint/2010/main" val="3896620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left)">
                                      <p:cBhvr>
                                        <p:cTn id="1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pressum">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39FD12EB-E0C7-028C-4C14-71597B58F99F}"/>
              </a:ext>
            </a:extLst>
          </p:cNvPr>
          <p:cNvSpPr/>
          <p:nvPr userDrawn="1"/>
        </p:nvSpPr>
        <p:spPr>
          <a:xfrm>
            <a:off x="371474" y="1268413"/>
            <a:ext cx="11449051" cy="52212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hteck 21">
            <a:extLst>
              <a:ext uri="{FF2B5EF4-FFF2-40B4-BE49-F238E27FC236}">
                <a16:creationId xmlns:a16="http://schemas.microsoft.com/office/drawing/2014/main" id="{20BA771B-AE56-66E6-49D8-CCAE9F1FFFA1}"/>
              </a:ext>
            </a:extLst>
          </p:cNvPr>
          <p:cNvSpPr/>
          <p:nvPr userDrawn="1"/>
        </p:nvSpPr>
        <p:spPr>
          <a:xfrm>
            <a:off x="2182950" y="723635"/>
            <a:ext cx="663488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fontAlgn="base">
              <a:spcAft>
                <a:spcPct val="0"/>
              </a:spcAft>
            </a:pPr>
            <a:r>
              <a:rPr lang="de-DE" sz="2400" b="1" kern="0" dirty="0">
                <a:solidFill>
                  <a:schemeClr val="tx2"/>
                </a:solidFill>
                <a:latin typeface="Arial" panose="020B0604020202020204" pitchFamily="34" charset="0"/>
                <a:cs typeface="Arial" panose="020B0604020202020204" pitchFamily="34" charset="0"/>
              </a:rPr>
              <a:t>Impressum</a:t>
            </a:r>
          </a:p>
        </p:txBody>
      </p:sp>
      <p:grpSp>
        <p:nvGrpSpPr>
          <p:cNvPr id="23" name="Gruppieren 22">
            <a:extLst>
              <a:ext uri="{FF2B5EF4-FFF2-40B4-BE49-F238E27FC236}">
                <a16:creationId xmlns:a16="http://schemas.microsoft.com/office/drawing/2014/main" id="{16341EB9-1CCA-6D84-2A07-A72C880FA427}"/>
              </a:ext>
            </a:extLst>
          </p:cNvPr>
          <p:cNvGrpSpPr/>
          <p:nvPr userDrawn="1"/>
        </p:nvGrpSpPr>
        <p:grpSpPr>
          <a:xfrm>
            <a:off x="742950" y="377966"/>
            <a:ext cx="1080000" cy="1080000"/>
            <a:chOff x="742950" y="368301"/>
            <a:chExt cx="1080000" cy="1080000"/>
          </a:xfrm>
        </p:grpSpPr>
        <p:sp>
          <p:nvSpPr>
            <p:cNvPr id="24" name="Oval 23">
              <a:extLst>
                <a:ext uri="{FF2B5EF4-FFF2-40B4-BE49-F238E27FC236}">
                  <a16:creationId xmlns:a16="http://schemas.microsoft.com/office/drawing/2014/main" id="{3CCE2842-B9E5-91C1-CADA-C5A10B795235}"/>
                </a:ext>
              </a:extLst>
            </p:cNvPr>
            <p:cNvSpPr/>
            <p:nvPr/>
          </p:nvSpPr>
          <p:spPr>
            <a:xfrm>
              <a:off x="742950" y="368301"/>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dirty="0">
                <a:latin typeface="Arial" panose="020B0604020202020204" pitchFamily="34" charset="0"/>
                <a:cs typeface="Arial" panose="020B0604020202020204" pitchFamily="34" charset="0"/>
              </a:endParaRPr>
            </a:p>
          </p:txBody>
        </p:sp>
        <p:grpSp>
          <p:nvGrpSpPr>
            <p:cNvPr id="25" name="Gruppieren 24">
              <a:extLst>
                <a:ext uri="{FF2B5EF4-FFF2-40B4-BE49-F238E27FC236}">
                  <a16:creationId xmlns:a16="http://schemas.microsoft.com/office/drawing/2014/main" id="{4368C2CE-98DA-8F88-92E4-F07A38B7B9CD}"/>
                </a:ext>
              </a:extLst>
            </p:cNvPr>
            <p:cNvGrpSpPr/>
            <p:nvPr/>
          </p:nvGrpSpPr>
          <p:grpSpPr>
            <a:xfrm>
              <a:off x="1054872" y="720472"/>
              <a:ext cx="456156" cy="375658"/>
              <a:chOff x="2687888" y="7087819"/>
              <a:chExt cx="456156" cy="375658"/>
            </a:xfrm>
          </p:grpSpPr>
          <p:sp>
            <p:nvSpPr>
              <p:cNvPr id="26" name="Freihandform 25">
                <a:extLst>
                  <a:ext uri="{FF2B5EF4-FFF2-40B4-BE49-F238E27FC236}">
                    <a16:creationId xmlns:a16="http://schemas.microsoft.com/office/drawing/2014/main" id="{ED7D63B8-2347-D5A3-60E2-0FF9A806954D}"/>
                  </a:ext>
                </a:extLst>
              </p:cNvPr>
              <p:cNvSpPr/>
              <p:nvPr/>
            </p:nvSpPr>
            <p:spPr>
              <a:xfrm>
                <a:off x="2687888" y="7302481"/>
                <a:ext cx="456156" cy="53665"/>
              </a:xfrm>
              <a:custGeom>
                <a:avLst/>
                <a:gdLst>
                  <a:gd name="connsiteX0" fmla="*/ 0 w 3454400"/>
                  <a:gd name="connsiteY0" fmla="*/ 203200 h 406400"/>
                  <a:gd name="connsiteX1" fmla="*/ 203200 w 3454400"/>
                  <a:gd name="connsiteY1" fmla="*/ 0 h 406400"/>
                  <a:gd name="connsiteX2" fmla="*/ 3251200 w 3454400"/>
                  <a:gd name="connsiteY2" fmla="*/ 0 h 406400"/>
                  <a:gd name="connsiteX3" fmla="*/ 3454400 w 3454400"/>
                  <a:gd name="connsiteY3" fmla="*/ 203200 h 406400"/>
                  <a:gd name="connsiteX4" fmla="*/ 3251200 w 3454400"/>
                  <a:gd name="connsiteY4" fmla="*/ 406400 h 406400"/>
                  <a:gd name="connsiteX5" fmla="*/ 203200 w 3454400"/>
                  <a:gd name="connsiteY5" fmla="*/ 406400 h 406400"/>
                  <a:gd name="connsiteX6" fmla="*/ 0 w 3454400"/>
                  <a:gd name="connsiteY6" fmla="*/ 20320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54400" h="406400">
                    <a:moveTo>
                      <a:pt x="0" y="203200"/>
                    </a:moveTo>
                    <a:cubicBezTo>
                      <a:pt x="0" y="90973"/>
                      <a:pt x="90977" y="0"/>
                      <a:pt x="203200" y="0"/>
                    </a:cubicBezTo>
                    <a:lnTo>
                      <a:pt x="3251200" y="0"/>
                    </a:lnTo>
                    <a:cubicBezTo>
                      <a:pt x="3363427" y="0"/>
                      <a:pt x="3454400" y="90973"/>
                      <a:pt x="3454400" y="203200"/>
                    </a:cubicBezTo>
                    <a:cubicBezTo>
                      <a:pt x="3454400" y="315427"/>
                      <a:pt x="3363427" y="406400"/>
                      <a:pt x="3251200" y="406400"/>
                    </a:cubicBezTo>
                    <a:lnTo>
                      <a:pt x="203200" y="406400"/>
                    </a:lnTo>
                    <a:cubicBezTo>
                      <a:pt x="90977" y="406400"/>
                      <a:pt x="0" y="315427"/>
                      <a:pt x="0" y="203200"/>
                    </a:cubicBezTo>
                    <a:close/>
                  </a:path>
                </a:pathLst>
              </a:custGeom>
              <a:solidFill>
                <a:schemeClr val="tx2"/>
              </a:solidFill>
              <a:ln w="203200" cap="flat">
                <a:noFill/>
                <a:prstDash val="solid"/>
                <a:miter/>
              </a:ln>
            </p:spPr>
            <p:txBody>
              <a:bodyPr rtlCol="0" anchor="ctr"/>
              <a:lstStyle/>
              <a:p>
                <a:endParaRPr lang="en-US" dirty="0"/>
              </a:p>
            </p:txBody>
          </p:sp>
          <p:sp>
            <p:nvSpPr>
              <p:cNvPr id="27" name="Freihandform 26">
                <a:extLst>
                  <a:ext uri="{FF2B5EF4-FFF2-40B4-BE49-F238E27FC236}">
                    <a16:creationId xmlns:a16="http://schemas.microsoft.com/office/drawing/2014/main" id="{32A10C5C-8BC0-A13D-9C0B-62EEB9110708}"/>
                  </a:ext>
                </a:extLst>
              </p:cNvPr>
              <p:cNvSpPr/>
              <p:nvPr/>
            </p:nvSpPr>
            <p:spPr>
              <a:xfrm>
                <a:off x="2687888" y="7409812"/>
                <a:ext cx="456156" cy="53665"/>
              </a:xfrm>
              <a:custGeom>
                <a:avLst/>
                <a:gdLst>
                  <a:gd name="connsiteX0" fmla="*/ 0 w 3454400"/>
                  <a:gd name="connsiteY0" fmla="*/ 203200 h 406400"/>
                  <a:gd name="connsiteX1" fmla="*/ 203200 w 3454400"/>
                  <a:gd name="connsiteY1" fmla="*/ 0 h 406400"/>
                  <a:gd name="connsiteX2" fmla="*/ 3251200 w 3454400"/>
                  <a:gd name="connsiteY2" fmla="*/ 0 h 406400"/>
                  <a:gd name="connsiteX3" fmla="*/ 3454400 w 3454400"/>
                  <a:gd name="connsiteY3" fmla="*/ 203200 h 406400"/>
                  <a:gd name="connsiteX4" fmla="*/ 3251200 w 3454400"/>
                  <a:gd name="connsiteY4" fmla="*/ 406400 h 406400"/>
                  <a:gd name="connsiteX5" fmla="*/ 203200 w 3454400"/>
                  <a:gd name="connsiteY5" fmla="*/ 406400 h 406400"/>
                  <a:gd name="connsiteX6" fmla="*/ 0 w 3454400"/>
                  <a:gd name="connsiteY6" fmla="*/ 20320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54400" h="406400">
                    <a:moveTo>
                      <a:pt x="0" y="203200"/>
                    </a:moveTo>
                    <a:cubicBezTo>
                      <a:pt x="0" y="90973"/>
                      <a:pt x="90977" y="0"/>
                      <a:pt x="203200" y="0"/>
                    </a:cubicBezTo>
                    <a:lnTo>
                      <a:pt x="3251200" y="0"/>
                    </a:lnTo>
                    <a:cubicBezTo>
                      <a:pt x="3363427" y="0"/>
                      <a:pt x="3454400" y="90973"/>
                      <a:pt x="3454400" y="203200"/>
                    </a:cubicBezTo>
                    <a:cubicBezTo>
                      <a:pt x="3454400" y="315427"/>
                      <a:pt x="3363427" y="406400"/>
                      <a:pt x="3251200" y="406400"/>
                    </a:cubicBezTo>
                    <a:lnTo>
                      <a:pt x="203200" y="406400"/>
                    </a:lnTo>
                    <a:cubicBezTo>
                      <a:pt x="90977" y="406400"/>
                      <a:pt x="0" y="315427"/>
                      <a:pt x="0" y="203200"/>
                    </a:cubicBezTo>
                    <a:close/>
                  </a:path>
                </a:pathLst>
              </a:custGeom>
              <a:solidFill>
                <a:schemeClr val="bg1">
                  <a:lumMod val="95000"/>
                </a:schemeClr>
              </a:solidFill>
              <a:ln w="203200" cap="flat">
                <a:noFill/>
                <a:prstDash val="solid"/>
                <a:miter/>
              </a:ln>
            </p:spPr>
            <p:txBody>
              <a:bodyPr rtlCol="0" anchor="ctr"/>
              <a:lstStyle/>
              <a:p>
                <a:endParaRPr lang="en-US" dirty="0"/>
              </a:p>
            </p:txBody>
          </p:sp>
          <p:sp>
            <p:nvSpPr>
              <p:cNvPr id="28" name="Freihandform 27">
                <a:extLst>
                  <a:ext uri="{FF2B5EF4-FFF2-40B4-BE49-F238E27FC236}">
                    <a16:creationId xmlns:a16="http://schemas.microsoft.com/office/drawing/2014/main" id="{A28BF27B-E380-73C1-766F-CCD5F4F8D274}"/>
                  </a:ext>
                </a:extLst>
              </p:cNvPr>
              <p:cNvSpPr/>
              <p:nvPr/>
            </p:nvSpPr>
            <p:spPr>
              <a:xfrm>
                <a:off x="2840288" y="7195150"/>
                <a:ext cx="214662" cy="53665"/>
              </a:xfrm>
              <a:custGeom>
                <a:avLst/>
                <a:gdLst>
                  <a:gd name="connsiteX0" fmla="*/ 0 w 1625600"/>
                  <a:gd name="connsiteY0" fmla="*/ 203200 h 406400"/>
                  <a:gd name="connsiteX1" fmla="*/ 203200 w 1625600"/>
                  <a:gd name="connsiteY1" fmla="*/ 0 h 406400"/>
                  <a:gd name="connsiteX2" fmla="*/ 1422400 w 1625600"/>
                  <a:gd name="connsiteY2" fmla="*/ 0 h 406400"/>
                  <a:gd name="connsiteX3" fmla="*/ 1625600 w 1625600"/>
                  <a:gd name="connsiteY3" fmla="*/ 203200 h 406400"/>
                  <a:gd name="connsiteX4" fmla="*/ 1422400 w 1625600"/>
                  <a:gd name="connsiteY4" fmla="*/ 406400 h 406400"/>
                  <a:gd name="connsiteX5" fmla="*/ 203200 w 1625600"/>
                  <a:gd name="connsiteY5" fmla="*/ 406400 h 406400"/>
                  <a:gd name="connsiteX6" fmla="*/ 0 w 1625600"/>
                  <a:gd name="connsiteY6" fmla="*/ 20320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5600" h="406400">
                    <a:moveTo>
                      <a:pt x="0" y="203200"/>
                    </a:moveTo>
                    <a:cubicBezTo>
                      <a:pt x="0" y="90973"/>
                      <a:pt x="90973" y="0"/>
                      <a:pt x="203200" y="0"/>
                    </a:cubicBezTo>
                    <a:lnTo>
                      <a:pt x="1422400" y="0"/>
                    </a:lnTo>
                    <a:cubicBezTo>
                      <a:pt x="1534627" y="0"/>
                      <a:pt x="1625600" y="90973"/>
                      <a:pt x="1625600" y="203200"/>
                    </a:cubicBezTo>
                    <a:cubicBezTo>
                      <a:pt x="1625600" y="315427"/>
                      <a:pt x="1534627" y="406400"/>
                      <a:pt x="1422400" y="406400"/>
                    </a:cubicBezTo>
                    <a:lnTo>
                      <a:pt x="203200" y="406400"/>
                    </a:lnTo>
                    <a:cubicBezTo>
                      <a:pt x="90973" y="406400"/>
                      <a:pt x="0" y="315427"/>
                      <a:pt x="0" y="203200"/>
                    </a:cubicBezTo>
                    <a:close/>
                  </a:path>
                </a:pathLst>
              </a:custGeom>
              <a:solidFill>
                <a:srgbClr val="D0E8EB"/>
              </a:solidFill>
              <a:ln w="203200" cap="flat">
                <a:noFill/>
                <a:prstDash val="solid"/>
                <a:miter/>
              </a:ln>
            </p:spPr>
            <p:txBody>
              <a:bodyPr rtlCol="0" anchor="ctr"/>
              <a:lstStyle/>
              <a:p>
                <a:endParaRPr lang="en-US"/>
              </a:p>
            </p:txBody>
          </p:sp>
          <p:sp>
            <p:nvSpPr>
              <p:cNvPr id="29" name="Freihandform 28">
                <a:extLst>
                  <a:ext uri="{FF2B5EF4-FFF2-40B4-BE49-F238E27FC236}">
                    <a16:creationId xmlns:a16="http://schemas.microsoft.com/office/drawing/2014/main" id="{9A2BE82E-72F8-F461-F054-C62F9F6E4BCB}"/>
                  </a:ext>
                </a:extLst>
              </p:cNvPr>
              <p:cNvSpPr/>
              <p:nvPr/>
            </p:nvSpPr>
            <p:spPr>
              <a:xfrm>
                <a:off x="2929382" y="7087819"/>
                <a:ext cx="214662" cy="53665"/>
              </a:xfrm>
              <a:custGeom>
                <a:avLst/>
                <a:gdLst>
                  <a:gd name="connsiteX0" fmla="*/ 0 w 1625600"/>
                  <a:gd name="connsiteY0" fmla="*/ 203200 h 406400"/>
                  <a:gd name="connsiteX1" fmla="*/ 203200 w 1625600"/>
                  <a:gd name="connsiteY1" fmla="*/ 0 h 406400"/>
                  <a:gd name="connsiteX2" fmla="*/ 1422400 w 1625600"/>
                  <a:gd name="connsiteY2" fmla="*/ 0 h 406400"/>
                  <a:gd name="connsiteX3" fmla="*/ 1625600 w 1625600"/>
                  <a:gd name="connsiteY3" fmla="*/ 203200 h 406400"/>
                  <a:gd name="connsiteX4" fmla="*/ 1422400 w 1625600"/>
                  <a:gd name="connsiteY4" fmla="*/ 406400 h 406400"/>
                  <a:gd name="connsiteX5" fmla="*/ 203200 w 1625600"/>
                  <a:gd name="connsiteY5" fmla="*/ 406400 h 406400"/>
                  <a:gd name="connsiteX6" fmla="*/ 0 w 1625600"/>
                  <a:gd name="connsiteY6" fmla="*/ 20320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5600" h="406400">
                    <a:moveTo>
                      <a:pt x="0" y="203200"/>
                    </a:moveTo>
                    <a:cubicBezTo>
                      <a:pt x="0" y="90977"/>
                      <a:pt x="90973" y="0"/>
                      <a:pt x="203200" y="0"/>
                    </a:cubicBezTo>
                    <a:lnTo>
                      <a:pt x="1422400" y="0"/>
                    </a:lnTo>
                    <a:cubicBezTo>
                      <a:pt x="1534627" y="0"/>
                      <a:pt x="1625600" y="90977"/>
                      <a:pt x="1625600" y="203200"/>
                    </a:cubicBezTo>
                    <a:cubicBezTo>
                      <a:pt x="1625600" y="315423"/>
                      <a:pt x="1534627" y="406400"/>
                      <a:pt x="1422400" y="406400"/>
                    </a:cubicBezTo>
                    <a:lnTo>
                      <a:pt x="203200" y="406400"/>
                    </a:lnTo>
                    <a:cubicBezTo>
                      <a:pt x="90973" y="406400"/>
                      <a:pt x="0" y="315423"/>
                      <a:pt x="0" y="203200"/>
                    </a:cubicBezTo>
                    <a:close/>
                  </a:path>
                </a:pathLst>
              </a:custGeom>
              <a:solidFill>
                <a:srgbClr val="26ABB4"/>
              </a:solidFill>
              <a:ln w="203200" cap="flat">
                <a:noFill/>
                <a:prstDash val="solid"/>
                <a:miter/>
              </a:ln>
            </p:spPr>
            <p:txBody>
              <a:bodyPr rtlCol="0" anchor="ctr"/>
              <a:lstStyle/>
              <a:p>
                <a:endParaRPr lang="en-US"/>
              </a:p>
            </p:txBody>
          </p:sp>
          <p:sp>
            <p:nvSpPr>
              <p:cNvPr id="30" name="Freihandform 29">
                <a:extLst>
                  <a:ext uri="{FF2B5EF4-FFF2-40B4-BE49-F238E27FC236}">
                    <a16:creationId xmlns:a16="http://schemas.microsoft.com/office/drawing/2014/main" id="{686674F8-030A-97B0-719D-D121D85E14AD}"/>
                  </a:ext>
                </a:extLst>
              </p:cNvPr>
              <p:cNvSpPr/>
              <p:nvPr/>
            </p:nvSpPr>
            <p:spPr>
              <a:xfrm>
                <a:off x="2687888" y="7087819"/>
                <a:ext cx="456156" cy="53665"/>
              </a:xfrm>
              <a:custGeom>
                <a:avLst/>
                <a:gdLst>
                  <a:gd name="connsiteX0" fmla="*/ 0 w 3454400"/>
                  <a:gd name="connsiteY0" fmla="*/ 203200 h 406400"/>
                  <a:gd name="connsiteX1" fmla="*/ 203200 w 3454400"/>
                  <a:gd name="connsiteY1" fmla="*/ 0 h 406400"/>
                  <a:gd name="connsiteX2" fmla="*/ 3251200 w 3454400"/>
                  <a:gd name="connsiteY2" fmla="*/ 0 h 406400"/>
                  <a:gd name="connsiteX3" fmla="*/ 3454400 w 3454400"/>
                  <a:gd name="connsiteY3" fmla="*/ 203200 h 406400"/>
                  <a:gd name="connsiteX4" fmla="*/ 3251200 w 3454400"/>
                  <a:gd name="connsiteY4" fmla="*/ 406400 h 406400"/>
                  <a:gd name="connsiteX5" fmla="*/ 203200 w 3454400"/>
                  <a:gd name="connsiteY5" fmla="*/ 406400 h 406400"/>
                  <a:gd name="connsiteX6" fmla="*/ 0 w 3454400"/>
                  <a:gd name="connsiteY6" fmla="*/ 20320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54400" h="406400">
                    <a:moveTo>
                      <a:pt x="0" y="203200"/>
                    </a:moveTo>
                    <a:cubicBezTo>
                      <a:pt x="0" y="90973"/>
                      <a:pt x="90977" y="0"/>
                      <a:pt x="203200" y="0"/>
                    </a:cubicBezTo>
                    <a:lnTo>
                      <a:pt x="3251200" y="0"/>
                    </a:lnTo>
                    <a:cubicBezTo>
                      <a:pt x="3363427" y="0"/>
                      <a:pt x="3454400" y="90973"/>
                      <a:pt x="3454400" y="203200"/>
                    </a:cubicBezTo>
                    <a:cubicBezTo>
                      <a:pt x="3454400" y="315427"/>
                      <a:pt x="3363427" y="406400"/>
                      <a:pt x="3251200" y="406400"/>
                    </a:cubicBezTo>
                    <a:lnTo>
                      <a:pt x="203200" y="406400"/>
                    </a:lnTo>
                    <a:cubicBezTo>
                      <a:pt x="90977" y="406400"/>
                      <a:pt x="0" y="315427"/>
                      <a:pt x="0" y="203200"/>
                    </a:cubicBezTo>
                    <a:close/>
                  </a:path>
                </a:pathLst>
              </a:custGeom>
              <a:solidFill>
                <a:schemeClr val="bg1">
                  <a:lumMod val="95000"/>
                </a:schemeClr>
              </a:solidFill>
              <a:ln w="203200" cap="flat">
                <a:noFill/>
                <a:prstDash val="solid"/>
                <a:miter/>
              </a:ln>
            </p:spPr>
            <p:txBody>
              <a:bodyPr rtlCol="0" anchor="ctr"/>
              <a:lstStyle/>
              <a:p>
                <a:endParaRPr lang="en-US" dirty="0"/>
              </a:p>
            </p:txBody>
          </p:sp>
          <p:sp>
            <p:nvSpPr>
              <p:cNvPr id="31" name="Freihandform 30">
                <a:extLst>
                  <a:ext uri="{FF2B5EF4-FFF2-40B4-BE49-F238E27FC236}">
                    <a16:creationId xmlns:a16="http://schemas.microsoft.com/office/drawing/2014/main" id="{56729695-CEB6-3A05-EC93-58AD65E84BD6}"/>
                  </a:ext>
                </a:extLst>
              </p:cNvPr>
              <p:cNvSpPr/>
              <p:nvPr/>
            </p:nvSpPr>
            <p:spPr>
              <a:xfrm>
                <a:off x="2687888" y="7195150"/>
                <a:ext cx="456156" cy="53665"/>
              </a:xfrm>
              <a:custGeom>
                <a:avLst/>
                <a:gdLst>
                  <a:gd name="connsiteX0" fmla="*/ 0 w 3454400"/>
                  <a:gd name="connsiteY0" fmla="*/ 203200 h 406400"/>
                  <a:gd name="connsiteX1" fmla="*/ 203200 w 3454400"/>
                  <a:gd name="connsiteY1" fmla="*/ 0 h 406400"/>
                  <a:gd name="connsiteX2" fmla="*/ 3251200 w 3454400"/>
                  <a:gd name="connsiteY2" fmla="*/ 0 h 406400"/>
                  <a:gd name="connsiteX3" fmla="*/ 3454400 w 3454400"/>
                  <a:gd name="connsiteY3" fmla="*/ 203200 h 406400"/>
                  <a:gd name="connsiteX4" fmla="*/ 3251200 w 3454400"/>
                  <a:gd name="connsiteY4" fmla="*/ 406400 h 406400"/>
                  <a:gd name="connsiteX5" fmla="*/ 203200 w 3454400"/>
                  <a:gd name="connsiteY5" fmla="*/ 406400 h 406400"/>
                  <a:gd name="connsiteX6" fmla="*/ 0 w 3454400"/>
                  <a:gd name="connsiteY6" fmla="*/ 203200 h 40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54400" h="406400">
                    <a:moveTo>
                      <a:pt x="0" y="203200"/>
                    </a:moveTo>
                    <a:cubicBezTo>
                      <a:pt x="0" y="90973"/>
                      <a:pt x="90977" y="0"/>
                      <a:pt x="203200" y="0"/>
                    </a:cubicBezTo>
                    <a:lnTo>
                      <a:pt x="3251200" y="0"/>
                    </a:lnTo>
                    <a:cubicBezTo>
                      <a:pt x="3363427" y="0"/>
                      <a:pt x="3454400" y="90973"/>
                      <a:pt x="3454400" y="203200"/>
                    </a:cubicBezTo>
                    <a:cubicBezTo>
                      <a:pt x="3454400" y="315427"/>
                      <a:pt x="3363427" y="406400"/>
                      <a:pt x="3251200" y="406400"/>
                    </a:cubicBezTo>
                    <a:lnTo>
                      <a:pt x="203200" y="406400"/>
                    </a:lnTo>
                    <a:cubicBezTo>
                      <a:pt x="90977" y="406400"/>
                      <a:pt x="0" y="315427"/>
                      <a:pt x="0" y="203200"/>
                    </a:cubicBezTo>
                    <a:close/>
                  </a:path>
                </a:pathLst>
              </a:custGeom>
              <a:solidFill>
                <a:schemeClr val="accent4"/>
              </a:solidFill>
              <a:ln w="203200" cap="flat">
                <a:noFill/>
                <a:prstDash val="solid"/>
                <a:miter/>
              </a:ln>
            </p:spPr>
            <p:txBody>
              <a:bodyPr rtlCol="0" anchor="ctr"/>
              <a:lstStyle/>
              <a:p>
                <a:endParaRPr lang="en-US" dirty="0"/>
              </a:p>
            </p:txBody>
          </p:sp>
        </p:grpSp>
      </p:grpSp>
      <p:cxnSp>
        <p:nvCxnSpPr>
          <p:cNvPr id="32" name="Gerade Verbindung 31">
            <a:extLst>
              <a:ext uri="{FF2B5EF4-FFF2-40B4-BE49-F238E27FC236}">
                <a16:creationId xmlns:a16="http://schemas.microsoft.com/office/drawing/2014/main" id="{778779DD-ED00-11DE-86C8-78E333BB626C}"/>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33" name="Textfeld 32">
            <a:extLst>
              <a:ext uri="{FF2B5EF4-FFF2-40B4-BE49-F238E27FC236}">
                <a16:creationId xmlns:a16="http://schemas.microsoft.com/office/drawing/2014/main" id="{21FEBFA2-C344-0C82-60A4-96B965CB0098}"/>
              </a:ext>
            </a:extLst>
          </p:cNvPr>
          <p:cNvSpPr txBox="1"/>
          <p:nvPr userDrawn="1"/>
        </p:nvSpPr>
        <p:spPr>
          <a:xfrm>
            <a:off x="6273616" y="4937340"/>
            <a:ext cx="4608512" cy="184666"/>
          </a:xfrm>
          <a:prstGeom prst="rect">
            <a:avLst/>
          </a:prstGeom>
          <a:noFill/>
        </p:spPr>
        <p:txBody>
          <a:bodyPr wrap="square" lIns="0" tIns="0" rIns="0" bIns="0" rtlCol="0">
            <a:spAutoFit/>
          </a:bodyPr>
          <a:lstStyle/>
          <a:p>
            <a:pPr>
              <a:spcBef>
                <a:spcPts val="700"/>
              </a:spcBef>
            </a:pPr>
            <a:r>
              <a:rPr lang="de-DE" sz="1200" b="1" dirty="0">
                <a:solidFill>
                  <a:schemeClr val="tx2"/>
                </a:solidFill>
                <a:latin typeface="Arial" panose="020B0604020202020204" pitchFamily="34" charset="0"/>
                <a:cs typeface="Arial" panose="020B0604020202020204" pitchFamily="34" charset="0"/>
              </a:rPr>
              <a:t>München, Dezember 2022 </a:t>
            </a:r>
          </a:p>
        </p:txBody>
      </p:sp>
      <p:pic>
        <p:nvPicPr>
          <p:cNvPr id="34" name="Grafik 33" descr="Ein Bild, das Text, Flasche enthält.&#10;&#10;Automatisch generierte Beschreibung">
            <a:extLst>
              <a:ext uri="{FF2B5EF4-FFF2-40B4-BE49-F238E27FC236}">
                <a16:creationId xmlns:a16="http://schemas.microsoft.com/office/drawing/2014/main" id="{2C070712-89BC-7222-19E8-C33D837A546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6275388" y="2268481"/>
            <a:ext cx="817855" cy="247454"/>
          </a:xfrm>
          <a:prstGeom prst="rect">
            <a:avLst/>
          </a:prstGeom>
        </p:spPr>
      </p:pic>
      <p:pic>
        <p:nvPicPr>
          <p:cNvPr id="35" name="Grafik 34" descr="Ein Bild, das Text enthält.&#10;&#10;Automatisch generierte Beschreibung">
            <a:extLst>
              <a:ext uri="{FF2B5EF4-FFF2-40B4-BE49-F238E27FC236}">
                <a16:creationId xmlns:a16="http://schemas.microsoft.com/office/drawing/2014/main" id="{3A9519EF-D157-A9A9-DD4B-E288ACCEC99D}"/>
              </a:ext>
            </a:extLst>
          </p:cNvPr>
          <p:cNvPicPr>
            <a:picLocks noChangeAspect="1"/>
          </p:cNvPicPr>
          <p:nvPr userDrawn="1"/>
        </p:nvPicPr>
        <p:blipFill rotWithShape="1">
          <a:blip r:embed="rId4" cstate="print">
            <a:extLst>
              <a:ext uri="{BEBA8EAE-BF5A-486C-A8C5-ECC9F3942E4B}">
                <a14:imgProps xmlns:a14="http://schemas.microsoft.com/office/drawing/2010/main">
                  <a14:imgLayer r:embed="rId5">
                    <a14:imgEffect>
                      <a14:brightnessContrast bright="-5000"/>
                    </a14:imgEffect>
                  </a14:imgLayer>
                </a14:imgProps>
              </a:ext>
              <a:ext uri="{28A0092B-C50C-407E-A947-70E740481C1C}">
                <a14:useLocalDpi xmlns:a14="http://schemas.microsoft.com/office/drawing/2010/main" val="0"/>
              </a:ext>
            </a:extLst>
          </a:blip>
          <a:srcRect l="11515" r="7040"/>
          <a:stretch/>
        </p:blipFill>
        <p:spPr>
          <a:xfrm>
            <a:off x="6275388" y="3713179"/>
            <a:ext cx="937614" cy="281880"/>
          </a:xfrm>
          <a:prstGeom prst="rect">
            <a:avLst/>
          </a:prstGeom>
        </p:spPr>
      </p:pic>
      <p:sp>
        <p:nvSpPr>
          <p:cNvPr id="36" name="Textfeld 35">
            <a:extLst>
              <a:ext uri="{FF2B5EF4-FFF2-40B4-BE49-F238E27FC236}">
                <a16:creationId xmlns:a16="http://schemas.microsoft.com/office/drawing/2014/main" id="{D4A5A84A-3BEA-210E-0975-09D2522E0011}"/>
              </a:ext>
            </a:extLst>
          </p:cNvPr>
          <p:cNvSpPr txBox="1"/>
          <p:nvPr userDrawn="1"/>
        </p:nvSpPr>
        <p:spPr>
          <a:xfrm>
            <a:off x="7391400" y="2298513"/>
            <a:ext cx="3492500" cy="1292662"/>
          </a:xfrm>
          <a:prstGeom prst="rect">
            <a:avLst/>
          </a:prstGeom>
          <a:noFill/>
        </p:spPr>
        <p:txBody>
          <a:bodyPr wrap="square" lIns="0" tIns="0" rIns="0" bIns="0" rtlCol="0">
            <a:spAutoFit/>
          </a:bodyPr>
          <a:lstStyle/>
          <a:p>
            <a:r>
              <a:rPr lang="de-DE" sz="1200" dirty="0">
                <a:solidFill>
                  <a:srgbClr val="000000"/>
                </a:solidFill>
                <a:latin typeface="Arial" panose="020B0604020202020204" pitchFamily="34" charset="0"/>
                <a:cs typeface="Arial" panose="020B0604020202020204" pitchFamily="34" charset="0"/>
              </a:rPr>
              <a:t>Copyright: Stiftung Medienpädagogik Bayern 2022</a:t>
            </a:r>
            <a:br>
              <a:rPr lang="de-DE" sz="1200" dirty="0">
                <a:solidFill>
                  <a:srgbClr val="000000"/>
                </a:solidFill>
                <a:latin typeface="Arial" panose="020B0604020202020204" pitchFamily="34" charset="0"/>
                <a:cs typeface="Arial" panose="020B0604020202020204" pitchFamily="34" charset="0"/>
              </a:rPr>
            </a:br>
            <a:endParaRPr lang="de-DE" sz="1200" dirty="0">
              <a:solidFill>
                <a:srgbClr val="000000"/>
              </a:solidFill>
              <a:latin typeface="Arial" panose="020B0604020202020204" pitchFamily="34" charset="0"/>
              <a:cs typeface="Arial" panose="020B0604020202020204" pitchFamily="34" charset="0"/>
            </a:endParaRPr>
          </a:p>
          <a:p>
            <a:r>
              <a:rPr lang="de-DE" sz="1200" dirty="0">
                <a:solidFill>
                  <a:srgbClr val="000000"/>
                </a:solidFill>
                <a:latin typeface="Arial" panose="020B0604020202020204" pitchFamily="34" charset="0"/>
                <a:cs typeface="Arial" panose="020B0604020202020204" pitchFamily="34" charset="0"/>
              </a:rPr>
              <a:t>Alle Rechte vorbehalten</a:t>
            </a:r>
            <a:br>
              <a:rPr lang="de-DE" sz="1200" dirty="0">
                <a:solidFill>
                  <a:srgbClr val="000000"/>
                </a:solidFill>
                <a:latin typeface="Arial" panose="020B0604020202020204" pitchFamily="34" charset="0"/>
                <a:cs typeface="Arial" panose="020B0604020202020204" pitchFamily="34" charset="0"/>
              </a:rPr>
            </a:br>
            <a:r>
              <a:rPr lang="de-DE" sz="1200" dirty="0">
                <a:solidFill>
                  <a:srgbClr val="000000"/>
                </a:solidFill>
                <a:latin typeface="Arial" panose="020B0604020202020204" pitchFamily="34" charset="0"/>
                <a:cs typeface="Arial" panose="020B0604020202020204" pitchFamily="34" charset="0"/>
              </a:rPr>
              <a:t/>
            </a:r>
            <a:br>
              <a:rPr lang="de-DE" sz="1200" dirty="0">
                <a:solidFill>
                  <a:srgbClr val="000000"/>
                </a:solidFill>
                <a:latin typeface="Arial" panose="020B0604020202020204" pitchFamily="34" charset="0"/>
                <a:cs typeface="Arial" panose="020B0604020202020204" pitchFamily="34" charset="0"/>
              </a:rPr>
            </a:br>
            <a:r>
              <a:rPr lang="de-DE" sz="1200" dirty="0">
                <a:solidFill>
                  <a:srgbClr val="000000"/>
                </a:solidFill>
                <a:latin typeface="Arial" panose="020B0604020202020204" pitchFamily="34" charset="0"/>
                <a:cs typeface="Arial" panose="020B0604020202020204" pitchFamily="34" charset="0"/>
              </a:rPr>
              <a:t>Die in der Präsentation verwendeten Bilder sind urheberrechtlich geschützt und dürfen nicht von dieser getrennt verwendet werden. </a:t>
            </a:r>
          </a:p>
        </p:txBody>
      </p:sp>
      <p:sp>
        <p:nvSpPr>
          <p:cNvPr id="37" name="Textfeld 36">
            <a:extLst>
              <a:ext uri="{FF2B5EF4-FFF2-40B4-BE49-F238E27FC236}">
                <a16:creationId xmlns:a16="http://schemas.microsoft.com/office/drawing/2014/main" id="{6BB263AD-BB98-E4A2-0010-5F94E76A126C}"/>
              </a:ext>
            </a:extLst>
          </p:cNvPr>
          <p:cNvSpPr txBox="1"/>
          <p:nvPr userDrawn="1"/>
        </p:nvSpPr>
        <p:spPr>
          <a:xfrm>
            <a:off x="7391400" y="3656009"/>
            <a:ext cx="3492500" cy="369332"/>
          </a:xfrm>
          <a:prstGeom prst="rect">
            <a:avLst/>
          </a:prstGeom>
          <a:noFill/>
        </p:spPr>
        <p:txBody>
          <a:bodyPr wrap="square" lIns="0" tIns="0" rIns="0" bIns="0" rtlCol="0">
            <a:spAutoFit/>
          </a:bodyPr>
          <a:lstStyle/>
          <a:p>
            <a:r>
              <a:rPr lang="de-DE" sz="1200" dirty="0">
                <a:solidFill>
                  <a:srgbClr val="000000"/>
                </a:solidFill>
                <a:latin typeface="Arial" panose="020B0604020202020204" pitchFamily="34" charset="0"/>
                <a:cs typeface="Arial" panose="020B0604020202020204" pitchFamily="34" charset="0"/>
              </a:rPr>
              <a:t>Entwicklung der Materialien gefördert </a:t>
            </a:r>
            <a:br>
              <a:rPr lang="de-DE" sz="1200" dirty="0">
                <a:solidFill>
                  <a:srgbClr val="000000"/>
                </a:solidFill>
                <a:latin typeface="Arial" panose="020B0604020202020204" pitchFamily="34" charset="0"/>
                <a:cs typeface="Arial" panose="020B0604020202020204" pitchFamily="34" charset="0"/>
              </a:rPr>
            </a:br>
            <a:r>
              <a:rPr lang="de-DE" sz="1200" dirty="0">
                <a:solidFill>
                  <a:srgbClr val="000000"/>
                </a:solidFill>
                <a:latin typeface="Arial" panose="020B0604020202020204" pitchFamily="34" charset="0"/>
                <a:cs typeface="Arial" panose="020B0604020202020204" pitchFamily="34" charset="0"/>
              </a:rPr>
              <a:t>durch die Bayerische Staatskanzlei</a:t>
            </a:r>
          </a:p>
        </p:txBody>
      </p:sp>
      <p:sp>
        <p:nvSpPr>
          <p:cNvPr id="38" name="Textfeld 37">
            <a:extLst>
              <a:ext uri="{FF2B5EF4-FFF2-40B4-BE49-F238E27FC236}">
                <a16:creationId xmlns:a16="http://schemas.microsoft.com/office/drawing/2014/main" id="{ABCFD945-67DE-8D24-8DA1-032335812A79}"/>
              </a:ext>
            </a:extLst>
          </p:cNvPr>
          <p:cNvSpPr txBox="1"/>
          <p:nvPr userDrawn="1"/>
        </p:nvSpPr>
        <p:spPr>
          <a:xfrm>
            <a:off x="6275388" y="4239564"/>
            <a:ext cx="4608512" cy="553998"/>
          </a:xfrm>
          <a:prstGeom prst="rect">
            <a:avLst/>
          </a:prstGeom>
          <a:noFill/>
        </p:spPr>
        <p:txBody>
          <a:bodyPr wrap="square" lIns="0" tIns="0" rIns="0" bIns="0" rtlCol="0">
            <a:spAutoFit/>
          </a:bodyPr>
          <a:lstStyle/>
          <a:p>
            <a:pPr>
              <a:spcBef>
                <a:spcPts val="700"/>
              </a:spcBef>
            </a:pPr>
            <a:r>
              <a:rPr lang="de-DE" sz="1200" dirty="0">
                <a:solidFill>
                  <a:srgbClr val="000000"/>
                </a:solidFill>
                <a:effectLst/>
                <a:latin typeface="Arial" panose="020B0604020202020204" pitchFamily="34" charset="0"/>
                <a:cs typeface="Arial" panose="020B0604020202020204" pitchFamily="34" charset="0"/>
              </a:rPr>
              <a:t>Es wird darauf hingewiesen, dass alle Angaben trotz sorgfältiger Bearbeitung ohne Gewähr erfolgen und eine Haftung der Herausgeberin und der Autor:innen ausgeschlossen ist.</a:t>
            </a:r>
            <a:endParaRPr lang="de-DE" sz="1200" dirty="0">
              <a:solidFill>
                <a:srgbClr val="000000"/>
              </a:solidFill>
              <a:latin typeface="Arial" panose="020B0604020202020204" pitchFamily="34" charset="0"/>
              <a:cs typeface="Arial" panose="020B0604020202020204" pitchFamily="34" charset="0"/>
            </a:endParaRPr>
          </a:p>
        </p:txBody>
      </p:sp>
      <p:sp>
        <p:nvSpPr>
          <p:cNvPr id="39" name="Textfeld 38">
            <a:extLst>
              <a:ext uri="{FF2B5EF4-FFF2-40B4-BE49-F238E27FC236}">
                <a16:creationId xmlns:a16="http://schemas.microsoft.com/office/drawing/2014/main" id="{1D34A10C-2108-A2FF-73F4-635D13DB4CD8}"/>
              </a:ext>
            </a:extLst>
          </p:cNvPr>
          <p:cNvSpPr txBox="1"/>
          <p:nvPr userDrawn="1"/>
        </p:nvSpPr>
        <p:spPr>
          <a:xfrm>
            <a:off x="1265217" y="2194690"/>
            <a:ext cx="4645025" cy="3318857"/>
          </a:xfrm>
          <a:prstGeom prst="rect">
            <a:avLst/>
          </a:prstGeom>
          <a:noFill/>
        </p:spPr>
        <p:txBody>
          <a:bodyPr wrap="square" lIns="0" tIns="0" rIns="0" bIns="0" rtlCol="0">
            <a:spAutoFit/>
          </a:bodyPr>
          <a:lstStyle/>
          <a:p>
            <a:pPr>
              <a:spcBef>
                <a:spcPts val="700"/>
              </a:spcBef>
            </a:pPr>
            <a:r>
              <a:rPr lang="de-DE" sz="1200" b="1" dirty="0">
                <a:solidFill>
                  <a:schemeClr val="tx2"/>
                </a:solidFill>
                <a:effectLst/>
                <a:latin typeface="Arial" panose="020B0604020202020204" pitchFamily="34" charset="0"/>
                <a:cs typeface="Arial" panose="020B0604020202020204" pitchFamily="34" charset="0"/>
              </a:rPr>
              <a:t>Unterrichtsmaterialien: </a:t>
            </a:r>
            <a:r>
              <a:rPr lang="de-DE" sz="1200" b="1" dirty="0">
                <a:solidFill>
                  <a:schemeClr val="tx2"/>
                </a:solidFill>
                <a:latin typeface="Arial" panose="020B0604020202020204" pitchFamily="34" charset="0"/>
                <a:cs typeface="Arial" panose="020B0604020202020204" pitchFamily="34" charset="0"/>
              </a:rPr>
              <a:t/>
            </a:r>
            <a:br>
              <a:rPr lang="de-DE" sz="1200" b="1" dirty="0">
                <a:solidFill>
                  <a:schemeClr val="tx2"/>
                </a:solidFill>
                <a:latin typeface="Arial" panose="020B0604020202020204" pitchFamily="34" charset="0"/>
                <a:cs typeface="Arial" panose="020B0604020202020204" pitchFamily="34" charset="0"/>
              </a:rPr>
            </a:br>
            <a:r>
              <a:rPr lang="de-DE" sz="1200" b="1" dirty="0">
                <a:solidFill>
                  <a:srgbClr val="000000"/>
                </a:solidFill>
                <a:latin typeface="Arial" panose="020B0604020202020204" pitchFamily="34" charset="0"/>
                <a:cs typeface="Arial" panose="020B0604020202020204" pitchFamily="34" charset="0"/>
              </a:rPr>
              <a:t>Konzeption: </a:t>
            </a:r>
            <a:r>
              <a:rPr lang="de-DE" sz="1200" dirty="0">
                <a:solidFill>
                  <a:srgbClr val="000000"/>
                </a:solidFill>
                <a:latin typeface="Arial" panose="020B0604020202020204" pitchFamily="34" charset="0"/>
                <a:cs typeface="Arial" panose="020B0604020202020204" pitchFamily="34" charset="0"/>
              </a:rPr>
              <a:t>Stiftung Medienpädagogik Bayern und Helliwood media &amp; education</a:t>
            </a:r>
            <a:r>
              <a:rPr lang="de-DE" sz="1200" dirty="0">
                <a:solidFill>
                  <a:srgbClr val="000000"/>
                </a:solidFill>
                <a:effectLst/>
                <a:latin typeface="Arial" panose="020B0604020202020204" pitchFamily="34" charset="0"/>
                <a:cs typeface="Arial" panose="020B0604020202020204" pitchFamily="34" charset="0"/>
              </a:rPr>
              <a:t/>
            </a:r>
            <a:br>
              <a:rPr lang="de-DE" sz="1200" dirty="0">
                <a:solidFill>
                  <a:srgbClr val="000000"/>
                </a:solidFill>
                <a:effectLst/>
                <a:latin typeface="Arial" panose="020B0604020202020204" pitchFamily="34" charset="0"/>
                <a:cs typeface="Arial" panose="020B0604020202020204" pitchFamily="34" charset="0"/>
              </a:rPr>
            </a:br>
            <a:r>
              <a:rPr lang="de-DE" sz="1200" b="1" dirty="0">
                <a:solidFill>
                  <a:srgbClr val="000000"/>
                </a:solidFill>
                <a:effectLst/>
                <a:latin typeface="Arial" panose="020B0604020202020204" pitchFamily="34" charset="0"/>
                <a:cs typeface="Arial" panose="020B0604020202020204" pitchFamily="34" charset="0"/>
              </a:rPr>
              <a:t>Redaktion: </a:t>
            </a:r>
            <a:r>
              <a:rPr lang="de-DE" sz="1200" dirty="0">
                <a:solidFill>
                  <a:srgbClr val="000000"/>
                </a:solidFill>
                <a:latin typeface="Arial" panose="020B0604020202020204" pitchFamily="34" charset="0"/>
                <a:cs typeface="Arial" panose="020B0604020202020204" pitchFamily="34" charset="0"/>
              </a:rPr>
              <a:t>Maria Berg, Lina Renken, Katharina Schulz</a:t>
            </a:r>
            <a:br>
              <a:rPr lang="de-DE" sz="1200" dirty="0">
                <a:solidFill>
                  <a:srgbClr val="000000"/>
                </a:solidFill>
                <a:latin typeface="Arial" panose="020B0604020202020204" pitchFamily="34" charset="0"/>
                <a:cs typeface="Arial" panose="020B0604020202020204" pitchFamily="34" charset="0"/>
              </a:rPr>
            </a:br>
            <a:r>
              <a:rPr lang="de-DE" sz="1200" b="1" dirty="0">
                <a:solidFill>
                  <a:srgbClr val="000000"/>
                </a:solidFill>
                <a:latin typeface="Arial" panose="020B0604020202020204" pitchFamily="34" charset="0"/>
                <a:cs typeface="Arial" panose="020B0604020202020204" pitchFamily="34" charset="0"/>
              </a:rPr>
              <a:t>Mitarbeit: </a:t>
            </a:r>
            <a:r>
              <a:rPr lang="de-DE" sz="1200" dirty="0">
                <a:solidFill>
                  <a:srgbClr val="000000"/>
                </a:solidFill>
                <a:latin typeface="Arial" panose="020B0604020202020204" pitchFamily="34" charset="0"/>
                <a:cs typeface="Arial" panose="020B0604020202020204" pitchFamily="34" charset="0"/>
              </a:rPr>
              <a:t>Bettina Ebenbeck, Lisa Leupolz, Jutta Schirmacher </a:t>
            </a:r>
            <a:endParaRPr lang="en-US" sz="1200" dirty="0"/>
          </a:p>
          <a:p>
            <a:endParaRPr lang="de-DE" sz="1200" b="1" dirty="0">
              <a:solidFill>
                <a:srgbClr val="000000"/>
              </a:solidFill>
              <a:effectLst/>
              <a:latin typeface="Arial" panose="020B0604020202020204" pitchFamily="34" charset="0"/>
              <a:cs typeface="Arial" panose="020B0604020202020204" pitchFamily="34" charset="0"/>
            </a:endParaRPr>
          </a:p>
          <a:p>
            <a:r>
              <a:rPr lang="de-DE" sz="1200" b="1" dirty="0">
                <a:solidFill>
                  <a:srgbClr val="000000"/>
                </a:solidFill>
                <a:latin typeface="Arial" panose="020B0604020202020204" pitchFamily="34" charset="0"/>
                <a:cs typeface="Arial" panose="020B0604020202020204" pitchFamily="34" charset="0"/>
              </a:rPr>
              <a:t>Lehrplanbezug</a:t>
            </a:r>
            <a:r>
              <a:rPr lang="de-DE" sz="1200" b="1" dirty="0">
                <a:solidFill>
                  <a:srgbClr val="000000"/>
                </a:solidFill>
                <a:effectLst/>
                <a:latin typeface="Arial" panose="020B0604020202020204" pitchFamily="34" charset="0"/>
                <a:cs typeface="Arial" panose="020B0604020202020204" pitchFamily="34" charset="0"/>
              </a:rPr>
              <a:t>: </a:t>
            </a:r>
            <a:r>
              <a:rPr lang="de-DE" sz="1200" dirty="0">
                <a:solidFill>
                  <a:srgbClr val="000000"/>
                </a:solidFill>
                <a:effectLst/>
                <a:latin typeface="Arial" panose="020B0604020202020204" pitchFamily="34" charset="0"/>
                <a:cs typeface="Arial" panose="020B0604020202020204" pitchFamily="34" charset="0"/>
              </a:rPr>
              <a:t>Staatsinstitut für Schulqualität und Bildungsforschung (ISB)</a:t>
            </a:r>
            <a:br>
              <a:rPr lang="de-DE" sz="1200" dirty="0">
                <a:solidFill>
                  <a:srgbClr val="000000"/>
                </a:solidFill>
                <a:effectLst/>
                <a:latin typeface="Arial" panose="020B0604020202020204" pitchFamily="34" charset="0"/>
                <a:cs typeface="Arial" panose="020B0604020202020204" pitchFamily="34" charset="0"/>
              </a:rPr>
            </a:br>
            <a:r>
              <a:rPr lang="de-DE" sz="1200" b="1" dirty="0">
                <a:solidFill>
                  <a:srgbClr val="000000"/>
                </a:solidFill>
                <a:effectLst/>
                <a:latin typeface="Arial" panose="020B0604020202020204" pitchFamily="34" charset="0"/>
                <a:cs typeface="Arial" panose="020B0604020202020204" pitchFamily="34" charset="0"/>
              </a:rPr>
              <a:t>Satz/Layout: </a:t>
            </a:r>
            <a:r>
              <a:rPr lang="de-DE" sz="1200" dirty="0">
                <a:solidFill>
                  <a:srgbClr val="000000"/>
                </a:solidFill>
                <a:effectLst/>
                <a:latin typeface="Arial" panose="020B0604020202020204" pitchFamily="34" charset="0"/>
                <a:cs typeface="Arial" panose="020B0604020202020204" pitchFamily="34" charset="0"/>
              </a:rPr>
              <a:t>Erdt ArtWorks GmbH</a:t>
            </a:r>
          </a:p>
          <a:p>
            <a:r>
              <a:rPr lang="de-DE" sz="1200" b="1" dirty="0">
                <a:solidFill>
                  <a:srgbClr val="000000"/>
                </a:solidFill>
                <a:latin typeface="Arial" panose="020B0604020202020204" pitchFamily="34" charset="0"/>
                <a:cs typeface="Arial" panose="020B0604020202020204" pitchFamily="34" charset="0"/>
              </a:rPr>
              <a:t>Illustration: </a:t>
            </a:r>
            <a:r>
              <a:rPr lang="de-DE" sz="1200" dirty="0">
                <a:solidFill>
                  <a:srgbClr val="000000"/>
                </a:solidFill>
                <a:latin typeface="Arial" panose="020B0604020202020204" pitchFamily="34" charset="0"/>
                <a:cs typeface="Arial" panose="020B0604020202020204" pitchFamily="34" charset="0"/>
              </a:rPr>
              <a:t>KIDS interactive GmbH</a:t>
            </a:r>
          </a:p>
          <a:p>
            <a:endParaRPr lang="de-DE" sz="1200" dirty="0">
              <a:solidFill>
                <a:srgbClr val="000000"/>
              </a:solidFill>
              <a:effectLst/>
              <a:latin typeface="Arial" panose="020B0604020202020204" pitchFamily="34" charset="0"/>
              <a:cs typeface="Arial" panose="020B0604020202020204" pitchFamily="34" charset="0"/>
            </a:endParaRPr>
          </a:p>
          <a:p>
            <a:pPr>
              <a:spcBef>
                <a:spcPts val="700"/>
              </a:spcBef>
            </a:pPr>
            <a:r>
              <a:rPr lang="de-DE" sz="1200" b="1" dirty="0">
                <a:solidFill>
                  <a:schemeClr val="tx2"/>
                </a:solidFill>
                <a:latin typeface="Arial" panose="020B0604020202020204" pitchFamily="34" charset="0"/>
                <a:cs typeface="Arial" panose="020B0604020202020204" pitchFamily="34" charset="0"/>
              </a:rPr>
              <a:t>Film-Clip: </a:t>
            </a:r>
            <a:r>
              <a:rPr lang="de-DE" sz="1200" b="1" dirty="0">
                <a:solidFill>
                  <a:schemeClr val="accent1"/>
                </a:solidFill>
                <a:latin typeface="Arial" panose="020B0604020202020204" pitchFamily="34" charset="0"/>
                <a:cs typeface="Arial" panose="020B0604020202020204" pitchFamily="34" charset="0"/>
              </a:rPr>
              <a:t>Sturm im Wald</a:t>
            </a:r>
          </a:p>
          <a:p>
            <a:r>
              <a:rPr lang="de-DE" sz="1200" b="1" dirty="0">
                <a:solidFill>
                  <a:srgbClr val="000000"/>
                </a:solidFill>
                <a:latin typeface="Arial" panose="020B0604020202020204" pitchFamily="34" charset="0"/>
                <a:cs typeface="Arial" panose="020B0604020202020204" pitchFamily="34" charset="0"/>
              </a:rPr>
              <a:t>Konzeption: </a:t>
            </a:r>
            <a:r>
              <a:rPr lang="de-DE" sz="1200" dirty="0">
                <a:solidFill>
                  <a:srgbClr val="000000"/>
                </a:solidFill>
                <a:latin typeface="Arial" panose="020B0604020202020204" pitchFamily="34" charset="0"/>
                <a:cs typeface="Arial" panose="020B0604020202020204" pitchFamily="34" charset="0"/>
              </a:rPr>
              <a:t>Stiftung Medienpädagogik Bayern und </a:t>
            </a:r>
            <a:br>
              <a:rPr lang="de-DE" sz="1200" dirty="0">
                <a:solidFill>
                  <a:srgbClr val="000000"/>
                </a:solidFill>
                <a:latin typeface="Arial" panose="020B0604020202020204" pitchFamily="34" charset="0"/>
                <a:cs typeface="Arial" panose="020B0604020202020204" pitchFamily="34" charset="0"/>
              </a:rPr>
            </a:br>
            <a:r>
              <a:rPr lang="de-DE" sz="1200" dirty="0">
                <a:solidFill>
                  <a:srgbClr val="000000"/>
                </a:solidFill>
                <a:latin typeface="Arial" panose="020B0604020202020204" pitchFamily="34" charset="0"/>
                <a:cs typeface="Arial" panose="020B0604020202020204" pitchFamily="34" charset="0"/>
              </a:rPr>
              <a:t>Helliwood media &amp; education</a:t>
            </a:r>
            <a:br>
              <a:rPr lang="de-DE" sz="1200" dirty="0">
                <a:solidFill>
                  <a:srgbClr val="000000"/>
                </a:solidFill>
                <a:latin typeface="Arial" panose="020B0604020202020204" pitchFamily="34" charset="0"/>
                <a:cs typeface="Arial" panose="020B0604020202020204" pitchFamily="34" charset="0"/>
              </a:rPr>
            </a:br>
            <a:r>
              <a:rPr lang="de-DE" sz="1200" b="1" dirty="0">
                <a:solidFill>
                  <a:srgbClr val="000000"/>
                </a:solidFill>
                <a:latin typeface="Arial" panose="020B0604020202020204" pitchFamily="34" charset="0"/>
                <a:cs typeface="Arial" panose="020B0604020202020204" pitchFamily="34" charset="0"/>
              </a:rPr>
              <a:t>Redaktion: </a:t>
            </a:r>
            <a:r>
              <a:rPr lang="de-DE" sz="1200" dirty="0">
                <a:solidFill>
                  <a:srgbClr val="000000"/>
                </a:solidFill>
                <a:latin typeface="Arial" panose="020B0604020202020204" pitchFamily="34" charset="0"/>
                <a:cs typeface="Arial" panose="020B0604020202020204" pitchFamily="34" charset="0"/>
              </a:rPr>
              <a:t>Stiftung Medienpädagogik Bayern</a:t>
            </a:r>
            <a:br>
              <a:rPr lang="de-DE" sz="1200" dirty="0">
                <a:solidFill>
                  <a:srgbClr val="000000"/>
                </a:solidFill>
                <a:latin typeface="Arial" panose="020B0604020202020204" pitchFamily="34" charset="0"/>
                <a:cs typeface="Arial" panose="020B0604020202020204" pitchFamily="34" charset="0"/>
              </a:rPr>
            </a:br>
            <a:r>
              <a:rPr lang="de-DE" sz="1200" b="1" dirty="0">
                <a:solidFill>
                  <a:srgbClr val="000000"/>
                </a:solidFill>
                <a:latin typeface="Arial" panose="020B0604020202020204" pitchFamily="34" charset="0"/>
                <a:cs typeface="Arial" panose="020B0604020202020204" pitchFamily="34" charset="0"/>
              </a:rPr>
              <a:t>Grafische Gestaltung und Programmierung: </a:t>
            </a:r>
            <a:r>
              <a:rPr lang="de-DE" sz="1200" dirty="0">
                <a:solidFill>
                  <a:srgbClr val="000000"/>
                </a:solidFill>
                <a:latin typeface="Arial" panose="020B0604020202020204" pitchFamily="34" charset="0"/>
                <a:cs typeface="Arial" panose="020B0604020202020204" pitchFamily="34" charset="0"/>
              </a:rPr>
              <a:t>Helliwood media &amp; education</a:t>
            </a:r>
          </a:p>
        </p:txBody>
      </p:sp>
    </p:spTree>
    <p:extLst>
      <p:ext uri="{BB962C8B-B14F-4D97-AF65-F5344CB8AC3E}">
        <p14:creationId xmlns:p14="http://schemas.microsoft.com/office/powerpoint/2010/main" val="99767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renner Phase 01">
    <p:bg>
      <p:bgPr>
        <a:solidFill>
          <a:schemeClr val="accent4"/>
        </a:solidFill>
        <a:effectLst/>
      </p:bgPr>
    </p:bg>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DE4AB8A8-8D79-7E6A-3174-D7386B563D10}"/>
              </a:ext>
            </a:extLst>
          </p:cNvPr>
          <p:cNvSpPr>
            <a:spLocks noGrp="1" noRot="1" noMove="1" noResize="1" noEditPoints="1" noAdjustHandles="1" noChangeArrowheads="1" noChangeShapeType="1"/>
          </p:cNvSpPr>
          <p:nvPr userDrawn="1"/>
        </p:nvSpPr>
        <p:spPr>
          <a:xfrm>
            <a:off x="6281518" y="1387250"/>
            <a:ext cx="7271196" cy="7271196"/>
          </a:xfrm>
          <a:prstGeom prst="ellipse">
            <a:avLst/>
          </a:prstGeom>
          <a:solidFill>
            <a:schemeClr val="accent5">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feld 2">
            <a:extLst>
              <a:ext uri="{FF2B5EF4-FFF2-40B4-BE49-F238E27FC236}">
                <a16:creationId xmlns:a16="http://schemas.microsoft.com/office/drawing/2014/main" id="{7F8E0DAA-5CDB-B3FD-FEF4-7DEC90811925}"/>
              </a:ext>
            </a:extLst>
          </p:cNvPr>
          <p:cNvSpPr txBox="1">
            <a:spLocks noGrp="1" noRot="1" noMove="1" noResize="1" noEditPoints="1" noAdjustHandles="1" noChangeArrowheads="1" noChangeShapeType="1"/>
          </p:cNvSpPr>
          <p:nvPr userDrawn="1"/>
        </p:nvSpPr>
        <p:spPr>
          <a:xfrm>
            <a:off x="7598759" y="1095917"/>
            <a:ext cx="3276000" cy="7325082"/>
          </a:xfrm>
          <a:prstGeom prst="rect">
            <a:avLst/>
          </a:prstGeom>
          <a:noFill/>
        </p:spPr>
        <p:txBody>
          <a:bodyPr wrap="square" rtlCol="0">
            <a:spAutoFit/>
          </a:bodyPr>
          <a:lstStyle/>
          <a:p>
            <a:r>
              <a:rPr lang="en-US" sz="46400" b="1" dirty="0">
                <a:solidFill>
                  <a:schemeClr val="accent5"/>
                </a:solidFill>
                <a:latin typeface="Arial" panose="020B0604020202020204" pitchFamily="34" charset="0"/>
                <a:cs typeface="Arial" panose="020B0604020202020204" pitchFamily="34" charset="0"/>
              </a:rPr>
              <a:t>1</a:t>
            </a:r>
          </a:p>
        </p:txBody>
      </p:sp>
      <p:sp>
        <p:nvSpPr>
          <p:cNvPr id="4" name="Textfeld 3">
            <a:extLst>
              <a:ext uri="{FF2B5EF4-FFF2-40B4-BE49-F238E27FC236}">
                <a16:creationId xmlns:a16="http://schemas.microsoft.com/office/drawing/2014/main" id="{A868E5F7-A1E7-20A0-0ACB-E05D4E5F40C8}"/>
              </a:ext>
            </a:extLst>
          </p:cNvPr>
          <p:cNvSpPr txBox="1">
            <a:spLocks noGrp="1" noRot="1" noMove="1" noResize="1" noEditPoints="1" noAdjustHandles="1" noChangeArrowheads="1" noChangeShapeType="1"/>
          </p:cNvSpPr>
          <p:nvPr userDrawn="1"/>
        </p:nvSpPr>
        <p:spPr>
          <a:xfrm>
            <a:off x="371475" y="3805188"/>
            <a:ext cx="5910043" cy="1538883"/>
          </a:xfrm>
          <a:prstGeom prst="rect">
            <a:avLst/>
          </a:prstGeom>
          <a:noFill/>
        </p:spPr>
        <p:txBody>
          <a:bodyPr wrap="square" lIns="0" tIns="0" rIns="0" bIns="0" rtlCol="0">
            <a:spAutoFit/>
          </a:bodyPr>
          <a:lstStyle/>
          <a:p>
            <a:pPr marL="0" lvl="2" eaLnBrk="0" fontAlgn="base">
              <a:spcAft>
                <a:spcPct val="0"/>
              </a:spcAft>
              <a:buSzPct val="75000"/>
              <a:defRPr/>
            </a:pPr>
            <a:r>
              <a:rPr lang="de-DE" sz="5000" b="1" kern="0" dirty="0">
                <a:solidFill>
                  <a:schemeClr val="tx2"/>
                </a:solidFill>
                <a:latin typeface="Arial" panose="020B0604020202020204" pitchFamily="34" charset="0"/>
                <a:ea typeface="Verdana" panose="020B0604030504040204" pitchFamily="34" charset="0"/>
                <a:cs typeface="Arial" panose="020B0604020202020204" pitchFamily="34" charset="0"/>
              </a:rPr>
              <a:t>Sensibilisierung </a:t>
            </a:r>
            <a:br>
              <a:rPr lang="de-DE" sz="5000" b="1" kern="0" dirty="0">
                <a:solidFill>
                  <a:schemeClr val="tx2"/>
                </a:solidFill>
                <a:latin typeface="Arial" panose="020B0604020202020204" pitchFamily="34" charset="0"/>
                <a:ea typeface="Verdana" panose="020B0604030504040204" pitchFamily="34" charset="0"/>
                <a:cs typeface="Arial" panose="020B0604020202020204" pitchFamily="34" charset="0"/>
              </a:rPr>
            </a:br>
            <a:r>
              <a:rPr lang="de-DE" sz="5000" b="1" kern="0" dirty="0">
                <a:solidFill>
                  <a:schemeClr val="tx2"/>
                </a:solidFill>
                <a:latin typeface="Arial" panose="020B0604020202020204" pitchFamily="34" charset="0"/>
                <a:ea typeface="Verdana" panose="020B0604030504040204" pitchFamily="34" charset="0"/>
                <a:cs typeface="Arial" panose="020B0604020202020204" pitchFamily="34" charset="0"/>
              </a:rPr>
              <a:t>und Motivation</a:t>
            </a:r>
          </a:p>
        </p:txBody>
      </p:sp>
      <p:cxnSp>
        <p:nvCxnSpPr>
          <p:cNvPr id="5" name="Gerade Verbindung 4">
            <a:extLst>
              <a:ext uri="{FF2B5EF4-FFF2-40B4-BE49-F238E27FC236}">
                <a16:creationId xmlns:a16="http://schemas.microsoft.com/office/drawing/2014/main" id="{CA17BDD2-0ED3-C2D4-3C00-6DE7498A7F92}"/>
              </a:ext>
            </a:extLst>
          </p:cNvPr>
          <p:cNvCxnSpPr>
            <a:cxnSpLocks noGrp="1" noRot="1" noMove="1" noResize="1" noEditPoints="1" noAdjustHandles="1" noChangeArrowheads="1" noChangeShapeType="1"/>
          </p:cNvCxnSpPr>
          <p:nvPr userDrawn="1"/>
        </p:nvCxnSpPr>
        <p:spPr>
          <a:xfrm>
            <a:off x="393246" y="3429000"/>
            <a:ext cx="28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6" name="Gruppieren 5">
            <a:extLst>
              <a:ext uri="{FF2B5EF4-FFF2-40B4-BE49-F238E27FC236}">
                <a16:creationId xmlns:a16="http://schemas.microsoft.com/office/drawing/2014/main" id="{73188B22-972E-72FA-4441-833B1E63CEAE}"/>
              </a:ext>
            </a:extLst>
          </p:cNvPr>
          <p:cNvGrpSpPr>
            <a:grpSpLocks noGrp="1" noUngrp="1" noRot="1" noMove="1" noResize="1"/>
          </p:cNvGrpSpPr>
          <p:nvPr userDrawn="1"/>
        </p:nvGrpSpPr>
        <p:grpSpPr>
          <a:xfrm>
            <a:off x="1065220" y="722162"/>
            <a:ext cx="1536052" cy="2271363"/>
            <a:chOff x="4693537" y="1720312"/>
            <a:chExt cx="2804551" cy="4147087"/>
          </a:xfrm>
        </p:grpSpPr>
        <p:sp>
          <p:nvSpPr>
            <p:cNvPr id="7" name="Freihandform 6">
              <a:extLst>
                <a:ext uri="{FF2B5EF4-FFF2-40B4-BE49-F238E27FC236}">
                  <a16:creationId xmlns:a16="http://schemas.microsoft.com/office/drawing/2014/main" id="{D7B10513-AC4F-5028-83A6-F03677485F21}"/>
                </a:ext>
              </a:extLst>
            </p:cNvPr>
            <p:cNvSpPr>
              <a:spLocks noGrp="1" noRot="1" noMove="1" noResize="1" noEditPoints="1" noAdjustHandles="1" noChangeArrowheads="1" noChangeShapeType="1"/>
            </p:cNvSpPr>
            <p:nvPr/>
          </p:nvSpPr>
          <p:spPr>
            <a:xfrm>
              <a:off x="4693537" y="1720312"/>
              <a:ext cx="2804551" cy="2999008"/>
            </a:xfrm>
            <a:custGeom>
              <a:avLst/>
              <a:gdLst>
                <a:gd name="connsiteX0" fmla="*/ 1961266 w 2804551"/>
                <a:gd name="connsiteY0" fmla="*/ 2999011 h 2999010"/>
                <a:gd name="connsiteX1" fmla="*/ 2306709 w 2804551"/>
                <a:gd name="connsiteY1" fmla="*/ 2470688 h 2999010"/>
                <a:gd name="connsiteX2" fmla="*/ 2804552 w 2804551"/>
                <a:gd name="connsiteY2" fmla="*/ 1403887 h 2999010"/>
                <a:gd name="connsiteX3" fmla="*/ 1331349 w 2804551"/>
                <a:gd name="connsiteY3" fmla="*/ 1807 h 2999010"/>
                <a:gd name="connsiteX4" fmla="*/ 383 w 2804551"/>
                <a:gd name="connsiteY4" fmla="*/ 1363244 h 2999010"/>
                <a:gd name="connsiteX5" fmla="*/ 498226 w 2804551"/>
                <a:gd name="connsiteY5" fmla="*/ 2470688 h 2999010"/>
                <a:gd name="connsiteX6" fmla="*/ 853822 w 2804551"/>
                <a:gd name="connsiteY6" fmla="*/ 2999011 h 2999010"/>
                <a:gd name="connsiteX7" fmla="*/ 1961266 w 2804551"/>
                <a:gd name="connsiteY7" fmla="*/ 2999011 h 2999010"/>
                <a:gd name="connsiteX8" fmla="*/ 1961266 w 2804551"/>
                <a:gd name="connsiteY8" fmla="*/ 2999011 h 2999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04551" h="2999010">
                  <a:moveTo>
                    <a:pt x="1961266" y="2999011"/>
                  </a:moveTo>
                  <a:cubicBezTo>
                    <a:pt x="2022226" y="2795814"/>
                    <a:pt x="2144146" y="2612934"/>
                    <a:pt x="2306709" y="2470688"/>
                  </a:cubicBezTo>
                  <a:cubicBezTo>
                    <a:pt x="2611509" y="2216684"/>
                    <a:pt x="2804552" y="1830607"/>
                    <a:pt x="2804552" y="1403887"/>
                  </a:cubicBezTo>
                  <a:cubicBezTo>
                    <a:pt x="2804552" y="611407"/>
                    <a:pt x="2144155" y="-38836"/>
                    <a:pt x="1331349" y="1807"/>
                  </a:cubicBezTo>
                  <a:cubicBezTo>
                    <a:pt x="609983" y="32287"/>
                    <a:pt x="20699" y="641887"/>
                    <a:pt x="383" y="1363244"/>
                  </a:cubicBezTo>
                  <a:cubicBezTo>
                    <a:pt x="-9781" y="1810291"/>
                    <a:pt x="183262" y="2206531"/>
                    <a:pt x="498226" y="2470688"/>
                  </a:cubicBezTo>
                  <a:cubicBezTo>
                    <a:pt x="670942" y="2612924"/>
                    <a:pt x="792863" y="2795804"/>
                    <a:pt x="853822" y="2999011"/>
                  </a:cubicBezTo>
                  <a:lnTo>
                    <a:pt x="1961266" y="2999011"/>
                  </a:lnTo>
                  <a:lnTo>
                    <a:pt x="1961266" y="2999011"/>
                  </a:lnTo>
                  <a:close/>
                </a:path>
              </a:pathLst>
            </a:custGeom>
            <a:solidFill>
              <a:srgbClr val="97CCD2">
                <a:alpha val="30000"/>
              </a:srgbClr>
            </a:solidFill>
            <a:ln w="9525" cap="flat">
              <a:noFill/>
              <a:prstDash val="solid"/>
              <a:miter/>
            </a:ln>
          </p:spPr>
          <p:txBody>
            <a:bodyPr rtlCol="0" anchor="ctr"/>
            <a:lstStyle/>
            <a:p>
              <a:endParaRPr lang="en-US">
                <a:solidFill>
                  <a:srgbClr val="97CCD2"/>
                </a:solidFill>
              </a:endParaRPr>
            </a:p>
          </p:txBody>
        </p:sp>
        <p:sp>
          <p:nvSpPr>
            <p:cNvPr id="8" name="Freihandform 7">
              <a:extLst>
                <a:ext uri="{FF2B5EF4-FFF2-40B4-BE49-F238E27FC236}">
                  <a16:creationId xmlns:a16="http://schemas.microsoft.com/office/drawing/2014/main" id="{9EAA7B38-EF16-8BE3-752B-FB5CCF4DB187}"/>
                </a:ext>
              </a:extLst>
            </p:cNvPr>
            <p:cNvSpPr>
              <a:spLocks noGrp="1" noRot="1" noMove="1" noResize="1" noEditPoints="1" noAdjustHandles="1" noChangeArrowheads="1" noChangeShapeType="1"/>
            </p:cNvSpPr>
            <p:nvPr/>
          </p:nvSpPr>
          <p:spPr>
            <a:xfrm>
              <a:off x="5553536" y="3053085"/>
              <a:ext cx="1101257" cy="1666231"/>
            </a:xfrm>
            <a:custGeom>
              <a:avLst/>
              <a:gdLst>
                <a:gd name="connsiteX0" fmla="*/ 410381 w 1101257"/>
                <a:gd name="connsiteY0" fmla="*/ 1686554 h 1686553"/>
                <a:gd name="connsiteX1" fmla="*/ 501821 w 1101257"/>
                <a:gd name="connsiteY1" fmla="*/ 1686554 h 1686553"/>
                <a:gd name="connsiteX2" fmla="*/ 95418 w 1101257"/>
                <a:gd name="connsiteY2" fmla="*/ 172717 h 1686553"/>
                <a:gd name="connsiteX3" fmla="*/ 125898 w 1101257"/>
                <a:gd name="connsiteY3" fmla="*/ 172717 h 1686553"/>
                <a:gd name="connsiteX4" fmla="*/ 268135 w 1101257"/>
                <a:gd name="connsiteY4" fmla="*/ 111757 h 1686553"/>
                <a:gd name="connsiteX5" fmla="*/ 339258 w 1101257"/>
                <a:gd name="connsiteY5" fmla="*/ 81277 h 1686553"/>
                <a:gd name="connsiteX6" fmla="*/ 410381 w 1101257"/>
                <a:gd name="connsiteY6" fmla="*/ 111757 h 1686553"/>
                <a:gd name="connsiteX7" fmla="*/ 674538 w 1101257"/>
                <a:gd name="connsiteY7" fmla="*/ 111757 h 1686553"/>
                <a:gd name="connsiteX8" fmla="*/ 745661 w 1101257"/>
                <a:gd name="connsiteY8" fmla="*/ 81277 h 1686553"/>
                <a:gd name="connsiteX9" fmla="*/ 816784 w 1101257"/>
                <a:gd name="connsiteY9" fmla="*/ 111757 h 1686553"/>
                <a:gd name="connsiteX10" fmla="*/ 959021 w 1101257"/>
                <a:gd name="connsiteY10" fmla="*/ 172717 h 1686553"/>
                <a:gd name="connsiteX11" fmla="*/ 989501 w 1101257"/>
                <a:gd name="connsiteY11" fmla="*/ 172717 h 1686553"/>
                <a:gd name="connsiteX12" fmla="*/ 593261 w 1101257"/>
                <a:gd name="connsiteY12" fmla="*/ 1686554 h 1686553"/>
                <a:gd name="connsiteX13" fmla="*/ 684701 w 1101257"/>
                <a:gd name="connsiteY13" fmla="*/ 1686554 h 1686553"/>
                <a:gd name="connsiteX14" fmla="*/ 1101258 w 1101257"/>
                <a:gd name="connsiteY14" fmla="*/ 101594 h 1686553"/>
                <a:gd name="connsiteX15" fmla="*/ 1080941 w 1101257"/>
                <a:gd name="connsiteY15" fmla="*/ 50797 h 1686553"/>
                <a:gd name="connsiteX16" fmla="*/ 1030144 w 1101257"/>
                <a:gd name="connsiteY16" fmla="*/ 60960 h 1686553"/>
                <a:gd name="connsiteX17" fmla="*/ 969184 w 1101257"/>
                <a:gd name="connsiteY17" fmla="*/ 91440 h 1686553"/>
                <a:gd name="connsiteX18" fmla="*/ 887907 w 1101257"/>
                <a:gd name="connsiteY18" fmla="*/ 60960 h 1686553"/>
                <a:gd name="connsiteX19" fmla="*/ 755824 w 1101257"/>
                <a:gd name="connsiteY19" fmla="*/ 0 h 1686553"/>
                <a:gd name="connsiteX20" fmla="*/ 623741 w 1101257"/>
                <a:gd name="connsiteY20" fmla="*/ 60960 h 1686553"/>
                <a:gd name="connsiteX21" fmla="*/ 481504 w 1101257"/>
                <a:gd name="connsiteY21" fmla="*/ 60960 h 1686553"/>
                <a:gd name="connsiteX22" fmla="*/ 349421 w 1101257"/>
                <a:gd name="connsiteY22" fmla="*/ 0 h 1686553"/>
                <a:gd name="connsiteX23" fmla="*/ 349421 w 1101257"/>
                <a:gd name="connsiteY23" fmla="*/ 0 h 1686553"/>
                <a:gd name="connsiteX24" fmla="*/ 217338 w 1101257"/>
                <a:gd name="connsiteY24" fmla="*/ 60960 h 1686553"/>
                <a:gd name="connsiteX25" fmla="*/ 136061 w 1101257"/>
                <a:gd name="connsiteY25" fmla="*/ 91440 h 1686553"/>
                <a:gd name="connsiteX26" fmla="*/ 75101 w 1101257"/>
                <a:gd name="connsiteY26" fmla="*/ 60960 h 1686553"/>
                <a:gd name="connsiteX27" fmla="*/ 24304 w 1101257"/>
                <a:gd name="connsiteY27" fmla="*/ 50797 h 1686553"/>
                <a:gd name="connsiteX28" fmla="*/ 3987 w 1101257"/>
                <a:gd name="connsiteY28" fmla="*/ 101594 h 1686553"/>
                <a:gd name="connsiteX29" fmla="*/ 410381 w 1101257"/>
                <a:gd name="connsiteY29" fmla="*/ 1686554 h 1686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101257" h="1686553">
                  <a:moveTo>
                    <a:pt x="410381" y="1686554"/>
                  </a:moveTo>
                  <a:lnTo>
                    <a:pt x="501821" y="1686554"/>
                  </a:lnTo>
                  <a:lnTo>
                    <a:pt x="95418" y="172717"/>
                  </a:lnTo>
                  <a:cubicBezTo>
                    <a:pt x="105581" y="172717"/>
                    <a:pt x="115735" y="172717"/>
                    <a:pt x="125898" y="172717"/>
                  </a:cubicBezTo>
                  <a:cubicBezTo>
                    <a:pt x="176695" y="172717"/>
                    <a:pt x="227501" y="152400"/>
                    <a:pt x="268135" y="111757"/>
                  </a:cubicBezTo>
                  <a:cubicBezTo>
                    <a:pt x="288451" y="91440"/>
                    <a:pt x="308778" y="81277"/>
                    <a:pt x="339258" y="81277"/>
                  </a:cubicBezTo>
                  <a:cubicBezTo>
                    <a:pt x="369738" y="81277"/>
                    <a:pt x="390055" y="91440"/>
                    <a:pt x="410381" y="111757"/>
                  </a:cubicBezTo>
                  <a:cubicBezTo>
                    <a:pt x="481504" y="193034"/>
                    <a:pt x="603424" y="193034"/>
                    <a:pt x="674538" y="111757"/>
                  </a:cubicBezTo>
                  <a:cubicBezTo>
                    <a:pt x="694855" y="91440"/>
                    <a:pt x="715181" y="81277"/>
                    <a:pt x="745661" y="81277"/>
                  </a:cubicBezTo>
                  <a:cubicBezTo>
                    <a:pt x="765978" y="81277"/>
                    <a:pt x="796458" y="91440"/>
                    <a:pt x="816784" y="111757"/>
                  </a:cubicBezTo>
                  <a:cubicBezTo>
                    <a:pt x="857427" y="152400"/>
                    <a:pt x="898061" y="172717"/>
                    <a:pt x="959021" y="172717"/>
                  </a:cubicBezTo>
                  <a:cubicBezTo>
                    <a:pt x="969184" y="172717"/>
                    <a:pt x="979338" y="172717"/>
                    <a:pt x="989501" y="172717"/>
                  </a:cubicBezTo>
                  <a:lnTo>
                    <a:pt x="593261" y="1686554"/>
                  </a:lnTo>
                  <a:lnTo>
                    <a:pt x="684701" y="1686554"/>
                  </a:lnTo>
                  <a:lnTo>
                    <a:pt x="1101258" y="101594"/>
                  </a:lnTo>
                  <a:cubicBezTo>
                    <a:pt x="1101258" y="81277"/>
                    <a:pt x="1101258" y="60950"/>
                    <a:pt x="1080941" y="50797"/>
                  </a:cubicBezTo>
                  <a:cubicBezTo>
                    <a:pt x="1060624" y="40634"/>
                    <a:pt x="1040298" y="50797"/>
                    <a:pt x="1030144" y="60960"/>
                  </a:cubicBezTo>
                  <a:cubicBezTo>
                    <a:pt x="1009827" y="81277"/>
                    <a:pt x="989501" y="91440"/>
                    <a:pt x="969184" y="91440"/>
                  </a:cubicBezTo>
                  <a:cubicBezTo>
                    <a:pt x="938704" y="91440"/>
                    <a:pt x="918387" y="81277"/>
                    <a:pt x="887907" y="60960"/>
                  </a:cubicBezTo>
                  <a:cubicBezTo>
                    <a:pt x="847264" y="20317"/>
                    <a:pt x="806631" y="0"/>
                    <a:pt x="755824" y="0"/>
                  </a:cubicBezTo>
                  <a:cubicBezTo>
                    <a:pt x="705018" y="0"/>
                    <a:pt x="664384" y="20317"/>
                    <a:pt x="623741" y="60960"/>
                  </a:cubicBezTo>
                  <a:cubicBezTo>
                    <a:pt x="583098" y="101603"/>
                    <a:pt x="522138" y="101603"/>
                    <a:pt x="481504" y="60960"/>
                  </a:cubicBezTo>
                  <a:cubicBezTo>
                    <a:pt x="451024" y="20317"/>
                    <a:pt x="400227" y="0"/>
                    <a:pt x="349421" y="0"/>
                  </a:cubicBezTo>
                  <a:lnTo>
                    <a:pt x="349421" y="0"/>
                  </a:lnTo>
                  <a:cubicBezTo>
                    <a:pt x="298624" y="0"/>
                    <a:pt x="247818" y="20317"/>
                    <a:pt x="217338" y="60960"/>
                  </a:cubicBezTo>
                  <a:cubicBezTo>
                    <a:pt x="197021" y="81277"/>
                    <a:pt x="166541" y="91440"/>
                    <a:pt x="136061" y="91440"/>
                  </a:cubicBezTo>
                  <a:cubicBezTo>
                    <a:pt x="115744" y="91440"/>
                    <a:pt x="85264" y="81277"/>
                    <a:pt x="75101" y="60960"/>
                  </a:cubicBezTo>
                  <a:cubicBezTo>
                    <a:pt x="64938" y="50797"/>
                    <a:pt x="44621" y="40643"/>
                    <a:pt x="24304" y="50797"/>
                  </a:cubicBezTo>
                  <a:cubicBezTo>
                    <a:pt x="3987" y="60960"/>
                    <a:pt x="-6176" y="81277"/>
                    <a:pt x="3987" y="101594"/>
                  </a:cubicBezTo>
                  <a:lnTo>
                    <a:pt x="410381" y="1686554"/>
                  </a:lnTo>
                  <a:close/>
                </a:path>
              </a:pathLst>
            </a:custGeom>
            <a:solidFill>
              <a:srgbClr val="FFFFFF"/>
            </a:solidFill>
            <a:ln w="9525" cap="flat">
              <a:noFill/>
              <a:prstDash val="solid"/>
              <a:miter/>
            </a:ln>
          </p:spPr>
          <p:txBody>
            <a:bodyPr rtlCol="0" anchor="ctr"/>
            <a:lstStyle/>
            <a:p>
              <a:endParaRPr lang="en-US"/>
            </a:p>
          </p:txBody>
        </p:sp>
        <p:grpSp>
          <p:nvGrpSpPr>
            <p:cNvPr id="9" name="Grafik 5">
              <a:extLst>
                <a:ext uri="{FF2B5EF4-FFF2-40B4-BE49-F238E27FC236}">
                  <a16:creationId xmlns:a16="http://schemas.microsoft.com/office/drawing/2014/main" id="{B36A7324-2691-A2A2-D489-6237253BF268}"/>
                </a:ext>
              </a:extLst>
            </p:cNvPr>
            <p:cNvGrpSpPr>
              <a:grpSpLocks noGrp="1" noUngrp="1" noRot="1" noMove="1" noResize="1"/>
            </p:cNvGrpSpPr>
            <p:nvPr/>
          </p:nvGrpSpPr>
          <p:grpSpPr>
            <a:xfrm>
              <a:off x="5547359" y="4719318"/>
              <a:ext cx="1107443" cy="1148081"/>
              <a:chOff x="5547359" y="4719318"/>
              <a:chExt cx="1107443" cy="1148081"/>
            </a:xfrm>
            <a:solidFill>
              <a:srgbClr val="344A5E"/>
            </a:solidFill>
          </p:grpSpPr>
          <p:sp>
            <p:nvSpPr>
              <p:cNvPr id="13" name="Freihandform 12">
                <a:extLst>
                  <a:ext uri="{FF2B5EF4-FFF2-40B4-BE49-F238E27FC236}">
                    <a16:creationId xmlns:a16="http://schemas.microsoft.com/office/drawing/2014/main" id="{E913D7BE-44E5-135E-C26E-373D58275B5F}"/>
                  </a:ext>
                </a:extLst>
              </p:cNvPr>
              <p:cNvSpPr>
                <a:spLocks noGrp="1" noRot="1" noMove="1" noResize="1" noEditPoints="1" noAdjustHandles="1" noChangeArrowheads="1" noChangeShapeType="1"/>
              </p:cNvSpPr>
              <p:nvPr/>
            </p:nvSpPr>
            <p:spPr>
              <a:xfrm>
                <a:off x="5781036" y="5654040"/>
                <a:ext cx="629926" cy="213359"/>
              </a:xfrm>
              <a:custGeom>
                <a:avLst/>
                <a:gdLst>
                  <a:gd name="connsiteX0" fmla="*/ 0 w 629926"/>
                  <a:gd name="connsiteY0" fmla="*/ 0 h 213359"/>
                  <a:gd name="connsiteX1" fmla="*/ 314963 w 629926"/>
                  <a:gd name="connsiteY1" fmla="*/ 213360 h 213359"/>
                  <a:gd name="connsiteX2" fmla="*/ 629926 w 629926"/>
                  <a:gd name="connsiteY2" fmla="*/ 0 h 213359"/>
                  <a:gd name="connsiteX3" fmla="*/ 0 w 629926"/>
                  <a:gd name="connsiteY3" fmla="*/ 0 h 213359"/>
                </a:gdLst>
                <a:ahLst/>
                <a:cxnLst>
                  <a:cxn ang="0">
                    <a:pos x="connsiteX0" y="connsiteY0"/>
                  </a:cxn>
                  <a:cxn ang="0">
                    <a:pos x="connsiteX1" y="connsiteY1"/>
                  </a:cxn>
                  <a:cxn ang="0">
                    <a:pos x="connsiteX2" y="connsiteY2"/>
                  </a:cxn>
                  <a:cxn ang="0">
                    <a:pos x="connsiteX3" y="connsiteY3"/>
                  </a:cxn>
                </a:cxnLst>
                <a:rect l="l" t="t" r="r" b="b"/>
                <a:pathLst>
                  <a:path w="629926" h="213359">
                    <a:moveTo>
                      <a:pt x="0" y="0"/>
                    </a:moveTo>
                    <a:cubicBezTo>
                      <a:pt x="50806" y="121920"/>
                      <a:pt x="172726" y="213360"/>
                      <a:pt x="314963" y="213360"/>
                    </a:cubicBezTo>
                    <a:cubicBezTo>
                      <a:pt x="457200" y="213360"/>
                      <a:pt x="579120" y="121920"/>
                      <a:pt x="629926" y="0"/>
                    </a:cubicBezTo>
                    <a:lnTo>
                      <a:pt x="0" y="0"/>
                    </a:lnTo>
                    <a:close/>
                  </a:path>
                </a:pathLst>
              </a:custGeom>
              <a:solidFill>
                <a:schemeClr val="bg2">
                  <a:lumMod val="75000"/>
                </a:schemeClr>
              </a:solidFill>
              <a:ln w="9525" cap="flat">
                <a:noFill/>
                <a:prstDash val="solid"/>
                <a:miter/>
              </a:ln>
            </p:spPr>
            <p:txBody>
              <a:bodyPr rtlCol="0" anchor="ctr"/>
              <a:lstStyle/>
              <a:p>
                <a:endParaRPr lang="en-US"/>
              </a:p>
            </p:txBody>
          </p:sp>
          <p:sp>
            <p:nvSpPr>
              <p:cNvPr id="14" name="Freihandform 13">
                <a:extLst>
                  <a:ext uri="{FF2B5EF4-FFF2-40B4-BE49-F238E27FC236}">
                    <a16:creationId xmlns:a16="http://schemas.microsoft.com/office/drawing/2014/main" id="{0F973727-5F50-DE85-C512-05CC8413462D}"/>
                  </a:ext>
                </a:extLst>
              </p:cNvPr>
              <p:cNvSpPr>
                <a:spLocks noGrp="1" noRot="1" noMove="1" noResize="1" noEditPoints="1" noAdjustHandles="1" noChangeArrowheads="1" noChangeShapeType="1"/>
              </p:cNvSpPr>
              <p:nvPr/>
            </p:nvSpPr>
            <p:spPr>
              <a:xfrm>
                <a:off x="5547359" y="4719318"/>
                <a:ext cx="1107443" cy="944883"/>
              </a:xfrm>
              <a:custGeom>
                <a:avLst/>
                <a:gdLst>
                  <a:gd name="connsiteX0" fmla="*/ 924563 w 1107443"/>
                  <a:gd name="connsiteY0" fmla="*/ 955043 h 955043"/>
                  <a:gd name="connsiteX1" fmla="*/ 182880 w 1107443"/>
                  <a:gd name="connsiteY1" fmla="*/ 955043 h 955043"/>
                  <a:gd name="connsiteX2" fmla="*/ 0 w 1107443"/>
                  <a:gd name="connsiteY2" fmla="*/ 772163 h 955043"/>
                  <a:gd name="connsiteX3" fmla="*/ 0 w 1107443"/>
                  <a:gd name="connsiteY3" fmla="*/ 0 h 955043"/>
                  <a:gd name="connsiteX4" fmla="*/ 1107443 w 1107443"/>
                  <a:gd name="connsiteY4" fmla="*/ 0 h 955043"/>
                  <a:gd name="connsiteX5" fmla="*/ 1107443 w 1107443"/>
                  <a:gd name="connsiteY5" fmla="*/ 772163 h 955043"/>
                  <a:gd name="connsiteX6" fmla="*/ 924563 w 1107443"/>
                  <a:gd name="connsiteY6" fmla="*/ 955043 h 95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443" h="955043">
                    <a:moveTo>
                      <a:pt x="924563" y="955043"/>
                    </a:moveTo>
                    <a:lnTo>
                      <a:pt x="182880" y="955043"/>
                    </a:lnTo>
                    <a:cubicBezTo>
                      <a:pt x="81277" y="955043"/>
                      <a:pt x="0" y="873766"/>
                      <a:pt x="0" y="772163"/>
                    </a:cubicBezTo>
                    <a:lnTo>
                      <a:pt x="0" y="0"/>
                    </a:lnTo>
                    <a:lnTo>
                      <a:pt x="1107443" y="0"/>
                    </a:lnTo>
                    <a:lnTo>
                      <a:pt x="1107443" y="772163"/>
                    </a:lnTo>
                    <a:cubicBezTo>
                      <a:pt x="1107443" y="873757"/>
                      <a:pt x="1026157" y="955043"/>
                      <a:pt x="924563" y="955043"/>
                    </a:cubicBezTo>
                    <a:close/>
                  </a:path>
                </a:pathLst>
              </a:custGeom>
              <a:solidFill>
                <a:schemeClr val="bg2">
                  <a:lumMod val="90000"/>
                </a:schemeClr>
              </a:solidFill>
              <a:ln w="9525" cap="flat">
                <a:noFill/>
                <a:prstDash val="solid"/>
                <a:miter/>
              </a:ln>
            </p:spPr>
            <p:txBody>
              <a:bodyPr rtlCol="0" anchor="ctr"/>
              <a:lstStyle/>
              <a:p>
                <a:endParaRPr lang="en-US"/>
              </a:p>
            </p:txBody>
          </p:sp>
        </p:grpSp>
        <p:grpSp>
          <p:nvGrpSpPr>
            <p:cNvPr id="10" name="Grafik 5">
              <a:extLst>
                <a:ext uri="{FF2B5EF4-FFF2-40B4-BE49-F238E27FC236}">
                  <a16:creationId xmlns:a16="http://schemas.microsoft.com/office/drawing/2014/main" id="{8CA62859-5020-53E6-8466-5FC29A312824}"/>
                </a:ext>
              </a:extLst>
            </p:cNvPr>
            <p:cNvGrpSpPr>
              <a:grpSpLocks noGrp="1" noUngrp="1" noRot="1" noMove="1" noResize="1"/>
            </p:cNvGrpSpPr>
            <p:nvPr/>
          </p:nvGrpSpPr>
          <p:grpSpPr>
            <a:xfrm>
              <a:off x="5435603" y="4871723"/>
              <a:ext cx="1320793" cy="579119"/>
              <a:chOff x="5435603" y="4871723"/>
              <a:chExt cx="1320793" cy="579119"/>
            </a:xfrm>
            <a:solidFill>
              <a:schemeClr val="tx1">
                <a:lumMod val="75000"/>
                <a:lumOff val="25000"/>
              </a:schemeClr>
            </a:solidFill>
          </p:grpSpPr>
          <p:sp>
            <p:nvSpPr>
              <p:cNvPr id="11" name="Freihandform 10">
                <a:extLst>
                  <a:ext uri="{FF2B5EF4-FFF2-40B4-BE49-F238E27FC236}">
                    <a16:creationId xmlns:a16="http://schemas.microsoft.com/office/drawing/2014/main" id="{D69CB492-6336-CAE2-64C1-076DA404C2DB}"/>
                  </a:ext>
                </a:extLst>
              </p:cNvPr>
              <p:cNvSpPr>
                <a:spLocks noGrp="1" noRot="1" noMove="1" noResize="1" noEditPoints="1" noAdjustHandles="1" noChangeArrowheads="1" noChangeShapeType="1"/>
              </p:cNvSpPr>
              <p:nvPr/>
            </p:nvSpPr>
            <p:spPr>
              <a:xfrm>
                <a:off x="5435603" y="4871723"/>
                <a:ext cx="1320793" cy="223513"/>
              </a:xfrm>
              <a:custGeom>
                <a:avLst/>
                <a:gdLst>
                  <a:gd name="connsiteX0" fmla="*/ 1209037 w 1320793"/>
                  <a:gd name="connsiteY0" fmla="*/ 223514 h 223513"/>
                  <a:gd name="connsiteX1" fmla="*/ 111757 w 1320793"/>
                  <a:gd name="connsiteY1" fmla="*/ 223514 h 223513"/>
                  <a:gd name="connsiteX2" fmla="*/ 0 w 1320793"/>
                  <a:gd name="connsiteY2" fmla="*/ 111757 h 223513"/>
                  <a:gd name="connsiteX3" fmla="*/ 0 w 1320793"/>
                  <a:gd name="connsiteY3" fmla="*/ 111757 h 223513"/>
                  <a:gd name="connsiteX4" fmla="*/ 111757 w 1320793"/>
                  <a:gd name="connsiteY4" fmla="*/ 0 h 223513"/>
                  <a:gd name="connsiteX5" fmla="*/ 1209037 w 1320793"/>
                  <a:gd name="connsiteY5" fmla="*/ 0 h 223513"/>
                  <a:gd name="connsiteX6" fmla="*/ 1320794 w 1320793"/>
                  <a:gd name="connsiteY6" fmla="*/ 111757 h 223513"/>
                  <a:gd name="connsiteX7" fmla="*/ 1320794 w 1320793"/>
                  <a:gd name="connsiteY7" fmla="*/ 111757 h 223513"/>
                  <a:gd name="connsiteX8" fmla="*/ 1209037 w 1320793"/>
                  <a:gd name="connsiteY8" fmla="*/ 223514 h 223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0793" h="223513">
                    <a:moveTo>
                      <a:pt x="1209037" y="223514"/>
                    </a:moveTo>
                    <a:lnTo>
                      <a:pt x="111757" y="223514"/>
                    </a:lnTo>
                    <a:cubicBezTo>
                      <a:pt x="50797" y="223514"/>
                      <a:pt x="0" y="172717"/>
                      <a:pt x="0" y="111757"/>
                    </a:cubicBezTo>
                    <a:lnTo>
                      <a:pt x="0" y="111757"/>
                    </a:lnTo>
                    <a:cubicBezTo>
                      <a:pt x="0" y="50797"/>
                      <a:pt x="50797" y="0"/>
                      <a:pt x="111757" y="0"/>
                    </a:cubicBezTo>
                    <a:lnTo>
                      <a:pt x="1209037" y="0"/>
                    </a:lnTo>
                    <a:cubicBezTo>
                      <a:pt x="1269997" y="0"/>
                      <a:pt x="1320794" y="50797"/>
                      <a:pt x="1320794" y="111757"/>
                    </a:cubicBezTo>
                    <a:lnTo>
                      <a:pt x="1320794" y="111757"/>
                    </a:lnTo>
                    <a:cubicBezTo>
                      <a:pt x="1320794" y="172717"/>
                      <a:pt x="1269997" y="223514"/>
                      <a:pt x="1209037" y="223514"/>
                    </a:cubicBezTo>
                    <a:close/>
                  </a:path>
                </a:pathLst>
              </a:custGeom>
              <a:solidFill>
                <a:schemeClr val="bg2">
                  <a:lumMod val="75000"/>
                </a:schemeClr>
              </a:solidFill>
              <a:ln w="9525" cap="flat">
                <a:noFill/>
                <a:prstDash val="solid"/>
                <a:miter/>
              </a:ln>
            </p:spPr>
            <p:txBody>
              <a:bodyPr rtlCol="0" anchor="ctr"/>
              <a:lstStyle/>
              <a:p>
                <a:endParaRPr lang="en-US" dirty="0"/>
              </a:p>
            </p:txBody>
          </p:sp>
          <p:sp>
            <p:nvSpPr>
              <p:cNvPr id="12" name="Freihandform 11">
                <a:extLst>
                  <a:ext uri="{FF2B5EF4-FFF2-40B4-BE49-F238E27FC236}">
                    <a16:creationId xmlns:a16="http://schemas.microsoft.com/office/drawing/2014/main" id="{F0EB6CD8-3B04-328D-DAC3-15F43A29CF6F}"/>
                  </a:ext>
                </a:extLst>
              </p:cNvPr>
              <p:cNvSpPr>
                <a:spLocks noGrp="1" noRot="1" noMove="1" noResize="1" noEditPoints="1" noAdjustHandles="1" noChangeArrowheads="1" noChangeShapeType="1"/>
              </p:cNvSpPr>
              <p:nvPr/>
            </p:nvSpPr>
            <p:spPr>
              <a:xfrm>
                <a:off x="5435603" y="5227329"/>
                <a:ext cx="1320793" cy="223513"/>
              </a:xfrm>
              <a:custGeom>
                <a:avLst/>
                <a:gdLst>
                  <a:gd name="connsiteX0" fmla="*/ 1209037 w 1320793"/>
                  <a:gd name="connsiteY0" fmla="*/ 223514 h 223513"/>
                  <a:gd name="connsiteX1" fmla="*/ 111757 w 1320793"/>
                  <a:gd name="connsiteY1" fmla="*/ 223514 h 223513"/>
                  <a:gd name="connsiteX2" fmla="*/ 0 w 1320793"/>
                  <a:gd name="connsiteY2" fmla="*/ 111757 h 223513"/>
                  <a:gd name="connsiteX3" fmla="*/ 0 w 1320793"/>
                  <a:gd name="connsiteY3" fmla="*/ 111757 h 223513"/>
                  <a:gd name="connsiteX4" fmla="*/ 111757 w 1320793"/>
                  <a:gd name="connsiteY4" fmla="*/ 0 h 223513"/>
                  <a:gd name="connsiteX5" fmla="*/ 1209037 w 1320793"/>
                  <a:gd name="connsiteY5" fmla="*/ 0 h 223513"/>
                  <a:gd name="connsiteX6" fmla="*/ 1320794 w 1320793"/>
                  <a:gd name="connsiteY6" fmla="*/ 111757 h 223513"/>
                  <a:gd name="connsiteX7" fmla="*/ 1320794 w 1320793"/>
                  <a:gd name="connsiteY7" fmla="*/ 111757 h 223513"/>
                  <a:gd name="connsiteX8" fmla="*/ 1209037 w 1320793"/>
                  <a:gd name="connsiteY8" fmla="*/ 223514 h 223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0793" h="223513">
                    <a:moveTo>
                      <a:pt x="1209037" y="223514"/>
                    </a:moveTo>
                    <a:lnTo>
                      <a:pt x="111757" y="223514"/>
                    </a:lnTo>
                    <a:cubicBezTo>
                      <a:pt x="50797" y="223514"/>
                      <a:pt x="0" y="172717"/>
                      <a:pt x="0" y="111757"/>
                    </a:cubicBezTo>
                    <a:lnTo>
                      <a:pt x="0" y="111757"/>
                    </a:lnTo>
                    <a:cubicBezTo>
                      <a:pt x="0" y="50797"/>
                      <a:pt x="50797" y="0"/>
                      <a:pt x="111757" y="0"/>
                    </a:cubicBezTo>
                    <a:lnTo>
                      <a:pt x="1209037" y="0"/>
                    </a:lnTo>
                    <a:cubicBezTo>
                      <a:pt x="1269997" y="0"/>
                      <a:pt x="1320794" y="50797"/>
                      <a:pt x="1320794" y="111757"/>
                    </a:cubicBezTo>
                    <a:lnTo>
                      <a:pt x="1320794" y="111757"/>
                    </a:lnTo>
                    <a:cubicBezTo>
                      <a:pt x="1320794" y="172707"/>
                      <a:pt x="1269997" y="223514"/>
                      <a:pt x="1209037" y="223514"/>
                    </a:cubicBezTo>
                    <a:close/>
                  </a:path>
                </a:pathLst>
              </a:custGeom>
              <a:solidFill>
                <a:schemeClr val="bg2">
                  <a:lumMod val="75000"/>
                </a:schemeClr>
              </a:solidFill>
              <a:ln w="9525"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2124820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50" fill="hold">
                                          <p:stCondLst>
                                            <p:cond delay="0"/>
                                          </p:stCondLst>
                                        </p:cTn>
                                        <p:tgtEl>
                                          <p:spTgt spid="6"/>
                                        </p:tgtEl>
                                        <p:attrNameLst>
                                          <p:attrName>r</p:attrName>
                                        </p:attrNameLst>
                                      </p:cBhvr>
                                    </p:animRot>
                                    <p:animRot by="-240000">
                                      <p:cBhvr>
                                        <p:cTn id="7" dur="100" fill="hold">
                                          <p:stCondLst>
                                            <p:cond delay="100"/>
                                          </p:stCondLst>
                                        </p:cTn>
                                        <p:tgtEl>
                                          <p:spTgt spid="6"/>
                                        </p:tgtEl>
                                        <p:attrNameLst>
                                          <p:attrName>r</p:attrName>
                                        </p:attrNameLst>
                                      </p:cBhvr>
                                    </p:animRot>
                                    <p:animRot by="240000">
                                      <p:cBhvr>
                                        <p:cTn id="8" dur="100" fill="hold">
                                          <p:stCondLst>
                                            <p:cond delay="200"/>
                                          </p:stCondLst>
                                        </p:cTn>
                                        <p:tgtEl>
                                          <p:spTgt spid="6"/>
                                        </p:tgtEl>
                                        <p:attrNameLst>
                                          <p:attrName>r</p:attrName>
                                        </p:attrNameLst>
                                      </p:cBhvr>
                                    </p:animRot>
                                    <p:animRot by="-240000">
                                      <p:cBhvr>
                                        <p:cTn id="9" dur="100" fill="hold">
                                          <p:stCondLst>
                                            <p:cond delay="300"/>
                                          </p:stCondLst>
                                        </p:cTn>
                                        <p:tgtEl>
                                          <p:spTgt spid="6"/>
                                        </p:tgtEl>
                                        <p:attrNameLst>
                                          <p:attrName>r</p:attrName>
                                        </p:attrNameLst>
                                      </p:cBhvr>
                                    </p:animRot>
                                    <p:animRot by="120000">
                                      <p:cBhvr>
                                        <p:cTn id="10" dur="100" fill="hold">
                                          <p:stCondLst>
                                            <p:cond delay="40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renner Phase 02">
    <p:bg>
      <p:bgPr>
        <a:solidFill>
          <a:schemeClr val="accent4"/>
        </a:solidFill>
        <a:effectLst/>
      </p:bgPr>
    </p:bg>
    <p:spTree>
      <p:nvGrpSpPr>
        <p:cNvPr id="1" name=""/>
        <p:cNvGrpSpPr/>
        <p:nvPr/>
      </p:nvGrpSpPr>
      <p:grpSpPr>
        <a:xfrm>
          <a:off x="0" y="0"/>
          <a:ext cx="0" cy="0"/>
          <a:chOff x="0" y="0"/>
          <a:chExt cx="0" cy="0"/>
        </a:xfrm>
      </p:grpSpPr>
      <p:sp>
        <p:nvSpPr>
          <p:cNvPr id="15" name="Oval 27">
            <a:extLst>
              <a:ext uri="{FF2B5EF4-FFF2-40B4-BE49-F238E27FC236}">
                <a16:creationId xmlns:a16="http://schemas.microsoft.com/office/drawing/2014/main" id="{6DD7ED02-204D-BA48-50FA-1E992684FB91}"/>
              </a:ext>
            </a:extLst>
          </p:cNvPr>
          <p:cNvSpPr>
            <a:spLocks noGrp="1" noRot="1" noMove="1" noResize="1" noEditPoints="1" noAdjustHandles="1" noChangeArrowheads="1" noChangeShapeType="1"/>
          </p:cNvSpPr>
          <p:nvPr userDrawn="1"/>
        </p:nvSpPr>
        <p:spPr>
          <a:xfrm>
            <a:off x="6281518" y="1387250"/>
            <a:ext cx="7271196" cy="7271196"/>
          </a:xfrm>
          <a:prstGeom prst="ellipse">
            <a:avLst/>
          </a:prstGeom>
          <a:solidFill>
            <a:schemeClr val="accent5">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feld 15">
            <a:extLst>
              <a:ext uri="{FF2B5EF4-FFF2-40B4-BE49-F238E27FC236}">
                <a16:creationId xmlns:a16="http://schemas.microsoft.com/office/drawing/2014/main" id="{9A5E0C0D-1C28-59F2-4489-D9BA612D943B}"/>
              </a:ext>
            </a:extLst>
          </p:cNvPr>
          <p:cNvSpPr txBox="1">
            <a:spLocks noGrp="1" noRot="1" noMove="1" noResize="1" noEditPoints="1" noAdjustHandles="1" noChangeArrowheads="1" noChangeShapeType="1"/>
          </p:cNvSpPr>
          <p:nvPr userDrawn="1"/>
        </p:nvSpPr>
        <p:spPr>
          <a:xfrm>
            <a:off x="7598759" y="1095917"/>
            <a:ext cx="3276000" cy="7325082"/>
          </a:xfrm>
          <a:prstGeom prst="rect">
            <a:avLst/>
          </a:prstGeom>
          <a:noFill/>
        </p:spPr>
        <p:txBody>
          <a:bodyPr wrap="square" rtlCol="0">
            <a:spAutoFit/>
          </a:bodyPr>
          <a:lstStyle/>
          <a:p>
            <a:r>
              <a:rPr lang="en-US" sz="46400" b="1" dirty="0">
                <a:solidFill>
                  <a:schemeClr val="accent5"/>
                </a:solidFill>
                <a:latin typeface="Arial" panose="020B0604020202020204" pitchFamily="34" charset="0"/>
                <a:cs typeface="Arial" panose="020B0604020202020204" pitchFamily="34" charset="0"/>
              </a:rPr>
              <a:t>2</a:t>
            </a:r>
          </a:p>
        </p:txBody>
      </p:sp>
      <p:sp>
        <p:nvSpPr>
          <p:cNvPr id="17" name="Textfeld 16">
            <a:extLst>
              <a:ext uri="{FF2B5EF4-FFF2-40B4-BE49-F238E27FC236}">
                <a16:creationId xmlns:a16="http://schemas.microsoft.com/office/drawing/2014/main" id="{CB976514-B80D-0FB4-152C-6545706AC2C5}"/>
              </a:ext>
            </a:extLst>
          </p:cNvPr>
          <p:cNvSpPr txBox="1">
            <a:spLocks noGrp="1" noRot="1" noMove="1" noResize="1" noEditPoints="1" noAdjustHandles="1" noChangeArrowheads="1" noChangeShapeType="1"/>
          </p:cNvSpPr>
          <p:nvPr userDrawn="1"/>
        </p:nvSpPr>
        <p:spPr>
          <a:xfrm>
            <a:off x="371475" y="3805188"/>
            <a:ext cx="5910043" cy="2308324"/>
          </a:xfrm>
          <a:prstGeom prst="rect">
            <a:avLst/>
          </a:prstGeom>
          <a:noFill/>
        </p:spPr>
        <p:txBody>
          <a:bodyPr wrap="square" lIns="0" tIns="0" rIns="0" bIns="0" rtlCol="0">
            <a:spAutoFit/>
          </a:bodyPr>
          <a:lstStyle/>
          <a:p>
            <a:pPr marL="0" lvl="2" eaLnBrk="0" fontAlgn="base">
              <a:spcAft>
                <a:spcPct val="0"/>
              </a:spcAft>
              <a:buSzPct val="75000"/>
              <a:defRPr/>
            </a:pPr>
            <a:r>
              <a:rPr lang="de-DE" sz="5000" b="1" kern="0" dirty="0">
                <a:solidFill>
                  <a:schemeClr val="tx2"/>
                </a:solidFill>
                <a:latin typeface="Arial" panose="020B0604020202020204" pitchFamily="34" charset="0"/>
                <a:ea typeface="Verdana" panose="020B0604030504040204" pitchFamily="34" charset="0"/>
                <a:cs typeface="Arial" panose="020B0604020202020204" pitchFamily="34" charset="0"/>
              </a:rPr>
              <a:t>Bilder </a:t>
            </a:r>
            <a:br>
              <a:rPr lang="de-DE" sz="5000" b="1" kern="0" dirty="0">
                <a:solidFill>
                  <a:schemeClr val="tx2"/>
                </a:solidFill>
                <a:latin typeface="Arial" panose="020B0604020202020204" pitchFamily="34" charset="0"/>
                <a:ea typeface="Verdana" panose="020B0604030504040204" pitchFamily="34" charset="0"/>
                <a:cs typeface="Arial" panose="020B0604020202020204" pitchFamily="34" charset="0"/>
              </a:rPr>
            </a:br>
            <a:r>
              <a:rPr lang="de-DE" sz="5000" b="1" kern="0" dirty="0">
                <a:solidFill>
                  <a:schemeClr val="tx2"/>
                </a:solidFill>
                <a:latin typeface="Arial" panose="020B0604020202020204" pitchFamily="34" charset="0"/>
                <a:ea typeface="Verdana" panose="020B0604030504040204" pitchFamily="34" charset="0"/>
                <a:cs typeface="Arial" panose="020B0604020202020204" pitchFamily="34" charset="0"/>
              </a:rPr>
              <a:t>auswählen </a:t>
            </a:r>
            <a:br>
              <a:rPr lang="de-DE" sz="5000" b="1" kern="0" dirty="0">
                <a:solidFill>
                  <a:schemeClr val="tx2"/>
                </a:solidFill>
                <a:latin typeface="Arial" panose="020B0604020202020204" pitchFamily="34" charset="0"/>
                <a:ea typeface="Verdana" panose="020B0604030504040204" pitchFamily="34" charset="0"/>
                <a:cs typeface="Arial" panose="020B0604020202020204" pitchFamily="34" charset="0"/>
              </a:rPr>
            </a:br>
            <a:r>
              <a:rPr lang="de-DE" sz="5000" b="1" kern="0" dirty="0">
                <a:solidFill>
                  <a:schemeClr val="tx2"/>
                </a:solidFill>
                <a:latin typeface="Arial" panose="020B0604020202020204" pitchFamily="34" charset="0"/>
                <a:ea typeface="Verdana" panose="020B0604030504040204" pitchFamily="34" charset="0"/>
                <a:cs typeface="Arial" panose="020B0604020202020204" pitchFamily="34" charset="0"/>
              </a:rPr>
              <a:t>und zuordnen</a:t>
            </a:r>
          </a:p>
        </p:txBody>
      </p:sp>
      <p:cxnSp>
        <p:nvCxnSpPr>
          <p:cNvPr id="18" name="Gerade Verbindung 30">
            <a:extLst>
              <a:ext uri="{FF2B5EF4-FFF2-40B4-BE49-F238E27FC236}">
                <a16:creationId xmlns:a16="http://schemas.microsoft.com/office/drawing/2014/main" id="{18E1C9F1-857A-5834-B5E4-CD9386AE208F}"/>
              </a:ext>
            </a:extLst>
          </p:cNvPr>
          <p:cNvCxnSpPr>
            <a:cxnSpLocks noGrp="1" noRot="1" noMove="1" noResize="1" noEditPoints="1" noAdjustHandles="1" noChangeArrowheads="1" noChangeShapeType="1"/>
          </p:cNvCxnSpPr>
          <p:nvPr userDrawn="1"/>
        </p:nvCxnSpPr>
        <p:spPr>
          <a:xfrm>
            <a:off x="393246" y="3429000"/>
            <a:ext cx="28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19" name="Gruppieren 18">
            <a:extLst>
              <a:ext uri="{FF2B5EF4-FFF2-40B4-BE49-F238E27FC236}">
                <a16:creationId xmlns:a16="http://schemas.microsoft.com/office/drawing/2014/main" id="{E3DD7508-4280-416E-EF8A-8590F9125A30}"/>
              </a:ext>
            </a:extLst>
          </p:cNvPr>
          <p:cNvGrpSpPr>
            <a:grpSpLocks noGrp="1" noUngrp="1" noRot="1" noMove="1" noResize="1"/>
          </p:cNvGrpSpPr>
          <p:nvPr userDrawn="1"/>
        </p:nvGrpSpPr>
        <p:grpSpPr>
          <a:xfrm>
            <a:off x="1065220" y="722162"/>
            <a:ext cx="1536052" cy="2271363"/>
            <a:chOff x="4693537" y="1720312"/>
            <a:chExt cx="2804551" cy="4147087"/>
          </a:xfrm>
        </p:grpSpPr>
        <p:sp>
          <p:nvSpPr>
            <p:cNvPr id="20" name="Freihandform 32">
              <a:extLst>
                <a:ext uri="{FF2B5EF4-FFF2-40B4-BE49-F238E27FC236}">
                  <a16:creationId xmlns:a16="http://schemas.microsoft.com/office/drawing/2014/main" id="{30413F8D-AA7B-087A-8903-74192BD5C835}"/>
                </a:ext>
              </a:extLst>
            </p:cNvPr>
            <p:cNvSpPr>
              <a:spLocks noGrp="1" noRot="1" noMove="1" noResize="1" noEditPoints="1" noAdjustHandles="1" noChangeArrowheads="1" noChangeShapeType="1"/>
            </p:cNvSpPr>
            <p:nvPr/>
          </p:nvSpPr>
          <p:spPr>
            <a:xfrm>
              <a:off x="4693537" y="1720312"/>
              <a:ext cx="2804551" cy="2999008"/>
            </a:xfrm>
            <a:custGeom>
              <a:avLst/>
              <a:gdLst>
                <a:gd name="connsiteX0" fmla="*/ 1961266 w 2804551"/>
                <a:gd name="connsiteY0" fmla="*/ 2999011 h 2999010"/>
                <a:gd name="connsiteX1" fmla="*/ 2306709 w 2804551"/>
                <a:gd name="connsiteY1" fmla="*/ 2470688 h 2999010"/>
                <a:gd name="connsiteX2" fmla="*/ 2804552 w 2804551"/>
                <a:gd name="connsiteY2" fmla="*/ 1403887 h 2999010"/>
                <a:gd name="connsiteX3" fmla="*/ 1331349 w 2804551"/>
                <a:gd name="connsiteY3" fmla="*/ 1807 h 2999010"/>
                <a:gd name="connsiteX4" fmla="*/ 383 w 2804551"/>
                <a:gd name="connsiteY4" fmla="*/ 1363244 h 2999010"/>
                <a:gd name="connsiteX5" fmla="*/ 498226 w 2804551"/>
                <a:gd name="connsiteY5" fmla="*/ 2470688 h 2999010"/>
                <a:gd name="connsiteX6" fmla="*/ 853822 w 2804551"/>
                <a:gd name="connsiteY6" fmla="*/ 2999011 h 2999010"/>
                <a:gd name="connsiteX7" fmla="*/ 1961266 w 2804551"/>
                <a:gd name="connsiteY7" fmla="*/ 2999011 h 2999010"/>
                <a:gd name="connsiteX8" fmla="*/ 1961266 w 2804551"/>
                <a:gd name="connsiteY8" fmla="*/ 2999011 h 2999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04551" h="2999010">
                  <a:moveTo>
                    <a:pt x="1961266" y="2999011"/>
                  </a:moveTo>
                  <a:cubicBezTo>
                    <a:pt x="2022226" y="2795814"/>
                    <a:pt x="2144146" y="2612934"/>
                    <a:pt x="2306709" y="2470688"/>
                  </a:cubicBezTo>
                  <a:cubicBezTo>
                    <a:pt x="2611509" y="2216684"/>
                    <a:pt x="2804552" y="1830607"/>
                    <a:pt x="2804552" y="1403887"/>
                  </a:cubicBezTo>
                  <a:cubicBezTo>
                    <a:pt x="2804552" y="611407"/>
                    <a:pt x="2144155" y="-38836"/>
                    <a:pt x="1331349" y="1807"/>
                  </a:cubicBezTo>
                  <a:cubicBezTo>
                    <a:pt x="609983" y="32287"/>
                    <a:pt x="20699" y="641887"/>
                    <a:pt x="383" y="1363244"/>
                  </a:cubicBezTo>
                  <a:cubicBezTo>
                    <a:pt x="-9781" y="1810291"/>
                    <a:pt x="183262" y="2206531"/>
                    <a:pt x="498226" y="2470688"/>
                  </a:cubicBezTo>
                  <a:cubicBezTo>
                    <a:pt x="670942" y="2612924"/>
                    <a:pt x="792863" y="2795804"/>
                    <a:pt x="853822" y="2999011"/>
                  </a:cubicBezTo>
                  <a:lnTo>
                    <a:pt x="1961266" y="2999011"/>
                  </a:lnTo>
                  <a:lnTo>
                    <a:pt x="1961266" y="2999011"/>
                  </a:lnTo>
                  <a:close/>
                </a:path>
              </a:pathLst>
            </a:custGeom>
            <a:solidFill>
              <a:srgbClr val="97CCD2">
                <a:alpha val="30000"/>
              </a:srgbClr>
            </a:solidFill>
            <a:ln w="9525" cap="flat">
              <a:noFill/>
              <a:prstDash val="solid"/>
              <a:miter/>
            </a:ln>
          </p:spPr>
          <p:txBody>
            <a:bodyPr rtlCol="0" anchor="ctr"/>
            <a:lstStyle/>
            <a:p>
              <a:endParaRPr lang="en-US">
                <a:solidFill>
                  <a:srgbClr val="97CCD2"/>
                </a:solidFill>
              </a:endParaRPr>
            </a:p>
          </p:txBody>
        </p:sp>
        <p:sp>
          <p:nvSpPr>
            <p:cNvPr id="21" name="Freihandform 33">
              <a:extLst>
                <a:ext uri="{FF2B5EF4-FFF2-40B4-BE49-F238E27FC236}">
                  <a16:creationId xmlns:a16="http://schemas.microsoft.com/office/drawing/2014/main" id="{E887EB4B-57C7-7BE5-5CC3-7AA574BA48A7}"/>
                </a:ext>
              </a:extLst>
            </p:cNvPr>
            <p:cNvSpPr>
              <a:spLocks noGrp="1" noRot="1" noMove="1" noResize="1" noEditPoints="1" noAdjustHandles="1" noChangeArrowheads="1" noChangeShapeType="1"/>
            </p:cNvSpPr>
            <p:nvPr/>
          </p:nvSpPr>
          <p:spPr>
            <a:xfrm>
              <a:off x="5553536" y="3053085"/>
              <a:ext cx="1101257" cy="1666231"/>
            </a:xfrm>
            <a:custGeom>
              <a:avLst/>
              <a:gdLst>
                <a:gd name="connsiteX0" fmla="*/ 410381 w 1101257"/>
                <a:gd name="connsiteY0" fmla="*/ 1686554 h 1686553"/>
                <a:gd name="connsiteX1" fmla="*/ 501821 w 1101257"/>
                <a:gd name="connsiteY1" fmla="*/ 1686554 h 1686553"/>
                <a:gd name="connsiteX2" fmla="*/ 95418 w 1101257"/>
                <a:gd name="connsiteY2" fmla="*/ 172717 h 1686553"/>
                <a:gd name="connsiteX3" fmla="*/ 125898 w 1101257"/>
                <a:gd name="connsiteY3" fmla="*/ 172717 h 1686553"/>
                <a:gd name="connsiteX4" fmla="*/ 268135 w 1101257"/>
                <a:gd name="connsiteY4" fmla="*/ 111757 h 1686553"/>
                <a:gd name="connsiteX5" fmla="*/ 339258 w 1101257"/>
                <a:gd name="connsiteY5" fmla="*/ 81277 h 1686553"/>
                <a:gd name="connsiteX6" fmla="*/ 410381 w 1101257"/>
                <a:gd name="connsiteY6" fmla="*/ 111757 h 1686553"/>
                <a:gd name="connsiteX7" fmla="*/ 674538 w 1101257"/>
                <a:gd name="connsiteY7" fmla="*/ 111757 h 1686553"/>
                <a:gd name="connsiteX8" fmla="*/ 745661 w 1101257"/>
                <a:gd name="connsiteY8" fmla="*/ 81277 h 1686553"/>
                <a:gd name="connsiteX9" fmla="*/ 816784 w 1101257"/>
                <a:gd name="connsiteY9" fmla="*/ 111757 h 1686553"/>
                <a:gd name="connsiteX10" fmla="*/ 959021 w 1101257"/>
                <a:gd name="connsiteY10" fmla="*/ 172717 h 1686553"/>
                <a:gd name="connsiteX11" fmla="*/ 989501 w 1101257"/>
                <a:gd name="connsiteY11" fmla="*/ 172717 h 1686553"/>
                <a:gd name="connsiteX12" fmla="*/ 593261 w 1101257"/>
                <a:gd name="connsiteY12" fmla="*/ 1686554 h 1686553"/>
                <a:gd name="connsiteX13" fmla="*/ 684701 w 1101257"/>
                <a:gd name="connsiteY13" fmla="*/ 1686554 h 1686553"/>
                <a:gd name="connsiteX14" fmla="*/ 1101258 w 1101257"/>
                <a:gd name="connsiteY14" fmla="*/ 101594 h 1686553"/>
                <a:gd name="connsiteX15" fmla="*/ 1080941 w 1101257"/>
                <a:gd name="connsiteY15" fmla="*/ 50797 h 1686553"/>
                <a:gd name="connsiteX16" fmla="*/ 1030144 w 1101257"/>
                <a:gd name="connsiteY16" fmla="*/ 60960 h 1686553"/>
                <a:gd name="connsiteX17" fmla="*/ 969184 w 1101257"/>
                <a:gd name="connsiteY17" fmla="*/ 91440 h 1686553"/>
                <a:gd name="connsiteX18" fmla="*/ 887907 w 1101257"/>
                <a:gd name="connsiteY18" fmla="*/ 60960 h 1686553"/>
                <a:gd name="connsiteX19" fmla="*/ 755824 w 1101257"/>
                <a:gd name="connsiteY19" fmla="*/ 0 h 1686553"/>
                <a:gd name="connsiteX20" fmla="*/ 623741 w 1101257"/>
                <a:gd name="connsiteY20" fmla="*/ 60960 h 1686553"/>
                <a:gd name="connsiteX21" fmla="*/ 481504 w 1101257"/>
                <a:gd name="connsiteY21" fmla="*/ 60960 h 1686553"/>
                <a:gd name="connsiteX22" fmla="*/ 349421 w 1101257"/>
                <a:gd name="connsiteY22" fmla="*/ 0 h 1686553"/>
                <a:gd name="connsiteX23" fmla="*/ 349421 w 1101257"/>
                <a:gd name="connsiteY23" fmla="*/ 0 h 1686553"/>
                <a:gd name="connsiteX24" fmla="*/ 217338 w 1101257"/>
                <a:gd name="connsiteY24" fmla="*/ 60960 h 1686553"/>
                <a:gd name="connsiteX25" fmla="*/ 136061 w 1101257"/>
                <a:gd name="connsiteY25" fmla="*/ 91440 h 1686553"/>
                <a:gd name="connsiteX26" fmla="*/ 75101 w 1101257"/>
                <a:gd name="connsiteY26" fmla="*/ 60960 h 1686553"/>
                <a:gd name="connsiteX27" fmla="*/ 24304 w 1101257"/>
                <a:gd name="connsiteY27" fmla="*/ 50797 h 1686553"/>
                <a:gd name="connsiteX28" fmla="*/ 3987 w 1101257"/>
                <a:gd name="connsiteY28" fmla="*/ 101594 h 1686553"/>
                <a:gd name="connsiteX29" fmla="*/ 410381 w 1101257"/>
                <a:gd name="connsiteY29" fmla="*/ 1686554 h 1686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101257" h="1686553">
                  <a:moveTo>
                    <a:pt x="410381" y="1686554"/>
                  </a:moveTo>
                  <a:lnTo>
                    <a:pt x="501821" y="1686554"/>
                  </a:lnTo>
                  <a:lnTo>
                    <a:pt x="95418" y="172717"/>
                  </a:lnTo>
                  <a:cubicBezTo>
                    <a:pt x="105581" y="172717"/>
                    <a:pt x="115735" y="172717"/>
                    <a:pt x="125898" y="172717"/>
                  </a:cubicBezTo>
                  <a:cubicBezTo>
                    <a:pt x="176695" y="172717"/>
                    <a:pt x="227501" y="152400"/>
                    <a:pt x="268135" y="111757"/>
                  </a:cubicBezTo>
                  <a:cubicBezTo>
                    <a:pt x="288451" y="91440"/>
                    <a:pt x="308778" y="81277"/>
                    <a:pt x="339258" y="81277"/>
                  </a:cubicBezTo>
                  <a:cubicBezTo>
                    <a:pt x="369738" y="81277"/>
                    <a:pt x="390055" y="91440"/>
                    <a:pt x="410381" y="111757"/>
                  </a:cubicBezTo>
                  <a:cubicBezTo>
                    <a:pt x="481504" y="193034"/>
                    <a:pt x="603424" y="193034"/>
                    <a:pt x="674538" y="111757"/>
                  </a:cubicBezTo>
                  <a:cubicBezTo>
                    <a:pt x="694855" y="91440"/>
                    <a:pt x="715181" y="81277"/>
                    <a:pt x="745661" y="81277"/>
                  </a:cubicBezTo>
                  <a:cubicBezTo>
                    <a:pt x="765978" y="81277"/>
                    <a:pt x="796458" y="91440"/>
                    <a:pt x="816784" y="111757"/>
                  </a:cubicBezTo>
                  <a:cubicBezTo>
                    <a:pt x="857427" y="152400"/>
                    <a:pt x="898061" y="172717"/>
                    <a:pt x="959021" y="172717"/>
                  </a:cubicBezTo>
                  <a:cubicBezTo>
                    <a:pt x="969184" y="172717"/>
                    <a:pt x="979338" y="172717"/>
                    <a:pt x="989501" y="172717"/>
                  </a:cubicBezTo>
                  <a:lnTo>
                    <a:pt x="593261" y="1686554"/>
                  </a:lnTo>
                  <a:lnTo>
                    <a:pt x="684701" y="1686554"/>
                  </a:lnTo>
                  <a:lnTo>
                    <a:pt x="1101258" y="101594"/>
                  </a:lnTo>
                  <a:cubicBezTo>
                    <a:pt x="1101258" y="81277"/>
                    <a:pt x="1101258" y="60950"/>
                    <a:pt x="1080941" y="50797"/>
                  </a:cubicBezTo>
                  <a:cubicBezTo>
                    <a:pt x="1060624" y="40634"/>
                    <a:pt x="1040298" y="50797"/>
                    <a:pt x="1030144" y="60960"/>
                  </a:cubicBezTo>
                  <a:cubicBezTo>
                    <a:pt x="1009827" y="81277"/>
                    <a:pt x="989501" y="91440"/>
                    <a:pt x="969184" y="91440"/>
                  </a:cubicBezTo>
                  <a:cubicBezTo>
                    <a:pt x="938704" y="91440"/>
                    <a:pt x="918387" y="81277"/>
                    <a:pt x="887907" y="60960"/>
                  </a:cubicBezTo>
                  <a:cubicBezTo>
                    <a:pt x="847264" y="20317"/>
                    <a:pt x="806631" y="0"/>
                    <a:pt x="755824" y="0"/>
                  </a:cubicBezTo>
                  <a:cubicBezTo>
                    <a:pt x="705018" y="0"/>
                    <a:pt x="664384" y="20317"/>
                    <a:pt x="623741" y="60960"/>
                  </a:cubicBezTo>
                  <a:cubicBezTo>
                    <a:pt x="583098" y="101603"/>
                    <a:pt x="522138" y="101603"/>
                    <a:pt x="481504" y="60960"/>
                  </a:cubicBezTo>
                  <a:cubicBezTo>
                    <a:pt x="451024" y="20317"/>
                    <a:pt x="400227" y="0"/>
                    <a:pt x="349421" y="0"/>
                  </a:cubicBezTo>
                  <a:lnTo>
                    <a:pt x="349421" y="0"/>
                  </a:lnTo>
                  <a:cubicBezTo>
                    <a:pt x="298624" y="0"/>
                    <a:pt x="247818" y="20317"/>
                    <a:pt x="217338" y="60960"/>
                  </a:cubicBezTo>
                  <a:cubicBezTo>
                    <a:pt x="197021" y="81277"/>
                    <a:pt x="166541" y="91440"/>
                    <a:pt x="136061" y="91440"/>
                  </a:cubicBezTo>
                  <a:cubicBezTo>
                    <a:pt x="115744" y="91440"/>
                    <a:pt x="85264" y="81277"/>
                    <a:pt x="75101" y="60960"/>
                  </a:cubicBezTo>
                  <a:cubicBezTo>
                    <a:pt x="64938" y="50797"/>
                    <a:pt x="44621" y="40643"/>
                    <a:pt x="24304" y="50797"/>
                  </a:cubicBezTo>
                  <a:cubicBezTo>
                    <a:pt x="3987" y="60960"/>
                    <a:pt x="-6176" y="81277"/>
                    <a:pt x="3987" y="101594"/>
                  </a:cubicBezTo>
                  <a:lnTo>
                    <a:pt x="410381" y="1686554"/>
                  </a:lnTo>
                  <a:close/>
                </a:path>
              </a:pathLst>
            </a:custGeom>
            <a:solidFill>
              <a:srgbClr val="FFFFFF"/>
            </a:solidFill>
            <a:ln w="9525" cap="flat">
              <a:noFill/>
              <a:prstDash val="solid"/>
              <a:miter/>
            </a:ln>
          </p:spPr>
          <p:txBody>
            <a:bodyPr rtlCol="0" anchor="ctr"/>
            <a:lstStyle/>
            <a:p>
              <a:endParaRPr lang="en-US"/>
            </a:p>
          </p:txBody>
        </p:sp>
        <p:grpSp>
          <p:nvGrpSpPr>
            <p:cNvPr id="22" name="Grafik 5">
              <a:extLst>
                <a:ext uri="{FF2B5EF4-FFF2-40B4-BE49-F238E27FC236}">
                  <a16:creationId xmlns:a16="http://schemas.microsoft.com/office/drawing/2014/main" id="{D99F1329-22A0-2F67-1D80-B8F74D164299}"/>
                </a:ext>
              </a:extLst>
            </p:cNvPr>
            <p:cNvGrpSpPr>
              <a:grpSpLocks noGrp="1" noUngrp="1" noRot="1" noMove="1" noResize="1"/>
            </p:cNvGrpSpPr>
            <p:nvPr/>
          </p:nvGrpSpPr>
          <p:grpSpPr>
            <a:xfrm>
              <a:off x="5547359" y="4719318"/>
              <a:ext cx="1107443" cy="1148081"/>
              <a:chOff x="5547359" y="4719318"/>
              <a:chExt cx="1107443" cy="1148081"/>
            </a:xfrm>
            <a:solidFill>
              <a:srgbClr val="344A5E"/>
            </a:solidFill>
          </p:grpSpPr>
          <p:sp>
            <p:nvSpPr>
              <p:cNvPr id="26" name="Freihandform 38">
                <a:extLst>
                  <a:ext uri="{FF2B5EF4-FFF2-40B4-BE49-F238E27FC236}">
                    <a16:creationId xmlns:a16="http://schemas.microsoft.com/office/drawing/2014/main" id="{05B7FCFB-9BBC-EB8C-C5B1-EF91CE642541}"/>
                  </a:ext>
                </a:extLst>
              </p:cNvPr>
              <p:cNvSpPr>
                <a:spLocks noGrp="1" noRot="1" noMove="1" noResize="1" noEditPoints="1" noAdjustHandles="1" noChangeArrowheads="1" noChangeShapeType="1"/>
              </p:cNvSpPr>
              <p:nvPr/>
            </p:nvSpPr>
            <p:spPr>
              <a:xfrm>
                <a:off x="5781036" y="5654040"/>
                <a:ext cx="629926" cy="213359"/>
              </a:xfrm>
              <a:custGeom>
                <a:avLst/>
                <a:gdLst>
                  <a:gd name="connsiteX0" fmla="*/ 0 w 629926"/>
                  <a:gd name="connsiteY0" fmla="*/ 0 h 213359"/>
                  <a:gd name="connsiteX1" fmla="*/ 314963 w 629926"/>
                  <a:gd name="connsiteY1" fmla="*/ 213360 h 213359"/>
                  <a:gd name="connsiteX2" fmla="*/ 629926 w 629926"/>
                  <a:gd name="connsiteY2" fmla="*/ 0 h 213359"/>
                  <a:gd name="connsiteX3" fmla="*/ 0 w 629926"/>
                  <a:gd name="connsiteY3" fmla="*/ 0 h 213359"/>
                </a:gdLst>
                <a:ahLst/>
                <a:cxnLst>
                  <a:cxn ang="0">
                    <a:pos x="connsiteX0" y="connsiteY0"/>
                  </a:cxn>
                  <a:cxn ang="0">
                    <a:pos x="connsiteX1" y="connsiteY1"/>
                  </a:cxn>
                  <a:cxn ang="0">
                    <a:pos x="connsiteX2" y="connsiteY2"/>
                  </a:cxn>
                  <a:cxn ang="0">
                    <a:pos x="connsiteX3" y="connsiteY3"/>
                  </a:cxn>
                </a:cxnLst>
                <a:rect l="l" t="t" r="r" b="b"/>
                <a:pathLst>
                  <a:path w="629926" h="213359">
                    <a:moveTo>
                      <a:pt x="0" y="0"/>
                    </a:moveTo>
                    <a:cubicBezTo>
                      <a:pt x="50806" y="121920"/>
                      <a:pt x="172726" y="213360"/>
                      <a:pt x="314963" y="213360"/>
                    </a:cubicBezTo>
                    <a:cubicBezTo>
                      <a:pt x="457200" y="213360"/>
                      <a:pt x="579120" y="121920"/>
                      <a:pt x="629926" y="0"/>
                    </a:cubicBezTo>
                    <a:lnTo>
                      <a:pt x="0" y="0"/>
                    </a:lnTo>
                    <a:close/>
                  </a:path>
                </a:pathLst>
              </a:custGeom>
              <a:solidFill>
                <a:schemeClr val="bg2">
                  <a:lumMod val="75000"/>
                </a:schemeClr>
              </a:solidFill>
              <a:ln w="9525" cap="flat">
                <a:noFill/>
                <a:prstDash val="solid"/>
                <a:miter/>
              </a:ln>
            </p:spPr>
            <p:txBody>
              <a:bodyPr rtlCol="0" anchor="ctr"/>
              <a:lstStyle/>
              <a:p>
                <a:endParaRPr lang="en-US"/>
              </a:p>
            </p:txBody>
          </p:sp>
          <p:sp>
            <p:nvSpPr>
              <p:cNvPr id="27" name="Freihandform 39">
                <a:extLst>
                  <a:ext uri="{FF2B5EF4-FFF2-40B4-BE49-F238E27FC236}">
                    <a16:creationId xmlns:a16="http://schemas.microsoft.com/office/drawing/2014/main" id="{6A7F4C97-17E3-D2E4-699C-71A9C141DD75}"/>
                  </a:ext>
                </a:extLst>
              </p:cNvPr>
              <p:cNvSpPr>
                <a:spLocks noGrp="1" noRot="1" noMove="1" noResize="1" noEditPoints="1" noAdjustHandles="1" noChangeArrowheads="1" noChangeShapeType="1"/>
              </p:cNvSpPr>
              <p:nvPr/>
            </p:nvSpPr>
            <p:spPr>
              <a:xfrm>
                <a:off x="5547359" y="4719318"/>
                <a:ext cx="1107443" cy="944883"/>
              </a:xfrm>
              <a:custGeom>
                <a:avLst/>
                <a:gdLst>
                  <a:gd name="connsiteX0" fmla="*/ 924563 w 1107443"/>
                  <a:gd name="connsiteY0" fmla="*/ 955043 h 955043"/>
                  <a:gd name="connsiteX1" fmla="*/ 182880 w 1107443"/>
                  <a:gd name="connsiteY1" fmla="*/ 955043 h 955043"/>
                  <a:gd name="connsiteX2" fmla="*/ 0 w 1107443"/>
                  <a:gd name="connsiteY2" fmla="*/ 772163 h 955043"/>
                  <a:gd name="connsiteX3" fmla="*/ 0 w 1107443"/>
                  <a:gd name="connsiteY3" fmla="*/ 0 h 955043"/>
                  <a:gd name="connsiteX4" fmla="*/ 1107443 w 1107443"/>
                  <a:gd name="connsiteY4" fmla="*/ 0 h 955043"/>
                  <a:gd name="connsiteX5" fmla="*/ 1107443 w 1107443"/>
                  <a:gd name="connsiteY5" fmla="*/ 772163 h 955043"/>
                  <a:gd name="connsiteX6" fmla="*/ 924563 w 1107443"/>
                  <a:gd name="connsiteY6" fmla="*/ 955043 h 95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443" h="955043">
                    <a:moveTo>
                      <a:pt x="924563" y="955043"/>
                    </a:moveTo>
                    <a:lnTo>
                      <a:pt x="182880" y="955043"/>
                    </a:lnTo>
                    <a:cubicBezTo>
                      <a:pt x="81277" y="955043"/>
                      <a:pt x="0" y="873766"/>
                      <a:pt x="0" y="772163"/>
                    </a:cubicBezTo>
                    <a:lnTo>
                      <a:pt x="0" y="0"/>
                    </a:lnTo>
                    <a:lnTo>
                      <a:pt x="1107443" y="0"/>
                    </a:lnTo>
                    <a:lnTo>
                      <a:pt x="1107443" y="772163"/>
                    </a:lnTo>
                    <a:cubicBezTo>
                      <a:pt x="1107443" y="873757"/>
                      <a:pt x="1026157" y="955043"/>
                      <a:pt x="924563" y="955043"/>
                    </a:cubicBezTo>
                    <a:close/>
                  </a:path>
                </a:pathLst>
              </a:custGeom>
              <a:solidFill>
                <a:schemeClr val="bg2">
                  <a:lumMod val="90000"/>
                </a:schemeClr>
              </a:solidFill>
              <a:ln w="9525" cap="flat">
                <a:noFill/>
                <a:prstDash val="solid"/>
                <a:miter/>
              </a:ln>
            </p:spPr>
            <p:txBody>
              <a:bodyPr rtlCol="0" anchor="ctr"/>
              <a:lstStyle/>
              <a:p>
                <a:endParaRPr lang="en-US"/>
              </a:p>
            </p:txBody>
          </p:sp>
        </p:grpSp>
        <p:grpSp>
          <p:nvGrpSpPr>
            <p:cNvPr id="23" name="Grafik 5">
              <a:extLst>
                <a:ext uri="{FF2B5EF4-FFF2-40B4-BE49-F238E27FC236}">
                  <a16:creationId xmlns:a16="http://schemas.microsoft.com/office/drawing/2014/main" id="{35C4725B-FD8C-1174-E1EC-63BF7F22BE97}"/>
                </a:ext>
              </a:extLst>
            </p:cNvPr>
            <p:cNvGrpSpPr>
              <a:grpSpLocks noGrp="1" noUngrp="1" noRot="1" noMove="1" noResize="1"/>
            </p:cNvGrpSpPr>
            <p:nvPr/>
          </p:nvGrpSpPr>
          <p:grpSpPr>
            <a:xfrm>
              <a:off x="5435603" y="4871723"/>
              <a:ext cx="1320793" cy="579119"/>
              <a:chOff x="5435603" y="4871723"/>
              <a:chExt cx="1320793" cy="579119"/>
            </a:xfrm>
            <a:solidFill>
              <a:schemeClr val="tx1">
                <a:lumMod val="75000"/>
                <a:lumOff val="25000"/>
              </a:schemeClr>
            </a:solidFill>
          </p:grpSpPr>
          <p:sp>
            <p:nvSpPr>
              <p:cNvPr id="24" name="Freihandform 36">
                <a:extLst>
                  <a:ext uri="{FF2B5EF4-FFF2-40B4-BE49-F238E27FC236}">
                    <a16:creationId xmlns:a16="http://schemas.microsoft.com/office/drawing/2014/main" id="{C3863E30-32FA-D078-4D81-82F8C1765F9A}"/>
                  </a:ext>
                </a:extLst>
              </p:cNvPr>
              <p:cNvSpPr>
                <a:spLocks noGrp="1" noRot="1" noMove="1" noResize="1" noEditPoints="1" noAdjustHandles="1" noChangeArrowheads="1" noChangeShapeType="1"/>
              </p:cNvSpPr>
              <p:nvPr/>
            </p:nvSpPr>
            <p:spPr>
              <a:xfrm>
                <a:off x="5435603" y="4871723"/>
                <a:ext cx="1320793" cy="223513"/>
              </a:xfrm>
              <a:custGeom>
                <a:avLst/>
                <a:gdLst>
                  <a:gd name="connsiteX0" fmla="*/ 1209037 w 1320793"/>
                  <a:gd name="connsiteY0" fmla="*/ 223514 h 223513"/>
                  <a:gd name="connsiteX1" fmla="*/ 111757 w 1320793"/>
                  <a:gd name="connsiteY1" fmla="*/ 223514 h 223513"/>
                  <a:gd name="connsiteX2" fmla="*/ 0 w 1320793"/>
                  <a:gd name="connsiteY2" fmla="*/ 111757 h 223513"/>
                  <a:gd name="connsiteX3" fmla="*/ 0 w 1320793"/>
                  <a:gd name="connsiteY3" fmla="*/ 111757 h 223513"/>
                  <a:gd name="connsiteX4" fmla="*/ 111757 w 1320793"/>
                  <a:gd name="connsiteY4" fmla="*/ 0 h 223513"/>
                  <a:gd name="connsiteX5" fmla="*/ 1209037 w 1320793"/>
                  <a:gd name="connsiteY5" fmla="*/ 0 h 223513"/>
                  <a:gd name="connsiteX6" fmla="*/ 1320794 w 1320793"/>
                  <a:gd name="connsiteY6" fmla="*/ 111757 h 223513"/>
                  <a:gd name="connsiteX7" fmla="*/ 1320794 w 1320793"/>
                  <a:gd name="connsiteY7" fmla="*/ 111757 h 223513"/>
                  <a:gd name="connsiteX8" fmla="*/ 1209037 w 1320793"/>
                  <a:gd name="connsiteY8" fmla="*/ 223514 h 223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0793" h="223513">
                    <a:moveTo>
                      <a:pt x="1209037" y="223514"/>
                    </a:moveTo>
                    <a:lnTo>
                      <a:pt x="111757" y="223514"/>
                    </a:lnTo>
                    <a:cubicBezTo>
                      <a:pt x="50797" y="223514"/>
                      <a:pt x="0" y="172717"/>
                      <a:pt x="0" y="111757"/>
                    </a:cubicBezTo>
                    <a:lnTo>
                      <a:pt x="0" y="111757"/>
                    </a:lnTo>
                    <a:cubicBezTo>
                      <a:pt x="0" y="50797"/>
                      <a:pt x="50797" y="0"/>
                      <a:pt x="111757" y="0"/>
                    </a:cubicBezTo>
                    <a:lnTo>
                      <a:pt x="1209037" y="0"/>
                    </a:lnTo>
                    <a:cubicBezTo>
                      <a:pt x="1269997" y="0"/>
                      <a:pt x="1320794" y="50797"/>
                      <a:pt x="1320794" y="111757"/>
                    </a:cubicBezTo>
                    <a:lnTo>
                      <a:pt x="1320794" y="111757"/>
                    </a:lnTo>
                    <a:cubicBezTo>
                      <a:pt x="1320794" y="172717"/>
                      <a:pt x="1269997" y="223514"/>
                      <a:pt x="1209037" y="223514"/>
                    </a:cubicBezTo>
                    <a:close/>
                  </a:path>
                </a:pathLst>
              </a:custGeom>
              <a:solidFill>
                <a:schemeClr val="bg2">
                  <a:lumMod val="75000"/>
                </a:schemeClr>
              </a:solidFill>
              <a:ln w="9525" cap="flat">
                <a:noFill/>
                <a:prstDash val="solid"/>
                <a:miter/>
              </a:ln>
            </p:spPr>
            <p:txBody>
              <a:bodyPr rtlCol="0" anchor="ctr"/>
              <a:lstStyle/>
              <a:p>
                <a:endParaRPr lang="en-US" dirty="0"/>
              </a:p>
            </p:txBody>
          </p:sp>
          <p:sp>
            <p:nvSpPr>
              <p:cNvPr id="25" name="Freihandform 37">
                <a:extLst>
                  <a:ext uri="{FF2B5EF4-FFF2-40B4-BE49-F238E27FC236}">
                    <a16:creationId xmlns:a16="http://schemas.microsoft.com/office/drawing/2014/main" id="{95DE929F-CE08-9BC6-508B-2394D235675C}"/>
                  </a:ext>
                </a:extLst>
              </p:cNvPr>
              <p:cNvSpPr>
                <a:spLocks noGrp="1" noRot="1" noMove="1" noResize="1" noEditPoints="1" noAdjustHandles="1" noChangeArrowheads="1" noChangeShapeType="1"/>
              </p:cNvSpPr>
              <p:nvPr/>
            </p:nvSpPr>
            <p:spPr>
              <a:xfrm>
                <a:off x="5435603" y="5227329"/>
                <a:ext cx="1320793" cy="223513"/>
              </a:xfrm>
              <a:custGeom>
                <a:avLst/>
                <a:gdLst>
                  <a:gd name="connsiteX0" fmla="*/ 1209037 w 1320793"/>
                  <a:gd name="connsiteY0" fmla="*/ 223514 h 223513"/>
                  <a:gd name="connsiteX1" fmla="*/ 111757 w 1320793"/>
                  <a:gd name="connsiteY1" fmla="*/ 223514 h 223513"/>
                  <a:gd name="connsiteX2" fmla="*/ 0 w 1320793"/>
                  <a:gd name="connsiteY2" fmla="*/ 111757 h 223513"/>
                  <a:gd name="connsiteX3" fmla="*/ 0 w 1320793"/>
                  <a:gd name="connsiteY3" fmla="*/ 111757 h 223513"/>
                  <a:gd name="connsiteX4" fmla="*/ 111757 w 1320793"/>
                  <a:gd name="connsiteY4" fmla="*/ 0 h 223513"/>
                  <a:gd name="connsiteX5" fmla="*/ 1209037 w 1320793"/>
                  <a:gd name="connsiteY5" fmla="*/ 0 h 223513"/>
                  <a:gd name="connsiteX6" fmla="*/ 1320794 w 1320793"/>
                  <a:gd name="connsiteY6" fmla="*/ 111757 h 223513"/>
                  <a:gd name="connsiteX7" fmla="*/ 1320794 w 1320793"/>
                  <a:gd name="connsiteY7" fmla="*/ 111757 h 223513"/>
                  <a:gd name="connsiteX8" fmla="*/ 1209037 w 1320793"/>
                  <a:gd name="connsiteY8" fmla="*/ 223514 h 223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0793" h="223513">
                    <a:moveTo>
                      <a:pt x="1209037" y="223514"/>
                    </a:moveTo>
                    <a:lnTo>
                      <a:pt x="111757" y="223514"/>
                    </a:lnTo>
                    <a:cubicBezTo>
                      <a:pt x="50797" y="223514"/>
                      <a:pt x="0" y="172717"/>
                      <a:pt x="0" y="111757"/>
                    </a:cubicBezTo>
                    <a:lnTo>
                      <a:pt x="0" y="111757"/>
                    </a:lnTo>
                    <a:cubicBezTo>
                      <a:pt x="0" y="50797"/>
                      <a:pt x="50797" y="0"/>
                      <a:pt x="111757" y="0"/>
                    </a:cubicBezTo>
                    <a:lnTo>
                      <a:pt x="1209037" y="0"/>
                    </a:lnTo>
                    <a:cubicBezTo>
                      <a:pt x="1269997" y="0"/>
                      <a:pt x="1320794" y="50797"/>
                      <a:pt x="1320794" y="111757"/>
                    </a:cubicBezTo>
                    <a:lnTo>
                      <a:pt x="1320794" y="111757"/>
                    </a:lnTo>
                    <a:cubicBezTo>
                      <a:pt x="1320794" y="172707"/>
                      <a:pt x="1269997" y="223514"/>
                      <a:pt x="1209037" y="223514"/>
                    </a:cubicBezTo>
                    <a:close/>
                  </a:path>
                </a:pathLst>
              </a:custGeom>
              <a:solidFill>
                <a:schemeClr val="bg2">
                  <a:lumMod val="75000"/>
                </a:schemeClr>
              </a:solidFill>
              <a:ln w="9525"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3858272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50" fill="hold">
                                          <p:stCondLst>
                                            <p:cond delay="0"/>
                                          </p:stCondLst>
                                        </p:cTn>
                                        <p:tgtEl>
                                          <p:spTgt spid="19"/>
                                        </p:tgtEl>
                                        <p:attrNameLst>
                                          <p:attrName>r</p:attrName>
                                        </p:attrNameLst>
                                      </p:cBhvr>
                                    </p:animRot>
                                    <p:animRot by="-240000">
                                      <p:cBhvr>
                                        <p:cTn id="7" dur="100" fill="hold">
                                          <p:stCondLst>
                                            <p:cond delay="100"/>
                                          </p:stCondLst>
                                        </p:cTn>
                                        <p:tgtEl>
                                          <p:spTgt spid="19"/>
                                        </p:tgtEl>
                                        <p:attrNameLst>
                                          <p:attrName>r</p:attrName>
                                        </p:attrNameLst>
                                      </p:cBhvr>
                                    </p:animRot>
                                    <p:animRot by="240000">
                                      <p:cBhvr>
                                        <p:cTn id="8" dur="100" fill="hold">
                                          <p:stCondLst>
                                            <p:cond delay="200"/>
                                          </p:stCondLst>
                                        </p:cTn>
                                        <p:tgtEl>
                                          <p:spTgt spid="19"/>
                                        </p:tgtEl>
                                        <p:attrNameLst>
                                          <p:attrName>r</p:attrName>
                                        </p:attrNameLst>
                                      </p:cBhvr>
                                    </p:animRot>
                                    <p:animRot by="-240000">
                                      <p:cBhvr>
                                        <p:cTn id="9" dur="100" fill="hold">
                                          <p:stCondLst>
                                            <p:cond delay="300"/>
                                          </p:stCondLst>
                                        </p:cTn>
                                        <p:tgtEl>
                                          <p:spTgt spid="19"/>
                                        </p:tgtEl>
                                        <p:attrNameLst>
                                          <p:attrName>r</p:attrName>
                                        </p:attrNameLst>
                                      </p:cBhvr>
                                    </p:animRot>
                                    <p:animRot by="120000">
                                      <p:cBhvr>
                                        <p:cTn id="10" dur="100" fill="hold">
                                          <p:stCondLst>
                                            <p:cond delay="400"/>
                                          </p:stCondLst>
                                        </p:cTn>
                                        <p:tgtEl>
                                          <p:spTgt spid="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renner Phase 03">
    <p:bg>
      <p:bgPr>
        <a:solidFill>
          <a:schemeClr val="accent4"/>
        </a:solidFill>
        <a:effectLst/>
      </p:bgPr>
    </p:bg>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2ED858C1-4A07-D274-6A7D-66675C18B0E4}"/>
              </a:ext>
            </a:extLst>
          </p:cNvPr>
          <p:cNvSpPr>
            <a:spLocks noGrp="1" noRot="1" noMove="1" noResize="1" noEditPoints="1" noAdjustHandles="1" noChangeArrowheads="1" noChangeShapeType="1"/>
          </p:cNvSpPr>
          <p:nvPr userDrawn="1"/>
        </p:nvSpPr>
        <p:spPr>
          <a:xfrm>
            <a:off x="6281518" y="1387250"/>
            <a:ext cx="7271196" cy="7271196"/>
          </a:xfrm>
          <a:prstGeom prst="ellipse">
            <a:avLst/>
          </a:prstGeom>
          <a:solidFill>
            <a:schemeClr val="accent5">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feld 2">
            <a:extLst>
              <a:ext uri="{FF2B5EF4-FFF2-40B4-BE49-F238E27FC236}">
                <a16:creationId xmlns:a16="http://schemas.microsoft.com/office/drawing/2014/main" id="{0EA041AE-DFE9-05AF-3321-09460A20F014}"/>
              </a:ext>
            </a:extLst>
          </p:cNvPr>
          <p:cNvSpPr txBox="1">
            <a:spLocks noGrp="1" noRot="1" noMove="1" noResize="1" noEditPoints="1" noAdjustHandles="1" noChangeArrowheads="1" noChangeShapeType="1"/>
          </p:cNvSpPr>
          <p:nvPr userDrawn="1"/>
        </p:nvSpPr>
        <p:spPr>
          <a:xfrm>
            <a:off x="7598759" y="1095917"/>
            <a:ext cx="3276000" cy="7325082"/>
          </a:xfrm>
          <a:prstGeom prst="rect">
            <a:avLst/>
          </a:prstGeom>
          <a:noFill/>
        </p:spPr>
        <p:txBody>
          <a:bodyPr wrap="square" rtlCol="0">
            <a:spAutoFit/>
          </a:bodyPr>
          <a:lstStyle/>
          <a:p>
            <a:r>
              <a:rPr lang="en-US" sz="46400" b="1" dirty="0">
                <a:solidFill>
                  <a:schemeClr val="accent5"/>
                </a:solidFill>
                <a:latin typeface="Arial" panose="020B0604020202020204" pitchFamily="34" charset="0"/>
                <a:cs typeface="Arial" panose="020B0604020202020204" pitchFamily="34" charset="0"/>
              </a:rPr>
              <a:t>3</a:t>
            </a:r>
          </a:p>
        </p:txBody>
      </p:sp>
      <p:cxnSp>
        <p:nvCxnSpPr>
          <p:cNvPr id="4" name="Gerade Verbindung 3">
            <a:extLst>
              <a:ext uri="{FF2B5EF4-FFF2-40B4-BE49-F238E27FC236}">
                <a16:creationId xmlns:a16="http://schemas.microsoft.com/office/drawing/2014/main" id="{BDDD8FFF-EF72-0767-E296-7A5675916516}"/>
              </a:ext>
            </a:extLst>
          </p:cNvPr>
          <p:cNvCxnSpPr>
            <a:cxnSpLocks noGrp="1" noRot="1" noMove="1" noResize="1" noEditPoints="1" noAdjustHandles="1" noChangeArrowheads="1" noChangeShapeType="1"/>
          </p:cNvCxnSpPr>
          <p:nvPr userDrawn="1"/>
        </p:nvCxnSpPr>
        <p:spPr>
          <a:xfrm>
            <a:off x="393246" y="3429000"/>
            <a:ext cx="28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Textfeld 4">
            <a:extLst>
              <a:ext uri="{FF2B5EF4-FFF2-40B4-BE49-F238E27FC236}">
                <a16:creationId xmlns:a16="http://schemas.microsoft.com/office/drawing/2014/main" id="{8EA5F4E2-A1C8-6D27-2D82-CC3BCC174520}"/>
              </a:ext>
            </a:extLst>
          </p:cNvPr>
          <p:cNvSpPr txBox="1">
            <a:spLocks noGrp="1" noRot="1" noMove="1" noResize="1" noEditPoints="1" noAdjustHandles="1" noChangeArrowheads="1" noChangeShapeType="1"/>
          </p:cNvSpPr>
          <p:nvPr userDrawn="1"/>
        </p:nvSpPr>
        <p:spPr>
          <a:xfrm>
            <a:off x="371475" y="3805188"/>
            <a:ext cx="5910043" cy="2308324"/>
          </a:xfrm>
          <a:prstGeom prst="rect">
            <a:avLst/>
          </a:prstGeom>
          <a:noFill/>
        </p:spPr>
        <p:txBody>
          <a:bodyPr wrap="square" lIns="0" tIns="0" rIns="0" bIns="0" rtlCol="0">
            <a:spAutoFit/>
          </a:bodyPr>
          <a:lstStyle/>
          <a:p>
            <a:pPr marL="0" lvl="2" eaLnBrk="0" fontAlgn="base">
              <a:spcAft>
                <a:spcPct val="0"/>
              </a:spcAft>
              <a:buSzPct val="75000"/>
              <a:defRPr/>
            </a:pPr>
            <a:r>
              <a:rPr lang="de-DE" sz="5000" b="1" kern="0" dirty="0">
                <a:solidFill>
                  <a:schemeClr val="tx2"/>
                </a:solidFill>
                <a:latin typeface="Arial" panose="020B0604020202020204" pitchFamily="34" charset="0"/>
                <a:ea typeface="Verdana" panose="020B0604030504040204" pitchFamily="34" charset="0"/>
                <a:cs typeface="Arial" panose="020B0604020202020204" pitchFamily="34" charset="0"/>
              </a:rPr>
              <a:t>Ausgewählte </a:t>
            </a:r>
          </a:p>
          <a:p>
            <a:pPr marL="0" lvl="2" eaLnBrk="0" fontAlgn="base">
              <a:spcAft>
                <a:spcPct val="0"/>
              </a:spcAft>
              <a:buSzPct val="75000"/>
              <a:defRPr/>
            </a:pPr>
            <a:r>
              <a:rPr lang="de-DE" sz="5000" b="1" kern="0" dirty="0">
                <a:solidFill>
                  <a:schemeClr val="tx2"/>
                </a:solidFill>
                <a:latin typeface="Arial" panose="020B0604020202020204" pitchFamily="34" charset="0"/>
                <a:ea typeface="Verdana" panose="020B0604030504040204" pitchFamily="34" charset="0"/>
                <a:cs typeface="Arial" panose="020B0604020202020204" pitchFamily="34" charset="0"/>
              </a:rPr>
              <a:t>Bilder und Texte reflektieren</a:t>
            </a:r>
          </a:p>
        </p:txBody>
      </p:sp>
      <p:grpSp>
        <p:nvGrpSpPr>
          <p:cNvPr id="6" name="Gruppieren 5">
            <a:extLst>
              <a:ext uri="{FF2B5EF4-FFF2-40B4-BE49-F238E27FC236}">
                <a16:creationId xmlns:a16="http://schemas.microsoft.com/office/drawing/2014/main" id="{0B01B26F-DA5C-5858-E6EB-92113B0D43C6}"/>
              </a:ext>
            </a:extLst>
          </p:cNvPr>
          <p:cNvGrpSpPr>
            <a:grpSpLocks noGrp="1" noUngrp="1" noRot="1" noMove="1" noResize="1"/>
          </p:cNvGrpSpPr>
          <p:nvPr userDrawn="1"/>
        </p:nvGrpSpPr>
        <p:grpSpPr>
          <a:xfrm>
            <a:off x="1065220" y="722162"/>
            <a:ext cx="1536052" cy="2271363"/>
            <a:chOff x="4693537" y="1720312"/>
            <a:chExt cx="2804551" cy="4147087"/>
          </a:xfrm>
        </p:grpSpPr>
        <p:sp>
          <p:nvSpPr>
            <p:cNvPr id="7" name="Freihandform 6">
              <a:extLst>
                <a:ext uri="{FF2B5EF4-FFF2-40B4-BE49-F238E27FC236}">
                  <a16:creationId xmlns:a16="http://schemas.microsoft.com/office/drawing/2014/main" id="{FE6019F7-6438-FD87-788B-4F9C160AA45A}"/>
                </a:ext>
              </a:extLst>
            </p:cNvPr>
            <p:cNvSpPr>
              <a:spLocks noGrp="1" noRot="1" noMove="1" noResize="1" noEditPoints="1" noAdjustHandles="1" noChangeArrowheads="1" noChangeShapeType="1"/>
            </p:cNvSpPr>
            <p:nvPr/>
          </p:nvSpPr>
          <p:spPr>
            <a:xfrm>
              <a:off x="4693537" y="1720312"/>
              <a:ext cx="2804551" cy="2999008"/>
            </a:xfrm>
            <a:custGeom>
              <a:avLst/>
              <a:gdLst>
                <a:gd name="connsiteX0" fmla="*/ 1961266 w 2804551"/>
                <a:gd name="connsiteY0" fmla="*/ 2999011 h 2999010"/>
                <a:gd name="connsiteX1" fmla="*/ 2306709 w 2804551"/>
                <a:gd name="connsiteY1" fmla="*/ 2470688 h 2999010"/>
                <a:gd name="connsiteX2" fmla="*/ 2804552 w 2804551"/>
                <a:gd name="connsiteY2" fmla="*/ 1403887 h 2999010"/>
                <a:gd name="connsiteX3" fmla="*/ 1331349 w 2804551"/>
                <a:gd name="connsiteY3" fmla="*/ 1807 h 2999010"/>
                <a:gd name="connsiteX4" fmla="*/ 383 w 2804551"/>
                <a:gd name="connsiteY4" fmla="*/ 1363244 h 2999010"/>
                <a:gd name="connsiteX5" fmla="*/ 498226 w 2804551"/>
                <a:gd name="connsiteY5" fmla="*/ 2470688 h 2999010"/>
                <a:gd name="connsiteX6" fmla="*/ 853822 w 2804551"/>
                <a:gd name="connsiteY6" fmla="*/ 2999011 h 2999010"/>
                <a:gd name="connsiteX7" fmla="*/ 1961266 w 2804551"/>
                <a:gd name="connsiteY7" fmla="*/ 2999011 h 2999010"/>
                <a:gd name="connsiteX8" fmla="*/ 1961266 w 2804551"/>
                <a:gd name="connsiteY8" fmla="*/ 2999011 h 2999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04551" h="2999010">
                  <a:moveTo>
                    <a:pt x="1961266" y="2999011"/>
                  </a:moveTo>
                  <a:cubicBezTo>
                    <a:pt x="2022226" y="2795814"/>
                    <a:pt x="2144146" y="2612934"/>
                    <a:pt x="2306709" y="2470688"/>
                  </a:cubicBezTo>
                  <a:cubicBezTo>
                    <a:pt x="2611509" y="2216684"/>
                    <a:pt x="2804552" y="1830607"/>
                    <a:pt x="2804552" y="1403887"/>
                  </a:cubicBezTo>
                  <a:cubicBezTo>
                    <a:pt x="2804552" y="611407"/>
                    <a:pt x="2144155" y="-38836"/>
                    <a:pt x="1331349" y="1807"/>
                  </a:cubicBezTo>
                  <a:cubicBezTo>
                    <a:pt x="609983" y="32287"/>
                    <a:pt x="20699" y="641887"/>
                    <a:pt x="383" y="1363244"/>
                  </a:cubicBezTo>
                  <a:cubicBezTo>
                    <a:pt x="-9781" y="1810291"/>
                    <a:pt x="183262" y="2206531"/>
                    <a:pt x="498226" y="2470688"/>
                  </a:cubicBezTo>
                  <a:cubicBezTo>
                    <a:pt x="670942" y="2612924"/>
                    <a:pt x="792863" y="2795804"/>
                    <a:pt x="853822" y="2999011"/>
                  </a:cubicBezTo>
                  <a:lnTo>
                    <a:pt x="1961266" y="2999011"/>
                  </a:lnTo>
                  <a:lnTo>
                    <a:pt x="1961266" y="2999011"/>
                  </a:lnTo>
                  <a:close/>
                </a:path>
              </a:pathLst>
            </a:custGeom>
            <a:solidFill>
              <a:srgbClr val="97CCD2">
                <a:alpha val="30000"/>
              </a:srgbClr>
            </a:solidFill>
            <a:ln w="9525" cap="flat">
              <a:noFill/>
              <a:prstDash val="solid"/>
              <a:miter/>
            </a:ln>
          </p:spPr>
          <p:txBody>
            <a:bodyPr rtlCol="0" anchor="ctr"/>
            <a:lstStyle/>
            <a:p>
              <a:endParaRPr lang="en-US">
                <a:solidFill>
                  <a:srgbClr val="97CCD2"/>
                </a:solidFill>
              </a:endParaRPr>
            </a:p>
          </p:txBody>
        </p:sp>
        <p:sp>
          <p:nvSpPr>
            <p:cNvPr id="8" name="Freihandform 7">
              <a:extLst>
                <a:ext uri="{FF2B5EF4-FFF2-40B4-BE49-F238E27FC236}">
                  <a16:creationId xmlns:a16="http://schemas.microsoft.com/office/drawing/2014/main" id="{836438EE-3138-A59E-C14F-B3AA4133068B}"/>
                </a:ext>
              </a:extLst>
            </p:cNvPr>
            <p:cNvSpPr>
              <a:spLocks noGrp="1" noRot="1" noMove="1" noResize="1" noEditPoints="1" noAdjustHandles="1" noChangeArrowheads="1" noChangeShapeType="1"/>
            </p:cNvSpPr>
            <p:nvPr/>
          </p:nvSpPr>
          <p:spPr>
            <a:xfrm>
              <a:off x="5553536" y="3053085"/>
              <a:ext cx="1101257" cy="1666231"/>
            </a:xfrm>
            <a:custGeom>
              <a:avLst/>
              <a:gdLst>
                <a:gd name="connsiteX0" fmla="*/ 410381 w 1101257"/>
                <a:gd name="connsiteY0" fmla="*/ 1686554 h 1686553"/>
                <a:gd name="connsiteX1" fmla="*/ 501821 w 1101257"/>
                <a:gd name="connsiteY1" fmla="*/ 1686554 h 1686553"/>
                <a:gd name="connsiteX2" fmla="*/ 95418 w 1101257"/>
                <a:gd name="connsiteY2" fmla="*/ 172717 h 1686553"/>
                <a:gd name="connsiteX3" fmla="*/ 125898 w 1101257"/>
                <a:gd name="connsiteY3" fmla="*/ 172717 h 1686553"/>
                <a:gd name="connsiteX4" fmla="*/ 268135 w 1101257"/>
                <a:gd name="connsiteY4" fmla="*/ 111757 h 1686553"/>
                <a:gd name="connsiteX5" fmla="*/ 339258 w 1101257"/>
                <a:gd name="connsiteY5" fmla="*/ 81277 h 1686553"/>
                <a:gd name="connsiteX6" fmla="*/ 410381 w 1101257"/>
                <a:gd name="connsiteY6" fmla="*/ 111757 h 1686553"/>
                <a:gd name="connsiteX7" fmla="*/ 674538 w 1101257"/>
                <a:gd name="connsiteY7" fmla="*/ 111757 h 1686553"/>
                <a:gd name="connsiteX8" fmla="*/ 745661 w 1101257"/>
                <a:gd name="connsiteY8" fmla="*/ 81277 h 1686553"/>
                <a:gd name="connsiteX9" fmla="*/ 816784 w 1101257"/>
                <a:gd name="connsiteY9" fmla="*/ 111757 h 1686553"/>
                <a:gd name="connsiteX10" fmla="*/ 959021 w 1101257"/>
                <a:gd name="connsiteY10" fmla="*/ 172717 h 1686553"/>
                <a:gd name="connsiteX11" fmla="*/ 989501 w 1101257"/>
                <a:gd name="connsiteY11" fmla="*/ 172717 h 1686553"/>
                <a:gd name="connsiteX12" fmla="*/ 593261 w 1101257"/>
                <a:gd name="connsiteY12" fmla="*/ 1686554 h 1686553"/>
                <a:gd name="connsiteX13" fmla="*/ 684701 w 1101257"/>
                <a:gd name="connsiteY13" fmla="*/ 1686554 h 1686553"/>
                <a:gd name="connsiteX14" fmla="*/ 1101258 w 1101257"/>
                <a:gd name="connsiteY14" fmla="*/ 101594 h 1686553"/>
                <a:gd name="connsiteX15" fmla="*/ 1080941 w 1101257"/>
                <a:gd name="connsiteY15" fmla="*/ 50797 h 1686553"/>
                <a:gd name="connsiteX16" fmla="*/ 1030144 w 1101257"/>
                <a:gd name="connsiteY16" fmla="*/ 60960 h 1686553"/>
                <a:gd name="connsiteX17" fmla="*/ 969184 w 1101257"/>
                <a:gd name="connsiteY17" fmla="*/ 91440 h 1686553"/>
                <a:gd name="connsiteX18" fmla="*/ 887907 w 1101257"/>
                <a:gd name="connsiteY18" fmla="*/ 60960 h 1686553"/>
                <a:gd name="connsiteX19" fmla="*/ 755824 w 1101257"/>
                <a:gd name="connsiteY19" fmla="*/ 0 h 1686553"/>
                <a:gd name="connsiteX20" fmla="*/ 623741 w 1101257"/>
                <a:gd name="connsiteY20" fmla="*/ 60960 h 1686553"/>
                <a:gd name="connsiteX21" fmla="*/ 481504 w 1101257"/>
                <a:gd name="connsiteY21" fmla="*/ 60960 h 1686553"/>
                <a:gd name="connsiteX22" fmla="*/ 349421 w 1101257"/>
                <a:gd name="connsiteY22" fmla="*/ 0 h 1686553"/>
                <a:gd name="connsiteX23" fmla="*/ 349421 w 1101257"/>
                <a:gd name="connsiteY23" fmla="*/ 0 h 1686553"/>
                <a:gd name="connsiteX24" fmla="*/ 217338 w 1101257"/>
                <a:gd name="connsiteY24" fmla="*/ 60960 h 1686553"/>
                <a:gd name="connsiteX25" fmla="*/ 136061 w 1101257"/>
                <a:gd name="connsiteY25" fmla="*/ 91440 h 1686553"/>
                <a:gd name="connsiteX26" fmla="*/ 75101 w 1101257"/>
                <a:gd name="connsiteY26" fmla="*/ 60960 h 1686553"/>
                <a:gd name="connsiteX27" fmla="*/ 24304 w 1101257"/>
                <a:gd name="connsiteY27" fmla="*/ 50797 h 1686553"/>
                <a:gd name="connsiteX28" fmla="*/ 3987 w 1101257"/>
                <a:gd name="connsiteY28" fmla="*/ 101594 h 1686553"/>
                <a:gd name="connsiteX29" fmla="*/ 410381 w 1101257"/>
                <a:gd name="connsiteY29" fmla="*/ 1686554 h 1686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101257" h="1686553">
                  <a:moveTo>
                    <a:pt x="410381" y="1686554"/>
                  </a:moveTo>
                  <a:lnTo>
                    <a:pt x="501821" y="1686554"/>
                  </a:lnTo>
                  <a:lnTo>
                    <a:pt x="95418" y="172717"/>
                  </a:lnTo>
                  <a:cubicBezTo>
                    <a:pt x="105581" y="172717"/>
                    <a:pt x="115735" y="172717"/>
                    <a:pt x="125898" y="172717"/>
                  </a:cubicBezTo>
                  <a:cubicBezTo>
                    <a:pt x="176695" y="172717"/>
                    <a:pt x="227501" y="152400"/>
                    <a:pt x="268135" y="111757"/>
                  </a:cubicBezTo>
                  <a:cubicBezTo>
                    <a:pt x="288451" y="91440"/>
                    <a:pt x="308778" y="81277"/>
                    <a:pt x="339258" y="81277"/>
                  </a:cubicBezTo>
                  <a:cubicBezTo>
                    <a:pt x="369738" y="81277"/>
                    <a:pt x="390055" y="91440"/>
                    <a:pt x="410381" y="111757"/>
                  </a:cubicBezTo>
                  <a:cubicBezTo>
                    <a:pt x="481504" y="193034"/>
                    <a:pt x="603424" y="193034"/>
                    <a:pt x="674538" y="111757"/>
                  </a:cubicBezTo>
                  <a:cubicBezTo>
                    <a:pt x="694855" y="91440"/>
                    <a:pt x="715181" y="81277"/>
                    <a:pt x="745661" y="81277"/>
                  </a:cubicBezTo>
                  <a:cubicBezTo>
                    <a:pt x="765978" y="81277"/>
                    <a:pt x="796458" y="91440"/>
                    <a:pt x="816784" y="111757"/>
                  </a:cubicBezTo>
                  <a:cubicBezTo>
                    <a:pt x="857427" y="152400"/>
                    <a:pt x="898061" y="172717"/>
                    <a:pt x="959021" y="172717"/>
                  </a:cubicBezTo>
                  <a:cubicBezTo>
                    <a:pt x="969184" y="172717"/>
                    <a:pt x="979338" y="172717"/>
                    <a:pt x="989501" y="172717"/>
                  </a:cubicBezTo>
                  <a:lnTo>
                    <a:pt x="593261" y="1686554"/>
                  </a:lnTo>
                  <a:lnTo>
                    <a:pt x="684701" y="1686554"/>
                  </a:lnTo>
                  <a:lnTo>
                    <a:pt x="1101258" y="101594"/>
                  </a:lnTo>
                  <a:cubicBezTo>
                    <a:pt x="1101258" y="81277"/>
                    <a:pt x="1101258" y="60950"/>
                    <a:pt x="1080941" y="50797"/>
                  </a:cubicBezTo>
                  <a:cubicBezTo>
                    <a:pt x="1060624" y="40634"/>
                    <a:pt x="1040298" y="50797"/>
                    <a:pt x="1030144" y="60960"/>
                  </a:cubicBezTo>
                  <a:cubicBezTo>
                    <a:pt x="1009827" y="81277"/>
                    <a:pt x="989501" y="91440"/>
                    <a:pt x="969184" y="91440"/>
                  </a:cubicBezTo>
                  <a:cubicBezTo>
                    <a:pt x="938704" y="91440"/>
                    <a:pt x="918387" y="81277"/>
                    <a:pt x="887907" y="60960"/>
                  </a:cubicBezTo>
                  <a:cubicBezTo>
                    <a:pt x="847264" y="20317"/>
                    <a:pt x="806631" y="0"/>
                    <a:pt x="755824" y="0"/>
                  </a:cubicBezTo>
                  <a:cubicBezTo>
                    <a:pt x="705018" y="0"/>
                    <a:pt x="664384" y="20317"/>
                    <a:pt x="623741" y="60960"/>
                  </a:cubicBezTo>
                  <a:cubicBezTo>
                    <a:pt x="583098" y="101603"/>
                    <a:pt x="522138" y="101603"/>
                    <a:pt x="481504" y="60960"/>
                  </a:cubicBezTo>
                  <a:cubicBezTo>
                    <a:pt x="451024" y="20317"/>
                    <a:pt x="400227" y="0"/>
                    <a:pt x="349421" y="0"/>
                  </a:cubicBezTo>
                  <a:lnTo>
                    <a:pt x="349421" y="0"/>
                  </a:lnTo>
                  <a:cubicBezTo>
                    <a:pt x="298624" y="0"/>
                    <a:pt x="247818" y="20317"/>
                    <a:pt x="217338" y="60960"/>
                  </a:cubicBezTo>
                  <a:cubicBezTo>
                    <a:pt x="197021" y="81277"/>
                    <a:pt x="166541" y="91440"/>
                    <a:pt x="136061" y="91440"/>
                  </a:cubicBezTo>
                  <a:cubicBezTo>
                    <a:pt x="115744" y="91440"/>
                    <a:pt x="85264" y="81277"/>
                    <a:pt x="75101" y="60960"/>
                  </a:cubicBezTo>
                  <a:cubicBezTo>
                    <a:pt x="64938" y="50797"/>
                    <a:pt x="44621" y="40643"/>
                    <a:pt x="24304" y="50797"/>
                  </a:cubicBezTo>
                  <a:cubicBezTo>
                    <a:pt x="3987" y="60960"/>
                    <a:pt x="-6176" y="81277"/>
                    <a:pt x="3987" y="101594"/>
                  </a:cubicBezTo>
                  <a:lnTo>
                    <a:pt x="410381" y="1686554"/>
                  </a:lnTo>
                  <a:close/>
                </a:path>
              </a:pathLst>
            </a:custGeom>
            <a:solidFill>
              <a:srgbClr val="FFFFFF"/>
            </a:solidFill>
            <a:ln w="9525" cap="flat">
              <a:noFill/>
              <a:prstDash val="solid"/>
              <a:miter/>
            </a:ln>
          </p:spPr>
          <p:txBody>
            <a:bodyPr rtlCol="0" anchor="ctr"/>
            <a:lstStyle/>
            <a:p>
              <a:endParaRPr lang="en-US"/>
            </a:p>
          </p:txBody>
        </p:sp>
        <p:grpSp>
          <p:nvGrpSpPr>
            <p:cNvPr id="9" name="Grafik 5">
              <a:extLst>
                <a:ext uri="{FF2B5EF4-FFF2-40B4-BE49-F238E27FC236}">
                  <a16:creationId xmlns:a16="http://schemas.microsoft.com/office/drawing/2014/main" id="{DE3DC628-BAB5-89DE-383F-0102294F08B4}"/>
                </a:ext>
              </a:extLst>
            </p:cNvPr>
            <p:cNvGrpSpPr>
              <a:grpSpLocks noGrp="1" noUngrp="1" noRot="1" noMove="1" noResize="1"/>
            </p:cNvGrpSpPr>
            <p:nvPr/>
          </p:nvGrpSpPr>
          <p:grpSpPr>
            <a:xfrm>
              <a:off x="5547359" y="4719318"/>
              <a:ext cx="1107443" cy="1148081"/>
              <a:chOff x="5547359" y="4719318"/>
              <a:chExt cx="1107443" cy="1148081"/>
            </a:xfrm>
            <a:solidFill>
              <a:srgbClr val="344A5E"/>
            </a:solidFill>
          </p:grpSpPr>
          <p:sp>
            <p:nvSpPr>
              <p:cNvPr id="13" name="Freihandform 12">
                <a:extLst>
                  <a:ext uri="{FF2B5EF4-FFF2-40B4-BE49-F238E27FC236}">
                    <a16:creationId xmlns:a16="http://schemas.microsoft.com/office/drawing/2014/main" id="{FD30A512-F6B6-30E1-9985-203FCC179135}"/>
                  </a:ext>
                </a:extLst>
              </p:cNvPr>
              <p:cNvSpPr>
                <a:spLocks noGrp="1" noRot="1" noMove="1" noResize="1" noEditPoints="1" noAdjustHandles="1" noChangeArrowheads="1" noChangeShapeType="1"/>
              </p:cNvSpPr>
              <p:nvPr/>
            </p:nvSpPr>
            <p:spPr>
              <a:xfrm>
                <a:off x="5781036" y="5654040"/>
                <a:ext cx="629926" cy="213359"/>
              </a:xfrm>
              <a:custGeom>
                <a:avLst/>
                <a:gdLst>
                  <a:gd name="connsiteX0" fmla="*/ 0 w 629926"/>
                  <a:gd name="connsiteY0" fmla="*/ 0 h 213359"/>
                  <a:gd name="connsiteX1" fmla="*/ 314963 w 629926"/>
                  <a:gd name="connsiteY1" fmla="*/ 213360 h 213359"/>
                  <a:gd name="connsiteX2" fmla="*/ 629926 w 629926"/>
                  <a:gd name="connsiteY2" fmla="*/ 0 h 213359"/>
                  <a:gd name="connsiteX3" fmla="*/ 0 w 629926"/>
                  <a:gd name="connsiteY3" fmla="*/ 0 h 213359"/>
                </a:gdLst>
                <a:ahLst/>
                <a:cxnLst>
                  <a:cxn ang="0">
                    <a:pos x="connsiteX0" y="connsiteY0"/>
                  </a:cxn>
                  <a:cxn ang="0">
                    <a:pos x="connsiteX1" y="connsiteY1"/>
                  </a:cxn>
                  <a:cxn ang="0">
                    <a:pos x="connsiteX2" y="connsiteY2"/>
                  </a:cxn>
                  <a:cxn ang="0">
                    <a:pos x="connsiteX3" y="connsiteY3"/>
                  </a:cxn>
                </a:cxnLst>
                <a:rect l="l" t="t" r="r" b="b"/>
                <a:pathLst>
                  <a:path w="629926" h="213359">
                    <a:moveTo>
                      <a:pt x="0" y="0"/>
                    </a:moveTo>
                    <a:cubicBezTo>
                      <a:pt x="50806" y="121920"/>
                      <a:pt x="172726" y="213360"/>
                      <a:pt x="314963" y="213360"/>
                    </a:cubicBezTo>
                    <a:cubicBezTo>
                      <a:pt x="457200" y="213360"/>
                      <a:pt x="579120" y="121920"/>
                      <a:pt x="629926" y="0"/>
                    </a:cubicBezTo>
                    <a:lnTo>
                      <a:pt x="0" y="0"/>
                    </a:lnTo>
                    <a:close/>
                  </a:path>
                </a:pathLst>
              </a:custGeom>
              <a:solidFill>
                <a:schemeClr val="bg2">
                  <a:lumMod val="75000"/>
                </a:schemeClr>
              </a:solidFill>
              <a:ln w="9525" cap="flat">
                <a:noFill/>
                <a:prstDash val="solid"/>
                <a:miter/>
              </a:ln>
            </p:spPr>
            <p:txBody>
              <a:bodyPr rtlCol="0" anchor="ctr"/>
              <a:lstStyle/>
              <a:p>
                <a:endParaRPr lang="en-US"/>
              </a:p>
            </p:txBody>
          </p:sp>
          <p:sp>
            <p:nvSpPr>
              <p:cNvPr id="14" name="Freihandform 13">
                <a:extLst>
                  <a:ext uri="{FF2B5EF4-FFF2-40B4-BE49-F238E27FC236}">
                    <a16:creationId xmlns:a16="http://schemas.microsoft.com/office/drawing/2014/main" id="{D84A0226-FF34-E20D-0FA4-185A9546EEF9}"/>
                  </a:ext>
                </a:extLst>
              </p:cNvPr>
              <p:cNvSpPr>
                <a:spLocks noGrp="1" noRot="1" noMove="1" noResize="1" noEditPoints="1" noAdjustHandles="1" noChangeArrowheads="1" noChangeShapeType="1"/>
              </p:cNvSpPr>
              <p:nvPr/>
            </p:nvSpPr>
            <p:spPr>
              <a:xfrm>
                <a:off x="5547359" y="4719318"/>
                <a:ext cx="1107443" cy="944883"/>
              </a:xfrm>
              <a:custGeom>
                <a:avLst/>
                <a:gdLst>
                  <a:gd name="connsiteX0" fmla="*/ 924563 w 1107443"/>
                  <a:gd name="connsiteY0" fmla="*/ 955043 h 955043"/>
                  <a:gd name="connsiteX1" fmla="*/ 182880 w 1107443"/>
                  <a:gd name="connsiteY1" fmla="*/ 955043 h 955043"/>
                  <a:gd name="connsiteX2" fmla="*/ 0 w 1107443"/>
                  <a:gd name="connsiteY2" fmla="*/ 772163 h 955043"/>
                  <a:gd name="connsiteX3" fmla="*/ 0 w 1107443"/>
                  <a:gd name="connsiteY3" fmla="*/ 0 h 955043"/>
                  <a:gd name="connsiteX4" fmla="*/ 1107443 w 1107443"/>
                  <a:gd name="connsiteY4" fmla="*/ 0 h 955043"/>
                  <a:gd name="connsiteX5" fmla="*/ 1107443 w 1107443"/>
                  <a:gd name="connsiteY5" fmla="*/ 772163 h 955043"/>
                  <a:gd name="connsiteX6" fmla="*/ 924563 w 1107443"/>
                  <a:gd name="connsiteY6" fmla="*/ 955043 h 95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443" h="955043">
                    <a:moveTo>
                      <a:pt x="924563" y="955043"/>
                    </a:moveTo>
                    <a:lnTo>
                      <a:pt x="182880" y="955043"/>
                    </a:lnTo>
                    <a:cubicBezTo>
                      <a:pt x="81277" y="955043"/>
                      <a:pt x="0" y="873766"/>
                      <a:pt x="0" y="772163"/>
                    </a:cubicBezTo>
                    <a:lnTo>
                      <a:pt x="0" y="0"/>
                    </a:lnTo>
                    <a:lnTo>
                      <a:pt x="1107443" y="0"/>
                    </a:lnTo>
                    <a:lnTo>
                      <a:pt x="1107443" y="772163"/>
                    </a:lnTo>
                    <a:cubicBezTo>
                      <a:pt x="1107443" y="873757"/>
                      <a:pt x="1026157" y="955043"/>
                      <a:pt x="924563" y="955043"/>
                    </a:cubicBezTo>
                    <a:close/>
                  </a:path>
                </a:pathLst>
              </a:custGeom>
              <a:solidFill>
                <a:schemeClr val="bg2">
                  <a:lumMod val="90000"/>
                </a:schemeClr>
              </a:solidFill>
              <a:ln w="9525" cap="flat">
                <a:noFill/>
                <a:prstDash val="solid"/>
                <a:miter/>
              </a:ln>
            </p:spPr>
            <p:txBody>
              <a:bodyPr rtlCol="0" anchor="ctr"/>
              <a:lstStyle/>
              <a:p>
                <a:endParaRPr lang="en-US"/>
              </a:p>
            </p:txBody>
          </p:sp>
        </p:grpSp>
        <p:grpSp>
          <p:nvGrpSpPr>
            <p:cNvPr id="10" name="Grafik 5">
              <a:extLst>
                <a:ext uri="{FF2B5EF4-FFF2-40B4-BE49-F238E27FC236}">
                  <a16:creationId xmlns:a16="http://schemas.microsoft.com/office/drawing/2014/main" id="{FF68B704-7403-54FD-AF08-DEFF48326F7B}"/>
                </a:ext>
              </a:extLst>
            </p:cNvPr>
            <p:cNvGrpSpPr>
              <a:grpSpLocks noGrp="1" noUngrp="1" noRot="1" noMove="1" noResize="1"/>
            </p:cNvGrpSpPr>
            <p:nvPr/>
          </p:nvGrpSpPr>
          <p:grpSpPr>
            <a:xfrm>
              <a:off x="5435603" y="4871723"/>
              <a:ext cx="1320793" cy="579119"/>
              <a:chOff x="5435603" y="4871723"/>
              <a:chExt cx="1320793" cy="579119"/>
            </a:xfrm>
            <a:solidFill>
              <a:schemeClr val="tx1">
                <a:lumMod val="75000"/>
                <a:lumOff val="25000"/>
              </a:schemeClr>
            </a:solidFill>
          </p:grpSpPr>
          <p:sp>
            <p:nvSpPr>
              <p:cNvPr id="11" name="Freihandform 10">
                <a:extLst>
                  <a:ext uri="{FF2B5EF4-FFF2-40B4-BE49-F238E27FC236}">
                    <a16:creationId xmlns:a16="http://schemas.microsoft.com/office/drawing/2014/main" id="{3D5CD02E-A4F3-B4F8-A696-68097ECC07A4}"/>
                  </a:ext>
                </a:extLst>
              </p:cNvPr>
              <p:cNvSpPr>
                <a:spLocks noGrp="1" noRot="1" noMove="1" noResize="1" noEditPoints="1" noAdjustHandles="1" noChangeArrowheads="1" noChangeShapeType="1"/>
              </p:cNvSpPr>
              <p:nvPr/>
            </p:nvSpPr>
            <p:spPr>
              <a:xfrm>
                <a:off x="5435603" y="4871723"/>
                <a:ext cx="1320793" cy="223513"/>
              </a:xfrm>
              <a:custGeom>
                <a:avLst/>
                <a:gdLst>
                  <a:gd name="connsiteX0" fmla="*/ 1209037 w 1320793"/>
                  <a:gd name="connsiteY0" fmla="*/ 223514 h 223513"/>
                  <a:gd name="connsiteX1" fmla="*/ 111757 w 1320793"/>
                  <a:gd name="connsiteY1" fmla="*/ 223514 h 223513"/>
                  <a:gd name="connsiteX2" fmla="*/ 0 w 1320793"/>
                  <a:gd name="connsiteY2" fmla="*/ 111757 h 223513"/>
                  <a:gd name="connsiteX3" fmla="*/ 0 w 1320793"/>
                  <a:gd name="connsiteY3" fmla="*/ 111757 h 223513"/>
                  <a:gd name="connsiteX4" fmla="*/ 111757 w 1320793"/>
                  <a:gd name="connsiteY4" fmla="*/ 0 h 223513"/>
                  <a:gd name="connsiteX5" fmla="*/ 1209037 w 1320793"/>
                  <a:gd name="connsiteY5" fmla="*/ 0 h 223513"/>
                  <a:gd name="connsiteX6" fmla="*/ 1320794 w 1320793"/>
                  <a:gd name="connsiteY6" fmla="*/ 111757 h 223513"/>
                  <a:gd name="connsiteX7" fmla="*/ 1320794 w 1320793"/>
                  <a:gd name="connsiteY7" fmla="*/ 111757 h 223513"/>
                  <a:gd name="connsiteX8" fmla="*/ 1209037 w 1320793"/>
                  <a:gd name="connsiteY8" fmla="*/ 223514 h 223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0793" h="223513">
                    <a:moveTo>
                      <a:pt x="1209037" y="223514"/>
                    </a:moveTo>
                    <a:lnTo>
                      <a:pt x="111757" y="223514"/>
                    </a:lnTo>
                    <a:cubicBezTo>
                      <a:pt x="50797" y="223514"/>
                      <a:pt x="0" y="172717"/>
                      <a:pt x="0" y="111757"/>
                    </a:cubicBezTo>
                    <a:lnTo>
                      <a:pt x="0" y="111757"/>
                    </a:lnTo>
                    <a:cubicBezTo>
                      <a:pt x="0" y="50797"/>
                      <a:pt x="50797" y="0"/>
                      <a:pt x="111757" y="0"/>
                    </a:cubicBezTo>
                    <a:lnTo>
                      <a:pt x="1209037" y="0"/>
                    </a:lnTo>
                    <a:cubicBezTo>
                      <a:pt x="1269997" y="0"/>
                      <a:pt x="1320794" y="50797"/>
                      <a:pt x="1320794" y="111757"/>
                    </a:cubicBezTo>
                    <a:lnTo>
                      <a:pt x="1320794" y="111757"/>
                    </a:lnTo>
                    <a:cubicBezTo>
                      <a:pt x="1320794" y="172717"/>
                      <a:pt x="1269997" y="223514"/>
                      <a:pt x="1209037" y="223514"/>
                    </a:cubicBezTo>
                    <a:close/>
                  </a:path>
                </a:pathLst>
              </a:custGeom>
              <a:solidFill>
                <a:schemeClr val="bg2">
                  <a:lumMod val="75000"/>
                </a:schemeClr>
              </a:solidFill>
              <a:ln w="9525" cap="flat">
                <a:noFill/>
                <a:prstDash val="solid"/>
                <a:miter/>
              </a:ln>
            </p:spPr>
            <p:txBody>
              <a:bodyPr rtlCol="0" anchor="ctr"/>
              <a:lstStyle/>
              <a:p>
                <a:endParaRPr lang="en-US" dirty="0"/>
              </a:p>
            </p:txBody>
          </p:sp>
          <p:sp>
            <p:nvSpPr>
              <p:cNvPr id="12" name="Freihandform 11">
                <a:extLst>
                  <a:ext uri="{FF2B5EF4-FFF2-40B4-BE49-F238E27FC236}">
                    <a16:creationId xmlns:a16="http://schemas.microsoft.com/office/drawing/2014/main" id="{49316A6E-79BD-0480-03BD-EF398AEDF1CD}"/>
                  </a:ext>
                </a:extLst>
              </p:cNvPr>
              <p:cNvSpPr>
                <a:spLocks noGrp="1" noRot="1" noMove="1" noResize="1" noEditPoints="1" noAdjustHandles="1" noChangeArrowheads="1" noChangeShapeType="1"/>
              </p:cNvSpPr>
              <p:nvPr/>
            </p:nvSpPr>
            <p:spPr>
              <a:xfrm>
                <a:off x="5435603" y="5227329"/>
                <a:ext cx="1320793" cy="223513"/>
              </a:xfrm>
              <a:custGeom>
                <a:avLst/>
                <a:gdLst>
                  <a:gd name="connsiteX0" fmla="*/ 1209037 w 1320793"/>
                  <a:gd name="connsiteY0" fmla="*/ 223514 h 223513"/>
                  <a:gd name="connsiteX1" fmla="*/ 111757 w 1320793"/>
                  <a:gd name="connsiteY1" fmla="*/ 223514 h 223513"/>
                  <a:gd name="connsiteX2" fmla="*/ 0 w 1320793"/>
                  <a:gd name="connsiteY2" fmla="*/ 111757 h 223513"/>
                  <a:gd name="connsiteX3" fmla="*/ 0 w 1320793"/>
                  <a:gd name="connsiteY3" fmla="*/ 111757 h 223513"/>
                  <a:gd name="connsiteX4" fmla="*/ 111757 w 1320793"/>
                  <a:gd name="connsiteY4" fmla="*/ 0 h 223513"/>
                  <a:gd name="connsiteX5" fmla="*/ 1209037 w 1320793"/>
                  <a:gd name="connsiteY5" fmla="*/ 0 h 223513"/>
                  <a:gd name="connsiteX6" fmla="*/ 1320794 w 1320793"/>
                  <a:gd name="connsiteY6" fmla="*/ 111757 h 223513"/>
                  <a:gd name="connsiteX7" fmla="*/ 1320794 w 1320793"/>
                  <a:gd name="connsiteY7" fmla="*/ 111757 h 223513"/>
                  <a:gd name="connsiteX8" fmla="*/ 1209037 w 1320793"/>
                  <a:gd name="connsiteY8" fmla="*/ 223514 h 223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0793" h="223513">
                    <a:moveTo>
                      <a:pt x="1209037" y="223514"/>
                    </a:moveTo>
                    <a:lnTo>
                      <a:pt x="111757" y="223514"/>
                    </a:lnTo>
                    <a:cubicBezTo>
                      <a:pt x="50797" y="223514"/>
                      <a:pt x="0" y="172717"/>
                      <a:pt x="0" y="111757"/>
                    </a:cubicBezTo>
                    <a:lnTo>
                      <a:pt x="0" y="111757"/>
                    </a:lnTo>
                    <a:cubicBezTo>
                      <a:pt x="0" y="50797"/>
                      <a:pt x="50797" y="0"/>
                      <a:pt x="111757" y="0"/>
                    </a:cubicBezTo>
                    <a:lnTo>
                      <a:pt x="1209037" y="0"/>
                    </a:lnTo>
                    <a:cubicBezTo>
                      <a:pt x="1269997" y="0"/>
                      <a:pt x="1320794" y="50797"/>
                      <a:pt x="1320794" y="111757"/>
                    </a:cubicBezTo>
                    <a:lnTo>
                      <a:pt x="1320794" y="111757"/>
                    </a:lnTo>
                    <a:cubicBezTo>
                      <a:pt x="1320794" y="172707"/>
                      <a:pt x="1269997" y="223514"/>
                      <a:pt x="1209037" y="223514"/>
                    </a:cubicBezTo>
                    <a:close/>
                  </a:path>
                </a:pathLst>
              </a:custGeom>
              <a:solidFill>
                <a:schemeClr val="bg2">
                  <a:lumMod val="75000"/>
                </a:schemeClr>
              </a:solidFill>
              <a:ln w="9525"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1857973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50" fill="hold">
                                          <p:stCondLst>
                                            <p:cond delay="0"/>
                                          </p:stCondLst>
                                        </p:cTn>
                                        <p:tgtEl>
                                          <p:spTgt spid="6"/>
                                        </p:tgtEl>
                                        <p:attrNameLst>
                                          <p:attrName>r</p:attrName>
                                        </p:attrNameLst>
                                      </p:cBhvr>
                                    </p:animRot>
                                    <p:animRot by="-240000">
                                      <p:cBhvr>
                                        <p:cTn id="7" dur="100" fill="hold">
                                          <p:stCondLst>
                                            <p:cond delay="100"/>
                                          </p:stCondLst>
                                        </p:cTn>
                                        <p:tgtEl>
                                          <p:spTgt spid="6"/>
                                        </p:tgtEl>
                                        <p:attrNameLst>
                                          <p:attrName>r</p:attrName>
                                        </p:attrNameLst>
                                      </p:cBhvr>
                                    </p:animRot>
                                    <p:animRot by="240000">
                                      <p:cBhvr>
                                        <p:cTn id="8" dur="100" fill="hold">
                                          <p:stCondLst>
                                            <p:cond delay="200"/>
                                          </p:stCondLst>
                                        </p:cTn>
                                        <p:tgtEl>
                                          <p:spTgt spid="6"/>
                                        </p:tgtEl>
                                        <p:attrNameLst>
                                          <p:attrName>r</p:attrName>
                                        </p:attrNameLst>
                                      </p:cBhvr>
                                    </p:animRot>
                                    <p:animRot by="-240000">
                                      <p:cBhvr>
                                        <p:cTn id="9" dur="100" fill="hold">
                                          <p:stCondLst>
                                            <p:cond delay="300"/>
                                          </p:stCondLst>
                                        </p:cTn>
                                        <p:tgtEl>
                                          <p:spTgt spid="6"/>
                                        </p:tgtEl>
                                        <p:attrNameLst>
                                          <p:attrName>r</p:attrName>
                                        </p:attrNameLst>
                                      </p:cBhvr>
                                    </p:animRot>
                                    <p:animRot by="120000">
                                      <p:cBhvr>
                                        <p:cTn id="10" dur="100" fill="hold">
                                          <p:stCondLst>
                                            <p:cond delay="40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renner Phase 04">
    <p:bg>
      <p:bgPr>
        <a:solidFill>
          <a:schemeClr val="accent4"/>
        </a:solidFill>
        <a:effectLst/>
      </p:bgPr>
    </p:bg>
    <p:spTree>
      <p:nvGrpSpPr>
        <p:cNvPr id="1" name=""/>
        <p:cNvGrpSpPr/>
        <p:nvPr/>
      </p:nvGrpSpPr>
      <p:grpSpPr>
        <a:xfrm>
          <a:off x="0" y="0"/>
          <a:ext cx="0" cy="0"/>
          <a:chOff x="0" y="0"/>
          <a:chExt cx="0" cy="0"/>
        </a:xfrm>
      </p:grpSpPr>
      <p:sp>
        <p:nvSpPr>
          <p:cNvPr id="15" name="Oval 14">
            <a:extLst>
              <a:ext uri="{FF2B5EF4-FFF2-40B4-BE49-F238E27FC236}">
                <a16:creationId xmlns:a16="http://schemas.microsoft.com/office/drawing/2014/main" id="{77272214-384A-9632-1D0C-A880F12DE216}"/>
              </a:ext>
            </a:extLst>
          </p:cNvPr>
          <p:cNvSpPr/>
          <p:nvPr userDrawn="1"/>
        </p:nvSpPr>
        <p:spPr>
          <a:xfrm>
            <a:off x="6281518" y="1387250"/>
            <a:ext cx="7271196" cy="7271196"/>
          </a:xfrm>
          <a:prstGeom prst="ellipse">
            <a:avLst/>
          </a:prstGeom>
          <a:solidFill>
            <a:schemeClr val="accent5">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feld 15">
            <a:extLst>
              <a:ext uri="{FF2B5EF4-FFF2-40B4-BE49-F238E27FC236}">
                <a16:creationId xmlns:a16="http://schemas.microsoft.com/office/drawing/2014/main" id="{3AC8E804-113C-6889-2176-2304DE7AEE55}"/>
              </a:ext>
            </a:extLst>
          </p:cNvPr>
          <p:cNvSpPr txBox="1">
            <a:spLocks noGrp="1" noRot="1" noMove="1" noResize="1" noEditPoints="1" noAdjustHandles="1" noChangeArrowheads="1" noChangeShapeType="1"/>
          </p:cNvSpPr>
          <p:nvPr userDrawn="1"/>
        </p:nvSpPr>
        <p:spPr>
          <a:xfrm>
            <a:off x="7598759" y="1095917"/>
            <a:ext cx="3276000" cy="7325082"/>
          </a:xfrm>
          <a:prstGeom prst="rect">
            <a:avLst/>
          </a:prstGeom>
          <a:noFill/>
        </p:spPr>
        <p:txBody>
          <a:bodyPr wrap="square" rtlCol="0">
            <a:spAutoFit/>
          </a:bodyPr>
          <a:lstStyle/>
          <a:p>
            <a:r>
              <a:rPr lang="en-US" sz="46400" b="1" dirty="0">
                <a:solidFill>
                  <a:schemeClr val="accent5"/>
                </a:solidFill>
                <a:latin typeface="Arial" panose="020B0604020202020204" pitchFamily="34" charset="0"/>
                <a:cs typeface="Arial" panose="020B0604020202020204" pitchFamily="34" charset="0"/>
              </a:rPr>
              <a:t>4</a:t>
            </a:r>
          </a:p>
        </p:txBody>
      </p:sp>
      <p:cxnSp>
        <p:nvCxnSpPr>
          <p:cNvPr id="17" name="Gerade Verbindung 16">
            <a:extLst>
              <a:ext uri="{FF2B5EF4-FFF2-40B4-BE49-F238E27FC236}">
                <a16:creationId xmlns:a16="http://schemas.microsoft.com/office/drawing/2014/main" id="{33B09AE2-3E3C-DE24-AF78-F2FAC8B69578}"/>
              </a:ext>
            </a:extLst>
          </p:cNvPr>
          <p:cNvCxnSpPr>
            <a:cxnSpLocks noGrp="1" noRot="1" noMove="1" noResize="1" noEditPoints="1" noAdjustHandles="1" noChangeArrowheads="1" noChangeShapeType="1"/>
          </p:cNvCxnSpPr>
          <p:nvPr userDrawn="1"/>
        </p:nvCxnSpPr>
        <p:spPr>
          <a:xfrm>
            <a:off x="380521" y="3429000"/>
            <a:ext cx="28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Textfeld 17">
            <a:extLst>
              <a:ext uri="{FF2B5EF4-FFF2-40B4-BE49-F238E27FC236}">
                <a16:creationId xmlns:a16="http://schemas.microsoft.com/office/drawing/2014/main" id="{FF6F4AA2-DEDC-7F38-C9C4-A55F0D7F8FE7}"/>
              </a:ext>
            </a:extLst>
          </p:cNvPr>
          <p:cNvSpPr txBox="1">
            <a:spLocks noGrp="1" noRot="1" noMove="1" noResize="1" noEditPoints="1" noAdjustHandles="1" noChangeArrowheads="1" noChangeShapeType="1"/>
          </p:cNvSpPr>
          <p:nvPr userDrawn="1"/>
        </p:nvSpPr>
        <p:spPr>
          <a:xfrm>
            <a:off x="371475" y="3805188"/>
            <a:ext cx="5910043" cy="1538883"/>
          </a:xfrm>
          <a:prstGeom prst="rect">
            <a:avLst/>
          </a:prstGeom>
          <a:noFill/>
        </p:spPr>
        <p:txBody>
          <a:bodyPr wrap="square" lIns="0" tIns="0" rIns="0" bIns="0" rtlCol="0">
            <a:spAutoFit/>
          </a:bodyPr>
          <a:lstStyle/>
          <a:p>
            <a:pPr marL="0" lvl="2" eaLnBrk="0" fontAlgn="base">
              <a:spcAft>
                <a:spcPct val="0"/>
              </a:spcAft>
              <a:buSzPct val="75000"/>
              <a:defRPr/>
            </a:pPr>
            <a:r>
              <a:rPr lang="de-DE" sz="5000" b="1" kern="0" dirty="0">
                <a:solidFill>
                  <a:schemeClr val="tx2"/>
                </a:solidFill>
                <a:latin typeface="Arial" panose="020B0604020202020204" pitchFamily="34" charset="0"/>
                <a:ea typeface="Verdana" panose="020B0604030504040204" pitchFamily="34" charset="0"/>
                <a:cs typeface="Arial" panose="020B0604020202020204" pitchFamily="34" charset="0"/>
              </a:rPr>
              <a:t>Die Krise bewältigen</a:t>
            </a:r>
          </a:p>
        </p:txBody>
      </p:sp>
      <p:grpSp>
        <p:nvGrpSpPr>
          <p:cNvPr id="19" name="Gruppieren 18">
            <a:extLst>
              <a:ext uri="{FF2B5EF4-FFF2-40B4-BE49-F238E27FC236}">
                <a16:creationId xmlns:a16="http://schemas.microsoft.com/office/drawing/2014/main" id="{C6161837-3608-9C59-577E-7A3473436AD4}"/>
              </a:ext>
            </a:extLst>
          </p:cNvPr>
          <p:cNvGrpSpPr>
            <a:grpSpLocks noGrp="1" noUngrp="1" noRot="1" noMove="1" noResize="1"/>
          </p:cNvGrpSpPr>
          <p:nvPr userDrawn="1"/>
        </p:nvGrpSpPr>
        <p:grpSpPr>
          <a:xfrm>
            <a:off x="1065220" y="722162"/>
            <a:ext cx="1536052" cy="2271363"/>
            <a:chOff x="4693537" y="1720312"/>
            <a:chExt cx="2804551" cy="4147087"/>
          </a:xfrm>
        </p:grpSpPr>
        <p:sp>
          <p:nvSpPr>
            <p:cNvPr id="20" name="Freihandform 19">
              <a:extLst>
                <a:ext uri="{FF2B5EF4-FFF2-40B4-BE49-F238E27FC236}">
                  <a16:creationId xmlns:a16="http://schemas.microsoft.com/office/drawing/2014/main" id="{919D71A5-3418-5B36-A5D7-A3AFFF7361C4}"/>
                </a:ext>
              </a:extLst>
            </p:cNvPr>
            <p:cNvSpPr>
              <a:spLocks noGrp="1" noRot="1" noMove="1" noResize="1" noEditPoints="1" noAdjustHandles="1" noChangeArrowheads="1" noChangeShapeType="1"/>
            </p:cNvSpPr>
            <p:nvPr/>
          </p:nvSpPr>
          <p:spPr>
            <a:xfrm>
              <a:off x="4693537" y="1720312"/>
              <a:ext cx="2804551" cy="2999008"/>
            </a:xfrm>
            <a:custGeom>
              <a:avLst/>
              <a:gdLst>
                <a:gd name="connsiteX0" fmla="*/ 1961266 w 2804551"/>
                <a:gd name="connsiteY0" fmla="*/ 2999011 h 2999010"/>
                <a:gd name="connsiteX1" fmla="*/ 2306709 w 2804551"/>
                <a:gd name="connsiteY1" fmla="*/ 2470688 h 2999010"/>
                <a:gd name="connsiteX2" fmla="*/ 2804552 w 2804551"/>
                <a:gd name="connsiteY2" fmla="*/ 1403887 h 2999010"/>
                <a:gd name="connsiteX3" fmla="*/ 1331349 w 2804551"/>
                <a:gd name="connsiteY3" fmla="*/ 1807 h 2999010"/>
                <a:gd name="connsiteX4" fmla="*/ 383 w 2804551"/>
                <a:gd name="connsiteY4" fmla="*/ 1363244 h 2999010"/>
                <a:gd name="connsiteX5" fmla="*/ 498226 w 2804551"/>
                <a:gd name="connsiteY5" fmla="*/ 2470688 h 2999010"/>
                <a:gd name="connsiteX6" fmla="*/ 853822 w 2804551"/>
                <a:gd name="connsiteY6" fmla="*/ 2999011 h 2999010"/>
                <a:gd name="connsiteX7" fmla="*/ 1961266 w 2804551"/>
                <a:gd name="connsiteY7" fmla="*/ 2999011 h 2999010"/>
                <a:gd name="connsiteX8" fmla="*/ 1961266 w 2804551"/>
                <a:gd name="connsiteY8" fmla="*/ 2999011 h 2999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04551" h="2999010">
                  <a:moveTo>
                    <a:pt x="1961266" y="2999011"/>
                  </a:moveTo>
                  <a:cubicBezTo>
                    <a:pt x="2022226" y="2795814"/>
                    <a:pt x="2144146" y="2612934"/>
                    <a:pt x="2306709" y="2470688"/>
                  </a:cubicBezTo>
                  <a:cubicBezTo>
                    <a:pt x="2611509" y="2216684"/>
                    <a:pt x="2804552" y="1830607"/>
                    <a:pt x="2804552" y="1403887"/>
                  </a:cubicBezTo>
                  <a:cubicBezTo>
                    <a:pt x="2804552" y="611407"/>
                    <a:pt x="2144155" y="-38836"/>
                    <a:pt x="1331349" y="1807"/>
                  </a:cubicBezTo>
                  <a:cubicBezTo>
                    <a:pt x="609983" y="32287"/>
                    <a:pt x="20699" y="641887"/>
                    <a:pt x="383" y="1363244"/>
                  </a:cubicBezTo>
                  <a:cubicBezTo>
                    <a:pt x="-9781" y="1810291"/>
                    <a:pt x="183262" y="2206531"/>
                    <a:pt x="498226" y="2470688"/>
                  </a:cubicBezTo>
                  <a:cubicBezTo>
                    <a:pt x="670942" y="2612924"/>
                    <a:pt x="792863" y="2795804"/>
                    <a:pt x="853822" y="2999011"/>
                  </a:cubicBezTo>
                  <a:lnTo>
                    <a:pt x="1961266" y="2999011"/>
                  </a:lnTo>
                  <a:lnTo>
                    <a:pt x="1961266" y="2999011"/>
                  </a:lnTo>
                  <a:close/>
                </a:path>
              </a:pathLst>
            </a:custGeom>
            <a:solidFill>
              <a:srgbClr val="97CCD2">
                <a:alpha val="30000"/>
              </a:srgbClr>
            </a:solidFill>
            <a:ln w="9525" cap="flat">
              <a:noFill/>
              <a:prstDash val="solid"/>
              <a:miter/>
            </a:ln>
          </p:spPr>
          <p:txBody>
            <a:bodyPr rtlCol="0" anchor="ctr"/>
            <a:lstStyle/>
            <a:p>
              <a:endParaRPr lang="en-US">
                <a:solidFill>
                  <a:srgbClr val="97CCD2"/>
                </a:solidFill>
              </a:endParaRPr>
            </a:p>
          </p:txBody>
        </p:sp>
        <p:sp>
          <p:nvSpPr>
            <p:cNvPr id="21" name="Freihandform 20">
              <a:extLst>
                <a:ext uri="{FF2B5EF4-FFF2-40B4-BE49-F238E27FC236}">
                  <a16:creationId xmlns:a16="http://schemas.microsoft.com/office/drawing/2014/main" id="{5E8FB8CA-2F43-2759-43E8-7D0B96B8F6CE}"/>
                </a:ext>
              </a:extLst>
            </p:cNvPr>
            <p:cNvSpPr>
              <a:spLocks noGrp="1" noRot="1" noMove="1" noResize="1" noEditPoints="1" noAdjustHandles="1" noChangeArrowheads="1" noChangeShapeType="1"/>
            </p:cNvSpPr>
            <p:nvPr/>
          </p:nvSpPr>
          <p:spPr>
            <a:xfrm>
              <a:off x="5553536" y="3053085"/>
              <a:ext cx="1101257" cy="1666231"/>
            </a:xfrm>
            <a:custGeom>
              <a:avLst/>
              <a:gdLst>
                <a:gd name="connsiteX0" fmla="*/ 410381 w 1101257"/>
                <a:gd name="connsiteY0" fmla="*/ 1686554 h 1686553"/>
                <a:gd name="connsiteX1" fmla="*/ 501821 w 1101257"/>
                <a:gd name="connsiteY1" fmla="*/ 1686554 h 1686553"/>
                <a:gd name="connsiteX2" fmla="*/ 95418 w 1101257"/>
                <a:gd name="connsiteY2" fmla="*/ 172717 h 1686553"/>
                <a:gd name="connsiteX3" fmla="*/ 125898 w 1101257"/>
                <a:gd name="connsiteY3" fmla="*/ 172717 h 1686553"/>
                <a:gd name="connsiteX4" fmla="*/ 268135 w 1101257"/>
                <a:gd name="connsiteY4" fmla="*/ 111757 h 1686553"/>
                <a:gd name="connsiteX5" fmla="*/ 339258 w 1101257"/>
                <a:gd name="connsiteY5" fmla="*/ 81277 h 1686553"/>
                <a:gd name="connsiteX6" fmla="*/ 410381 w 1101257"/>
                <a:gd name="connsiteY6" fmla="*/ 111757 h 1686553"/>
                <a:gd name="connsiteX7" fmla="*/ 674538 w 1101257"/>
                <a:gd name="connsiteY7" fmla="*/ 111757 h 1686553"/>
                <a:gd name="connsiteX8" fmla="*/ 745661 w 1101257"/>
                <a:gd name="connsiteY8" fmla="*/ 81277 h 1686553"/>
                <a:gd name="connsiteX9" fmla="*/ 816784 w 1101257"/>
                <a:gd name="connsiteY9" fmla="*/ 111757 h 1686553"/>
                <a:gd name="connsiteX10" fmla="*/ 959021 w 1101257"/>
                <a:gd name="connsiteY10" fmla="*/ 172717 h 1686553"/>
                <a:gd name="connsiteX11" fmla="*/ 989501 w 1101257"/>
                <a:gd name="connsiteY11" fmla="*/ 172717 h 1686553"/>
                <a:gd name="connsiteX12" fmla="*/ 593261 w 1101257"/>
                <a:gd name="connsiteY12" fmla="*/ 1686554 h 1686553"/>
                <a:gd name="connsiteX13" fmla="*/ 684701 w 1101257"/>
                <a:gd name="connsiteY13" fmla="*/ 1686554 h 1686553"/>
                <a:gd name="connsiteX14" fmla="*/ 1101258 w 1101257"/>
                <a:gd name="connsiteY14" fmla="*/ 101594 h 1686553"/>
                <a:gd name="connsiteX15" fmla="*/ 1080941 w 1101257"/>
                <a:gd name="connsiteY15" fmla="*/ 50797 h 1686553"/>
                <a:gd name="connsiteX16" fmla="*/ 1030144 w 1101257"/>
                <a:gd name="connsiteY16" fmla="*/ 60960 h 1686553"/>
                <a:gd name="connsiteX17" fmla="*/ 969184 w 1101257"/>
                <a:gd name="connsiteY17" fmla="*/ 91440 h 1686553"/>
                <a:gd name="connsiteX18" fmla="*/ 887907 w 1101257"/>
                <a:gd name="connsiteY18" fmla="*/ 60960 h 1686553"/>
                <a:gd name="connsiteX19" fmla="*/ 755824 w 1101257"/>
                <a:gd name="connsiteY19" fmla="*/ 0 h 1686553"/>
                <a:gd name="connsiteX20" fmla="*/ 623741 w 1101257"/>
                <a:gd name="connsiteY20" fmla="*/ 60960 h 1686553"/>
                <a:gd name="connsiteX21" fmla="*/ 481504 w 1101257"/>
                <a:gd name="connsiteY21" fmla="*/ 60960 h 1686553"/>
                <a:gd name="connsiteX22" fmla="*/ 349421 w 1101257"/>
                <a:gd name="connsiteY22" fmla="*/ 0 h 1686553"/>
                <a:gd name="connsiteX23" fmla="*/ 349421 w 1101257"/>
                <a:gd name="connsiteY23" fmla="*/ 0 h 1686553"/>
                <a:gd name="connsiteX24" fmla="*/ 217338 w 1101257"/>
                <a:gd name="connsiteY24" fmla="*/ 60960 h 1686553"/>
                <a:gd name="connsiteX25" fmla="*/ 136061 w 1101257"/>
                <a:gd name="connsiteY25" fmla="*/ 91440 h 1686553"/>
                <a:gd name="connsiteX26" fmla="*/ 75101 w 1101257"/>
                <a:gd name="connsiteY26" fmla="*/ 60960 h 1686553"/>
                <a:gd name="connsiteX27" fmla="*/ 24304 w 1101257"/>
                <a:gd name="connsiteY27" fmla="*/ 50797 h 1686553"/>
                <a:gd name="connsiteX28" fmla="*/ 3987 w 1101257"/>
                <a:gd name="connsiteY28" fmla="*/ 101594 h 1686553"/>
                <a:gd name="connsiteX29" fmla="*/ 410381 w 1101257"/>
                <a:gd name="connsiteY29" fmla="*/ 1686554 h 1686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101257" h="1686553">
                  <a:moveTo>
                    <a:pt x="410381" y="1686554"/>
                  </a:moveTo>
                  <a:lnTo>
                    <a:pt x="501821" y="1686554"/>
                  </a:lnTo>
                  <a:lnTo>
                    <a:pt x="95418" y="172717"/>
                  </a:lnTo>
                  <a:cubicBezTo>
                    <a:pt x="105581" y="172717"/>
                    <a:pt x="115735" y="172717"/>
                    <a:pt x="125898" y="172717"/>
                  </a:cubicBezTo>
                  <a:cubicBezTo>
                    <a:pt x="176695" y="172717"/>
                    <a:pt x="227501" y="152400"/>
                    <a:pt x="268135" y="111757"/>
                  </a:cubicBezTo>
                  <a:cubicBezTo>
                    <a:pt x="288451" y="91440"/>
                    <a:pt x="308778" y="81277"/>
                    <a:pt x="339258" y="81277"/>
                  </a:cubicBezTo>
                  <a:cubicBezTo>
                    <a:pt x="369738" y="81277"/>
                    <a:pt x="390055" y="91440"/>
                    <a:pt x="410381" y="111757"/>
                  </a:cubicBezTo>
                  <a:cubicBezTo>
                    <a:pt x="481504" y="193034"/>
                    <a:pt x="603424" y="193034"/>
                    <a:pt x="674538" y="111757"/>
                  </a:cubicBezTo>
                  <a:cubicBezTo>
                    <a:pt x="694855" y="91440"/>
                    <a:pt x="715181" y="81277"/>
                    <a:pt x="745661" y="81277"/>
                  </a:cubicBezTo>
                  <a:cubicBezTo>
                    <a:pt x="765978" y="81277"/>
                    <a:pt x="796458" y="91440"/>
                    <a:pt x="816784" y="111757"/>
                  </a:cubicBezTo>
                  <a:cubicBezTo>
                    <a:pt x="857427" y="152400"/>
                    <a:pt x="898061" y="172717"/>
                    <a:pt x="959021" y="172717"/>
                  </a:cubicBezTo>
                  <a:cubicBezTo>
                    <a:pt x="969184" y="172717"/>
                    <a:pt x="979338" y="172717"/>
                    <a:pt x="989501" y="172717"/>
                  </a:cubicBezTo>
                  <a:lnTo>
                    <a:pt x="593261" y="1686554"/>
                  </a:lnTo>
                  <a:lnTo>
                    <a:pt x="684701" y="1686554"/>
                  </a:lnTo>
                  <a:lnTo>
                    <a:pt x="1101258" y="101594"/>
                  </a:lnTo>
                  <a:cubicBezTo>
                    <a:pt x="1101258" y="81277"/>
                    <a:pt x="1101258" y="60950"/>
                    <a:pt x="1080941" y="50797"/>
                  </a:cubicBezTo>
                  <a:cubicBezTo>
                    <a:pt x="1060624" y="40634"/>
                    <a:pt x="1040298" y="50797"/>
                    <a:pt x="1030144" y="60960"/>
                  </a:cubicBezTo>
                  <a:cubicBezTo>
                    <a:pt x="1009827" y="81277"/>
                    <a:pt x="989501" y="91440"/>
                    <a:pt x="969184" y="91440"/>
                  </a:cubicBezTo>
                  <a:cubicBezTo>
                    <a:pt x="938704" y="91440"/>
                    <a:pt x="918387" y="81277"/>
                    <a:pt x="887907" y="60960"/>
                  </a:cubicBezTo>
                  <a:cubicBezTo>
                    <a:pt x="847264" y="20317"/>
                    <a:pt x="806631" y="0"/>
                    <a:pt x="755824" y="0"/>
                  </a:cubicBezTo>
                  <a:cubicBezTo>
                    <a:pt x="705018" y="0"/>
                    <a:pt x="664384" y="20317"/>
                    <a:pt x="623741" y="60960"/>
                  </a:cubicBezTo>
                  <a:cubicBezTo>
                    <a:pt x="583098" y="101603"/>
                    <a:pt x="522138" y="101603"/>
                    <a:pt x="481504" y="60960"/>
                  </a:cubicBezTo>
                  <a:cubicBezTo>
                    <a:pt x="451024" y="20317"/>
                    <a:pt x="400227" y="0"/>
                    <a:pt x="349421" y="0"/>
                  </a:cubicBezTo>
                  <a:lnTo>
                    <a:pt x="349421" y="0"/>
                  </a:lnTo>
                  <a:cubicBezTo>
                    <a:pt x="298624" y="0"/>
                    <a:pt x="247818" y="20317"/>
                    <a:pt x="217338" y="60960"/>
                  </a:cubicBezTo>
                  <a:cubicBezTo>
                    <a:pt x="197021" y="81277"/>
                    <a:pt x="166541" y="91440"/>
                    <a:pt x="136061" y="91440"/>
                  </a:cubicBezTo>
                  <a:cubicBezTo>
                    <a:pt x="115744" y="91440"/>
                    <a:pt x="85264" y="81277"/>
                    <a:pt x="75101" y="60960"/>
                  </a:cubicBezTo>
                  <a:cubicBezTo>
                    <a:pt x="64938" y="50797"/>
                    <a:pt x="44621" y="40643"/>
                    <a:pt x="24304" y="50797"/>
                  </a:cubicBezTo>
                  <a:cubicBezTo>
                    <a:pt x="3987" y="60960"/>
                    <a:pt x="-6176" y="81277"/>
                    <a:pt x="3987" y="101594"/>
                  </a:cubicBezTo>
                  <a:lnTo>
                    <a:pt x="410381" y="1686554"/>
                  </a:lnTo>
                  <a:close/>
                </a:path>
              </a:pathLst>
            </a:custGeom>
            <a:solidFill>
              <a:srgbClr val="FFFFFF"/>
            </a:solidFill>
            <a:ln w="9525" cap="flat">
              <a:noFill/>
              <a:prstDash val="solid"/>
              <a:miter/>
            </a:ln>
          </p:spPr>
          <p:txBody>
            <a:bodyPr rtlCol="0" anchor="ctr"/>
            <a:lstStyle/>
            <a:p>
              <a:endParaRPr lang="en-US"/>
            </a:p>
          </p:txBody>
        </p:sp>
        <p:grpSp>
          <p:nvGrpSpPr>
            <p:cNvPr id="22" name="Grafik 5">
              <a:extLst>
                <a:ext uri="{FF2B5EF4-FFF2-40B4-BE49-F238E27FC236}">
                  <a16:creationId xmlns:a16="http://schemas.microsoft.com/office/drawing/2014/main" id="{564B7261-9CE2-C15B-7AAA-A1270B394880}"/>
                </a:ext>
              </a:extLst>
            </p:cNvPr>
            <p:cNvGrpSpPr>
              <a:grpSpLocks noGrp="1" noUngrp="1" noRot="1" noMove="1" noResize="1"/>
            </p:cNvGrpSpPr>
            <p:nvPr/>
          </p:nvGrpSpPr>
          <p:grpSpPr>
            <a:xfrm>
              <a:off x="5547359" y="4719318"/>
              <a:ext cx="1107443" cy="1148081"/>
              <a:chOff x="5547359" y="4719318"/>
              <a:chExt cx="1107443" cy="1148081"/>
            </a:xfrm>
            <a:solidFill>
              <a:srgbClr val="344A5E"/>
            </a:solidFill>
          </p:grpSpPr>
          <p:sp>
            <p:nvSpPr>
              <p:cNvPr id="26" name="Freihandform 25">
                <a:extLst>
                  <a:ext uri="{FF2B5EF4-FFF2-40B4-BE49-F238E27FC236}">
                    <a16:creationId xmlns:a16="http://schemas.microsoft.com/office/drawing/2014/main" id="{4C647CFC-EE93-FF26-BE88-686D9B1E7E1E}"/>
                  </a:ext>
                </a:extLst>
              </p:cNvPr>
              <p:cNvSpPr>
                <a:spLocks noGrp="1" noRot="1" noMove="1" noResize="1" noEditPoints="1" noAdjustHandles="1" noChangeArrowheads="1" noChangeShapeType="1"/>
              </p:cNvSpPr>
              <p:nvPr/>
            </p:nvSpPr>
            <p:spPr>
              <a:xfrm>
                <a:off x="5781036" y="5654040"/>
                <a:ext cx="629926" cy="213359"/>
              </a:xfrm>
              <a:custGeom>
                <a:avLst/>
                <a:gdLst>
                  <a:gd name="connsiteX0" fmla="*/ 0 w 629926"/>
                  <a:gd name="connsiteY0" fmla="*/ 0 h 213359"/>
                  <a:gd name="connsiteX1" fmla="*/ 314963 w 629926"/>
                  <a:gd name="connsiteY1" fmla="*/ 213360 h 213359"/>
                  <a:gd name="connsiteX2" fmla="*/ 629926 w 629926"/>
                  <a:gd name="connsiteY2" fmla="*/ 0 h 213359"/>
                  <a:gd name="connsiteX3" fmla="*/ 0 w 629926"/>
                  <a:gd name="connsiteY3" fmla="*/ 0 h 213359"/>
                </a:gdLst>
                <a:ahLst/>
                <a:cxnLst>
                  <a:cxn ang="0">
                    <a:pos x="connsiteX0" y="connsiteY0"/>
                  </a:cxn>
                  <a:cxn ang="0">
                    <a:pos x="connsiteX1" y="connsiteY1"/>
                  </a:cxn>
                  <a:cxn ang="0">
                    <a:pos x="connsiteX2" y="connsiteY2"/>
                  </a:cxn>
                  <a:cxn ang="0">
                    <a:pos x="connsiteX3" y="connsiteY3"/>
                  </a:cxn>
                </a:cxnLst>
                <a:rect l="l" t="t" r="r" b="b"/>
                <a:pathLst>
                  <a:path w="629926" h="213359">
                    <a:moveTo>
                      <a:pt x="0" y="0"/>
                    </a:moveTo>
                    <a:cubicBezTo>
                      <a:pt x="50806" y="121920"/>
                      <a:pt x="172726" y="213360"/>
                      <a:pt x="314963" y="213360"/>
                    </a:cubicBezTo>
                    <a:cubicBezTo>
                      <a:pt x="457200" y="213360"/>
                      <a:pt x="579120" y="121920"/>
                      <a:pt x="629926" y="0"/>
                    </a:cubicBezTo>
                    <a:lnTo>
                      <a:pt x="0" y="0"/>
                    </a:lnTo>
                    <a:close/>
                  </a:path>
                </a:pathLst>
              </a:custGeom>
              <a:solidFill>
                <a:schemeClr val="bg2">
                  <a:lumMod val="75000"/>
                </a:schemeClr>
              </a:solidFill>
              <a:ln w="9525" cap="flat">
                <a:noFill/>
                <a:prstDash val="solid"/>
                <a:miter/>
              </a:ln>
            </p:spPr>
            <p:txBody>
              <a:bodyPr rtlCol="0" anchor="ctr"/>
              <a:lstStyle/>
              <a:p>
                <a:endParaRPr lang="en-US"/>
              </a:p>
            </p:txBody>
          </p:sp>
          <p:sp>
            <p:nvSpPr>
              <p:cNvPr id="27" name="Freihandform 26">
                <a:extLst>
                  <a:ext uri="{FF2B5EF4-FFF2-40B4-BE49-F238E27FC236}">
                    <a16:creationId xmlns:a16="http://schemas.microsoft.com/office/drawing/2014/main" id="{51DDE9E5-44FA-0530-FFD3-0D6F730BBEB9}"/>
                  </a:ext>
                </a:extLst>
              </p:cNvPr>
              <p:cNvSpPr>
                <a:spLocks noGrp="1" noRot="1" noMove="1" noResize="1" noEditPoints="1" noAdjustHandles="1" noChangeArrowheads="1" noChangeShapeType="1"/>
              </p:cNvSpPr>
              <p:nvPr/>
            </p:nvSpPr>
            <p:spPr>
              <a:xfrm>
                <a:off x="5547359" y="4719318"/>
                <a:ext cx="1107443" cy="944883"/>
              </a:xfrm>
              <a:custGeom>
                <a:avLst/>
                <a:gdLst>
                  <a:gd name="connsiteX0" fmla="*/ 924563 w 1107443"/>
                  <a:gd name="connsiteY0" fmla="*/ 955043 h 955043"/>
                  <a:gd name="connsiteX1" fmla="*/ 182880 w 1107443"/>
                  <a:gd name="connsiteY1" fmla="*/ 955043 h 955043"/>
                  <a:gd name="connsiteX2" fmla="*/ 0 w 1107443"/>
                  <a:gd name="connsiteY2" fmla="*/ 772163 h 955043"/>
                  <a:gd name="connsiteX3" fmla="*/ 0 w 1107443"/>
                  <a:gd name="connsiteY3" fmla="*/ 0 h 955043"/>
                  <a:gd name="connsiteX4" fmla="*/ 1107443 w 1107443"/>
                  <a:gd name="connsiteY4" fmla="*/ 0 h 955043"/>
                  <a:gd name="connsiteX5" fmla="*/ 1107443 w 1107443"/>
                  <a:gd name="connsiteY5" fmla="*/ 772163 h 955043"/>
                  <a:gd name="connsiteX6" fmla="*/ 924563 w 1107443"/>
                  <a:gd name="connsiteY6" fmla="*/ 955043 h 95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443" h="955043">
                    <a:moveTo>
                      <a:pt x="924563" y="955043"/>
                    </a:moveTo>
                    <a:lnTo>
                      <a:pt x="182880" y="955043"/>
                    </a:lnTo>
                    <a:cubicBezTo>
                      <a:pt x="81277" y="955043"/>
                      <a:pt x="0" y="873766"/>
                      <a:pt x="0" y="772163"/>
                    </a:cubicBezTo>
                    <a:lnTo>
                      <a:pt x="0" y="0"/>
                    </a:lnTo>
                    <a:lnTo>
                      <a:pt x="1107443" y="0"/>
                    </a:lnTo>
                    <a:lnTo>
                      <a:pt x="1107443" y="772163"/>
                    </a:lnTo>
                    <a:cubicBezTo>
                      <a:pt x="1107443" y="873757"/>
                      <a:pt x="1026157" y="955043"/>
                      <a:pt x="924563" y="955043"/>
                    </a:cubicBezTo>
                    <a:close/>
                  </a:path>
                </a:pathLst>
              </a:custGeom>
              <a:solidFill>
                <a:schemeClr val="bg2">
                  <a:lumMod val="90000"/>
                </a:schemeClr>
              </a:solidFill>
              <a:ln w="9525" cap="flat">
                <a:noFill/>
                <a:prstDash val="solid"/>
                <a:miter/>
              </a:ln>
            </p:spPr>
            <p:txBody>
              <a:bodyPr rtlCol="0" anchor="ctr"/>
              <a:lstStyle/>
              <a:p>
                <a:endParaRPr lang="en-US"/>
              </a:p>
            </p:txBody>
          </p:sp>
        </p:grpSp>
        <p:grpSp>
          <p:nvGrpSpPr>
            <p:cNvPr id="23" name="Grafik 5">
              <a:extLst>
                <a:ext uri="{FF2B5EF4-FFF2-40B4-BE49-F238E27FC236}">
                  <a16:creationId xmlns:a16="http://schemas.microsoft.com/office/drawing/2014/main" id="{C5B34C14-D9DD-5A0B-5C79-B3BEC6168439}"/>
                </a:ext>
              </a:extLst>
            </p:cNvPr>
            <p:cNvGrpSpPr>
              <a:grpSpLocks noGrp="1" noUngrp="1" noRot="1" noMove="1" noResize="1"/>
            </p:cNvGrpSpPr>
            <p:nvPr/>
          </p:nvGrpSpPr>
          <p:grpSpPr>
            <a:xfrm>
              <a:off x="5435603" y="4871723"/>
              <a:ext cx="1320793" cy="579119"/>
              <a:chOff x="5435603" y="4871723"/>
              <a:chExt cx="1320793" cy="579119"/>
            </a:xfrm>
            <a:solidFill>
              <a:schemeClr val="tx1">
                <a:lumMod val="75000"/>
                <a:lumOff val="25000"/>
              </a:schemeClr>
            </a:solidFill>
          </p:grpSpPr>
          <p:sp>
            <p:nvSpPr>
              <p:cNvPr id="24" name="Freihandform 23">
                <a:extLst>
                  <a:ext uri="{FF2B5EF4-FFF2-40B4-BE49-F238E27FC236}">
                    <a16:creationId xmlns:a16="http://schemas.microsoft.com/office/drawing/2014/main" id="{FACF3149-9A11-8991-23DC-459A7DA01AE7}"/>
                  </a:ext>
                </a:extLst>
              </p:cNvPr>
              <p:cNvSpPr>
                <a:spLocks noGrp="1" noRot="1" noMove="1" noResize="1" noEditPoints="1" noAdjustHandles="1" noChangeArrowheads="1" noChangeShapeType="1"/>
              </p:cNvSpPr>
              <p:nvPr/>
            </p:nvSpPr>
            <p:spPr>
              <a:xfrm>
                <a:off x="5435603" y="4871723"/>
                <a:ext cx="1320793" cy="223513"/>
              </a:xfrm>
              <a:custGeom>
                <a:avLst/>
                <a:gdLst>
                  <a:gd name="connsiteX0" fmla="*/ 1209037 w 1320793"/>
                  <a:gd name="connsiteY0" fmla="*/ 223514 h 223513"/>
                  <a:gd name="connsiteX1" fmla="*/ 111757 w 1320793"/>
                  <a:gd name="connsiteY1" fmla="*/ 223514 h 223513"/>
                  <a:gd name="connsiteX2" fmla="*/ 0 w 1320793"/>
                  <a:gd name="connsiteY2" fmla="*/ 111757 h 223513"/>
                  <a:gd name="connsiteX3" fmla="*/ 0 w 1320793"/>
                  <a:gd name="connsiteY3" fmla="*/ 111757 h 223513"/>
                  <a:gd name="connsiteX4" fmla="*/ 111757 w 1320793"/>
                  <a:gd name="connsiteY4" fmla="*/ 0 h 223513"/>
                  <a:gd name="connsiteX5" fmla="*/ 1209037 w 1320793"/>
                  <a:gd name="connsiteY5" fmla="*/ 0 h 223513"/>
                  <a:gd name="connsiteX6" fmla="*/ 1320794 w 1320793"/>
                  <a:gd name="connsiteY6" fmla="*/ 111757 h 223513"/>
                  <a:gd name="connsiteX7" fmla="*/ 1320794 w 1320793"/>
                  <a:gd name="connsiteY7" fmla="*/ 111757 h 223513"/>
                  <a:gd name="connsiteX8" fmla="*/ 1209037 w 1320793"/>
                  <a:gd name="connsiteY8" fmla="*/ 223514 h 223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0793" h="223513">
                    <a:moveTo>
                      <a:pt x="1209037" y="223514"/>
                    </a:moveTo>
                    <a:lnTo>
                      <a:pt x="111757" y="223514"/>
                    </a:lnTo>
                    <a:cubicBezTo>
                      <a:pt x="50797" y="223514"/>
                      <a:pt x="0" y="172717"/>
                      <a:pt x="0" y="111757"/>
                    </a:cubicBezTo>
                    <a:lnTo>
                      <a:pt x="0" y="111757"/>
                    </a:lnTo>
                    <a:cubicBezTo>
                      <a:pt x="0" y="50797"/>
                      <a:pt x="50797" y="0"/>
                      <a:pt x="111757" y="0"/>
                    </a:cubicBezTo>
                    <a:lnTo>
                      <a:pt x="1209037" y="0"/>
                    </a:lnTo>
                    <a:cubicBezTo>
                      <a:pt x="1269997" y="0"/>
                      <a:pt x="1320794" y="50797"/>
                      <a:pt x="1320794" y="111757"/>
                    </a:cubicBezTo>
                    <a:lnTo>
                      <a:pt x="1320794" y="111757"/>
                    </a:lnTo>
                    <a:cubicBezTo>
                      <a:pt x="1320794" y="172717"/>
                      <a:pt x="1269997" y="223514"/>
                      <a:pt x="1209037" y="223514"/>
                    </a:cubicBezTo>
                    <a:close/>
                  </a:path>
                </a:pathLst>
              </a:custGeom>
              <a:solidFill>
                <a:schemeClr val="bg2">
                  <a:lumMod val="75000"/>
                </a:schemeClr>
              </a:solidFill>
              <a:ln w="9525" cap="flat">
                <a:noFill/>
                <a:prstDash val="solid"/>
                <a:miter/>
              </a:ln>
            </p:spPr>
            <p:txBody>
              <a:bodyPr rtlCol="0" anchor="ctr"/>
              <a:lstStyle/>
              <a:p>
                <a:endParaRPr lang="en-US" dirty="0"/>
              </a:p>
            </p:txBody>
          </p:sp>
          <p:sp>
            <p:nvSpPr>
              <p:cNvPr id="25" name="Freihandform 24">
                <a:extLst>
                  <a:ext uri="{FF2B5EF4-FFF2-40B4-BE49-F238E27FC236}">
                    <a16:creationId xmlns:a16="http://schemas.microsoft.com/office/drawing/2014/main" id="{57F60DF8-E898-2DCD-AF05-C910BCAFDFC9}"/>
                  </a:ext>
                </a:extLst>
              </p:cNvPr>
              <p:cNvSpPr>
                <a:spLocks noGrp="1" noRot="1" noMove="1" noResize="1" noEditPoints="1" noAdjustHandles="1" noChangeArrowheads="1" noChangeShapeType="1"/>
              </p:cNvSpPr>
              <p:nvPr/>
            </p:nvSpPr>
            <p:spPr>
              <a:xfrm>
                <a:off x="5435603" y="5227329"/>
                <a:ext cx="1320793" cy="223513"/>
              </a:xfrm>
              <a:custGeom>
                <a:avLst/>
                <a:gdLst>
                  <a:gd name="connsiteX0" fmla="*/ 1209037 w 1320793"/>
                  <a:gd name="connsiteY0" fmla="*/ 223514 h 223513"/>
                  <a:gd name="connsiteX1" fmla="*/ 111757 w 1320793"/>
                  <a:gd name="connsiteY1" fmla="*/ 223514 h 223513"/>
                  <a:gd name="connsiteX2" fmla="*/ 0 w 1320793"/>
                  <a:gd name="connsiteY2" fmla="*/ 111757 h 223513"/>
                  <a:gd name="connsiteX3" fmla="*/ 0 w 1320793"/>
                  <a:gd name="connsiteY3" fmla="*/ 111757 h 223513"/>
                  <a:gd name="connsiteX4" fmla="*/ 111757 w 1320793"/>
                  <a:gd name="connsiteY4" fmla="*/ 0 h 223513"/>
                  <a:gd name="connsiteX5" fmla="*/ 1209037 w 1320793"/>
                  <a:gd name="connsiteY5" fmla="*/ 0 h 223513"/>
                  <a:gd name="connsiteX6" fmla="*/ 1320794 w 1320793"/>
                  <a:gd name="connsiteY6" fmla="*/ 111757 h 223513"/>
                  <a:gd name="connsiteX7" fmla="*/ 1320794 w 1320793"/>
                  <a:gd name="connsiteY7" fmla="*/ 111757 h 223513"/>
                  <a:gd name="connsiteX8" fmla="*/ 1209037 w 1320793"/>
                  <a:gd name="connsiteY8" fmla="*/ 223514 h 223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0793" h="223513">
                    <a:moveTo>
                      <a:pt x="1209037" y="223514"/>
                    </a:moveTo>
                    <a:lnTo>
                      <a:pt x="111757" y="223514"/>
                    </a:lnTo>
                    <a:cubicBezTo>
                      <a:pt x="50797" y="223514"/>
                      <a:pt x="0" y="172717"/>
                      <a:pt x="0" y="111757"/>
                    </a:cubicBezTo>
                    <a:lnTo>
                      <a:pt x="0" y="111757"/>
                    </a:lnTo>
                    <a:cubicBezTo>
                      <a:pt x="0" y="50797"/>
                      <a:pt x="50797" y="0"/>
                      <a:pt x="111757" y="0"/>
                    </a:cubicBezTo>
                    <a:lnTo>
                      <a:pt x="1209037" y="0"/>
                    </a:lnTo>
                    <a:cubicBezTo>
                      <a:pt x="1269997" y="0"/>
                      <a:pt x="1320794" y="50797"/>
                      <a:pt x="1320794" y="111757"/>
                    </a:cubicBezTo>
                    <a:lnTo>
                      <a:pt x="1320794" y="111757"/>
                    </a:lnTo>
                    <a:cubicBezTo>
                      <a:pt x="1320794" y="172707"/>
                      <a:pt x="1269997" y="223514"/>
                      <a:pt x="1209037" y="223514"/>
                    </a:cubicBezTo>
                    <a:close/>
                  </a:path>
                </a:pathLst>
              </a:custGeom>
              <a:solidFill>
                <a:schemeClr val="bg2">
                  <a:lumMod val="75000"/>
                </a:schemeClr>
              </a:solidFill>
              <a:ln w="9525"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3882792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50" fill="hold">
                                          <p:stCondLst>
                                            <p:cond delay="0"/>
                                          </p:stCondLst>
                                        </p:cTn>
                                        <p:tgtEl>
                                          <p:spTgt spid="19"/>
                                        </p:tgtEl>
                                        <p:attrNameLst>
                                          <p:attrName>r</p:attrName>
                                        </p:attrNameLst>
                                      </p:cBhvr>
                                    </p:animRot>
                                    <p:animRot by="-240000">
                                      <p:cBhvr>
                                        <p:cTn id="7" dur="100" fill="hold">
                                          <p:stCondLst>
                                            <p:cond delay="100"/>
                                          </p:stCondLst>
                                        </p:cTn>
                                        <p:tgtEl>
                                          <p:spTgt spid="19"/>
                                        </p:tgtEl>
                                        <p:attrNameLst>
                                          <p:attrName>r</p:attrName>
                                        </p:attrNameLst>
                                      </p:cBhvr>
                                    </p:animRot>
                                    <p:animRot by="240000">
                                      <p:cBhvr>
                                        <p:cTn id="8" dur="100" fill="hold">
                                          <p:stCondLst>
                                            <p:cond delay="200"/>
                                          </p:stCondLst>
                                        </p:cTn>
                                        <p:tgtEl>
                                          <p:spTgt spid="19"/>
                                        </p:tgtEl>
                                        <p:attrNameLst>
                                          <p:attrName>r</p:attrName>
                                        </p:attrNameLst>
                                      </p:cBhvr>
                                    </p:animRot>
                                    <p:animRot by="-240000">
                                      <p:cBhvr>
                                        <p:cTn id="9" dur="100" fill="hold">
                                          <p:stCondLst>
                                            <p:cond delay="300"/>
                                          </p:stCondLst>
                                        </p:cTn>
                                        <p:tgtEl>
                                          <p:spTgt spid="19"/>
                                        </p:tgtEl>
                                        <p:attrNameLst>
                                          <p:attrName>r</p:attrName>
                                        </p:attrNameLst>
                                      </p:cBhvr>
                                    </p:animRot>
                                    <p:animRot by="120000">
                                      <p:cBhvr>
                                        <p:cTn id="10" dur="100" fill="hold">
                                          <p:stCondLst>
                                            <p:cond delay="400"/>
                                          </p:stCondLst>
                                        </p:cTn>
                                        <p:tgtEl>
                                          <p:spTgt spid="1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renner Szenenbilder">
    <p:bg>
      <p:bgPr>
        <a:solidFill>
          <a:schemeClr val="accent4"/>
        </a:solidFill>
        <a:effectLst/>
      </p:bgPr>
    </p:bg>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F5511A70-4E80-7EFA-03D4-9D8E0FE1C92F}"/>
              </a:ext>
            </a:extLst>
          </p:cNvPr>
          <p:cNvSpPr>
            <a:spLocks noGrp="1" noRot="1" noMove="1" noResize="1" noEditPoints="1" noAdjustHandles="1" noChangeArrowheads="1" noChangeShapeType="1"/>
          </p:cNvSpPr>
          <p:nvPr userDrawn="1"/>
        </p:nvSpPr>
        <p:spPr>
          <a:xfrm>
            <a:off x="6281518" y="1387250"/>
            <a:ext cx="7271196" cy="7271196"/>
          </a:xfrm>
          <a:prstGeom prst="ellipse">
            <a:avLst/>
          </a:prstGeom>
          <a:solidFill>
            <a:schemeClr val="accent5">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 name="Gerade Verbindung 2">
            <a:extLst>
              <a:ext uri="{FF2B5EF4-FFF2-40B4-BE49-F238E27FC236}">
                <a16:creationId xmlns:a16="http://schemas.microsoft.com/office/drawing/2014/main" id="{F584E681-868C-8B53-AADC-0E38D29865F0}"/>
              </a:ext>
            </a:extLst>
          </p:cNvPr>
          <p:cNvCxnSpPr>
            <a:cxnSpLocks noGrp="1" noRot="1" noMove="1" noResize="1" noEditPoints="1" noAdjustHandles="1" noChangeArrowheads="1" noChangeShapeType="1"/>
          </p:cNvCxnSpPr>
          <p:nvPr userDrawn="1"/>
        </p:nvCxnSpPr>
        <p:spPr>
          <a:xfrm>
            <a:off x="393246" y="3429000"/>
            <a:ext cx="28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Textfeld 3">
            <a:extLst>
              <a:ext uri="{FF2B5EF4-FFF2-40B4-BE49-F238E27FC236}">
                <a16:creationId xmlns:a16="http://schemas.microsoft.com/office/drawing/2014/main" id="{575045C6-7A9C-ED42-D1EE-76897744CCB7}"/>
              </a:ext>
            </a:extLst>
          </p:cNvPr>
          <p:cNvSpPr txBox="1">
            <a:spLocks noGrp="1" noRot="1" noMove="1" noResize="1" noEditPoints="1" noAdjustHandles="1" noChangeArrowheads="1" noChangeShapeType="1"/>
          </p:cNvSpPr>
          <p:nvPr userDrawn="1"/>
        </p:nvSpPr>
        <p:spPr>
          <a:xfrm>
            <a:off x="371475" y="3805188"/>
            <a:ext cx="5910043" cy="769441"/>
          </a:xfrm>
          <a:prstGeom prst="rect">
            <a:avLst/>
          </a:prstGeom>
          <a:noFill/>
        </p:spPr>
        <p:txBody>
          <a:bodyPr wrap="square" lIns="0" tIns="0" rIns="0" bIns="0" rtlCol="0">
            <a:spAutoFit/>
          </a:bodyPr>
          <a:lstStyle/>
          <a:p>
            <a:pPr marL="0" lvl="2" eaLnBrk="0" fontAlgn="base">
              <a:spcAft>
                <a:spcPct val="0"/>
              </a:spcAft>
              <a:buSzPct val="75000"/>
              <a:defRPr/>
            </a:pPr>
            <a:r>
              <a:rPr lang="de-DE" sz="5000" b="1" kern="0" dirty="0">
                <a:solidFill>
                  <a:schemeClr val="tx2"/>
                </a:solidFill>
                <a:latin typeface="Arial" panose="020B0604020202020204" pitchFamily="34" charset="0"/>
                <a:ea typeface="Verdana" panose="020B0604030504040204" pitchFamily="34" charset="0"/>
                <a:cs typeface="Arial" panose="020B0604020202020204" pitchFamily="34" charset="0"/>
              </a:rPr>
              <a:t>Szenenbilder</a:t>
            </a:r>
          </a:p>
        </p:txBody>
      </p:sp>
      <p:grpSp>
        <p:nvGrpSpPr>
          <p:cNvPr id="5" name="Gruppieren 4">
            <a:extLst>
              <a:ext uri="{FF2B5EF4-FFF2-40B4-BE49-F238E27FC236}">
                <a16:creationId xmlns:a16="http://schemas.microsoft.com/office/drawing/2014/main" id="{B1BC3083-9CA4-DF55-DC9A-D4C892A22FE3}"/>
              </a:ext>
            </a:extLst>
          </p:cNvPr>
          <p:cNvGrpSpPr>
            <a:grpSpLocks noGrp="1" noUngrp="1" noRot="1" noMove="1" noResize="1"/>
          </p:cNvGrpSpPr>
          <p:nvPr userDrawn="1"/>
        </p:nvGrpSpPr>
        <p:grpSpPr>
          <a:xfrm>
            <a:off x="1065220" y="722162"/>
            <a:ext cx="1536052" cy="2271363"/>
            <a:chOff x="4693537" y="1720312"/>
            <a:chExt cx="2804551" cy="4147087"/>
          </a:xfrm>
        </p:grpSpPr>
        <p:sp>
          <p:nvSpPr>
            <p:cNvPr id="6" name="Freihandform 5">
              <a:extLst>
                <a:ext uri="{FF2B5EF4-FFF2-40B4-BE49-F238E27FC236}">
                  <a16:creationId xmlns:a16="http://schemas.microsoft.com/office/drawing/2014/main" id="{262BDF9B-EC86-B0F4-3104-1641772842A0}"/>
                </a:ext>
              </a:extLst>
            </p:cNvPr>
            <p:cNvSpPr>
              <a:spLocks noGrp="1" noRot="1" noMove="1" noResize="1" noEditPoints="1" noAdjustHandles="1" noChangeArrowheads="1" noChangeShapeType="1"/>
            </p:cNvSpPr>
            <p:nvPr/>
          </p:nvSpPr>
          <p:spPr>
            <a:xfrm>
              <a:off x="4693537" y="1720312"/>
              <a:ext cx="2804551" cy="2999008"/>
            </a:xfrm>
            <a:custGeom>
              <a:avLst/>
              <a:gdLst>
                <a:gd name="connsiteX0" fmla="*/ 1961266 w 2804551"/>
                <a:gd name="connsiteY0" fmla="*/ 2999011 h 2999010"/>
                <a:gd name="connsiteX1" fmla="*/ 2306709 w 2804551"/>
                <a:gd name="connsiteY1" fmla="*/ 2470688 h 2999010"/>
                <a:gd name="connsiteX2" fmla="*/ 2804552 w 2804551"/>
                <a:gd name="connsiteY2" fmla="*/ 1403887 h 2999010"/>
                <a:gd name="connsiteX3" fmla="*/ 1331349 w 2804551"/>
                <a:gd name="connsiteY3" fmla="*/ 1807 h 2999010"/>
                <a:gd name="connsiteX4" fmla="*/ 383 w 2804551"/>
                <a:gd name="connsiteY4" fmla="*/ 1363244 h 2999010"/>
                <a:gd name="connsiteX5" fmla="*/ 498226 w 2804551"/>
                <a:gd name="connsiteY5" fmla="*/ 2470688 h 2999010"/>
                <a:gd name="connsiteX6" fmla="*/ 853822 w 2804551"/>
                <a:gd name="connsiteY6" fmla="*/ 2999011 h 2999010"/>
                <a:gd name="connsiteX7" fmla="*/ 1961266 w 2804551"/>
                <a:gd name="connsiteY7" fmla="*/ 2999011 h 2999010"/>
                <a:gd name="connsiteX8" fmla="*/ 1961266 w 2804551"/>
                <a:gd name="connsiteY8" fmla="*/ 2999011 h 2999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04551" h="2999010">
                  <a:moveTo>
                    <a:pt x="1961266" y="2999011"/>
                  </a:moveTo>
                  <a:cubicBezTo>
                    <a:pt x="2022226" y="2795814"/>
                    <a:pt x="2144146" y="2612934"/>
                    <a:pt x="2306709" y="2470688"/>
                  </a:cubicBezTo>
                  <a:cubicBezTo>
                    <a:pt x="2611509" y="2216684"/>
                    <a:pt x="2804552" y="1830607"/>
                    <a:pt x="2804552" y="1403887"/>
                  </a:cubicBezTo>
                  <a:cubicBezTo>
                    <a:pt x="2804552" y="611407"/>
                    <a:pt x="2144155" y="-38836"/>
                    <a:pt x="1331349" y="1807"/>
                  </a:cubicBezTo>
                  <a:cubicBezTo>
                    <a:pt x="609983" y="32287"/>
                    <a:pt x="20699" y="641887"/>
                    <a:pt x="383" y="1363244"/>
                  </a:cubicBezTo>
                  <a:cubicBezTo>
                    <a:pt x="-9781" y="1810291"/>
                    <a:pt x="183262" y="2206531"/>
                    <a:pt x="498226" y="2470688"/>
                  </a:cubicBezTo>
                  <a:cubicBezTo>
                    <a:pt x="670942" y="2612924"/>
                    <a:pt x="792863" y="2795804"/>
                    <a:pt x="853822" y="2999011"/>
                  </a:cubicBezTo>
                  <a:lnTo>
                    <a:pt x="1961266" y="2999011"/>
                  </a:lnTo>
                  <a:lnTo>
                    <a:pt x="1961266" y="2999011"/>
                  </a:lnTo>
                  <a:close/>
                </a:path>
              </a:pathLst>
            </a:custGeom>
            <a:solidFill>
              <a:srgbClr val="97CCD2">
                <a:alpha val="30000"/>
              </a:srgbClr>
            </a:solidFill>
            <a:ln w="9525" cap="flat">
              <a:noFill/>
              <a:prstDash val="solid"/>
              <a:miter/>
            </a:ln>
          </p:spPr>
          <p:txBody>
            <a:bodyPr rtlCol="0" anchor="ctr"/>
            <a:lstStyle/>
            <a:p>
              <a:endParaRPr lang="en-US">
                <a:solidFill>
                  <a:srgbClr val="97CCD2"/>
                </a:solidFill>
              </a:endParaRPr>
            </a:p>
          </p:txBody>
        </p:sp>
        <p:sp>
          <p:nvSpPr>
            <p:cNvPr id="7" name="Freihandform 6">
              <a:extLst>
                <a:ext uri="{FF2B5EF4-FFF2-40B4-BE49-F238E27FC236}">
                  <a16:creationId xmlns:a16="http://schemas.microsoft.com/office/drawing/2014/main" id="{E3BB0FF0-4FF2-4084-E84B-F84129700010}"/>
                </a:ext>
              </a:extLst>
            </p:cNvPr>
            <p:cNvSpPr>
              <a:spLocks noGrp="1" noRot="1" noMove="1" noResize="1" noEditPoints="1" noAdjustHandles="1" noChangeArrowheads="1" noChangeShapeType="1"/>
            </p:cNvSpPr>
            <p:nvPr/>
          </p:nvSpPr>
          <p:spPr>
            <a:xfrm>
              <a:off x="5553536" y="3053085"/>
              <a:ext cx="1101257" cy="1666231"/>
            </a:xfrm>
            <a:custGeom>
              <a:avLst/>
              <a:gdLst>
                <a:gd name="connsiteX0" fmla="*/ 410381 w 1101257"/>
                <a:gd name="connsiteY0" fmla="*/ 1686554 h 1686553"/>
                <a:gd name="connsiteX1" fmla="*/ 501821 w 1101257"/>
                <a:gd name="connsiteY1" fmla="*/ 1686554 h 1686553"/>
                <a:gd name="connsiteX2" fmla="*/ 95418 w 1101257"/>
                <a:gd name="connsiteY2" fmla="*/ 172717 h 1686553"/>
                <a:gd name="connsiteX3" fmla="*/ 125898 w 1101257"/>
                <a:gd name="connsiteY3" fmla="*/ 172717 h 1686553"/>
                <a:gd name="connsiteX4" fmla="*/ 268135 w 1101257"/>
                <a:gd name="connsiteY4" fmla="*/ 111757 h 1686553"/>
                <a:gd name="connsiteX5" fmla="*/ 339258 w 1101257"/>
                <a:gd name="connsiteY5" fmla="*/ 81277 h 1686553"/>
                <a:gd name="connsiteX6" fmla="*/ 410381 w 1101257"/>
                <a:gd name="connsiteY6" fmla="*/ 111757 h 1686553"/>
                <a:gd name="connsiteX7" fmla="*/ 674538 w 1101257"/>
                <a:gd name="connsiteY7" fmla="*/ 111757 h 1686553"/>
                <a:gd name="connsiteX8" fmla="*/ 745661 w 1101257"/>
                <a:gd name="connsiteY8" fmla="*/ 81277 h 1686553"/>
                <a:gd name="connsiteX9" fmla="*/ 816784 w 1101257"/>
                <a:gd name="connsiteY9" fmla="*/ 111757 h 1686553"/>
                <a:gd name="connsiteX10" fmla="*/ 959021 w 1101257"/>
                <a:gd name="connsiteY10" fmla="*/ 172717 h 1686553"/>
                <a:gd name="connsiteX11" fmla="*/ 989501 w 1101257"/>
                <a:gd name="connsiteY11" fmla="*/ 172717 h 1686553"/>
                <a:gd name="connsiteX12" fmla="*/ 593261 w 1101257"/>
                <a:gd name="connsiteY12" fmla="*/ 1686554 h 1686553"/>
                <a:gd name="connsiteX13" fmla="*/ 684701 w 1101257"/>
                <a:gd name="connsiteY13" fmla="*/ 1686554 h 1686553"/>
                <a:gd name="connsiteX14" fmla="*/ 1101258 w 1101257"/>
                <a:gd name="connsiteY14" fmla="*/ 101594 h 1686553"/>
                <a:gd name="connsiteX15" fmla="*/ 1080941 w 1101257"/>
                <a:gd name="connsiteY15" fmla="*/ 50797 h 1686553"/>
                <a:gd name="connsiteX16" fmla="*/ 1030144 w 1101257"/>
                <a:gd name="connsiteY16" fmla="*/ 60960 h 1686553"/>
                <a:gd name="connsiteX17" fmla="*/ 969184 w 1101257"/>
                <a:gd name="connsiteY17" fmla="*/ 91440 h 1686553"/>
                <a:gd name="connsiteX18" fmla="*/ 887907 w 1101257"/>
                <a:gd name="connsiteY18" fmla="*/ 60960 h 1686553"/>
                <a:gd name="connsiteX19" fmla="*/ 755824 w 1101257"/>
                <a:gd name="connsiteY19" fmla="*/ 0 h 1686553"/>
                <a:gd name="connsiteX20" fmla="*/ 623741 w 1101257"/>
                <a:gd name="connsiteY20" fmla="*/ 60960 h 1686553"/>
                <a:gd name="connsiteX21" fmla="*/ 481504 w 1101257"/>
                <a:gd name="connsiteY21" fmla="*/ 60960 h 1686553"/>
                <a:gd name="connsiteX22" fmla="*/ 349421 w 1101257"/>
                <a:gd name="connsiteY22" fmla="*/ 0 h 1686553"/>
                <a:gd name="connsiteX23" fmla="*/ 349421 w 1101257"/>
                <a:gd name="connsiteY23" fmla="*/ 0 h 1686553"/>
                <a:gd name="connsiteX24" fmla="*/ 217338 w 1101257"/>
                <a:gd name="connsiteY24" fmla="*/ 60960 h 1686553"/>
                <a:gd name="connsiteX25" fmla="*/ 136061 w 1101257"/>
                <a:gd name="connsiteY25" fmla="*/ 91440 h 1686553"/>
                <a:gd name="connsiteX26" fmla="*/ 75101 w 1101257"/>
                <a:gd name="connsiteY26" fmla="*/ 60960 h 1686553"/>
                <a:gd name="connsiteX27" fmla="*/ 24304 w 1101257"/>
                <a:gd name="connsiteY27" fmla="*/ 50797 h 1686553"/>
                <a:gd name="connsiteX28" fmla="*/ 3987 w 1101257"/>
                <a:gd name="connsiteY28" fmla="*/ 101594 h 1686553"/>
                <a:gd name="connsiteX29" fmla="*/ 410381 w 1101257"/>
                <a:gd name="connsiteY29" fmla="*/ 1686554 h 1686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101257" h="1686553">
                  <a:moveTo>
                    <a:pt x="410381" y="1686554"/>
                  </a:moveTo>
                  <a:lnTo>
                    <a:pt x="501821" y="1686554"/>
                  </a:lnTo>
                  <a:lnTo>
                    <a:pt x="95418" y="172717"/>
                  </a:lnTo>
                  <a:cubicBezTo>
                    <a:pt x="105581" y="172717"/>
                    <a:pt x="115735" y="172717"/>
                    <a:pt x="125898" y="172717"/>
                  </a:cubicBezTo>
                  <a:cubicBezTo>
                    <a:pt x="176695" y="172717"/>
                    <a:pt x="227501" y="152400"/>
                    <a:pt x="268135" y="111757"/>
                  </a:cubicBezTo>
                  <a:cubicBezTo>
                    <a:pt x="288451" y="91440"/>
                    <a:pt x="308778" y="81277"/>
                    <a:pt x="339258" y="81277"/>
                  </a:cubicBezTo>
                  <a:cubicBezTo>
                    <a:pt x="369738" y="81277"/>
                    <a:pt x="390055" y="91440"/>
                    <a:pt x="410381" y="111757"/>
                  </a:cubicBezTo>
                  <a:cubicBezTo>
                    <a:pt x="481504" y="193034"/>
                    <a:pt x="603424" y="193034"/>
                    <a:pt x="674538" y="111757"/>
                  </a:cubicBezTo>
                  <a:cubicBezTo>
                    <a:pt x="694855" y="91440"/>
                    <a:pt x="715181" y="81277"/>
                    <a:pt x="745661" y="81277"/>
                  </a:cubicBezTo>
                  <a:cubicBezTo>
                    <a:pt x="765978" y="81277"/>
                    <a:pt x="796458" y="91440"/>
                    <a:pt x="816784" y="111757"/>
                  </a:cubicBezTo>
                  <a:cubicBezTo>
                    <a:pt x="857427" y="152400"/>
                    <a:pt x="898061" y="172717"/>
                    <a:pt x="959021" y="172717"/>
                  </a:cubicBezTo>
                  <a:cubicBezTo>
                    <a:pt x="969184" y="172717"/>
                    <a:pt x="979338" y="172717"/>
                    <a:pt x="989501" y="172717"/>
                  </a:cubicBezTo>
                  <a:lnTo>
                    <a:pt x="593261" y="1686554"/>
                  </a:lnTo>
                  <a:lnTo>
                    <a:pt x="684701" y="1686554"/>
                  </a:lnTo>
                  <a:lnTo>
                    <a:pt x="1101258" y="101594"/>
                  </a:lnTo>
                  <a:cubicBezTo>
                    <a:pt x="1101258" y="81277"/>
                    <a:pt x="1101258" y="60950"/>
                    <a:pt x="1080941" y="50797"/>
                  </a:cubicBezTo>
                  <a:cubicBezTo>
                    <a:pt x="1060624" y="40634"/>
                    <a:pt x="1040298" y="50797"/>
                    <a:pt x="1030144" y="60960"/>
                  </a:cubicBezTo>
                  <a:cubicBezTo>
                    <a:pt x="1009827" y="81277"/>
                    <a:pt x="989501" y="91440"/>
                    <a:pt x="969184" y="91440"/>
                  </a:cubicBezTo>
                  <a:cubicBezTo>
                    <a:pt x="938704" y="91440"/>
                    <a:pt x="918387" y="81277"/>
                    <a:pt x="887907" y="60960"/>
                  </a:cubicBezTo>
                  <a:cubicBezTo>
                    <a:pt x="847264" y="20317"/>
                    <a:pt x="806631" y="0"/>
                    <a:pt x="755824" y="0"/>
                  </a:cubicBezTo>
                  <a:cubicBezTo>
                    <a:pt x="705018" y="0"/>
                    <a:pt x="664384" y="20317"/>
                    <a:pt x="623741" y="60960"/>
                  </a:cubicBezTo>
                  <a:cubicBezTo>
                    <a:pt x="583098" y="101603"/>
                    <a:pt x="522138" y="101603"/>
                    <a:pt x="481504" y="60960"/>
                  </a:cubicBezTo>
                  <a:cubicBezTo>
                    <a:pt x="451024" y="20317"/>
                    <a:pt x="400227" y="0"/>
                    <a:pt x="349421" y="0"/>
                  </a:cubicBezTo>
                  <a:lnTo>
                    <a:pt x="349421" y="0"/>
                  </a:lnTo>
                  <a:cubicBezTo>
                    <a:pt x="298624" y="0"/>
                    <a:pt x="247818" y="20317"/>
                    <a:pt x="217338" y="60960"/>
                  </a:cubicBezTo>
                  <a:cubicBezTo>
                    <a:pt x="197021" y="81277"/>
                    <a:pt x="166541" y="91440"/>
                    <a:pt x="136061" y="91440"/>
                  </a:cubicBezTo>
                  <a:cubicBezTo>
                    <a:pt x="115744" y="91440"/>
                    <a:pt x="85264" y="81277"/>
                    <a:pt x="75101" y="60960"/>
                  </a:cubicBezTo>
                  <a:cubicBezTo>
                    <a:pt x="64938" y="50797"/>
                    <a:pt x="44621" y="40643"/>
                    <a:pt x="24304" y="50797"/>
                  </a:cubicBezTo>
                  <a:cubicBezTo>
                    <a:pt x="3987" y="60960"/>
                    <a:pt x="-6176" y="81277"/>
                    <a:pt x="3987" y="101594"/>
                  </a:cubicBezTo>
                  <a:lnTo>
                    <a:pt x="410381" y="1686554"/>
                  </a:lnTo>
                  <a:close/>
                </a:path>
              </a:pathLst>
            </a:custGeom>
            <a:solidFill>
              <a:srgbClr val="FFFFFF"/>
            </a:solidFill>
            <a:ln w="9525" cap="flat">
              <a:noFill/>
              <a:prstDash val="solid"/>
              <a:miter/>
            </a:ln>
          </p:spPr>
          <p:txBody>
            <a:bodyPr rtlCol="0" anchor="ctr"/>
            <a:lstStyle/>
            <a:p>
              <a:endParaRPr lang="en-US"/>
            </a:p>
          </p:txBody>
        </p:sp>
        <p:grpSp>
          <p:nvGrpSpPr>
            <p:cNvPr id="8" name="Grafik 5">
              <a:extLst>
                <a:ext uri="{FF2B5EF4-FFF2-40B4-BE49-F238E27FC236}">
                  <a16:creationId xmlns:a16="http://schemas.microsoft.com/office/drawing/2014/main" id="{D507207C-218E-0883-864A-72371B78EE97}"/>
                </a:ext>
              </a:extLst>
            </p:cNvPr>
            <p:cNvGrpSpPr>
              <a:grpSpLocks noGrp="1" noUngrp="1" noRot="1" noMove="1" noResize="1"/>
            </p:cNvGrpSpPr>
            <p:nvPr/>
          </p:nvGrpSpPr>
          <p:grpSpPr>
            <a:xfrm>
              <a:off x="5547359" y="4719318"/>
              <a:ext cx="1107443" cy="1148081"/>
              <a:chOff x="5547359" y="4719318"/>
              <a:chExt cx="1107443" cy="1148081"/>
            </a:xfrm>
            <a:solidFill>
              <a:srgbClr val="344A5E"/>
            </a:solidFill>
          </p:grpSpPr>
          <p:sp>
            <p:nvSpPr>
              <p:cNvPr id="12" name="Freihandform 11">
                <a:extLst>
                  <a:ext uri="{FF2B5EF4-FFF2-40B4-BE49-F238E27FC236}">
                    <a16:creationId xmlns:a16="http://schemas.microsoft.com/office/drawing/2014/main" id="{5AD4CF8F-8334-E148-5409-0B678F463636}"/>
                  </a:ext>
                </a:extLst>
              </p:cNvPr>
              <p:cNvSpPr>
                <a:spLocks noGrp="1" noRot="1" noMove="1" noResize="1" noEditPoints="1" noAdjustHandles="1" noChangeArrowheads="1" noChangeShapeType="1"/>
              </p:cNvSpPr>
              <p:nvPr/>
            </p:nvSpPr>
            <p:spPr>
              <a:xfrm>
                <a:off x="5781036" y="5654040"/>
                <a:ext cx="629926" cy="213359"/>
              </a:xfrm>
              <a:custGeom>
                <a:avLst/>
                <a:gdLst>
                  <a:gd name="connsiteX0" fmla="*/ 0 w 629926"/>
                  <a:gd name="connsiteY0" fmla="*/ 0 h 213359"/>
                  <a:gd name="connsiteX1" fmla="*/ 314963 w 629926"/>
                  <a:gd name="connsiteY1" fmla="*/ 213360 h 213359"/>
                  <a:gd name="connsiteX2" fmla="*/ 629926 w 629926"/>
                  <a:gd name="connsiteY2" fmla="*/ 0 h 213359"/>
                  <a:gd name="connsiteX3" fmla="*/ 0 w 629926"/>
                  <a:gd name="connsiteY3" fmla="*/ 0 h 213359"/>
                </a:gdLst>
                <a:ahLst/>
                <a:cxnLst>
                  <a:cxn ang="0">
                    <a:pos x="connsiteX0" y="connsiteY0"/>
                  </a:cxn>
                  <a:cxn ang="0">
                    <a:pos x="connsiteX1" y="connsiteY1"/>
                  </a:cxn>
                  <a:cxn ang="0">
                    <a:pos x="connsiteX2" y="connsiteY2"/>
                  </a:cxn>
                  <a:cxn ang="0">
                    <a:pos x="connsiteX3" y="connsiteY3"/>
                  </a:cxn>
                </a:cxnLst>
                <a:rect l="l" t="t" r="r" b="b"/>
                <a:pathLst>
                  <a:path w="629926" h="213359">
                    <a:moveTo>
                      <a:pt x="0" y="0"/>
                    </a:moveTo>
                    <a:cubicBezTo>
                      <a:pt x="50806" y="121920"/>
                      <a:pt x="172726" y="213360"/>
                      <a:pt x="314963" y="213360"/>
                    </a:cubicBezTo>
                    <a:cubicBezTo>
                      <a:pt x="457200" y="213360"/>
                      <a:pt x="579120" y="121920"/>
                      <a:pt x="629926" y="0"/>
                    </a:cubicBezTo>
                    <a:lnTo>
                      <a:pt x="0" y="0"/>
                    </a:lnTo>
                    <a:close/>
                  </a:path>
                </a:pathLst>
              </a:custGeom>
              <a:solidFill>
                <a:schemeClr val="bg2">
                  <a:lumMod val="75000"/>
                </a:schemeClr>
              </a:solidFill>
              <a:ln w="9525" cap="flat">
                <a:noFill/>
                <a:prstDash val="solid"/>
                <a:miter/>
              </a:ln>
            </p:spPr>
            <p:txBody>
              <a:bodyPr rtlCol="0" anchor="ctr"/>
              <a:lstStyle/>
              <a:p>
                <a:endParaRPr lang="en-US"/>
              </a:p>
            </p:txBody>
          </p:sp>
          <p:sp>
            <p:nvSpPr>
              <p:cNvPr id="13" name="Freihandform 12">
                <a:extLst>
                  <a:ext uri="{FF2B5EF4-FFF2-40B4-BE49-F238E27FC236}">
                    <a16:creationId xmlns:a16="http://schemas.microsoft.com/office/drawing/2014/main" id="{BD60A6C6-4F0F-2D4F-61C9-228E2AFEFBA2}"/>
                  </a:ext>
                </a:extLst>
              </p:cNvPr>
              <p:cNvSpPr>
                <a:spLocks noGrp="1" noRot="1" noMove="1" noResize="1" noEditPoints="1" noAdjustHandles="1" noChangeArrowheads="1" noChangeShapeType="1"/>
              </p:cNvSpPr>
              <p:nvPr/>
            </p:nvSpPr>
            <p:spPr>
              <a:xfrm>
                <a:off x="5547359" y="4719318"/>
                <a:ext cx="1107443" cy="944883"/>
              </a:xfrm>
              <a:custGeom>
                <a:avLst/>
                <a:gdLst>
                  <a:gd name="connsiteX0" fmla="*/ 924563 w 1107443"/>
                  <a:gd name="connsiteY0" fmla="*/ 955043 h 955043"/>
                  <a:gd name="connsiteX1" fmla="*/ 182880 w 1107443"/>
                  <a:gd name="connsiteY1" fmla="*/ 955043 h 955043"/>
                  <a:gd name="connsiteX2" fmla="*/ 0 w 1107443"/>
                  <a:gd name="connsiteY2" fmla="*/ 772163 h 955043"/>
                  <a:gd name="connsiteX3" fmla="*/ 0 w 1107443"/>
                  <a:gd name="connsiteY3" fmla="*/ 0 h 955043"/>
                  <a:gd name="connsiteX4" fmla="*/ 1107443 w 1107443"/>
                  <a:gd name="connsiteY4" fmla="*/ 0 h 955043"/>
                  <a:gd name="connsiteX5" fmla="*/ 1107443 w 1107443"/>
                  <a:gd name="connsiteY5" fmla="*/ 772163 h 955043"/>
                  <a:gd name="connsiteX6" fmla="*/ 924563 w 1107443"/>
                  <a:gd name="connsiteY6" fmla="*/ 955043 h 95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443" h="955043">
                    <a:moveTo>
                      <a:pt x="924563" y="955043"/>
                    </a:moveTo>
                    <a:lnTo>
                      <a:pt x="182880" y="955043"/>
                    </a:lnTo>
                    <a:cubicBezTo>
                      <a:pt x="81277" y="955043"/>
                      <a:pt x="0" y="873766"/>
                      <a:pt x="0" y="772163"/>
                    </a:cubicBezTo>
                    <a:lnTo>
                      <a:pt x="0" y="0"/>
                    </a:lnTo>
                    <a:lnTo>
                      <a:pt x="1107443" y="0"/>
                    </a:lnTo>
                    <a:lnTo>
                      <a:pt x="1107443" y="772163"/>
                    </a:lnTo>
                    <a:cubicBezTo>
                      <a:pt x="1107443" y="873757"/>
                      <a:pt x="1026157" y="955043"/>
                      <a:pt x="924563" y="955043"/>
                    </a:cubicBezTo>
                    <a:close/>
                  </a:path>
                </a:pathLst>
              </a:custGeom>
              <a:solidFill>
                <a:schemeClr val="bg2">
                  <a:lumMod val="90000"/>
                </a:schemeClr>
              </a:solidFill>
              <a:ln w="9525" cap="flat">
                <a:noFill/>
                <a:prstDash val="solid"/>
                <a:miter/>
              </a:ln>
            </p:spPr>
            <p:txBody>
              <a:bodyPr rtlCol="0" anchor="ctr"/>
              <a:lstStyle/>
              <a:p>
                <a:endParaRPr lang="en-US"/>
              </a:p>
            </p:txBody>
          </p:sp>
        </p:grpSp>
        <p:grpSp>
          <p:nvGrpSpPr>
            <p:cNvPr id="9" name="Grafik 5">
              <a:extLst>
                <a:ext uri="{FF2B5EF4-FFF2-40B4-BE49-F238E27FC236}">
                  <a16:creationId xmlns:a16="http://schemas.microsoft.com/office/drawing/2014/main" id="{779406E2-0EBC-9C07-94D2-B1C7F23E1264}"/>
                </a:ext>
              </a:extLst>
            </p:cNvPr>
            <p:cNvGrpSpPr>
              <a:grpSpLocks noGrp="1" noUngrp="1" noRot="1" noMove="1" noResize="1"/>
            </p:cNvGrpSpPr>
            <p:nvPr/>
          </p:nvGrpSpPr>
          <p:grpSpPr>
            <a:xfrm>
              <a:off x="5435603" y="4871723"/>
              <a:ext cx="1320793" cy="579119"/>
              <a:chOff x="5435603" y="4871723"/>
              <a:chExt cx="1320793" cy="579119"/>
            </a:xfrm>
            <a:solidFill>
              <a:schemeClr val="tx1">
                <a:lumMod val="75000"/>
                <a:lumOff val="25000"/>
              </a:schemeClr>
            </a:solidFill>
          </p:grpSpPr>
          <p:sp>
            <p:nvSpPr>
              <p:cNvPr id="10" name="Freihandform 9">
                <a:extLst>
                  <a:ext uri="{FF2B5EF4-FFF2-40B4-BE49-F238E27FC236}">
                    <a16:creationId xmlns:a16="http://schemas.microsoft.com/office/drawing/2014/main" id="{D832AD4E-9D5D-AF33-5F4E-056C3B71B403}"/>
                  </a:ext>
                </a:extLst>
              </p:cNvPr>
              <p:cNvSpPr>
                <a:spLocks noGrp="1" noRot="1" noMove="1" noResize="1" noEditPoints="1" noAdjustHandles="1" noChangeArrowheads="1" noChangeShapeType="1"/>
              </p:cNvSpPr>
              <p:nvPr/>
            </p:nvSpPr>
            <p:spPr>
              <a:xfrm>
                <a:off x="5435603" y="4871723"/>
                <a:ext cx="1320793" cy="223513"/>
              </a:xfrm>
              <a:custGeom>
                <a:avLst/>
                <a:gdLst>
                  <a:gd name="connsiteX0" fmla="*/ 1209037 w 1320793"/>
                  <a:gd name="connsiteY0" fmla="*/ 223514 h 223513"/>
                  <a:gd name="connsiteX1" fmla="*/ 111757 w 1320793"/>
                  <a:gd name="connsiteY1" fmla="*/ 223514 h 223513"/>
                  <a:gd name="connsiteX2" fmla="*/ 0 w 1320793"/>
                  <a:gd name="connsiteY2" fmla="*/ 111757 h 223513"/>
                  <a:gd name="connsiteX3" fmla="*/ 0 w 1320793"/>
                  <a:gd name="connsiteY3" fmla="*/ 111757 h 223513"/>
                  <a:gd name="connsiteX4" fmla="*/ 111757 w 1320793"/>
                  <a:gd name="connsiteY4" fmla="*/ 0 h 223513"/>
                  <a:gd name="connsiteX5" fmla="*/ 1209037 w 1320793"/>
                  <a:gd name="connsiteY5" fmla="*/ 0 h 223513"/>
                  <a:gd name="connsiteX6" fmla="*/ 1320794 w 1320793"/>
                  <a:gd name="connsiteY6" fmla="*/ 111757 h 223513"/>
                  <a:gd name="connsiteX7" fmla="*/ 1320794 w 1320793"/>
                  <a:gd name="connsiteY7" fmla="*/ 111757 h 223513"/>
                  <a:gd name="connsiteX8" fmla="*/ 1209037 w 1320793"/>
                  <a:gd name="connsiteY8" fmla="*/ 223514 h 223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0793" h="223513">
                    <a:moveTo>
                      <a:pt x="1209037" y="223514"/>
                    </a:moveTo>
                    <a:lnTo>
                      <a:pt x="111757" y="223514"/>
                    </a:lnTo>
                    <a:cubicBezTo>
                      <a:pt x="50797" y="223514"/>
                      <a:pt x="0" y="172717"/>
                      <a:pt x="0" y="111757"/>
                    </a:cubicBezTo>
                    <a:lnTo>
                      <a:pt x="0" y="111757"/>
                    </a:lnTo>
                    <a:cubicBezTo>
                      <a:pt x="0" y="50797"/>
                      <a:pt x="50797" y="0"/>
                      <a:pt x="111757" y="0"/>
                    </a:cubicBezTo>
                    <a:lnTo>
                      <a:pt x="1209037" y="0"/>
                    </a:lnTo>
                    <a:cubicBezTo>
                      <a:pt x="1269997" y="0"/>
                      <a:pt x="1320794" y="50797"/>
                      <a:pt x="1320794" y="111757"/>
                    </a:cubicBezTo>
                    <a:lnTo>
                      <a:pt x="1320794" y="111757"/>
                    </a:lnTo>
                    <a:cubicBezTo>
                      <a:pt x="1320794" y="172717"/>
                      <a:pt x="1269997" y="223514"/>
                      <a:pt x="1209037" y="223514"/>
                    </a:cubicBezTo>
                    <a:close/>
                  </a:path>
                </a:pathLst>
              </a:custGeom>
              <a:solidFill>
                <a:schemeClr val="bg2">
                  <a:lumMod val="75000"/>
                </a:schemeClr>
              </a:solidFill>
              <a:ln w="9525" cap="flat">
                <a:noFill/>
                <a:prstDash val="solid"/>
                <a:miter/>
              </a:ln>
            </p:spPr>
            <p:txBody>
              <a:bodyPr rtlCol="0" anchor="ctr"/>
              <a:lstStyle/>
              <a:p>
                <a:endParaRPr lang="en-US" dirty="0"/>
              </a:p>
            </p:txBody>
          </p:sp>
          <p:sp>
            <p:nvSpPr>
              <p:cNvPr id="11" name="Freihandform 10">
                <a:extLst>
                  <a:ext uri="{FF2B5EF4-FFF2-40B4-BE49-F238E27FC236}">
                    <a16:creationId xmlns:a16="http://schemas.microsoft.com/office/drawing/2014/main" id="{E9DCB190-0157-C445-9FE9-147C5DE11C07}"/>
                  </a:ext>
                </a:extLst>
              </p:cNvPr>
              <p:cNvSpPr>
                <a:spLocks noGrp="1" noRot="1" noMove="1" noResize="1" noEditPoints="1" noAdjustHandles="1" noChangeArrowheads="1" noChangeShapeType="1"/>
              </p:cNvSpPr>
              <p:nvPr/>
            </p:nvSpPr>
            <p:spPr>
              <a:xfrm>
                <a:off x="5435603" y="5227329"/>
                <a:ext cx="1320793" cy="223513"/>
              </a:xfrm>
              <a:custGeom>
                <a:avLst/>
                <a:gdLst>
                  <a:gd name="connsiteX0" fmla="*/ 1209037 w 1320793"/>
                  <a:gd name="connsiteY0" fmla="*/ 223514 h 223513"/>
                  <a:gd name="connsiteX1" fmla="*/ 111757 w 1320793"/>
                  <a:gd name="connsiteY1" fmla="*/ 223514 h 223513"/>
                  <a:gd name="connsiteX2" fmla="*/ 0 w 1320793"/>
                  <a:gd name="connsiteY2" fmla="*/ 111757 h 223513"/>
                  <a:gd name="connsiteX3" fmla="*/ 0 w 1320793"/>
                  <a:gd name="connsiteY3" fmla="*/ 111757 h 223513"/>
                  <a:gd name="connsiteX4" fmla="*/ 111757 w 1320793"/>
                  <a:gd name="connsiteY4" fmla="*/ 0 h 223513"/>
                  <a:gd name="connsiteX5" fmla="*/ 1209037 w 1320793"/>
                  <a:gd name="connsiteY5" fmla="*/ 0 h 223513"/>
                  <a:gd name="connsiteX6" fmla="*/ 1320794 w 1320793"/>
                  <a:gd name="connsiteY6" fmla="*/ 111757 h 223513"/>
                  <a:gd name="connsiteX7" fmla="*/ 1320794 w 1320793"/>
                  <a:gd name="connsiteY7" fmla="*/ 111757 h 223513"/>
                  <a:gd name="connsiteX8" fmla="*/ 1209037 w 1320793"/>
                  <a:gd name="connsiteY8" fmla="*/ 223514 h 223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0793" h="223513">
                    <a:moveTo>
                      <a:pt x="1209037" y="223514"/>
                    </a:moveTo>
                    <a:lnTo>
                      <a:pt x="111757" y="223514"/>
                    </a:lnTo>
                    <a:cubicBezTo>
                      <a:pt x="50797" y="223514"/>
                      <a:pt x="0" y="172717"/>
                      <a:pt x="0" y="111757"/>
                    </a:cubicBezTo>
                    <a:lnTo>
                      <a:pt x="0" y="111757"/>
                    </a:lnTo>
                    <a:cubicBezTo>
                      <a:pt x="0" y="50797"/>
                      <a:pt x="50797" y="0"/>
                      <a:pt x="111757" y="0"/>
                    </a:cubicBezTo>
                    <a:lnTo>
                      <a:pt x="1209037" y="0"/>
                    </a:lnTo>
                    <a:cubicBezTo>
                      <a:pt x="1269997" y="0"/>
                      <a:pt x="1320794" y="50797"/>
                      <a:pt x="1320794" y="111757"/>
                    </a:cubicBezTo>
                    <a:lnTo>
                      <a:pt x="1320794" y="111757"/>
                    </a:lnTo>
                    <a:cubicBezTo>
                      <a:pt x="1320794" y="172707"/>
                      <a:pt x="1269997" y="223514"/>
                      <a:pt x="1209037" y="223514"/>
                    </a:cubicBezTo>
                    <a:close/>
                  </a:path>
                </a:pathLst>
              </a:custGeom>
              <a:solidFill>
                <a:schemeClr val="bg2">
                  <a:lumMod val="75000"/>
                </a:schemeClr>
              </a:solidFill>
              <a:ln w="9525" cap="flat">
                <a:noFill/>
                <a:prstDash val="solid"/>
                <a:miter/>
              </a:ln>
            </p:spPr>
            <p:txBody>
              <a:bodyPr rtlCol="0" anchor="ctr"/>
              <a:lstStyle/>
              <a:p>
                <a:endParaRPr lang="en-US"/>
              </a:p>
            </p:txBody>
          </p:sp>
        </p:grpSp>
      </p:grpSp>
      <p:pic>
        <p:nvPicPr>
          <p:cNvPr id="14" name="Grafik 13">
            <a:extLst>
              <a:ext uri="{FF2B5EF4-FFF2-40B4-BE49-F238E27FC236}">
                <a16:creationId xmlns:a16="http://schemas.microsoft.com/office/drawing/2014/main" id="{6643248C-18BF-6F48-260C-22F7C64DC93D}"/>
              </a:ext>
            </a:extLst>
          </p:cNvPr>
          <p:cNvPicPr>
            <a:picLocks noGrp="1" noRot="1" noChangeAspect="1" noMove="1" noResize="1" noEditPoints="1" noAdjustHandles="1" noChangeArrowheads="1" noChangeShapeType="1" noCrop="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7927036" y="2837621"/>
            <a:ext cx="2990920" cy="2990920"/>
          </a:xfrm>
          <a:prstGeom prst="rect">
            <a:avLst/>
          </a:prstGeom>
        </p:spPr>
      </p:pic>
    </p:spTree>
    <p:extLst>
      <p:ext uri="{BB962C8B-B14F-4D97-AF65-F5344CB8AC3E}">
        <p14:creationId xmlns:p14="http://schemas.microsoft.com/office/powerpoint/2010/main" val="869968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50" fill="hold">
                                          <p:stCondLst>
                                            <p:cond delay="0"/>
                                          </p:stCondLst>
                                        </p:cTn>
                                        <p:tgtEl>
                                          <p:spTgt spid="5"/>
                                        </p:tgtEl>
                                        <p:attrNameLst>
                                          <p:attrName>r</p:attrName>
                                        </p:attrNameLst>
                                      </p:cBhvr>
                                    </p:animRot>
                                    <p:animRot by="-240000">
                                      <p:cBhvr>
                                        <p:cTn id="7" dur="100" fill="hold">
                                          <p:stCondLst>
                                            <p:cond delay="100"/>
                                          </p:stCondLst>
                                        </p:cTn>
                                        <p:tgtEl>
                                          <p:spTgt spid="5"/>
                                        </p:tgtEl>
                                        <p:attrNameLst>
                                          <p:attrName>r</p:attrName>
                                        </p:attrNameLst>
                                      </p:cBhvr>
                                    </p:animRot>
                                    <p:animRot by="240000">
                                      <p:cBhvr>
                                        <p:cTn id="8" dur="100" fill="hold">
                                          <p:stCondLst>
                                            <p:cond delay="200"/>
                                          </p:stCondLst>
                                        </p:cTn>
                                        <p:tgtEl>
                                          <p:spTgt spid="5"/>
                                        </p:tgtEl>
                                        <p:attrNameLst>
                                          <p:attrName>r</p:attrName>
                                        </p:attrNameLst>
                                      </p:cBhvr>
                                    </p:animRot>
                                    <p:animRot by="-240000">
                                      <p:cBhvr>
                                        <p:cTn id="9" dur="100" fill="hold">
                                          <p:stCondLst>
                                            <p:cond delay="300"/>
                                          </p:stCondLst>
                                        </p:cTn>
                                        <p:tgtEl>
                                          <p:spTgt spid="5"/>
                                        </p:tgtEl>
                                        <p:attrNameLst>
                                          <p:attrName>r</p:attrName>
                                        </p:attrNameLst>
                                      </p:cBhvr>
                                    </p:animRot>
                                    <p:animRot by="120000">
                                      <p:cBhvr>
                                        <p:cTn id="10" dur="100" fill="hold">
                                          <p:stCondLst>
                                            <p:cond delay="4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renner Projektideen">
    <p:bg>
      <p:bgPr>
        <a:solidFill>
          <a:schemeClr val="accent4"/>
        </a:solidFill>
        <a:effectLst/>
      </p:bgPr>
    </p:bg>
    <p:spTree>
      <p:nvGrpSpPr>
        <p:cNvPr id="1" name=""/>
        <p:cNvGrpSpPr/>
        <p:nvPr/>
      </p:nvGrpSpPr>
      <p:grpSpPr>
        <a:xfrm>
          <a:off x="0" y="0"/>
          <a:ext cx="0" cy="0"/>
          <a:chOff x="0" y="0"/>
          <a:chExt cx="0" cy="0"/>
        </a:xfrm>
      </p:grpSpPr>
      <p:sp>
        <p:nvSpPr>
          <p:cNvPr id="15" name="Oval 14">
            <a:extLst>
              <a:ext uri="{FF2B5EF4-FFF2-40B4-BE49-F238E27FC236}">
                <a16:creationId xmlns:a16="http://schemas.microsoft.com/office/drawing/2014/main" id="{73AE0D6D-3ADA-CB0B-DFCC-213DD1424619}"/>
              </a:ext>
            </a:extLst>
          </p:cNvPr>
          <p:cNvSpPr>
            <a:spLocks noGrp="1" noRot="1" noMove="1" noResize="1" noEditPoints="1" noAdjustHandles="1" noChangeArrowheads="1" noChangeShapeType="1"/>
          </p:cNvSpPr>
          <p:nvPr userDrawn="1"/>
        </p:nvSpPr>
        <p:spPr>
          <a:xfrm>
            <a:off x="6281518" y="1387250"/>
            <a:ext cx="7271196" cy="7271196"/>
          </a:xfrm>
          <a:prstGeom prst="ellipse">
            <a:avLst/>
          </a:prstGeom>
          <a:solidFill>
            <a:schemeClr val="accent5">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6" name="Gerade Verbindung 3">
            <a:extLst>
              <a:ext uri="{FF2B5EF4-FFF2-40B4-BE49-F238E27FC236}">
                <a16:creationId xmlns:a16="http://schemas.microsoft.com/office/drawing/2014/main" id="{D6FA03DC-2FCF-1AB2-639C-339CDC41C4CD}"/>
              </a:ext>
            </a:extLst>
          </p:cNvPr>
          <p:cNvCxnSpPr>
            <a:cxnSpLocks noGrp="1" noRot="1" noMove="1" noResize="1" noEditPoints="1" noAdjustHandles="1" noChangeArrowheads="1" noChangeShapeType="1"/>
          </p:cNvCxnSpPr>
          <p:nvPr userDrawn="1"/>
        </p:nvCxnSpPr>
        <p:spPr>
          <a:xfrm>
            <a:off x="393246" y="3429000"/>
            <a:ext cx="28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Textfeld 16">
            <a:extLst>
              <a:ext uri="{FF2B5EF4-FFF2-40B4-BE49-F238E27FC236}">
                <a16:creationId xmlns:a16="http://schemas.microsoft.com/office/drawing/2014/main" id="{C5922F32-A4F5-1638-8037-DAFF9F634577}"/>
              </a:ext>
            </a:extLst>
          </p:cNvPr>
          <p:cNvSpPr txBox="1">
            <a:spLocks noGrp="1" noRot="1" noMove="1" noResize="1" noEditPoints="1" noAdjustHandles="1" noChangeArrowheads="1" noChangeShapeType="1"/>
          </p:cNvSpPr>
          <p:nvPr userDrawn="1"/>
        </p:nvSpPr>
        <p:spPr>
          <a:xfrm>
            <a:off x="371475" y="3805188"/>
            <a:ext cx="5910043" cy="769441"/>
          </a:xfrm>
          <a:prstGeom prst="rect">
            <a:avLst/>
          </a:prstGeom>
          <a:noFill/>
        </p:spPr>
        <p:txBody>
          <a:bodyPr wrap="square" lIns="0" tIns="0" rIns="0" bIns="0" rtlCol="0">
            <a:spAutoFit/>
          </a:bodyPr>
          <a:lstStyle/>
          <a:p>
            <a:pPr marL="0" lvl="2" eaLnBrk="0" fontAlgn="base">
              <a:spcAft>
                <a:spcPct val="0"/>
              </a:spcAft>
              <a:buSzPct val="75000"/>
              <a:defRPr/>
            </a:pPr>
            <a:r>
              <a:rPr lang="de-DE" sz="5000" b="1" kern="0" dirty="0">
                <a:solidFill>
                  <a:schemeClr val="tx2"/>
                </a:solidFill>
                <a:latin typeface="Arial" panose="020B0604020202020204" pitchFamily="34" charset="0"/>
                <a:ea typeface="Verdana" panose="020B0604030504040204" pitchFamily="34" charset="0"/>
                <a:cs typeface="Arial" panose="020B0604020202020204" pitchFamily="34" charset="0"/>
              </a:rPr>
              <a:t>Projektideen</a:t>
            </a:r>
          </a:p>
        </p:txBody>
      </p:sp>
      <p:grpSp>
        <p:nvGrpSpPr>
          <p:cNvPr id="18" name="Gruppieren 17">
            <a:extLst>
              <a:ext uri="{FF2B5EF4-FFF2-40B4-BE49-F238E27FC236}">
                <a16:creationId xmlns:a16="http://schemas.microsoft.com/office/drawing/2014/main" id="{19DB69BB-000E-1503-CDA5-8ECEF9660D1A}"/>
              </a:ext>
            </a:extLst>
          </p:cNvPr>
          <p:cNvGrpSpPr>
            <a:grpSpLocks noGrp="1" noUngrp="1" noRot="1" noMove="1" noResize="1"/>
          </p:cNvGrpSpPr>
          <p:nvPr userDrawn="1"/>
        </p:nvGrpSpPr>
        <p:grpSpPr>
          <a:xfrm>
            <a:off x="1065220" y="722162"/>
            <a:ext cx="1536052" cy="2271363"/>
            <a:chOff x="4693537" y="1720312"/>
            <a:chExt cx="2804551" cy="4147087"/>
          </a:xfrm>
        </p:grpSpPr>
        <p:sp>
          <p:nvSpPr>
            <p:cNvPr id="19" name="Freihandform 6">
              <a:extLst>
                <a:ext uri="{FF2B5EF4-FFF2-40B4-BE49-F238E27FC236}">
                  <a16:creationId xmlns:a16="http://schemas.microsoft.com/office/drawing/2014/main" id="{7CB77D01-F0A0-0E84-02A9-485A7C2EFD9D}"/>
                </a:ext>
              </a:extLst>
            </p:cNvPr>
            <p:cNvSpPr>
              <a:spLocks noGrp="1" noRot="1" noMove="1" noResize="1" noEditPoints="1" noAdjustHandles="1" noChangeArrowheads="1" noChangeShapeType="1"/>
            </p:cNvSpPr>
            <p:nvPr/>
          </p:nvSpPr>
          <p:spPr>
            <a:xfrm>
              <a:off x="4693537" y="1720312"/>
              <a:ext cx="2804551" cy="2999008"/>
            </a:xfrm>
            <a:custGeom>
              <a:avLst/>
              <a:gdLst>
                <a:gd name="connsiteX0" fmla="*/ 1961266 w 2804551"/>
                <a:gd name="connsiteY0" fmla="*/ 2999011 h 2999010"/>
                <a:gd name="connsiteX1" fmla="*/ 2306709 w 2804551"/>
                <a:gd name="connsiteY1" fmla="*/ 2470688 h 2999010"/>
                <a:gd name="connsiteX2" fmla="*/ 2804552 w 2804551"/>
                <a:gd name="connsiteY2" fmla="*/ 1403887 h 2999010"/>
                <a:gd name="connsiteX3" fmla="*/ 1331349 w 2804551"/>
                <a:gd name="connsiteY3" fmla="*/ 1807 h 2999010"/>
                <a:gd name="connsiteX4" fmla="*/ 383 w 2804551"/>
                <a:gd name="connsiteY4" fmla="*/ 1363244 h 2999010"/>
                <a:gd name="connsiteX5" fmla="*/ 498226 w 2804551"/>
                <a:gd name="connsiteY5" fmla="*/ 2470688 h 2999010"/>
                <a:gd name="connsiteX6" fmla="*/ 853822 w 2804551"/>
                <a:gd name="connsiteY6" fmla="*/ 2999011 h 2999010"/>
                <a:gd name="connsiteX7" fmla="*/ 1961266 w 2804551"/>
                <a:gd name="connsiteY7" fmla="*/ 2999011 h 2999010"/>
                <a:gd name="connsiteX8" fmla="*/ 1961266 w 2804551"/>
                <a:gd name="connsiteY8" fmla="*/ 2999011 h 2999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04551" h="2999010">
                  <a:moveTo>
                    <a:pt x="1961266" y="2999011"/>
                  </a:moveTo>
                  <a:cubicBezTo>
                    <a:pt x="2022226" y="2795814"/>
                    <a:pt x="2144146" y="2612934"/>
                    <a:pt x="2306709" y="2470688"/>
                  </a:cubicBezTo>
                  <a:cubicBezTo>
                    <a:pt x="2611509" y="2216684"/>
                    <a:pt x="2804552" y="1830607"/>
                    <a:pt x="2804552" y="1403887"/>
                  </a:cubicBezTo>
                  <a:cubicBezTo>
                    <a:pt x="2804552" y="611407"/>
                    <a:pt x="2144155" y="-38836"/>
                    <a:pt x="1331349" y="1807"/>
                  </a:cubicBezTo>
                  <a:cubicBezTo>
                    <a:pt x="609983" y="32287"/>
                    <a:pt x="20699" y="641887"/>
                    <a:pt x="383" y="1363244"/>
                  </a:cubicBezTo>
                  <a:cubicBezTo>
                    <a:pt x="-9781" y="1810291"/>
                    <a:pt x="183262" y="2206531"/>
                    <a:pt x="498226" y="2470688"/>
                  </a:cubicBezTo>
                  <a:cubicBezTo>
                    <a:pt x="670942" y="2612924"/>
                    <a:pt x="792863" y="2795804"/>
                    <a:pt x="853822" y="2999011"/>
                  </a:cubicBezTo>
                  <a:lnTo>
                    <a:pt x="1961266" y="2999011"/>
                  </a:lnTo>
                  <a:lnTo>
                    <a:pt x="1961266" y="2999011"/>
                  </a:lnTo>
                  <a:close/>
                </a:path>
              </a:pathLst>
            </a:custGeom>
            <a:solidFill>
              <a:srgbClr val="97CCD2">
                <a:alpha val="30000"/>
              </a:srgbClr>
            </a:solidFill>
            <a:ln w="9525" cap="flat">
              <a:noFill/>
              <a:prstDash val="solid"/>
              <a:miter/>
            </a:ln>
          </p:spPr>
          <p:txBody>
            <a:bodyPr rtlCol="0" anchor="ctr"/>
            <a:lstStyle/>
            <a:p>
              <a:endParaRPr lang="en-US">
                <a:solidFill>
                  <a:srgbClr val="97CCD2"/>
                </a:solidFill>
              </a:endParaRPr>
            </a:p>
          </p:txBody>
        </p:sp>
        <p:sp>
          <p:nvSpPr>
            <p:cNvPr id="20" name="Freihandform 7">
              <a:extLst>
                <a:ext uri="{FF2B5EF4-FFF2-40B4-BE49-F238E27FC236}">
                  <a16:creationId xmlns:a16="http://schemas.microsoft.com/office/drawing/2014/main" id="{34BDCA8C-0BFC-745D-56B4-225EF99F998A}"/>
                </a:ext>
              </a:extLst>
            </p:cNvPr>
            <p:cNvSpPr>
              <a:spLocks noGrp="1" noRot="1" noMove="1" noResize="1" noEditPoints="1" noAdjustHandles="1" noChangeArrowheads="1" noChangeShapeType="1"/>
            </p:cNvSpPr>
            <p:nvPr/>
          </p:nvSpPr>
          <p:spPr>
            <a:xfrm>
              <a:off x="5553536" y="3053085"/>
              <a:ext cx="1101257" cy="1666231"/>
            </a:xfrm>
            <a:custGeom>
              <a:avLst/>
              <a:gdLst>
                <a:gd name="connsiteX0" fmla="*/ 410381 w 1101257"/>
                <a:gd name="connsiteY0" fmla="*/ 1686554 h 1686553"/>
                <a:gd name="connsiteX1" fmla="*/ 501821 w 1101257"/>
                <a:gd name="connsiteY1" fmla="*/ 1686554 h 1686553"/>
                <a:gd name="connsiteX2" fmla="*/ 95418 w 1101257"/>
                <a:gd name="connsiteY2" fmla="*/ 172717 h 1686553"/>
                <a:gd name="connsiteX3" fmla="*/ 125898 w 1101257"/>
                <a:gd name="connsiteY3" fmla="*/ 172717 h 1686553"/>
                <a:gd name="connsiteX4" fmla="*/ 268135 w 1101257"/>
                <a:gd name="connsiteY4" fmla="*/ 111757 h 1686553"/>
                <a:gd name="connsiteX5" fmla="*/ 339258 w 1101257"/>
                <a:gd name="connsiteY5" fmla="*/ 81277 h 1686553"/>
                <a:gd name="connsiteX6" fmla="*/ 410381 w 1101257"/>
                <a:gd name="connsiteY6" fmla="*/ 111757 h 1686553"/>
                <a:gd name="connsiteX7" fmla="*/ 674538 w 1101257"/>
                <a:gd name="connsiteY7" fmla="*/ 111757 h 1686553"/>
                <a:gd name="connsiteX8" fmla="*/ 745661 w 1101257"/>
                <a:gd name="connsiteY8" fmla="*/ 81277 h 1686553"/>
                <a:gd name="connsiteX9" fmla="*/ 816784 w 1101257"/>
                <a:gd name="connsiteY9" fmla="*/ 111757 h 1686553"/>
                <a:gd name="connsiteX10" fmla="*/ 959021 w 1101257"/>
                <a:gd name="connsiteY10" fmla="*/ 172717 h 1686553"/>
                <a:gd name="connsiteX11" fmla="*/ 989501 w 1101257"/>
                <a:gd name="connsiteY11" fmla="*/ 172717 h 1686553"/>
                <a:gd name="connsiteX12" fmla="*/ 593261 w 1101257"/>
                <a:gd name="connsiteY12" fmla="*/ 1686554 h 1686553"/>
                <a:gd name="connsiteX13" fmla="*/ 684701 w 1101257"/>
                <a:gd name="connsiteY13" fmla="*/ 1686554 h 1686553"/>
                <a:gd name="connsiteX14" fmla="*/ 1101258 w 1101257"/>
                <a:gd name="connsiteY14" fmla="*/ 101594 h 1686553"/>
                <a:gd name="connsiteX15" fmla="*/ 1080941 w 1101257"/>
                <a:gd name="connsiteY15" fmla="*/ 50797 h 1686553"/>
                <a:gd name="connsiteX16" fmla="*/ 1030144 w 1101257"/>
                <a:gd name="connsiteY16" fmla="*/ 60960 h 1686553"/>
                <a:gd name="connsiteX17" fmla="*/ 969184 w 1101257"/>
                <a:gd name="connsiteY17" fmla="*/ 91440 h 1686553"/>
                <a:gd name="connsiteX18" fmla="*/ 887907 w 1101257"/>
                <a:gd name="connsiteY18" fmla="*/ 60960 h 1686553"/>
                <a:gd name="connsiteX19" fmla="*/ 755824 w 1101257"/>
                <a:gd name="connsiteY19" fmla="*/ 0 h 1686553"/>
                <a:gd name="connsiteX20" fmla="*/ 623741 w 1101257"/>
                <a:gd name="connsiteY20" fmla="*/ 60960 h 1686553"/>
                <a:gd name="connsiteX21" fmla="*/ 481504 w 1101257"/>
                <a:gd name="connsiteY21" fmla="*/ 60960 h 1686553"/>
                <a:gd name="connsiteX22" fmla="*/ 349421 w 1101257"/>
                <a:gd name="connsiteY22" fmla="*/ 0 h 1686553"/>
                <a:gd name="connsiteX23" fmla="*/ 349421 w 1101257"/>
                <a:gd name="connsiteY23" fmla="*/ 0 h 1686553"/>
                <a:gd name="connsiteX24" fmla="*/ 217338 w 1101257"/>
                <a:gd name="connsiteY24" fmla="*/ 60960 h 1686553"/>
                <a:gd name="connsiteX25" fmla="*/ 136061 w 1101257"/>
                <a:gd name="connsiteY25" fmla="*/ 91440 h 1686553"/>
                <a:gd name="connsiteX26" fmla="*/ 75101 w 1101257"/>
                <a:gd name="connsiteY26" fmla="*/ 60960 h 1686553"/>
                <a:gd name="connsiteX27" fmla="*/ 24304 w 1101257"/>
                <a:gd name="connsiteY27" fmla="*/ 50797 h 1686553"/>
                <a:gd name="connsiteX28" fmla="*/ 3987 w 1101257"/>
                <a:gd name="connsiteY28" fmla="*/ 101594 h 1686553"/>
                <a:gd name="connsiteX29" fmla="*/ 410381 w 1101257"/>
                <a:gd name="connsiteY29" fmla="*/ 1686554 h 1686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101257" h="1686553">
                  <a:moveTo>
                    <a:pt x="410381" y="1686554"/>
                  </a:moveTo>
                  <a:lnTo>
                    <a:pt x="501821" y="1686554"/>
                  </a:lnTo>
                  <a:lnTo>
                    <a:pt x="95418" y="172717"/>
                  </a:lnTo>
                  <a:cubicBezTo>
                    <a:pt x="105581" y="172717"/>
                    <a:pt x="115735" y="172717"/>
                    <a:pt x="125898" y="172717"/>
                  </a:cubicBezTo>
                  <a:cubicBezTo>
                    <a:pt x="176695" y="172717"/>
                    <a:pt x="227501" y="152400"/>
                    <a:pt x="268135" y="111757"/>
                  </a:cubicBezTo>
                  <a:cubicBezTo>
                    <a:pt x="288451" y="91440"/>
                    <a:pt x="308778" y="81277"/>
                    <a:pt x="339258" y="81277"/>
                  </a:cubicBezTo>
                  <a:cubicBezTo>
                    <a:pt x="369738" y="81277"/>
                    <a:pt x="390055" y="91440"/>
                    <a:pt x="410381" y="111757"/>
                  </a:cubicBezTo>
                  <a:cubicBezTo>
                    <a:pt x="481504" y="193034"/>
                    <a:pt x="603424" y="193034"/>
                    <a:pt x="674538" y="111757"/>
                  </a:cubicBezTo>
                  <a:cubicBezTo>
                    <a:pt x="694855" y="91440"/>
                    <a:pt x="715181" y="81277"/>
                    <a:pt x="745661" y="81277"/>
                  </a:cubicBezTo>
                  <a:cubicBezTo>
                    <a:pt x="765978" y="81277"/>
                    <a:pt x="796458" y="91440"/>
                    <a:pt x="816784" y="111757"/>
                  </a:cubicBezTo>
                  <a:cubicBezTo>
                    <a:pt x="857427" y="152400"/>
                    <a:pt x="898061" y="172717"/>
                    <a:pt x="959021" y="172717"/>
                  </a:cubicBezTo>
                  <a:cubicBezTo>
                    <a:pt x="969184" y="172717"/>
                    <a:pt x="979338" y="172717"/>
                    <a:pt x="989501" y="172717"/>
                  </a:cubicBezTo>
                  <a:lnTo>
                    <a:pt x="593261" y="1686554"/>
                  </a:lnTo>
                  <a:lnTo>
                    <a:pt x="684701" y="1686554"/>
                  </a:lnTo>
                  <a:lnTo>
                    <a:pt x="1101258" y="101594"/>
                  </a:lnTo>
                  <a:cubicBezTo>
                    <a:pt x="1101258" y="81277"/>
                    <a:pt x="1101258" y="60950"/>
                    <a:pt x="1080941" y="50797"/>
                  </a:cubicBezTo>
                  <a:cubicBezTo>
                    <a:pt x="1060624" y="40634"/>
                    <a:pt x="1040298" y="50797"/>
                    <a:pt x="1030144" y="60960"/>
                  </a:cubicBezTo>
                  <a:cubicBezTo>
                    <a:pt x="1009827" y="81277"/>
                    <a:pt x="989501" y="91440"/>
                    <a:pt x="969184" y="91440"/>
                  </a:cubicBezTo>
                  <a:cubicBezTo>
                    <a:pt x="938704" y="91440"/>
                    <a:pt x="918387" y="81277"/>
                    <a:pt x="887907" y="60960"/>
                  </a:cubicBezTo>
                  <a:cubicBezTo>
                    <a:pt x="847264" y="20317"/>
                    <a:pt x="806631" y="0"/>
                    <a:pt x="755824" y="0"/>
                  </a:cubicBezTo>
                  <a:cubicBezTo>
                    <a:pt x="705018" y="0"/>
                    <a:pt x="664384" y="20317"/>
                    <a:pt x="623741" y="60960"/>
                  </a:cubicBezTo>
                  <a:cubicBezTo>
                    <a:pt x="583098" y="101603"/>
                    <a:pt x="522138" y="101603"/>
                    <a:pt x="481504" y="60960"/>
                  </a:cubicBezTo>
                  <a:cubicBezTo>
                    <a:pt x="451024" y="20317"/>
                    <a:pt x="400227" y="0"/>
                    <a:pt x="349421" y="0"/>
                  </a:cubicBezTo>
                  <a:lnTo>
                    <a:pt x="349421" y="0"/>
                  </a:lnTo>
                  <a:cubicBezTo>
                    <a:pt x="298624" y="0"/>
                    <a:pt x="247818" y="20317"/>
                    <a:pt x="217338" y="60960"/>
                  </a:cubicBezTo>
                  <a:cubicBezTo>
                    <a:pt x="197021" y="81277"/>
                    <a:pt x="166541" y="91440"/>
                    <a:pt x="136061" y="91440"/>
                  </a:cubicBezTo>
                  <a:cubicBezTo>
                    <a:pt x="115744" y="91440"/>
                    <a:pt x="85264" y="81277"/>
                    <a:pt x="75101" y="60960"/>
                  </a:cubicBezTo>
                  <a:cubicBezTo>
                    <a:pt x="64938" y="50797"/>
                    <a:pt x="44621" y="40643"/>
                    <a:pt x="24304" y="50797"/>
                  </a:cubicBezTo>
                  <a:cubicBezTo>
                    <a:pt x="3987" y="60960"/>
                    <a:pt x="-6176" y="81277"/>
                    <a:pt x="3987" y="101594"/>
                  </a:cubicBezTo>
                  <a:lnTo>
                    <a:pt x="410381" y="1686554"/>
                  </a:lnTo>
                  <a:close/>
                </a:path>
              </a:pathLst>
            </a:custGeom>
            <a:solidFill>
              <a:srgbClr val="FFFFFF"/>
            </a:solidFill>
            <a:ln w="9525" cap="flat">
              <a:noFill/>
              <a:prstDash val="solid"/>
              <a:miter/>
            </a:ln>
          </p:spPr>
          <p:txBody>
            <a:bodyPr rtlCol="0" anchor="ctr"/>
            <a:lstStyle/>
            <a:p>
              <a:endParaRPr lang="en-US"/>
            </a:p>
          </p:txBody>
        </p:sp>
        <p:grpSp>
          <p:nvGrpSpPr>
            <p:cNvPr id="21" name="Grafik 5">
              <a:extLst>
                <a:ext uri="{FF2B5EF4-FFF2-40B4-BE49-F238E27FC236}">
                  <a16:creationId xmlns:a16="http://schemas.microsoft.com/office/drawing/2014/main" id="{CF3FF5BC-A2A1-D66F-5390-155DD840900A}"/>
                </a:ext>
              </a:extLst>
            </p:cNvPr>
            <p:cNvGrpSpPr>
              <a:grpSpLocks noGrp="1" noUngrp="1" noRot="1" noMove="1" noResize="1"/>
            </p:cNvGrpSpPr>
            <p:nvPr/>
          </p:nvGrpSpPr>
          <p:grpSpPr>
            <a:xfrm>
              <a:off x="5547359" y="4719318"/>
              <a:ext cx="1107443" cy="1148081"/>
              <a:chOff x="5547359" y="4719318"/>
              <a:chExt cx="1107443" cy="1148081"/>
            </a:xfrm>
            <a:solidFill>
              <a:srgbClr val="344A5E"/>
            </a:solidFill>
          </p:grpSpPr>
          <p:sp>
            <p:nvSpPr>
              <p:cNvPr id="25" name="Freihandform 12">
                <a:extLst>
                  <a:ext uri="{FF2B5EF4-FFF2-40B4-BE49-F238E27FC236}">
                    <a16:creationId xmlns:a16="http://schemas.microsoft.com/office/drawing/2014/main" id="{D3D6C974-4326-4DB6-F6AD-601E09630451}"/>
                  </a:ext>
                </a:extLst>
              </p:cNvPr>
              <p:cNvSpPr>
                <a:spLocks noGrp="1" noRot="1" noMove="1" noResize="1" noEditPoints="1" noAdjustHandles="1" noChangeArrowheads="1" noChangeShapeType="1"/>
              </p:cNvSpPr>
              <p:nvPr/>
            </p:nvSpPr>
            <p:spPr>
              <a:xfrm>
                <a:off x="5781036" y="5654040"/>
                <a:ext cx="629926" cy="213359"/>
              </a:xfrm>
              <a:custGeom>
                <a:avLst/>
                <a:gdLst>
                  <a:gd name="connsiteX0" fmla="*/ 0 w 629926"/>
                  <a:gd name="connsiteY0" fmla="*/ 0 h 213359"/>
                  <a:gd name="connsiteX1" fmla="*/ 314963 w 629926"/>
                  <a:gd name="connsiteY1" fmla="*/ 213360 h 213359"/>
                  <a:gd name="connsiteX2" fmla="*/ 629926 w 629926"/>
                  <a:gd name="connsiteY2" fmla="*/ 0 h 213359"/>
                  <a:gd name="connsiteX3" fmla="*/ 0 w 629926"/>
                  <a:gd name="connsiteY3" fmla="*/ 0 h 213359"/>
                </a:gdLst>
                <a:ahLst/>
                <a:cxnLst>
                  <a:cxn ang="0">
                    <a:pos x="connsiteX0" y="connsiteY0"/>
                  </a:cxn>
                  <a:cxn ang="0">
                    <a:pos x="connsiteX1" y="connsiteY1"/>
                  </a:cxn>
                  <a:cxn ang="0">
                    <a:pos x="connsiteX2" y="connsiteY2"/>
                  </a:cxn>
                  <a:cxn ang="0">
                    <a:pos x="connsiteX3" y="connsiteY3"/>
                  </a:cxn>
                </a:cxnLst>
                <a:rect l="l" t="t" r="r" b="b"/>
                <a:pathLst>
                  <a:path w="629926" h="213359">
                    <a:moveTo>
                      <a:pt x="0" y="0"/>
                    </a:moveTo>
                    <a:cubicBezTo>
                      <a:pt x="50806" y="121920"/>
                      <a:pt x="172726" y="213360"/>
                      <a:pt x="314963" y="213360"/>
                    </a:cubicBezTo>
                    <a:cubicBezTo>
                      <a:pt x="457200" y="213360"/>
                      <a:pt x="579120" y="121920"/>
                      <a:pt x="629926" y="0"/>
                    </a:cubicBezTo>
                    <a:lnTo>
                      <a:pt x="0" y="0"/>
                    </a:lnTo>
                    <a:close/>
                  </a:path>
                </a:pathLst>
              </a:custGeom>
              <a:solidFill>
                <a:schemeClr val="bg2">
                  <a:lumMod val="75000"/>
                </a:schemeClr>
              </a:solidFill>
              <a:ln w="9525" cap="flat">
                <a:noFill/>
                <a:prstDash val="solid"/>
                <a:miter/>
              </a:ln>
            </p:spPr>
            <p:txBody>
              <a:bodyPr rtlCol="0" anchor="ctr"/>
              <a:lstStyle/>
              <a:p>
                <a:endParaRPr lang="en-US"/>
              </a:p>
            </p:txBody>
          </p:sp>
          <p:sp>
            <p:nvSpPr>
              <p:cNvPr id="26" name="Freihandform 13">
                <a:extLst>
                  <a:ext uri="{FF2B5EF4-FFF2-40B4-BE49-F238E27FC236}">
                    <a16:creationId xmlns:a16="http://schemas.microsoft.com/office/drawing/2014/main" id="{90A5DE79-B35E-5182-84FC-A19F30B45BE2}"/>
                  </a:ext>
                </a:extLst>
              </p:cNvPr>
              <p:cNvSpPr>
                <a:spLocks noGrp="1" noRot="1" noMove="1" noResize="1" noEditPoints="1" noAdjustHandles="1" noChangeArrowheads="1" noChangeShapeType="1"/>
              </p:cNvSpPr>
              <p:nvPr/>
            </p:nvSpPr>
            <p:spPr>
              <a:xfrm>
                <a:off x="5547359" y="4719318"/>
                <a:ext cx="1107443" cy="944883"/>
              </a:xfrm>
              <a:custGeom>
                <a:avLst/>
                <a:gdLst>
                  <a:gd name="connsiteX0" fmla="*/ 924563 w 1107443"/>
                  <a:gd name="connsiteY0" fmla="*/ 955043 h 955043"/>
                  <a:gd name="connsiteX1" fmla="*/ 182880 w 1107443"/>
                  <a:gd name="connsiteY1" fmla="*/ 955043 h 955043"/>
                  <a:gd name="connsiteX2" fmla="*/ 0 w 1107443"/>
                  <a:gd name="connsiteY2" fmla="*/ 772163 h 955043"/>
                  <a:gd name="connsiteX3" fmla="*/ 0 w 1107443"/>
                  <a:gd name="connsiteY3" fmla="*/ 0 h 955043"/>
                  <a:gd name="connsiteX4" fmla="*/ 1107443 w 1107443"/>
                  <a:gd name="connsiteY4" fmla="*/ 0 h 955043"/>
                  <a:gd name="connsiteX5" fmla="*/ 1107443 w 1107443"/>
                  <a:gd name="connsiteY5" fmla="*/ 772163 h 955043"/>
                  <a:gd name="connsiteX6" fmla="*/ 924563 w 1107443"/>
                  <a:gd name="connsiteY6" fmla="*/ 955043 h 95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443" h="955043">
                    <a:moveTo>
                      <a:pt x="924563" y="955043"/>
                    </a:moveTo>
                    <a:lnTo>
                      <a:pt x="182880" y="955043"/>
                    </a:lnTo>
                    <a:cubicBezTo>
                      <a:pt x="81277" y="955043"/>
                      <a:pt x="0" y="873766"/>
                      <a:pt x="0" y="772163"/>
                    </a:cubicBezTo>
                    <a:lnTo>
                      <a:pt x="0" y="0"/>
                    </a:lnTo>
                    <a:lnTo>
                      <a:pt x="1107443" y="0"/>
                    </a:lnTo>
                    <a:lnTo>
                      <a:pt x="1107443" y="772163"/>
                    </a:lnTo>
                    <a:cubicBezTo>
                      <a:pt x="1107443" y="873757"/>
                      <a:pt x="1026157" y="955043"/>
                      <a:pt x="924563" y="955043"/>
                    </a:cubicBezTo>
                    <a:close/>
                  </a:path>
                </a:pathLst>
              </a:custGeom>
              <a:solidFill>
                <a:schemeClr val="bg2">
                  <a:lumMod val="90000"/>
                </a:schemeClr>
              </a:solidFill>
              <a:ln w="9525" cap="flat">
                <a:noFill/>
                <a:prstDash val="solid"/>
                <a:miter/>
              </a:ln>
            </p:spPr>
            <p:txBody>
              <a:bodyPr rtlCol="0" anchor="ctr"/>
              <a:lstStyle/>
              <a:p>
                <a:endParaRPr lang="en-US"/>
              </a:p>
            </p:txBody>
          </p:sp>
        </p:grpSp>
        <p:grpSp>
          <p:nvGrpSpPr>
            <p:cNvPr id="22" name="Grafik 5">
              <a:extLst>
                <a:ext uri="{FF2B5EF4-FFF2-40B4-BE49-F238E27FC236}">
                  <a16:creationId xmlns:a16="http://schemas.microsoft.com/office/drawing/2014/main" id="{776EDAAD-A269-91A5-A859-0387A5486362}"/>
                </a:ext>
              </a:extLst>
            </p:cNvPr>
            <p:cNvGrpSpPr>
              <a:grpSpLocks noGrp="1" noUngrp="1" noRot="1" noMove="1" noResize="1"/>
            </p:cNvGrpSpPr>
            <p:nvPr/>
          </p:nvGrpSpPr>
          <p:grpSpPr>
            <a:xfrm>
              <a:off x="5435603" y="4871723"/>
              <a:ext cx="1320793" cy="579119"/>
              <a:chOff x="5435603" y="4871723"/>
              <a:chExt cx="1320793" cy="579119"/>
            </a:xfrm>
            <a:solidFill>
              <a:schemeClr val="tx1">
                <a:lumMod val="75000"/>
                <a:lumOff val="25000"/>
              </a:schemeClr>
            </a:solidFill>
          </p:grpSpPr>
          <p:sp>
            <p:nvSpPr>
              <p:cNvPr id="23" name="Freihandform 10">
                <a:extLst>
                  <a:ext uri="{FF2B5EF4-FFF2-40B4-BE49-F238E27FC236}">
                    <a16:creationId xmlns:a16="http://schemas.microsoft.com/office/drawing/2014/main" id="{F5F67BDA-532B-8C3D-08A4-5DAF4A64679B}"/>
                  </a:ext>
                </a:extLst>
              </p:cNvPr>
              <p:cNvSpPr>
                <a:spLocks noGrp="1" noRot="1" noMove="1" noResize="1" noEditPoints="1" noAdjustHandles="1" noChangeArrowheads="1" noChangeShapeType="1"/>
              </p:cNvSpPr>
              <p:nvPr/>
            </p:nvSpPr>
            <p:spPr>
              <a:xfrm>
                <a:off x="5435603" y="4871723"/>
                <a:ext cx="1320793" cy="223513"/>
              </a:xfrm>
              <a:custGeom>
                <a:avLst/>
                <a:gdLst>
                  <a:gd name="connsiteX0" fmla="*/ 1209037 w 1320793"/>
                  <a:gd name="connsiteY0" fmla="*/ 223514 h 223513"/>
                  <a:gd name="connsiteX1" fmla="*/ 111757 w 1320793"/>
                  <a:gd name="connsiteY1" fmla="*/ 223514 h 223513"/>
                  <a:gd name="connsiteX2" fmla="*/ 0 w 1320793"/>
                  <a:gd name="connsiteY2" fmla="*/ 111757 h 223513"/>
                  <a:gd name="connsiteX3" fmla="*/ 0 w 1320793"/>
                  <a:gd name="connsiteY3" fmla="*/ 111757 h 223513"/>
                  <a:gd name="connsiteX4" fmla="*/ 111757 w 1320793"/>
                  <a:gd name="connsiteY4" fmla="*/ 0 h 223513"/>
                  <a:gd name="connsiteX5" fmla="*/ 1209037 w 1320793"/>
                  <a:gd name="connsiteY5" fmla="*/ 0 h 223513"/>
                  <a:gd name="connsiteX6" fmla="*/ 1320794 w 1320793"/>
                  <a:gd name="connsiteY6" fmla="*/ 111757 h 223513"/>
                  <a:gd name="connsiteX7" fmla="*/ 1320794 w 1320793"/>
                  <a:gd name="connsiteY7" fmla="*/ 111757 h 223513"/>
                  <a:gd name="connsiteX8" fmla="*/ 1209037 w 1320793"/>
                  <a:gd name="connsiteY8" fmla="*/ 223514 h 223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0793" h="223513">
                    <a:moveTo>
                      <a:pt x="1209037" y="223514"/>
                    </a:moveTo>
                    <a:lnTo>
                      <a:pt x="111757" y="223514"/>
                    </a:lnTo>
                    <a:cubicBezTo>
                      <a:pt x="50797" y="223514"/>
                      <a:pt x="0" y="172717"/>
                      <a:pt x="0" y="111757"/>
                    </a:cubicBezTo>
                    <a:lnTo>
                      <a:pt x="0" y="111757"/>
                    </a:lnTo>
                    <a:cubicBezTo>
                      <a:pt x="0" y="50797"/>
                      <a:pt x="50797" y="0"/>
                      <a:pt x="111757" y="0"/>
                    </a:cubicBezTo>
                    <a:lnTo>
                      <a:pt x="1209037" y="0"/>
                    </a:lnTo>
                    <a:cubicBezTo>
                      <a:pt x="1269997" y="0"/>
                      <a:pt x="1320794" y="50797"/>
                      <a:pt x="1320794" y="111757"/>
                    </a:cubicBezTo>
                    <a:lnTo>
                      <a:pt x="1320794" y="111757"/>
                    </a:lnTo>
                    <a:cubicBezTo>
                      <a:pt x="1320794" y="172717"/>
                      <a:pt x="1269997" y="223514"/>
                      <a:pt x="1209037" y="223514"/>
                    </a:cubicBezTo>
                    <a:close/>
                  </a:path>
                </a:pathLst>
              </a:custGeom>
              <a:solidFill>
                <a:schemeClr val="bg2">
                  <a:lumMod val="75000"/>
                </a:schemeClr>
              </a:solidFill>
              <a:ln w="9525" cap="flat">
                <a:noFill/>
                <a:prstDash val="solid"/>
                <a:miter/>
              </a:ln>
            </p:spPr>
            <p:txBody>
              <a:bodyPr rtlCol="0" anchor="ctr"/>
              <a:lstStyle/>
              <a:p>
                <a:endParaRPr lang="en-US" dirty="0"/>
              </a:p>
            </p:txBody>
          </p:sp>
          <p:sp>
            <p:nvSpPr>
              <p:cNvPr id="24" name="Freihandform 11">
                <a:extLst>
                  <a:ext uri="{FF2B5EF4-FFF2-40B4-BE49-F238E27FC236}">
                    <a16:creationId xmlns:a16="http://schemas.microsoft.com/office/drawing/2014/main" id="{F35EDEB7-8190-FF8C-F5DA-1546D9161C19}"/>
                  </a:ext>
                </a:extLst>
              </p:cNvPr>
              <p:cNvSpPr>
                <a:spLocks noGrp="1" noRot="1" noMove="1" noResize="1" noEditPoints="1" noAdjustHandles="1" noChangeArrowheads="1" noChangeShapeType="1"/>
              </p:cNvSpPr>
              <p:nvPr/>
            </p:nvSpPr>
            <p:spPr>
              <a:xfrm>
                <a:off x="5435603" y="5227329"/>
                <a:ext cx="1320793" cy="223513"/>
              </a:xfrm>
              <a:custGeom>
                <a:avLst/>
                <a:gdLst>
                  <a:gd name="connsiteX0" fmla="*/ 1209037 w 1320793"/>
                  <a:gd name="connsiteY0" fmla="*/ 223514 h 223513"/>
                  <a:gd name="connsiteX1" fmla="*/ 111757 w 1320793"/>
                  <a:gd name="connsiteY1" fmla="*/ 223514 h 223513"/>
                  <a:gd name="connsiteX2" fmla="*/ 0 w 1320793"/>
                  <a:gd name="connsiteY2" fmla="*/ 111757 h 223513"/>
                  <a:gd name="connsiteX3" fmla="*/ 0 w 1320793"/>
                  <a:gd name="connsiteY3" fmla="*/ 111757 h 223513"/>
                  <a:gd name="connsiteX4" fmla="*/ 111757 w 1320793"/>
                  <a:gd name="connsiteY4" fmla="*/ 0 h 223513"/>
                  <a:gd name="connsiteX5" fmla="*/ 1209037 w 1320793"/>
                  <a:gd name="connsiteY5" fmla="*/ 0 h 223513"/>
                  <a:gd name="connsiteX6" fmla="*/ 1320794 w 1320793"/>
                  <a:gd name="connsiteY6" fmla="*/ 111757 h 223513"/>
                  <a:gd name="connsiteX7" fmla="*/ 1320794 w 1320793"/>
                  <a:gd name="connsiteY7" fmla="*/ 111757 h 223513"/>
                  <a:gd name="connsiteX8" fmla="*/ 1209037 w 1320793"/>
                  <a:gd name="connsiteY8" fmla="*/ 223514 h 223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0793" h="223513">
                    <a:moveTo>
                      <a:pt x="1209037" y="223514"/>
                    </a:moveTo>
                    <a:lnTo>
                      <a:pt x="111757" y="223514"/>
                    </a:lnTo>
                    <a:cubicBezTo>
                      <a:pt x="50797" y="223514"/>
                      <a:pt x="0" y="172717"/>
                      <a:pt x="0" y="111757"/>
                    </a:cubicBezTo>
                    <a:lnTo>
                      <a:pt x="0" y="111757"/>
                    </a:lnTo>
                    <a:cubicBezTo>
                      <a:pt x="0" y="50797"/>
                      <a:pt x="50797" y="0"/>
                      <a:pt x="111757" y="0"/>
                    </a:cubicBezTo>
                    <a:lnTo>
                      <a:pt x="1209037" y="0"/>
                    </a:lnTo>
                    <a:cubicBezTo>
                      <a:pt x="1269997" y="0"/>
                      <a:pt x="1320794" y="50797"/>
                      <a:pt x="1320794" y="111757"/>
                    </a:cubicBezTo>
                    <a:lnTo>
                      <a:pt x="1320794" y="111757"/>
                    </a:lnTo>
                    <a:cubicBezTo>
                      <a:pt x="1320794" y="172707"/>
                      <a:pt x="1269997" y="223514"/>
                      <a:pt x="1209037" y="223514"/>
                    </a:cubicBezTo>
                    <a:close/>
                  </a:path>
                </a:pathLst>
              </a:custGeom>
              <a:solidFill>
                <a:schemeClr val="bg2">
                  <a:lumMod val="75000"/>
                </a:schemeClr>
              </a:solidFill>
              <a:ln w="9525" cap="flat">
                <a:noFill/>
                <a:prstDash val="solid"/>
                <a:miter/>
              </a:ln>
            </p:spPr>
            <p:txBody>
              <a:bodyPr rtlCol="0" anchor="ctr"/>
              <a:lstStyle/>
              <a:p>
                <a:endParaRPr lang="en-US"/>
              </a:p>
            </p:txBody>
          </p:sp>
        </p:grpSp>
      </p:grpSp>
      <p:pic>
        <p:nvPicPr>
          <p:cNvPr id="27" name="Grafik 26">
            <a:extLst>
              <a:ext uri="{FF2B5EF4-FFF2-40B4-BE49-F238E27FC236}">
                <a16:creationId xmlns:a16="http://schemas.microsoft.com/office/drawing/2014/main" id="{1F82F2EE-9451-584E-BA2C-035B4429C649}"/>
              </a:ext>
            </a:extLst>
          </p:cNvPr>
          <p:cNvPicPr>
            <a:picLocks noGrp="1" noRot="1" noChangeAspect="1" noMove="1" noResize="1" noEditPoints="1" noAdjustHandles="1" noChangeArrowheads="1" noChangeShapeType="1" noCrop="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tretch>
            <a:fillRect/>
          </a:stretch>
        </p:blipFill>
        <p:spPr>
          <a:xfrm>
            <a:off x="7927036" y="2837621"/>
            <a:ext cx="2990920" cy="2990920"/>
          </a:xfrm>
          <a:prstGeom prst="rect">
            <a:avLst/>
          </a:prstGeom>
        </p:spPr>
      </p:pic>
    </p:spTree>
    <p:extLst>
      <p:ext uri="{BB962C8B-B14F-4D97-AF65-F5344CB8AC3E}">
        <p14:creationId xmlns:p14="http://schemas.microsoft.com/office/powerpoint/2010/main" val="1285048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0"/>
                                  </p:stCondLst>
                                  <p:childTnLst>
                                    <p:animRot by="120000">
                                      <p:cBhvr>
                                        <p:cTn id="6" dur="50" fill="hold">
                                          <p:stCondLst>
                                            <p:cond delay="0"/>
                                          </p:stCondLst>
                                        </p:cTn>
                                        <p:tgtEl>
                                          <p:spTgt spid="18"/>
                                        </p:tgtEl>
                                        <p:attrNameLst>
                                          <p:attrName>r</p:attrName>
                                        </p:attrNameLst>
                                      </p:cBhvr>
                                    </p:animRot>
                                    <p:animRot by="-240000">
                                      <p:cBhvr>
                                        <p:cTn id="7" dur="100" fill="hold">
                                          <p:stCondLst>
                                            <p:cond delay="100"/>
                                          </p:stCondLst>
                                        </p:cTn>
                                        <p:tgtEl>
                                          <p:spTgt spid="18"/>
                                        </p:tgtEl>
                                        <p:attrNameLst>
                                          <p:attrName>r</p:attrName>
                                        </p:attrNameLst>
                                      </p:cBhvr>
                                    </p:animRot>
                                    <p:animRot by="240000">
                                      <p:cBhvr>
                                        <p:cTn id="8" dur="100" fill="hold">
                                          <p:stCondLst>
                                            <p:cond delay="200"/>
                                          </p:stCondLst>
                                        </p:cTn>
                                        <p:tgtEl>
                                          <p:spTgt spid="18"/>
                                        </p:tgtEl>
                                        <p:attrNameLst>
                                          <p:attrName>r</p:attrName>
                                        </p:attrNameLst>
                                      </p:cBhvr>
                                    </p:animRot>
                                    <p:animRot by="-240000">
                                      <p:cBhvr>
                                        <p:cTn id="9" dur="100" fill="hold">
                                          <p:stCondLst>
                                            <p:cond delay="300"/>
                                          </p:stCondLst>
                                        </p:cTn>
                                        <p:tgtEl>
                                          <p:spTgt spid="18"/>
                                        </p:tgtEl>
                                        <p:attrNameLst>
                                          <p:attrName>r</p:attrName>
                                        </p:attrNameLst>
                                      </p:cBhvr>
                                    </p:animRot>
                                    <p:animRot by="120000">
                                      <p:cBhvr>
                                        <p:cTn id="10" dur="100" fill="hold">
                                          <p:stCondLst>
                                            <p:cond delay="400"/>
                                          </p:stCondLst>
                                        </p:cTn>
                                        <p:tgtEl>
                                          <p:spTgt spid="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ilder auswählen und zuordnen 2">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57120327-1EC6-EDB0-79FC-73C8394E2FE5}"/>
              </a:ext>
            </a:extLst>
          </p:cNvPr>
          <p:cNvSpPr/>
          <p:nvPr userDrawn="1"/>
        </p:nvSpPr>
        <p:spPr>
          <a:xfrm>
            <a:off x="6281328" y="1268413"/>
            <a:ext cx="5545138" cy="46792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hteck 2">
            <a:extLst>
              <a:ext uri="{FF2B5EF4-FFF2-40B4-BE49-F238E27FC236}">
                <a16:creationId xmlns:a16="http://schemas.microsoft.com/office/drawing/2014/main" id="{772B7E21-C381-0840-B096-1CDFA9735353}"/>
              </a:ext>
            </a:extLst>
          </p:cNvPr>
          <p:cNvSpPr/>
          <p:nvPr userDrawn="1"/>
        </p:nvSpPr>
        <p:spPr>
          <a:xfrm>
            <a:off x="371475" y="1268413"/>
            <a:ext cx="5545138" cy="467925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hteck 3">
            <a:extLst>
              <a:ext uri="{FF2B5EF4-FFF2-40B4-BE49-F238E27FC236}">
                <a16:creationId xmlns:a16="http://schemas.microsoft.com/office/drawing/2014/main" id="{B6F3A2CF-22CA-6A70-2C4A-7C4051F25D29}"/>
              </a:ext>
            </a:extLst>
          </p:cNvPr>
          <p:cNvSpPr/>
          <p:nvPr userDrawn="1"/>
        </p:nvSpPr>
        <p:spPr>
          <a:xfrm>
            <a:off x="2182950" y="723635"/>
            <a:ext cx="663488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fontAlgn="base">
              <a:spcAft>
                <a:spcPct val="0"/>
              </a:spcAft>
              <a:buNone/>
            </a:pPr>
            <a:r>
              <a:rPr lang="de-DE" sz="2400" b="1" kern="0" dirty="0">
                <a:solidFill>
                  <a:schemeClr val="tx2"/>
                </a:solidFill>
                <a:latin typeface="Arial" panose="020B0604020202020204" pitchFamily="34" charset="0"/>
                <a:cs typeface="Arial" panose="020B0604020202020204" pitchFamily="34" charset="0"/>
              </a:rPr>
              <a:t>Bilder auswählen und zuordnen</a:t>
            </a:r>
          </a:p>
        </p:txBody>
      </p:sp>
      <p:cxnSp>
        <p:nvCxnSpPr>
          <p:cNvPr id="5" name="Gerade Verbindung 4">
            <a:extLst>
              <a:ext uri="{FF2B5EF4-FFF2-40B4-BE49-F238E27FC236}">
                <a16:creationId xmlns:a16="http://schemas.microsoft.com/office/drawing/2014/main" id="{51D35842-0FF8-67EB-0940-173359AE25ED}"/>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pic>
        <p:nvPicPr>
          <p:cNvPr id="6" name="Grafik 5">
            <a:extLst>
              <a:ext uri="{FF2B5EF4-FFF2-40B4-BE49-F238E27FC236}">
                <a16:creationId xmlns:a16="http://schemas.microsoft.com/office/drawing/2014/main" id="{D3524B60-6A44-4FD7-AA4E-4AD3F0B34B1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30070" y="1808164"/>
            <a:ext cx="4027949" cy="3708399"/>
          </a:xfrm>
          <a:prstGeom prst="rect">
            <a:avLst/>
          </a:prstGeom>
        </p:spPr>
      </p:pic>
      <p:pic>
        <p:nvPicPr>
          <p:cNvPr id="7" name="Grafik 6">
            <a:extLst>
              <a:ext uri="{FF2B5EF4-FFF2-40B4-BE49-F238E27FC236}">
                <a16:creationId xmlns:a16="http://schemas.microsoft.com/office/drawing/2014/main" id="{86E9A777-65B4-BA89-06A3-22876E1DBC7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110291" y="1808163"/>
            <a:ext cx="3887212" cy="3708400"/>
          </a:xfrm>
          <a:prstGeom prst="rect">
            <a:avLst/>
          </a:prstGeom>
        </p:spPr>
      </p:pic>
      <p:sp>
        <p:nvSpPr>
          <p:cNvPr id="8" name="Textfeld 7">
            <a:extLst>
              <a:ext uri="{FF2B5EF4-FFF2-40B4-BE49-F238E27FC236}">
                <a16:creationId xmlns:a16="http://schemas.microsoft.com/office/drawing/2014/main" id="{3B2E77CE-FDFE-7852-9F3A-AA75BA5A8903}"/>
              </a:ext>
            </a:extLst>
          </p:cNvPr>
          <p:cNvSpPr txBox="1"/>
          <p:nvPr userDrawn="1"/>
        </p:nvSpPr>
        <p:spPr>
          <a:xfrm>
            <a:off x="2716098" y="5641419"/>
            <a:ext cx="855892" cy="855892"/>
          </a:xfrm>
          <a:prstGeom prst="ellipse">
            <a:avLst/>
          </a:prstGeom>
          <a:solidFill>
            <a:schemeClr val="accent1"/>
          </a:solidFill>
          <a:ln w="57150">
            <a:noFill/>
          </a:ln>
        </p:spPr>
        <p:style>
          <a:lnRef idx="2">
            <a:schemeClr val="accent1"/>
          </a:lnRef>
          <a:fillRef idx="1">
            <a:schemeClr val="lt1"/>
          </a:fillRef>
          <a:effectRef idx="0">
            <a:schemeClr val="accent1"/>
          </a:effectRef>
          <a:fontRef idx="minor">
            <a:schemeClr val="dk1"/>
          </a:fontRef>
        </p:style>
        <p:txBody>
          <a:bodyPr wrap="square" lIns="0" tIns="0" rIns="0" bIns="0" rtlCol="0" anchor="ctr">
            <a:noAutofit/>
          </a:bodyPr>
          <a:lstStyle/>
          <a:p>
            <a:pPr algn="ctr"/>
            <a:r>
              <a:rPr lang="de-DE" sz="3200" b="1" dirty="0">
                <a:solidFill>
                  <a:schemeClr val="bg1"/>
                </a:solidFill>
                <a:latin typeface="Arial" panose="020B0604020202020204" pitchFamily="34" charset="0"/>
                <a:ea typeface="Calibri" panose="020F0502020204030204" pitchFamily="34" charset="0"/>
                <a:cs typeface="Times New Roman" panose="02020603050405020304" pitchFamily="18" charset="0"/>
              </a:rPr>
              <a:t>2A</a:t>
            </a:r>
            <a:endParaRPr lang="de-DE" sz="20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Textfeld 8">
            <a:extLst>
              <a:ext uri="{FF2B5EF4-FFF2-40B4-BE49-F238E27FC236}">
                <a16:creationId xmlns:a16="http://schemas.microsoft.com/office/drawing/2014/main" id="{5B301F4B-0A1E-D156-35FB-D754601BDC6E}"/>
              </a:ext>
            </a:extLst>
          </p:cNvPr>
          <p:cNvSpPr txBox="1"/>
          <p:nvPr userDrawn="1"/>
        </p:nvSpPr>
        <p:spPr>
          <a:xfrm>
            <a:off x="8625951" y="5641419"/>
            <a:ext cx="855892" cy="855892"/>
          </a:xfrm>
          <a:prstGeom prst="ellipse">
            <a:avLst/>
          </a:prstGeom>
          <a:solidFill>
            <a:schemeClr val="accent1"/>
          </a:solidFill>
          <a:ln w="57150">
            <a:noFill/>
          </a:ln>
        </p:spPr>
        <p:style>
          <a:lnRef idx="2">
            <a:schemeClr val="accent1"/>
          </a:lnRef>
          <a:fillRef idx="1">
            <a:schemeClr val="lt1"/>
          </a:fillRef>
          <a:effectRef idx="0">
            <a:schemeClr val="accent1"/>
          </a:effectRef>
          <a:fontRef idx="minor">
            <a:schemeClr val="dk1"/>
          </a:fontRef>
        </p:style>
        <p:txBody>
          <a:bodyPr wrap="square" lIns="0" tIns="0" rIns="0" bIns="0" rtlCol="0" anchor="ctr">
            <a:noAutofit/>
          </a:bodyPr>
          <a:lstStyle/>
          <a:p>
            <a:pPr algn="ctr"/>
            <a:r>
              <a:rPr lang="de-DE" sz="3200" b="1" dirty="0">
                <a:solidFill>
                  <a:schemeClr val="bg1"/>
                </a:solidFill>
                <a:latin typeface="Arial" panose="020B0604020202020204" pitchFamily="34" charset="0"/>
                <a:ea typeface="Calibri" panose="020F0502020204030204" pitchFamily="34" charset="0"/>
                <a:cs typeface="Times New Roman" panose="02020603050405020304" pitchFamily="18" charset="0"/>
              </a:rPr>
              <a:t>2B</a:t>
            </a:r>
            <a:endParaRPr lang="de-DE" sz="20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10" name="Gruppieren 9">
            <a:extLst>
              <a:ext uri="{FF2B5EF4-FFF2-40B4-BE49-F238E27FC236}">
                <a16:creationId xmlns:a16="http://schemas.microsoft.com/office/drawing/2014/main" id="{621E41DD-0D9F-1B3A-3710-CA0A07EDB812}"/>
              </a:ext>
            </a:extLst>
          </p:cNvPr>
          <p:cNvGrpSpPr/>
          <p:nvPr userDrawn="1"/>
        </p:nvGrpSpPr>
        <p:grpSpPr>
          <a:xfrm>
            <a:off x="742950" y="368301"/>
            <a:ext cx="1080000" cy="1080000"/>
            <a:chOff x="742950" y="368301"/>
            <a:chExt cx="1080000" cy="1080000"/>
          </a:xfrm>
        </p:grpSpPr>
        <p:sp>
          <p:nvSpPr>
            <p:cNvPr id="12" name="Oval 11">
              <a:extLst>
                <a:ext uri="{FF2B5EF4-FFF2-40B4-BE49-F238E27FC236}">
                  <a16:creationId xmlns:a16="http://schemas.microsoft.com/office/drawing/2014/main" id="{F839BA93-74A3-B284-8514-A97EE88EDD6A}"/>
                </a:ext>
              </a:extLst>
            </p:cNvPr>
            <p:cNvSpPr/>
            <p:nvPr/>
          </p:nvSpPr>
          <p:spPr>
            <a:xfrm>
              <a:off x="742950" y="368301"/>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dirty="0">
                <a:latin typeface="Arial" panose="020B0604020202020204" pitchFamily="34" charset="0"/>
                <a:cs typeface="Arial" panose="020B0604020202020204" pitchFamily="34" charset="0"/>
              </a:endParaRPr>
            </a:p>
          </p:txBody>
        </p:sp>
        <p:pic>
          <p:nvPicPr>
            <p:cNvPr id="13" name="Grafik 12">
              <a:extLst>
                <a:ext uri="{FF2B5EF4-FFF2-40B4-BE49-F238E27FC236}">
                  <a16:creationId xmlns:a16="http://schemas.microsoft.com/office/drawing/2014/main" id="{00883FF3-6F03-7E43-FF97-76329D5FE20A}"/>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1349632" y="638301"/>
              <a:ext cx="386490" cy="386492"/>
            </a:xfrm>
            <a:prstGeom prst="rect">
              <a:avLst/>
            </a:prstGeom>
          </p:spPr>
        </p:pic>
        <p:grpSp>
          <p:nvGrpSpPr>
            <p:cNvPr id="14" name="Grafik 3">
              <a:extLst>
                <a:ext uri="{FF2B5EF4-FFF2-40B4-BE49-F238E27FC236}">
                  <a16:creationId xmlns:a16="http://schemas.microsoft.com/office/drawing/2014/main" id="{5642F522-956B-B92F-983C-E4EC443BA623}"/>
                </a:ext>
              </a:extLst>
            </p:cNvPr>
            <p:cNvGrpSpPr/>
            <p:nvPr/>
          </p:nvGrpSpPr>
          <p:grpSpPr>
            <a:xfrm>
              <a:off x="1138687" y="667048"/>
              <a:ext cx="351657" cy="510247"/>
              <a:chOff x="1107121" y="664259"/>
              <a:chExt cx="351657" cy="510247"/>
            </a:xfrm>
          </p:grpSpPr>
          <p:sp>
            <p:nvSpPr>
              <p:cNvPr id="37" name="Freihandform 36">
                <a:extLst>
                  <a:ext uri="{FF2B5EF4-FFF2-40B4-BE49-F238E27FC236}">
                    <a16:creationId xmlns:a16="http://schemas.microsoft.com/office/drawing/2014/main" id="{D4C2211A-1785-421A-BA66-170CD75B05A8}"/>
                  </a:ext>
                </a:extLst>
              </p:cNvPr>
              <p:cNvSpPr/>
              <p:nvPr/>
            </p:nvSpPr>
            <p:spPr>
              <a:xfrm>
                <a:off x="1107121" y="664259"/>
                <a:ext cx="351656" cy="510246"/>
              </a:xfrm>
              <a:custGeom>
                <a:avLst/>
                <a:gdLst>
                  <a:gd name="connsiteX0" fmla="*/ 351625 w 351656"/>
                  <a:gd name="connsiteY0" fmla="*/ 465025 h 510246"/>
                  <a:gd name="connsiteX1" fmla="*/ 350826 w 351656"/>
                  <a:gd name="connsiteY1" fmla="*/ 457838 h 510246"/>
                  <a:gd name="connsiteX2" fmla="*/ 345107 w 351656"/>
                  <a:gd name="connsiteY2" fmla="*/ 453261 h 510246"/>
                  <a:gd name="connsiteX3" fmla="*/ 344659 w 351656"/>
                  <a:gd name="connsiteY3" fmla="*/ 453311 h 510246"/>
                  <a:gd name="connsiteX4" fmla="*/ 336932 w 351656"/>
                  <a:gd name="connsiteY4" fmla="*/ 391494 h 510246"/>
                  <a:gd name="connsiteX5" fmla="*/ 313142 w 351656"/>
                  <a:gd name="connsiteY5" fmla="*/ 362475 h 510246"/>
                  <a:gd name="connsiteX6" fmla="*/ 270203 w 351656"/>
                  <a:gd name="connsiteY6" fmla="*/ 348162 h 510246"/>
                  <a:gd name="connsiteX7" fmla="*/ 253291 w 351656"/>
                  <a:gd name="connsiteY7" fmla="*/ 351322 h 510246"/>
                  <a:gd name="connsiteX8" fmla="*/ 240643 w 351656"/>
                  <a:gd name="connsiteY8" fmla="*/ 347106 h 510246"/>
                  <a:gd name="connsiteX9" fmla="*/ 228612 w 351656"/>
                  <a:gd name="connsiteY9" fmla="*/ 330414 h 510246"/>
                  <a:gd name="connsiteX10" fmla="*/ 228612 w 351656"/>
                  <a:gd name="connsiteY10" fmla="*/ 302040 h 510246"/>
                  <a:gd name="connsiteX11" fmla="*/ 266508 w 351656"/>
                  <a:gd name="connsiteY11" fmla="*/ 286250 h 510246"/>
                  <a:gd name="connsiteX12" fmla="*/ 298991 w 351656"/>
                  <a:gd name="connsiteY12" fmla="*/ 237528 h 510246"/>
                  <a:gd name="connsiteX13" fmla="*/ 298991 w 351656"/>
                  <a:gd name="connsiteY13" fmla="*/ 228731 h 510246"/>
                  <a:gd name="connsiteX14" fmla="*/ 325383 w 351656"/>
                  <a:gd name="connsiteY14" fmla="*/ 202339 h 510246"/>
                  <a:gd name="connsiteX15" fmla="*/ 322393 w 351656"/>
                  <a:gd name="connsiteY15" fmla="*/ 190141 h 510246"/>
                  <a:gd name="connsiteX16" fmla="*/ 325383 w 351656"/>
                  <a:gd name="connsiteY16" fmla="*/ 175947 h 510246"/>
                  <a:gd name="connsiteX17" fmla="*/ 323712 w 351656"/>
                  <a:gd name="connsiteY17" fmla="*/ 165774 h 510246"/>
                  <a:gd name="connsiteX18" fmla="*/ 334181 w 351656"/>
                  <a:gd name="connsiteY18" fmla="*/ 140758 h 510246"/>
                  <a:gd name="connsiteX19" fmla="*/ 332509 w 351656"/>
                  <a:gd name="connsiteY19" fmla="*/ 130584 h 510246"/>
                  <a:gd name="connsiteX20" fmla="*/ 342978 w 351656"/>
                  <a:gd name="connsiteY20" fmla="*/ 105568 h 510246"/>
                  <a:gd name="connsiteX21" fmla="*/ 315099 w 351656"/>
                  <a:gd name="connsiteY21" fmla="*/ 71161 h 510246"/>
                  <a:gd name="connsiteX22" fmla="*/ 316586 w 351656"/>
                  <a:gd name="connsiteY22" fmla="*/ 61581 h 510246"/>
                  <a:gd name="connsiteX23" fmla="*/ 281396 w 351656"/>
                  <a:gd name="connsiteY23" fmla="*/ 26392 h 510246"/>
                  <a:gd name="connsiteX24" fmla="*/ 261698 w 351656"/>
                  <a:gd name="connsiteY24" fmla="*/ 32420 h 510246"/>
                  <a:gd name="connsiteX25" fmla="*/ 228612 w 351656"/>
                  <a:gd name="connsiteY25" fmla="*/ 8797 h 510246"/>
                  <a:gd name="connsiteX26" fmla="*/ 205958 w 351656"/>
                  <a:gd name="connsiteY26" fmla="*/ 17265 h 510246"/>
                  <a:gd name="connsiteX27" fmla="*/ 175829 w 351656"/>
                  <a:gd name="connsiteY27" fmla="*/ 0 h 510246"/>
                  <a:gd name="connsiteX28" fmla="*/ 145700 w 351656"/>
                  <a:gd name="connsiteY28" fmla="*/ 17265 h 510246"/>
                  <a:gd name="connsiteX29" fmla="*/ 123045 w 351656"/>
                  <a:gd name="connsiteY29" fmla="*/ 8797 h 510246"/>
                  <a:gd name="connsiteX30" fmla="*/ 89960 w 351656"/>
                  <a:gd name="connsiteY30" fmla="*/ 32420 h 510246"/>
                  <a:gd name="connsiteX31" fmla="*/ 70261 w 351656"/>
                  <a:gd name="connsiteY31" fmla="*/ 26392 h 510246"/>
                  <a:gd name="connsiteX32" fmla="*/ 35072 w 351656"/>
                  <a:gd name="connsiteY32" fmla="*/ 61581 h 510246"/>
                  <a:gd name="connsiteX33" fmla="*/ 36559 w 351656"/>
                  <a:gd name="connsiteY33" fmla="*/ 71161 h 510246"/>
                  <a:gd name="connsiteX34" fmla="*/ 8679 w 351656"/>
                  <a:gd name="connsiteY34" fmla="*/ 105568 h 510246"/>
                  <a:gd name="connsiteX35" fmla="*/ 19148 w 351656"/>
                  <a:gd name="connsiteY35" fmla="*/ 130584 h 510246"/>
                  <a:gd name="connsiteX36" fmla="*/ 17476 w 351656"/>
                  <a:gd name="connsiteY36" fmla="*/ 140758 h 510246"/>
                  <a:gd name="connsiteX37" fmla="*/ 27945 w 351656"/>
                  <a:gd name="connsiteY37" fmla="*/ 165774 h 510246"/>
                  <a:gd name="connsiteX38" fmla="*/ 26273 w 351656"/>
                  <a:gd name="connsiteY38" fmla="*/ 175947 h 510246"/>
                  <a:gd name="connsiteX39" fmla="*/ 29263 w 351656"/>
                  <a:gd name="connsiteY39" fmla="*/ 190141 h 510246"/>
                  <a:gd name="connsiteX40" fmla="*/ 26273 w 351656"/>
                  <a:gd name="connsiteY40" fmla="*/ 202339 h 510246"/>
                  <a:gd name="connsiteX41" fmla="*/ 52665 w 351656"/>
                  <a:gd name="connsiteY41" fmla="*/ 228731 h 510246"/>
                  <a:gd name="connsiteX42" fmla="*/ 52665 w 351656"/>
                  <a:gd name="connsiteY42" fmla="*/ 237528 h 510246"/>
                  <a:gd name="connsiteX43" fmla="*/ 85147 w 351656"/>
                  <a:gd name="connsiteY43" fmla="*/ 286252 h 510246"/>
                  <a:gd name="connsiteX44" fmla="*/ 123044 w 351656"/>
                  <a:gd name="connsiteY44" fmla="*/ 302043 h 510246"/>
                  <a:gd name="connsiteX45" fmla="*/ 123044 w 351656"/>
                  <a:gd name="connsiteY45" fmla="*/ 330415 h 510246"/>
                  <a:gd name="connsiteX46" fmla="*/ 111014 w 351656"/>
                  <a:gd name="connsiteY46" fmla="*/ 347107 h 510246"/>
                  <a:gd name="connsiteX47" fmla="*/ 98366 w 351656"/>
                  <a:gd name="connsiteY47" fmla="*/ 351323 h 510246"/>
                  <a:gd name="connsiteX48" fmla="*/ 81454 w 351656"/>
                  <a:gd name="connsiteY48" fmla="*/ 348163 h 510246"/>
                  <a:gd name="connsiteX49" fmla="*/ 38515 w 351656"/>
                  <a:gd name="connsiteY49" fmla="*/ 362476 h 510246"/>
                  <a:gd name="connsiteX50" fmla="*/ 14725 w 351656"/>
                  <a:gd name="connsiteY50" fmla="*/ 391495 h 510246"/>
                  <a:gd name="connsiteX51" fmla="*/ 6997 w 351656"/>
                  <a:gd name="connsiteY51" fmla="*/ 453312 h 510246"/>
                  <a:gd name="connsiteX52" fmla="*/ 6550 w 351656"/>
                  <a:gd name="connsiteY52" fmla="*/ 453262 h 510246"/>
                  <a:gd name="connsiteX53" fmla="*/ 830 w 351656"/>
                  <a:gd name="connsiteY53" fmla="*/ 457839 h 510246"/>
                  <a:gd name="connsiteX54" fmla="*/ 32 w 351656"/>
                  <a:gd name="connsiteY54" fmla="*/ 465027 h 510246"/>
                  <a:gd name="connsiteX55" fmla="*/ 4608 w 351656"/>
                  <a:gd name="connsiteY55" fmla="*/ 470746 h 510246"/>
                  <a:gd name="connsiteX56" fmla="*/ 17476 w 351656"/>
                  <a:gd name="connsiteY56" fmla="*/ 472176 h 510246"/>
                  <a:gd name="connsiteX57" fmla="*/ 17476 w 351656"/>
                  <a:gd name="connsiteY57" fmla="*/ 492651 h 510246"/>
                  <a:gd name="connsiteX58" fmla="*/ 35071 w 351656"/>
                  <a:gd name="connsiteY58" fmla="*/ 510246 h 510246"/>
                  <a:gd name="connsiteX59" fmla="*/ 79058 w 351656"/>
                  <a:gd name="connsiteY59" fmla="*/ 510246 h 510246"/>
                  <a:gd name="connsiteX60" fmla="*/ 272599 w 351656"/>
                  <a:gd name="connsiteY60" fmla="*/ 510246 h 510246"/>
                  <a:gd name="connsiteX61" fmla="*/ 316586 w 351656"/>
                  <a:gd name="connsiteY61" fmla="*/ 510246 h 510246"/>
                  <a:gd name="connsiteX62" fmla="*/ 334181 w 351656"/>
                  <a:gd name="connsiteY62" fmla="*/ 492651 h 510246"/>
                  <a:gd name="connsiteX63" fmla="*/ 334181 w 351656"/>
                  <a:gd name="connsiteY63" fmla="*/ 472174 h 510246"/>
                  <a:gd name="connsiteX64" fmla="*/ 347049 w 351656"/>
                  <a:gd name="connsiteY64" fmla="*/ 470745 h 510246"/>
                  <a:gd name="connsiteX65" fmla="*/ 351625 w 351656"/>
                  <a:gd name="connsiteY65" fmla="*/ 465025 h 510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51656" h="510246">
                    <a:moveTo>
                      <a:pt x="351625" y="465025"/>
                    </a:moveTo>
                    <a:lnTo>
                      <a:pt x="350826" y="457838"/>
                    </a:lnTo>
                    <a:cubicBezTo>
                      <a:pt x="350511" y="454995"/>
                      <a:pt x="347949" y="452946"/>
                      <a:pt x="345107" y="453261"/>
                    </a:cubicBezTo>
                    <a:lnTo>
                      <a:pt x="344659" y="453311"/>
                    </a:lnTo>
                    <a:lnTo>
                      <a:pt x="336932" y="391494"/>
                    </a:lnTo>
                    <a:cubicBezTo>
                      <a:pt x="335251" y="378047"/>
                      <a:pt x="325998" y="366760"/>
                      <a:pt x="313142" y="362475"/>
                    </a:cubicBezTo>
                    <a:lnTo>
                      <a:pt x="270203" y="348162"/>
                    </a:lnTo>
                    <a:cubicBezTo>
                      <a:pt x="264307" y="346195"/>
                      <a:pt x="257838" y="347447"/>
                      <a:pt x="253291" y="351322"/>
                    </a:cubicBezTo>
                    <a:lnTo>
                      <a:pt x="240643" y="347106"/>
                    </a:lnTo>
                    <a:cubicBezTo>
                      <a:pt x="233458" y="344711"/>
                      <a:pt x="228612" y="337987"/>
                      <a:pt x="228612" y="330414"/>
                    </a:cubicBezTo>
                    <a:lnTo>
                      <a:pt x="228612" y="302040"/>
                    </a:lnTo>
                    <a:lnTo>
                      <a:pt x="266508" y="286250"/>
                    </a:lnTo>
                    <a:cubicBezTo>
                      <a:pt x="286179" y="278057"/>
                      <a:pt x="298991" y="258838"/>
                      <a:pt x="298991" y="237528"/>
                    </a:cubicBezTo>
                    <a:lnTo>
                      <a:pt x="298991" y="228731"/>
                    </a:lnTo>
                    <a:cubicBezTo>
                      <a:pt x="313567" y="228731"/>
                      <a:pt x="325383" y="216915"/>
                      <a:pt x="325383" y="202339"/>
                    </a:cubicBezTo>
                    <a:cubicBezTo>
                      <a:pt x="325383" y="197937"/>
                      <a:pt x="324300" y="193790"/>
                      <a:pt x="322393" y="190141"/>
                    </a:cubicBezTo>
                    <a:cubicBezTo>
                      <a:pt x="324311" y="185798"/>
                      <a:pt x="325383" y="180999"/>
                      <a:pt x="325383" y="175947"/>
                    </a:cubicBezTo>
                    <a:cubicBezTo>
                      <a:pt x="325383" y="172384"/>
                      <a:pt x="324696" y="169015"/>
                      <a:pt x="323712" y="165774"/>
                    </a:cubicBezTo>
                    <a:cubicBezTo>
                      <a:pt x="330168" y="159395"/>
                      <a:pt x="334181" y="150550"/>
                      <a:pt x="334181" y="140758"/>
                    </a:cubicBezTo>
                    <a:cubicBezTo>
                      <a:pt x="334181" y="137195"/>
                      <a:pt x="333493" y="133825"/>
                      <a:pt x="332509" y="130584"/>
                    </a:cubicBezTo>
                    <a:cubicBezTo>
                      <a:pt x="338966" y="124205"/>
                      <a:pt x="342978" y="115361"/>
                      <a:pt x="342978" y="105568"/>
                    </a:cubicBezTo>
                    <a:cubicBezTo>
                      <a:pt x="342978" y="88643"/>
                      <a:pt x="331021" y="74529"/>
                      <a:pt x="315099" y="71161"/>
                    </a:cubicBezTo>
                    <a:cubicBezTo>
                      <a:pt x="315971" y="68096"/>
                      <a:pt x="316586" y="64926"/>
                      <a:pt x="316586" y="61581"/>
                    </a:cubicBezTo>
                    <a:cubicBezTo>
                      <a:pt x="316586" y="42147"/>
                      <a:pt x="300831" y="26392"/>
                      <a:pt x="281396" y="26392"/>
                    </a:cubicBezTo>
                    <a:cubicBezTo>
                      <a:pt x="274098" y="26392"/>
                      <a:pt x="267320" y="28616"/>
                      <a:pt x="261698" y="32420"/>
                    </a:cubicBezTo>
                    <a:cubicBezTo>
                      <a:pt x="256896" y="18700"/>
                      <a:pt x="243973" y="8797"/>
                      <a:pt x="228612" y="8797"/>
                    </a:cubicBezTo>
                    <a:cubicBezTo>
                      <a:pt x="219935" y="8797"/>
                      <a:pt x="212094" y="12058"/>
                      <a:pt x="205958" y="17265"/>
                    </a:cubicBezTo>
                    <a:cubicBezTo>
                      <a:pt x="199821" y="6969"/>
                      <a:pt x="188687" y="0"/>
                      <a:pt x="175829" y="0"/>
                    </a:cubicBezTo>
                    <a:cubicBezTo>
                      <a:pt x="162972" y="0"/>
                      <a:pt x="151839" y="6969"/>
                      <a:pt x="145700" y="17265"/>
                    </a:cubicBezTo>
                    <a:cubicBezTo>
                      <a:pt x="139563" y="12058"/>
                      <a:pt x="131723" y="8797"/>
                      <a:pt x="123045" y="8797"/>
                    </a:cubicBezTo>
                    <a:cubicBezTo>
                      <a:pt x="107685" y="8797"/>
                      <a:pt x="94762" y="18700"/>
                      <a:pt x="89960" y="32420"/>
                    </a:cubicBezTo>
                    <a:cubicBezTo>
                      <a:pt x="84337" y="28616"/>
                      <a:pt x="77559" y="26392"/>
                      <a:pt x="70261" y="26392"/>
                    </a:cubicBezTo>
                    <a:cubicBezTo>
                      <a:pt x="50827" y="26392"/>
                      <a:pt x="35072" y="42147"/>
                      <a:pt x="35072" y="61581"/>
                    </a:cubicBezTo>
                    <a:cubicBezTo>
                      <a:pt x="35072" y="64926"/>
                      <a:pt x="35688" y="68096"/>
                      <a:pt x="36559" y="71161"/>
                    </a:cubicBezTo>
                    <a:cubicBezTo>
                      <a:pt x="20635" y="74529"/>
                      <a:pt x="8679" y="88643"/>
                      <a:pt x="8679" y="105568"/>
                    </a:cubicBezTo>
                    <a:cubicBezTo>
                      <a:pt x="8679" y="115361"/>
                      <a:pt x="12691" y="124205"/>
                      <a:pt x="19148" y="130584"/>
                    </a:cubicBezTo>
                    <a:cubicBezTo>
                      <a:pt x="18163" y="133825"/>
                      <a:pt x="17476" y="137195"/>
                      <a:pt x="17476" y="140758"/>
                    </a:cubicBezTo>
                    <a:cubicBezTo>
                      <a:pt x="17476" y="150550"/>
                      <a:pt x="21489" y="159395"/>
                      <a:pt x="27945" y="165774"/>
                    </a:cubicBezTo>
                    <a:cubicBezTo>
                      <a:pt x="26961" y="169015"/>
                      <a:pt x="26273" y="172384"/>
                      <a:pt x="26273" y="175947"/>
                    </a:cubicBezTo>
                    <a:cubicBezTo>
                      <a:pt x="26273" y="180999"/>
                      <a:pt x="27346" y="185798"/>
                      <a:pt x="29263" y="190141"/>
                    </a:cubicBezTo>
                    <a:cubicBezTo>
                      <a:pt x="27358" y="193790"/>
                      <a:pt x="26273" y="197937"/>
                      <a:pt x="26273" y="202339"/>
                    </a:cubicBezTo>
                    <a:cubicBezTo>
                      <a:pt x="26273" y="216915"/>
                      <a:pt x="38089" y="228731"/>
                      <a:pt x="52665" y="228731"/>
                    </a:cubicBezTo>
                    <a:lnTo>
                      <a:pt x="52665" y="237528"/>
                    </a:lnTo>
                    <a:cubicBezTo>
                      <a:pt x="52665" y="258837"/>
                      <a:pt x="65478" y="278055"/>
                      <a:pt x="85147" y="286252"/>
                    </a:cubicBezTo>
                    <a:lnTo>
                      <a:pt x="123044" y="302043"/>
                    </a:lnTo>
                    <a:lnTo>
                      <a:pt x="123044" y="330415"/>
                    </a:lnTo>
                    <a:cubicBezTo>
                      <a:pt x="123044" y="337989"/>
                      <a:pt x="118198" y="344712"/>
                      <a:pt x="111014" y="347107"/>
                    </a:cubicBezTo>
                    <a:lnTo>
                      <a:pt x="98366" y="351323"/>
                    </a:lnTo>
                    <a:cubicBezTo>
                      <a:pt x="93818" y="347448"/>
                      <a:pt x="87350" y="346196"/>
                      <a:pt x="81454" y="348163"/>
                    </a:cubicBezTo>
                    <a:lnTo>
                      <a:pt x="38515" y="362476"/>
                    </a:lnTo>
                    <a:cubicBezTo>
                      <a:pt x="25659" y="366761"/>
                      <a:pt x="16406" y="378048"/>
                      <a:pt x="14725" y="391495"/>
                    </a:cubicBezTo>
                    <a:lnTo>
                      <a:pt x="6997" y="453312"/>
                    </a:lnTo>
                    <a:lnTo>
                      <a:pt x="6550" y="453262"/>
                    </a:lnTo>
                    <a:cubicBezTo>
                      <a:pt x="3707" y="452947"/>
                      <a:pt x="1146" y="454995"/>
                      <a:pt x="830" y="457839"/>
                    </a:cubicBezTo>
                    <a:lnTo>
                      <a:pt x="32" y="465027"/>
                    </a:lnTo>
                    <a:cubicBezTo>
                      <a:pt x="-284" y="467869"/>
                      <a:pt x="1765" y="470430"/>
                      <a:pt x="4608" y="470746"/>
                    </a:cubicBezTo>
                    <a:lnTo>
                      <a:pt x="17476" y="472176"/>
                    </a:lnTo>
                    <a:lnTo>
                      <a:pt x="17476" y="492651"/>
                    </a:lnTo>
                    <a:cubicBezTo>
                      <a:pt x="17476" y="502368"/>
                      <a:pt x="25354" y="510246"/>
                      <a:pt x="35071" y="510246"/>
                    </a:cubicBezTo>
                    <a:lnTo>
                      <a:pt x="79058" y="510246"/>
                    </a:lnTo>
                    <a:lnTo>
                      <a:pt x="272599" y="510246"/>
                    </a:lnTo>
                    <a:lnTo>
                      <a:pt x="316586" y="510246"/>
                    </a:lnTo>
                    <a:cubicBezTo>
                      <a:pt x="326304" y="510246"/>
                      <a:pt x="334181" y="502368"/>
                      <a:pt x="334181" y="492651"/>
                    </a:cubicBezTo>
                    <a:lnTo>
                      <a:pt x="334181" y="472174"/>
                    </a:lnTo>
                    <a:lnTo>
                      <a:pt x="347049" y="470745"/>
                    </a:lnTo>
                    <a:cubicBezTo>
                      <a:pt x="349891" y="470429"/>
                      <a:pt x="351941" y="467868"/>
                      <a:pt x="351625" y="465025"/>
                    </a:cubicBezTo>
                    <a:close/>
                  </a:path>
                </a:pathLst>
              </a:custGeom>
              <a:solidFill>
                <a:srgbClr val="C38762"/>
              </a:solidFill>
              <a:ln w="1088" cap="flat">
                <a:noFill/>
                <a:prstDash val="solid"/>
                <a:miter/>
              </a:ln>
            </p:spPr>
            <p:txBody>
              <a:bodyPr rtlCol="0" anchor="ctr"/>
              <a:lstStyle/>
              <a:p>
                <a:endParaRPr lang="en-US"/>
              </a:p>
            </p:txBody>
          </p:sp>
          <p:sp>
            <p:nvSpPr>
              <p:cNvPr id="38" name="Freihandform 37">
                <a:extLst>
                  <a:ext uri="{FF2B5EF4-FFF2-40B4-BE49-F238E27FC236}">
                    <a16:creationId xmlns:a16="http://schemas.microsoft.com/office/drawing/2014/main" id="{1019BAE2-B23A-DD2C-0892-CDBAD19B723E}"/>
                  </a:ext>
                </a:extLst>
              </p:cNvPr>
              <p:cNvSpPr/>
              <p:nvPr/>
            </p:nvSpPr>
            <p:spPr>
              <a:xfrm>
                <a:off x="1115800" y="664259"/>
                <a:ext cx="334299" cy="211136"/>
              </a:xfrm>
              <a:custGeom>
                <a:avLst/>
                <a:gdLst>
                  <a:gd name="connsiteX0" fmla="*/ 323831 w 334299"/>
                  <a:gd name="connsiteY0" fmla="*/ 130584 h 211136"/>
                  <a:gd name="connsiteX1" fmla="*/ 334299 w 334299"/>
                  <a:gd name="connsiteY1" fmla="*/ 105568 h 211136"/>
                  <a:gd name="connsiteX2" fmla="*/ 306420 w 334299"/>
                  <a:gd name="connsiteY2" fmla="*/ 71161 h 211136"/>
                  <a:gd name="connsiteX3" fmla="*/ 307907 w 334299"/>
                  <a:gd name="connsiteY3" fmla="*/ 61581 h 211136"/>
                  <a:gd name="connsiteX4" fmla="*/ 272718 w 334299"/>
                  <a:gd name="connsiteY4" fmla="*/ 26392 h 211136"/>
                  <a:gd name="connsiteX5" fmla="*/ 253019 w 334299"/>
                  <a:gd name="connsiteY5" fmla="*/ 32420 h 211136"/>
                  <a:gd name="connsiteX6" fmla="*/ 219934 w 334299"/>
                  <a:gd name="connsiteY6" fmla="*/ 8797 h 211136"/>
                  <a:gd name="connsiteX7" fmla="*/ 197279 w 334299"/>
                  <a:gd name="connsiteY7" fmla="*/ 17265 h 211136"/>
                  <a:gd name="connsiteX8" fmla="*/ 167151 w 334299"/>
                  <a:gd name="connsiteY8" fmla="*/ 0 h 211136"/>
                  <a:gd name="connsiteX9" fmla="*/ 137021 w 334299"/>
                  <a:gd name="connsiteY9" fmla="*/ 17265 h 211136"/>
                  <a:gd name="connsiteX10" fmla="*/ 114367 w 334299"/>
                  <a:gd name="connsiteY10" fmla="*/ 8797 h 211136"/>
                  <a:gd name="connsiteX11" fmla="*/ 81281 w 334299"/>
                  <a:gd name="connsiteY11" fmla="*/ 32420 h 211136"/>
                  <a:gd name="connsiteX12" fmla="*/ 61583 w 334299"/>
                  <a:gd name="connsiteY12" fmla="*/ 26392 h 211136"/>
                  <a:gd name="connsiteX13" fmla="*/ 26393 w 334299"/>
                  <a:gd name="connsiteY13" fmla="*/ 61581 h 211136"/>
                  <a:gd name="connsiteX14" fmla="*/ 27880 w 334299"/>
                  <a:gd name="connsiteY14" fmla="*/ 71161 h 211136"/>
                  <a:gd name="connsiteX15" fmla="*/ 0 w 334299"/>
                  <a:gd name="connsiteY15" fmla="*/ 105568 h 211136"/>
                  <a:gd name="connsiteX16" fmla="*/ 10469 w 334299"/>
                  <a:gd name="connsiteY16" fmla="*/ 130584 h 211136"/>
                  <a:gd name="connsiteX17" fmla="*/ 8797 w 334299"/>
                  <a:gd name="connsiteY17" fmla="*/ 140758 h 211136"/>
                  <a:gd name="connsiteX18" fmla="*/ 19266 w 334299"/>
                  <a:gd name="connsiteY18" fmla="*/ 165774 h 211136"/>
                  <a:gd name="connsiteX19" fmla="*/ 17595 w 334299"/>
                  <a:gd name="connsiteY19" fmla="*/ 175947 h 211136"/>
                  <a:gd name="connsiteX20" fmla="*/ 52784 w 334299"/>
                  <a:gd name="connsiteY20" fmla="*/ 211136 h 211136"/>
                  <a:gd name="connsiteX21" fmla="*/ 52795 w 334299"/>
                  <a:gd name="connsiteY21" fmla="*/ 211136 h 211136"/>
                  <a:gd name="connsiteX22" fmla="*/ 281505 w 334299"/>
                  <a:gd name="connsiteY22" fmla="*/ 211136 h 211136"/>
                  <a:gd name="connsiteX23" fmla="*/ 281516 w 334299"/>
                  <a:gd name="connsiteY23" fmla="*/ 211136 h 211136"/>
                  <a:gd name="connsiteX24" fmla="*/ 316706 w 334299"/>
                  <a:gd name="connsiteY24" fmla="*/ 175947 h 211136"/>
                  <a:gd name="connsiteX25" fmla="*/ 315034 w 334299"/>
                  <a:gd name="connsiteY25" fmla="*/ 165774 h 211136"/>
                  <a:gd name="connsiteX26" fmla="*/ 325503 w 334299"/>
                  <a:gd name="connsiteY26" fmla="*/ 140758 h 211136"/>
                  <a:gd name="connsiteX27" fmla="*/ 323831 w 334299"/>
                  <a:gd name="connsiteY27" fmla="*/ 130584 h 211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4299" h="211136">
                    <a:moveTo>
                      <a:pt x="323831" y="130584"/>
                    </a:moveTo>
                    <a:cubicBezTo>
                      <a:pt x="330288" y="124205"/>
                      <a:pt x="334299" y="115361"/>
                      <a:pt x="334299" y="105568"/>
                    </a:cubicBezTo>
                    <a:cubicBezTo>
                      <a:pt x="334299" y="88643"/>
                      <a:pt x="322342" y="74529"/>
                      <a:pt x="306420" y="71161"/>
                    </a:cubicBezTo>
                    <a:cubicBezTo>
                      <a:pt x="307292" y="68096"/>
                      <a:pt x="307907" y="64926"/>
                      <a:pt x="307907" y="61581"/>
                    </a:cubicBezTo>
                    <a:cubicBezTo>
                      <a:pt x="307907" y="42147"/>
                      <a:pt x="292152" y="26392"/>
                      <a:pt x="272718" y="26392"/>
                    </a:cubicBezTo>
                    <a:cubicBezTo>
                      <a:pt x="265419" y="26392"/>
                      <a:pt x="258641" y="28616"/>
                      <a:pt x="253019" y="32420"/>
                    </a:cubicBezTo>
                    <a:cubicBezTo>
                      <a:pt x="248217" y="18700"/>
                      <a:pt x="235294" y="8797"/>
                      <a:pt x="219934" y="8797"/>
                    </a:cubicBezTo>
                    <a:cubicBezTo>
                      <a:pt x="211256" y="8797"/>
                      <a:pt x="203416" y="12058"/>
                      <a:pt x="197279" y="17265"/>
                    </a:cubicBezTo>
                    <a:cubicBezTo>
                      <a:pt x="191142" y="6969"/>
                      <a:pt x="180008" y="0"/>
                      <a:pt x="167151" y="0"/>
                    </a:cubicBezTo>
                    <a:cubicBezTo>
                      <a:pt x="154293" y="0"/>
                      <a:pt x="143160" y="6969"/>
                      <a:pt x="137021" y="17265"/>
                    </a:cubicBezTo>
                    <a:cubicBezTo>
                      <a:pt x="130885" y="12058"/>
                      <a:pt x="123044" y="8797"/>
                      <a:pt x="114367" y="8797"/>
                    </a:cubicBezTo>
                    <a:cubicBezTo>
                      <a:pt x="99006" y="8797"/>
                      <a:pt x="86083" y="18700"/>
                      <a:pt x="81281" y="32420"/>
                    </a:cubicBezTo>
                    <a:cubicBezTo>
                      <a:pt x="75658" y="28616"/>
                      <a:pt x="68880" y="26392"/>
                      <a:pt x="61583" y="26392"/>
                    </a:cubicBezTo>
                    <a:cubicBezTo>
                      <a:pt x="42148" y="26392"/>
                      <a:pt x="26393" y="42147"/>
                      <a:pt x="26393" y="61581"/>
                    </a:cubicBezTo>
                    <a:cubicBezTo>
                      <a:pt x="26393" y="64926"/>
                      <a:pt x="27009" y="68096"/>
                      <a:pt x="27880" y="71161"/>
                    </a:cubicBezTo>
                    <a:cubicBezTo>
                      <a:pt x="11957" y="74529"/>
                      <a:pt x="0" y="88643"/>
                      <a:pt x="0" y="105568"/>
                    </a:cubicBezTo>
                    <a:cubicBezTo>
                      <a:pt x="0" y="115361"/>
                      <a:pt x="4013" y="124205"/>
                      <a:pt x="10469" y="130584"/>
                    </a:cubicBezTo>
                    <a:cubicBezTo>
                      <a:pt x="9485" y="133825"/>
                      <a:pt x="8797" y="137195"/>
                      <a:pt x="8797" y="140758"/>
                    </a:cubicBezTo>
                    <a:cubicBezTo>
                      <a:pt x="8797" y="150550"/>
                      <a:pt x="12810" y="159395"/>
                      <a:pt x="19266" y="165774"/>
                    </a:cubicBezTo>
                    <a:cubicBezTo>
                      <a:pt x="18282" y="169015"/>
                      <a:pt x="17595" y="172384"/>
                      <a:pt x="17595" y="175947"/>
                    </a:cubicBezTo>
                    <a:cubicBezTo>
                      <a:pt x="17595" y="195381"/>
                      <a:pt x="33350" y="211136"/>
                      <a:pt x="52784" y="211136"/>
                    </a:cubicBezTo>
                    <a:cubicBezTo>
                      <a:pt x="52787" y="211136"/>
                      <a:pt x="52791" y="211136"/>
                      <a:pt x="52795" y="211136"/>
                    </a:cubicBezTo>
                    <a:lnTo>
                      <a:pt x="281505" y="211136"/>
                    </a:lnTo>
                    <a:cubicBezTo>
                      <a:pt x="281508" y="211136"/>
                      <a:pt x="281512" y="211136"/>
                      <a:pt x="281516" y="211136"/>
                    </a:cubicBezTo>
                    <a:cubicBezTo>
                      <a:pt x="300951" y="211136"/>
                      <a:pt x="316706" y="195381"/>
                      <a:pt x="316706" y="175947"/>
                    </a:cubicBezTo>
                    <a:cubicBezTo>
                      <a:pt x="316706" y="172384"/>
                      <a:pt x="316018" y="169015"/>
                      <a:pt x="315034" y="165774"/>
                    </a:cubicBezTo>
                    <a:cubicBezTo>
                      <a:pt x="321490" y="159395"/>
                      <a:pt x="325503" y="150550"/>
                      <a:pt x="325503" y="140758"/>
                    </a:cubicBezTo>
                    <a:cubicBezTo>
                      <a:pt x="325502" y="137195"/>
                      <a:pt x="324816" y="133825"/>
                      <a:pt x="323831" y="130584"/>
                    </a:cubicBezTo>
                    <a:close/>
                  </a:path>
                </a:pathLst>
              </a:custGeom>
              <a:solidFill>
                <a:srgbClr val="623F33"/>
              </a:solidFill>
              <a:ln w="1088" cap="flat">
                <a:noFill/>
                <a:prstDash val="solid"/>
                <a:miter/>
              </a:ln>
            </p:spPr>
            <p:txBody>
              <a:bodyPr rtlCol="0" anchor="ctr"/>
              <a:lstStyle/>
              <a:p>
                <a:endParaRPr lang="en-US"/>
              </a:p>
            </p:txBody>
          </p:sp>
          <p:sp>
            <p:nvSpPr>
              <p:cNvPr id="39" name="Freihandform 38">
                <a:extLst>
                  <a:ext uri="{FF2B5EF4-FFF2-40B4-BE49-F238E27FC236}">
                    <a16:creationId xmlns:a16="http://schemas.microsoft.com/office/drawing/2014/main" id="{BC192764-4C28-C765-1C28-336276F06F98}"/>
                  </a:ext>
                </a:extLst>
              </p:cNvPr>
              <p:cNvSpPr/>
              <p:nvPr/>
            </p:nvSpPr>
            <p:spPr>
              <a:xfrm>
                <a:off x="1113480" y="1011499"/>
                <a:ext cx="339918" cy="163006"/>
              </a:xfrm>
              <a:custGeom>
                <a:avLst/>
                <a:gdLst>
                  <a:gd name="connsiteX0" fmla="*/ 266241 w 339918"/>
                  <a:gd name="connsiteY0" fmla="*/ 163007 h 163006"/>
                  <a:gd name="connsiteX1" fmla="*/ 266241 w 339918"/>
                  <a:gd name="connsiteY1" fmla="*/ 119020 h 163006"/>
                  <a:gd name="connsiteX2" fmla="*/ 339918 w 339918"/>
                  <a:gd name="connsiteY2" fmla="*/ 119020 h 163006"/>
                  <a:gd name="connsiteX3" fmla="*/ 330572 w 339918"/>
                  <a:gd name="connsiteY3" fmla="*/ 44255 h 163006"/>
                  <a:gd name="connsiteX4" fmla="*/ 306782 w 339918"/>
                  <a:gd name="connsiteY4" fmla="*/ 15236 h 163006"/>
                  <a:gd name="connsiteX5" fmla="*/ 263843 w 339918"/>
                  <a:gd name="connsiteY5" fmla="*/ 922 h 163006"/>
                  <a:gd name="connsiteX6" fmla="*/ 243729 w 339918"/>
                  <a:gd name="connsiteY6" fmla="*/ 7747 h 163006"/>
                  <a:gd name="connsiteX7" fmla="*/ 169471 w 339918"/>
                  <a:gd name="connsiteY7" fmla="*/ 48640 h 163006"/>
                  <a:gd name="connsiteX8" fmla="*/ 95210 w 339918"/>
                  <a:gd name="connsiteY8" fmla="*/ 7746 h 163006"/>
                  <a:gd name="connsiteX9" fmla="*/ 75096 w 339918"/>
                  <a:gd name="connsiteY9" fmla="*/ 921 h 163006"/>
                  <a:gd name="connsiteX10" fmla="*/ 32158 w 339918"/>
                  <a:gd name="connsiteY10" fmla="*/ 15235 h 163006"/>
                  <a:gd name="connsiteX11" fmla="*/ 8367 w 339918"/>
                  <a:gd name="connsiteY11" fmla="*/ 44254 h 163006"/>
                  <a:gd name="connsiteX12" fmla="*/ 0 w 339918"/>
                  <a:gd name="connsiteY12" fmla="*/ 111193 h 163006"/>
                  <a:gd name="connsiteX13" fmla="*/ 72700 w 339918"/>
                  <a:gd name="connsiteY13" fmla="*/ 119019 h 163006"/>
                  <a:gd name="connsiteX14" fmla="*/ 72700 w 339918"/>
                  <a:gd name="connsiteY14" fmla="*/ 163006 h 163006"/>
                  <a:gd name="connsiteX15" fmla="*/ 266242 w 339918"/>
                  <a:gd name="connsiteY15" fmla="*/ 163006 h 163006"/>
                  <a:gd name="connsiteX16" fmla="*/ 266242 w 339918"/>
                  <a:gd name="connsiteY16" fmla="*/ 163007 h 163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9918" h="163006">
                    <a:moveTo>
                      <a:pt x="266241" y="163007"/>
                    </a:moveTo>
                    <a:lnTo>
                      <a:pt x="266241" y="119020"/>
                    </a:lnTo>
                    <a:lnTo>
                      <a:pt x="339918" y="119020"/>
                    </a:lnTo>
                    <a:lnTo>
                      <a:pt x="330572" y="44255"/>
                    </a:lnTo>
                    <a:cubicBezTo>
                      <a:pt x="328891" y="30808"/>
                      <a:pt x="319638" y="19521"/>
                      <a:pt x="306782" y="15236"/>
                    </a:cubicBezTo>
                    <a:lnTo>
                      <a:pt x="263843" y="922"/>
                    </a:lnTo>
                    <a:cubicBezTo>
                      <a:pt x="256366" y="-1571"/>
                      <a:pt x="247953" y="1092"/>
                      <a:pt x="243729" y="7747"/>
                    </a:cubicBezTo>
                    <a:cubicBezTo>
                      <a:pt x="228136" y="32318"/>
                      <a:pt x="200727" y="48640"/>
                      <a:pt x="169471" y="48640"/>
                    </a:cubicBezTo>
                    <a:cubicBezTo>
                      <a:pt x="138215" y="48640"/>
                      <a:pt x="110805" y="32317"/>
                      <a:pt x="95210" y="7746"/>
                    </a:cubicBezTo>
                    <a:cubicBezTo>
                      <a:pt x="90987" y="1091"/>
                      <a:pt x="82574" y="-1572"/>
                      <a:pt x="75096" y="921"/>
                    </a:cubicBezTo>
                    <a:lnTo>
                      <a:pt x="32158" y="15235"/>
                    </a:lnTo>
                    <a:cubicBezTo>
                      <a:pt x="19301" y="19520"/>
                      <a:pt x="10049" y="30807"/>
                      <a:pt x="8367" y="44254"/>
                    </a:cubicBezTo>
                    <a:lnTo>
                      <a:pt x="0" y="111193"/>
                    </a:lnTo>
                    <a:lnTo>
                      <a:pt x="72700" y="119019"/>
                    </a:lnTo>
                    <a:lnTo>
                      <a:pt x="72700" y="163006"/>
                    </a:lnTo>
                    <a:lnTo>
                      <a:pt x="266242" y="163006"/>
                    </a:lnTo>
                    <a:lnTo>
                      <a:pt x="266242" y="163007"/>
                    </a:lnTo>
                    <a:close/>
                  </a:path>
                </a:pathLst>
              </a:custGeom>
              <a:solidFill>
                <a:srgbClr val="97CCD2"/>
              </a:solidFill>
              <a:ln w="1088" cap="flat">
                <a:noFill/>
                <a:prstDash val="solid"/>
                <a:miter/>
              </a:ln>
            </p:spPr>
            <p:txBody>
              <a:bodyPr rtlCol="0" anchor="ctr"/>
              <a:lstStyle/>
              <a:p>
                <a:endParaRPr lang="en-US" dirty="0"/>
              </a:p>
            </p:txBody>
          </p:sp>
          <p:sp>
            <p:nvSpPr>
              <p:cNvPr id="40" name="Freihandform 39">
                <a:extLst>
                  <a:ext uri="{FF2B5EF4-FFF2-40B4-BE49-F238E27FC236}">
                    <a16:creationId xmlns:a16="http://schemas.microsoft.com/office/drawing/2014/main" id="{187C4019-8577-5FF7-0D97-7C7AB9E93A2F}"/>
                  </a:ext>
                </a:extLst>
              </p:cNvPr>
              <p:cNvSpPr/>
              <p:nvPr/>
            </p:nvSpPr>
            <p:spPr>
              <a:xfrm>
                <a:off x="1221349" y="942841"/>
                <a:ext cx="114384" cy="68777"/>
              </a:xfrm>
              <a:custGeom>
                <a:avLst/>
                <a:gdLst>
                  <a:gd name="connsiteX0" fmla="*/ 114384 w 114384"/>
                  <a:gd name="connsiteY0" fmla="*/ 23460 h 68777"/>
                  <a:gd name="connsiteX1" fmla="*/ 8816 w 114384"/>
                  <a:gd name="connsiteY1" fmla="*/ 0 h 68777"/>
                  <a:gd name="connsiteX2" fmla="*/ 8816 w 114384"/>
                  <a:gd name="connsiteY2" fmla="*/ 51833 h 68777"/>
                  <a:gd name="connsiteX3" fmla="*/ 0 w 114384"/>
                  <a:gd name="connsiteY3" fmla="*/ 66853 h 68777"/>
                  <a:gd name="connsiteX4" fmla="*/ 114384 w 114384"/>
                  <a:gd name="connsiteY4" fmla="*/ 23460 h 68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84" h="68777">
                    <a:moveTo>
                      <a:pt x="114384" y="23460"/>
                    </a:moveTo>
                    <a:lnTo>
                      <a:pt x="8816" y="0"/>
                    </a:lnTo>
                    <a:lnTo>
                      <a:pt x="8816" y="51833"/>
                    </a:lnTo>
                    <a:cubicBezTo>
                      <a:pt x="8816" y="58166"/>
                      <a:pt x="5312" y="63743"/>
                      <a:pt x="0" y="66853"/>
                    </a:cubicBezTo>
                    <a:cubicBezTo>
                      <a:pt x="73781" y="79768"/>
                      <a:pt x="114384" y="23460"/>
                      <a:pt x="114384" y="23460"/>
                    </a:cubicBezTo>
                    <a:close/>
                  </a:path>
                </a:pathLst>
              </a:custGeom>
              <a:solidFill>
                <a:srgbClr val="A46D4D"/>
              </a:solidFill>
              <a:ln w="1088" cap="flat">
                <a:noFill/>
                <a:prstDash val="solid"/>
                <a:miter/>
              </a:ln>
            </p:spPr>
            <p:txBody>
              <a:bodyPr rtlCol="0" anchor="ctr"/>
              <a:lstStyle/>
              <a:p>
                <a:endParaRPr lang="en-US"/>
              </a:p>
            </p:txBody>
          </p:sp>
          <p:sp>
            <p:nvSpPr>
              <p:cNvPr id="41" name="Freihandform 40">
                <a:extLst>
                  <a:ext uri="{FF2B5EF4-FFF2-40B4-BE49-F238E27FC236}">
                    <a16:creationId xmlns:a16="http://schemas.microsoft.com/office/drawing/2014/main" id="{8C5D7E7E-DEA3-FC8B-C781-7DD2CA01B34E}"/>
                  </a:ext>
                </a:extLst>
              </p:cNvPr>
              <p:cNvSpPr/>
              <p:nvPr/>
            </p:nvSpPr>
            <p:spPr>
              <a:xfrm>
                <a:off x="1133395" y="761029"/>
                <a:ext cx="299109" cy="219933"/>
              </a:xfrm>
              <a:custGeom>
                <a:avLst/>
                <a:gdLst>
                  <a:gd name="connsiteX0" fmla="*/ 272718 w 299109"/>
                  <a:gd name="connsiteY0" fmla="*/ 79176 h 219933"/>
                  <a:gd name="connsiteX1" fmla="*/ 272718 w 299109"/>
                  <a:gd name="connsiteY1" fmla="*/ 52784 h 219933"/>
                  <a:gd name="connsiteX2" fmla="*/ 228731 w 299109"/>
                  <a:gd name="connsiteY2" fmla="*/ 0 h 219933"/>
                  <a:gd name="connsiteX3" fmla="*/ 70379 w 299109"/>
                  <a:gd name="connsiteY3" fmla="*/ 0 h 219933"/>
                  <a:gd name="connsiteX4" fmla="*/ 26392 w 299109"/>
                  <a:gd name="connsiteY4" fmla="*/ 52784 h 219933"/>
                  <a:gd name="connsiteX5" fmla="*/ 26392 w 299109"/>
                  <a:gd name="connsiteY5" fmla="*/ 79176 h 219933"/>
                  <a:gd name="connsiteX6" fmla="*/ 0 w 299109"/>
                  <a:gd name="connsiteY6" fmla="*/ 105568 h 219933"/>
                  <a:gd name="connsiteX7" fmla="*/ 26392 w 299109"/>
                  <a:gd name="connsiteY7" fmla="*/ 131960 h 219933"/>
                  <a:gd name="connsiteX8" fmla="*/ 26392 w 299109"/>
                  <a:gd name="connsiteY8" fmla="*/ 140758 h 219933"/>
                  <a:gd name="connsiteX9" fmla="*/ 58874 w 299109"/>
                  <a:gd name="connsiteY9" fmla="*/ 189482 h 219933"/>
                  <a:gd name="connsiteX10" fmla="*/ 115717 w 299109"/>
                  <a:gd name="connsiteY10" fmla="*/ 213166 h 219933"/>
                  <a:gd name="connsiteX11" fmla="*/ 149555 w 299109"/>
                  <a:gd name="connsiteY11" fmla="*/ 219934 h 219933"/>
                  <a:gd name="connsiteX12" fmla="*/ 149555 w 299109"/>
                  <a:gd name="connsiteY12" fmla="*/ 219934 h 219933"/>
                  <a:gd name="connsiteX13" fmla="*/ 183391 w 299109"/>
                  <a:gd name="connsiteY13" fmla="*/ 213166 h 219933"/>
                  <a:gd name="connsiteX14" fmla="*/ 240237 w 299109"/>
                  <a:gd name="connsiteY14" fmla="*/ 189481 h 219933"/>
                  <a:gd name="connsiteX15" fmla="*/ 272718 w 299109"/>
                  <a:gd name="connsiteY15" fmla="*/ 140758 h 219933"/>
                  <a:gd name="connsiteX16" fmla="*/ 272718 w 299109"/>
                  <a:gd name="connsiteY16" fmla="*/ 131960 h 219933"/>
                  <a:gd name="connsiteX17" fmla="*/ 299110 w 299109"/>
                  <a:gd name="connsiteY17" fmla="*/ 105568 h 219933"/>
                  <a:gd name="connsiteX18" fmla="*/ 272718 w 299109"/>
                  <a:gd name="connsiteY18" fmla="*/ 79176 h 219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9109" h="219933">
                    <a:moveTo>
                      <a:pt x="272718" y="79176"/>
                    </a:moveTo>
                    <a:lnTo>
                      <a:pt x="272718" y="52784"/>
                    </a:lnTo>
                    <a:cubicBezTo>
                      <a:pt x="272718" y="28491"/>
                      <a:pt x="253024" y="0"/>
                      <a:pt x="228731" y="0"/>
                    </a:cubicBezTo>
                    <a:lnTo>
                      <a:pt x="70379" y="0"/>
                    </a:lnTo>
                    <a:cubicBezTo>
                      <a:pt x="46085" y="0"/>
                      <a:pt x="26392" y="28491"/>
                      <a:pt x="26392" y="52784"/>
                    </a:cubicBezTo>
                    <a:lnTo>
                      <a:pt x="26392" y="79176"/>
                    </a:lnTo>
                    <a:cubicBezTo>
                      <a:pt x="11816" y="79176"/>
                      <a:pt x="0" y="90993"/>
                      <a:pt x="0" y="105568"/>
                    </a:cubicBezTo>
                    <a:cubicBezTo>
                      <a:pt x="0" y="120144"/>
                      <a:pt x="11816" y="131960"/>
                      <a:pt x="26392" y="131960"/>
                    </a:cubicBezTo>
                    <a:lnTo>
                      <a:pt x="26392" y="140758"/>
                    </a:lnTo>
                    <a:cubicBezTo>
                      <a:pt x="26392" y="162066"/>
                      <a:pt x="39204" y="181285"/>
                      <a:pt x="58874" y="189482"/>
                    </a:cubicBezTo>
                    <a:lnTo>
                      <a:pt x="115717" y="213166"/>
                    </a:lnTo>
                    <a:cubicBezTo>
                      <a:pt x="126440" y="217634"/>
                      <a:pt x="137940" y="219934"/>
                      <a:pt x="149555" y="219934"/>
                    </a:cubicBezTo>
                    <a:lnTo>
                      <a:pt x="149555" y="219934"/>
                    </a:lnTo>
                    <a:cubicBezTo>
                      <a:pt x="161170" y="219934"/>
                      <a:pt x="172669" y="217633"/>
                      <a:pt x="183391" y="213166"/>
                    </a:cubicBezTo>
                    <a:lnTo>
                      <a:pt x="240237" y="189481"/>
                    </a:lnTo>
                    <a:cubicBezTo>
                      <a:pt x="259905" y="181286"/>
                      <a:pt x="272718" y="162067"/>
                      <a:pt x="272718" y="140758"/>
                    </a:cubicBezTo>
                    <a:lnTo>
                      <a:pt x="272718" y="131960"/>
                    </a:lnTo>
                    <a:cubicBezTo>
                      <a:pt x="287294" y="131960"/>
                      <a:pt x="299110" y="120144"/>
                      <a:pt x="299110" y="105568"/>
                    </a:cubicBezTo>
                    <a:cubicBezTo>
                      <a:pt x="299110" y="90992"/>
                      <a:pt x="287294" y="79176"/>
                      <a:pt x="272718" y="79176"/>
                    </a:cubicBezTo>
                    <a:close/>
                  </a:path>
                </a:pathLst>
              </a:custGeom>
              <a:solidFill>
                <a:srgbClr val="D29771"/>
              </a:solidFill>
              <a:ln w="1088" cap="flat">
                <a:noFill/>
                <a:prstDash val="solid"/>
                <a:miter/>
              </a:ln>
            </p:spPr>
            <p:txBody>
              <a:bodyPr rtlCol="0" anchor="ctr"/>
              <a:lstStyle/>
              <a:p>
                <a:endParaRPr lang="en-US"/>
              </a:p>
            </p:txBody>
          </p:sp>
          <p:sp>
            <p:nvSpPr>
              <p:cNvPr id="42" name="Freihandform 41">
                <a:extLst>
                  <a:ext uri="{FF2B5EF4-FFF2-40B4-BE49-F238E27FC236}">
                    <a16:creationId xmlns:a16="http://schemas.microsoft.com/office/drawing/2014/main" id="{BD921639-F517-4418-2D2F-9D8C48A3BCDC}"/>
                  </a:ext>
                </a:extLst>
              </p:cNvPr>
              <p:cNvSpPr/>
              <p:nvPr/>
            </p:nvSpPr>
            <p:spPr>
              <a:xfrm>
                <a:off x="1212572" y="849003"/>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5" y="26392"/>
                      <a:pt x="8797" y="26392"/>
                    </a:cubicBezTo>
                    <a:close/>
                  </a:path>
                </a:pathLst>
              </a:custGeom>
              <a:solidFill>
                <a:srgbClr val="623F33"/>
              </a:solidFill>
              <a:ln w="1088" cap="flat">
                <a:noFill/>
                <a:prstDash val="solid"/>
                <a:miter/>
              </a:ln>
            </p:spPr>
            <p:txBody>
              <a:bodyPr rtlCol="0" anchor="ctr"/>
              <a:lstStyle/>
              <a:p>
                <a:endParaRPr lang="en-US"/>
              </a:p>
            </p:txBody>
          </p:sp>
          <p:sp>
            <p:nvSpPr>
              <p:cNvPr id="43" name="Freihandform 42">
                <a:extLst>
                  <a:ext uri="{FF2B5EF4-FFF2-40B4-BE49-F238E27FC236}">
                    <a16:creationId xmlns:a16="http://schemas.microsoft.com/office/drawing/2014/main" id="{1885B3AF-0A6E-1BD0-B538-859ACB81ADA0}"/>
                  </a:ext>
                </a:extLst>
              </p:cNvPr>
              <p:cNvSpPr/>
              <p:nvPr/>
            </p:nvSpPr>
            <p:spPr>
              <a:xfrm>
                <a:off x="1335734" y="849003"/>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44" name="Freihandform 43">
                <a:extLst>
                  <a:ext uri="{FF2B5EF4-FFF2-40B4-BE49-F238E27FC236}">
                    <a16:creationId xmlns:a16="http://schemas.microsoft.com/office/drawing/2014/main" id="{BFFC5E12-AC24-4462-5B21-2FA9B94C9154}"/>
                  </a:ext>
                </a:extLst>
              </p:cNvPr>
              <p:cNvSpPr/>
              <p:nvPr/>
            </p:nvSpPr>
            <p:spPr>
              <a:xfrm>
                <a:off x="1238963" y="910582"/>
                <a:ext cx="87975" cy="26634"/>
              </a:xfrm>
              <a:custGeom>
                <a:avLst/>
                <a:gdLst>
                  <a:gd name="connsiteX0" fmla="*/ 43988 w 87975"/>
                  <a:gd name="connsiteY0" fmla="*/ 26635 h 26634"/>
                  <a:gd name="connsiteX1" fmla="*/ 3850 w 87975"/>
                  <a:gd name="connsiteY1" fmla="*/ 16072 h 26634"/>
                  <a:gd name="connsiteX2" fmla="*/ 1526 w 87975"/>
                  <a:gd name="connsiteY2" fmla="*/ 3852 h 26634"/>
                  <a:gd name="connsiteX3" fmla="*/ 13747 w 87975"/>
                  <a:gd name="connsiteY3" fmla="*/ 1528 h 26634"/>
                  <a:gd name="connsiteX4" fmla="*/ 43988 w 87975"/>
                  <a:gd name="connsiteY4" fmla="*/ 9041 h 26634"/>
                  <a:gd name="connsiteX5" fmla="*/ 74228 w 87975"/>
                  <a:gd name="connsiteY5" fmla="*/ 1528 h 26634"/>
                  <a:gd name="connsiteX6" fmla="*/ 86449 w 87975"/>
                  <a:gd name="connsiteY6" fmla="*/ 3852 h 26634"/>
                  <a:gd name="connsiteX7" fmla="*/ 84125 w 87975"/>
                  <a:gd name="connsiteY7" fmla="*/ 16072 h 26634"/>
                  <a:gd name="connsiteX8" fmla="*/ 43988 w 87975"/>
                  <a:gd name="connsiteY8" fmla="*/ 26635 h 2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975" h="26634">
                    <a:moveTo>
                      <a:pt x="43988" y="26635"/>
                    </a:moveTo>
                    <a:cubicBezTo>
                      <a:pt x="28347" y="26635"/>
                      <a:pt x="13717" y="22786"/>
                      <a:pt x="3850" y="16072"/>
                    </a:cubicBezTo>
                    <a:cubicBezTo>
                      <a:pt x="-166" y="13341"/>
                      <a:pt x="-1210" y="7868"/>
                      <a:pt x="1526" y="3852"/>
                    </a:cubicBezTo>
                    <a:cubicBezTo>
                      <a:pt x="4253" y="-160"/>
                      <a:pt x="9731" y="-1205"/>
                      <a:pt x="13747" y="1528"/>
                    </a:cubicBezTo>
                    <a:cubicBezTo>
                      <a:pt x="20663" y="6231"/>
                      <a:pt x="31968" y="9041"/>
                      <a:pt x="43988" y="9041"/>
                    </a:cubicBezTo>
                    <a:cubicBezTo>
                      <a:pt x="56007" y="9041"/>
                      <a:pt x="67313" y="6231"/>
                      <a:pt x="74228" y="1528"/>
                    </a:cubicBezTo>
                    <a:cubicBezTo>
                      <a:pt x="78253" y="-1212"/>
                      <a:pt x="83717" y="-164"/>
                      <a:pt x="86449" y="3852"/>
                    </a:cubicBezTo>
                    <a:cubicBezTo>
                      <a:pt x="89185" y="7868"/>
                      <a:pt x="88141" y="13341"/>
                      <a:pt x="84125" y="16072"/>
                    </a:cubicBezTo>
                    <a:cubicBezTo>
                      <a:pt x="74259" y="22786"/>
                      <a:pt x="59628" y="26635"/>
                      <a:pt x="43988" y="26635"/>
                    </a:cubicBezTo>
                    <a:close/>
                  </a:path>
                </a:pathLst>
              </a:custGeom>
              <a:solidFill>
                <a:srgbClr val="A46D4D"/>
              </a:solidFill>
              <a:ln w="1088" cap="flat">
                <a:noFill/>
                <a:prstDash val="solid"/>
                <a:miter/>
              </a:ln>
            </p:spPr>
            <p:txBody>
              <a:bodyPr rtlCol="0" anchor="ctr"/>
              <a:lstStyle/>
              <a:p>
                <a:endParaRPr lang="en-US"/>
              </a:p>
            </p:txBody>
          </p:sp>
          <p:sp>
            <p:nvSpPr>
              <p:cNvPr id="45" name="Freihandform 44">
                <a:extLst>
                  <a:ext uri="{FF2B5EF4-FFF2-40B4-BE49-F238E27FC236}">
                    <a16:creationId xmlns:a16="http://schemas.microsoft.com/office/drawing/2014/main" id="{B970CAA6-98CD-493B-4ADF-6A5BDBB5D432}"/>
                  </a:ext>
                </a:extLst>
              </p:cNvPr>
              <p:cNvSpPr/>
              <p:nvPr/>
            </p:nvSpPr>
            <p:spPr>
              <a:xfrm>
                <a:off x="1112659" y="1038330"/>
                <a:ext cx="73520" cy="98829"/>
              </a:xfrm>
              <a:custGeom>
                <a:avLst/>
                <a:gdLst>
                  <a:gd name="connsiteX0" fmla="*/ 73521 w 73520"/>
                  <a:gd name="connsiteY0" fmla="*/ 98829 h 98829"/>
                  <a:gd name="connsiteX1" fmla="*/ 73521 w 73520"/>
                  <a:gd name="connsiteY1" fmla="*/ 78919 h 98829"/>
                  <a:gd name="connsiteX2" fmla="*/ 64929 w 73520"/>
                  <a:gd name="connsiteY2" fmla="*/ 55877 h 98829"/>
                  <a:gd name="connsiteX3" fmla="*/ 16523 w 73520"/>
                  <a:gd name="connsiteY3" fmla="*/ 0 h 98829"/>
                  <a:gd name="connsiteX4" fmla="*/ 9189 w 73520"/>
                  <a:gd name="connsiteY4" fmla="*/ 17422 h 98829"/>
                  <a:gd name="connsiteX5" fmla="*/ 0 w 73520"/>
                  <a:gd name="connsiteY5" fmla="*/ 90932 h 98829"/>
                  <a:gd name="connsiteX6" fmla="*/ 73521 w 73520"/>
                  <a:gd name="connsiteY6" fmla="*/ 98829 h 9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0" h="98829">
                    <a:moveTo>
                      <a:pt x="73521" y="98829"/>
                    </a:moveTo>
                    <a:lnTo>
                      <a:pt x="73521" y="78919"/>
                    </a:lnTo>
                    <a:cubicBezTo>
                      <a:pt x="73521" y="70455"/>
                      <a:pt x="70470" y="62275"/>
                      <a:pt x="64929" y="55877"/>
                    </a:cubicBezTo>
                    <a:lnTo>
                      <a:pt x="16523" y="0"/>
                    </a:lnTo>
                    <a:cubicBezTo>
                      <a:pt x="12616" y="4945"/>
                      <a:pt x="10001" y="10920"/>
                      <a:pt x="9189" y="17422"/>
                    </a:cubicBezTo>
                    <a:lnTo>
                      <a:pt x="0" y="90932"/>
                    </a:lnTo>
                    <a:cubicBezTo>
                      <a:pt x="13991" y="91772"/>
                      <a:pt x="51208" y="96132"/>
                      <a:pt x="73521" y="98829"/>
                    </a:cubicBezTo>
                    <a:close/>
                  </a:path>
                </a:pathLst>
              </a:custGeom>
              <a:solidFill>
                <a:srgbClr val="26ABB4"/>
              </a:solidFill>
              <a:ln w="1088" cap="flat">
                <a:noFill/>
                <a:prstDash val="solid"/>
                <a:miter/>
              </a:ln>
            </p:spPr>
            <p:txBody>
              <a:bodyPr rtlCol="0" anchor="ctr"/>
              <a:lstStyle/>
              <a:p>
                <a:endParaRPr lang="en-US"/>
              </a:p>
            </p:txBody>
          </p:sp>
          <p:sp>
            <p:nvSpPr>
              <p:cNvPr id="46" name="Freihandform 45">
                <a:extLst>
                  <a:ext uri="{FF2B5EF4-FFF2-40B4-BE49-F238E27FC236}">
                    <a16:creationId xmlns:a16="http://schemas.microsoft.com/office/drawing/2014/main" id="{2E90515D-EB36-480E-E60F-56092852FA1A}"/>
                  </a:ext>
                </a:extLst>
              </p:cNvPr>
              <p:cNvSpPr/>
              <p:nvPr/>
            </p:nvSpPr>
            <p:spPr>
              <a:xfrm>
                <a:off x="1107121" y="1117489"/>
                <a:ext cx="79058" cy="25787"/>
              </a:xfrm>
              <a:custGeom>
                <a:avLst/>
                <a:gdLst>
                  <a:gd name="connsiteX0" fmla="*/ 79059 w 79058"/>
                  <a:gd name="connsiteY0" fmla="*/ 8088 h 25787"/>
                  <a:gd name="connsiteX1" fmla="*/ 6551 w 79058"/>
                  <a:gd name="connsiteY1" fmla="*/ 32 h 25787"/>
                  <a:gd name="connsiteX2" fmla="*/ 830 w 79058"/>
                  <a:gd name="connsiteY2" fmla="*/ 4608 h 25787"/>
                  <a:gd name="connsiteX3" fmla="*/ 32 w 79058"/>
                  <a:gd name="connsiteY3" fmla="*/ 11795 h 25787"/>
                  <a:gd name="connsiteX4" fmla="*/ 4608 w 79058"/>
                  <a:gd name="connsiteY4" fmla="*/ 17515 h 25787"/>
                  <a:gd name="connsiteX5" fmla="*/ 79059 w 79058"/>
                  <a:gd name="connsiteY5" fmla="*/ 25787 h 25787"/>
                  <a:gd name="connsiteX6" fmla="*/ 79059 w 79058"/>
                  <a:gd name="connsiteY6" fmla="*/ 8088 h 2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058" h="25787">
                    <a:moveTo>
                      <a:pt x="79059" y="8088"/>
                    </a:moveTo>
                    <a:lnTo>
                      <a:pt x="6551" y="32"/>
                    </a:lnTo>
                    <a:cubicBezTo>
                      <a:pt x="3707" y="-284"/>
                      <a:pt x="1147" y="1765"/>
                      <a:pt x="830" y="4608"/>
                    </a:cubicBezTo>
                    <a:lnTo>
                      <a:pt x="32" y="11795"/>
                    </a:lnTo>
                    <a:cubicBezTo>
                      <a:pt x="-284" y="14638"/>
                      <a:pt x="1765" y="17199"/>
                      <a:pt x="4608" y="17515"/>
                    </a:cubicBezTo>
                    <a:lnTo>
                      <a:pt x="79059" y="25787"/>
                    </a:lnTo>
                    <a:lnTo>
                      <a:pt x="79059" y="8088"/>
                    </a:lnTo>
                    <a:close/>
                  </a:path>
                </a:pathLst>
              </a:custGeom>
              <a:solidFill>
                <a:srgbClr val="97CCD2"/>
              </a:solidFill>
              <a:ln w="1088" cap="flat">
                <a:noFill/>
                <a:prstDash val="solid"/>
                <a:miter/>
              </a:ln>
            </p:spPr>
            <p:txBody>
              <a:bodyPr rtlCol="0" anchor="ctr"/>
              <a:lstStyle/>
              <a:p>
                <a:endParaRPr lang="en-US"/>
              </a:p>
            </p:txBody>
          </p:sp>
          <p:sp>
            <p:nvSpPr>
              <p:cNvPr id="47" name="Freihandform 46">
                <a:extLst>
                  <a:ext uri="{FF2B5EF4-FFF2-40B4-BE49-F238E27FC236}">
                    <a16:creationId xmlns:a16="http://schemas.microsoft.com/office/drawing/2014/main" id="{B8CABE77-0EF4-601F-96E7-64C36C5ED919}"/>
                  </a:ext>
                </a:extLst>
              </p:cNvPr>
              <p:cNvSpPr/>
              <p:nvPr/>
            </p:nvSpPr>
            <p:spPr>
              <a:xfrm>
                <a:off x="1379720" y="1038330"/>
                <a:ext cx="73520" cy="98829"/>
              </a:xfrm>
              <a:custGeom>
                <a:avLst/>
                <a:gdLst>
                  <a:gd name="connsiteX0" fmla="*/ 0 w 73520"/>
                  <a:gd name="connsiteY0" fmla="*/ 98829 h 98829"/>
                  <a:gd name="connsiteX1" fmla="*/ 0 w 73520"/>
                  <a:gd name="connsiteY1" fmla="*/ 78919 h 98829"/>
                  <a:gd name="connsiteX2" fmla="*/ 8592 w 73520"/>
                  <a:gd name="connsiteY2" fmla="*/ 55877 h 98829"/>
                  <a:gd name="connsiteX3" fmla="*/ 56998 w 73520"/>
                  <a:gd name="connsiteY3" fmla="*/ 0 h 98829"/>
                  <a:gd name="connsiteX4" fmla="*/ 64332 w 73520"/>
                  <a:gd name="connsiteY4" fmla="*/ 17422 h 98829"/>
                  <a:gd name="connsiteX5" fmla="*/ 73521 w 73520"/>
                  <a:gd name="connsiteY5" fmla="*/ 90932 h 98829"/>
                  <a:gd name="connsiteX6" fmla="*/ 0 w 73520"/>
                  <a:gd name="connsiteY6" fmla="*/ 98829 h 9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0" h="98829">
                    <a:moveTo>
                      <a:pt x="0" y="98829"/>
                    </a:moveTo>
                    <a:lnTo>
                      <a:pt x="0" y="78919"/>
                    </a:lnTo>
                    <a:cubicBezTo>
                      <a:pt x="0" y="70455"/>
                      <a:pt x="3050" y="62275"/>
                      <a:pt x="8592" y="55877"/>
                    </a:cubicBezTo>
                    <a:lnTo>
                      <a:pt x="56998" y="0"/>
                    </a:lnTo>
                    <a:cubicBezTo>
                      <a:pt x="60904" y="4945"/>
                      <a:pt x="63519" y="10920"/>
                      <a:pt x="64332" y="17422"/>
                    </a:cubicBezTo>
                    <a:lnTo>
                      <a:pt x="73521" y="90932"/>
                    </a:lnTo>
                    <a:cubicBezTo>
                      <a:pt x="59529" y="91772"/>
                      <a:pt x="22311" y="96132"/>
                      <a:pt x="0" y="98829"/>
                    </a:cubicBezTo>
                    <a:close/>
                  </a:path>
                </a:pathLst>
              </a:custGeom>
              <a:solidFill>
                <a:srgbClr val="26ABB4"/>
              </a:solidFill>
              <a:ln w="1088" cap="flat">
                <a:noFill/>
                <a:prstDash val="solid"/>
                <a:miter/>
              </a:ln>
            </p:spPr>
            <p:txBody>
              <a:bodyPr rtlCol="0" anchor="ctr"/>
              <a:lstStyle/>
              <a:p>
                <a:endParaRPr lang="en-US"/>
              </a:p>
            </p:txBody>
          </p:sp>
          <p:sp>
            <p:nvSpPr>
              <p:cNvPr id="48" name="Freihandform 47">
                <a:extLst>
                  <a:ext uri="{FF2B5EF4-FFF2-40B4-BE49-F238E27FC236}">
                    <a16:creationId xmlns:a16="http://schemas.microsoft.com/office/drawing/2014/main" id="{E3861D27-E909-FECF-10CE-A496E0553123}"/>
                  </a:ext>
                </a:extLst>
              </p:cNvPr>
              <p:cNvSpPr/>
              <p:nvPr/>
            </p:nvSpPr>
            <p:spPr>
              <a:xfrm>
                <a:off x="1379720" y="1117489"/>
                <a:ext cx="79058" cy="25787"/>
              </a:xfrm>
              <a:custGeom>
                <a:avLst/>
                <a:gdLst>
                  <a:gd name="connsiteX0" fmla="*/ 0 w 79058"/>
                  <a:gd name="connsiteY0" fmla="*/ 8088 h 25787"/>
                  <a:gd name="connsiteX1" fmla="*/ 72508 w 79058"/>
                  <a:gd name="connsiteY1" fmla="*/ 32 h 25787"/>
                  <a:gd name="connsiteX2" fmla="*/ 78228 w 79058"/>
                  <a:gd name="connsiteY2" fmla="*/ 4608 h 25787"/>
                  <a:gd name="connsiteX3" fmla="*/ 79027 w 79058"/>
                  <a:gd name="connsiteY3" fmla="*/ 11795 h 25787"/>
                  <a:gd name="connsiteX4" fmla="*/ 74451 w 79058"/>
                  <a:gd name="connsiteY4" fmla="*/ 17515 h 25787"/>
                  <a:gd name="connsiteX5" fmla="*/ 0 w 79058"/>
                  <a:gd name="connsiteY5" fmla="*/ 25787 h 25787"/>
                  <a:gd name="connsiteX6" fmla="*/ 0 w 79058"/>
                  <a:gd name="connsiteY6" fmla="*/ 8088 h 2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058" h="25787">
                    <a:moveTo>
                      <a:pt x="0" y="8088"/>
                    </a:moveTo>
                    <a:lnTo>
                      <a:pt x="72508" y="32"/>
                    </a:lnTo>
                    <a:cubicBezTo>
                      <a:pt x="75351" y="-284"/>
                      <a:pt x="77911" y="1765"/>
                      <a:pt x="78228" y="4608"/>
                    </a:cubicBezTo>
                    <a:lnTo>
                      <a:pt x="79027" y="11795"/>
                    </a:lnTo>
                    <a:cubicBezTo>
                      <a:pt x="79342" y="14638"/>
                      <a:pt x="77293" y="17199"/>
                      <a:pt x="74451" y="17515"/>
                    </a:cubicBezTo>
                    <a:lnTo>
                      <a:pt x="0" y="25787"/>
                    </a:lnTo>
                    <a:lnTo>
                      <a:pt x="0" y="8088"/>
                    </a:lnTo>
                    <a:close/>
                  </a:path>
                </a:pathLst>
              </a:custGeom>
              <a:solidFill>
                <a:srgbClr val="97CCD2"/>
              </a:solidFill>
              <a:ln w="1088" cap="flat">
                <a:noFill/>
                <a:prstDash val="solid"/>
                <a:miter/>
              </a:ln>
            </p:spPr>
            <p:txBody>
              <a:bodyPr rtlCol="0" anchor="ctr"/>
              <a:lstStyle/>
              <a:p>
                <a:endParaRPr lang="en-US"/>
              </a:p>
            </p:txBody>
          </p:sp>
          <p:sp>
            <p:nvSpPr>
              <p:cNvPr id="49" name="Freihandform 48">
                <a:extLst>
                  <a:ext uri="{FF2B5EF4-FFF2-40B4-BE49-F238E27FC236}">
                    <a16:creationId xmlns:a16="http://schemas.microsoft.com/office/drawing/2014/main" id="{82DA9DF1-7DDB-6326-6BF9-76D5D1AFF5A3}"/>
                  </a:ext>
                </a:extLst>
              </p:cNvPr>
              <p:cNvSpPr/>
              <p:nvPr/>
            </p:nvSpPr>
            <p:spPr>
              <a:xfrm>
                <a:off x="1133395" y="762129"/>
                <a:ext cx="234718" cy="215089"/>
              </a:xfrm>
              <a:custGeom>
                <a:avLst/>
                <a:gdLst>
                  <a:gd name="connsiteX0" fmla="*/ 26392 w 234718"/>
                  <a:gd name="connsiteY0" fmla="*/ 0 h 215089"/>
                  <a:gd name="connsiteX1" fmla="*/ 26392 w 234718"/>
                  <a:gd name="connsiteY1" fmla="*/ 78076 h 215089"/>
                  <a:gd name="connsiteX2" fmla="*/ 0 w 234718"/>
                  <a:gd name="connsiteY2" fmla="*/ 104468 h 215089"/>
                  <a:gd name="connsiteX3" fmla="*/ 26392 w 234718"/>
                  <a:gd name="connsiteY3" fmla="*/ 130861 h 215089"/>
                  <a:gd name="connsiteX4" fmla="*/ 26392 w 234718"/>
                  <a:gd name="connsiteY4" fmla="*/ 139658 h 215089"/>
                  <a:gd name="connsiteX5" fmla="*/ 58874 w 234718"/>
                  <a:gd name="connsiteY5" fmla="*/ 188382 h 215089"/>
                  <a:gd name="connsiteX6" fmla="*/ 115716 w 234718"/>
                  <a:gd name="connsiteY6" fmla="*/ 212067 h 215089"/>
                  <a:gd name="connsiteX7" fmla="*/ 124213 w 234718"/>
                  <a:gd name="connsiteY7" fmla="*/ 215090 h 215089"/>
                  <a:gd name="connsiteX8" fmla="*/ 72573 w 234718"/>
                  <a:gd name="connsiteY8" fmla="*/ 170144 h 215089"/>
                  <a:gd name="connsiteX9" fmla="*/ 61581 w 234718"/>
                  <a:gd name="connsiteY9" fmla="*/ 141965 h 215089"/>
                  <a:gd name="connsiteX10" fmla="*/ 61581 w 234718"/>
                  <a:gd name="connsiteY10" fmla="*/ 42637 h 215089"/>
                  <a:gd name="connsiteX11" fmla="*/ 85535 w 234718"/>
                  <a:gd name="connsiteY11" fmla="*/ 30857 h 215089"/>
                  <a:gd name="connsiteX12" fmla="*/ 101169 w 234718"/>
                  <a:gd name="connsiteY12" fmla="*/ 34090 h 215089"/>
                  <a:gd name="connsiteX13" fmla="*/ 131215 w 234718"/>
                  <a:gd name="connsiteY13" fmla="*/ 20007 h 215089"/>
                  <a:gd name="connsiteX14" fmla="*/ 149555 w 234718"/>
                  <a:gd name="connsiteY14" fmla="*/ 25292 h 215089"/>
                  <a:gd name="connsiteX15" fmla="*/ 172973 w 234718"/>
                  <a:gd name="connsiteY15" fmla="*/ 16194 h 215089"/>
                  <a:gd name="connsiteX16" fmla="*/ 197940 w 234718"/>
                  <a:gd name="connsiteY16" fmla="*/ 25292 h 215089"/>
                  <a:gd name="connsiteX17" fmla="*/ 234719 w 234718"/>
                  <a:gd name="connsiteY17" fmla="*/ 0 h 215089"/>
                  <a:gd name="connsiteX18" fmla="*/ 26392 w 234718"/>
                  <a:gd name="connsiteY18" fmla="*/ 0 h 215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4718" h="215089">
                    <a:moveTo>
                      <a:pt x="26392" y="0"/>
                    </a:moveTo>
                    <a:lnTo>
                      <a:pt x="26392" y="78076"/>
                    </a:lnTo>
                    <a:cubicBezTo>
                      <a:pt x="11816" y="78076"/>
                      <a:pt x="0" y="89892"/>
                      <a:pt x="0" y="104468"/>
                    </a:cubicBezTo>
                    <a:cubicBezTo>
                      <a:pt x="0" y="119045"/>
                      <a:pt x="11816" y="130861"/>
                      <a:pt x="26392" y="130861"/>
                    </a:cubicBezTo>
                    <a:lnTo>
                      <a:pt x="26392" y="139658"/>
                    </a:lnTo>
                    <a:cubicBezTo>
                      <a:pt x="26392" y="160967"/>
                      <a:pt x="39204" y="180186"/>
                      <a:pt x="58874" y="188382"/>
                    </a:cubicBezTo>
                    <a:lnTo>
                      <a:pt x="115716" y="212067"/>
                    </a:lnTo>
                    <a:cubicBezTo>
                      <a:pt x="118498" y="213226"/>
                      <a:pt x="121337" y="214224"/>
                      <a:pt x="124213" y="215090"/>
                    </a:cubicBezTo>
                    <a:cubicBezTo>
                      <a:pt x="99092" y="196713"/>
                      <a:pt x="82371" y="180648"/>
                      <a:pt x="72573" y="170144"/>
                    </a:cubicBezTo>
                    <a:cubicBezTo>
                      <a:pt x="65445" y="162501"/>
                      <a:pt x="61581" y="152416"/>
                      <a:pt x="61581" y="141965"/>
                    </a:cubicBezTo>
                    <a:lnTo>
                      <a:pt x="61581" y="42637"/>
                    </a:lnTo>
                    <a:cubicBezTo>
                      <a:pt x="70945" y="41594"/>
                      <a:pt x="79304" y="37268"/>
                      <a:pt x="85535" y="30857"/>
                    </a:cubicBezTo>
                    <a:cubicBezTo>
                      <a:pt x="90334" y="32924"/>
                      <a:pt x="95613" y="34090"/>
                      <a:pt x="101169" y="34090"/>
                    </a:cubicBezTo>
                    <a:cubicBezTo>
                      <a:pt x="113263" y="34090"/>
                      <a:pt x="123953" y="28552"/>
                      <a:pt x="131215" y="20007"/>
                    </a:cubicBezTo>
                    <a:cubicBezTo>
                      <a:pt x="136569" y="23299"/>
                      <a:pt x="142810" y="25292"/>
                      <a:pt x="149555" y="25292"/>
                    </a:cubicBezTo>
                    <a:cubicBezTo>
                      <a:pt x="158589" y="25292"/>
                      <a:pt x="166742" y="21789"/>
                      <a:pt x="172973" y="16194"/>
                    </a:cubicBezTo>
                    <a:cubicBezTo>
                      <a:pt x="179803" y="21793"/>
                      <a:pt x="188420" y="25292"/>
                      <a:pt x="197940" y="25292"/>
                    </a:cubicBezTo>
                    <a:cubicBezTo>
                      <a:pt x="214748" y="25292"/>
                      <a:pt x="229004" y="14785"/>
                      <a:pt x="234719" y="0"/>
                    </a:cubicBezTo>
                    <a:lnTo>
                      <a:pt x="26392" y="0"/>
                    </a:lnTo>
                    <a:close/>
                  </a:path>
                </a:pathLst>
              </a:custGeom>
              <a:solidFill>
                <a:srgbClr val="C38762"/>
              </a:solidFill>
              <a:ln w="1088" cap="flat">
                <a:noFill/>
                <a:prstDash val="solid"/>
                <a:miter/>
              </a:ln>
            </p:spPr>
            <p:txBody>
              <a:bodyPr rtlCol="0" anchor="ctr"/>
              <a:lstStyle/>
              <a:p>
                <a:endParaRPr lang="en-US"/>
              </a:p>
            </p:txBody>
          </p:sp>
          <p:sp>
            <p:nvSpPr>
              <p:cNvPr id="50" name="Freihandform 49">
                <a:extLst>
                  <a:ext uri="{FF2B5EF4-FFF2-40B4-BE49-F238E27FC236}">
                    <a16:creationId xmlns:a16="http://schemas.microsoft.com/office/drawing/2014/main" id="{C264914B-7AF9-0203-5224-D9B0BD574D74}"/>
                  </a:ext>
                </a:extLst>
              </p:cNvPr>
              <p:cNvSpPr/>
              <p:nvPr/>
            </p:nvSpPr>
            <p:spPr>
              <a:xfrm>
                <a:off x="1133395" y="699448"/>
                <a:ext cx="299109" cy="123162"/>
              </a:xfrm>
              <a:custGeom>
                <a:avLst/>
                <a:gdLst>
                  <a:gd name="connsiteX0" fmla="*/ 272718 w 299109"/>
                  <a:gd name="connsiteY0" fmla="*/ 70379 h 123162"/>
                  <a:gd name="connsiteX1" fmla="*/ 271050 w 299109"/>
                  <a:gd name="connsiteY1" fmla="*/ 70547 h 123162"/>
                  <a:gd name="connsiteX2" fmla="*/ 272718 w 299109"/>
                  <a:gd name="connsiteY2" fmla="*/ 61581 h 123162"/>
                  <a:gd name="connsiteX3" fmla="*/ 246326 w 299109"/>
                  <a:gd name="connsiteY3" fmla="*/ 35189 h 123162"/>
                  <a:gd name="connsiteX4" fmla="*/ 237256 w 299109"/>
                  <a:gd name="connsiteY4" fmla="*/ 36889 h 123162"/>
                  <a:gd name="connsiteX5" fmla="*/ 197940 w 299109"/>
                  <a:gd name="connsiteY5" fmla="*/ 0 h 123162"/>
                  <a:gd name="connsiteX6" fmla="*/ 160089 w 299109"/>
                  <a:gd name="connsiteY6" fmla="*/ 28608 h 123162"/>
                  <a:gd name="connsiteX7" fmla="*/ 149555 w 299109"/>
                  <a:gd name="connsiteY7" fmla="*/ 26392 h 123162"/>
                  <a:gd name="connsiteX8" fmla="*/ 126651 w 299109"/>
                  <a:gd name="connsiteY8" fmla="*/ 39907 h 123162"/>
                  <a:gd name="connsiteX9" fmla="*/ 101171 w 299109"/>
                  <a:gd name="connsiteY9" fmla="*/ 26392 h 123162"/>
                  <a:gd name="connsiteX10" fmla="*/ 73009 w 299109"/>
                  <a:gd name="connsiteY10" fmla="*/ 44811 h 123162"/>
                  <a:gd name="connsiteX11" fmla="*/ 52785 w 299109"/>
                  <a:gd name="connsiteY11" fmla="*/ 35189 h 123162"/>
                  <a:gd name="connsiteX12" fmla="*/ 29879 w 299109"/>
                  <a:gd name="connsiteY12" fmla="*/ 48478 h 123162"/>
                  <a:gd name="connsiteX13" fmla="*/ 28042 w 299109"/>
                  <a:gd name="connsiteY13" fmla="*/ 48385 h 123162"/>
                  <a:gd name="connsiteX14" fmla="*/ 9897 w 299109"/>
                  <a:gd name="connsiteY14" fmla="*/ 66530 h 123162"/>
                  <a:gd name="connsiteX15" fmla="*/ 11873 w 299109"/>
                  <a:gd name="connsiteY15" fmla="*/ 74735 h 123162"/>
                  <a:gd name="connsiteX16" fmla="*/ 0 w 299109"/>
                  <a:gd name="connsiteY16" fmla="*/ 96771 h 123162"/>
                  <a:gd name="connsiteX17" fmla="*/ 26392 w 299109"/>
                  <a:gd name="connsiteY17" fmla="*/ 123163 h 123162"/>
                  <a:gd name="connsiteX18" fmla="*/ 52784 w 299109"/>
                  <a:gd name="connsiteY18" fmla="*/ 96771 h 123162"/>
                  <a:gd name="connsiteX19" fmla="*/ 51116 w 299109"/>
                  <a:gd name="connsiteY19" fmla="*/ 87805 h 123162"/>
                  <a:gd name="connsiteX20" fmla="*/ 52784 w 299109"/>
                  <a:gd name="connsiteY20" fmla="*/ 87973 h 123162"/>
                  <a:gd name="connsiteX21" fmla="*/ 75688 w 299109"/>
                  <a:gd name="connsiteY21" fmla="*/ 74459 h 123162"/>
                  <a:gd name="connsiteX22" fmla="*/ 101169 w 299109"/>
                  <a:gd name="connsiteY22" fmla="*/ 87973 h 123162"/>
                  <a:gd name="connsiteX23" fmla="*/ 129331 w 299109"/>
                  <a:gd name="connsiteY23" fmla="*/ 69554 h 123162"/>
                  <a:gd name="connsiteX24" fmla="*/ 149555 w 299109"/>
                  <a:gd name="connsiteY24" fmla="*/ 79176 h 123162"/>
                  <a:gd name="connsiteX25" fmla="*/ 170815 w 299109"/>
                  <a:gd name="connsiteY25" fmla="*/ 68297 h 123162"/>
                  <a:gd name="connsiteX26" fmla="*/ 197940 w 299109"/>
                  <a:gd name="connsiteY26" fmla="*/ 79176 h 123162"/>
                  <a:gd name="connsiteX27" fmla="*/ 221752 w 299109"/>
                  <a:gd name="connsiteY27" fmla="*/ 71031 h 123162"/>
                  <a:gd name="connsiteX28" fmla="*/ 246326 w 299109"/>
                  <a:gd name="connsiteY28" fmla="*/ 87973 h 123162"/>
                  <a:gd name="connsiteX29" fmla="*/ 247994 w 299109"/>
                  <a:gd name="connsiteY29" fmla="*/ 87805 h 123162"/>
                  <a:gd name="connsiteX30" fmla="*/ 246326 w 299109"/>
                  <a:gd name="connsiteY30" fmla="*/ 96771 h 123162"/>
                  <a:gd name="connsiteX31" fmla="*/ 272718 w 299109"/>
                  <a:gd name="connsiteY31" fmla="*/ 123163 h 123162"/>
                  <a:gd name="connsiteX32" fmla="*/ 299110 w 299109"/>
                  <a:gd name="connsiteY32" fmla="*/ 96771 h 123162"/>
                  <a:gd name="connsiteX33" fmla="*/ 272718 w 299109"/>
                  <a:gd name="connsiteY33" fmla="*/ 70379 h 123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9109" h="123162">
                    <a:moveTo>
                      <a:pt x="272718" y="70379"/>
                    </a:moveTo>
                    <a:cubicBezTo>
                      <a:pt x="272146" y="70379"/>
                      <a:pt x="271613" y="70511"/>
                      <a:pt x="271050" y="70547"/>
                    </a:cubicBezTo>
                    <a:cubicBezTo>
                      <a:pt x="272070" y="67736"/>
                      <a:pt x="272718" y="64744"/>
                      <a:pt x="272718" y="61581"/>
                    </a:cubicBezTo>
                    <a:cubicBezTo>
                      <a:pt x="272718" y="47005"/>
                      <a:pt x="260902" y="35189"/>
                      <a:pt x="246326" y="35189"/>
                    </a:cubicBezTo>
                    <a:cubicBezTo>
                      <a:pt x="243125" y="35189"/>
                      <a:pt x="240095" y="35846"/>
                      <a:pt x="237256" y="36889"/>
                    </a:cubicBezTo>
                    <a:cubicBezTo>
                      <a:pt x="235845" y="16309"/>
                      <a:pt x="218880" y="0"/>
                      <a:pt x="197940" y="0"/>
                    </a:cubicBezTo>
                    <a:cubicBezTo>
                      <a:pt x="179913" y="0"/>
                      <a:pt x="164872" y="12124"/>
                      <a:pt x="160089" y="28608"/>
                    </a:cubicBezTo>
                    <a:cubicBezTo>
                      <a:pt x="156858" y="27197"/>
                      <a:pt x="153305" y="26392"/>
                      <a:pt x="149555" y="26392"/>
                    </a:cubicBezTo>
                    <a:cubicBezTo>
                      <a:pt x="139681" y="26392"/>
                      <a:pt x="131177" y="31878"/>
                      <a:pt x="126651" y="39907"/>
                    </a:cubicBezTo>
                    <a:cubicBezTo>
                      <a:pt x="121112" y="31753"/>
                      <a:pt x="111770" y="26392"/>
                      <a:pt x="101171" y="26392"/>
                    </a:cubicBezTo>
                    <a:cubicBezTo>
                      <a:pt x="88573" y="26392"/>
                      <a:pt x="77777" y="33978"/>
                      <a:pt x="73009" y="44811"/>
                    </a:cubicBezTo>
                    <a:cubicBezTo>
                      <a:pt x="68168" y="38981"/>
                      <a:pt x="60955" y="35189"/>
                      <a:pt x="52785" y="35189"/>
                    </a:cubicBezTo>
                    <a:cubicBezTo>
                      <a:pt x="42979" y="35189"/>
                      <a:pt x="34430" y="40540"/>
                      <a:pt x="29879" y="48478"/>
                    </a:cubicBezTo>
                    <a:cubicBezTo>
                      <a:pt x="29274" y="48417"/>
                      <a:pt x="28662" y="48385"/>
                      <a:pt x="28042" y="48385"/>
                    </a:cubicBezTo>
                    <a:cubicBezTo>
                      <a:pt x="18020" y="48385"/>
                      <a:pt x="9897" y="56509"/>
                      <a:pt x="9897" y="66530"/>
                    </a:cubicBezTo>
                    <a:cubicBezTo>
                      <a:pt x="9897" y="69486"/>
                      <a:pt x="10618" y="72268"/>
                      <a:pt x="11873" y="74735"/>
                    </a:cubicBezTo>
                    <a:cubicBezTo>
                      <a:pt x="4722" y="79455"/>
                      <a:pt x="0" y="87560"/>
                      <a:pt x="0" y="96771"/>
                    </a:cubicBezTo>
                    <a:cubicBezTo>
                      <a:pt x="0" y="111347"/>
                      <a:pt x="11816" y="123163"/>
                      <a:pt x="26392" y="123163"/>
                    </a:cubicBezTo>
                    <a:cubicBezTo>
                      <a:pt x="40968" y="123163"/>
                      <a:pt x="52784" y="111347"/>
                      <a:pt x="52784" y="96771"/>
                    </a:cubicBezTo>
                    <a:cubicBezTo>
                      <a:pt x="52784" y="93608"/>
                      <a:pt x="52136" y="90616"/>
                      <a:pt x="51116" y="87805"/>
                    </a:cubicBezTo>
                    <a:cubicBezTo>
                      <a:pt x="51679" y="87841"/>
                      <a:pt x="52213" y="87973"/>
                      <a:pt x="52784" y="87973"/>
                    </a:cubicBezTo>
                    <a:cubicBezTo>
                      <a:pt x="62658" y="87973"/>
                      <a:pt x="71163" y="82487"/>
                      <a:pt x="75688" y="74459"/>
                    </a:cubicBezTo>
                    <a:cubicBezTo>
                      <a:pt x="81227" y="82613"/>
                      <a:pt x="90571" y="87973"/>
                      <a:pt x="101169" y="87973"/>
                    </a:cubicBezTo>
                    <a:cubicBezTo>
                      <a:pt x="113767" y="87973"/>
                      <a:pt x="124563" y="80388"/>
                      <a:pt x="129331" y="69554"/>
                    </a:cubicBezTo>
                    <a:cubicBezTo>
                      <a:pt x="134172" y="75384"/>
                      <a:pt x="141383" y="79176"/>
                      <a:pt x="149555" y="79176"/>
                    </a:cubicBezTo>
                    <a:cubicBezTo>
                      <a:pt x="158312" y="79176"/>
                      <a:pt x="166014" y="74863"/>
                      <a:pt x="170815" y="68297"/>
                    </a:cubicBezTo>
                    <a:cubicBezTo>
                      <a:pt x="177908" y="74998"/>
                      <a:pt x="187413" y="79176"/>
                      <a:pt x="197940" y="79176"/>
                    </a:cubicBezTo>
                    <a:cubicBezTo>
                      <a:pt x="206921" y="79176"/>
                      <a:pt x="215109" y="76071"/>
                      <a:pt x="221752" y="71031"/>
                    </a:cubicBezTo>
                    <a:cubicBezTo>
                      <a:pt x="225561" y="80923"/>
                      <a:pt x="235090" y="87973"/>
                      <a:pt x="246326" y="87973"/>
                    </a:cubicBezTo>
                    <a:cubicBezTo>
                      <a:pt x="246897" y="87973"/>
                      <a:pt x="247431" y="87841"/>
                      <a:pt x="247994" y="87805"/>
                    </a:cubicBezTo>
                    <a:cubicBezTo>
                      <a:pt x="246973" y="90616"/>
                      <a:pt x="246326" y="93608"/>
                      <a:pt x="246326" y="96771"/>
                    </a:cubicBezTo>
                    <a:cubicBezTo>
                      <a:pt x="246326" y="111347"/>
                      <a:pt x="258142" y="123163"/>
                      <a:pt x="272718" y="123163"/>
                    </a:cubicBezTo>
                    <a:cubicBezTo>
                      <a:pt x="287294" y="123163"/>
                      <a:pt x="299110" y="111347"/>
                      <a:pt x="299110" y="96771"/>
                    </a:cubicBezTo>
                    <a:cubicBezTo>
                      <a:pt x="299110" y="82195"/>
                      <a:pt x="287294" y="70379"/>
                      <a:pt x="272718" y="70379"/>
                    </a:cubicBezTo>
                    <a:close/>
                  </a:path>
                </a:pathLst>
              </a:custGeom>
              <a:solidFill>
                <a:srgbClr val="623F33"/>
              </a:solidFill>
              <a:ln w="1088" cap="flat">
                <a:noFill/>
                <a:prstDash val="solid"/>
                <a:miter/>
              </a:ln>
            </p:spPr>
            <p:txBody>
              <a:bodyPr rtlCol="0" anchor="ctr"/>
              <a:lstStyle/>
              <a:p>
                <a:endParaRPr lang="en-US"/>
              </a:p>
            </p:txBody>
          </p:sp>
        </p:grpSp>
        <p:grpSp>
          <p:nvGrpSpPr>
            <p:cNvPr id="15" name="Grafik 59">
              <a:extLst>
                <a:ext uri="{FF2B5EF4-FFF2-40B4-BE49-F238E27FC236}">
                  <a16:creationId xmlns:a16="http://schemas.microsoft.com/office/drawing/2014/main" id="{71701ABA-7CB5-498B-08FC-11AF453863B3}"/>
                </a:ext>
              </a:extLst>
            </p:cNvPr>
            <p:cNvGrpSpPr/>
            <p:nvPr/>
          </p:nvGrpSpPr>
          <p:grpSpPr>
            <a:xfrm>
              <a:off x="896563" y="663777"/>
              <a:ext cx="326803" cy="510246"/>
              <a:chOff x="2414340" y="662749"/>
              <a:chExt cx="329556" cy="514545"/>
            </a:xfrm>
          </p:grpSpPr>
          <p:sp>
            <p:nvSpPr>
              <p:cNvPr id="16" name="Freihandform 15">
                <a:extLst>
                  <a:ext uri="{FF2B5EF4-FFF2-40B4-BE49-F238E27FC236}">
                    <a16:creationId xmlns:a16="http://schemas.microsoft.com/office/drawing/2014/main" id="{C0CCFD67-7CF8-E468-1D91-6E26B779B17F}"/>
                  </a:ext>
                </a:extLst>
              </p:cNvPr>
              <p:cNvSpPr/>
              <p:nvPr/>
            </p:nvSpPr>
            <p:spPr>
              <a:xfrm>
                <a:off x="2414340" y="760334"/>
                <a:ext cx="329556" cy="416958"/>
              </a:xfrm>
              <a:custGeom>
                <a:avLst/>
                <a:gdLst>
                  <a:gd name="connsiteX0" fmla="*/ 329319 w 329556"/>
                  <a:gd name="connsiteY0" fmla="*/ 386827 h 416958"/>
                  <a:gd name="connsiteX1" fmla="*/ 326010 w 329556"/>
                  <a:gd name="connsiteY1" fmla="*/ 362005 h 416958"/>
                  <a:gd name="connsiteX2" fmla="*/ 318755 w 329556"/>
                  <a:gd name="connsiteY2" fmla="*/ 307593 h 416958"/>
                  <a:gd name="connsiteX3" fmla="*/ 294051 w 329556"/>
                  <a:gd name="connsiteY3" fmla="*/ 273500 h 416958"/>
                  <a:gd name="connsiteX4" fmla="*/ 259829 w 329556"/>
                  <a:gd name="connsiteY4" fmla="*/ 257000 h 416958"/>
                  <a:gd name="connsiteX5" fmla="*/ 250968 w 329556"/>
                  <a:gd name="connsiteY5" fmla="*/ 260110 h 416958"/>
                  <a:gd name="connsiteX6" fmla="*/ 230140 w 329556"/>
                  <a:gd name="connsiteY6" fmla="*/ 252446 h 416958"/>
                  <a:gd name="connsiteX7" fmla="*/ 218009 w 329556"/>
                  <a:gd name="connsiteY7" fmla="*/ 235613 h 416958"/>
                  <a:gd name="connsiteX8" fmla="*/ 218009 w 329556"/>
                  <a:gd name="connsiteY8" fmla="*/ 207001 h 416958"/>
                  <a:gd name="connsiteX9" fmla="*/ 256223 w 329556"/>
                  <a:gd name="connsiteY9" fmla="*/ 191078 h 416958"/>
                  <a:gd name="connsiteX10" fmla="*/ 288978 w 329556"/>
                  <a:gd name="connsiteY10" fmla="*/ 141943 h 416958"/>
                  <a:gd name="connsiteX11" fmla="*/ 288978 w 329556"/>
                  <a:gd name="connsiteY11" fmla="*/ 133072 h 416958"/>
                  <a:gd name="connsiteX12" fmla="*/ 315592 w 329556"/>
                  <a:gd name="connsiteY12" fmla="*/ 106457 h 416958"/>
                  <a:gd name="connsiteX13" fmla="*/ 288978 w 329556"/>
                  <a:gd name="connsiteY13" fmla="*/ 79843 h 416958"/>
                  <a:gd name="connsiteX14" fmla="*/ 288978 w 329556"/>
                  <a:gd name="connsiteY14" fmla="*/ 62100 h 416958"/>
                  <a:gd name="connsiteX15" fmla="*/ 244621 w 329556"/>
                  <a:gd name="connsiteY15" fmla="*/ 0 h 416958"/>
                  <a:gd name="connsiteX16" fmla="*/ 84935 w 329556"/>
                  <a:gd name="connsiteY16" fmla="*/ 0 h 416958"/>
                  <a:gd name="connsiteX17" fmla="*/ 40577 w 329556"/>
                  <a:gd name="connsiteY17" fmla="*/ 62100 h 416958"/>
                  <a:gd name="connsiteX18" fmla="*/ 40577 w 329556"/>
                  <a:gd name="connsiteY18" fmla="*/ 79843 h 416958"/>
                  <a:gd name="connsiteX19" fmla="*/ 13963 w 329556"/>
                  <a:gd name="connsiteY19" fmla="*/ 106457 h 416958"/>
                  <a:gd name="connsiteX20" fmla="*/ 40577 w 329556"/>
                  <a:gd name="connsiteY20" fmla="*/ 133072 h 416958"/>
                  <a:gd name="connsiteX21" fmla="*/ 40577 w 329556"/>
                  <a:gd name="connsiteY21" fmla="*/ 141943 h 416958"/>
                  <a:gd name="connsiteX22" fmla="*/ 73333 w 329556"/>
                  <a:gd name="connsiteY22" fmla="*/ 191078 h 416958"/>
                  <a:gd name="connsiteX23" fmla="*/ 111549 w 329556"/>
                  <a:gd name="connsiteY23" fmla="*/ 207001 h 416958"/>
                  <a:gd name="connsiteX24" fmla="*/ 111549 w 329556"/>
                  <a:gd name="connsiteY24" fmla="*/ 235612 h 416958"/>
                  <a:gd name="connsiteX25" fmla="*/ 99417 w 329556"/>
                  <a:gd name="connsiteY25" fmla="*/ 252445 h 416958"/>
                  <a:gd name="connsiteX26" fmla="*/ 78589 w 329556"/>
                  <a:gd name="connsiteY26" fmla="*/ 260109 h 416958"/>
                  <a:gd name="connsiteX27" fmla="*/ 69729 w 329556"/>
                  <a:gd name="connsiteY27" fmla="*/ 256999 h 416958"/>
                  <a:gd name="connsiteX28" fmla="*/ 35506 w 329556"/>
                  <a:gd name="connsiteY28" fmla="*/ 273499 h 416958"/>
                  <a:gd name="connsiteX29" fmla="*/ 10803 w 329556"/>
                  <a:gd name="connsiteY29" fmla="*/ 307592 h 416958"/>
                  <a:gd name="connsiteX30" fmla="*/ 4142 w 329556"/>
                  <a:gd name="connsiteY30" fmla="*/ 357546 h 416958"/>
                  <a:gd name="connsiteX31" fmla="*/ 238 w 329556"/>
                  <a:gd name="connsiteY31" fmla="*/ 386826 h 416958"/>
                  <a:gd name="connsiteX32" fmla="*/ 26619 w 329556"/>
                  <a:gd name="connsiteY32" fmla="*/ 416958 h 416958"/>
                  <a:gd name="connsiteX33" fmla="*/ 26619 w 329556"/>
                  <a:gd name="connsiteY33" fmla="*/ 416958 h 416958"/>
                  <a:gd name="connsiteX34" fmla="*/ 302937 w 329556"/>
                  <a:gd name="connsiteY34" fmla="*/ 416958 h 416958"/>
                  <a:gd name="connsiteX35" fmla="*/ 302937 w 329556"/>
                  <a:gd name="connsiteY35" fmla="*/ 416958 h 416958"/>
                  <a:gd name="connsiteX36" fmla="*/ 329319 w 329556"/>
                  <a:gd name="connsiteY36" fmla="*/ 386827 h 416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29556" h="416958">
                    <a:moveTo>
                      <a:pt x="329319" y="386827"/>
                    </a:moveTo>
                    <a:lnTo>
                      <a:pt x="326010" y="362005"/>
                    </a:lnTo>
                    <a:lnTo>
                      <a:pt x="318755" y="307593"/>
                    </a:lnTo>
                    <a:cubicBezTo>
                      <a:pt x="316782" y="292796"/>
                      <a:pt x="307498" y="279983"/>
                      <a:pt x="294051" y="273500"/>
                    </a:cubicBezTo>
                    <a:lnTo>
                      <a:pt x="259829" y="257000"/>
                    </a:lnTo>
                    <a:cubicBezTo>
                      <a:pt x="256498" y="255395"/>
                      <a:pt x="252619" y="256852"/>
                      <a:pt x="250968" y="260110"/>
                    </a:cubicBezTo>
                    <a:lnTo>
                      <a:pt x="230140" y="252446"/>
                    </a:lnTo>
                    <a:cubicBezTo>
                      <a:pt x="222895" y="250031"/>
                      <a:pt x="218009" y="243251"/>
                      <a:pt x="218009" y="235613"/>
                    </a:cubicBezTo>
                    <a:lnTo>
                      <a:pt x="218009" y="207001"/>
                    </a:lnTo>
                    <a:lnTo>
                      <a:pt x="256223" y="191078"/>
                    </a:lnTo>
                    <a:cubicBezTo>
                      <a:pt x="276058" y="182813"/>
                      <a:pt x="288978" y="163432"/>
                      <a:pt x="288978" y="141943"/>
                    </a:cubicBezTo>
                    <a:lnTo>
                      <a:pt x="288978" y="133072"/>
                    </a:lnTo>
                    <a:cubicBezTo>
                      <a:pt x="303677" y="133072"/>
                      <a:pt x="315592" y="121156"/>
                      <a:pt x="315592" y="106457"/>
                    </a:cubicBezTo>
                    <a:cubicBezTo>
                      <a:pt x="315592" y="91758"/>
                      <a:pt x="303677" y="79843"/>
                      <a:pt x="288978" y="79843"/>
                    </a:cubicBezTo>
                    <a:lnTo>
                      <a:pt x="288978" y="62100"/>
                    </a:lnTo>
                    <a:cubicBezTo>
                      <a:pt x="288978" y="37602"/>
                      <a:pt x="269118" y="0"/>
                      <a:pt x="244621" y="0"/>
                    </a:cubicBezTo>
                    <a:lnTo>
                      <a:pt x="84935" y="0"/>
                    </a:lnTo>
                    <a:cubicBezTo>
                      <a:pt x="60437" y="0"/>
                      <a:pt x="40577" y="37602"/>
                      <a:pt x="40577" y="62100"/>
                    </a:cubicBezTo>
                    <a:lnTo>
                      <a:pt x="40577" y="79843"/>
                    </a:lnTo>
                    <a:cubicBezTo>
                      <a:pt x="25878" y="79843"/>
                      <a:pt x="13963" y="91758"/>
                      <a:pt x="13963" y="106457"/>
                    </a:cubicBezTo>
                    <a:cubicBezTo>
                      <a:pt x="13963" y="121156"/>
                      <a:pt x="25878" y="133072"/>
                      <a:pt x="40577" y="133072"/>
                    </a:cubicBezTo>
                    <a:lnTo>
                      <a:pt x="40577" y="141943"/>
                    </a:lnTo>
                    <a:cubicBezTo>
                      <a:pt x="40577" y="163431"/>
                      <a:pt x="53498" y="182812"/>
                      <a:pt x="73333" y="191078"/>
                    </a:cubicBezTo>
                    <a:lnTo>
                      <a:pt x="111549" y="207001"/>
                    </a:lnTo>
                    <a:lnTo>
                      <a:pt x="111549" y="235612"/>
                    </a:lnTo>
                    <a:cubicBezTo>
                      <a:pt x="111549" y="243250"/>
                      <a:pt x="106662" y="250030"/>
                      <a:pt x="99417" y="252445"/>
                    </a:cubicBezTo>
                    <a:lnTo>
                      <a:pt x="78589" y="260109"/>
                    </a:lnTo>
                    <a:cubicBezTo>
                      <a:pt x="76938" y="256851"/>
                      <a:pt x="73059" y="255395"/>
                      <a:pt x="69729" y="256999"/>
                    </a:cubicBezTo>
                    <a:lnTo>
                      <a:pt x="35506" y="273499"/>
                    </a:lnTo>
                    <a:cubicBezTo>
                      <a:pt x="22059" y="279983"/>
                      <a:pt x="12775" y="292794"/>
                      <a:pt x="10803" y="307592"/>
                    </a:cubicBezTo>
                    <a:lnTo>
                      <a:pt x="4142" y="357546"/>
                    </a:lnTo>
                    <a:lnTo>
                      <a:pt x="238" y="386826"/>
                    </a:lnTo>
                    <a:cubicBezTo>
                      <a:pt x="-1889" y="402782"/>
                      <a:pt x="10523" y="416958"/>
                      <a:pt x="26619" y="416958"/>
                    </a:cubicBezTo>
                    <a:lnTo>
                      <a:pt x="26619" y="416958"/>
                    </a:lnTo>
                    <a:lnTo>
                      <a:pt x="302937" y="416958"/>
                    </a:lnTo>
                    <a:lnTo>
                      <a:pt x="302937" y="416958"/>
                    </a:lnTo>
                    <a:cubicBezTo>
                      <a:pt x="319033" y="416958"/>
                      <a:pt x="331446" y="402782"/>
                      <a:pt x="329319" y="386827"/>
                    </a:cubicBezTo>
                    <a:close/>
                  </a:path>
                </a:pathLst>
              </a:custGeom>
              <a:solidFill>
                <a:srgbClr val="FFD7A3"/>
              </a:solidFill>
              <a:ln w="1109" cap="flat">
                <a:noFill/>
                <a:prstDash val="solid"/>
                <a:miter/>
              </a:ln>
            </p:spPr>
            <p:txBody>
              <a:bodyPr rtlCol="0" anchor="ctr"/>
              <a:lstStyle/>
              <a:p>
                <a:endParaRPr lang="en-US"/>
              </a:p>
            </p:txBody>
          </p:sp>
          <p:sp>
            <p:nvSpPr>
              <p:cNvPr id="17" name="Freihandform 16">
                <a:extLst>
                  <a:ext uri="{FF2B5EF4-FFF2-40B4-BE49-F238E27FC236}">
                    <a16:creationId xmlns:a16="http://schemas.microsoft.com/office/drawing/2014/main" id="{D74F4888-B1DD-F44C-FC16-D446960FAE7B}"/>
                  </a:ext>
                </a:extLst>
              </p:cNvPr>
              <p:cNvSpPr/>
              <p:nvPr/>
            </p:nvSpPr>
            <p:spPr>
              <a:xfrm>
                <a:off x="2517292" y="966596"/>
                <a:ext cx="115053" cy="46414"/>
              </a:xfrm>
              <a:custGeom>
                <a:avLst/>
                <a:gdLst>
                  <a:gd name="connsiteX0" fmla="*/ 115054 w 115053"/>
                  <a:gd name="connsiteY0" fmla="*/ 0 h 46414"/>
                  <a:gd name="connsiteX1" fmla="*/ 8596 w 115053"/>
                  <a:gd name="connsiteY1" fmla="*/ 0 h 46414"/>
                  <a:gd name="connsiteX2" fmla="*/ 8596 w 115053"/>
                  <a:gd name="connsiteY2" fmla="*/ 29352 h 46414"/>
                  <a:gd name="connsiteX3" fmla="*/ 0 w 115053"/>
                  <a:gd name="connsiteY3" fmla="*/ 44546 h 46414"/>
                  <a:gd name="connsiteX4" fmla="*/ 115054 w 115053"/>
                  <a:gd name="connsiteY4" fmla="*/ 0 h 46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53" h="46414">
                    <a:moveTo>
                      <a:pt x="115054" y="0"/>
                    </a:moveTo>
                    <a:lnTo>
                      <a:pt x="8596" y="0"/>
                    </a:lnTo>
                    <a:lnTo>
                      <a:pt x="8596" y="29352"/>
                    </a:lnTo>
                    <a:cubicBezTo>
                      <a:pt x="8596" y="35665"/>
                      <a:pt x="5251" y="41386"/>
                      <a:pt x="0" y="44546"/>
                    </a:cubicBezTo>
                    <a:cubicBezTo>
                      <a:pt x="74215" y="57367"/>
                      <a:pt x="115054" y="0"/>
                      <a:pt x="115054" y="0"/>
                    </a:cubicBezTo>
                    <a:close/>
                  </a:path>
                </a:pathLst>
              </a:custGeom>
              <a:solidFill>
                <a:srgbClr val="FDC88E"/>
              </a:solidFill>
              <a:ln w="1109" cap="flat">
                <a:noFill/>
                <a:prstDash val="solid"/>
                <a:miter/>
              </a:ln>
            </p:spPr>
            <p:txBody>
              <a:bodyPr rtlCol="0" anchor="ctr"/>
              <a:lstStyle/>
              <a:p>
                <a:endParaRPr lang="en-US"/>
              </a:p>
            </p:txBody>
          </p:sp>
          <p:sp>
            <p:nvSpPr>
              <p:cNvPr id="18" name="Freihandform 17">
                <a:extLst>
                  <a:ext uri="{FF2B5EF4-FFF2-40B4-BE49-F238E27FC236}">
                    <a16:creationId xmlns:a16="http://schemas.microsoft.com/office/drawing/2014/main" id="{CD0DE250-BA8D-57D4-9682-B52ADCB959C0}"/>
                  </a:ext>
                </a:extLst>
              </p:cNvPr>
              <p:cNvSpPr/>
              <p:nvPr/>
            </p:nvSpPr>
            <p:spPr>
              <a:xfrm>
                <a:off x="2464974" y="1016543"/>
                <a:ext cx="228367" cy="95322"/>
              </a:xfrm>
              <a:custGeom>
                <a:avLst/>
                <a:gdLst>
                  <a:gd name="connsiteX0" fmla="*/ 189736 w 228367"/>
                  <a:gd name="connsiteY0" fmla="*/ 0 h 95322"/>
                  <a:gd name="connsiteX1" fmla="*/ 114143 w 228367"/>
                  <a:gd name="connsiteY1" fmla="*/ 54292 h 95322"/>
                  <a:gd name="connsiteX2" fmla="*/ 38551 w 228367"/>
                  <a:gd name="connsiteY2" fmla="*/ 0 h 95322"/>
                  <a:gd name="connsiteX3" fmla="*/ 0 w 228367"/>
                  <a:gd name="connsiteY3" fmla="*/ 14293 h 95322"/>
                  <a:gd name="connsiteX4" fmla="*/ 114143 w 228367"/>
                  <a:gd name="connsiteY4" fmla="*/ 95323 h 95322"/>
                  <a:gd name="connsiteX5" fmla="*/ 228368 w 228367"/>
                  <a:gd name="connsiteY5" fmla="*/ 14062 h 95322"/>
                  <a:gd name="connsiteX6" fmla="*/ 189736 w 228367"/>
                  <a:gd name="connsiteY6" fmla="*/ 0 h 95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367" h="95322">
                    <a:moveTo>
                      <a:pt x="189736" y="0"/>
                    </a:moveTo>
                    <a:cubicBezTo>
                      <a:pt x="179072" y="31549"/>
                      <a:pt x="149293" y="54292"/>
                      <a:pt x="114143" y="54292"/>
                    </a:cubicBezTo>
                    <a:cubicBezTo>
                      <a:pt x="78994" y="54292"/>
                      <a:pt x="49215" y="31548"/>
                      <a:pt x="38551" y="0"/>
                    </a:cubicBezTo>
                    <a:lnTo>
                      <a:pt x="0" y="14293"/>
                    </a:lnTo>
                    <a:cubicBezTo>
                      <a:pt x="16468" y="61471"/>
                      <a:pt x="61349" y="95323"/>
                      <a:pt x="114143" y="95323"/>
                    </a:cubicBezTo>
                    <a:cubicBezTo>
                      <a:pt x="167024" y="95323"/>
                      <a:pt x="211967" y="61362"/>
                      <a:pt x="228368" y="14062"/>
                    </a:cubicBezTo>
                    <a:lnTo>
                      <a:pt x="189736" y="0"/>
                    </a:lnTo>
                    <a:close/>
                  </a:path>
                </a:pathLst>
              </a:custGeom>
              <a:solidFill>
                <a:srgbClr val="26ABB4"/>
              </a:solidFill>
              <a:ln w="1109" cap="flat">
                <a:noFill/>
                <a:prstDash val="solid"/>
                <a:miter/>
              </a:ln>
            </p:spPr>
            <p:txBody>
              <a:bodyPr rtlCol="0" anchor="ctr"/>
              <a:lstStyle/>
              <a:p>
                <a:endParaRPr lang="en-US"/>
              </a:p>
            </p:txBody>
          </p:sp>
          <p:sp>
            <p:nvSpPr>
              <p:cNvPr id="19" name="Freihandform 18">
                <a:extLst>
                  <a:ext uri="{FF2B5EF4-FFF2-40B4-BE49-F238E27FC236}">
                    <a16:creationId xmlns:a16="http://schemas.microsoft.com/office/drawing/2014/main" id="{4E8EEF19-F898-630A-73F0-D6FAF0272897}"/>
                  </a:ext>
                </a:extLst>
              </p:cNvPr>
              <p:cNvSpPr/>
              <p:nvPr/>
            </p:nvSpPr>
            <p:spPr>
              <a:xfrm>
                <a:off x="2414341" y="1016677"/>
                <a:ext cx="329554" cy="160615"/>
              </a:xfrm>
              <a:custGeom>
                <a:avLst/>
                <a:gdLst>
                  <a:gd name="connsiteX0" fmla="*/ 329316 w 329554"/>
                  <a:gd name="connsiteY0" fmla="*/ 130485 h 160615"/>
                  <a:gd name="connsiteX1" fmla="*/ 318753 w 329554"/>
                  <a:gd name="connsiteY1" fmla="*/ 51251 h 160615"/>
                  <a:gd name="connsiteX2" fmla="*/ 294049 w 329554"/>
                  <a:gd name="connsiteY2" fmla="*/ 17158 h 160615"/>
                  <a:gd name="connsiteX3" fmla="*/ 259826 w 329554"/>
                  <a:gd name="connsiteY3" fmla="*/ 658 h 160615"/>
                  <a:gd name="connsiteX4" fmla="*/ 250796 w 329554"/>
                  <a:gd name="connsiteY4" fmla="*/ 4106 h 160615"/>
                  <a:gd name="connsiteX5" fmla="*/ 164777 w 329554"/>
                  <a:gd name="connsiteY5" fmla="*/ 89647 h 160615"/>
                  <a:gd name="connsiteX6" fmla="*/ 78758 w 329554"/>
                  <a:gd name="connsiteY6" fmla="*/ 4105 h 160615"/>
                  <a:gd name="connsiteX7" fmla="*/ 69728 w 329554"/>
                  <a:gd name="connsiteY7" fmla="*/ 657 h 160615"/>
                  <a:gd name="connsiteX8" fmla="*/ 35505 w 329554"/>
                  <a:gd name="connsiteY8" fmla="*/ 17157 h 160615"/>
                  <a:gd name="connsiteX9" fmla="*/ 10801 w 329554"/>
                  <a:gd name="connsiteY9" fmla="*/ 51250 h 160615"/>
                  <a:gd name="connsiteX10" fmla="*/ 238 w 329554"/>
                  <a:gd name="connsiteY10" fmla="*/ 130484 h 160615"/>
                  <a:gd name="connsiteX11" fmla="*/ 26619 w 329554"/>
                  <a:gd name="connsiteY11" fmla="*/ 160616 h 160615"/>
                  <a:gd name="connsiteX12" fmla="*/ 302937 w 329554"/>
                  <a:gd name="connsiteY12" fmla="*/ 160616 h 160615"/>
                  <a:gd name="connsiteX13" fmla="*/ 329316 w 329554"/>
                  <a:gd name="connsiteY13" fmla="*/ 130485 h 160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9554" h="160615">
                    <a:moveTo>
                      <a:pt x="329316" y="130485"/>
                    </a:moveTo>
                    <a:lnTo>
                      <a:pt x="318753" y="51251"/>
                    </a:lnTo>
                    <a:cubicBezTo>
                      <a:pt x="316780" y="36453"/>
                      <a:pt x="307496" y="23642"/>
                      <a:pt x="294049" y="17158"/>
                    </a:cubicBezTo>
                    <a:lnTo>
                      <a:pt x="259826" y="658"/>
                    </a:lnTo>
                    <a:cubicBezTo>
                      <a:pt x="256381" y="-1003"/>
                      <a:pt x="252341" y="607"/>
                      <a:pt x="250796" y="4106"/>
                    </a:cubicBezTo>
                    <a:cubicBezTo>
                      <a:pt x="228357" y="54924"/>
                      <a:pt x="189913" y="78555"/>
                      <a:pt x="164777" y="89647"/>
                    </a:cubicBezTo>
                    <a:cubicBezTo>
                      <a:pt x="139640" y="78556"/>
                      <a:pt x="101196" y="54924"/>
                      <a:pt x="78758" y="4105"/>
                    </a:cubicBezTo>
                    <a:cubicBezTo>
                      <a:pt x="77213" y="606"/>
                      <a:pt x="73173" y="-1003"/>
                      <a:pt x="69728" y="657"/>
                    </a:cubicBezTo>
                    <a:lnTo>
                      <a:pt x="35505" y="17157"/>
                    </a:lnTo>
                    <a:cubicBezTo>
                      <a:pt x="22058" y="23641"/>
                      <a:pt x="12774" y="36452"/>
                      <a:pt x="10801" y="51250"/>
                    </a:cubicBezTo>
                    <a:lnTo>
                      <a:pt x="238" y="130484"/>
                    </a:lnTo>
                    <a:cubicBezTo>
                      <a:pt x="-1889" y="146438"/>
                      <a:pt x="10522" y="160616"/>
                      <a:pt x="26619" y="160616"/>
                    </a:cubicBezTo>
                    <a:lnTo>
                      <a:pt x="302937" y="160616"/>
                    </a:lnTo>
                    <a:cubicBezTo>
                      <a:pt x="319032" y="160617"/>
                      <a:pt x="331444" y="146439"/>
                      <a:pt x="329316" y="130485"/>
                    </a:cubicBezTo>
                    <a:close/>
                  </a:path>
                </a:pathLst>
              </a:custGeom>
              <a:solidFill>
                <a:srgbClr val="97CCD2"/>
              </a:solidFill>
              <a:ln w="1109" cap="flat">
                <a:noFill/>
                <a:prstDash val="solid"/>
                <a:miter/>
              </a:ln>
            </p:spPr>
            <p:txBody>
              <a:bodyPr rtlCol="0" anchor="ctr"/>
              <a:lstStyle/>
              <a:p>
                <a:endParaRPr lang="en-US"/>
              </a:p>
            </p:txBody>
          </p:sp>
          <p:sp>
            <p:nvSpPr>
              <p:cNvPr id="20" name="Freihandform 19">
                <a:extLst>
                  <a:ext uri="{FF2B5EF4-FFF2-40B4-BE49-F238E27FC236}">
                    <a16:creationId xmlns:a16="http://schemas.microsoft.com/office/drawing/2014/main" id="{0E16CAD0-DEBF-04DB-5BC9-72E6FF5A2395}"/>
                  </a:ext>
                </a:extLst>
              </p:cNvPr>
              <p:cNvSpPr/>
              <p:nvPr/>
            </p:nvSpPr>
            <p:spPr>
              <a:xfrm>
                <a:off x="2477989" y="1016677"/>
                <a:ext cx="202260" cy="104354"/>
              </a:xfrm>
              <a:custGeom>
                <a:avLst/>
                <a:gdLst>
                  <a:gd name="connsiteX0" fmla="*/ 106791 w 202260"/>
                  <a:gd name="connsiteY0" fmla="*/ 101692 h 104354"/>
                  <a:gd name="connsiteX1" fmla="*/ 202260 w 202260"/>
                  <a:gd name="connsiteY1" fmla="*/ 3590 h 104354"/>
                  <a:gd name="connsiteX2" fmla="*/ 196179 w 202260"/>
                  <a:gd name="connsiteY2" fmla="*/ 658 h 104354"/>
                  <a:gd name="connsiteX3" fmla="*/ 187149 w 202260"/>
                  <a:gd name="connsiteY3" fmla="*/ 4106 h 104354"/>
                  <a:gd name="connsiteX4" fmla="*/ 101129 w 202260"/>
                  <a:gd name="connsiteY4" fmla="*/ 89647 h 104354"/>
                  <a:gd name="connsiteX5" fmla="*/ 15110 w 202260"/>
                  <a:gd name="connsiteY5" fmla="*/ 4105 h 104354"/>
                  <a:gd name="connsiteX6" fmla="*/ 6080 w 202260"/>
                  <a:gd name="connsiteY6" fmla="*/ 657 h 104354"/>
                  <a:gd name="connsiteX7" fmla="*/ 0 w 202260"/>
                  <a:gd name="connsiteY7" fmla="*/ 3589 h 104354"/>
                  <a:gd name="connsiteX8" fmla="*/ 95468 w 202260"/>
                  <a:gd name="connsiteY8" fmla="*/ 101690 h 104354"/>
                  <a:gd name="connsiteX9" fmla="*/ 101129 w 202260"/>
                  <a:gd name="connsiteY9" fmla="*/ 104354 h 104354"/>
                  <a:gd name="connsiteX10" fmla="*/ 106791 w 202260"/>
                  <a:gd name="connsiteY10" fmla="*/ 101692 h 104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260" h="104354">
                    <a:moveTo>
                      <a:pt x="106791" y="101692"/>
                    </a:moveTo>
                    <a:cubicBezTo>
                      <a:pt x="149652" y="81540"/>
                      <a:pt x="182449" y="47625"/>
                      <a:pt x="202260" y="3590"/>
                    </a:cubicBezTo>
                    <a:lnTo>
                      <a:pt x="196179" y="658"/>
                    </a:lnTo>
                    <a:cubicBezTo>
                      <a:pt x="192733" y="-1003"/>
                      <a:pt x="188694" y="607"/>
                      <a:pt x="187149" y="4106"/>
                    </a:cubicBezTo>
                    <a:cubicBezTo>
                      <a:pt x="164710" y="54924"/>
                      <a:pt x="126265" y="78555"/>
                      <a:pt x="101129" y="89647"/>
                    </a:cubicBezTo>
                    <a:cubicBezTo>
                      <a:pt x="75993" y="78556"/>
                      <a:pt x="37548" y="54924"/>
                      <a:pt x="15110" y="4105"/>
                    </a:cubicBezTo>
                    <a:cubicBezTo>
                      <a:pt x="13566" y="606"/>
                      <a:pt x="9526" y="-1003"/>
                      <a:pt x="6080" y="657"/>
                    </a:cubicBezTo>
                    <a:lnTo>
                      <a:pt x="0" y="3589"/>
                    </a:lnTo>
                    <a:cubicBezTo>
                      <a:pt x="19811" y="47623"/>
                      <a:pt x="52607" y="81539"/>
                      <a:pt x="95468" y="101690"/>
                    </a:cubicBezTo>
                    <a:lnTo>
                      <a:pt x="101129" y="104354"/>
                    </a:lnTo>
                    <a:lnTo>
                      <a:pt x="106791" y="101692"/>
                    </a:lnTo>
                    <a:close/>
                  </a:path>
                </a:pathLst>
              </a:custGeom>
              <a:solidFill>
                <a:srgbClr val="D0E8EA"/>
              </a:solidFill>
              <a:ln w="1109" cap="flat">
                <a:noFill/>
                <a:prstDash val="solid"/>
                <a:miter/>
              </a:ln>
            </p:spPr>
            <p:txBody>
              <a:bodyPr rtlCol="0" anchor="ctr"/>
              <a:lstStyle/>
              <a:p>
                <a:endParaRPr lang="en-US"/>
              </a:p>
            </p:txBody>
          </p:sp>
          <p:sp>
            <p:nvSpPr>
              <p:cNvPr id="21" name="Freihandform 20">
                <a:extLst>
                  <a:ext uri="{FF2B5EF4-FFF2-40B4-BE49-F238E27FC236}">
                    <a16:creationId xmlns:a16="http://schemas.microsoft.com/office/drawing/2014/main" id="{500A12FB-B4A5-696C-9CA9-C14E70058720}"/>
                  </a:ext>
                </a:extLst>
              </p:cNvPr>
              <p:cNvSpPr/>
              <p:nvPr/>
            </p:nvSpPr>
            <p:spPr>
              <a:xfrm>
                <a:off x="2414340" y="1055962"/>
                <a:ext cx="67191" cy="121331"/>
              </a:xfrm>
              <a:custGeom>
                <a:avLst/>
                <a:gdLst>
                  <a:gd name="connsiteX0" fmla="*/ 67192 w 67191"/>
                  <a:gd name="connsiteY0" fmla="*/ 83322 h 121331"/>
                  <a:gd name="connsiteX1" fmla="*/ 57848 w 67191"/>
                  <a:gd name="connsiteY1" fmla="*/ 56089 h 121331"/>
                  <a:gd name="connsiteX2" fmla="*/ 14224 w 67191"/>
                  <a:gd name="connsiteY2" fmla="*/ 0 h 121331"/>
                  <a:gd name="connsiteX3" fmla="*/ 10801 w 67191"/>
                  <a:gd name="connsiteY3" fmla="*/ 11965 h 121331"/>
                  <a:gd name="connsiteX4" fmla="*/ 238 w 67191"/>
                  <a:gd name="connsiteY4" fmla="*/ 91200 h 121331"/>
                  <a:gd name="connsiteX5" fmla="*/ 26619 w 67191"/>
                  <a:gd name="connsiteY5" fmla="*/ 121331 h 121331"/>
                  <a:gd name="connsiteX6" fmla="*/ 67192 w 67191"/>
                  <a:gd name="connsiteY6" fmla="*/ 121331 h 121331"/>
                  <a:gd name="connsiteX7" fmla="*/ 67192 w 67191"/>
                  <a:gd name="connsiteY7" fmla="*/ 83322 h 12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91" h="121331">
                    <a:moveTo>
                      <a:pt x="67192" y="83322"/>
                    </a:moveTo>
                    <a:cubicBezTo>
                      <a:pt x="67192" y="73458"/>
                      <a:pt x="63904" y="63876"/>
                      <a:pt x="57848" y="56089"/>
                    </a:cubicBezTo>
                    <a:lnTo>
                      <a:pt x="14224" y="0"/>
                    </a:lnTo>
                    <a:cubicBezTo>
                      <a:pt x="12564" y="3774"/>
                      <a:pt x="11360" y="7775"/>
                      <a:pt x="10801" y="11965"/>
                    </a:cubicBezTo>
                    <a:lnTo>
                      <a:pt x="238" y="91200"/>
                    </a:lnTo>
                    <a:cubicBezTo>
                      <a:pt x="-1889" y="107154"/>
                      <a:pt x="10522" y="121331"/>
                      <a:pt x="26619" y="121331"/>
                    </a:cubicBezTo>
                    <a:lnTo>
                      <a:pt x="67192" y="121331"/>
                    </a:lnTo>
                    <a:lnTo>
                      <a:pt x="67192" y="83322"/>
                    </a:lnTo>
                    <a:close/>
                  </a:path>
                </a:pathLst>
              </a:custGeom>
              <a:solidFill>
                <a:srgbClr val="26ABB4"/>
              </a:solidFill>
              <a:ln w="1109" cap="flat">
                <a:noFill/>
                <a:prstDash val="solid"/>
                <a:miter/>
              </a:ln>
            </p:spPr>
            <p:txBody>
              <a:bodyPr rtlCol="0" anchor="ctr"/>
              <a:lstStyle/>
              <a:p>
                <a:endParaRPr lang="en-US"/>
              </a:p>
            </p:txBody>
          </p:sp>
          <p:sp>
            <p:nvSpPr>
              <p:cNvPr id="22" name="Freihandform 21">
                <a:extLst>
                  <a:ext uri="{FF2B5EF4-FFF2-40B4-BE49-F238E27FC236}">
                    <a16:creationId xmlns:a16="http://schemas.microsoft.com/office/drawing/2014/main" id="{C948F929-1B97-88B9-BFF2-E410D828A217}"/>
                  </a:ext>
                </a:extLst>
              </p:cNvPr>
              <p:cNvSpPr/>
              <p:nvPr/>
            </p:nvSpPr>
            <p:spPr>
              <a:xfrm>
                <a:off x="2676703" y="1055962"/>
                <a:ext cx="67191" cy="121331"/>
              </a:xfrm>
              <a:custGeom>
                <a:avLst/>
                <a:gdLst>
                  <a:gd name="connsiteX0" fmla="*/ 0 w 67191"/>
                  <a:gd name="connsiteY0" fmla="*/ 83322 h 121331"/>
                  <a:gd name="connsiteX1" fmla="*/ 9344 w 67191"/>
                  <a:gd name="connsiteY1" fmla="*/ 56089 h 121331"/>
                  <a:gd name="connsiteX2" fmla="*/ 52968 w 67191"/>
                  <a:gd name="connsiteY2" fmla="*/ 0 h 121331"/>
                  <a:gd name="connsiteX3" fmla="*/ 56390 w 67191"/>
                  <a:gd name="connsiteY3" fmla="*/ 11965 h 121331"/>
                  <a:gd name="connsiteX4" fmla="*/ 66954 w 67191"/>
                  <a:gd name="connsiteY4" fmla="*/ 91200 h 121331"/>
                  <a:gd name="connsiteX5" fmla="*/ 40572 w 67191"/>
                  <a:gd name="connsiteY5" fmla="*/ 121331 h 121331"/>
                  <a:gd name="connsiteX6" fmla="*/ 0 w 67191"/>
                  <a:gd name="connsiteY6" fmla="*/ 121331 h 121331"/>
                  <a:gd name="connsiteX7" fmla="*/ 0 w 67191"/>
                  <a:gd name="connsiteY7" fmla="*/ 83322 h 12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91" h="121331">
                    <a:moveTo>
                      <a:pt x="0" y="83322"/>
                    </a:moveTo>
                    <a:cubicBezTo>
                      <a:pt x="0" y="73458"/>
                      <a:pt x="3288" y="63876"/>
                      <a:pt x="9344" y="56089"/>
                    </a:cubicBezTo>
                    <a:lnTo>
                      <a:pt x="52968" y="0"/>
                    </a:lnTo>
                    <a:cubicBezTo>
                      <a:pt x="54628" y="3774"/>
                      <a:pt x="55831" y="7775"/>
                      <a:pt x="56390" y="11965"/>
                    </a:cubicBezTo>
                    <a:lnTo>
                      <a:pt x="66954" y="91200"/>
                    </a:lnTo>
                    <a:cubicBezTo>
                      <a:pt x="69081" y="107154"/>
                      <a:pt x="56670" y="121331"/>
                      <a:pt x="40572" y="121331"/>
                    </a:cubicBezTo>
                    <a:lnTo>
                      <a:pt x="0" y="121331"/>
                    </a:lnTo>
                    <a:lnTo>
                      <a:pt x="0" y="83322"/>
                    </a:lnTo>
                    <a:close/>
                  </a:path>
                </a:pathLst>
              </a:custGeom>
              <a:solidFill>
                <a:srgbClr val="26ABB4"/>
              </a:solidFill>
              <a:ln w="1109" cap="flat">
                <a:noFill/>
                <a:prstDash val="solid"/>
                <a:miter/>
              </a:ln>
            </p:spPr>
            <p:txBody>
              <a:bodyPr rtlCol="0" anchor="ctr"/>
              <a:lstStyle/>
              <a:p>
                <a:endParaRPr lang="en-US"/>
              </a:p>
            </p:txBody>
          </p:sp>
          <p:sp>
            <p:nvSpPr>
              <p:cNvPr id="23" name="Freihandform 22">
                <a:extLst>
                  <a:ext uri="{FF2B5EF4-FFF2-40B4-BE49-F238E27FC236}">
                    <a16:creationId xmlns:a16="http://schemas.microsoft.com/office/drawing/2014/main" id="{10537A74-20F3-B019-F58E-2A9D3FCAB2CC}"/>
                  </a:ext>
                </a:extLst>
              </p:cNvPr>
              <p:cNvSpPr/>
              <p:nvPr/>
            </p:nvSpPr>
            <p:spPr>
              <a:xfrm>
                <a:off x="2685557" y="884535"/>
                <a:ext cx="35504" cy="106457"/>
              </a:xfrm>
              <a:custGeom>
                <a:avLst/>
                <a:gdLst>
                  <a:gd name="connsiteX0" fmla="*/ 26624 w 35504"/>
                  <a:gd name="connsiteY0" fmla="*/ 0 h 106457"/>
                  <a:gd name="connsiteX1" fmla="*/ 8881 w 35504"/>
                  <a:gd name="connsiteY1" fmla="*/ 0 h 106457"/>
                  <a:gd name="connsiteX2" fmla="*/ 9 w 35504"/>
                  <a:gd name="connsiteY2" fmla="*/ 53228 h 106457"/>
                  <a:gd name="connsiteX3" fmla="*/ 8881 w 35504"/>
                  <a:gd name="connsiteY3" fmla="*/ 106457 h 106457"/>
                  <a:gd name="connsiteX4" fmla="*/ 26624 w 35504"/>
                  <a:gd name="connsiteY4" fmla="*/ 106457 h 106457"/>
                  <a:gd name="connsiteX5" fmla="*/ 35495 w 35504"/>
                  <a:gd name="connsiteY5" fmla="*/ 53228 h 106457"/>
                  <a:gd name="connsiteX6" fmla="*/ 26624 w 35504"/>
                  <a:gd name="connsiteY6" fmla="*/ 0 h 10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4" h="106457">
                    <a:moveTo>
                      <a:pt x="26624" y="0"/>
                    </a:moveTo>
                    <a:lnTo>
                      <a:pt x="8881" y="0"/>
                    </a:lnTo>
                    <a:cubicBezTo>
                      <a:pt x="8881" y="0"/>
                      <a:pt x="431" y="23388"/>
                      <a:pt x="9" y="53228"/>
                    </a:cubicBezTo>
                    <a:cubicBezTo>
                      <a:pt x="-227" y="69940"/>
                      <a:pt x="4103" y="88676"/>
                      <a:pt x="8881" y="106457"/>
                    </a:cubicBezTo>
                    <a:lnTo>
                      <a:pt x="26624" y="106457"/>
                    </a:lnTo>
                    <a:cubicBezTo>
                      <a:pt x="31401" y="88675"/>
                      <a:pt x="35731" y="69939"/>
                      <a:pt x="35495" y="53228"/>
                    </a:cubicBezTo>
                    <a:cubicBezTo>
                      <a:pt x="35074" y="23390"/>
                      <a:pt x="26624" y="0"/>
                      <a:pt x="26624" y="0"/>
                    </a:cubicBezTo>
                    <a:close/>
                  </a:path>
                </a:pathLst>
              </a:custGeom>
              <a:solidFill>
                <a:srgbClr val="FFC85C"/>
              </a:solidFill>
              <a:ln w="1109" cap="flat">
                <a:noFill/>
                <a:prstDash val="solid"/>
                <a:miter/>
              </a:ln>
            </p:spPr>
            <p:txBody>
              <a:bodyPr rtlCol="0" anchor="ctr"/>
              <a:lstStyle/>
              <a:p>
                <a:endParaRPr lang="en-US"/>
              </a:p>
            </p:txBody>
          </p:sp>
          <p:sp>
            <p:nvSpPr>
              <p:cNvPr id="24" name="Freihandform 23">
                <a:extLst>
                  <a:ext uri="{FF2B5EF4-FFF2-40B4-BE49-F238E27FC236}">
                    <a16:creationId xmlns:a16="http://schemas.microsoft.com/office/drawing/2014/main" id="{DE692FD2-E620-558B-CD37-4A5A9D03ACAF}"/>
                  </a:ext>
                </a:extLst>
              </p:cNvPr>
              <p:cNvSpPr/>
              <p:nvPr/>
            </p:nvSpPr>
            <p:spPr>
              <a:xfrm>
                <a:off x="2437165" y="884535"/>
                <a:ext cx="35504" cy="106457"/>
              </a:xfrm>
              <a:custGeom>
                <a:avLst/>
                <a:gdLst>
                  <a:gd name="connsiteX0" fmla="*/ 26624 w 35504"/>
                  <a:gd name="connsiteY0" fmla="*/ 0 h 106457"/>
                  <a:gd name="connsiteX1" fmla="*/ 8881 w 35504"/>
                  <a:gd name="connsiteY1" fmla="*/ 0 h 106457"/>
                  <a:gd name="connsiteX2" fmla="*/ 9 w 35504"/>
                  <a:gd name="connsiteY2" fmla="*/ 53228 h 106457"/>
                  <a:gd name="connsiteX3" fmla="*/ 8881 w 35504"/>
                  <a:gd name="connsiteY3" fmla="*/ 106457 h 106457"/>
                  <a:gd name="connsiteX4" fmla="*/ 26624 w 35504"/>
                  <a:gd name="connsiteY4" fmla="*/ 106457 h 106457"/>
                  <a:gd name="connsiteX5" fmla="*/ 35495 w 35504"/>
                  <a:gd name="connsiteY5" fmla="*/ 53228 h 106457"/>
                  <a:gd name="connsiteX6" fmla="*/ 26624 w 35504"/>
                  <a:gd name="connsiteY6" fmla="*/ 0 h 10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4" h="106457">
                    <a:moveTo>
                      <a:pt x="26624" y="0"/>
                    </a:moveTo>
                    <a:lnTo>
                      <a:pt x="8881" y="0"/>
                    </a:lnTo>
                    <a:cubicBezTo>
                      <a:pt x="8881" y="0"/>
                      <a:pt x="431" y="23388"/>
                      <a:pt x="9" y="53228"/>
                    </a:cubicBezTo>
                    <a:cubicBezTo>
                      <a:pt x="-227" y="69940"/>
                      <a:pt x="4103" y="88676"/>
                      <a:pt x="8881" y="106457"/>
                    </a:cubicBezTo>
                    <a:lnTo>
                      <a:pt x="26624" y="106457"/>
                    </a:lnTo>
                    <a:cubicBezTo>
                      <a:pt x="31401" y="88675"/>
                      <a:pt x="35731" y="69939"/>
                      <a:pt x="35495" y="53228"/>
                    </a:cubicBezTo>
                    <a:cubicBezTo>
                      <a:pt x="35074" y="23390"/>
                      <a:pt x="26624" y="0"/>
                      <a:pt x="26624" y="0"/>
                    </a:cubicBezTo>
                    <a:close/>
                  </a:path>
                </a:pathLst>
              </a:custGeom>
              <a:solidFill>
                <a:srgbClr val="F6B45E"/>
              </a:solidFill>
              <a:ln w="1109" cap="flat">
                <a:noFill/>
                <a:prstDash val="solid"/>
                <a:miter/>
              </a:ln>
            </p:spPr>
            <p:txBody>
              <a:bodyPr rtlCol="0" anchor="ctr"/>
              <a:lstStyle/>
              <a:p>
                <a:endParaRPr lang="en-US"/>
              </a:p>
            </p:txBody>
          </p:sp>
          <p:sp>
            <p:nvSpPr>
              <p:cNvPr id="25" name="Freihandform 24">
                <a:extLst>
                  <a:ext uri="{FF2B5EF4-FFF2-40B4-BE49-F238E27FC236}">
                    <a16:creationId xmlns:a16="http://schemas.microsoft.com/office/drawing/2014/main" id="{45879352-4817-9A81-705C-A13BA6B35D3A}"/>
                  </a:ext>
                </a:extLst>
              </p:cNvPr>
              <p:cNvSpPr/>
              <p:nvPr/>
            </p:nvSpPr>
            <p:spPr>
              <a:xfrm>
                <a:off x="2428303" y="760334"/>
                <a:ext cx="301629" cy="221786"/>
              </a:xfrm>
              <a:custGeom>
                <a:avLst/>
                <a:gdLst>
                  <a:gd name="connsiteX0" fmla="*/ 275015 w 301629"/>
                  <a:gd name="connsiteY0" fmla="*/ 79843 h 221786"/>
                  <a:gd name="connsiteX1" fmla="*/ 275015 w 301629"/>
                  <a:gd name="connsiteY1" fmla="*/ 62100 h 221786"/>
                  <a:gd name="connsiteX2" fmla="*/ 230658 w 301629"/>
                  <a:gd name="connsiteY2" fmla="*/ 0 h 221786"/>
                  <a:gd name="connsiteX3" fmla="*/ 70972 w 301629"/>
                  <a:gd name="connsiteY3" fmla="*/ 0 h 221786"/>
                  <a:gd name="connsiteX4" fmla="*/ 26614 w 301629"/>
                  <a:gd name="connsiteY4" fmla="*/ 62100 h 221786"/>
                  <a:gd name="connsiteX5" fmla="*/ 26614 w 301629"/>
                  <a:gd name="connsiteY5" fmla="*/ 79843 h 221786"/>
                  <a:gd name="connsiteX6" fmla="*/ 0 w 301629"/>
                  <a:gd name="connsiteY6" fmla="*/ 106457 h 221786"/>
                  <a:gd name="connsiteX7" fmla="*/ 26614 w 301629"/>
                  <a:gd name="connsiteY7" fmla="*/ 133072 h 221786"/>
                  <a:gd name="connsiteX8" fmla="*/ 26614 w 301629"/>
                  <a:gd name="connsiteY8" fmla="*/ 141943 h 221786"/>
                  <a:gd name="connsiteX9" fmla="*/ 59370 w 301629"/>
                  <a:gd name="connsiteY9" fmla="*/ 191078 h 221786"/>
                  <a:gd name="connsiteX10" fmla="*/ 116692 w 301629"/>
                  <a:gd name="connsiteY10" fmla="*/ 214962 h 221786"/>
                  <a:gd name="connsiteX11" fmla="*/ 150814 w 301629"/>
                  <a:gd name="connsiteY11" fmla="*/ 221786 h 221786"/>
                  <a:gd name="connsiteX12" fmla="*/ 150814 w 301629"/>
                  <a:gd name="connsiteY12" fmla="*/ 221786 h 221786"/>
                  <a:gd name="connsiteX13" fmla="*/ 184934 w 301629"/>
                  <a:gd name="connsiteY13" fmla="*/ 214962 h 221786"/>
                  <a:gd name="connsiteX14" fmla="*/ 242259 w 301629"/>
                  <a:gd name="connsiteY14" fmla="*/ 191077 h 221786"/>
                  <a:gd name="connsiteX15" fmla="*/ 275015 w 301629"/>
                  <a:gd name="connsiteY15" fmla="*/ 141943 h 221786"/>
                  <a:gd name="connsiteX16" fmla="*/ 275015 w 301629"/>
                  <a:gd name="connsiteY16" fmla="*/ 133072 h 221786"/>
                  <a:gd name="connsiteX17" fmla="*/ 301629 w 301629"/>
                  <a:gd name="connsiteY17" fmla="*/ 106457 h 221786"/>
                  <a:gd name="connsiteX18" fmla="*/ 275015 w 301629"/>
                  <a:gd name="connsiteY18" fmla="*/ 79843 h 22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1629" h="221786">
                    <a:moveTo>
                      <a:pt x="275015" y="79843"/>
                    </a:moveTo>
                    <a:lnTo>
                      <a:pt x="275015" y="62100"/>
                    </a:lnTo>
                    <a:cubicBezTo>
                      <a:pt x="275015" y="37602"/>
                      <a:pt x="255155" y="0"/>
                      <a:pt x="230658" y="0"/>
                    </a:cubicBezTo>
                    <a:lnTo>
                      <a:pt x="70972" y="0"/>
                    </a:lnTo>
                    <a:cubicBezTo>
                      <a:pt x="46474" y="0"/>
                      <a:pt x="26614" y="37602"/>
                      <a:pt x="26614" y="62100"/>
                    </a:cubicBezTo>
                    <a:lnTo>
                      <a:pt x="26614" y="79843"/>
                    </a:lnTo>
                    <a:cubicBezTo>
                      <a:pt x="11915" y="79843"/>
                      <a:pt x="0" y="91758"/>
                      <a:pt x="0" y="106457"/>
                    </a:cubicBezTo>
                    <a:cubicBezTo>
                      <a:pt x="0" y="121156"/>
                      <a:pt x="11915" y="133072"/>
                      <a:pt x="26614" y="133072"/>
                    </a:cubicBezTo>
                    <a:lnTo>
                      <a:pt x="26614" y="141943"/>
                    </a:lnTo>
                    <a:cubicBezTo>
                      <a:pt x="26614" y="163431"/>
                      <a:pt x="39535" y="182812"/>
                      <a:pt x="59370" y="191078"/>
                    </a:cubicBezTo>
                    <a:lnTo>
                      <a:pt x="116692" y="214962"/>
                    </a:lnTo>
                    <a:cubicBezTo>
                      <a:pt x="127504" y="219467"/>
                      <a:pt x="139101" y="221786"/>
                      <a:pt x="150814" y="221786"/>
                    </a:cubicBezTo>
                    <a:lnTo>
                      <a:pt x="150814" y="221786"/>
                    </a:lnTo>
                    <a:cubicBezTo>
                      <a:pt x="162526" y="221786"/>
                      <a:pt x="174122" y="219467"/>
                      <a:pt x="184934" y="214962"/>
                    </a:cubicBezTo>
                    <a:lnTo>
                      <a:pt x="242259" y="191077"/>
                    </a:lnTo>
                    <a:cubicBezTo>
                      <a:pt x="262095" y="182813"/>
                      <a:pt x="275015" y="163432"/>
                      <a:pt x="275015" y="141943"/>
                    </a:cubicBezTo>
                    <a:lnTo>
                      <a:pt x="275015" y="133072"/>
                    </a:lnTo>
                    <a:cubicBezTo>
                      <a:pt x="289714" y="133072"/>
                      <a:pt x="301629" y="121156"/>
                      <a:pt x="301629" y="106457"/>
                    </a:cubicBezTo>
                    <a:cubicBezTo>
                      <a:pt x="301629" y="91758"/>
                      <a:pt x="289714" y="79843"/>
                      <a:pt x="275015" y="79843"/>
                    </a:cubicBezTo>
                    <a:close/>
                  </a:path>
                </a:pathLst>
              </a:custGeom>
              <a:solidFill>
                <a:srgbClr val="FFE1B2"/>
              </a:solidFill>
              <a:ln w="1109" cap="flat">
                <a:noFill/>
                <a:prstDash val="solid"/>
                <a:miter/>
              </a:ln>
            </p:spPr>
            <p:txBody>
              <a:bodyPr rtlCol="0" anchor="ctr"/>
              <a:lstStyle/>
              <a:p>
                <a:endParaRPr lang="en-US"/>
              </a:p>
            </p:txBody>
          </p:sp>
          <p:sp>
            <p:nvSpPr>
              <p:cNvPr id="26" name="Freihandform 25">
                <a:extLst>
                  <a:ext uri="{FF2B5EF4-FFF2-40B4-BE49-F238E27FC236}">
                    <a16:creationId xmlns:a16="http://schemas.microsoft.com/office/drawing/2014/main" id="{D8DD05B8-DC9E-7410-72DB-8036986BF76F}"/>
                  </a:ext>
                </a:extLst>
              </p:cNvPr>
              <p:cNvSpPr/>
              <p:nvPr/>
            </p:nvSpPr>
            <p:spPr>
              <a:xfrm>
                <a:off x="2508146" y="849049"/>
                <a:ext cx="17742" cy="26614"/>
              </a:xfrm>
              <a:custGeom>
                <a:avLst/>
                <a:gdLst>
                  <a:gd name="connsiteX0" fmla="*/ 8871 w 17742"/>
                  <a:gd name="connsiteY0" fmla="*/ 26614 h 26614"/>
                  <a:gd name="connsiteX1" fmla="*/ 8871 w 17742"/>
                  <a:gd name="connsiteY1" fmla="*/ 26614 h 26614"/>
                  <a:gd name="connsiteX2" fmla="*/ 0 w 17742"/>
                  <a:gd name="connsiteY2" fmla="*/ 17743 h 26614"/>
                  <a:gd name="connsiteX3" fmla="*/ 0 w 17742"/>
                  <a:gd name="connsiteY3" fmla="*/ 8871 h 26614"/>
                  <a:gd name="connsiteX4" fmla="*/ 8871 w 17742"/>
                  <a:gd name="connsiteY4" fmla="*/ 0 h 26614"/>
                  <a:gd name="connsiteX5" fmla="*/ 8871 w 17742"/>
                  <a:gd name="connsiteY5" fmla="*/ 0 h 26614"/>
                  <a:gd name="connsiteX6" fmla="*/ 17743 w 17742"/>
                  <a:gd name="connsiteY6" fmla="*/ 8871 h 26614"/>
                  <a:gd name="connsiteX7" fmla="*/ 17743 w 17742"/>
                  <a:gd name="connsiteY7" fmla="*/ 17743 h 26614"/>
                  <a:gd name="connsiteX8" fmla="*/ 8871 w 17742"/>
                  <a:gd name="connsiteY8" fmla="*/ 26614 h 26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2" h="26614">
                    <a:moveTo>
                      <a:pt x="8871" y="26614"/>
                    </a:moveTo>
                    <a:lnTo>
                      <a:pt x="8871" y="26614"/>
                    </a:lnTo>
                    <a:cubicBezTo>
                      <a:pt x="3992" y="26614"/>
                      <a:pt x="0" y="22622"/>
                      <a:pt x="0" y="17743"/>
                    </a:cubicBezTo>
                    <a:lnTo>
                      <a:pt x="0" y="8871"/>
                    </a:lnTo>
                    <a:cubicBezTo>
                      <a:pt x="0" y="3992"/>
                      <a:pt x="3992" y="0"/>
                      <a:pt x="8871" y="0"/>
                    </a:cubicBezTo>
                    <a:lnTo>
                      <a:pt x="8871" y="0"/>
                    </a:lnTo>
                    <a:cubicBezTo>
                      <a:pt x="13751" y="0"/>
                      <a:pt x="17743" y="3992"/>
                      <a:pt x="17743" y="8871"/>
                    </a:cubicBezTo>
                    <a:lnTo>
                      <a:pt x="17743" y="17743"/>
                    </a:lnTo>
                    <a:cubicBezTo>
                      <a:pt x="17743" y="22622"/>
                      <a:pt x="13751" y="26614"/>
                      <a:pt x="8871" y="26614"/>
                    </a:cubicBezTo>
                    <a:close/>
                  </a:path>
                </a:pathLst>
              </a:custGeom>
              <a:solidFill>
                <a:srgbClr val="623F33"/>
              </a:solidFill>
              <a:ln w="1109" cap="flat">
                <a:noFill/>
                <a:prstDash val="solid"/>
                <a:miter/>
              </a:ln>
            </p:spPr>
            <p:txBody>
              <a:bodyPr rtlCol="0" anchor="ctr"/>
              <a:lstStyle/>
              <a:p>
                <a:endParaRPr lang="en-US"/>
              </a:p>
            </p:txBody>
          </p:sp>
          <p:sp>
            <p:nvSpPr>
              <p:cNvPr id="27" name="Freihandform 26">
                <a:extLst>
                  <a:ext uri="{FF2B5EF4-FFF2-40B4-BE49-F238E27FC236}">
                    <a16:creationId xmlns:a16="http://schemas.microsoft.com/office/drawing/2014/main" id="{E2553DA3-2E2D-6F3F-FCF3-A694C9707CFC}"/>
                  </a:ext>
                </a:extLst>
              </p:cNvPr>
              <p:cNvSpPr/>
              <p:nvPr/>
            </p:nvSpPr>
            <p:spPr>
              <a:xfrm>
                <a:off x="2632346" y="849049"/>
                <a:ext cx="17742" cy="26614"/>
              </a:xfrm>
              <a:custGeom>
                <a:avLst/>
                <a:gdLst>
                  <a:gd name="connsiteX0" fmla="*/ 8871 w 17742"/>
                  <a:gd name="connsiteY0" fmla="*/ 26614 h 26614"/>
                  <a:gd name="connsiteX1" fmla="*/ 8871 w 17742"/>
                  <a:gd name="connsiteY1" fmla="*/ 26614 h 26614"/>
                  <a:gd name="connsiteX2" fmla="*/ 0 w 17742"/>
                  <a:gd name="connsiteY2" fmla="*/ 17743 h 26614"/>
                  <a:gd name="connsiteX3" fmla="*/ 0 w 17742"/>
                  <a:gd name="connsiteY3" fmla="*/ 8871 h 26614"/>
                  <a:gd name="connsiteX4" fmla="*/ 8871 w 17742"/>
                  <a:gd name="connsiteY4" fmla="*/ 0 h 26614"/>
                  <a:gd name="connsiteX5" fmla="*/ 8871 w 17742"/>
                  <a:gd name="connsiteY5" fmla="*/ 0 h 26614"/>
                  <a:gd name="connsiteX6" fmla="*/ 17743 w 17742"/>
                  <a:gd name="connsiteY6" fmla="*/ 8871 h 26614"/>
                  <a:gd name="connsiteX7" fmla="*/ 17743 w 17742"/>
                  <a:gd name="connsiteY7" fmla="*/ 17743 h 26614"/>
                  <a:gd name="connsiteX8" fmla="*/ 8871 w 17742"/>
                  <a:gd name="connsiteY8" fmla="*/ 26614 h 26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2" h="26614">
                    <a:moveTo>
                      <a:pt x="8871" y="26614"/>
                    </a:moveTo>
                    <a:lnTo>
                      <a:pt x="8871" y="26614"/>
                    </a:lnTo>
                    <a:cubicBezTo>
                      <a:pt x="3992" y="26614"/>
                      <a:pt x="0" y="22622"/>
                      <a:pt x="0" y="17743"/>
                    </a:cubicBezTo>
                    <a:lnTo>
                      <a:pt x="0" y="8871"/>
                    </a:lnTo>
                    <a:cubicBezTo>
                      <a:pt x="0" y="3992"/>
                      <a:pt x="3992" y="0"/>
                      <a:pt x="8871" y="0"/>
                    </a:cubicBezTo>
                    <a:lnTo>
                      <a:pt x="8871" y="0"/>
                    </a:lnTo>
                    <a:cubicBezTo>
                      <a:pt x="13751" y="0"/>
                      <a:pt x="17743" y="3992"/>
                      <a:pt x="17743" y="8871"/>
                    </a:cubicBezTo>
                    <a:lnTo>
                      <a:pt x="17743" y="17743"/>
                    </a:lnTo>
                    <a:cubicBezTo>
                      <a:pt x="17743" y="22622"/>
                      <a:pt x="13751" y="26614"/>
                      <a:pt x="8871" y="26614"/>
                    </a:cubicBezTo>
                    <a:close/>
                  </a:path>
                </a:pathLst>
              </a:custGeom>
              <a:solidFill>
                <a:srgbClr val="623F33"/>
              </a:solidFill>
              <a:ln w="1109" cap="flat">
                <a:noFill/>
                <a:prstDash val="solid"/>
                <a:miter/>
              </a:ln>
            </p:spPr>
            <p:txBody>
              <a:bodyPr rtlCol="0" anchor="ctr"/>
              <a:lstStyle/>
              <a:p>
                <a:endParaRPr lang="en-US"/>
              </a:p>
            </p:txBody>
          </p:sp>
          <p:sp>
            <p:nvSpPr>
              <p:cNvPr id="28" name="Freihandform 27">
                <a:extLst>
                  <a:ext uri="{FF2B5EF4-FFF2-40B4-BE49-F238E27FC236}">
                    <a16:creationId xmlns:a16="http://schemas.microsoft.com/office/drawing/2014/main" id="{24EE7427-A7EE-82C4-6813-A4718DDEB71F}"/>
                  </a:ext>
                </a:extLst>
              </p:cNvPr>
              <p:cNvSpPr/>
              <p:nvPr/>
            </p:nvSpPr>
            <p:spPr>
              <a:xfrm>
                <a:off x="2534759" y="911147"/>
                <a:ext cx="88716" cy="26858"/>
              </a:xfrm>
              <a:custGeom>
                <a:avLst/>
                <a:gdLst>
                  <a:gd name="connsiteX0" fmla="*/ 44359 w 88716"/>
                  <a:gd name="connsiteY0" fmla="*/ 26859 h 26858"/>
                  <a:gd name="connsiteX1" fmla="*/ 3883 w 88716"/>
                  <a:gd name="connsiteY1" fmla="*/ 16208 h 26858"/>
                  <a:gd name="connsiteX2" fmla="*/ 1539 w 88716"/>
                  <a:gd name="connsiteY2" fmla="*/ 3884 h 26858"/>
                  <a:gd name="connsiteX3" fmla="*/ 13863 w 88716"/>
                  <a:gd name="connsiteY3" fmla="*/ 1541 h 26858"/>
                  <a:gd name="connsiteX4" fmla="*/ 44359 w 88716"/>
                  <a:gd name="connsiteY4" fmla="*/ 9117 h 26858"/>
                  <a:gd name="connsiteX5" fmla="*/ 74854 w 88716"/>
                  <a:gd name="connsiteY5" fmla="*/ 1541 h 26858"/>
                  <a:gd name="connsiteX6" fmla="*/ 87178 w 88716"/>
                  <a:gd name="connsiteY6" fmla="*/ 3884 h 26858"/>
                  <a:gd name="connsiteX7" fmla="*/ 84835 w 88716"/>
                  <a:gd name="connsiteY7" fmla="*/ 16208 h 26858"/>
                  <a:gd name="connsiteX8" fmla="*/ 44359 w 88716"/>
                  <a:gd name="connsiteY8" fmla="*/ 26859 h 26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716" h="26858">
                    <a:moveTo>
                      <a:pt x="44359" y="26859"/>
                    </a:moveTo>
                    <a:cubicBezTo>
                      <a:pt x="28586" y="26859"/>
                      <a:pt x="13833" y="22978"/>
                      <a:pt x="3883" y="16208"/>
                    </a:cubicBezTo>
                    <a:cubicBezTo>
                      <a:pt x="-167" y="13453"/>
                      <a:pt x="-1221" y="7934"/>
                      <a:pt x="1539" y="3884"/>
                    </a:cubicBezTo>
                    <a:cubicBezTo>
                      <a:pt x="4290" y="-161"/>
                      <a:pt x="9813" y="-1215"/>
                      <a:pt x="13863" y="1541"/>
                    </a:cubicBezTo>
                    <a:cubicBezTo>
                      <a:pt x="20837" y="6284"/>
                      <a:pt x="32238" y="9117"/>
                      <a:pt x="44359" y="9117"/>
                    </a:cubicBezTo>
                    <a:cubicBezTo>
                      <a:pt x="56479" y="9117"/>
                      <a:pt x="67880" y="6284"/>
                      <a:pt x="74854" y="1541"/>
                    </a:cubicBezTo>
                    <a:cubicBezTo>
                      <a:pt x="78913" y="-1223"/>
                      <a:pt x="84423" y="-166"/>
                      <a:pt x="87178" y="3884"/>
                    </a:cubicBezTo>
                    <a:cubicBezTo>
                      <a:pt x="89937" y="7934"/>
                      <a:pt x="88884" y="13453"/>
                      <a:pt x="84835" y="16208"/>
                    </a:cubicBezTo>
                    <a:cubicBezTo>
                      <a:pt x="74885" y="22978"/>
                      <a:pt x="60131" y="26859"/>
                      <a:pt x="44359" y="26859"/>
                    </a:cubicBezTo>
                    <a:close/>
                  </a:path>
                </a:pathLst>
              </a:custGeom>
              <a:solidFill>
                <a:srgbClr val="E4B07B"/>
              </a:solidFill>
              <a:ln w="1109" cap="flat">
                <a:noFill/>
                <a:prstDash val="solid"/>
                <a:miter/>
              </a:ln>
            </p:spPr>
            <p:txBody>
              <a:bodyPr rtlCol="0" anchor="ctr"/>
              <a:lstStyle/>
              <a:p>
                <a:endParaRPr lang="en-US"/>
              </a:p>
            </p:txBody>
          </p:sp>
          <p:sp>
            <p:nvSpPr>
              <p:cNvPr id="29" name="Freihandform 28">
                <a:extLst>
                  <a:ext uri="{FF2B5EF4-FFF2-40B4-BE49-F238E27FC236}">
                    <a16:creationId xmlns:a16="http://schemas.microsoft.com/office/drawing/2014/main" id="{4984D4EC-F921-70E1-1CAC-727E836CF127}"/>
                  </a:ext>
                </a:extLst>
              </p:cNvPr>
              <p:cNvSpPr/>
              <p:nvPr/>
            </p:nvSpPr>
            <p:spPr>
              <a:xfrm>
                <a:off x="2428303" y="757008"/>
                <a:ext cx="163012" cy="221337"/>
              </a:xfrm>
              <a:custGeom>
                <a:avLst/>
                <a:gdLst>
                  <a:gd name="connsiteX0" fmla="*/ 163013 w 163012"/>
                  <a:gd name="connsiteY0" fmla="*/ 0 h 221337"/>
                  <a:gd name="connsiteX1" fmla="*/ 143052 w 163012"/>
                  <a:gd name="connsiteY1" fmla="*/ 0 h 221337"/>
                  <a:gd name="connsiteX2" fmla="*/ 26617 w 163012"/>
                  <a:gd name="connsiteY2" fmla="*/ 83170 h 221337"/>
                  <a:gd name="connsiteX3" fmla="*/ 26614 w 163012"/>
                  <a:gd name="connsiteY3" fmla="*/ 83170 h 221337"/>
                  <a:gd name="connsiteX4" fmla="*/ 26614 w 163012"/>
                  <a:gd name="connsiteY4" fmla="*/ 83170 h 221337"/>
                  <a:gd name="connsiteX5" fmla="*/ 0 w 163012"/>
                  <a:gd name="connsiteY5" fmla="*/ 109784 h 221337"/>
                  <a:gd name="connsiteX6" fmla="*/ 26614 w 163012"/>
                  <a:gd name="connsiteY6" fmla="*/ 136399 h 221337"/>
                  <a:gd name="connsiteX7" fmla="*/ 26614 w 163012"/>
                  <a:gd name="connsiteY7" fmla="*/ 145270 h 221337"/>
                  <a:gd name="connsiteX8" fmla="*/ 59370 w 163012"/>
                  <a:gd name="connsiteY8" fmla="*/ 194405 h 221337"/>
                  <a:gd name="connsiteX9" fmla="*/ 116691 w 163012"/>
                  <a:gd name="connsiteY9" fmla="*/ 218289 h 221337"/>
                  <a:gd name="connsiteX10" fmla="*/ 125259 w 163012"/>
                  <a:gd name="connsiteY10" fmla="*/ 221337 h 221337"/>
                  <a:gd name="connsiteX11" fmla="*/ 73184 w 163012"/>
                  <a:gd name="connsiteY11" fmla="*/ 176013 h 221337"/>
                  <a:gd name="connsiteX12" fmla="*/ 62100 w 163012"/>
                  <a:gd name="connsiteY12" fmla="*/ 147597 h 221337"/>
                  <a:gd name="connsiteX13" fmla="*/ 62100 w 163012"/>
                  <a:gd name="connsiteY13" fmla="*/ 98015 h 221337"/>
                  <a:gd name="connsiteX14" fmla="*/ 163013 w 163012"/>
                  <a:gd name="connsiteY14" fmla="*/ 0 h 22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3012" h="221337">
                    <a:moveTo>
                      <a:pt x="163013" y="0"/>
                    </a:moveTo>
                    <a:lnTo>
                      <a:pt x="143052" y="0"/>
                    </a:lnTo>
                    <a:cubicBezTo>
                      <a:pt x="143052" y="0"/>
                      <a:pt x="158207" y="58404"/>
                      <a:pt x="26617" y="83170"/>
                    </a:cubicBezTo>
                    <a:lnTo>
                      <a:pt x="26614" y="83170"/>
                    </a:lnTo>
                    <a:lnTo>
                      <a:pt x="26614" y="83170"/>
                    </a:lnTo>
                    <a:cubicBezTo>
                      <a:pt x="11915" y="83170"/>
                      <a:pt x="0" y="95085"/>
                      <a:pt x="0" y="109784"/>
                    </a:cubicBezTo>
                    <a:cubicBezTo>
                      <a:pt x="0" y="124483"/>
                      <a:pt x="11915" y="136399"/>
                      <a:pt x="26614" y="136399"/>
                    </a:cubicBezTo>
                    <a:lnTo>
                      <a:pt x="26614" y="145270"/>
                    </a:lnTo>
                    <a:cubicBezTo>
                      <a:pt x="26614" y="166758"/>
                      <a:pt x="39535" y="186140"/>
                      <a:pt x="59370" y="194405"/>
                    </a:cubicBezTo>
                    <a:lnTo>
                      <a:pt x="116691" y="218289"/>
                    </a:lnTo>
                    <a:cubicBezTo>
                      <a:pt x="119496" y="219457"/>
                      <a:pt x="122359" y="220464"/>
                      <a:pt x="125259" y="221337"/>
                    </a:cubicBezTo>
                    <a:cubicBezTo>
                      <a:pt x="99927" y="202806"/>
                      <a:pt x="83064" y="186605"/>
                      <a:pt x="73184" y="176013"/>
                    </a:cubicBezTo>
                    <a:cubicBezTo>
                      <a:pt x="65996" y="168306"/>
                      <a:pt x="62100" y="158136"/>
                      <a:pt x="62100" y="147597"/>
                    </a:cubicBezTo>
                    <a:lnTo>
                      <a:pt x="62100" y="98015"/>
                    </a:lnTo>
                    <a:cubicBezTo>
                      <a:pt x="87021" y="89317"/>
                      <a:pt x="163013" y="58219"/>
                      <a:pt x="163013" y="0"/>
                    </a:cubicBezTo>
                    <a:close/>
                  </a:path>
                </a:pathLst>
              </a:custGeom>
              <a:solidFill>
                <a:srgbClr val="FFD7A3"/>
              </a:solidFill>
              <a:ln w="1109" cap="flat">
                <a:noFill/>
                <a:prstDash val="solid"/>
                <a:miter/>
              </a:ln>
            </p:spPr>
            <p:txBody>
              <a:bodyPr rtlCol="0" anchor="ctr"/>
              <a:lstStyle/>
              <a:p>
                <a:endParaRPr lang="en-US"/>
              </a:p>
            </p:txBody>
          </p:sp>
          <p:sp>
            <p:nvSpPr>
              <p:cNvPr id="30" name="Freihandform 29">
                <a:extLst>
                  <a:ext uri="{FF2B5EF4-FFF2-40B4-BE49-F238E27FC236}">
                    <a16:creationId xmlns:a16="http://schemas.microsoft.com/office/drawing/2014/main" id="{389B6317-FCD7-09A2-897D-FD800FC68898}"/>
                  </a:ext>
                </a:extLst>
              </p:cNvPr>
              <p:cNvSpPr/>
              <p:nvPr/>
            </p:nvSpPr>
            <p:spPr>
              <a:xfrm>
                <a:off x="2437174" y="990992"/>
                <a:ext cx="35485" cy="17742"/>
              </a:xfrm>
              <a:custGeom>
                <a:avLst/>
                <a:gdLst>
                  <a:gd name="connsiteX0" fmla="*/ 26614 w 35485"/>
                  <a:gd name="connsiteY0" fmla="*/ 17743 h 17742"/>
                  <a:gd name="connsiteX1" fmla="*/ 8871 w 35485"/>
                  <a:gd name="connsiteY1" fmla="*/ 17743 h 17742"/>
                  <a:gd name="connsiteX2" fmla="*/ 0 w 35485"/>
                  <a:gd name="connsiteY2" fmla="*/ 8871 h 17742"/>
                  <a:gd name="connsiteX3" fmla="*/ 0 w 35485"/>
                  <a:gd name="connsiteY3" fmla="*/ 8871 h 17742"/>
                  <a:gd name="connsiteX4" fmla="*/ 8871 w 35485"/>
                  <a:gd name="connsiteY4" fmla="*/ 0 h 17742"/>
                  <a:gd name="connsiteX5" fmla="*/ 26614 w 35485"/>
                  <a:gd name="connsiteY5" fmla="*/ 0 h 17742"/>
                  <a:gd name="connsiteX6" fmla="*/ 35486 w 35485"/>
                  <a:gd name="connsiteY6" fmla="*/ 8871 h 17742"/>
                  <a:gd name="connsiteX7" fmla="*/ 35486 w 35485"/>
                  <a:gd name="connsiteY7" fmla="*/ 8871 h 17742"/>
                  <a:gd name="connsiteX8" fmla="*/ 26614 w 35485"/>
                  <a:gd name="connsiteY8" fmla="*/ 17743 h 1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85" h="17742">
                    <a:moveTo>
                      <a:pt x="26614" y="17743"/>
                    </a:moveTo>
                    <a:lnTo>
                      <a:pt x="8871" y="17743"/>
                    </a:lnTo>
                    <a:cubicBezTo>
                      <a:pt x="3972" y="17743"/>
                      <a:pt x="0" y="13771"/>
                      <a:pt x="0" y="8871"/>
                    </a:cubicBezTo>
                    <a:lnTo>
                      <a:pt x="0" y="8871"/>
                    </a:lnTo>
                    <a:cubicBezTo>
                      <a:pt x="0" y="3972"/>
                      <a:pt x="3972" y="0"/>
                      <a:pt x="8871" y="0"/>
                    </a:cubicBezTo>
                    <a:lnTo>
                      <a:pt x="26614" y="0"/>
                    </a:lnTo>
                    <a:cubicBezTo>
                      <a:pt x="31514" y="0"/>
                      <a:pt x="35486" y="3972"/>
                      <a:pt x="35486" y="8871"/>
                    </a:cubicBezTo>
                    <a:lnTo>
                      <a:pt x="35486" y="8871"/>
                    </a:lnTo>
                    <a:cubicBezTo>
                      <a:pt x="35486" y="13772"/>
                      <a:pt x="31514" y="17743"/>
                      <a:pt x="26614" y="17743"/>
                    </a:cubicBezTo>
                    <a:close/>
                  </a:path>
                </a:pathLst>
              </a:custGeom>
              <a:solidFill>
                <a:srgbClr val="00A1B4"/>
              </a:solidFill>
              <a:ln w="1109" cap="flat">
                <a:noFill/>
                <a:prstDash val="solid"/>
                <a:miter/>
              </a:ln>
            </p:spPr>
            <p:txBody>
              <a:bodyPr rtlCol="0" anchor="ctr"/>
              <a:lstStyle/>
              <a:p>
                <a:endParaRPr lang="en-US"/>
              </a:p>
            </p:txBody>
          </p:sp>
          <p:sp>
            <p:nvSpPr>
              <p:cNvPr id="31" name="Freihandform 30">
                <a:extLst>
                  <a:ext uri="{FF2B5EF4-FFF2-40B4-BE49-F238E27FC236}">
                    <a16:creationId xmlns:a16="http://schemas.microsoft.com/office/drawing/2014/main" id="{F0222C05-D420-56F5-63BE-246774A72145}"/>
                  </a:ext>
                </a:extLst>
              </p:cNvPr>
              <p:cNvSpPr/>
              <p:nvPr/>
            </p:nvSpPr>
            <p:spPr>
              <a:xfrm>
                <a:off x="2441177" y="1008735"/>
                <a:ext cx="27480" cy="62100"/>
              </a:xfrm>
              <a:custGeom>
                <a:avLst/>
                <a:gdLst>
                  <a:gd name="connsiteX0" fmla="*/ 22612 w 27480"/>
                  <a:gd name="connsiteY0" fmla="*/ 0 h 62100"/>
                  <a:gd name="connsiteX1" fmla="*/ 13740 w 27480"/>
                  <a:gd name="connsiteY1" fmla="*/ 62100 h 62100"/>
                  <a:gd name="connsiteX2" fmla="*/ 4869 w 27480"/>
                  <a:gd name="connsiteY2" fmla="*/ 0 h 62100"/>
                </a:gdLst>
                <a:ahLst/>
                <a:cxnLst>
                  <a:cxn ang="0">
                    <a:pos x="connsiteX0" y="connsiteY0"/>
                  </a:cxn>
                  <a:cxn ang="0">
                    <a:pos x="connsiteX1" y="connsiteY1"/>
                  </a:cxn>
                  <a:cxn ang="0">
                    <a:pos x="connsiteX2" y="connsiteY2"/>
                  </a:cxn>
                </a:cxnLst>
                <a:rect l="l" t="t" r="r" b="b"/>
                <a:pathLst>
                  <a:path w="27480" h="62100">
                    <a:moveTo>
                      <a:pt x="22612" y="0"/>
                    </a:moveTo>
                    <a:cubicBezTo>
                      <a:pt x="22612" y="0"/>
                      <a:pt x="38137" y="26614"/>
                      <a:pt x="13740" y="62100"/>
                    </a:cubicBezTo>
                    <a:cubicBezTo>
                      <a:pt x="-10656" y="26614"/>
                      <a:pt x="4869" y="0"/>
                      <a:pt x="4869" y="0"/>
                    </a:cubicBezTo>
                  </a:path>
                </a:pathLst>
              </a:custGeom>
              <a:solidFill>
                <a:srgbClr val="F6B45E"/>
              </a:solidFill>
              <a:ln w="1109" cap="flat">
                <a:noFill/>
                <a:prstDash val="solid"/>
                <a:miter/>
              </a:ln>
            </p:spPr>
            <p:txBody>
              <a:bodyPr rtlCol="0" anchor="ctr"/>
              <a:lstStyle/>
              <a:p>
                <a:endParaRPr lang="en-US"/>
              </a:p>
            </p:txBody>
          </p:sp>
          <p:sp>
            <p:nvSpPr>
              <p:cNvPr id="32" name="Freihandform 31">
                <a:extLst>
                  <a:ext uri="{FF2B5EF4-FFF2-40B4-BE49-F238E27FC236}">
                    <a16:creationId xmlns:a16="http://schemas.microsoft.com/office/drawing/2014/main" id="{1B442B88-0231-2B7A-D5C8-BC52219B479A}"/>
                  </a:ext>
                </a:extLst>
              </p:cNvPr>
              <p:cNvSpPr/>
              <p:nvPr/>
            </p:nvSpPr>
            <p:spPr>
              <a:xfrm>
                <a:off x="2685566" y="990992"/>
                <a:ext cx="35485" cy="17742"/>
              </a:xfrm>
              <a:custGeom>
                <a:avLst/>
                <a:gdLst>
                  <a:gd name="connsiteX0" fmla="*/ 8871 w 35485"/>
                  <a:gd name="connsiteY0" fmla="*/ 17743 h 17742"/>
                  <a:gd name="connsiteX1" fmla="*/ 26614 w 35485"/>
                  <a:gd name="connsiteY1" fmla="*/ 17743 h 17742"/>
                  <a:gd name="connsiteX2" fmla="*/ 35486 w 35485"/>
                  <a:gd name="connsiteY2" fmla="*/ 8871 h 17742"/>
                  <a:gd name="connsiteX3" fmla="*/ 35486 w 35485"/>
                  <a:gd name="connsiteY3" fmla="*/ 8871 h 17742"/>
                  <a:gd name="connsiteX4" fmla="*/ 26614 w 35485"/>
                  <a:gd name="connsiteY4" fmla="*/ 0 h 17742"/>
                  <a:gd name="connsiteX5" fmla="*/ 8871 w 35485"/>
                  <a:gd name="connsiteY5" fmla="*/ 0 h 17742"/>
                  <a:gd name="connsiteX6" fmla="*/ 0 w 35485"/>
                  <a:gd name="connsiteY6" fmla="*/ 8871 h 17742"/>
                  <a:gd name="connsiteX7" fmla="*/ 0 w 35485"/>
                  <a:gd name="connsiteY7" fmla="*/ 8871 h 17742"/>
                  <a:gd name="connsiteX8" fmla="*/ 8871 w 35485"/>
                  <a:gd name="connsiteY8" fmla="*/ 17743 h 1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85" h="17742">
                    <a:moveTo>
                      <a:pt x="8871" y="17743"/>
                    </a:moveTo>
                    <a:lnTo>
                      <a:pt x="26614" y="17743"/>
                    </a:lnTo>
                    <a:cubicBezTo>
                      <a:pt x="31514" y="17743"/>
                      <a:pt x="35486" y="13771"/>
                      <a:pt x="35486" y="8871"/>
                    </a:cubicBezTo>
                    <a:lnTo>
                      <a:pt x="35486" y="8871"/>
                    </a:lnTo>
                    <a:cubicBezTo>
                      <a:pt x="35486" y="3972"/>
                      <a:pt x="31514" y="0"/>
                      <a:pt x="26614" y="0"/>
                    </a:cubicBezTo>
                    <a:lnTo>
                      <a:pt x="8871" y="0"/>
                    </a:lnTo>
                    <a:cubicBezTo>
                      <a:pt x="3972" y="0"/>
                      <a:pt x="0" y="3972"/>
                      <a:pt x="0" y="8871"/>
                    </a:cubicBezTo>
                    <a:lnTo>
                      <a:pt x="0" y="8871"/>
                    </a:lnTo>
                    <a:cubicBezTo>
                      <a:pt x="0" y="13772"/>
                      <a:pt x="3972" y="17743"/>
                      <a:pt x="8871" y="17743"/>
                    </a:cubicBezTo>
                    <a:close/>
                  </a:path>
                </a:pathLst>
              </a:custGeom>
              <a:solidFill>
                <a:srgbClr val="26ABB4"/>
              </a:solidFill>
              <a:ln w="1109" cap="flat">
                <a:noFill/>
                <a:prstDash val="solid"/>
                <a:miter/>
              </a:ln>
            </p:spPr>
            <p:txBody>
              <a:bodyPr rtlCol="0" anchor="ctr"/>
              <a:lstStyle/>
              <a:p>
                <a:endParaRPr lang="en-US"/>
              </a:p>
            </p:txBody>
          </p:sp>
          <p:sp>
            <p:nvSpPr>
              <p:cNvPr id="33" name="Freihandform 32">
                <a:extLst>
                  <a:ext uri="{FF2B5EF4-FFF2-40B4-BE49-F238E27FC236}">
                    <a16:creationId xmlns:a16="http://schemas.microsoft.com/office/drawing/2014/main" id="{AABFEE7D-CB4F-CE09-3481-DEA6FC50CDE7}"/>
                  </a:ext>
                </a:extLst>
              </p:cNvPr>
              <p:cNvSpPr/>
              <p:nvPr/>
            </p:nvSpPr>
            <p:spPr>
              <a:xfrm>
                <a:off x="2689569" y="1008735"/>
                <a:ext cx="27480" cy="62100"/>
              </a:xfrm>
              <a:custGeom>
                <a:avLst/>
                <a:gdLst>
                  <a:gd name="connsiteX0" fmla="*/ 4869 w 27480"/>
                  <a:gd name="connsiteY0" fmla="*/ 0 h 62100"/>
                  <a:gd name="connsiteX1" fmla="*/ 13740 w 27480"/>
                  <a:gd name="connsiteY1" fmla="*/ 62100 h 62100"/>
                  <a:gd name="connsiteX2" fmla="*/ 22612 w 27480"/>
                  <a:gd name="connsiteY2" fmla="*/ 0 h 62100"/>
                </a:gdLst>
                <a:ahLst/>
                <a:cxnLst>
                  <a:cxn ang="0">
                    <a:pos x="connsiteX0" y="connsiteY0"/>
                  </a:cxn>
                  <a:cxn ang="0">
                    <a:pos x="connsiteX1" y="connsiteY1"/>
                  </a:cxn>
                  <a:cxn ang="0">
                    <a:pos x="connsiteX2" y="connsiteY2"/>
                  </a:cxn>
                </a:cxnLst>
                <a:rect l="l" t="t" r="r" b="b"/>
                <a:pathLst>
                  <a:path w="27480" h="62100">
                    <a:moveTo>
                      <a:pt x="4869" y="0"/>
                    </a:moveTo>
                    <a:cubicBezTo>
                      <a:pt x="4869" y="0"/>
                      <a:pt x="-10656" y="26614"/>
                      <a:pt x="13740" y="62100"/>
                    </a:cubicBezTo>
                    <a:cubicBezTo>
                      <a:pt x="38137" y="26614"/>
                      <a:pt x="22612" y="0"/>
                      <a:pt x="22612" y="0"/>
                    </a:cubicBezTo>
                  </a:path>
                </a:pathLst>
              </a:custGeom>
              <a:solidFill>
                <a:srgbClr val="FFC85C"/>
              </a:solidFill>
              <a:ln w="1109" cap="flat">
                <a:noFill/>
                <a:prstDash val="solid"/>
                <a:miter/>
              </a:ln>
            </p:spPr>
            <p:txBody>
              <a:bodyPr rtlCol="0" anchor="ctr"/>
              <a:lstStyle/>
              <a:p>
                <a:endParaRPr lang="en-US"/>
              </a:p>
            </p:txBody>
          </p:sp>
          <p:sp>
            <p:nvSpPr>
              <p:cNvPr id="34" name="Freihandform 33">
                <a:extLst>
                  <a:ext uri="{FF2B5EF4-FFF2-40B4-BE49-F238E27FC236}">
                    <a16:creationId xmlns:a16="http://schemas.microsoft.com/office/drawing/2014/main" id="{9CA1FA95-754B-E914-BAF9-2C576C07D572}"/>
                  </a:ext>
                </a:extLst>
              </p:cNvPr>
              <p:cNvSpPr/>
              <p:nvPr/>
            </p:nvSpPr>
            <p:spPr>
              <a:xfrm>
                <a:off x="2450307" y="826870"/>
                <a:ext cx="257622" cy="70971"/>
              </a:xfrm>
              <a:custGeom>
                <a:avLst/>
                <a:gdLst>
                  <a:gd name="connsiteX0" fmla="*/ 253187 w 257622"/>
                  <a:gd name="connsiteY0" fmla="*/ 4397 h 70971"/>
                  <a:gd name="connsiteX1" fmla="*/ 207925 w 257622"/>
                  <a:gd name="connsiteY1" fmla="*/ 4397 h 70971"/>
                  <a:gd name="connsiteX2" fmla="*/ 207838 w 257622"/>
                  <a:gd name="connsiteY2" fmla="*/ 4406 h 70971"/>
                  <a:gd name="connsiteX3" fmla="*/ 190736 w 257622"/>
                  <a:gd name="connsiteY3" fmla="*/ 0 h 70971"/>
                  <a:gd name="connsiteX4" fmla="*/ 156487 w 257622"/>
                  <a:gd name="connsiteY4" fmla="*/ 26215 h 70971"/>
                  <a:gd name="connsiteX5" fmla="*/ 128636 w 257622"/>
                  <a:gd name="connsiteY5" fmla="*/ 8871 h 70971"/>
                  <a:gd name="connsiteX6" fmla="*/ 100785 w 257622"/>
                  <a:gd name="connsiteY6" fmla="*/ 26215 h 70971"/>
                  <a:gd name="connsiteX7" fmla="*/ 66536 w 257622"/>
                  <a:gd name="connsiteY7" fmla="*/ 0 h 70971"/>
                  <a:gd name="connsiteX8" fmla="*/ 49448 w 257622"/>
                  <a:gd name="connsiteY8" fmla="*/ 4397 h 70971"/>
                  <a:gd name="connsiteX9" fmla="*/ 4436 w 257622"/>
                  <a:gd name="connsiteY9" fmla="*/ 4397 h 70971"/>
                  <a:gd name="connsiteX10" fmla="*/ 0 w 257622"/>
                  <a:gd name="connsiteY10" fmla="*/ 8833 h 70971"/>
                  <a:gd name="connsiteX11" fmla="*/ 4436 w 257622"/>
                  <a:gd name="connsiteY11" fmla="*/ 13268 h 70971"/>
                  <a:gd name="connsiteX12" fmla="*/ 38895 w 257622"/>
                  <a:gd name="connsiteY12" fmla="*/ 13268 h 70971"/>
                  <a:gd name="connsiteX13" fmla="*/ 31050 w 257622"/>
                  <a:gd name="connsiteY13" fmla="*/ 35486 h 70971"/>
                  <a:gd name="connsiteX14" fmla="*/ 66536 w 257622"/>
                  <a:gd name="connsiteY14" fmla="*/ 70972 h 70971"/>
                  <a:gd name="connsiteX15" fmla="*/ 100934 w 257622"/>
                  <a:gd name="connsiteY15" fmla="*/ 44208 h 70971"/>
                  <a:gd name="connsiteX16" fmla="*/ 102022 w 257622"/>
                  <a:gd name="connsiteY16" fmla="*/ 44357 h 70971"/>
                  <a:gd name="connsiteX17" fmla="*/ 106457 w 257622"/>
                  <a:gd name="connsiteY17" fmla="*/ 39922 h 70971"/>
                  <a:gd name="connsiteX18" fmla="*/ 128636 w 257622"/>
                  <a:gd name="connsiteY18" fmla="*/ 17743 h 70971"/>
                  <a:gd name="connsiteX19" fmla="*/ 150815 w 257622"/>
                  <a:gd name="connsiteY19" fmla="*/ 39922 h 70971"/>
                  <a:gd name="connsiteX20" fmla="*/ 155250 w 257622"/>
                  <a:gd name="connsiteY20" fmla="*/ 44357 h 70971"/>
                  <a:gd name="connsiteX21" fmla="*/ 156338 w 257622"/>
                  <a:gd name="connsiteY21" fmla="*/ 44208 h 70971"/>
                  <a:gd name="connsiteX22" fmla="*/ 190735 w 257622"/>
                  <a:gd name="connsiteY22" fmla="*/ 70972 h 70971"/>
                  <a:gd name="connsiteX23" fmla="*/ 226221 w 257622"/>
                  <a:gd name="connsiteY23" fmla="*/ 35486 h 70971"/>
                  <a:gd name="connsiteX24" fmla="*/ 218376 w 257622"/>
                  <a:gd name="connsiteY24" fmla="*/ 13268 h 70971"/>
                  <a:gd name="connsiteX25" fmla="*/ 253187 w 257622"/>
                  <a:gd name="connsiteY25" fmla="*/ 13268 h 70971"/>
                  <a:gd name="connsiteX26" fmla="*/ 257622 w 257622"/>
                  <a:gd name="connsiteY26" fmla="*/ 8833 h 70971"/>
                  <a:gd name="connsiteX27" fmla="*/ 253187 w 257622"/>
                  <a:gd name="connsiteY27" fmla="*/ 4397 h 70971"/>
                  <a:gd name="connsiteX28" fmla="*/ 66535 w 257622"/>
                  <a:gd name="connsiteY28" fmla="*/ 62100 h 70971"/>
                  <a:gd name="connsiteX29" fmla="*/ 39920 w 257622"/>
                  <a:gd name="connsiteY29" fmla="*/ 35486 h 70971"/>
                  <a:gd name="connsiteX30" fmla="*/ 66535 w 257622"/>
                  <a:gd name="connsiteY30" fmla="*/ 8871 h 70971"/>
                  <a:gd name="connsiteX31" fmla="*/ 93149 w 257622"/>
                  <a:gd name="connsiteY31" fmla="*/ 35486 h 70971"/>
                  <a:gd name="connsiteX32" fmla="*/ 66535 w 257622"/>
                  <a:gd name="connsiteY32" fmla="*/ 62100 h 70971"/>
                  <a:gd name="connsiteX33" fmla="*/ 190735 w 257622"/>
                  <a:gd name="connsiteY33" fmla="*/ 62100 h 70971"/>
                  <a:gd name="connsiteX34" fmla="*/ 164121 w 257622"/>
                  <a:gd name="connsiteY34" fmla="*/ 35486 h 70971"/>
                  <a:gd name="connsiteX35" fmla="*/ 190735 w 257622"/>
                  <a:gd name="connsiteY35" fmla="*/ 8871 h 70971"/>
                  <a:gd name="connsiteX36" fmla="*/ 217349 w 257622"/>
                  <a:gd name="connsiteY36" fmla="*/ 35486 h 70971"/>
                  <a:gd name="connsiteX37" fmla="*/ 190735 w 257622"/>
                  <a:gd name="connsiteY37" fmla="*/ 62100 h 7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57622" h="70971">
                    <a:moveTo>
                      <a:pt x="253187" y="4397"/>
                    </a:moveTo>
                    <a:lnTo>
                      <a:pt x="207925" y="4397"/>
                    </a:lnTo>
                    <a:cubicBezTo>
                      <a:pt x="207895" y="4397"/>
                      <a:pt x="207868" y="4405"/>
                      <a:pt x="207838" y="4406"/>
                    </a:cubicBezTo>
                    <a:cubicBezTo>
                      <a:pt x="202762" y="1601"/>
                      <a:pt x="196933" y="0"/>
                      <a:pt x="190736" y="0"/>
                    </a:cubicBezTo>
                    <a:cubicBezTo>
                      <a:pt x="174377" y="0"/>
                      <a:pt x="160574" y="11131"/>
                      <a:pt x="156487" y="26215"/>
                    </a:cubicBezTo>
                    <a:cubicBezTo>
                      <a:pt x="151415" y="15951"/>
                      <a:pt x="140838" y="8871"/>
                      <a:pt x="128636" y="8871"/>
                    </a:cubicBezTo>
                    <a:cubicBezTo>
                      <a:pt x="116434" y="8871"/>
                      <a:pt x="105857" y="15951"/>
                      <a:pt x="100785" y="26215"/>
                    </a:cubicBezTo>
                    <a:cubicBezTo>
                      <a:pt x="96698" y="11131"/>
                      <a:pt x="82895" y="0"/>
                      <a:pt x="66536" y="0"/>
                    </a:cubicBezTo>
                    <a:cubicBezTo>
                      <a:pt x="60345" y="0"/>
                      <a:pt x="54521" y="1598"/>
                      <a:pt x="49448" y="4397"/>
                    </a:cubicBezTo>
                    <a:lnTo>
                      <a:pt x="4436" y="4397"/>
                    </a:lnTo>
                    <a:cubicBezTo>
                      <a:pt x="1984" y="4397"/>
                      <a:pt x="0" y="6381"/>
                      <a:pt x="0" y="8833"/>
                    </a:cubicBezTo>
                    <a:cubicBezTo>
                      <a:pt x="0" y="11284"/>
                      <a:pt x="1984" y="13268"/>
                      <a:pt x="4436" y="13268"/>
                    </a:cubicBezTo>
                    <a:lnTo>
                      <a:pt x="38895" y="13268"/>
                    </a:lnTo>
                    <a:cubicBezTo>
                      <a:pt x="33993" y="19354"/>
                      <a:pt x="31050" y="27081"/>
                      <a:pt x="31050" y="35486"/>
                    </a:cubicBezTo>
                    <a:cubicBezTo>
                      <a:pt x="31050" y="55053"/>
                      <a:pt x="46970" y="70972"/>
                      <a:pt x="66536" y="70972"/>
                    </a:cubicBezTo>
                    <a:cubicBezTo>
                      <a:pt x="83093" y="70972"/>
                      <a:pt x="97037" y="59571"/>
                      <a:pt x="100934" y="44208"/>
                    </a:cubicBezTo>
                    <a:cubicBezTo>
                      <a:pt x="101283" y="44296"/>
                      <a:pt x="101644" y="44357"/>
                      <a:pt x="102022" y="44357"/>
                    </a:cubicBezTo>
                    <a:cubicBezTo>
                      <a:pt x="104474" y="44357"/>
                      <a:pt x="106457" y="42373"/>
                      <a:pt x="106457" y="39922"/>
                    </a:cubicBezTo>
                    <a:cubicBezTo>
                      <a:pt x="106457" y="27693"/>
                      <a:pt x="116408" y="17743"/>
                      <a:pt x="128636" y="17743"/>
                    </a:cubicBezTo>
                    <a:cubicBezTo>
                      <a:pt x="140864" y="17743"/>
                      <a:pt x="150815" y="27693"/>
                      <a:pt x="150815" y="39922"/>
                    </a:cubicBezTo>
                    <a:cubicBezTo>
                      <a:pt x="150815" y="42373"/>
                      <a:pt x="152799" y="44357"/>
                      <a:pt x="155250" y="44357"/>
                    </a:cubicBezTo>
                    <a:cubicBezTo>
                      <a:pt x="155627" y="44357"/>
                      <a:pt x="155988" y="44296"/>
                      <a:pt x="156338" y="44208"/>
                    </a:cubicBezTo>
                    <a:cubicBezTo>
                      <a:pt x="160234" y="59571"/>
                      <a:pt x="174178" y="70972"/>
                      <a:pt x="190735" y="70972"/>
                    </a:cubicBezTo>
                    <a:cubicBezTo>
                      <a:pt x="210302" y="70972"/>
                      <a:pt x="226221" y="55053"/>
                      <a:pt x="226221" y="35486"/>
                    </a:cubicBezTo>
                    <a:cubicBezTo>
                      <a:pt x="226221" y="27081"/>
                      <a:pt x="223278" y="19354"/>
                      <a:pt x="218376" y="13268"/>
                    </a:cubicBezTo>
                    <a:lnTo>
                      <a:pt x="253187" y="13268"/>
                    </a:lnTo>
                    <a:cubicBezTo>
                      <a:pt x="255639" y="13268"/>
                      <a:pt x="257622" y="11284"/>
                      <a:pt x="257622" y="8833"/>
                    </a:cubicBezTo>
                    <a:cubicBezTo>
                      <a:pt x="257622" y="6381"/>
                      <a:pt x="255639" y="4397"/>
                      <a:pt x="253187" y="4397"/>
                    </a:cubicBezTo>
                    <a:close/>
                    <a:moveTo>
                      <a:pt x="66535" y="62100"/>
                    </a:moveTo>
                    <a:cubicBezTo>
                      <a:pt x="51859" y="62100"/>
                      <a:pt x="39920" y="50161"/>
                      <a:pt x="39920" y="35486"/>
                    </a:cubicBezTo>
                    <a:cubicBezTo>
                      <a:pt x="39920" y="20810"/>
                      <a:pt x="51859" y="8871"/>
                      <a:pt x="66535" y="8871"/>
                    </a:cubicBezTo>
                    <a:cubicBezTo>
                      <a:pt x="81210" y="8871"/>
                      <a:pt x="93149" y="20810"/>
                      <a:pt x="93149" y="35486"/>
                    </a:cubicBezTo>
                    <a:cubicBezTo>
                      <a:pt x="93149" y="50161"/>
                      <a:pt x="81210" y="62100"/>
                      <a:pt x="66535" y="62100"/>
                    </a:cubicBezTo>
                    <a:close/>
                    <a:moveTo>
                      <a:pt x="190735" y="62100"/>
                    </a:moveTo>
                    <a:cubicBezTo>
                      <a:pt x="176059" y="62100"/>
                      <a:pt x="164121" y="50161"/>
                      <a:pt x="164121" y="35486"/>
                    </a:cubicBezTo>
                    <a:cubicBezTo>
                      <a:pt x="164121" y="20810"/>
                      <a:pt x="176059" y="8871"/>
                      <a:pt x="190735" y="8871"/>
                    </a:cubicBezTo>
                    <a:cubicBezTo>
                      <a:pt x="205411" y="8871"/>
                      <a:pt x="217349" y="20810"/>
                      <a:pt x="217349" y="35486"/>
                    </a:cubicBezTo>
                    <a:cubicBezTo>
                      <a:pt x="217349" y="50161"/>
                      <a:pt x="205411" y="62100"/>
                      <a:pt x="190735" y="62100"/>
                    </a:cubicBezTo>
                    <a:close/>
                  </a:path>
                </a:pathLst>
              </a:custGeom>
              <a:solidFill>
                <a:srgbClr val="734A3E"/>
              </a:solidFill>
              <a:ln w="1109" cap="flat">
                <a:noFill/>
                <a:prstDash val="solid"/>
                <a:miter/>
              </a:ln>
            </p:spPr>
            <p:txBody>
              <a:bodyPr rtlCol="0" anchor="ctr"/>
              <a:lstStyle/>
              <a:p>
                <a:endParaRPr lang="en-US"/>
              </a:p>
            </p:txBody>
          </p:sp>
          <p:sp>
            <p:nvSpPr>
              <p:cNvPr id="35" name="Freihandform 34">
                <a:extLst>
                  <a:ext uri="{FF2B5EF4-FFF2-40B4-BE49-F238E27FC236}">
                    <a16:creationId xmlns:a16="http://schemas.microsoft.com/office/drawing/2014/main" id="{A52450E4-568B-8132-7636-5EBE6EF55B66}"/>
                  </a:ext>
                </a:extLst>
              </p:cNvPr>
              <p:cNvSpPr/>
              <p:nvPr/>
            </p:nvSpPr>
            <p:spPr>
              <a:xfrm>
                <a:off x="2428224" y="662749"/>
                <a:ext cx="301787" cy="184143"/>
              </a:xfrm>
              <a:custGeom>
                <a:avLst/>
                <a:gdLst>
                  <a:gd name="connsiteX0" fmla="*/ 195251 w 301787"/>
                  <a:gd name="connsiteY0" fmla="*/ 0 h 184143"/>
                  <a:gd name="connsiteX1" fmla="*/ 150894 w 301787"/>
                  <a:gd name="connsiteY1" fmla="*/ 8871 h 184143"/>
                  <a:gd name="connsiteX2" fmla="*/ 106536 w 301787"/>
                  <a:gd name="connsiteY2" fmla="*/ 0 h 184143"/>
                  <a:gd name="connsiteX3" fmla="*/ 8950 w 301787"/>
                  <a:gd name="connsiteY3" fmla="*/ 184144 h 184143"/>
                  <a:gd name="connsiteX4" fmla="*/ 150894 w 301787"/>
                  <a:gd name="connsiteY4" fmla="*/ 97586 h 184143"/>
                  <a:gd name="connsiteX5" fmla="*/ 292837 w 301787"/>
                  <a:gd name="connsiteY5" fmla="*/ 184144 h 184143"/>
                  <a:gd name="connsiteX6" fmla="*/ 195251 w 301787"/>
                  <a:gd name="connsiteY6" fmla="*/ 0 h 18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787" h="184143">
                    <a:moveTo>
                      <a:pt x="195251" y="0"/>
                    </a:moveTo>
                    <a:cubicBezTo>
                      <a:pt x="166419" y="0"/>
                      <a:pt x="150894" y="8871"/>
                      <a:pt x="150894" y="8871"/>
                    </a:cubicBezTo>
                    <a:cubicBezTo>
                      <a:pt x="150894" y="8871"/>
                      <a:pt x="135368" y="0"/>
                      <a:pt x="106536" y="0"/>
                    </a:cubicBezTo>
                    <a:cubicBezTo>
                      <a:pt x="77704" y="0"/>
                      <a:pt x="-31711" y="55508"/>
                      <a:pt x="8950" y="184144"/>
                    </a:cubicBezTo>
                    <a:cubicBezTo>
                      <a:pt x="8950" y="184144"/>
                      <a:pt x="150894" y="158946"/>
                      <a:pt x="150894" y="97586"/>
                    </a:cubicBezTo>
                    <a:cubicBezTo>
                      <a:pt x="150894" y="158946"/>
                      <a:pt x="292837" y="184144"/>
                      <a:pt x="292837" y="184144"/>
                    </a:cubicBezTo>
                    <a:cubicBezTo>
                      <a:pt x="333498" y="55508"/>
                      <a:pt x="224083" y="0"/>
                      <a:pt x="195251" y="0"/>
                    </a:cubicBezTo>
                    <a:close/>
                  </a:path>
                </a:pathLst>
              </a:custGeom>
              <a:solidFill>
                <a:srgbClr val="FFC85C"/>
              </a:solidFill>
              <a:ln w="1109" cap="flat">
                <a:noFill/>
                <a:prstDash val="solid"/>
                <a:miter/>
              </a:ln>
            </p:spPr>
            <p:txBody>
              <a:bodyPr rtlCol="0" anchor="ctr"/>
              <a:lstStyle/>
              <a:p>
                <a:endParaRPr lang="en-US"/>
              </a:p>
            </p:txBody>
          </p:sp>
          <p:sp>
            <p:nvSpPr>
              <p:cNvPr id="36" name="Freihandform 35">
                <a:extLst>
                  <a:ext uri="{FF2B5EF4-FFF2-40B4-BE49-F238E27FC236}">
                    <a16:creationId xmlns:a16="http://schemas.microsoft.com/office/drawing/2014/main" id="{01E4BB77-3A95-4FAE-5443-3E1B6C2E1F2A}"/>
                  </a:ext>
                </a:extLst>
              </p:cNvPr>
              <p:cNvSpPr/>
              <p:nvPr/>
            </p:nvSpPr>
            <p:spPr>
              <a:xfrm>
                <a:off x="2428224" y="662749"/>
                <a:ext cx="150893" cy="184143"/>
              </a:xfrm>
              <a:custGeom>
                <a:avLst/>
                <a:gdLst>
                  <a:gd name="connsiteX0" fmla="*/ 150893 w 150893"/>
                  <a:gd name="connsiteY0" fmla="*/ 8876 h 184143"/>
                  <a:gd name="connsiteX1" fmla="*/ 150893 w 150893"/>
                  <a:gd name="connsiteY1" fmla="*/ 8871 h 184143"/>
                  <a:gd name="connsiteX2" fmla="*/ 106536 w 150893"/>
                  <a:gd name="connsiteY2" fmla="*/ 0 h 184143"/>
                  <a:gd name="connsiteX3" fmla="*/ 8950 w 150893"/>
                  <a:gd name="connsiteY3" fmla="*/ 184144 h 184143"/>
                  <a:gd name="connsiteX4" fmla="*/ 48528 w 150893"/>
                  <a:gd name="connsiteY4" fmla="*/ 174529 h 184143"/>
                  <a:gd name="connsiteX5" fmla="*/ 150893 w 150893"/>
                  <a:gd name="connsiteY5" fmla="*/ 8876 h 18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893" h="184143">
                    <a:moveTo>
                      <a:pt x="150893" y="8876"/>
                    </a:moveTo>
                    <a:lnTo>
                      <a:pt x="150893" y="8871"/>
                    </a:lnTo>
                    <a:cubicBezTo>
                      <a:pt x="150893" y="8871"/>
                      <a:pt x="135368" y="0"/>
                      <a:pt x="106536" y="0"/>
                    </a:cubicBezTo>
                    <a:cubicBezTo>
                      <a:pt x="77704" y="0"/>
                      <a:pt x="-31710" y="55508"/>
                      <a:pt x="8950" y="184144"/>
                    </a:cubicBezTo>
                    <a:cubicBezTo>
                      <a:pt x="8950" y="184144"/>
                      <a:pt x="26133" y="181086"/>
                      <a:pt x="48528" y="174529"/>
                    </a:cubicBezTo>
                    <a:cubicBezTo>
                      <a:pt x="23464" y="59181"/>
                      <a:pt x="123383" y="8965"/>
                      <a:pt x="150893" y="8876"/>
                    </a:cubicBezTo>
                    <a:close/>
                  </a:path>
                </a:pathLst>
              </a:custGeom>
              <a:solidFill>
                <a:srgbClr val="F6B45E"/>
              </a:solidFill>
              <a:ln w="1109"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4222018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ilder auswählen und zuordnen 3">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2A4786B9-FE19-5707-91FD-334D5472559F}"/>
              </a:ext>
            </a:extLst>
          </p:cNvPr>
          <p:cNvSpPr/>
          <p:nvPr userDrawn="1"/>
        </p:nvSpPr>
        <p:spPr>
          <a:xfrm>
            <a:off x="6278751" y="1268413"/>
            <a:ext cx="5545138" cy="46792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hteck 2">
            <a:extLst>
              <a:ext uri="{FF2B5EF4-FFF2-40B4-BE49-F238E27FC236}">
                <a16:creationId xmlns:a16="http://schemas.microsoft.com/office/drawing/2014/main" id="{FC5AE8B7-1CA6-2610-85EB-E80BA6962C81}"/>
              </a:ext>
            </a:extLst>
          </p:cNvPr>
          <p:cNvSpPr/>
          <p:nvPr userDrawn="1"/>
        </p:nvSpPr>
        <p:spPr>
          <a:xfrm>
            <a:off x="374307" y="1268413"/>
            <a:ext cx="5545138" cy="467925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hteck 3">
            <a:extLst>
              <a:ext uri="{FF2B5EF4-FFF2-40B4-BE49-F238E27FC236}">
                <a16:creationId xmlns:a16="http://schemas.microsoft.com/office/drawing/2014/main" id="{1CFEA5DF-633D-3064-AD1A-BDE7E3F4A963}"/>
              </a:ext>
            </a:extLst>
          </p:cNvPr>
          <p:cNvSpPr/>
          <p:nvPr userDrawn="1"/>
        </p:nvSpPr>
        <p:spPr>
          <a:xfrm>
            <a:off x="2182950" y="723635"/>
            <a:ext cx="663488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fontAlgn="base">
              <a:spcAft>
                <a:spcPct val="0"/>
              </a:spcAft>
              <a:buNone/>
            </a:pPr>
            <a:r>
              <a:rPr lang="de-DE" sz="2400" b="1" kern="0" dirty="0">
                <a:solidFill>
                  <a:schemeClr val="tx2"/>
                </a:solidFill>
                <a:latin typeface="Arial" panose="020B0604020202020204" pitchFamily="34" charset="0"/>
                <a:cs typeface="Arial" panose="020B0604020202020204" pitchFamily="34" charset="0"/>
              </a:rPr>
              <a:t>Bilder auswählen und zuordnen</a:t>
            </a:r>
          </a:p>
        </p:txBody>
      </p:sp>
      <p:cxnSp>
        <p:nvCxnSpPr>
          <p:cNvPr id="5" name="Gerade Verbindung 4">
            <a:extLst>
              <a:ext uri="{FF2B5EF4-FFF2-40B4-BE49-F238E27FC236}">
                <a16:creationId xmlns:a16="http://schemas.microsoft.com/office/drawing/2014/main" id="{4E61BF72-EABF-A81A-1596-0BC9138E8493}"/>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pic>
        <p:nvPicPr>
          <p:cNvPr id="6" name="Grafik 5">
            <a:extLst>
              <a:ext uri="{FF2B5EF4-FFF2-40B4-BE49-F238E27FC236}">
                <a16:creationId xmlns:a16="http://schemas.microsoft.com/office/drawing/2014/main" id="{5F766DFC-7858-4741-0525-B7BF0483478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57212" y="1808164"/>
            <a:ext cx="5179328" cy="3708399"/>
          </a:xfrm>
          <a:prstGeom prst="rect">
            <a:avLst/>
          </a:prstGeom>
        </p:spPr>
      </p:pic>
      <p:pic>
        <p:nvPicPr>
          <p:cNvPr id="7" name="Grafik 6">
            <a:extLst>
              <a:ext uri="{FF2B5EF4-FFF2-40B4-BE49-F238E27FC236}">
                <a16:creationId xmlns:a16="http://schemas.microsoft.com/office/drawing/2014/main" id="{6DC4755E-69C8-A602-3B04-D10FD2E94A0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459243" y="1808164"/>
            <a:ext cx="5184155" cy="3708399"/>
          </a:xfrm>
          <a:prstGeom prst="rect">
            <a:avLst/>
          </a:prstGeom>
        </p:spPr>
      </p:pic>
      <p:sp>
        <p:nvSpPr>
          <p:cNvPr id="8" name="Textfeld 7">
            <a:extLst>
              <a:ext uri="{FF2B5EF4-FFF2-40B4-BE49-F238E27FC236}">
                <a16:creationId xmlns:a16="http://schemas.microsoft.com/office/drawing/2014/main" id="{E65F9C31-1899-742D-B44B-31CCB8E06275}"/>
              </a:ext>
            </a:extLst>
          </p:cNvPr>
          <p:cNvSpPr txBox="1"/>
          <p:nvPr userDrawn="1"/>
        </p:nvSpPr>
        <p:spPr>
          <a:xfrm>
            <a:off x="2716098" y="5641419"/>
            <a:ext cx="855892" cy="855892"/>
          </a:xfrm>
          <a:prstGeom prst="ellipse">
            <a:avLst/>
          </a:prstGeom>
          <a:solidFill>
            <a:schemeClr val="accent1"/>
          </a:solidFill>
          <a:ln w="57150">
            <a:noFill/>
          </a:ln>
        </p:spPr>
        <p:style>
          <a:lnRef idx="2">
            <a:schemeClr val="accent1"/>
          </a:lnRef>
          <a:fillRef idx="1">
            <a:schemeClr val="lt1"/>
          </a:fillRef>
          <a:effectRef idx="0">
            <a:schemeClr val="accent1"/>
          </a:effectRef>
          <a:fontRef idx="minor">
            <a:schemeClr val="dk1"/>
          </a:fontRef>
        </p:style>
        <p:txBody>
          <a:bodyPr wrap="square" lIns="0" tIns="0" rIns="0" bIns="0" rtlCol="0" anchor="ctr">
            <a:noAutofit/>
          </a:bodyPr>
          <a:lstStyle/>
          <a:p>
            <a:pPr algn="ctr"/>
            <a:r>
              <a:rPr lang="de-DE" sz="3200" b="1" dirty="0">
                <a:solidFill>
                  <a:schemeClr val="bg1"/>
                </a:solidFill>
                <a:latin typeface="Arial" panose="020B0604020202020204" pitchFamily="34" charset="0"/>
                <a:ea typeface="Calibri" panose="020F0502020204030204" pitchFamily="34" charset="0"/>
                <a:cs typeface="Times New Roman" panose="02020603050405020304" pitchFamily="18" charset="0"/>
              </a:rPr>
              <a:t>3A</a:t>
            </a:r>
            <a:endParaRPr lang="de-DE" sz="20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Textfeld 8">
            <a:extLst>
              <a:ext uri="{FF2B5EF4-FFF2-40B4-BE49-F238E27FC236}">
                <a16:creationId xmlns:a16="http://schemas.microsoft.com/office/drawing/2014/main" id="{C825ED10-66C2-9D98-4BC3-776161D89264}"/>
              </a:ext>
            </a:extLst>
          </p:cNvPr>
          <p:cNvSpPr txBox="1"/>
          <p:nvPr userDrawn="1"/>
        </p:nvSpPr>
        <p:spPr>
          <a:xfrm>
            <a:off x="8625951" y="5641419"/>
            <a:ext cx="855892" cy="855892"/>
          </a:xfrm>
          <a:prstGeom prst="ellipse">
            <a:avLst/>
          </a:prstGeom>
          <a:solidFill>
            <a:schemeClr val="accent1"/>
          </a:solidFill>
          <a:ln w="57150">
            <a:noFill/>
          </a:ln>
        </p:spPr>
        <p:style>
          <a:lnRef idx="2">
            <a:schemeClr val="accent1"/>
          </a:lnRef>
          <a:fillRef idx="1">
            <a:schemeClr val="lt1"/>
          </a:fillRef>
          <a:effectRef idx="0">
            <a:schemeClr val="accent1"/>
          </a:effectRef>
          <a:fontRef idx="minor">
            <a:schemeClr val="dk1"/>
          </a:fontRef>
        </p:style>
        <p:txBody>
          <a:bodyPr wrap="square" lIns="0" tIns="0" rIns="0" bIns="0" rtlCol="0" anchor="ctr">
            <a:noAutofit/>
          </a:bodyPr>
          <a:lstStyle/>
          <a:p>
            <a:pPr algn="ctr"/>
            <a:r>
              <a:rPr lang="de-DE" sz="3200" b="1" dirty="0">
                <a:solidFill>
                  <a:schemeClr val="bg1"/>
                </a:solidFill>
                <a:latin typeface="Arial" panose="020B0604020202020204" pitchFamily="34" charset="0"/>
                <a:ea typeface="Calibri" panose="020F0502020204030204" pitchFamily="34" charset="0"/>
                <a:cs typeface="Times New Roman" panose="02020603050405020304" pitchFamily="18" charset="0"/>
              </a:rPr>
              <a:t>3B</a:t>
            </a:r>
            <a:endParaRPr lang="de-DE" sz="20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10" name="Gruppieren 9">
            <a:extLst>
              <a:ext uri="{FF2B5EF4-FFF2-40B4-BE49-F238E27FC236}">
                <a16:creationId xmlns:a16="http://schemas.microsoft.com/office/drawing/2014/main" id="{09EB3B83-8867-7BBE-8347-EE09887B4511}"/>
              </a:ext>
            </a:extLst>
          </p:cNvPr>
          <p:cNvGrpSpPr/>
          <p:nvPr userDrawn="1"/>
        </p:nvGrpSpPr>
        <p:grpSpPr>
          <a:xfrm>
            <a:off x="742950" y="368301"/>
            <a:ext cx="1080000" cy="1080000"/>
            <a:chOff x="742950" y="368301"/>
            <a:chExt cx="1080000" cy="1080000"/>
          </a:xfrm>
        </p:grpSpPr>
        <p:sp>
          <p:nvSpPr>
            <p:cNvPr id="12" name="Oval 11">
              <a:extLst>
                <a:ext uri="{FF2B5EF4-FFF2-40B4-BE49-F238E27FC236}">
                  <a16:creationId xmlns:a16="http://schemas.microsoft.com/office/drawing/2014/main" id="{69147D3B-5E0D-3DA1-0C95-9F02C51D850D}"/>
                </a:ext>
              </a:extLst>
            </p:cNvPr>
            <p:cNvSpPr/>
            <p:nvPr/>
          </p:nvSpPr>
          <p:spPr>
            <a:xfrm>
              <a:off x="742950" y="368301"/>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dirty="0">
                <a:latin typeface="Arial" panose="020B0604020202020204" pitchFamily="34" charset="0"/>
                <a:cs typeface="Arial" panose="020B0604020202020204" pitchFamily="34" charset="0"/>
              </a:endParaRPr>
            </a:p>
          </p:txBody>
        </p:sp>
        <p:pic>
          <p:nvPicPr>
            <p:cNvPr id="13" name="Grafik 12">
              <a:extLst>
                <a:ext uri="{FF2B5EF4-FFF2-40B4-BE49-F238E27FC236}">
                  <a16:creationId xmlns:a16="http://schemas.microsoft.com/office/drawing/2014/main" id="{E1929437-F304-ED71-F0B4-FAC7AA14C1DD}"/>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1349632" y="638301"/>
              <a:ext cx="386490" cy="386492"/>
            </a:xfrm>
            <a:prstGeom prst="rect">
              <a:avLst/>
            </a:prstGeom>
          </p:spPr>
        </p:pic>
        <p:grpSp>
          <p:nvGrpSpPr>
            <p:cNvPr id="14" name="Grafik 3">
              <a:extLst>
                <a:ext uri="{FF2B5EF4-FFF2-40B4-BE49-F238E27FC236}">
                  <a16:creationId xmlns:a16="http://schemas.microsoft.com/office/drawing/2014/main" id="{B2522674-1321-A07E-E74E-253ADF2F6E79}"/>
                </a:ext>
              </a:extLst>
            </p:cNvPr>
            <p:cNvGrpSpPr/>
            <p:nvPr/>
          </p:nvGrpSpPr>
          <p:grpSpPr>
            <a:xfrm>
              <a:off x="1138687" y="667048"/>
              <a:ext cx="351657" cy="510247"/>
              <a:chOff x="1107121" y="664259"/>
              <a:chExt cx="351657" cy="510247"/>
            </a:xfrm>
          </p:grpSpPr>
          <p:sp>
            <p:nvSpPr>
              <p:cNvPr id="37" name="Freihandform 36">
                <a:extLst>
                  <a:ext uri="{FF2B5EF4-FFF2-40B4-BE49-F238E27FC236}">
                    <a16:creationId xmlns:a16="http://schemas.microsoft.com/office/drawing/2014/main" id="{5BF81A1D-2379-0A1F-442B-6F5CD87DA1C5}"/>
                  </a:ext>
                </a:extLst>
              </p:cNvPr>
              <p:cNvSpPr/>
              <p:nvPr/>
            </p:nvSpPr>
            <p:spPr>
              <a:xfrm>
                <a:off x="1107121" y="664259"/>
                <a:ext cx="351656" cy="510246"/>
              </a:xfrm>
              <a:custGeom>
                <a:avLst/>
                <a:gdLst>
                  <a:gd name="connsiteX0" fmla="*/ 351625 w 351656"/>
                  <a:gd name="connsiteY0" fmla="*/ 465025 h 510246"/>
                  <a:gd name="connsiteX1" fmla="*/ 350826 w 351656"/>
                  <a:gd name="connsiteY1" fmla="*/ 457838 h 510246"/>
                  <a:gd name="connsiteX2" fmla="*/ 345107 w 351656"/>
                  <a:gd name="connsiteY2" fmla="*/ 453261 h 510246"/>
                  <a:gd name="connsiteX3" fmla="*/ 344659 w 351656"/>
                  <a:gd name="connsiteY3" fmla="*/ 453311 h 510246"/>
                  <a:gd name="connsiteX4" fmla="*/ 336932 w 351656"/>
                  <a:gd name="connsiteY4" fmla="*/ 391494 h 510246"/>
                  <a:gd name="connsiteX5" fmla="*/ 313142 w 351656"/>
                  <a:gd name="connsiteY5" fmla="*/ 362475 h 510246"/>
                  <a:gd name="connsiteX6" fmla="*/ 270203 w 351656"/>
                  <a:gd name="connsiteY6" fmla="*/ 348162 h 510246"/>
                  <a:gd name="connsiteX7" fmla="*/ 253291 w 351656"/>
                  <a:gd name="connsiteY7" fmla="*/ 351322 h 510246"/>
                  <a:gd name="connsiteX8" fmla="*/ 240643 w 351656"/>
                  <a:gd name="connsiteY8" fmla="*/ 347106 h 510246"/>
                  <a:gd name="connsiteX9" fmla="*/ 228612 w 351656"/>
                  <a:gd name="connsiteY9" fmla="*/ 330414 h 510246"/>
                  <a:gd name="connsiteX10" fmla="*/ 228612 w 351656"/>
                  <a:gd name="connsiteY10" fmla="*/ 302040 h 510246"/>
                  <a:gd name="connsiteX11" fmla="*/ 266508 w 351656"/>
                  <a:gd name="connsiteY11" fmla="*/ 286250 h 510246"/>
                  <a:gd name="connsiteX12" fmla="*/ 298991 w 351656"/>
                  <a:gd name="connsiteY12" fmla="*/ 237528 h 510246"/>
                  <a:gd name="connsiteX13" fmla="*/ 298991 w 351656"/>
                  <a:gd name="connsiteY13" fmla="*/ 228731 h 510246"/>
                  <a:gd name="connsiteX14" fmla="*/ 325383 w 351656"/>
                  <a:gd name="connsiteY14" fmla="*/ 202339 h 510246"/>
                  <a:gd name="connsiteX15" fmla="*/ 322393 w 351656"/>
                  <a:gd name="connsiteY15" fmla="*/ 190141 h 510246"/>
                  <a:gd name="connsiteX16" fmla="*/ 325383 w 351656"/>
                  <a:gd name="connsiteY16" fmla="*/ 175947 h 510246"/>
                  <a:gd name="connsiteX17" fmla="*/ 323712 w 351656"/>
                  <a:gd name="connsiteY17" fmla="*/ 165774 h 510246"/>
                  <a:gd name="connsiteX18" fmla="*/ 334181 w 351656"/>
                  <a:gd name="connsiteY18" fmla="*/ 140758 h 510246"/>
                  <a:gd name="connsiteX19" fmla="*/ 332509 w 351656"/>
                  <a:gd name="connsiteY19" fmla="*/ 130584 h 510246"/>
                  <a:gd name="connsiteX20" fmla="*/ 342978 w 351656"/>
                  <a:gd name="connsiteY20" fmla="*/ 105568 h 510246"/>
                  <a:gd name="connsiteX21" fmla="*/ 315099 w 351656"/>
                  <a:gd name="connsiteY21" fmla="*/ 71161 h 510246"/>
                  <a:gd name="connsiteX22" fmla="*/ 316586 w 351656"/>
                  <a:gd name="connsiteY22" fmla="*/ 61581 h 510246"/>
                  <a:gd name="connsiteX23" fmla="*/ 281396 w 351656"/>
                  <a:gd name="connsiteY23" fmla="*/ 26392 h 510246"/>
                  <a:gd name="connsiteX24" fmla="*/ 261698 w 351656"/>
                  <a:gd name="connsiteY24" fmla="*/ 32420 h 510246"/>
                  <a:gd name="connsiteX25" fmla="*/ 228612 w 351656"/>
                  <a:gd name="connsiteY25" fmla="*/ 8797 h 510246"/>
                  <a:gd name="connsiteX26" fmla="*/ 205958 w 351656"/>
                  <a:gd name="connsiteY26" fmla="*/ 17265 h 510246"/>
                  <a:gd name="connsiteX27" fmla="*/ 175829 w 351656"/>
                  <a:gd name="connsiteY27" fmla="*/ 0 h 510246"/>
                  <a:gd name="connsiteX28" fmla="*/ 145700 w 351656"/>
                  <a:gd name="connsiteY28" fmla="*/ 17265 h 510246"/>
                  <a:gd name="connsiteX29" fmla="*/ 123045 w 351656"/>
                  <a:gd name="connsiteY29" fmla="*/ 8797 h 510246"/>
                  <a:gd name="connsiteX30" fmla="*/ 89960 w 351656"/>
                  <a:gd name="connsiteY30" fmla="*/ 32420 h 510246"/>
                  <a:gd name="connsiteX31" fmla="*/ 70261 w 351656"/>
                  <a:gd name="connsiteY31" fmla="*/ 26392 h 510246"/>
                  <a:gd name="connsiteX32" fmla="*/ 35072 w 351656"/>
                  <a:gd name="connsiteY32" fmla="*/ 61581 h 510246"/>
                  <a:gd name="connsiteX33" fmla="*/ 36559 w 351656"/>
                  <a:gd name="connsiteY33" fmla="*/ 71161 h 510246"/>
                  <a:gd name="connsiteX34" fmla="*/ 8679 w 351656"/>
                  <a:gd name="connsiteY34" fmla="*/ 105568 h 510246"/>
                  <a:gd name="connsiteX35" fmla="*/ 19148 w 351656"/>
                  <a:gd name="connsiteY35" fmla="*/ 130584 h 510246"/>
                  <a:gd name="connsiteX36" fmla="*/ 17476 w 351656"/>
                  <a:gd name="connsiteY36" fmla="*/ 140758 h 510246"/>
                  <a:gd name="connsiteX37" fmla="*/ 27945 w 351656"/>
                  <a:gd name="connsiteY37" fmla="*/ 165774 h 510246"/>
                  <a:gd name="connsiteX38" fmla="*/ 26273 w 351656"/>
                  <a:gd name="connsiteY38" fmla="*/ 175947 h 510246"/>
                  <a:gd name="connsiteX39" fmla="*/ 29263 w 351656"/>
                  <a:gd name="connsiteY39" fmla="*/ 190141 h 510246"/>
                  <a:gd name="connsiteX40" fmla="*/ 26273 w 351656"/>
                  <a:gd name="connsiteY40" fmla="*/ 202339 h 510246"/>
                  <a:gd name="connsiteX41" fmla="*/ 52665 w 351656"/>
                  <a:gd name="connsiteY41" fmla="*/ 228731 h 510246"/>
                  <a:gd name="connsiteX42" fmla="*/ 52665 w 351656"/>
                  <a:gd name="connsiteY42" fmla="*/ 237528 h 510246"/>
                  <a:gd name="connsiteX43" fmla="*/ 85147 w 351656"/>
                  <a:gd name="connsiteY43" fmla="*/ 286252 h 510246"/>
                  <a:gd name="connsiteX44" fmla="*/ 123044 w 351656"/>
                  <a:gd name="connsiteY44" fmla="*/ 302043 h 510246"/>
                  <a:gd name="connsiteX45" fmla="*/ 123044 w 351656"/>
                  <a:gd name="connsiteY45" fmla="*/ 330415 h 510246"/>
                  <a:gd name="connsiteX46" fmla="*/ 111014 w 351656"/>
                  <a:gd name="connsiteY46" fmla="*/ 347107 h 510246"/>
                  <a:gd name="connsiteX47" fmla="*/ 98366 w 351656"/>
                  <a:gd name="connsiteY47" fmla="*/ 351323 h 510246"/>
                  <a:gd name="connsiteX48" fmla="*/ 81454 w 351656"/>
                  <a:gd name="connsiteY48" fmla="*/ 348163 h 510246"/>
                  <a:gd name="connsiteX49" fmla="*/ 38515 w 351656"/>
                  <a:gd name="connsiteY49" fmla="*/ 362476 h 510246"/>
                  <a:gd name="connsiteX50" fmla="*/ 14725 w 351656"/>
                  <a:gd name="connsiteY50" fmla="*/ 391495 h 510246"/>
                  <a:gd name="connsiteX51" fmla="*/ 6997 w 351656"/>
                  <a:gd name="connsiteY51" fmla="*/ 453312 h 510246"/>
                  <a:gd name="connsiteX52" fmla="*/ 6550 w 351656"/>
                  <a:gd name="connsiteY52" fmla="*/ 453262 h 510246"/>
                  <a:gd name="connsiteX53" fmla="*/ 830 w 351656"/>
                  <a:gd name="connsiteY53" fmla="*/ 457839 h 510246"/>
                  <a:gd name="connsiteX54" fmla="*/ 32 w 351656"/>
                  <a:gd name="connsiteY54" fmla="*/ 465027 h 510246"/>
                  <a:gd name="connsiteX55" fmla="*/ 4608 w 351656"/>
                  <a:gd name="connsiteY55" fmla="*/ 470746 h 510246"/>
                  <a:gd name="connsiteX56" fmla="*/ 17476 w 351656"/>
                  <a:gd name="connsiteY56" fmla="*/ 472176 h 510246"/>
                  <a:gd name="connsiteX57" fmla="*/ 17476 w 351656"/>
                  <a:gd name="connsiteY57" fmla="*/ 492651 h 510246"/>
                  <a:gd name="connsiteX58" fmla="*/ 35071 w 351656"/>
                  <a:gd name="connsiteY58" fmla="*/ 510246 h 510246"/>
                  <a:gd name="connsiteX59" fmla="*/ 79058 w 351656"/>
                  <a:gd name="connsiteY59" fmla="*/ 510246 h 510246"/>
                  <a:gd name="connsiteX60" fmla="*/ 272599 w 351656"/>
                  <a:gd name="connsiteY60" fmla="*/ 510246 h 510246"/>
                  <a:gd name="connsiteX61" fmla="*/ 316586 w 351656"/>
                  <a:gd name="connsiteY61" fmla="*/ 510246 h 510246"/>
                  <a:gd name="connsiteX62" fmla="*/ 334181 w 351656"/>
                  <a:gd name="connsiteY62" fmla="*/ 492651 h 510246"/>
                  <a:gd name="connsiteX63" fmla="*/ 334181 w 351656"/>
                  <a:gd name="connsiteY63" fmla="*/ 472174 h 510246"/>
                  <a:gd name="connsiteX64" fmla="*/ 347049 w 351656"/>
                  <a:gd name="connsiteY64" fmla="*/ 470745 h 510246"/>
                  <a:gd name="connsiteX65" fmla="*/ 351625 w 351656"/>
                  <a:gd name="connsiteY65" fmla="*/ 465025 h 510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51656" h="510246">
                    <a:moveTo>
                      <a:pt x="351625" y="465025"/>
                    </a:moveTo>
                    <a:lnTo>
                      <a:pt x="350826" y="457838"/>
                    </a:lnTo>
                    <a:cubicBezTo>
                      <a:pt x="350511" y="454995"/>
                      <a:pt x="347949" y="452946"/>
                      <a:pt x="345107" y="453261"/>
                    </a:cubicBezTo>
                    <a:lnTo>
                      <a:pt x="344659" y="453311"/>
                    </a:lnTo>
                    <a:lnTo>
                      <a:pt x="336932" y="391494"/>
                    </a:lnTo>
                    <a:cubicBezTo>
                      <a:pt x="335251" y="378047"/>
                      <a:pt x="325998" y="366760"/>
                      <a:pt x="313142" y="362475"/>
                    </a:cubicBezTo>
                    <a:lnTo>
                      <a:pt x="270203" y="348162"/>
                    </a:lnTo>
                    <a:cubicBezTo>
                      <a:pt x="264307" y="346195"/>
                      <a:pt x="257838" y="347447"/>
                      <a:pt x="253291" y="351322"/>
                    </a:cubicBezTo>
                    <a:lnTo>
                      <a:pt x="240643" y="347106"/>
                    </a:lnTo>
                    <a:cubicBezTo>
                      <a:pt x="233458" y="344711"/>
                      <a:pt x="228612" y="337987"/>
                      <a:pt x="228612" y="330414"/>
                    </a:cubicBezTo>
                    <a:lnTo>
                      <a:pt x="228612" y="302040"/>
                    </a:lnTo>
                    <a:lnTo>
                      <a:pt x="266508" y="286250"/>
                    </a:lnTo>
                    <a:cubicBezTo>
                      <a:pt x="286179" y="278057"/>
                      <a:pt x="298991" y="258838"/>
                      <a:pt x="298991" y="237528"/>
                    </a:cubicBezTo>
                    <a:lnTo>
                      <a:pt x="298991" y="228731"/>
                    </a:lnTo>
                    <a:cubicBezTo>
                      <a:pt x="313567" y="228731"/>
                      <a:pt x="325383" y="216915"/>
                      <a:pt x="325383" y="202339"/>
                    </a:cubicBezTo>
                    <a:cubicBezTo>
                      <a:pt x="325383" y="197937"/>
                      <a:pt x="324300" y="193790"/>
                      <a:pt x="322393" y="190141"/>
                    </a:cubicBezTo>
                    <a:cubicBezTo>
                      <a:pt x="324311" y="185798"/>
                      <a:pt x="325383" y="180999"/>
                      <a:pt x="325383" y="175947"/>
                    </a:cubicBezTo>
                    <a:cubicBezTo>
                      <a:pt x="325383" y="172384"/>
                      <a:pt x="324696" y="169015"/>
                      <a:pt x="323712" y="165774"/>
                    </a:cubicBezTo>
                    <a:cubicBezTo>
                      <a:pt x="330168" y="159395"/>
                      <a:pt x="334181" y="150550"/>
                      <a:pt x="334181" y="140758"/>
                    </a:cubicBezTo>
                    <a:cubicBezTo>
                      <a:pt x="334181" y="137195"/>
                      <a:pt x="333493" y="133825"/>
                      <a:pt x="332509" y="130584"/>
                    </a:cubicBezTo>
                    <a:cubicBezTo>
                      <a:pt x="338966" y="124205"/>
                      <a:pt x="342978" y="115361"/>
                      <a:pt x="342978" y="105568"/>
                    </a:cubicBezTo>
                    <a:cubicBezTo>
                      <a:pt x="342978" y="88643"/>
                      <a:pt x="331021" y="74529"/>
                      <a:pt x="315099" y="71161"/>
                    </a:cubicBezTo>
                    <a:cubicBezTo>
                      <a:pt x="315971" y="68096"/>
                      <a:pt x="316586" y="64926"/>
                      <a:pt x="316586" y="61581"/>
                    </a:cubicBezTo>
                    <a:cubicBezTo>
                      <a:pt x="316586" y="42147"/>
                      <a:pt x="300831" y="26392"/>
                      <a:pt x="281396" y="26392"/>
                    </a:cubicBezTo>
                    <a:cubicBezTo>
                      <a:pt x="274098" y="26392"/>
                      <a:pt x="267320" y="28616"/>
                      <a:pt x="261698" y="32420"/>
                    </a:cubicBezTo>
                    <a:cubicBezTo>
                      <a:pt x="256896" y="18700"/>
                      <a:pt x="243973" y="8797"/>
                      <a:pt x="228612" y="8797"/>
                    </a:cubicBezTo>
                    <a:cubicBezTo>
                      <a:pt x="219935" y="8797"/>
                      <a:pt x="212094" y="12058"/>
                      <a:pt x="205958" y="17265"/>
                    </a:cubicBezTo>
                    <a:cubicBezTo>
                      <a:pt x="199821" y="6969"/>
                      <a:pt x="188687" y="0"/>
                      <a:pt x="175829" y="0"/>
                    </a:cubicBezTo>
                    <a:cubicBezTo>
                      <a:pt x="162972" y="0"/>
                      <a:pt x="151839" y="6969"/>
                      <a:pt x="145700" y="17265"/>
                    </a:cubicBezTo>
                    <a:cubicBezTo>
                      <a:pt x="139563" y="12058"/>
                      <a:pt x="131723" y="8797"/>
                      <a:pt x="123045" y="8797"/>
                    </a:cubicBezTo>
                    <a:cubicBezTo>
                      <a:pt x="107685" y="8797"/>
                      <a:pt x="94762" y="18700"/>
                      <a:pt x="89960" y="32420"/>
                    </a:cubicBezTo>
                    <a:cubicBezTo>
                      <a:pt x="84337" y="28616"/>
                      <a:pt x="77559" y="26392"/>
                      <a:pt x="70261" y="26392"/>
                    </a:cubicBezTo>
                    <a:cubicBezTo>
                      <a:pt x="50827" y="26392"/>
                      <a:pt x="35072" y="42147"/>
                      <a:pt x="35072" y="61581"/>
                    </a:cubicBezTo>
                    <a:cubicBezTo>
                      <a:pt x="35072" y="64926"/>
                      <a:pt x="35688" y="68096"/>
                      <a:pt x="36559" y="71161"/>
                    </a:cubicBezTo>
                    <a:cubicBezTo>
                      <a:pt x="20635" y="74529"/>
                      <a:pt x="8679" y="88643"/>
                      <a:pt x="8679" y="105568"/>
                    </a:cubicBezTo>
                    <a:cubicBezTo>
                      <a:pt x="8679" y="115361"/>
                      <a:pt x="12691" y="124205"/>
                      <a:pt x="19148" y="130584"/>
                    </a:cubicBezTo>
                    <a:cubicBezTo>
                      <a:pt x="18163" y="133825"/>
                      <a:pt x="17476" y="137195"/>
                      <a:pt x="17476" y="140758"/>
                    </a:cubicBezTo>
                    <a:cubicBezTo>
                      <a:pt x="17476" y="150550"/>
                      <a:pt x="21489" y="159395"/>
                      <a:pt x="27945" y="165774"/>
                    </a:cubicBezTo>
                    <a:cubicBezTo>
                      <a:pt x="26961" y="169015"/>
                      <a:pt x="26273" y="172384"/>
                      <a:pt x="26273" y="175947"/>
                    </a:cubicBezTo>
                    <a:cubicBezTo>
                      <a:pt x="26273" y="180999"/>
                      <a:pt x="27346" y="185798"/>
                      <a:pt x="29263" y="190141"/>
                    </a:cubicBezTo>
                    <a:cubicBezTo>
                      <a:pt x="27358" y="193790"/>
                      <a:pt x="26273" y="197937"/>
                      <a:pt x="26273" y="202339"/>
                    </a:cubicBezTo>
                    <a:cubicBezTo>
                      <a:pt x="26273" y="216915"/>
                      <a:pt x="38089" y="228731"/>
                      <a:pt x="52665" y="228731"/>
                    </a:cubicBezTo>
                    <a:lnTo>
                      <a:pt x="52665" y="237528"/>
                    </a:lnTo>
                    <a:cubicBezTo>
                      <a:pt x="52665" y="258837"/>
                      <a:pt x="65478" y="278055"/>
                      <a:pt x="85147" y="286252"/>
                    </a:cubicBezTo>
                    <a:lnTo>
                      <a:pt x="123044" y="302043"/>
                    </a:lnTo>
                    <a:lnTo>
                      <a:pt x="123044" y="330415"/>
                    </a:lnTo>
                    <a:cubicBezTo>
                      <a:pt x="123044" y="337989"/>
                      <a:pt x="118198" y="344712"/>
                      <a:pt x="111014" y="347107"/>
                    </a:cubicBezTo>
                    <a:lnTo>
                      <a:pt x="98366" y="351323"/>
                    </a:lnTo>
                    <a:cubicBezTo>
                      <a:pt x="93818" y="347448"/>
                      <a:pt x="87350" y="346196"/>
                      <a:pt x="81454" y="348163"/>
                    </a:cubicBezTo>
                    <a:lnTo>
                      <a:pt x="38515" y="362476"/>
                    </a:lnTo>
                    <a:cubicBezTo>
                      <a:pt x="25659" y="366761"/>
                      <a:pt x="16406" y="378048"/>
                      <a:pt x="14725" y="391495"/>
                    </a:cubicBezTo>
                    <a:lnTo>
                      <a:pt x="6997" y="453312"/>
                    </a:lnTo>
                    <a:lnTo>
                      <a:pt x="6550" y="453262"/>
                    </a:lnTo>
                    <a:cubicBezTo>
                      <a:pt x="3707" y="452947"/>
                      <a:pt x="1146" y="454995"/>
                      <a:pt x="830" y="457839"/>
                    </a:cubicBezTo>
                    <a:lnTo>
                      <a:pt x="32" y="465027"/>
                    </a:lnTo>
                    <a:cubicBezTo>
                      <a:pt x="-284" y="467869"/>
                      <a:pt x="1765" y="470430"/>
                      <a:pt x="4608" y="470746"/>
                    </a:cubicBezTo>
                    <a:lnTo>
                      <a:pt x="17476" y="472176"/>
                    </a:lnTo>
                    <a:lnTo>
                      <a:pt x="17476" y="492651"/>
                    </a:lnTo>
                    <a:cubicBezTo>
                      <a:pt x="17476" y="502368"/>
                      <a:pt x="25354" y="510246"/>
                      <a:pt x="35071" y="510246"/>
                    </a:cubicBezTo>
                    <a:lnTo>
                      <a:pt x="79058" y="510246"/>
                    </a:lnTo>
                    <a:lnTo>
                      <a:pt x="272599" y="510246"/>
                    </a:lnTo>
                    <a:lnTo>
                      <a:pt x="316586" y="510246"/>
                    </a:lnTo>
                    <a:cubicBezTo>
                      <a:pt x="326304" y="510246"/>
                      <a:pt x="334181" y="502368"/>
                      <a:pt x="334181" y="492651"/>
                    </a:cubicBezTo>
                    <a:lnTo>
                      <a:pt x="334181" y="472174"/>
                    </a:lnTo>
                    <a:lnTo>
                      <a:pt x="347049" y="470745"/>
                    </a:lnTo>
                    <a:cubicBezTo>
                      <a:pt x="349891" y="470429"/>
                      <a:pt x="351941" y="467868"/>
                      <a:pt x="351625" y="465025"/>
                    </a:cubicBezTo>
                    <a:close/>
                  </a:path>
                </a:pathLst>
              </a:custGeom>
              <a:solidFill>
                <a:srgbClr val="C38762"/>
              </a:solidFill>
              <a:ln w="1088" cap="flat">
                <a:noFill/>
                <a:prstDash val="solid"/>
                <a:miter/>
              </a:ln>
            </p:spPr>
            <p:txBody>
              <a:bodyPr rtlCol="0" anchor="ctr"/>
              <a:lstStyle/>
              <a:p>
                <a:endParaRPr lang="en-US"/>
              </a:p>
            </p:txBody>
          </p:sp>
          <p:sp>
            <p:nvSpPr>
              <p:cNvPr id="38" name="Freihandform 37">
                <a:extLst>
                  <a:ext uri="{FF2B5EF4-FFF2-40B4-BE49-F238E27FC236}">
                    <a16:creationId xmlns:a16="http://schemas.microsoft.com/office/drawing/2014/main" id="{51613559-F194-0FCB-ADBD-2EC8AA58E347}"/>
                  </a:ext>
                </a:extLst>
              </p:cNvPr>
              <p:cNvSpPr/>
              <p:nvPr/>
            </p:nvSpPr>
            <p:spPr>
              <a:xfrm>
                <a:off x="1115800" y="664259"/>
                <a:ext cx="334299" cy="211136"/>
              </a:xfrm>
              <a:custGeom>
                <a:avLst/>
                <a:gdLst>
                  <a:gd name="connsiteX0" fmla="*/ 323831 w 334299"/>
                  <a:gd name="connsiteY0" fmla="*/ 130584 h 211136"/>
                  <a:gd name="connsiteX1" fmla="*/ 334299 w 334299"/>
                  <a:gd name="connsiteY1" fmla="*/ 105568 h 211136"/>
                  <a:gd name="connsiteX2" fmla="*/ 306420 w 334299"/>
                  <a:gd name="connsiteY2" fmla="*/ 71161 h 211136"/>
                  <a:gd name="connsiteX3" fmla="*/ 307907 w 334299"/>
                  <a:gd name="connsiteY3" fmla="*/ 61581 h 211136"/>
                  <a:gd name="connsiteX4" fmla="*/ 272718 w 334299"/>
                  <a:gd name="connsiteY4" fmla="*/ 26392 h 211136"/>
                  <a:gd name="connsiteX5" fmla="*/ 253019 w 334299"/>
                  <a:gd name="connsiteY5" fmla="*/ 32420 h 211136"/>
                  <a:gd name="connsiteX6" fmla="*/ 219934 w 334299"/>
                  <a:gd name="connsiteY6" fmla="*/ 8797 h 211136"/>
                  <a:gd name="connsiteX7" fmla="*/ 197279 w 334299"/>
                  <a:gd name="connsiteY7" fmla="*/ 17265 h 211136"/>
                  <a:gd name="connsiteX8" fmla="*/ 167151 w 334299"/>
                  <a:gd name="connsiteY8" fmla="*/ 0 h 211136"/>
                  <a:gd name="connsiteX9" fmla="*/ 137021 w 334299"/>
                  <a:gd name="connsiteY9" fmla="*/ 17265 h 211136"/>
                  <a:gd name="connsiteX10" fmla="*/ 114367 w 334299"/>
                  <a:gd name="connsiteY10" fmla="*/ 8797 h 211136"/>
                  <a:gd name="connsiteX11" fmla="*/ 81281 w 334299"/>
                  <a:gd name="connsiteY11" fmla="*/ 32420 h 211136"/>
                  <a:gd name="connsiteX12" fmla="*/ 61583 w 334299"/>
                  <a:gd name="connsiteY12" fmla="*/ 26392 h 211136"/>
                  <a:gd name="connsiteX13" fmla="*/ 26393 w 334299"/>
                  <a:gd name="connsiteY13" fmla="*/ 61581 h 211136"/>
                  <a:gd name="connsiteX14" fmla="*/ 27880 w 334299"/>
                  <a:gd name="connsiteY14" fmla="*/ 71161 h 211136"/>
                  <a:gd name="connsiteX15" fmla="*/ 0 w 334299"/>
                  <a:gd name="connsiteY15" fmla="*/ 105568 h 211136"/>
                  <a:gd name="connsiteX16" fmla="*/ 10469 w 334299"/>
                  <a:gd name="connsiteY16" fmla="*/ 130584 h 211136"/>
                  <a:gd name="connsiteX17" fmla="*/ 8797 w 334299"/>
                  <a:gd name="connsiteY17" fmla="*/ 140758 h 211136"/>
                  <a:gd name="connsiteX18" fmla="*/ 19266 w 334299"/>
                  <a:gd name="connsiteY18" fmla="*/ 165774 h 211136"/>
                  <a:gd name="connsiteX19" fmla="*/ 17595 w 334299"/>
                  <a:gd name="connsiteY19" fmla="*/ 175947 h 211136"/>
                  <a:gd name="connsiteX20" fmla="*/ 52784 w 334299"/>
                  <a:gd name="connsiteY20" fmla="*/ 211136 h 211136"/>
                  <a:gd name="connsiteX21" fmla="*/ 52795 w 334299"/>
                  <a:gd name="connsiteY21" fmla="*/ 211136 h 211136"/>
                  <a:gd name="connsiteX22" fmla="*/ 281505 w 334299"/>
                  <a:gd name="connsiteY22" fmla="*/ 211136 h 211136"/>
                  <a:gd name="connsiteX23" fmla="*/ 281516 w 334299"/>
                  <a:gd name="connsiteY23" fmla="*/ 211136 h 211136"/>
                  <a:gd name="connsiteX24" fmla="*/ 316706 w 334299"/>
                  <a:gd name="connsiteY24" fmla="*/ 175947 h 211136"/>
                  <a:gd name="connsiteX25" fmla="*/ 315034 w 334299"/>
                  <a:gd name="connsiteY25" fmla="*/ 165774 h 211136"/>
                  <a:gd name="connsiteX26" fmla="*/ 325503 w 334299"/>
                  <a:gd name="connsiteY26" fmla="*/ 140758 h 211136"/>
                  <a:gd name="connsiteX27" fmla="*/ 323831 w 334299"/>
                  <a:gd name="connsiteY27" fmla="*/ 130584 h 211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4299" h="211136">
                    <a:moveTo>
                      <a:pt x="323831" y="130584"/>
                    </a:moveTo>
                    <a:cubicBezTo>
                      <a:pt x="330288" y="124205"/>
                      <a:pt x="334299" y="115361"/>
                      <a:pt x="334299" y="105568"/>
                    </a:cubicBezTo>
                    <a:cubicBezTo>
                      <a:pt x="334299" y="88643"/>
                      <a:pt x="322342" y="74529"/>
                      <a:pt x="306420" y="71161"/>
                    </a:cubicBezTo>
                    <a:cubicBezTo>
                      <a:pt x="307292" y="68096"/>
                      <a:pt x="307907" y="64926"/>
                      <a:pt x="307907" y="61581"/>
                    </a:cubicBezTo>
                    <a:cubicBezTo>
                      <a:pt x="307907" y="42147"/>
                      <a:pt x="292152" y="26392"/>
                      <a:pt x="272718" y="26392"/>
                    </a:cubicBezTo>
                    <a:cubicBezTo>
                      <a:pt x="265419" y="26392"/>
                      <a:pt x="258641" y="28616"/>
                      <a:pt x="253019" y="32420"/>
                    </a:cubicBezTo>
                    <a:cubicBezTo>
                      <a:pt x="248217" y="18700"/>
                      <a:pt x="235294" y="8797"/>
                      <a:pt x="219934" y="8797"/>
                    </a:cubicBezTo>
                    <a:cubicBezTo>
                      <a:pt x="211256" y="8797"/>
                      <a:pt x="203416" y="12058"/>
                      <a:pt x="197279" y="17265"/>
                    </a:cubicBezTo>
                    <a:cubicBezTo>
                      <a:pt x="191142" y="6969"/>
                      <a:pt x="180008" y="0"/>
                      <a:pt x="167151" y="0"/>
                    </a:cubicBezTo>
                    <a:cubicBezTo>
                      <a:pt x="154293" y="0"/>
                      <a:pt x="143160" y="6969"/>
                      <a:pt x="137021" y="17265"/>
                    </a:cubicBezTo>
                    <a:cubicBezTo>
                      <a:pt x="130885" y="12058"/>
                      <a:pt x="123044" y="8797"/>
                      <a:pt x="114367" y="8797"/>
                    </a:cubicBezTo>
                    <a:cubicBezTo>
                      <a:pt x="99006" y="8797"/>
                      <a:pt x="86083" y="18700"/>
                      <a:pt x="81281" y="32420"/>
                    </a:cubicBezTo>
                    <a:cubicBezTo>
                      <a:pt x="75658" y="28616"/>
                      <a:pt x="68880" y="26392"/>
                      <a:pt x="61583" y="26392"/>
                    </a:cubicBezTo>
                    <a:cubicBezTo>
                      <a:pt x="42148" y="26392"/>
                      <a:pt x="26393" y="42147"/>
                      <a:pt x="26393" y="61581"/>
                    </a:cubicBezTo>
                    <a:cubicBezTo>
                      <a:pt x="26393" y="64926"/>
                      <a:pt x="27009" y="68096"/>
                      <a:pt x="27880" y="71161"/>
                    </a:cubicBezTo>
                    <a:cubicBezTo>
                      <a:pt x="11957" y="74529"/>
                      <a:pt x="0" y="88643"/>
                      <a:pt x="0" y="105568"/>
                    </a:cubicBezTo>
                    <a:cubicBezTo>
                      <a:pt x="0" y="115361"/>
                      <a:pt x="4013" y="124205"/>
                      <a:pt x="10469" y="130584"/>
                    </a:cubicBezTo>
                    <a:cubicBezTo>
                      <a:pt x="9485" y="133825"/>
                      <a:pt x="8797" y="137195"/>
                      <a:pt x="8797" y="140758"/>
                    </a:cubicBezTo>
                    <a:cubicBezTo>
                      <a:pt x="8797" y="150550"/>
                      <a:pt x="12810" y="159395"/>
                      <a:pt x="19266" y="165774"/>
                    </a:cubicBezTo>
                    <a:cubicBezTo>
                      <a:pt x="18282" y="169015"/>
                      <a:pt x="17595" y="172384"/>
                      <a:pt x="17595" y="175947"/>
                    </a:cubicBezTo>
                    <a:cubicBezTo>
                      <a:pt x="17595" y="195381"/>
                      <a:pt x="33350" y="211136"/>
                      <a:pt x="52784" y="211136"/>
                    </a:cubicBezTo>
                    <a:cubicBezTo>
                      <a:pt x="52787" y="211136"/>
                      <a:pt x="52791" y="211136"/>
                      <a:pt x="52795" y="211136"/>
                    </a:cubicBezTo>
                    <a:lnTo>
                      <a:pt x="281505" y="211136"/>
                    </a:lnTo>
                    <a:cubicBezTo>
                      <a:pt x="281508" y="211136"/>
                      <a:pt x="281512" y="211136"/>
                      <a:pt x="281516" y="211136"/>
                    </a:cubicBezTo>
                    <a:cubicBezTo>
                      <a:pt x="300951" y="211136"/>
                      <a:pt x="316706" y="195381"/>
                      <a:pt x="316706" y="175947"/>
                    </a:cubicBezTo>
                    <a:cubicBezTo>
                      <a:pt x="316706" y="172384"/>
                      <a:pt x="316018" y="169015"/>
                      <a:pt x="315034" y="165774"/>
                    </a:cubicBezTo>
                    <a:cubicBezTo>
                      <a:pt x="321490" y="159395"/>
                      <a:pt x="325503" y="150550"/>
                      <a:pt x="325503" y="140758"/>
                    </a:cubicBezTo>
                    <a:cubicBezTo>
                      <a:pt x="325502" y="137195"/>
                      <a:pt x="324816" y="133825"/>
                      <a:pt x="323831" y="130584"/>
                    </a:cubicBezTo>
                    <a:close/>
                  </a:path>
                </a:pathLst>
              </a:custGeom>
              <a:solidFill>
                <a:srgbClr val="623F33"/>
              </a:solidFill>
              <a:ln w="1088" cap="flat">
                <a:noFill/>
                <a:prstDash val="solid"/>
                <a:miter/>
              </a:ln>
            </p:spPr>
            <p:txBody>
              <a:bodyPr rtlCol="0" anchor="ctr"/>
              <a:lstStyle/>
              <a:p>
                <a:endParaRPr lang="en-US"/>
              </a:p>
            </p:txBody>
          </p:sp>
          <p:sp>
            <p:nvSpPr>
              <p:cNvPr id="39" name="Freihandform 38">
                <a:extLst>
                  <a:ext uri="{FF2B5EF4-FFF2-40B4-BE49-F238E27FC236}">
                    <a16:creationId xmlns:a16="http://schemas.microsoft.com/office/drawing/2014/main" id="{D2ABE0C0-2954-714A-18B0-5C37073F19B3}"/>
                  </a:ext>
                </a:extLst>
              </p:cNvPr>
              <p:cNvSpPr/>
              <p:nvPr/>
            </p:nvSpPr>
            <p:spPr>
              <a:xfrm>
                <a:off x="1113480" y="1011499"/>
                <a:ext cx="339918" cy="163006"/>
              </a:xfrm>
              <a:custGeom>
                <a:avLst/>
                <a:gdLst>
                  <a:gd name="connsiteX0" fmla="*/ 266241 w 339918"/>
                  <a:gd name="connsiteY0" fmla="*/ 163007 h 163006"/>
                  <a:gd name="connsiteX1" fmla="*/ 266241 w 339918"/>
                  <a:gd name="connsiteY1" fmla="*/ 119020 h 163006"/>
                  <a:gd name="connsiteX2" fmla="*/ 339918 w 339918"/>
                  <a:gd name="connsiteY2" fmla="*/ 119020 h 163006"/>
                  <a:gd name="connsiteX3" fmla="*/ 330572 w 339918"/>
                  <a:gd name="connsiteY3" fmla="*/ 44255 h 163006"/>
                  <a:gd name="connsiteX4" fmla="*/ 306782 w 339918"/>
                  <a:gd name="connsiteY4" fmla="*/ 15236 h 163006"/>
                  <a:gd name="connsiteX5" fmla="*/ 263843 w 339918"/>
                  <a:gd name="connsiteY5" fmla="*/ 922 h 163006"/>
                  <a:gd name="connsiteX6" fmla="*/ 243729 w 339918"/>
                  <a:gd name="connsiteY6" fmla="*/ 7747 h 163006"/>
                  <a:gd name="connsiteX7" fmla="*/ 169471 w 339918"/>
                  <a:gd name="connsiteY7" fmla="*/ 48640 h 163006"/>
                  <a:gd name="connsiteX8" fmla="*/ 95210 w 339918"/>
                  <a:gd name="connsiteY8" fmla="*/ 7746 h 163006"/>
                  <a:gd name="connsiteX9" fmla="*/ 75096 w 339918"/>
                  <a:gd name="connsiteY9" fmla="*/ 921 h 163006"/>
                  <a:gd name="connsiteX10" fmla="*/ 32158 w 339918"/>
                  <a:gd name="connsiteY10" fmla="*/ 15235 h 163006"/>
                  <a:gd name="connsiteX11" fmla="*/ 8367 w 339918"/>
                  <a:gd name="connsiteY11" fmla="*/ 44254 h 163006"/>
                  <a:gd name="connsiteX12" fmla="*/ 0 w 339918"/>
                  <a:gd name="connsiteY12" fmla="*/ 111193 h 163006"/>
                  <a:gd name="connsiteX13" fmla="*/ 72700 w 339918"/>
                  <a:gd name="connsiteY13" fmla="*/ 119019 h 163006"/>
                  <a:gd name="connsiteX14" fmla="*/ 72700 w 339918"/>
                  <a:gd name="connsiteY14" fmla="*/ 163006 h 163006"/>
                  <a:gd name="connsiteX15" fmla="*/ 266242 w 339918"/>
                  <a:gd name="connsiteY15" fmla="*/ 163006 h 163006"/>
                  <a:gd name="connsiteX16" fmla="*/ 266242 w 339918"/>
                  <a:gd name="connsiteY16" fmla="*/ 163007 h 163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9918" h="163006">
                    <a:moveTo>
                      <a:pt x="266241" y="163007"/>
                    </a:moveTo>
                    <a:lnTo>
                      <a:pt x="266241" y="119020"/>
                    </a:lnTo>
                    <a:lnTo>
                      <a:pt x="339918" y="119020"/>
                    </a:lnTo>
                    <a:lnTo>
                      <a:pt x="330572" y="44255"/>
                    </a:lnTo>
                    <a:cubicBezTo>
                      <a:pt x="328891" y="30808"/>
                      <a:pt x="319638" y="19521"/>
                      <a:pt x="306782" y="15236"/>
                    </a:cubicBezTo>
                    <a:lnTo>
                      <a:pt x="263843" y="922"/>
                    </a:lnTo>
                    <a:cubicBezTo>
                      <a:pt x="256366" y="-1571"/>
                      <a:pt x="247953" y="1092"/>
                      <a:pt x="243729" y="7747"/>
                    </a:cubicBezTo>
                    <a:cubicBezTo>
                      <a:pt x="228136" y="32318"/>
                      <a:pt x="200727" y="48640"/>
                      <a:pt x="169471" y="48640"/>
                    </a:cubicBezTo>
                    <a:cubicBezTo>
                      <a:pt x="138215" y="48640"/>
                      <a:pt x="110805" y="32317"/>
                      <a:pt x="95210" y="7746"/>
                    </a:cubicBezTo>
                    <a:cubicBezTo>
                      <a:pt x="90987" y="1091"/>
                      <a:pt x="82574" y="-1572"/>
                      <a:pt x="75096" y="921"/>
                    </a:cubicBezTo>
                    <a:lnTo>
                      <a:pt x="32158" y="15235"/>
                    </a:lnTo>
                    <a:cubicBezTo>
                      <a:pt x="19301" y="19520"/>
                      <a:pt x="10049" y="30807"/>
                      <a:pt x="8367" y="44254"/>
                    </a:cubicBezTo>
                    <a:lnTo>
                      <a:pt x="0" y="111193"/>
                    </a:lnTo>
                    <a:lnTo>
                      <a:pt x="72700" y="119019"/>
                    </a:lnTo>
                    <a:lnTo>
                      <a:pt x="72700" y="163006"/>
                    </a:lnTo>
                    <a:lnTo>
                      <a:pt x="266242" y="163006"/>
                    </a:lnTo>
                    <a:lnTo>
                      <a:pt x="266242" y="163007"/>
                    </a:lnTo>
                    <a:close/>
                  </a:path>
                </a:pathLst>
              </a:custGeom>
              <a:solidFill>
                <a:srgbClr val="97CCD2"/>
              </a:solidFill>
              <a:ln w="1088" cap="flat">
                <a:noFill/>
                <a:prstDash val="solid"/>
                <a:miter/>
              </a:ln>
            </p:spPr>
            <p:txBody>
              <a:bodyPr rtlCol="0" anchor="ctr"/>
              <a:lstStyle/>
              <a:p>
                <a:endParaRPr lang="en-US" dirty="0"/>
              </a:p>
            </p:txBody>
          </p:sp>
          <p:sp>
            <p:nvSpPr>
              <p:cNvPr id="40" name="Freihandform 39">
                <a:extLst>
                  <a:ext uri="{FF2B5EF4-FFF2-40B4-BE49-F238E27FC236}">
                    <a16:creationId xmlns:a16="http://schemas.microsoft.com/office/drawing/2014/main" id="{D070D36C-08E1-2831-C2EA-F878B2F5F71C}"/>
                  </a:ext>
                </a:extLst>
              </p:cNvPr>
              <p:cNvSpPr/>
              <p:nvPr/>
            </p:nvSpPr>
            <p:spPr>
              <a:xfrm>
                <a:off x="1221349" y="942841"/>
                <a:ext cx="114384" cy="68777"/>
              </a:xfrm>
              <a:custGeom>
                <a:avLst/>
                <a:gdLst>
                  <a:gd name="connsiteX0" fmla="*/ 114384 w 114384"/>
                  <a:gd name="connsiteY0" fmla="*/ 23460 h 68777"/>
                  <a:gd name="connsiteX1" fmla="*/ 8816 w 114384"/>
                  <a:gd name="connsiteY1" fmla="*/ 0 h 68777"/>
                  <a:gd name="connsiteX2" fmla="*/ 8816 w 114384"/>
                  <a:gd name="connsiteY2" fmla="*/ 51833 h 68777"/>
                  <a:gd name="connsiteX3" fmla="*/ 0 w 114384"/>
                  <a:gd name="connsiteY3" fmla="*/ 66853 h 68777"/>
                  <a:gd name="connsiteX4" fmla="*/ 114384 w 114384"/>
                  <a:gd name="connsiteY4" fmla="*/ 23460 h 68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84" h="68777">
                    <a:moveTo>
                      <a:pt x="114384" y="23460"/>
                    </a:moveTo>
                    <a:lnTo>
                      <a:pt x="8816" y="0"/>
                    </a:lnTo>
                    <a:lnTo>
                      <a:pt x="8816" y="51833"/>
                    </a:lnTo>
                    <a:cubicBezTo>
                      <a:pt x="8816" y="58166"/>
                      <a:pt x="5312" y="63743"/>
                      <a:pt x="0" y="66853"/>
                    </a:cubicBezTo>
                    <a:cubicBezTo>
                      <a:pt x="73781" y="79768"/>
                      <a:pt x="114384" y="23460"/>
                      <a:pt x="114384" y="23460"/>
                    </a:cubicBezTo>
                    <a:close/>
                  </a:path>
                </a:pathLst>
              </a:custGeom>
              <a:solidFill>
                <a:srgbClr val="A46D4D"/>
              </a:solidFill>
              <a:ln w="1088" cap="flat">
                <a:noFill/>
                <a:prstDash val="solid"/>
                <a:miter/>
              </a:ln>
            </p:spPr>
            <p:txBody>
              <a:bodyPr rtlCol="0" anchor="ctr"/>
              <a:lstStyle/>
              <a:p>
                <a:endParaRPr lang="en-US"/>
              </a:p>
            </p:txBody>
          </p:sp>
          <p:sp>
            <p:nvSpPr>
              <p:cNvPr id="41" name="Freihandform 40">
                <a:extLst>
                  <a:ext uri="{FF2B5EF4-FFF2-40B4-BE49-F238E27FC236}">
                    <a16:creationId xmlns:a16="http://schemas.microsoft.com/office/drawing/2014/main" id="{478D78E5-2CE3-FE49-48AB-D11EF1105C82}"/>
                  </a:ext>
                </a:extLst>
              </p:cNvPr>
              <p:cNvSpPr/>
              <p:nvPr/>
            </p:nvSpPr>
            <p:spPr>
              <a:xfrm>
                <a:off x="1133395" y="761029"/>
                <a:ext cx="299109" cy="219933"/>
              </a:xfrm>
              <a:custGeom>
                <a:avLst/>
                <a:gdLst>
                  <a:gd name="connsiteX0" fmla="*/ 272718 w 299109"/>
                  <a:gd name="connsiteY0" fmla="*/ 79176 h 219933"/>
                  <a:gd name="connsiteX1" fmla="*/ 272718 w 299109"/>
                  <a:gd name="connsiteY1" fmla="*/ 52784 h 219933"/>
                  <a:gd name="connsiteX2" fmla="*/ 228731 w 299109"/>
                  <a:gd name="connsiteY2" fmla="*/ 0 h 219933"/>
                  <a:gd name="connsiteX3" fmla="*/ 70379 w 299109"/>
                  <a:gd name="connsiteY3" fmla="*/ 0 h 219933"/>
                  <a:gd name="connsiteX4" fmla="*/ 26392 w 299109"/>
                  <a:gd name="connsiteY4" fmla="*/ 52784 h 219933"/>
                  <a:gd name="connsiteX5" fmla="*/ 26392 w 299109"/>
                  <a:gd name="connsiteY5" fmla="*/ 79176 h 219933"/>
                  <a:gd name="connsiteX6" fmla="*/ 0 w 299109"/>
                  <a:gd name="connsiteY6" fmla="*/ 105568 h 219933"/>
                  <a:gd name="connsiteX7" fmla="*/ 26392 w 299109"/>
                  <a:gd name="connsiteY7" fmla="*/ 131960 h 219933"/>
                  <a:gd name="connsiteX8" fmla="*/ 26392 w 299109"/>
                  <a:gd name="connsiteY8" fmla="*/ 140758 h 219933"/>
                  <a:gd name="connsiteX9" fmla="*/ 58874 w 299109"/>
                  <a:gd name="connsiteY9" fmla="*/ 189482 h 219933"/>
                  <a:gd name="connsiteX10" fmla="*/ 115717 w 299109"/>
                  <a:gd name="connsiteY10" fmla="*/ 213166 h 219933"/>
                  <a:gd name="connsiteX11" fmla="*/ 149555 w 299109"/>
                  <a:gd name="connsiteY11" fmla="*/ 219934 h 219933"/>
                  <a:gd name="connsiteX12" fmla="*/ 149555 w 299109"/>
                  <a:gd name="connsiteY12" fmla="*/ 219934 h 219933"/>
                  <a:gd name="connsiteX13" fmla="*/ 183391 w 299109"/>
                  <a:gd name="connsiteY13" fmla="*/ 213166 h 219933"/>
                  <a:gd name="connsiteX14" fmla="*/ 240237 w 299109"/>
                  <a:gd name="connsiteY14" fmla="*/ 189481 h 219933"/>
                  <a:gd name="connsiteX15" fmla="*/ 272718 w 299109"/>
                  <a:gd name="connsiteY15" fmla="*/ 140758 h 219933"/>
                  <a:gd name="connsiteX16" fmla="*/ 272718 w 299109"/>
                  <a:gd name="connsiteY16" fmla="*/ 131960 h 219933"/>
                  <a:gd name="connsiteX17" fmla="*/ 299110 w 299109"/>
                  <a:gd name="connsiteY17" fmla="*/ 105568 h 219933"/>
                  <a:gd name="connsiteX18" fmla="*/ 272718 w 299109"/>
                  <a:gd name="connsiteY18" fmla="*/ 79176 h 219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9109" h="219933">
                    <a:moveTo>
                      <a:pt x="272718" y="79176"/>
                    </a:moveTo>
                    <a:lnTo>
                      <a:pt x="272718" y="52784"/>
                    </a:lnTo>
                    <a:cubicBezTo>
                      <a:pt x="272718" y="28491"/>
                      <a:pt x="253024" y="0"/>
                      <a:pt x="228731" y="0"/>
                    </a:cubicBezTo>
                    <a:lnTo>
                      <a:pt x="70379" y="0"/>
                    </a:lnTo>
                    <a:cubicBezTo>
                      <a:pt x="46085" y="0"/>
                      <a:pt x="26392" y="28491"/>
                      <a:pt x="26392" y="52784"/>
                    </a:cubicBezTo>
                    <a:lnTo>
                      <a:pt x="26392" y="79176"/>
                    </a:lnTo>
                    <a:cubicBezTo>
                      <a:pt x="11816" y="79176"/>
                      <a:pt x="0" y="90993"/>
                      <a:pt x="0" y="105568"/>
                    </a:cubicBezTo>
                    <a:cubicBezTo>
                      <a:pt x="0" y="120144"/>
                      <a:pt x="11816" y="131960"/>
                      <a:pt x="26392" y="131960"/>
                    </a:cubicBezTo>
                    <a:lnTo>
                      <a:pt x="26392" y="140758"/>
                    </a:lnTo>
                    <a:cubicBezTo>
                      <a:pt x="26392" y="162066"/>
                      <a:pt x="39204" y="181285"/>
                      <a:pt x="58874" y="189482"/>
                    </a:cubicBezTo>
                    <a:lnTo>
                      <a:pt x="115717" y="213166"/>
                    </a:lnTo>
                    <a:cubicBezTo>
                      <a:pt x="126440" y="217634"/>
                      <a:pt x="137940" y="219934"/>
                      <a:pt x="149555" y="219934"/>
                    </a:cubicBezTo>
                    <a:lnTo>
                      <a:pt x="149555" y="219934"/>
                    </a:lnTo>
                    <a:cubicBezTo>
                      <a:pt x="161170" y="219934"/>
                      <a:pt x="172669" y="217633"/>
                      <a:pt x="183391" y="213166"/>
                    </a:cubicBezTo>
                    <a:lnTo>
                      <a:pt x="240237" y="189481"/>
                    </a:lnTo>
                    <a:cubicBezTo>
                      <a:pt x="259905" y="181286"/>
                      <a:pt x="272718" y="162067"/>
                      <a:pt x="272718" y="140758"/>
                    </a:cubicBezTo>
                    <a:lnTo>
                      <a:pt x="272718" y="131960"/>
                    </a:lnTo>
                    <a:cubicBezTo>
                      <a:pt x="287294" y="131960"/>
                      <a:pt x="299110" y="120144"/>
                      <a:pt x="299110" y="105568"/>
                    </a:cubicBezTo>
                    <a:cubicBezTo>
                      <a:pt x="299110" y="90992"/>
                      <a:pt x="287294" y="79176"/>
                      <a:pt x="272718" y="79176"/>
                    </a:cubicBezTo>
                    <a:close/>
                  </a:path>
                </a:pathLst>
              </a:custGeom>
              <a:solidFill>
                <a:srgbClr val="D29771"/>
              </a:solidFill>
              <a:ln w="1088" cap="flat">
                <a:noFill/>
                <a:prstDash val="solid"/>
                <a:miter/>
              </a:ln>
            </p:spPr>
            <p:txBody>
              <a:bodyPr rtlCol="0" anchor="ctr"/>
              <a:lstStyle/>
              <a:p>
                <a:endParaRPr lang="en-US"/>
              </a:p>
            </p:txBody>
          </p:sp>
          <p:sp>
            <p:nvSpPr>
              <p:cNvPr id="42" name="Freihandform 41">
                <a:extLst>
                  <a:ext uri="{FF2B5EF4-FFF2-40B4-BE49-F238E27FC236}">
                    <a16:creationId xmlns:a16="http://schemas.microsoft.com/office/drawing/2014/main" id="{D44B6BE0-99F0-2476-13B0-7B635213F794}"/>
                  </a:ext>
                </a:extLst>
              </p:cNvPr>
              <p:cNvSpPr/>
              <p:nvPr/>
            </p:nvSpPr>
            <p:spPr>
              <a:xfrm>
                <a:off x="1212572" y="849003"/>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5" y="26392"/>
                      <a:pt x="8797" y="26392"/>
                    </a:cubicBezTo>
                    <a:close/>
                  </a:path>
                </a:pathLst>
              </a:custGeom>
              <a:solidFill>
                <a:srgbClr val="623F33"/>
              </a:solidFill>
              <a:ln w="1088" cap="flat">
                <a:noFill/>
                <a:prstDash val="solid"/>
                <a:miter/>
              </a:ln>
            </p:spPr>
            <p:txBody>
              <a:bodyPr rtlCol="0" anchor="ctr"/>
              <a:lstStyle/>
              <a:p>
                <a:endParaRPr lang="en-US"/>
              </a:p>
            </p:txBody>
          </p:sp>
          <p:sp>
            <p:nvSpPr>
              <p:cNvPr id="43" name="Freihandform 42">
                <a:extLst>
                  <a:ext uri="{FF2B5EF4-FFF2-40B4-BE49-F238E27FC236}">
                    <a16:creationId xmlns:a16="http://schemas.microsoft.com/office/drawing/2014/main" id="{97B915BD-F8FF-0954-7D3A-C0510F76AE74}"/>
                  </a:ext>
                </a:extLst>
              </p:cNvPr>
              <p:cNvSpPr/>
              <p:nvPr/>
            </p:nvSpPr>
            <p:spPr>
              <a:xfrm>
                <a:off x="1335734" y="849003"/>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44" name="Freihandform 43">
                <a:extLst>
                  <a:ext uri="{FF2B5EF4-FFF2-40B4-BE49-F238E27FC236}">
                    <a16:creationId xmlns:a16="http://schemas.microsoft.com/office/drawing/2014/main" id="{1B2F64B3-2A50-78E6-9EA8-26C9FD5649A6}"/>
                  </a:ext>
                </a:extLst>
              </p:cNvPr>
              <p:cNvSpPr/>
              <p:nvPr/>
            </p:nvSpPr>
            <p:spPr>
              <a:xfrm>
                <a:off x="1238963" y="910582"/>
                <a:ext cx="87975" cy="26634"/>
              </a:xfrm>
              <a:custGeom>
                <a:avLst/>
                <a:gdLst>
                  <a:gd name="connsiteX0" fmla="*/ 43988 w 87975"/>
                  <a:gd name="connsiteY0" fmla="*/ 26635 h 26634"/>
                  <a:gd name="connsiteX1" fmla="*/ 3850 w 87975"/>
                  <a:gd name="connsiteY1" fmla="*/ 16072 h 26634"/>
                  <a:gd name="connsiteX2" fmla="*/ 1526 w 87975"/>
                  <a:gd name="connsiteY2" fmla="*/ 3852 h 26634"/>
                  <a:gd name="connsiteX3" fmla="*/ 13747 w 87975"/>
                  <a:gd name="connsiteY3" fmla="*/ 1528 h 26634"/>
                  <a:gd name="connsiteX4" fmla="*/ 43988 w 87975"/>
                  <a:gd name="connsiteY4" fmla="*/ 9041 h 26634"/>
                  <a:gd name="connsiteX5" fmla="*/ 74228 w 87975"/>
                  <a:gd name="connsiteY5" fmla="*/ 1528 h 26634"/>
                  <a:gd name="connsiteX6" fmla="*/ 86449 w 87975"/>
                  <a:gd name="connsiteY6" fmla="*/ 3852 h 26634"/>
                  <a:gd name="connsiteX7" fmla="*/ 84125 w 87975"/>
                  <a:gd name="connsiteY7" fmla="*/ 16072 h 26634"/>
                  <a:gd name="connsiteX8" fmla="*/ 43988 w 87975"/>
                  <a:gd name="connsiteY8" fmla="*/ 26635 h 2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975" h="26634">
                    <a:moveTo>
                      <a:pt x="43988" y="26635"/>
                    </a:moveTo>
                    <a:cubicBezTo>
                      <a:pt x="28347" y="26635"/>
                      <a:pt x="13717" y="22786"/>
                      <a:pt x="3850" y="16072"/>
                    </a:cubicBezTo>
                    <a:cubicBezTo>
                      <a:pt x="-166" y="13341"/>
                      <a:pt x="-1210" y="7868"/>
                      <a:pt x="1526" y="3852"/>
                    </a:cubicBezTo>
                    <a:cubicBezTo>
                      <a:pt x="4253" y="-160"/>
                      <a:pt x="9731" y="-1205"/>
                      <a:pt x="13747" y="1528"/>
                    </a:cubicBezTo>
                    <a:cubicBezTo>
                      <a:pt x="20663" y="6231"/>
                      <a:pt x="31968" y="9041"/>
                      <a:pt x="43988" y="9041"/>
                    </a:cubicBezTo>
                    <a:cubicBezTo>
                      <a:pt x="56007" y="9041"/>
                      <a:pt x="67313" y="6231"/>
                      <a:pt x="74228" y="1528"/>
                    </a:cubicBezTo>
                    <a:cubicBezTo>
                      <a:pt x="78253" y="-1212"/>
                      <a:pt x="83717" y="-164"/>
                      <a:pt x="86449" y="3852"/>
                    </a:cubicBezTo>
                    <a:cubicBezTo>
                      <a:pt x="89185" y="7868"/>
                      <a:pt x="88141" y="13341"/>
                      <a:pt x="84125" y="16072"/>
                    </a:cubicBezTo>
                    <a:cubicBezTo>
                      <a:pt x="74259" y="22786"/>
                      <a:pt x="59628" y="26635"/>
                      <a:pt x="43988" y="26635"/>
                    </a:cubicBezTo>
                    <a:close/>
                  </a:path>
                </a:pathLst>
              </a:custGeom>
              <a:solidFill>
                <a:srgbClr val="A46D4D"/>
              </a:solidFill>
              <a:ln w="1088" cap="flat">
                <a:noFill/>
                <a:prstDash val="solid"/>
                <a:miter/>
              </a:ln>
            </p:spPr>
            <p:txBody>
              <a:bodyPr rtlCol="0" anchor="ctr"/>
              <a:lstStyle/>
              <a:p>
                <a:endParaRPr lang="en-US"/>
              </a:p>
            </p:txBody>
          </p:sp>
          <p:sp>
            <p:nvSpPr>
              <p:cNvPr id="45" name="Freihandform 44">
                <a:extLst>
                  <a:ext uri="{FF2B5EF4-FFF2-40B4-BE49-F238E27FC236}">
                    <a16:creationId xmlns:a16="http://schemas.microsoft.com/office/drawing/2014/main" id="{D8ACEE8F-0DDD-3DB0-6336-39A36AD154C6}"/>
                  </a:ext>
                </a:extLst>
              </p:cNvPr>
              <p:cNvSpPr/>
              <p:nvPr/>
            </p:nvSpPr>
            <p:spPr>
              <a:xfrm>
                <a:off x="1112659" y="1038330"/>
                <a:ext cx="73520" cy="98829"/>
              </a:xfrm>
              <a:custGeom>
                <a:avLst/>
                <a:gdLst>
                  <a:gd name="connsiteX0" fmla="*/ 73521 w 73520"/>
                  <a:gd name="connsiteY0" fmla="*/ 98829 h 98829"/>
                  <a:gd name="connsiteX1" fmla="*/ 73521 w 73520"/>
                  <a:gd name="connsiteY1" fmla="*/ 78919 h 98829"/>
                  <a:gd name="connsiteX2" fmla="*/ 64929 w 73520"/>
                  <a:gd name="connsiteY2" fmla="*/ 55877 h 98829"/>
                  <a:gd name="connsiteX3" fmla="*/ 16523 w 73520"/>
                  <a:gd name="connsiteY3" fmla="*/ 0 h 98829"/>
                  <a:gd name="connsiteX4" fmla="*/ 9189 w 73520"/>
                  <a:gd name="connsiteY4" fmla="*/ 17422 h 98829"/>
                  <a:gd name="connsiteX5" fmla="*/ 0 w 73520"/>
                  <a:gd name="connsiteY5" fmla="*/ 90932 h 98829"/>
                  <a:gd name="connsiteX6" fmla="*/ 73521 w 73520"/>
                  <a:gd name="connsiteY6" fmla="*/ 98829 h 9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0" h="98829">
                    <a:moveTo>
                      <a:pt x="73521" y="98829"/>
                    </a:moveTo>
                    <a:lnTo>
                      <a:pt x="73521" y="78919"/>
                    </a:lnTo>
                    <a:cubicBezTo>
                      <a:pt x="73521" y="70455"/>
                      <a:pt x="70470" y="62275"/>
                      <a:pt x="64929" y="55877"/>
                    </a:cubicBezTo>
                    <a:lnTo>
                      <a:pt x="16523" y="0"/>
                    </a:lnTo>
                    <a:cubicBezTo>
                      <a:pt x="12616" y="4945"/>
                      <a:pt x="10001" y="10920"/>
                      <a:pt x="9189" y="17422"/>
                    </a:cubicBezTo>
                    <a:lnTo>
                      <a:pt x="0" y="90932"/>
                    </a:lnTo>
                    <a:cubicBezTo>
                      <a:pt x="13991" y="91772"/>
                      <a:pt x="51208" y="96132"/>
                      <a:pt x="73521" y="98829"/>
                    </a:cubicBezTo>
                    <a:close/>
                  </a:path>
                </a:pathLst>
              </a:custGeom>
              <a:solidFill>
                <a:srgbClr val="26ABB4"/>
              </a:solidFill>
              <a:ln w="1088" cap="flat">
                <a:noFill/>
                <a:prstDash val="solid"/>
                <a:miter/>
              </a:ln>
            </p:spPr>
            <p:txBody>
              <a:bodyPr rtlCol="0" anchor="ctr"/>
              <a:lstStyle/>
              <a:p>
                <a:endParaRPr lang="en-US"/>
              </a:p>
            </p:txBody>
          </p:sp>
          <p:sp>
            <p:nvSpPr>
              <p:cNvPr id="46" name="Freihandform 45">
                <a:extLst>
                  <a:ext uri="{FF2B5EF4-FFF2-40B4-BE49-F238E27FC236}">
                    <a16:creationId xmlns:a16="http://schemas.microsoft.com/office/drawing/2014/main" id="{55153D85-2E3A-8D19-5E57-54DF6E6B65C6}"/>
                  </a:ext>
                </a:extLst>
              </p:cNvPr>
              <p:cNvSpPr/>
              <p:nvPr/>
            </p:nvSpPr>
            <p:spPr>
              <a:xfrm>
                <a:off x="1107121" y="1117489"/>
                <a:ext cx="79058" cy="25787"/>
              </a:xfrm>
              <a:custGeom>
                <a:avLst/>
                <a:gdLst>
                  <a:gd name="connsiteX0" fmla="*/ 79059 w 79058"/>
                  <a:gd name="connsiteY0" fmla="*/ 8088 h 25787"/>
                  <a:gd name="connsiteX1" fmla="*/ 6551 w 79058"/>
                  <a:gd name="connsiteY1" fmla="*/ 32 h 25787"/>
                  <a:gd name="connsiteX2" fmla="*/ 830 w 79058"/>
                  <a:gd name="connsiteY2" fmla="*/ 4608 h 25787"/>
                  <a:gd name="connsiteX3" fmla="*/ 32 w 79058"/>
                  <a:gd name="connsiteY3" fmla="*/ 11795 h 25787"/>
                  <a:gd name="connsiteX4" fmla="*/ 4608 w 79058"/>
                  <a:gd name="connsiteY4" fmla="*/ 17515 h 25787"/>
                  <a:gd name="connsiteX5" fmla="*/ 79059 w 79058"/>
                  <a:gd name="connsiteY5" fmla="*/ 25787 h 25787"/>
                  <a:gd name="connsiteX6" fmla="*/ 79059 w 79058"/>
                  <a:gd name="connsiteY6" fmla="*/ 8088 h 2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058" h="25787">
                    <a:moveTo>
                      <a:pt x="79059" y="8088"/>
                    </a:moveTo>
                    <a:lnTo>
                      <a:pt x="6551" y="32"/>
                    </a:lnTo>
                    <a:cubicBezTo>
                      <a:pt x="3707" y="-284"/>
                      <a:pt x="1147" y="1765"/>
                      <a:pt x="830" y="4608"/>
                    </a:cubicBezTo>
                    <a:lnTo>
                      <a:pt x="32" y="11795"/>
                    </a:lnTo>
                    <a:cubicBezTo>
                      <a:pt x="-284" y="14638"/>
                      <a:pt x="1765" y="17199"/>
                      <a:pt x="4608" y="17515"/>
                    </a:cubicBezTo>
                    <a:lnTo>
                      <a:pt x="79059" y="25787"/>
                    </a:lnTo>
                    <a:lnTo>
                      <a:pt x="79059" y="8088"/>
                    </a:lnTo>
                    <a:close/>
                  </a:path>
                </a:pathLst>
              </a:custGeom>
              <a:solidFill>
                <a:srgbClr val="97CCD2"/>
              </a:solidFill>
              <a:ln w="1088" cap="flat">
                <a:noFill/>
                <a:prstDash val="solid"/>
                <a:miter/>
              </a:ln>
            </p:spPr>
            <p:txBody>
              <a:bodyPr rtlCol="0" anchor="ctr"/>
              <a:lstStyle/>
              <a:p>
                <a:endParaRPr lang="en-US"/>
              </a:p>
            </p:txBody>
          </p:sp>
          <p:sp>
            <p:nvSpPr>
              <p:cNvPr id="47" name="Freihandform 46">
                <a:extLst>
                  <a:ext uri="{FF2B5EF4-FFF2-40B4-BE49-F238E27FC236}">
                    <a16:creationId xmlns:a16="http://schemas.microsoft.com/office/drawing/2014/main" id="{580E0E65-05CB-A75F-DA1E-CD06CF864A32}"/>
                  </a:ext>
                </a:extLst>
              </p:cNvPr>
              <p:cNvSpPr/>
              <p:nvPr/>
            </p:nvSpPr>
            <p:spPr>
              <a:xfrm>
                <a:off x="1379720" y="1038330"/>
                <a:ext cx="73520" cy="98829"/>
              </a:xfrm>
              <a:custGeom>
                <a:avLst/>
                <a:gdLst>
                  <a:gd name="connsiteX0" fmla="*/ 0 w 73520"/>
                  <a:gd name="connsiteY0" fmla="*/ 98829 h 98829"/>
                  <a:gd name="connsiteX1" fmla="*/ 0 w 73520"/>
                  <a:gd name="connsiteY1" fmla="*/ 78919 h 98829"/>
                  <a:gd name="connsiteX2" fmla="*/ 8592 w 73520"/>
                  <a:gd name="connsiteY2" fmla="*/ 55877 h 98829"/>
                  <a:gd name="connsiteX3" fmla="*/ 56998 w 73520"/>
                  <a:gd name="connsiteY3" fmla="*/ 0 h 98829"/>
                  <a:gd name="connsiteX4" fmla="*/ 64332 w 73520"/>
                  <a:gd name="connsiteY4" fmla="*/ 17422 h 98829"/>
                  <a:gd name="connsiteX5" fmla="*/ 73521 w 73520"/>
                  <a:gd name="connsiteY5" fmla="*/ 90932 h 98829"/>
                  <a:gd name="connsiteX6" fmla="*/ 0 w 73520"/>
                  <a:gd name="connsiteY6" fmla="*/ 98829 h 9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0" h="98829">
                    <a:moveTo>
                      <a:pt x="0" y="98829"/>
                    </a:moveTo>
                    <a:lnTo>
                      <a:pt x="0" y="78919"/>
                    </a:lnTo>
                    <a:cubicBezTo>
                      <a:pt x="0" y="70455"/>
                      <a:pt x="3050" y="62275"/>
                      <a:pt x="8592" y="55877"/>
                    </a:cubicBezTo>
                    <a:lnTo>
                      <a:pt x="56998" y="0"/>
                    </a:lnTo>
                    <a:cubicBezTo>
                      <a:pt x="60904" y="4945"/>
                      <a:pt x="63519" y="10920"/>
                      <a:pt x="64332" y="17422"/>
                    </a:cubicBezTo>
                    <a:lnTo>
                      <a:pt x="73521" y="90932"/>
                    </a:lnTo>
                    <a:cubicBezTo>
                      <a:pt x="59529" y="91772"/>
                      <a:pt x="22311" y="96132"/>
                      <a:pt x="0" y="98829"/>
                    </a:cubicBezTo>
                    <a:close/>
                  </a:path>
                </a:pathLst>
              </a:custGeom>
              <a:solidFill>
                <a:srgbClr val="26ABB4"/>
              </a:solidFill>
              <a:ln w="1088" cap="flat">
                <a:noFill/>
                <a:prstDash val="solid"/>
                <a:miter/>
              </a:ln>
            </p:spPr>
            <p:txBody>
              <a:bodyPr rtlCol="0" anchor="ctr"/>
              <a:lstStyle/>
              <a:p>
                <a:endParaRPr lang="en-US"/>
              </a:p>
            </p:txBody>
          </p:sp>
          <p:sp>
            <p:nvSpPr>
              <p:cNvPr id="48" name="Freihandform 47">
                <a:extLst>
                  <a:ext uri="{FF2B5EF4-FFF2-40B4-BE49-F238E27FC236}">
                    <a16:creationId xmlns:a16="http://schemas.microsoft.com/office/drawing/2014/main" id="{5CFEA206-FBD1-FDF5-D47F-23350462505B}"/>
                  </a:ext>
                </a:extLst>
              </p:cNvPr>
              <p:cNvSpPr/>
              <p:nvPr/>
            </p:nvSpPr>
            <p:spPr>
              <a:xfrm>
                <a:off x="1379720" y="1117489"/>
                <a:ext cx="79058" cy="25787"/>
              </a:xfrm>
              <a:custGeom>
                <a:avLst/>
                <a:gdLst>
                  <a:gd name="connsiteX0" fmla="*/ 0 w 79058"/>
                  <a:gd name="connsiteY0" fmla="*/ 8088 h 25787"/>
                  <a:gd name="connsiteX1" fmla="*/ 72508 w 79058"/>
                  <a:gd name="connsiteY1" fmla="*/ 32 h 25787"/>
                  <a:gd name="connsiteX2" fmla="*/ 78228 w 79058"/>
                  <a:gd name="connsiteY2" fmla="*/ 4608 h 25787"/>
                  <a:gd name="connsiteX3" fmla="*/ 79027 w 79058"/>
                  <a:gd name="connsiteY3" fmla="*/ 11795 h 25787"/>
                  <a:gd name="connsiteX4" fmla="*/ 74451 w 79058"/>
                  <a:gd name="connsiteY4" fmla="*/ 17515 h 25787"/>
                  <a:gd name="connsiteX5" fmla="*/ 0 w 79058"/>
                  <a:gd name="connsiteY5" fmla="*/ 25787 h 25787"/>
                  <a:gd name="connsiteX6" fmla="*/ 0 w 79058"/>
                  <a:gd name="connsiteY6" fmla="*/ 8088 h 2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058" h="25787">
                    <a:moveTo>
                      <a:pt x="0" y="8088"/>
                    </a:moveTo>
                    <a:lnTo>
                      <a:pt x="72508" y="32"/>
                    </a:lnTo>
                    <a:cubicBezTo>
                      <a:pt x="75351" y="-284"/>
                      <a:pt x="77911" y="1765"/>
                      <a:pt x="78228" y="4608"/>
                    </a:cubicBezTo>
                    <a:lnTo>
                      <a:pt x="79027" y="11795"/>
                    </a:lnTo>
                    <a:cubicBezTo>
                      <a:pt x="79342" y="14638"/>
                      <a:pt x="77293" y="17199"/>
                      <a:pt x="74451" y="17515"/>
                    </a:cubicBezTo>
                    <a:lnTo>
                      <a:pt x="0" y="25787"/>
                    </a:lnTo>
                    <a:lnTo>
                      <a:pt x="0" y="8088"/>
                    </a:lnTo>
                    <a:close/>
                  </a:path>
                </a:pathLst>
              </a:custGeom>
              <a:solidFill>
                <a:srgbClr val="97CCD2"/>
              </a:solidFill>
              <a:ln w="1088" cap="flat">
                <a:noFill/>
                <a:prstDash val="solid"/>
                <a:miter/>
              </a:ln>
            </p:spPr>
            <p:txBody>
              <a:bodyPr rtlCol="0" anchor="ctr"/>
              <a:lstStyle/>
              <a:p>
                <a:endParaRPr lang="en-US"/>
              </a:p>
            </p:txBody>
          </p:sp>
          <p:sp>
            <p:nvSpPr>
              <p:cNvPr id="49" name="Freihandform 48">
                <a:extLst>
                  <a:ext uri="{FF2B5EF4-FFF2-40B4-BE49-F238E27FC236}">
                    <a16:creationId xmlns:a16="http://schemas.microsoft.com/office/drawing/2014/main" id="{64934EBF-E731-47BC-7C36-5B3EBFA7FADD}"/>
                  </a:ext>
                </a:extLst>
              </p:cNvPr>
              <p:cNvSpPr/>
              <p:nvPr/>
            </p:nvSpPr>
            <p:spPr>
              <a:xfrm>
                <a:off x="1133395" y="762129"/>
                <a:ext cx="234718" cy="215089"/>
              </a:xfrm>
              <a:custGeom>
                <a:avLst/>
                <a:gdLst>
                  <a:gd name="connsiteX0" fmla="*/ 26392 w 234718"/>
                  <a:gd name="connsiteY0" fmla="*/ 0 h 215089"/>
                  <a:gd name="connsiteX1" fmla="*/ 26392 w 234718"/>
                  <a:gd name="connsiteY1" fmla="*/ 78076 h 215089"/>
                  <a:gd name="connsiteX2" fmla="*/ 0 w 234718"/>
                  <a:gd name="connsiteY2" fmla="*/ 104468 h 215089"/>
                  <a:gd name="connsiteX3" fmla="*/ 26392 w 234718"/>
                  <a:gd name="connsiteY3" fmla="*/ 130861 h 215089"/>
                  <a:gd name="connsiteX4" fmla="*/ 26392 w 234718"/>
                  <a:gd name="connsiteY4" fmla="*/ 139658 h 215089"/>
                  <a:gd name="connsiteX5" fmla="*/ 58874 w 234718"/>
                  <a:gd name="connsiteY5" fmla="*/ 188382 h 215089"/>
                  <a:gd name="connsiteX6" fmla="*/ 115716 w 234718"/>
                  <a:gd name="connsiteY6" fmla="*/ 212067 h 215089"/>
                  <a:gd name="connsiteX7" fmla="*/ 124213 w 234718"/>
                  <a:gd name="connsiteY7" fmla="*/ 215090 h 215089"/>
                  <a:gd name="connsiteX8" fmla="*/ 72573 w 234718"/>
                  <a:gd name="connsiteY8" fmla="*/ 170144 h 215089"/>
                  <a:gd name="connsiteX9" fmla="*/ 61581 w 234718"/>
                  <a:gd name="connsiteY9" fmla="*/ 141965 h 215089"/>
                  <a:gd name="connsiteX10" fmla="*/ 61581 w 234718"/>
                  <a:gd name="connsiteY10" fmla="*/ 42637 h 215089"/>
                  <a:gd name="connsiteX11" fmla="*/ 85535 w 234718"/>
                  <a:gd name="connsiteY11" fmla="*/ 30857 h 215089"/>
                  <a:gd name="connsiteX12" fmla="*/ 101169 w 234718"/>
                  <a:gd name="connsiteY12" fmla="*/ 34090 h 215089"/>
                  <a:gd name="connsiteX13" fmla="*/ 131215 w 234718"/>
                  <a:gd name="connsiteY13" fmla="*/ 20007 h 215089"/>
                  <a:gd name="connsiteX14" fmla="*/ 149555 w 234718"/>
                  <a:gd name="connsiteY14" fmla="*/ 25292 h 215089"/>
                  <a:gd name="connsiteX15" fmla="*/ 172973 w 234718"/>
                  <a:gd name="connsiteY15" fmla="*/ 16194 h 215089"/>
                  <a:gd name="connsiteX16" fmla="*/ 197940 w 234718"/>
                  <a:gd name="connsiteY16" fmla="*/ 25292 h 215089"/>
                  <a:gd name="connsiteX17" fmla="*/ 234719 w 234718"/>
                  <a:gd name="connsiteY17" fmla="*/ 0 h 215089"/>
                  <a:gd name="connsiteX18" fmla="*/ 26392 w 234718"/>
                  <a:gd name="connsiteY18" fmla="*/ 0 h 215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4718" h="215089">
                    <a:moveTo>
                      <a:pt x="26392" y="0"/>
                    </a:moveTo>
                    <a:lnTo>
                      <a:pt x="26392" y="78076"/>
                    </a:lnTo>
                    <a:cubicBezTo>
                      <a:pt x="11816" y="78076"/>
                      <a:pt x="0" y="89892"/>
                      <a:pt x="0" y="104468"/>
                    </a:cubicBezTo>
                    <a:cubicBezTo>
                      <a:pt x="0" y="119045"/>
                      <a:pt x="11816" y="130861"/>
                      <a:pt x="26392" y="130861"/>
                    </a:cubicBezTo>
                    <a:lnTo>
                      <a:pt x="26392" y="139658"/>
                    </a:lnTo>
                    <a:cubicBezTo>
                      <a:pt x="26392" y="160967"/>
                      <a:pt x="39204" y="180186"/>
                      <a:pt x="58874" y="188382"/>
                    </a:cubicBezTo>
                    <a:lnTo>
                      <a:pt x="115716" y="212067"/>
                    </a:lnTo>
                    <a:cubicBezTo>
                      <a:pt x="118498" y="213226"/>
                      <a:pt x="121337" y="214224"/>
                      <a:pt x="124213" y="215090"/>
                    </a:cubicBezTo>
                    <a:cubicBezTo>
                      <a:pt x="99092" y="196713"/>
                      <a:pt x="82371" y="180648"/>
                      <a:pt x="72573" y="170144"/>
                    </a:cubicBezTo>
                    <a:cubicBezTo>
                      <a:pt x="65445" y="162501"/>
                      <a:pt x="61581" y="152416"/>
                      <a:pt x="61581" y="141965"/>
                    </a:cubicBezTo>
                    <a:lnTo>
                      <a:pt x="61581" y="42637"/>
                    </a:lnTo>
                    <a:cubicBezTo>
                      <a:pt x="70945" y="41594"/>
                      <a:pt x="79304" y="37268"/>
                      <a:pt x="85535" y="30857"/>
                    </a:cubicBezTo>
                    <a:cubicBezTo>
                      <a:pt x="90334" y="32924"/>
                      <a:pt x="95613" y="34090"/>
                      <a:pt x="101169" y="34090"/>
                    </a:cubicBezTo>
                    <a:cubicBezTo>
                      <a:pt x="113263" y="34090"/>
                      <a:pt x="123953" y="28552"/>
                      <a:pt x="131215" y="20007"/>
                    </a:cubicBezTo>
                    <a:cubicBezTo>
                      <a:pt x="136569" y="23299"/>
                      <a:pt x="142810" y="25292"/>
                      <a:pt x="149555" y="25292"/>
                    </a:cubicBezTo>
                    <a:cubicBezTo>
                      <a:pt x="158589" y="25292"/>
                      <a:pt x="166742" y="21789"/>
                      <a:pt x="172973" y="16194"/>
                    </a:cubicBezTo>
                    <a:cubicBezTo>
                      <a:pt x="179803" y="21793"/>
                      <a:pt x="188420" y="25292"/>
                      <a:pt x="197940" y="25292"/>
                    </a:cubicBezTo>
                    <a:cubicBezTo>
                      <a:pt x="214748" y="25292"/>
                      <a:pt x="229004" y="14785"/>
                      <a:pt x="234719" y="0"/>
                    </a:cubicBezTo>
                    <a:lnTo>
                      <a:pt x="26392" y="0"/>
                    </a:lnTo>
                    <a:close/>
                  </a:path>
                </a:pathLst>
              </a:custGeom>
              <a:solidFill>
                <a:srgbClr val="C38762"/>
              </a:solidFill>
              <a:ln w="1088" cap="flat">
                <a:noFill/>
                <a:prstDash val="solid"/>
                <a:miter/>
              </a:ln>
            </p:spPr>
            <p:txBody>
              <a:bodyPr rtlCol="0" anchor="ctr"/>
              <a:lstStyle/>
              <a:p>
                <a:endParaRPr lang="en-US"/>
              </a:p>
            </p:txBody>
          </p:sp>
          <p:sp>
            <p:nvSpPr>
              <p:cNvPr id="50" name="Freihandform 49">
                <a:extLst>
                  <a:ext uri="{FF2B5EF4-FFF2-40B4-BE49-F238E27FC236}">
                    <a16:creationId xmlns:a16="http://schemas.microsoft.com/office/drawing/2014/main" id="{4060DCE0-BCE6-06AB-7B07-1B709D6DE7E9}"/>
                  </a:ext>
                </a:extLst>
              </p:cNvPr>
              <p:cNvSpPr/>
              <p:nvPr/>
            </p:nvSpPr>
            <p:spPr>
              <a:xfrm>
                <a:off x="1133395" y="699448"/>
                <a:ext cx="299109" cy="123162"/>
              </a:xfrm>
              <a:custGeom>
                <a:avLst/>
                <a:gdLst>
                  <a:gd name="connsiteX0" fmla="*/ 272718 w 299109"/>
                  <a:gd name="connsiteY0" fmla="*/ 70379 h 123162"/>
                  <a:gd name="connsiteX1" fmla="*/ 271050 w 299109"/>
                  <a:gd name="connsiteY1" fmla="*/ 70547 h 123162"/>
                  <a:gd name="connsiteX2" fmla="*/ 272718 w 299109"/>
                  <a:gd name="connsiteY2" fmla="*/ 61581 h 123162"/>
                  <a:gd name="connsiteX3" fmla="*/ 246326 w 299109"/>
                  <a:gd name="connsiteY3" fmla="*/ 35189 h 123162"/>
                  <a:gd name="connsiteX4" fmla="*/ 237256 w 299109"/>
                  <a:gd name="connsiteY4" fmla="*/ 36889 h 123162"/>
                  <a:gd name="connsiteX5" fmla="*/ 197940 w 299109"/>
                  <a:gd name="connsiteY5" fmla="*/ 0 h 123162"/>
                  <a:gd name="connsiteX6" fmla="*/ 160089 w 299109"/>
                  <a:gd name="connsiteY6" fmla="*/ 28608 h 123162"/>
                  <a:gd name="connsiteX7" fmla="*/ 149555 w 299109"/>
                  <a:gd name="connsiteY7" fmla="*/ 26392 h 123162"/>
                  <a:gd name="connsiteX8" fmla="*/ 126651 w 299109"/>
                  <a:gd name="connsiteY8" fmla="*/ 39907 h 123162"/>
                  <a:gd name="connsiteX9" fmla="*/ 101171 w 299109"/>
                  <a:gd name="connsiteY9" fmla="*/ 26392 h 123162"/>
                  <a:gd name="connsiteX10" fmla="*/ 73009 w 299109"/>
                  <a:gd name="connsiteY10" fmla="*/ 44811 h 123162"/>
                  <a:gd name="connsiteX11" fmla="*/ 52785 w 299109"/>
                  <a:gd name="connsiteY11" fmla="*/ 35189 h 123162"/>
                  <a:gd name="connsiteX12" fmla="*/ 29879 w 299109"/>
                  <a:gd name="connsiteY12" fmla="*/ 48478 h 123162"/>
                  <a:gd name="connsiteX13" fmla="*/ 28042 w 299109"/>
                  <a:gd name="connsiteY13" fmla="*/ 48385 h 123162"/>
                  <a:gd name="connsiteX14" fmla="*/ 9897 w 299109"/>
                  <a:gd name="connsiteY14" fmla="*/ 66530 h 123162"/>
                  <a:gd name="connsiteX15" fmla="*/ 11873 w 299109"/>
                  <a:gd name="connsiteY15" fmla="*/ 74735 h 123162"/>
                  <a:gd name="connsiteX16" fmla="*/ 0 w 299109"/>
                  <a:gd name="connsiteY16" fmla="*/ 96771 h 123162"/>
                  <a:gd name="connsiteX17" fmla="*/ 26392 w 299109"/>
                  <a:gd name="connsiteY17" fmla="*/ 123163 h 123162"/>
                  <a:gd name="connsiteX18" fmla="*/ 52784 w 299109"/>
                  <a:gd name="connsiteY18" fmla="*/ 96771 h 123162"/>
                  <a:gd name="connsiteX19" fmla="*/ 51116 w 299109"/>
                  <a:gd name="connsiteY19" fmla="*/ 87805 h 123162"/>
                  <a:gd name="connsiteX20" fmla="*/ 52784 w 299109"/>
                  <a:gd name="connsiteY20" fmla="*/ 87973 h 123162"/>
                  <a:gd name="connsiteX21" fmla="*/ 75688 w 299109"/>
                  <a:gd name="connsiteY21" fmla="*/ 74459 h 123162"/>
                  <a:gd name="connsiteX22" fmla="*/ 101169 w 299109"/>
                  <a:gd name="connsiteY22" fmla="*/ 87973 h 123162"/>
                  <a:gd name="connsiteX23" fmla="*/ 129331 w 299109"/>
                  <a:gd name="connsiteY23" fmla="*/ 69554 h 123162"/>
                  <a:gd name="connsiteX24" fmla="*/ 149555 w 299109"/>
                  <a:gd name="connsiteY24" fmla="*/ 79176 h 123162"/>
                  <a:gd name="connsiteX25" fmla="*/ 170815 w 299109"/>
                  <a:gd name="connsiteY25" fmla="*/ 68297 h 123162"/>
                  <a:gd name="connsiteX26" fmla="*/ 197940 w 299109"/>
                  <a:gd name="connsiteY26" fmla="*/ 79176 h 123162"/>
                  <a:gd name="connsiteX27" fmla="*/ 221752 w 299109"/>
                  <a:gd name="connsiteY27" fmla="*/ 71031 h 123162"/>
                  <a:gd name="connsiteX28" fmla="*/ 246326 w 299109"/>
                  <a:gd name="connsiteY28" fmla="*/ 87973 h 123162"/>
                  <a:gd name="connsiteX29" fmla="*/ 247994 w 299109"/>
                  <a:gd name="connsiteY29" fmla="*/ 87805 h 123162"/>
                  <a:gd name="connsiteX30" fmla="*/ 246326 w 299109"/>
                  <a:gd name="connsiteY30" fmla="*/ 96771 h 123162"/>
                  <a:gd name="connsiteX31" fmla="*/ 272718 w 299109"/>
                  <a:gd name="connsiteY31" fmla="*/ 123163 h 123162"/>
                  <a:gd name="connsiteX32" fmla="*/ 299110 w 299109"/>
                  <a:gd name="connsiteY32" fmla="*/ 96771 h 123162"/>
                  <a:gd name="connsiteX33" fmla="*/ 272718 w 299109"/>
                  <a:gd name="connsiteY33" fmla="*/ 70379 h 123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9109" h="123162">
                    <a:moveTo>
                      <a:pt x="272718" y="70379"/>
                    </a:moveTo>
                    <a:cubicBezTo>
                      <a:pt x="272146" y="70379"/>
                      <a:pt x="271613" y="70511"/>
                      <a:pt x="271050" y="70547"/>
                    </a:cubicBezTo>
                    <a:cubicBezTo>
                      <a:pt x="272070" y="67736"/>
                      <a:pt x="272718" y="64744"/>
                      <a:pt x="272718" y="61581"/>
                    </a:cubicBezTo>
                    <a:cubicBezTo>
                      <a:pt x="272718" y="47005"/>
                      <a:pt x="260902" y="35189"/>
                      <a:pt x="246326" y="35189"/>
                    </a:cubicBezTo>
                    <a:cubicBezTo>
                      <a:pt x="243125" y="35189"/>
                      <a:pt x="240095" y="35846"/>
                      <a:pt x="237256" y="36889"/>
                    </a:cubicBezTo>
                    <a:cubicBezTo>
                      <a:pt x="235845" y="16309"/>
                      <a:pt x="218880" y="0"/>
                      <a:pt x="197940" y="0"/>
                    </a:cubicBezTo>
                    <a:cubicBezTo>
                      <a:pt x="179913" y="0"/>
                      <a:pt x="164872" y="12124"/>
                      <a:pt x="160089" y="28608"/>
                    </a:cubicBezTo>
                    <a:cubicBezTo>
                      <a:pt x="156858" y="27197"/>
                      <a:pt x="153305" y="26392"/>
                      <a:pt x="149555" y="26392"/>
                    </a:cubicBezTo>
                    <a:cubicBezTo>
                      <a:pt x="139681" y="26392"/>
                      <a:pt x="131177" y="31878"/>
                      <a:pt x="126651" y="39907"/>
                    </a:cubicBezTo>
                    <a:cubicBezTo>
                      <a:pt x="121112" y="31753"/>
                      <a:pt x="111770" y="26392"/>
                      <a:pt x="101171" y="26392"/>
                    </a:cubicBezTo>
                    <a:cubicBezTo>
                      <a:pt x="88573" y="26392"/>
                      <a:pt x="77777" y="33978"/>
                      <a:pt x="73009" y="44811"/>
                    </a:cubicBezTo>
                    <a:cubicBezTo>
                      <a:pt x="68168" y="38981"/>
                      <a:pt x="60955" y="35189"/>
                      <a:pt x="52785" y="35189"/>
                    </a:cubicBezTo>
                    <a:cubicBezTo>
                      <a:pt x="42979" y="35189"/>
                      <a:pt x="34430" y="40540"/>
                      <a:pt x="29879" y="48478"/>
                    </a:cubicBezTo>
                    <a:cubicBezTo>
                      <a:pt x="29274" y="48417"/>
                      <a:pt x="28662" y="48385"/>
                      <a:pt x="28042" y="48385"/>
                    </a:cubicBezTo>
                    <a:cubicBezTo>
                      <a:pt x="18020" y="48385"/>
                      <a:pt x="9897" y="56509"/>
                      <a:pt x="9897" y="66530"/>
                    </a:cubicBezTo>
                    <a:cubicBezTo>
                      <a:pt x="9897" y="69486"/>
                      <a:pt x="10618" y="72268"/>
                      <a:pt x="11873" y="74735"/>
                    </a:cubicBezTo>
                    <a:cubicBezTo>
                      <a:pt x="4722" y="79455"/>
                      <a:pt x="0" y="87560"/>
                      <a:pt x="0" y="96771"/>
                    </a:cubicBezTo>
                    <a:cubicBezTo>
                      <a:pt x="0" y="111347"/>
                      <a:pt x="11816" y="123163"/>
                      <a:pt x="26392" y="123163"/>
                    </a:cubicBezTo>
                    <a:cubicBezTo>
                      <a:pt x="40968" y="123163"/>
                      <a:pt x="52784" y="111347"/>
                      <a:pt x="52784" y="96771"/>
                    </a:cubicBezTo>
                    <a:cubicBezTo>
                      <a:pt x="52784" y="93608"/>
                      <a:pt x="52136" y="90616"/>
                      <a:pt x="51116" y="87805"/>
                    </a:cubicBezTo>
                    <a:cubicBezTo>
                      <a:pt x="51679" y="87841"/>
                      <a:pt x="52213" y="87973"/>
                      <a:pt x="52784" y="87973"/>
                    </a:cubicBezTo>
                    <a:cubicBezTo>
                      <a:pt x="62658" y="87973"/>
                      <a:pt x="71163" y="82487"/>
                      <a:pt x="75688" y="74459"/>
                    </a:cubicBezTo>
                    <a:cubicBezTo>
                      <a:pt x="81227" y="82613"/>
                      <a:pt x="90571" y="87973"/>
                      <a:pt x="101169" y="87973"/>
                    </a:cubicBezTo>
                    <a:cubicBezTo>
                      <a:pt x="113767" y="87973"/>
                      <a:pt x="124563" y="80388"/>
                      <a:pt x="129331" y="69554"/>
                    </a:cubicBezTo>
                    <a:cubicBezTo>
                      <a:pt x="134172" y="75384"/>
                      <a:pt x="141383" y="79176"/>
                      <a:pt x="149555" y="79176"/>
                    </a:cubicBezTo>
                    <a:cubicBezTo>
                      <a:pt x="158312" y="79176"/>
                      <a:pt x="166014" y="74863"/>
                      <a:pt x="170815" y="68297"/>
                    </a:cubicBezTo>
                    <a:cubicBezTo>
                      <a:pt x="177908" y="74998"/>
                      <a:pt x="187413" y="79176"/>
                      <a:pt x="197940" y="79176"/>
                    </a:cubicBezTo>
                    <a:cubicBezTo>
                      <a:pt x="206921" y="79176"/>
                      <a:pt x="215109" y="76071"/>
                      <a:pt x="221752" y="71031"/>
                    </a:cubicBezTo>
                    <a:cubicBezTo>
                      <a:pt x="225561" y="80923"/>
                      <a:pt x="235090" y="87973"/>
                      <a:pt x="246326" y="87973"/>
                    </a:cubicBezTo>
                    <a:cubicBezTo>
                      <a:pt x="246897" y="87973"/>
                      <a:pt x="247431" y="87841"/>
                      <a:pt x="247994" y="87805"/>
                    </a:cubicBezTo>
                    <a:cubicBezTo>
                      <a:pt x="246973" y="90616"/>
                      <a:pt x="246326" y="93608"/>
                      <a:pt x="246326" y="96771"/>
                    </a:cubicBezTo>
                    <a:cubicBezTo>
                      <a:pt x="246326" y="111347"/>
                      <a:pt x="258142" y="123163"/>
                      <a:pt x="272718" y="123163"/>
                    </a:cubicBezTo>
                    <a:cubicBezTo>
                      <a:pt x="287294" y="123163"/>
                      <a:pt x="299110" y="111347"/>
                      <a:pt x="299110" y="96771"/>
                    </a:cubicBezTo>
                    <a:cubicBezTo>
                      <a:pt x="299110" y="82195"/>
                      <a:pt x="287294" y="70379"/>
                      <a:pt x="272718" y="70379"/>
                    </a:cubicBezTo>
                    <a:close/>
                  </a:path>
                </a:pathLst>
              </a:custGeom>
              <a:solidFill>
                <a:srgbClr val="623F33"/>
              </a:solidFill>
              <a:ln w="1088" cap="flat">
                <a:noFill/>
                <a:prstDash val="solid"/>
                <a:miter/>
              </a:ln>
            </p:spPr>
            <p:txBody>
              <a:bodyPr rtlCol="0" anchor="ctr"/>
              <a:lstStyle/>
              <a:p>
                <a:endParaRPr lang="en-US"/>
              </a:p>
            </p:txBody>
          </p:sp>
        </p:grpSp>
        <p:grpSp>
          <p:nvGrpSpPr>
            <p:cNvPr id="15" name="Grafik 59">
              <a:extLst>
                <a:ext uri="{FF2B5EF4-FFF2-40B4-BE49-F238E27FC236}">
                  <a16:creationId xmlns:a16="http://schemas.microsoft.com/office/drawing/2014/main" id="{1D780452-79D7-9471-2470-58DABD2BDCD6}"/>
                </a:ext>
              </a:extLst>
            </p:cNvPr>
            <p:cNvGrpSpPr/>
            <p:nvPr/>
          </p:nvGrpSpPr>
          <p:grpSpPr>
            <a:xfrm>
              <a:off x="896563" y="663777"/>
              <a:ext cx="326803" cy="510246"/>
              <a:chOff x="2414340" y="662749"/>
              <a:chExt cx="329556" cy="514545"/>
            </a:xfrm>
          </p:grpSpPr>
          <p:sp>
            <p:nvSpPr>
              <p:cNvPr id="16" name="Freihandform 15">
                <a:extLst>
                  <a:ext uri="{FF2B5EF4-FFF2-40B4-BE49-F238E27FC236}">
                    <a16:creationId xmlns:a16="http://schemas.microsoft.com/office/drawing/2014/main" id="{1220BC96-06B5-0505-AD7D-473F83D53260}"/>
                  </a:ext>
                </a:extLst>
              </p:cNvPr>
              <p:cNvSpPr/>
              <p:nvPr/>
            </p:nvSpPr>
            <p:spPr>
              <a:xfrm>
                <a:off x="2414340" y="760334"/>
                <a:ext cx="329556" cy="416958"/>
              </a:xfrm>
              <a:custGeom>
                <a:avLst/>
                <a:gdLst>
                  <a:gd name="connsiteX0" fmla="*/ 329319 w 329556"/>
                  <a:gd name="connsiteY0" fmla="*/ 386827 h 416958"/>
                  <a:gd name="connsiteX1" fmla="*/ 326010 w 329556"/>
                  <a:gd name="connsiteY1" fmla="*/ 362005 h 416958"/>
                  <a:gd name="connsiteX2" fmla="*/ 318755 w 329556"/>
                  <a:gd name="connsiteY2" fmla="*/ 307593 h 416958"/>
                  <a:gd name="connsiteX3" fmla="*/ 294051 w 329556"/>
                  <a:gd name="connsiteY3" fmla="*/ 273500 h 416958"/>
                  <a:gd name="connsiteX4" fmla="*/ 259829 w 329556"/>
                  <a:gd name="connsiteY4" fmla="*/ 257000 h 416958"/>
                  <a:gd name="connsiteX5" fmla="*/ 250968 w 329556"/>
                  <a:gd name="connsiteY5" fmla="*/ 260110 h 416958"/>
                  <a:gd name="connsiteX6" fmla="*/ 230140 w 329556"/>
                  <a:gd name="connsiteY6" fmla="*/ 252446 h 416958"/>
                  <a:gd name="connsiteX7" fmla="*/ 218009 w 329556"/>
                  <a:gd name="connsiteY7" fmla="*/ 235613 h 416958"/>
                  <a:gd name="connsiteX8" fmla="*/ 218009 w 329556"/>
                  <a:gd name="connsiteY8" fmla="*/ 207001 h 416958"/>
                  <a:gd name="connsiteX9" fmla="*/ 256223 w 329556"/>
                  <a:gd name="connsiteY9" fmla="*/ 191078 h 416958"/>
                  <a:gd name="connsiteX10" fmla="*/ 288978 w 329556"/>
                  <a:gd name="connsiteY10" fmla="*/ 141943 h 416958"/>
                  <a:gd name="connsiteX11" fmla="*/ 288978 w 329556"/>
                  <a:gd name="connsiteY11" fmla="*/ 133072 h 416958"/>
                  <a:gd name="connsiteX12" fmla="*/ 315592 w 329556"/>
                  <a:gd name="connsiteY12" fmla="*/ 106457 h 416958"/>
                  <a:gd name="connsiteX13" fmla="*/ 288978 w 329556"/>
                  <a:gd name="connsiteY13" fmla="*/ 79843 h 416958"/>
                  <a:gd name="connsiteX14" fmla="*/ 288978 w 329556"/>
                  <a:gd name="connsiteY14" fmla="*/ 62100 h 416958"/>
                  <a:gd name="connsiteX15" fmla="*/ 244621 w 329556"/>
                  <a:gd name="connsiteY15" fmla="*/ 0 h 416958"/>
                  <a:gd name="connsiteX16" fmla="*/ 84935 w 329556"/>
                  <a:gd name="connsiteY16" fmla="*/ 0 h 416958"/>
                  <a:gd name="connsiteX17" fmla="*/ 40577 w 329556"/>
                  <a:gd name="connsiteY17" fmla="*/ 62100 h 416958"/>
                  <a:gd name="connsiteX18" fmla="*/ 40577 w 329556"/>
                  <a:gd name="connsiteY18" fmla="*/ 79843 h 416958"/>
                  <a:gd name="connsiteX19" fmla="*/ 13963 w 329556"/>
                  <a:gd name="connsiteY19" fmla="*/ 106457 h 416958"/>
                  <a:gd name="connsiteX20" fmla="*/ 40577 w 329556"/>
                  <a:gd name="connsiteY20" fmla="*/ 133072 h 416958"/>
                  <a:gd name="connsiteX21" fmla="*/ 40577 w 329556"/>
                  <a:gd name="connsiteY21" fmla="*/ 141943 h 416958"/>
                  <a:gd name="connsiteX22" fmla="*/ 73333 w 329556"/>
                  <a:gd name="connsiteY22" fmla="*/ 191078 h 416958"/>
                  <a:gd name="connsiteX23" fmla="*/ 111549 w 329556"/>
                  <a:gd name="connsiteY23" fmla="*/ 207001 h 416958"/>
                  <a:gd name="connsiteX24" fmla="*/ 111549 w 329556"/>
                  <a:gd name="connsiteY24" fmla="*/ 235612 h 416958"/>
                  <a:gd name="connsiteX25" fmla="*/ 99417 w 329556"/>
                  <a:gd name="connsiteY25" fmla="*/ 252445 h 416958"/>
                  <a:gd name="connsiteX26" fmla="*/ 78589 w 329556"/>
                  <a:gd name="connsiteY26" fmla="*/ 260109 h 416958"/>
                  <a:gd name="connsiteX27" fmla="*/ 69729 w 329556"/>
                  <a:gd name="connsiteY27" fmla="*/ 256999 h 416958"/>
                  <a:gd name="connsiteX28" fmla="*/ 35506 w 329556"/>
                  <a:gd name="connsiteY28" fmla="*/ 273499 h 416958"/>
                  <a:gd name="connsiteX29" fmla="*/ 10803 w 329556"/>
                  <a:gd name="connsiteY29" fmla="*/ 307592 h 416958"/>
                  <a:gd name="connsiteX30" fmla="*/ 4142 w 329556"/>
                  <a:gd name="connsiteY30" fmla="*/ 357546 h 416958"/>
                  <a:gd name="connsiteX31" fmla="*/ 238 w 329556"/>
                  <a:gd name="connsiteY31" fmla="*/ 386826 h 416958"/>
                  <a:gd name="connsiteX32" fmla="*/ 26619 w 329556"/>
                  <a:gd name="connsiteY32" fmla="*/ 416958 h 416958"/>
                  <a:gd name="connsiteX33" fmla="*/ 26619 w 329556"/>
                  <a:gd name="connsiteY33" fmla="*/ 416958 h 416958"/>
                  <a:gd name="connsiteX34" fmla="*/ 302937 w 329556"/>
                  <a:gd name="connsiteY34" fmla="*/ 416958 h 416958"/>
                  <a:gd name="connsiteX35" fmla="*/ 302937 w 329556"/>
                  <a:gd name="connsiteY35" fmla="*/ 416958 h 416958"/>
                  <a:gd name="connsiteX36" fmla="*/ 329319 w 329556"/>
                  <a:gd name="connsiteY36" fmla="*/ 386827 h 416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29556" h="416958">
                    <a:moveTo>
                      <a:pt x="329319" y="386827"/>
                    </a:moveTo>
                    <a:lnTo>
                      <a:pt x="326010" y="362005"/>
                    </a:lnTo>
                    <a:lnTo>
                      <a:pt x="318755" y="307593"/>
                    </a:lnTo>
                    <a:cubicBezTo>
                      <a:pt x="316782" y="292796"/>
                      <a:pt x="307498" y="279983"/>
                      <a:pt x="294051" y="273500"/>
                    </a:cubicBezTo>
                    <a:lnTo>
                      <a:pt x="259829" y="257000"/>
                    </a:lnTo>
                    <a:cubicBezTo>
                      <a:pt x="256498" y="255395"/>
                      <a:pt x="252619" y="256852"/>
                      <a:pt x="250968" y="260110"/>
                    </a:cubicBezTo>
                    <a:lnTo>
                      <a:pt x="230140" y="252446"/>
                    </a:lnTo>
                    <a:cubicBezTo>
                      <a:pt x="222895" y="250031"/>
                      <a:pt x="218009" y="243251"/>
                      <a:pt x="218009" y="235613"/>
                    </a:cubicBezTo>
                    <a:lnTo>
                      <a:pt x="218009" y="207001"/>
                    </a:lnTo>
                    <a:lnTo>
                      <a:pt x="256223" y="191078"/>
                    </a:lnTo>
                    <a:cubicBezTo>
                      <a:pt x="276058" y="182813"/>
                      <a:pt x="288978" y="163432"/>
                      <a:pt x="288978" y="141943"/>
                    </a:cubicBezTo>
                    <a:lnTo>
                      <a:pt x="288978" y="133072"/>
                    </a:lnTo>
                    <a:cubicBezTo>
                      <a:pt x="303677" y="133072"/>
                      <a:pt x="315592" y="121156"/>
                      <a:pt x="315592" y="106457"/>
                    </a:cubicBezTo>
                    <a:cubicBezTo>
                      <a:pt x="315592" y="91758"/>
                      <a:pt x="303677" y="79843"/>
                      <a:pt x="288978" y="79843"/>
                    </a:cubicBezTo>
                    <a:lnTo>
                      <a:pt x="288978" y="62100"/>
                    </a:lnTo>
                    <a:cubicBezTo>
                      <a:pt x="288978" y="37602"/>
                      <a:pt x="269118" y="0"/>
                      <a:pt x="244621" y="0"/>
                    </a:cubicBezTo>
                    <a:lnTo>
                      <a:pt x="84935" y="0"/>
                    </a:lnTo>
                    <a:cubicBezTo>
                      <a:pt x="60437" y="0"/>
                      <a:pt x="40577" y="37602"/>
                      <a:pt x="40577" y="62100"/>
                    </a:cubicBezTo>
                    <a:lnTo>
                      <a:pt x="40577" y="79843"/>
                    </a:lnTo>
                    <a:cubicBezTo>
                      <a:pt x="25878" y="79843"/>
                      <a:pt x="13963" y="91758"/>
                      <a:pt x="13963" y="106457"/>
                    </a:cubicBezTo>
                    <a:cubicBezTo>
                      <a:pt x="13963" y="121156"/>
                      <a:pt x="25878" y="133072"/>
                      <a:pt x="40577" y="133072"/>
                    </a:cubicBezTo>
                    <a:lnTo>
                      <a:pt x="40577" y="141943"/>
                    </a:lnTo>
                    <a:cubicBezTo>
                      <a:pt x="40577" y="163431"/>
                      <a:pt x="53498" y="182812"/>
                      <a:pt x="73333" y="191078"/>
                    </a:cubicBezTo>
                    <a:lnTo>
                      <a:pt x="111549" y="207001"/>
                    </a:lnTo>
                    <a:lnTo>
                      <a:pt x="111549" y="235612"/>
                    </a:lnTo>
                    <a:cubicBezTo>
                      <a:pt x="111549" y="243250"/>
                      <a:pt x="106662" y="250030"/>
                      <a:pt x="99417" y="252445"/>
                    </a:cubicBezTo>
                    <a:lnTo>
                      <a:pt x="78589" y="260109"/>
                    </a:lnTo>
                    <a:cubicBezTo>
                      <a:pt x="76938" y="256851"/>
                      <a:pt x="73059" y="255395"/>
                      <a:pt x="69729" y="256999"/>
                    </a:cubicBezTo>
                    <a:lnTo>
                      <a:pt x="35506" y="273499"/>
                    </a:lnTo>
                    <a:cubicBezTo>
                      <a:pt x="22059" y="279983"/>
                      <a:pt x="12775" y="292794"/>
                      <a:pt x="10803" y="307592"/>
                    </a:cubicBezTo>
                    <a:lnTo>
                      <a:pt x="4142" y="357546"/>
                    </a:lnTo>
                    <a:lnTo>
                      <a:pt x="238" y="386826"/>
                    </a:lnTo>
                    <a:cubicBezTo>
                      <a:pt x="-1889" y="402782"/>
                      <a:pt x="10523" y="416958"/>
                      <a:pt x="26619" y="416958"/>
                    </a:cubicBezTo>
                    <a:lnTo>
                      <a:pt x="26619" y="416958"/>
                    </a:lnTo>
                    <a:lnTo>
                      <a:pt x="302937" y="416958"/>
                    </a:lnTo>
                    <a:lnTo>
                      <a:pt x="302937" y="416958"/>
                    </a:lnTo>
                    <a:cubicBezTo>
                      <a:pt x="319033" y="416958"/>
                      <a:pt x="331446" y="402782"/>
                      <a:pt x="329319" y="386827"/>
                    </a:cubicBezTo>
                    <a:close/>
                  </a:path>
                </a:pathLst>
              </a:custGeom>
              <a:solidFill>
                <a:srgbClr val="FFD7A3"/>
              </a:solidFill>
              <a:ln w="1109" cap="flat">
                <a:noFill/>
                <a:prstDash val="solid"/>
                <a:miter/>
              </a:ln>
            </p:spPr>
            <p:txBody>
              <a:bodyPr rtlCol="0" anchor="ctr"/>
              <a:lstStyle/>
              <a:p>
                <a:endParaRPr lang="en-US"/>
              </a:p>
            </p:txBody>
          </p:sp>
          <p:sp>
            <p:nvSpPr>
              <p:cNvPr id="17" name="Freihandform 16">
                <a:extLst>
                  <a:ext uri="{FF2B5EF4-FFF2-40B4-BE49-F238E27FC236}">
                    <a16:creationId xmlns:a16="http://schemas.microsoft.com/office/drawing/2014/main" id="{CF3D40A5-E40D-BEEF-B37D-04914EF57CF1}"/>
                  </a:ext>
                </a:extLst>
              </p:cNvPr>
              <p:cNvSpPr/>
              <p:nvPr/>
            </p:nvSpPr>
            <p:spPr>
              <a:xfrm>
                <a:off x="2517292" y="966596"/>
                <a:ext cx="115053" cy="46414"/>
              </a:xfrm>
              <a:custGeom>
                <a:avLst/>
                <a:gdLst>
                  <a:gd name="connsiteX0" fmla="*/ 115054 w 115053"/>
                  <a:gd name="connsiteY0" fmla="*/ 0 h 46414"/>
                  <a:gd name="connsiteX1" fmla="*/ 8596 w 115053"/>
                  <a:gd name="connsiteY1" fmla="*/ 0 h 46414"/>
                  <a:gd name="connsiteX2" fmla="*/ 8596 w 115053"/>
                  <a:gd name="connsiteY2" fmla="*/ 29352 h 46414"/>
                  <a:gd name="connsiteX3" fmla="*/ 0 w 115053"/>
                  <a:gd name="connsiteY3" fmla="*/ 44546 h 46414"/>
                  <a:gd name="connsiteX4" fmla="*/ 115054 w 115053"/>
                  <a:gd name="connsiteY4" fmla="*/ 0 h 46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53" h="46414">
                    <a:moveTo>
                      <a:pt x="115054" y="0"/>
                    </a:moveTo>
                    <a:lnTo>
                      <a:pt x="8596" y="0"/>
                    </a:lnTo>
                    <a:lnTo>
                      <a:pt x="8596" y="29352"/>
                    </a:lnTo>
                    <a:cubicBezTo>
                      <a:pt x="8596" y="35665"/>
                      <a:pt x="5251" y="41386"/>
                      <a:pt x="0" y="44546"/>
                    </a:cubicBezTo>
                    <a:cubicBezTo>
                      <a:pt x="74215" y="57367"/>
                      <a:pt x="115054" y="0"/>
                      <a:pt x="115054" y="0"/>
                    </a:cubicBezTo>
                    <a:close/>
                  </a:path>
                </a:pathLst>
              </a:custGeom>
              <a:solidFill>
                <a:srgbClr val="FDC88E"/>
              </a:solidFill>
              <a:ln w="1109" cap="flat">
                <a:noFill/>
                <a:prstDash val="solid"/>
                <a:miter/>
              </a:ln>
            </p:spPr>
            <p:txBody>
              <a:bodyPr rtlCol="0" anchor="ctr"/>
              <a:lstStyle/>
              <a:p>
                <a:endParaRPr lang="en-US"/>
              </a:p>
            </p:txBody>
          </p:sp>
          <p:sp>
            <p:nvSpPr>
              <p:cNvPr id="18" name="Freihandform 17">
                <a:extLst>
                  <a:ext uri="{FF2B5EF4-FFF2-40B4-BE49-F238E27FC236}">
                    <a16:creationId xmlns:a16="http://schemas.microsoft.com/office/drawing/2014/main" id="{5DB9C510-72F8-ECCF-7815-12BF3DDF2615}"/>
                  </a:ext>
                </a:extLst>
              </p:cNvPr>
              <p:cNvSpPr/>
              <p:nvPr/>
            </p:nvSpPr>
            <p:spPr>
              <a:xfrm>
                <a:off x="2464974" y="1016543"/>
                <a:ext cx="228367" cy="95322"/>
              </a:xfrm>
              <a:custGeom>
                <a:avLst/>
                <a:gdLst>
                  <a:gd name="connsiteX0" fmla="*/ 189736 w 228367"/>
                  <a:gd name="connsiteY0" fmla="*/ 0 h 95322"/>
                  <a:gd name="connsiteX1" fmla="*/ 114143 w 228367"/>
                  <a:gd name="connsiteY1" fmla="*/ 54292 h 95322"/>
                  <a:gd name="connsiteX2" fmla="*/ 38551 w 228367"/>
                  <a:gd name="connsiteY2" fmla="*/ 0 h 95322"/>
                  <a:gd name="connsiteX3" fmla="*/ 0 w 228367"/>
                  <a:gd name="connsiteY3" fmla="*/ 14293 h 95322"/>
                  <a:gd name="connsiteX4" fmla="*/ 114143 w 228367"/>
                  <a:gd name="connsiteY4" fmla="*/ 95323 h 95322"/>
                  <a:gd name="connsiteX5" fmla="*/ 228368 w 228367"/>
                  <a:gd name="connsiteY5" fmla="*/ 14062 h 95322"/>
                  <a:gd name="connsiteX6" fmla="*/ 189736 w 228367"/>
                  <a:gd name="connsiteY6" fmla="*/ 0 h 95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367" h="95322">
                    <a:moveTo>
                      <a:pt x="189736" y="0"/>
                    </a:moveTo>
                    <a:cubicBezTo>
                      <a:pt x="179072" y="31549"/>
                      <a:pt x="149293" y="54292"/>
                      <a:pt x="114143" y="54292"/>
                    </a:cubicBezTo>
                    <a:cubicBezTo>
                      <a:pt x="78994" y="54292"/>
                      <a:pt x="49215" y="31548"/>
                      <a:pt x="38551" y="0"/>
                    </a:cubicBezTo>
                    <a:lnTo>
                      <a:pt x="0" y="14293"/>
                    </a:lnTo>
                    <a:cubicBezTo>
                      <a:pt x="16468" y="61471"/>
                      <a:pt x="61349" y="95323"/>
                      <a:pt x="114143" y="95323"/>
                    </a:cubicBezTo>
                    <a:cubicBezTo>
                      <a:pt x="167024" y="95323"/>
                      <a:pt x="211967" y="61362"/>
                      <a:pt x="228368" y="14062"/>
                    </a:cubicBezTo>
                    <a:lnTo>
                      <a:pt x="189736" y="0"/>
                    </a:lnTo>
                    <a:close/>
                  </a:path>
                </a:pathLst>
              </a:custGeom>
              <a:solidFill>
                <a:srgbClr val="26ABB4"/>
              </a:solidFill>
              <a:ln w="1109" cap="flat">
                <a:noFill/>
                <a:prstDash val="solid"/>
                <a:miter/>
              </a:ln>
            </p:spPr>
            <p:txBody>
              <a:bodyPr rtlCol="0" anchor="ctr"/>
              <a:lstStyle/>
              <a:p>
                <a:endParaRPr lang="en-US"/>
              </a:p>
            </p:txBody>
          </p:sp>
          <p:sp>
            <p:nvSpPr>
              <p:cNvPr id="19" name="Freihandform 18">
                <a:extLst>
                  <a:ext uri="{FF2B5EF4-FFF2-40B4-BE49-F238E27FC236}">
                    <a16:creationId xmlns:a16="http://schemas.microsoft.com/office/drawing/2014/main" id="{92D00232-515B-E26C-4F50-50ED42EFA507}"/>
                  </a:ext>
                </a:extLst>
              </p:cNvPr>
              <p:cNvSpPr/>
              <p:nvPr/>
            </p:nvSpPr>
            <p:spPr>
              <a:xfrm>
                <a:off x="2414341" y="1016677"/>
                <a:ext cx="329554" cy="160615"/>
              </a:xfrm>
              <a:custGeom>
                <a:avLst/>
                <a:gdLst>
                  <a:gd name="connsiteX0" fmla="*/ 329316 w 329554"/>
                  <a:gd name="connsiteY0" fmla="*/ 130485 h 160615"/>
                  <a:gd name="connsiteX1" fmla="*/ 318753 w 329554"/>
                  <a:gd name="connsiteY1" fmla="*/ 51251 h 160615"/>
                  <a:gd name="connsiteX2" fmla="*/ 294049 w 329554"/>
                  <a:gd name="connsiteY2" fmla="*/ 17158 h 160615"/>
                  <a:gd name="connsiteX3" fmla="*/ 259826 w 329554"/>
                  <a:gd name="connsiteY3" fmla="*/ 658 h 160615"/>
                  <a:gd name="connsiteX4" fmla="*/ 250796 w 329554"/>
                  <a:gd name="connsiteY4" fmla="*/ 4106 h 160615"/>
                  <a:gd name="connsiteX5" fmla="*/ 164777 w 329554"/>
                  <a:gd name="connsiteY5" fmla="*/ 89647 h 160615"/>
                  <a:gd name="connsiteX6" fmla="*/ 78758 w 329554"/>
                  <a:gd name="connsiteY6" fmla="*/ 4105 h 160615"/>
                  <a:gd name="connsiteX7" fmla="*/ 69728 w 329554"/>
                  <a:gd name="connsiteY7" fmla="*/ 657 h 160615"/>
                  <a:gd name="connsiteX8" fmla="*/ 35505 w 329554"/>
                  <a:gd name="connsiteY8" fmla="*/ 17157 h 160615"/>
                  <a:gd name="connsiteX9" fmla="*/ 10801 w 329554"/>
                  <a:gd name="connsiteY9" fmla="*/ 51250 h 160615"/>
                  <a:gd name="connsiteX10" fmla="*/ 238 w 329554"/>
                  <a:gd name="connsiteY10" fmla="*/ 130484 h 160615"/>
                  <a:gd name="connsiteX11" fmla="*/ 26619 w 329554"/>
                  <a:gd name="connsiteY11" fmla="*/ 160616 h 160615"/>
                  <a:gd name="connsiteX12" fmla="*/ 302937 w 329554"/>
                  <a:gd name="connsiteY12" fmla="*/ 160616 h 160615"/>
                  <a:gd name="connsiteX13" fmla="*/ 329316 w 329554"/>
                  <a:gd name="connsiteY13" fmla="*/ 130485 h 160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9554" h="160615">
                    <a:moveTo>
                      <a:pt x="329316" y="130485"/>
                    </a:moveTo>
                    <a:lnTo>
                      <a:pt x="318753" y="51251"/>
                    </a:lnTo>
                    <a:cubicBezTo>
                      <a:pt x="316780" y="36453"/>
                      <a:pt x="307496" y="23642"/>
                      <a:pt x="294049" y="17158"/>
                    </a:cubicBezTo>
                    <a:lnTo>
                      <a:pt x="259826" y="658"/>
                    </a:lnTo>
                    <a:cubicBezTo>
                      <a:pt x="256381" y="-1003"/>
                      <a:pt x="252341" y="607"/>
                      <a:pt x="250796" y="4106"/>
                    </a:cubicBezTo>
                    <a:cubicBezTo>
                      <a:pt x="228357" y="54924"/>
                      <a:pt x="189913" y="78555"/>
                      <a:pt x="164777" y="89647"/>
                    </a:cubicBezTo>
                    <a:cubicBezTo>
                      <a:pt x="139640" y="78556"/>
                      <a:pt x="101196" y="54924"/>
                      <a:pt x="78758" y="4105"/>
                    </a:cubicBezTo>
                    <a:cubicBezTo>
                      <a:pt x="77213" y="606"/>
                      <a:pt x="73173" y="-1003"/>
                      <a:pt x="69728" y="657"/>
                    </a:cubicBezTo>
                    <a:lnTo>
                      <a:pt x="35505" y="17157"/>
                    </a:lnTo>
                    <a:cubicBezTo>
                      <a:pt x="22058" y="23641"/>
                      <a:pt x="12774" y="36452"/>
                      <a:pt x="10801" y="51250"/>
                    </a:cubicBezTo>
                    <a:lnTo>
                      <a:pt x="238" y="130484"/>
                    </a:lnTo>
                    <a:cubicBezTo>
                      <a:pt x="-1889" y="146438"/>
                      <a:pt x="10522" y="160616"/>
                      <a:pt x="26619" y="160616"/>
                    </a:cubicBezTo>
                    <a:lnTo>
                      <a:pt x="302937" y="160616"/>
                    </a:lnTo>
                    <a:cubicBezTo>
                      <a:pt x="319032" y="160617"/>
                      <a:pt x="331444" y="146439"/>
                      <a:pt x="329316" y="130485"/>
                    </a:cubicBezTo>
                    <a:close/>
                  </a:path>
                </a:pathLst>
              </a:custGeom>
              <a:solidFill>
                <a:srgbClr val="97CCD2"/>
              </a:solidFill>
              <a:ln w="1109" cap="flat">
                <a:noFill/>
                <a:prstDash val="solid"/>
                <a:miter/>
              </a:ln>
            </p:spPr>
            <p:txBody>
              <a:bodyPr rtlCol="0" anchor="ctr"/>
              <a:lstStyle/>
              <a:p>
                <a:endParaRPr lang="en-US"/>
              </a:p>
            </p:txBody>
          </p:sp>
          <p:sp>
            <p:nvSpPr>
              <p:cNvPr id="20" name="Freihandform 19">
                <a:extLst>
                  <a:ext uri="{FF2B5EF4-FFF2-40B4-BE49-F238E27FC236}">
                    <a16:creationId xmlns:a16="http://schemas.microsoft.com/office/drawing/2014/main" id="{0EA60A86-F694-8CBA-B473-AF1D13C7161B}"/>
                  </a:ext>
                </a:extLst>
              </p:cNvPr>
              <p:cNvSpPr/>
              <p:nvPr/>
            </p:nvSpPr>
            <p:spPr>
              <a:xfrm>
                <a:off x="2477989" y="1016677"/>
                <a:ext cx="202260" cy="104354"/>
              </a:xfrm>
              <a:custGeom>
                <a:avLst/>
                <a:gdLst>
                  <a:gd name="connsiteX0" fmla="*/ 106791 w 202260"/>
                  <a:gd name="connsiteY0" fmla="*/ 101692 h 104354"/>
                  <a:gd name="connsiteX1" fmla="*/ 202260 w 202260"/>
                  <a:gd name="connsiteY1" fmla="*/ 3590 h 104354"/>
                  <a:gd name="connsiteX2" fmla="*/ 196179 w 202260"/>
                  <a:gd name="connsiteY2" fmla="*/ 658 h 104354"/>
                  <a:gd name="connsiteX3" fmla="*/ 187149 w 202260"/>
                  <a:gd name="connsiteY3" fmla="*/ 4106 h 104354"/>
                  <a:gd name="connsiteX4" fmla="*/ 101129 w 202260"/>
                  <a:gd name="connsiteY4" fmla="*/ 89647 h 104354"/>
                  <a:gd name="connsiteX5" fmla="*/ 15110 w 202260"/>
                  <a:gd name="connsiteY5" fmla="*/ 4105 h 104354"/>
                  <a:gd name="connsiteX6" fmla="*/ 6080 w 202260"/>
                  <a:gd name="connsiteY6" fmla="*/ 657 h 104354"/>
                  <a:gd name="connsiteX7" fmla="*/ 0 w 202260"/>
                  <a:gd name="connsiteY7" fmla="*/ 3589 h 104354"/>
                  <a:gd name="connsiteX8" fmla="*/ 95468 w 202260"/>
                  <a:gd name="connsiteY8" fmla="*/ 101690 h 104354"/>
                  <a:gd name="connsiteX9" fmla="*/ 101129 w 202260"/>
                  <a:gd name="connsiteY9" fmla="*/ 104354 h 104354"/>
                  <a:gd name="connsiteX10" fmla="*/ 106791 w 202260"/>
                  <a:gd name="connsiteY10" fmla="*/ 101692 h 104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260" h="104354">
                    <a:moveTo>
                      <a:pt x="106791" y="101692"/>
                    </a:moveTo>
                    <a:cubicBezTo>
                      <a:pt x="149652" y="81540"/>
                      <a:pt x="182449" y="47625"/>
                      <a:pt x="202260" y="3590"/>
                    </a:cubicBezTo>
                    <a:lnTo>
                      <a:pt x="196179" y="658"/>
                    </a:lnTo>
                    <a:cubicBezTo>
                      <a:pt x="192733" y="-1003"/>
                      <a:pt x="188694" y="607"/>
                      <a:pt x="187149" y="4106"/>
                    </a:cubicBezTo>
                    <a:cubicBezTo>
                      <a:pt x="164710" y="54924"/>
                      <a:pt x="126265" y="78555"/>
                      <a:pt x="101129" y="89647"/>
                    </a:cubicBezTo>
                    <a:cubicBezTo>
                      <a:pt x="75993" y="78556"/>
                      <a:pt x="37548" y="54924"/>
                      <a:pt x="15110" y="4105"/>
                    </a:cubicBezTo>
                    <a:cubicBezTo>
                      <a:pt x="13566" y="606"/>
                      <a:pt x="9526" y="-1003"/>
                      <a:pt x="6080" y="657"/>
                    </a:cubicBezTo>
                    <a:lnTo>
                      <a:pt x="0" y="3589"/>
                    </a:lnTo>
                    <a:cubicBezTo>
                      <a:pt x="19811" y="47623"/>
                      <a:pt x="52607" y="81539"/>
                      <a:pt x="95468" y="101690"/>
                    </a:cubicBezTo>
                    <a:lnTo>
                      <a:pt x="101129" y="104354"/>
                    </a:lnTo>
                    <a:lnTo>
                      <a:pt x="106791" y="101692"/>
                    </a:lnTo>
                    <a:close/>
                  </a:path>
                </a:pathLst>
              </a:custGeom>
              <a:solidFill>
                <a:srgbClr val="D0E8EA"/>
              </a:solidFill>
              <a:ln w="1109" cap="flat">
                <a:noFill/>
                <a:prstDash val="solid"/>
                <a:miter/>
              </a:ln>
            </p:spPr>
            <p:txBody>
              <a:bodyPr rtlCol="0" anchor="ctr"/>
              <a:lstStyle/>
              <a:p>
                <a:endParaRPr lang="en-US"/>
              </a:p>
            </p:txBody>
          </p:sp>
          <p:sp>
            <p:nvSpPr>
              <p:cNvPr id="21" name="Freihandform 20">
                <a:extLst>
                  <a:ext uri="{FF2B5EF4-FFF2-40B4-BE49-F238E27FC236}">
                    <a16:creationId xmlns:a16="http://schemas.microsoft.com/office/drawing/2014/main" id="{9E038B12-63DA-FA59-F14D-352936326AF9}"/>
                  </a:ext>
                </a:extLst>
              </p:cNvPr>
              <p:cNvSpPr/>
              <p:nvPr/>
            </p:nvSpPr>
            <p:spPr>
              <a:xfrm>
                <a:off x="2414340" y="1055962"/>
                <a:ext cx="67191" cy="121331"/>
              </a:xfrm>
              <a:custGeom>
                <a:avLst/>
                <a:gdLst>
                  <a:gd name="connsiteX0" fmla="*/ 67192 w 67191"/>
                  <a:gd name="connsiteY0" fmla="*/ 83322 h 121331"/>
                  <a:gd name="connsiteX1" fmla="*/ 57848 w 67191"/>
                  <a:gd name="connsiteY1" fmla="*/ 56089 h 121331"/>
                  <a:gd name="connsiteX2" fmla="*/ 14224 w 67191"/>
                  <a:gd name="connsiteY2" fmla="*/ 0 h 121331"/>
                  <a:gd name="connsiteX3" fmla="*/ 10801 w 67191"/>
                  <a:gd name="connsiteY3" fmla="*/ 11965 h 121331"/>
                  <a:gd name="connsiteX4" fmla="*/ 238 w 67191"/>
                  <a:gd name="connsiteY4" fmla="*/ 91200 h 121331"/>
                  <a:gd name="connsiteX5" fmla="*/ 26619 w 67191"/>
                  <a:gd name="connsiteY5" fmla="*/ 121331 h 121331"/>
                  <a:gd name="connsiteX6" fmla="*/ 67192 w 67191"/>
                  <a:gd name="connsiteY6" fmla="*/ 121331 h 121331"/>
                  <a:gd name="connsiteX7" fmla="*/ 67192 w 67191"/>
                  <a:gd name="connsiteY7" fmla="*/ 83322 h 12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91" h="121331">
                    <a:moveTo>
                      <a:pt x="67192" y="83322"/>
                    </a:moveTo>
                    <a:cubicBezTo>
                      <a:pt x="67192" y="73458"/>
                      <a:pt x="63904" y="63876"/>
                      <a:pt x="57848" y="56089"/>
                    </a:cubicBezTo>
                    <a:lnTo>
                      <a:pt x="14224" y="0"/>
                    </a:lnTo>
                    <a:cubicBezTo>
                      <a:pt x="12564" y="3774"/>
                      <a:pt x="11360" y="7775"/>
                      <a:pt x="10801" y="11965"/>
                    </a:cubicBezTo>
                    <a:lnTo>
                      <a:pt x="238" y="91200"/>
                    </a:lnTo>
                    <a:cubicBezTo>
                      <a:pt x="-1889" y="107154"/>
                      <a:pt x="10522" y="121331"/>
                      <a:pt x="26619" y="121331"/>
                    </a:cubicBezTo>
                    <a:lnTo>
                      <a:pt x="67192" y="121331"/>
                    </a:lnTo>
                    <a:lnTo>
                      <a:pt x="67192" y="83322"/>
                    </a:lnTo>
                    <a:close/>
                  </a:path>
                </a:pathLst>
              </a:custGeom>
              <a:solidFill>
                <a:srgbClr val="26ABB4"/>
              </a:solidFill>
              <a:ln w="1109" cap="flat">
                <a:noFill/>
                <a:prstDash val="solid"/>
                <a:miter/>
              </a:ln>
            </p:spPr>
            <p:txBody>
              <a:bodyPr rtlCol="0" anchor="ctr"/>
              <a:lstStyle/>
              <a:p>
                <a:endParaRPr lang="en-US"/>
              </a:p>
            </p:txBody>
          </p:sp>
          <p:sp>
            <p:nvSpPr>
              <p:cNvPr id="22" name="Freihandform 21">
                <a:extLst>
                  <a:ext uri="{FF2B5EF4-FFF2-40B4-BE49-F238E27FC236}">
                    <a16:creationId xmlns:a16="http://schemas.microsoft.com/office/drawing/2014/main" id="{D8F80DD1-FFCB-AFB7-0B45-5802F3CCD47B}"/>
                  </a:ext>
                </a:extLst>
              </p:cNvPr>
              <p:cNvSpPr/>
              <p:nvPr/>
            </p:nvSpPr>
            <p:spPr>
              <a:xfrm>
                <a:off x="2676703" y="1055962"/>
                <a:ext cx="67191" cy="121331"/>
              </a:xfrm>
              <a:custGeom>
                <a:avLst/>
                <a:gdLst>
                  <a:gd name="connsiteX0" fmla="*/ 0 w 67191"/>
                  <a:gd name="connsiteY0" fmla="*/ 83322 h 121331"/>
                  <a:gd name="connsiteX1" fmla="*/ 9344 w 67191"/>
                  <a:gd name="connsiteY1" fmla="*/ 56089 h 121331"/>
                  <a:gd name="connsiteX2" fmla="*/ 52968 w 67191"/>
                  <a:gd name="connsiteY2" fmla="*/ 0 h 121331"/>
                  <a:gd name="connsiteX3" fmla="*/ 56390 w 67191"/>
                  <a:gd name="connsiteY3" fmla="*/ 11965 h 121331"/>
                  <a:gd name="connsiteX4" fmla="*/ 66954 w 67191"/>
                  <a:gd name="connsiteY4" fmla="*/ 91200 h 121331"/>
                  <a:gd name="connsiteX5" fmla="*/ 40572 w 67191"/>
                  <a:gd name="connsiteY5" fmla="*/ 121331 h 121331"/>
                  <a:gd name="connsiteX6" fmla="*/ 0 w 67191"/>
                  <a:gd name="connsiteY6" fmla="*/ 121331 h 121331"/>
                  <a:gd name="connsiteX7" fmla="*/ 0 w 67191"/>
                  <a:gd name="connsiteY7" fmla="*/ 83322 h 12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91" h="121331">
                    <a:moveTo>
                      <a:pt x="0" y="83322"/>
                    </a:moveTo>
                    <a:cubicBezTo>
                      <a:pt x="0" y="73458"/>
                      <a:pt x="3288" y="63876"/>
                      <a:pt x="9344" y="56089"/>
                    </a:cubicBezTo>
                    <a:lnTo>
                      <a:pt x="52968" y="0"/>
                    </a:lnTo>
                    <a:cubicBezTo>
                      <a:pt x="54628" y="3774"/>
                      <a:pt x="55831" y="7775"/>
                      <a:pt x="56390" y="11965"/>
                    </a:cubicBezTo>
                    <a:lnTo>
                      <a:pt x="66954" y="91200"/>
                    </a:lnTo>
                    <a:cubicBezTo>
                      <a:pt x="69081" y="107154"/>
                      <a:pt x="56670" y="121331"/>
                      <a:pt x="40572" y="121331"/>
                    </a:cubicBezTo>
                    <a:lnTo>
                      <a:pt x="0" y="121331"/>
                    </a:lnTo>
                    <a:lnTo>
                      <a:pt x="0" y="83322"/>
                    </a:lnTo>
                    <a:close/>
                  </a:path>
                </a:pathLst>
              </a:custGeom>
              <a:solidFill>
                <a:srgbClr val="26ABB4"/>
              </a:solidFill>
              <a:ln w="1109" cap="flat">
                <a:noFill/>
                <a:prstDash val="solid"/>
                <a:miter/>
              </a:ln>
            </p:spPr>
            <p:txBody>
              <a:bodyPr rtlCol="0" anchor="ctr"/>
              <a:lstStyle/>
              <a:p>
                <a:endParaRPr lang="en-US"/>
              </a:p>
            </p:txBody>
          </p:sp>
          <p:sp>
            <p:nvSpPr>
              <p:cNvPr id="23" name="Freihandform 22">
                <a:extLst>
                  <a:ext uri="{FF2B5EF4-FFF2-40B4-BE49-F238E27FC236}">
                    <a16:creationId xmlns:a16="http://schemas.microsoft.com/office/drawing/2014/main" id="{703A2FD2-C298-079B-3881-932CFAF6AF76}"/>
                  </a:ext>
                </a:extLst>
              </p:cNvPr>
              <p:cNvSpPr/>
              <p:nvPr/>
            </p:nvSpPr>
            <p:spPr>
              <a:xfrm>
                <a:off x="2685557" y="884535"/>
                <a:ext cx="35504" cy="106457"/>
              </a:xfrm>
              <a:custGeom>
                <a:avLst/>
                <a:gdLst>
                  <a:gd name="connsiteX0" fmla="*/ 26624 w 35504"/>
                  <a:gd name="connsiteY0" fmla="*/ 0 h 106457"/>
                  <a:gd name="connsiteX1" fmla="*/ 8881 w 35504"/>
                  <a:gd name="connsiteY1" fmla="*/ 0 h 106457"/>
                  <a:gd name="connsiteX2" fmla="*/ 9 w 35504"/>
                  <a:gd name="connsiteY2" fmla="*/ 53228 h 106457"/>
                  <a:gd name="connsiteX3" fmla="*/ 8881 w 35504"/>
                  <a:gd name="connsiteY3" fmla="*/ 106457 h 106457"/>
                  <a:gd name="connsiteX4" fmla="*/ 26624 w 35504"/>
                  <a:gd name="connsiteY4" fmla="*/ 106457 h 106457"/>
                  <a:gd name="connsiteX5" fmla="*/ 35495 w 35504"/>
                  <a:gd name="connsiteY5" fmla="*/ 53228 h 106457"/>
                  <a:gd name="connsiteX6" fmla="*/ 26624 w 35504"/>
                  <a:gd name="connsiteY6" fmla="*/ 0 h 10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4" h="106457">
                    <a:moveTo>
                      <a:pt x="26624" y="0"/>
                    </a:moveTo>
                    <a:lnTo>
                      <a:pt x="8881" y="0"/>
                    </a:lnTo>
                    <a:cubicBezTo>
                      <a:pt x="8881" y="0"/>
                      <a:pt x="431" y="23388"/>
                      <a:pt x="9" y="53228"/>
                    </a:cubicBezTo>
                    <a:cubicBezTo>
                      <a:pt x="-227" y="69940"/>
                      <a:pt x="4103" y="88676"/>
                      <a:pt x="8881" y="106457"/>
                    </a:cubicBezTo>
                    <a:lnTo>
                      <a:pt x="26624" y="106457"/>
                    </a:lnTo>
                    <a:cubicBezTo>
                      <a:pt x="31401" y="88675"/>
                      <a:pt x="35731" y="69939"/>
                      <a:pt x="35495" y="53228"/>
                    </a:cubicBezTo>
                    <a:cubicBezTo>
                      <a:pt x="35074" y="23390"/>
                      <a:pt x="26624" y="0"/>
                      <a:pt x="26624" y="0"/>
                    </a:cubicBezTo>
                    <a:close/>
                  </a:path>
                </a:pathLst>
              </a:custGeom>
              <a:solidFill>
                <a:srgbClr val="FFC85C"/>
              </a:solidFill>
              <a:ln w="1109" cap="flat">
                <a:noFill/>
                <a:prstDash val="solid"/>
                <a:miter/>
              </a:ln>
            </p:spPr>
            <p:txBody>
              <a:bodyPr rtlCol="0" anchor="ctr"/>
              <a:lstStyle/>
              <a:p>
                <a:endParaRPr lang="en-US"/>
              </a:p>
            </p:txBody>
          </p:sp>
          <p:sp>
            <p:nvSpPr>
              <p:cNvPr id="24" name="Freihandform 23">
                <a:extLst>
                  <a:ext uri="{FF2B5EF4-FFF2-40B4-BE49-F238E27FC236}">
                    <a16:creationId xmlns:a16="http://schemas.microsoft.com/office/drawing/2014/main" id="{3B8DDE37-4DB7-B7C8-4D48-C2991F5B80EF}"/>
                  </a:ext>
                </a:extLst>
              </p:cNvPr>
              <p:cNvSpPr/>
              <p:nvPr/>
            </p:nvSpPr>
            <p:spPr>
              <a:xfrm>
                <a:off x="2437165" y="884535"/>
                <a:ext cx="35504" cy="106457"/>
              </a:xfrm>
              <a:custGeom>
                <a:avLst/>
                <a:gdLst>
                  <a:gd name="connsiteX0" fmla="*/ 26624 w 35504"/>
                  <a:gd name="connsiteY0" fmla="*/ 0 h 106457"/>
                  <a:gd name="connsiteX1" fmla="*/ 8881 w 35504"/>
                  <a:gd name="connsiteY1" fmla="*/ 0 h 106457"/>
                  <a:gd name="connsiteX2" fmla="*/ 9 w 35504"/>
                  <a:gd name="connsiteY2" fmla="*/ 53228 h 106457"/>
                  <a:gd name="connsiteX3" fmla="*/ 8881 w 35504"/>
                  <a:gd name="connsiteY3" fmla="*/ 106457 h 106457"/>
                  <a:gd name="connsiteX4" fmla="*/ 26624 w 35504"/>
                  <a:gd name="connsiteY4" fmla="*/ 106457 h 106457"/>
                  <a:gd name="connsiteX5" fmla="*/ 35495 w 35504"/>
                  <a:gd name="connsiteY5" fmla="*/ 53228 h 106457"/>
                  <a:gd name="connsiteX6" fmla="*/ 26624 w 35504"/>
                  <a:gd name="connsiteY6" fmla="*/ 0 h 10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4" h="106457">
                    <a:moveTo>
                      <a:pt x="26624" y="0"/>
                    </a:moveTo>
                    <a:lnTo>
                      <a:pt x="8881" y="0"/>
                    </a:lnTo>
                    <a:cubicBezTo>
                      <a:pt x="8881" y="0"/>
                      <a:pt x="431" y="23388"/>
                      <a:pt x="9" y="53228"/>
                    </a:cubicBezTo>
                    <a:cubicBezTo>
                      <a:pt x="-227" y="69940"/>
                      <a:pt x="4103" y="88676"/>
                      <a:pt x="8881" y="106457"/>
                    </a:cubicBezTo>
                    <a:lnTo>
                      <a:pt x="26624" y="106457"/>
                    </a:lnTo>
                    <a:cubicBezTo>
                      <a:pt x="31401" y="88675"/>
                      <a:pt x="35731" y="69939"/>
                      <a:pt x="35495" y="53228"/>
                    </a:cubicBezTo>
                    <a:cubicBezTo>
                      <a:pt x="35074" y="23390"/>
                      <a:pt x="26624" y="0"/>
                      <a:pt x="26624" y="0"/>
                    </a:cubicBezTo>
                    <a:close/>
                  </a:path>
                </a:pathLst>
              </a:custGeom>
              <a:solidFill>
                <a:srgbClr val="F6B45E"/>
              </a:solidFill>
              <a:ln w="1109" cap="flat">
                <a:noFill/>
                <a:prstDash val="solid"/>
                <a:miter/>
              </a:ln>
            </p:spPr>
            <p:txBody>
              <a:bodyPr rtlCol="0" anchor="ctr"/>
              <a:lstStyle/>
              <a:p>
                <a:endParaRPr lang="en-US"/>
              </a:p>
            </p:txBody>
          </p:sp>
          <p:sp>
            <p:nvSpPr>
              <p:cNvPr id="25" name="Freihandform 24">
                <a:extLst>
                  <a:ext uri="{FF2B5EF4-FFF2-40B4-BE49-F238E27FC236}">
                    <a16:creationId xmlns:a16="http://schemas.microsoft.com/office/drawing/2014/main" id="{453D15B7-4F2E-EAB9-32C7-8E83F9FC8A2B}"/>
                  </a:ext>
                </a:extLst>
              </p:cNvPr>
              <p:cNvSpPr/>
              <p:nvPr/>
            </p:nvSpPr>
            <p:spPr>
              <a:xfrm>
                <a:off x="2428303" y="760334"/>
                <a:ext cx="301629" cy="221786"/>
              </a:xfrm>
              <a:custGeom>
                <a:avLst/>
                <a:gdLst>
                  <a:gd name="connsiteX0" fmla="*/ 275015 w 301629"/>
                  <a:gd name="connsiteY0" fmla="*/ 79843 h 221786"/>
                  <a:gd name="connsiteX1" fmla="*/ 275015 w 301629"/>
                  <a:gd name="connsiteY1" fmla="*/ 62100 h 221786"/>
                  <a:gd name="connsiteX2" fmla="*/ 230658 w 301629"/>
                  <a:gd name="connsiteY2" fmla="*/ 0 h 221786"/>
                  <a:gd name="connsiteX3" fmla="*/ 70972 w 301629"/>
                  <a:gd name="connsiteY3" fmla="*/ 0 h 221786"/>
                  <a:gd name="connsiteX4" fmla="*/ 26614 w 301629"/>
                  <a:gd name="connsiteY4" fmla="*/ 62100 h 221786"/>
                  <a:gd name="connsiteX5" fmla="*/ 26614 w 301629"/>
                  <a:gd name="connsiteY5" fmla="*/ 79843 h 221786"/>
                  <a:gd name="connsiteX6" fmla="*/ 0 w 301629"/>
                  <a:gd name="connsiteY6" fmla="*/ 106457 h 221786"/>
                  <a:gd name="connsiteX7" fmla="*/ 26614 w 301629"/>
                  <a:gd name="connsiteY7" fmla="*/ 133072 h 221786"/>
                  <a:gd name="connsiteX8" fmla="*/ 26614 w 301629"/>
                  <a:gd name="connsiteY8" fmla="*/ 141943 h 221786"/>
                  <a:gd name="connsiteX9" fmla="*/ 59370 w 301629"/>
                  <a:gd name="connsiteY9" fmla="*/ 191078 h 221786"/>
                  <a:gd name="connsiteX10" fmla="*/ 116692 w 301629"/>
                  <a:gd name="connsiteY10" fmla="*/ 214962 h 221786"/>
                  <a:gd name="connsiteX11" fmla="*/ 150814 w 301629"/>
                  <a:gd name="connsiteY11" fmla="*/ 221786 h 221786"/>
                  <a:gd name="connsiteX12" fmla="*/ 150814 w 301629"/>
                  <a:gd name="connsiteY12" fmla="*/ 221786 h 221786"/>
                  <a:gd name="connsiteX13" fmla="*/ 184934 w 301629"/>
                  <a:gd name="connsiteY13" fmla="*/ 214962 h 221786"/>
                  <a:gd name="connsiteX14" fmla="*/ 242259 w 301629"/>
                  <a:gd name="connsiteY14" fmla="*/ 191077 h 221786"/>
                  <a:gd name="connsiteX15" fmla="*/ 275015 w 301629"/>
                  <a:gd name="connsiteY15" fmla="*/ 141943 h 221786"/>
                  <a:gd name="connsiteX16" fmla="*/ 275015 w 301629"/>
                  <a:gd name="connsiteY16" fmla="*/ 133072 h 221786"/>
                  <a:gd name="connsiteX17" fmla="*/ 301629 w 301629"/>
                  <a:gd name="connsiteY17" fmla="*/ 106457 h 221786"/>
                  <a:gd name="connsiteX18" fmla="*/ 275015 w 301629"/>
                  <a:gd name="connsiteY18" fmla="*/ 79843 h 22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1629" h="221786">
                    <a:moveTo>
                      <a:pt x="275015" y="79843"/>
                    </a:moveTo>
                    <a:lnTo>
                      <a:pt x="275015" y="62100"/>
                    </a:lnTo>
                    <a:cubicBezTo>
                      <a:pt x="275015" y="37602"/>
                      <a:pt x="255155" y="0"/>
                      <a:pt x="230658" y="0"/>
                    </a:cubicBezTo>
                    <a:lnTo>
                      <a:pt x="70972" y="0"/>
                    </a:lnTo>
                    <a:cubicBezTo>
                      <a:pt x="46474" y="0"/>
                      <a:pt x="26614" y="37602"/>
                      <a:pt x="26614" y="62100"/>
                    </a:cubicBezTo>
                    <a:lnTo>
                      <a:pt x="26614" y="79843"/>
                    </a:lnTo>
                    <a:cubicBezTo>
                      <a:pt x="11915" y="79843"/>
                      <a:pt x="0" y="91758"/>
                      <a:pt x="0" y="106457"/>
                    </a:cubicBezTo>
                    <a:cubicBezTo>
                      <a:pt x="0" y="121156"/>
                      <a:pt x="11915" y="133072"/>
                      <a:pt x="26614" y="133072"/>
                    </a:cubicBezTo>
                    <a:lnTo>
                      <a:pt x="26614" y="141943"/>
                    </a:lnTo>
                    <a:cubicBezTo>
                      <a:pt x="26614" y="163431"/>
                      <a:pt x="39535" y="182812"/>
                      <a:pt x="59370" y="191078"/>
                    </a:cubicBezTo>
                    <a:lnTo>
                      <a:pt x="116692" y="214962"/>
                    </a:lnTo>
                    <a:cubicBezTo>
                      <a:pt x="127504" y="219467"/>
                      <a:pt x="139101" y="221786"/>
                      <a:pt x="150814" y="221786"/>
                    </a:cubicBezTo>
                    <a:lnTo>
                      <a:pt x="150814" y="221786"/>
                    </a:lnTo>
                    <a:cubicBezTo>
                      <a:pt x="162526" y="221786"/>
                      <a:pt x="174122" y="219467"/>
                      <a:pt x="184934" y="214962"/>
                    </a:cubicBezTo>
                    <a:lnTo>
                      <a:pt x="242259" y="191077"/>
                    </a:lnTo>
                    <a:cubicBezTo>
                      <a:pt x="262095" y="182813"/>
                      <a:pt x="275015" y="163432"/>
                      <a:pt x="275015" y="141943"/>
                    </a:cubicBezTo>
                    <a:lnTo>
                      <a:pt x="275015" y="133072"/>
                    </a:lnTo>
                    <a:cubicBezTo>
                      <a:pt x="289714" y="133072"/>
                      <a:pt x="301629" y="121156"/>
                      <a:pt x="301629" y="106457"/>
                    </a:cubicBezTo>
                    <a:cubicBezTo>
                      <a:pt x="301629" y="91758"/>
                      <a:pt x="289714" y="79843"/>
                      <a:pt x="275015" y="79843"/>
                    </a:cubicBezTo>
                    <a:close/>
                  </a:path>
                </a:pathLst>
              </a:custGeom>
              <a:solidFill>
                <a:srgbClr val="FFE1B2"/>
              </a:solidFill>
              <a:ln w="1109" cap="flat">
                <a:noFill/>
                <a:prstDash val="solid"/>
                <a:miter/>
              </a:ln>
            </p:spPr>
            <p:txBody>
              <a:bodyPr rtlCol="0" anchor="ctr"/>
              <a:lstStyle/>
              <a:p>
                <a:endParaRPr lang="en-US"/>
              </a:p>
            </p:txBody>
          </p:sp>
          <p:sp>
            <p:nvSpPr>
              <p:cNvPr id="26" name="Freihandform 25">
                <a:extLst>
                  <a:ext uri="{FF2B5EF4-FFF2-40B4-BE49-F238E27FC236}">
                    <a16:creationId xmlns:a16="http://schemas.microsoft.com/office/drawing/2014/main" id="{3E90DC7D-9FD1-A634-181D-C8111D7EE6F7}"/>
                  </a:ext>
                </a:extLst>
              </p:cNvPr>
              <p:cNvSpPr/>
              <p:nvPr/>
            </p:nvSpPr>
            <p:spPr>
              <a:xfrm>
                <a:off x="2508146" y="849049"/>
                <a:ext cx="17742" cy="26614"/>
              </a:xfrm>
              <a:custGeom>
                <a:avLst/>
                <a:gdLst>
                  <a:gd name="connsiteX0" fmla="*/ 8871 w 17742"/>
                  <a:gd name="connsiteY0" fmla="*/ 26614 h 26614"/>
                  <a:gd name="connsiteX1" fmla="*/ 8871 w 17742"/>
                  <a:gd name="connsiteY1" fmla="*/ 26614 h 26614"/>
                  <a:gd name="connsiteX2" fmla="*/ 0 w 17742"/>
                  <a:gd name="connsiteY2" fmla="*/ 17743 h 26614"/>
                  <a:gd name="connsiteX3" fmla="*/ 0 w 17742"/>
                  <a:gd name="connsiteY3" fmla="*/ 8871 h 26614"/>
                  <a:gd name="connsiteX4" fmla="*/ 8871 w 17742"/>
                  <a:gd name="connsiteY4" fmla="*/ 0 h 26614"/>
                  <a:gd name="connsiteX5" fmla="*/ 8871 w 17742"/>
                  <a:gd name="connsiteY5" fmla="*/ 0 h 26614"/>
                  <a:gd name="connsiteX6" fmla="*/ 17743 w 17742"/>
                  <a:gd name="connsiteY6" fmla="*/ 8871 h 26614"/>
                  <a:gd name="connsiteX7" fmla="*/ 17743 w 17742"/>
                  <a:gd name="connsiteY7" fmla="*/ 17743 h 26614"/>
                  <a:gd name="connsiteX8" fmla="*/ 8871 w 17742"/>
                  <a:gd name="connsiteY8" fmla="*/ 26614 h 26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2" h="26614">
                    <a:moveTo>
                      <a:pt x="8871" y="26614"/>
                    </a:moveTo>
                    <a:lnTo>
                      <a:pt x="8871" y="26614"/>
                    </a:lnTo>
                    <a:cubicBezTo>
                      <a:pt x="3992" y="26614"/>
                      <a:pt x="0" y="22622"/>
                      <a:pt x="0" y="17743"/>
                    </a:cubicBezTo>
                    <a:lnTo>
                      <a:pt x="0" y="8871"/>
                    </a:lnTo>
                    <a:cubicBezTo>
                      <a:pt x="0" y="3992"/>
                      <a:pt x="3992" y="0"/>
                      <a:pt x="8871" y="0"/>
                    </a:cubicBezTo>
                    <a:lnTo>
                      <a:pt x="8871" y="0"/>
                    </a:lnTo>
                    <a:cubicBezTo>
                      <a:pt x="13751" y="0"/>
                      <a:pt x="17743" y="3992"/>
                      <a:pt x="17743" y="8871"/>
                    </a:cubicBezTo>
                    <a:lnTo>
                      <a:pt x="17743" y="17743"/>
                    </a:lnTo>
                    <a:cubicBezTo>
                      <a:pt x="17743" y="22622"/>
                      <a:pt x="13751" y="26614"/>
                      <a:pt x="8871" y="26614"/>
                    </a:cubicBezTo>
                    <a:close/>
                  </a:path>
                </a:pathLst>
              </a:custGeom>
              <a:solidFill>
                <a:srgbClr val="623F33"/>
              </a:solidFill>
              <a:ln w="1109" cap="flat">
                <a:noFill/>
                <a:prstDash val="solid"/>
                <a:miter/>
              </a:ln>
            </p:spPr>
            <p:txBody>
              <a:bodyPr rtlCol="0" anchor="ctr"/>
              <a:lstStyle/>
              <a:p>
                <a:endParaRPr lang="en-US"/>
              </a:p>
            </p:txBody>
          </p:sp>
          <p:sp>
            <p:nvSpPr>
              <p:cNvPr id="27" name="Freihandform 26">
                <a:extLst>
                  <a:ext uri="{FF2B5EF4-FFF2-40B4-BE49-F238E27FC236}">
                    <a16:creationId xmlns:a16="http://schemas.microsoft.com/office/drawing/2014/main" id="{1EC363F1-FAAB-D1BA-5796-17CD381EB884}"/>
                  </a:ext>
                </a:extLst>
              </p:cNvPr>
              <p:cNvSpPr/>
              <p:nvPr/>
            </p:nvSpPr>
            <p:spPr>
              <a:xfrm>
                <a:off x="2632346" y="849049"/>
                <a:ext cx="17742" cy="26614"/>
              </a:xfrm>
              <a:custGeom>
                <a:avLst/>
                <a:gdLst>
                  <a:gd name="connsiteX0" fmla="*/ 8871 w 17742"/>
                  <a:gd name="connsiteY0" fmla="*/ 26614 h 26614"/>
                  <a:gd name="connsiteX1" fmla="*/ 8871 w 17742"/>
                  <a:gd name="connsiteY1" fmla="*/ 26614 h 26614"/>
                  <a:gd name="connsiteX2" fmla="*/ 0 w 17742"/>
                  <a:gd name="connsiteY2" fmla="*/ 17743 h 26614"/>
                  <a:gd name="connsiteX3" fmla="*/ 0 w 17742"/>
                  <a:gd name="connsiteY3" fmla="*/ 8871 h 26614"/>
                  <a:gd name="connsiteX4" fmla="*/ 8871 w 17742"/>
                  <a:gd name="connsiteY4" fmla="*/ 0 h 26614"/>
                  <a:gd name="connsiteX5" fmla="*/ 8871 w 17742"/>
                  <a:gd name="connsiteY5" fmla="*/ 0 h 26614"/>
                  <a:gd name="connsiteX6" fmla="*/ 17743 w 17742"/>
                  <a:gd name="connsiteY6" fmla="*/ 8871 h 26614"/>
                  <a:gd name="connsiteX7" fmla="*/ 17743 w 17742"/>
                  <a:gd name="connsiteY7" fmla="*/ 17743 h 26614"/>
                  <a:gd name="connsiteX8" fmla="*/ 8871 w 17742"/>
                  <a:gd name="connsiteY8" fmla="*/ 26614 h 26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2" h="26614">
                    <a:moveTo>
                      <a:pt x="8871" y="26614"/>
                    </a:moveTo>
                    <a:lnTo>
                      <a:pt x="8871" y="26614"/>
                    </a:lnTo>
                    <a:cubicBezTo>
                      <a:pt x="3992" y="26614"/>
                      <a:pt x="0" y="22622"/>
                      <a:pt x="0" y="17743"/>
                    </a:cubicBezTo>
                    <a:lnTo>
                      <a:pt x="0" y="8871"/>
                    </a:lnTo>
                    <a:cubicBezTo>
                      <a:pt x="0" y="3992"/>
                      <a:pt x="3992" y="0"/>
                      <a:pt x="8871" y="0"/>
                    </a:cubicBezTo>
                    <a:lnTo>
                      <a:pt x="8871" y="0"/>
                    </a:lnTo>
                    <a:cubicBezTo>
                      <a:pt x="13751" y="0"/>
                      <a:pt x="17743" y="3992"/>
                      <a:pt x="17743" y="8871"/>
                    </a:cubicBezTo>
                    <a:lnTo>
                      <a:pt x="17743" y="17743"/>
                    </a:lnTo>
                    <a:cubicBezTo>
                      <a:pt x="17743" y="22622"/>
                      <a:pt x="13751" y="26614"/>
                      <a:pt x="8871" y="26614"/>
                    </a:cubicBezTo>
                    <a:close/>
                  </a:path>
                </a:pathLst>
              </a:custGeom>
              <a:solidFill>
                <a:srgbClr val="623F33"/>
              </a:solidFill>
              <a:ln w="1109" cap="flat">
                <a:noFill/>
                <a:prstDash val="solid"/>
                <a:miter/>
              </a:ln>
            </p:spPr>
            <p:txBody>
              <a:bodyPr rtlCol="0" anchor="ctr"/>
              <a:lstStyle/>
              <a:p>
                <a:endParaRPr lang="en-US"/>
              </a:p>
            </p:txBody>
          </p:sp>
          <p:sp>
            <p:nvSpPr>
              <p:cNvPr id="28" name="Freihandform 27">
                <a:extLst>
                  <a:ext uri="{FF2B5EF4-FFF2-40B4-BE49-F238E27FC236}">
                    <a16:creationId xmlns:a16="http://schemas.microsoft.com/office/drawing/2014/main" id="{406237FF-64C4-B30D-F98F-20A7C1676CFD}"/>
                  </a:ext>
                </a:extLst>
              </p:cNvPr>
              <p:cNvSpPr/>
              <p:nvPr/>
            </p:nvSpPr>
            <p:spPr>
              <a:xfrm>
                <a:off x="2534759" y="911147"/>
                <a:ext cx="88716" cy="26858"/>
              </a:xfrm>
              <a:custGeom>
                <a:avLst/>
                <a:gdLst>
                  <a:gd name="connsiteX0" fmla="*/ 44359 w 88716"/>
                  <a:gd name="connsiteY0" fmla="*/ 26859 h 26858"/>
                  <a:gd name="connsiteX1" fmla="*/ 3883 w 88716"/>
                  <a:gd name="connsiteY1" fmla="*/ 16208 h 26858"/>
                  <a:gd name="connsiteX2" fmla="*/ 1539 w 88716"/>
                  <a:gd name="connsiteY2" fmla="*/ 3884 h 26858"/>
                  <a:gd name="connsiteX3" fmla="*/ 13863 w 88716"/>
                  <a:gd name="connsiteY3" fmla="*/ 1541 h 26858"/>
                  <a:gd name="connsiteX4" fmla="*/ 44359 w 88716"/>
                  <a:gd name="connsiteY4" fmla="*/ 9117 h 26858"/>
                  <a:gd name="connsiteX5" fmla="*/ 74854 w 88716"/>
                  <a:gd name="connsiteY5" fmla="*/ 1541 h 26858"/>
                  <a:gd name="connsiteX6" fmla="*/ 87178 w 88716"/>
                  <a:gd name="connsiteY6" fmla="*/ 3884 h 26858"/>
                  <a:gd name="connsiteX7" fmla="*/ 84835 w 88716"/>
                  <a:gd name="connsiteY7" fmla="*/ 16208 h 26858"/>
                  <a:gd name="connsiteX8" fmla="*/ 44359 w 88716"/>
                  <a:gd name="connsiteY8" fmla="*/ 26859 h 26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716" h="26858">
                    <a:moveTo>
                      <a:pt x="44359" y="26859"/>
                    </a:moveTo>
                    <a:cubicBezTo>
                      <a:pt x="28586" y="26859"/>
                      <a:pt x="13833" y="22978"/>
                      <a:pt x="3883" y="16208"/>
                    </a:cubicBezTo>
                    <a:cubicBezTo>
                      <a:pt x="-167" y="13453"/>
                      <a:pt x="-1221" y="7934"/>
                      <a:pt x="1539" y="3884"/>
                    </a:cubicBezTo>
                    <a:cubicBezTo>
                      <a:pt x="4290" y="-161"/>
                      <a:pt x="9813" y="-1215"/>
                      <a:pt x="13863" y="1541"/>
                    </a:cubicBezTo>
                    <a:cubicBezTo>
                      <a:pt x="20837" y="6284"/>
                      <a:pt x="32238" y="9117"/>
                      <a:pt x="44359" y="9117"/>
                    </a:cubicBezTo>
                    <a:cubicBezTo>
                      <a:pt x="56479" y="9117"/>
                      <a:pt x="67880" y="6284"/>
                      <a:pt x="74854" y="1541"/>
                    </a:cubicBezTo>
                    <a:cubicBezTo>
                      <a:pt x="78913" y="-1223"/>
                      <a:pt x="84423" y="-166"/>
                      <a:pt x="87178" y="3884"/>
                    </a:cubicBezTo>
                    <a:cubicBezTo>
                      <a:pt x="89937" y="7934"/>
                      <a:pt x="88884" y="13453"/>
                      <a:pt x="84835" y="16208"/>
                    </a:cubicBezTo>
                    <a:cubicBezTo>
                      <a:pt x="74885" y="22978"/>
                      <a:pt x="60131" y="26859"/>
                      <a:pt x="44359" y="26859"/>
                    </a:cubicBezTo>
                    <a:close/>
                  </a:path>
                </a:pathLst>
              </a:custGeom>
              <a:solidFill>
                <a:srgbClr val="E4B07B"/>
              </a:solidFill>
              <a:ln w="1109" cap="flat">
                <a:noFill/>
                <a:prstDash val="solid"/>
                <a:miter/>
              </a:ln>
            </p:spPr>
            <p:txBody>
              <a:bodyPr rtlCol="0" anchor="ctr"/>
              <a:lstStyle/>
              <a:p>
                <a:endParaRPr lang="en-US"/>
              </a:p>
            </p:txBody>
          </p:sp>
          <p:sp>
            <p:nvSpPr>
              <p:cNvPr id="29" name="Freihandform 28">
                <a:extLst>
                  <a:ext uri="{FF2B5EF4-FFF2-40B4-BE49-F238E27FC236}">
                    <a16:creationId xmlns:a16="http://schemas.microsoft.com/office/drawing/2014/main" id="{C9C2A713-2E6A-BF78-33F0-B81384D729CA}"/>
                  </a:ext>
                </a:extLst>
              </p:cNvPr>
              <p:cNvSpPr/>
              <p:nvPr/>
            </p:nvSpPr>
            <p:spPr>
              <a:xfrm>
                <a:off x="2428303" y="757008"/>
                <a:ext cx="163012" cy="221337"/>
              </a:xfrm>
              <a:custGeom>
                <a:avLst/>
                <a:gdLst>
                  <a:gd name="connsiteX0" fmla="*/ 163013 w 163012"/>
                  <a:gd name="connsiteY0" fmla="*/ 0 h 221337"/>
                  <a:gd name="connsiteX1" fmla="*/ 143052 w 163012"/>
                  <a:gd name="connsiteY1" fmla="*/ 0 h 221337"/>
                  <a:gd name="connsiteX2" fmla="*/ 26617 w 163012"/>
                  <a:gd name="connsiteY2" fmla="*/ 83170 h 221337"/>
                  <a:gd name="connsiteX3" fmla="*/ 26614 w 163012"/>
                  <a:gd name="connsiteY3" fmla="*/ 83170 h 221337"/>
                  <a:gd name="connsiteX4" fmla="*/ 26614 w 163012"/>
                  <a:gd name="connsiteY4" fmla="*/ 83170 h 221337"/>
                  <a:gd name="connsiteX5" fmla="*/ 0 w 163012"/>
                  <a:gd name="connsiteY5" fmla="*/ 109784 h 221337"/>
                  <a:gd name="connsiteX6" fmla="*/ 26614 w 163012"/>
                  <a:gd name="connsiteY6" fmla="*/ 136399 h 221337"/>
                  <a:gd name="connsiteX7" fmla="*/ 26614 w 163012"/>
                  <a:gd name="connsiteY7" fmla="*/ 145270 h 221337"/>
                  <a:gd name="connsiteX8" fmla="*/ 59370 w 163012"/>
                  <a:gd name="connsiteY8" fmla="*/ 194405 h 221337"/>
                  <a:gd name="connsiteX9" fmla="*/ 116691 w 163012"/>
                  <a:gd name="connsiteY9" fmla="*/ 218289 h 221337"/>
                  <a:gd name="connsiteX10" fmla="*/ 125259 w 163012"/>
                  <a:gd name="connsiteY10" fmla="*/ 221337 h 221337"/>
                  <a:gd name="connsiteX11" fmla="*/ 73184 w 163012"/>
                  <a:gd name="connsiteY11" fmla="*/ 176013 h 221337"/>
                  <a:gd name="connsiteX12" fmla="*/ 62100 w 163012"/>
                  <a:gd name="connsiteY12" fmla="*/ 147597 h 221337"/>
                  <a:gd name="connsiteX13" fmla="*/ 62100 w 163012"/>
                  <a:gd name="connsiteY13" fmla="*/ 98015 h 221337"/>
                  <a:gd name="connsiteX14" fmla="*/ 163013 w 163012"/>
                  <a:gd name="connsiteY14" fmla="*/ 0 h 22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3012" h="221337">
                    <a:moveTo>
                      <a:pt x="163013" y="0"/>
                    </a:moveTo>
                    <a:lnTo>
                      <a:pt x="143052" y="0"/>
                    </a:lnTo>
                    <a:cubicBezTo>
                      <a:pt x="143052" y="0"/>
                      <a:pt x="158207" y="58404"/>
                      <a:pt x="26617" y="83170"/>
                    </a:cubicBezTo>
                    <a:lnTo>
                      <a:pt x="26614" y="83170"/>
                    </a:lnTo>
                    <a:lnTo>
                      <a:pt x="26614" y="83170"/>
                    </a:lnTo>
                    <a:cubicBezTo>
                      <a:pt x="11915" y="83170"/>
                      <a:pt x="0" y="95085"/>
                      <a:pt x="0" y="109784"/>
                    </a:cubicBezTo>
                    <a:cubicBezTo>
                      <a:pt x="0" y="124483"/>
                      <a:pt x="11915" y="136399"/>
                      <a:pt x="26614" y="136399"/>
                    </a:cubicBezTo>
                    <a:lnTo>
                      <a:pt x="26614" y="145270"/>
                    </a:lnTo>
                    <a:cubicBezTo>
                      <a:pt x="26614" y="166758"/>
                      <a:pt x="39535" y="186140"/>
                      <a:pt x="59370" y="194405"/>
                    </a:cubicBezTo>
                    <a:lnTo>
                      <a:pt x="116691" y="218289"/>
                    </a:lnTo>
                    <a:cubicBezTo>
                      <a:pt x="119496" y="219457"/>
                      <a:pt x="122359" y="220464"/>
                      <a:pt x="125259" y="221337"/>
                    </a:cubicBezTo>
                    <a:cubicBezTo>
                      <a:pt x="99927" y="202806"/>
                      <a:pt x="83064" y="186605"/>
                      <a:pt x="73184" y="176013"/>
                    </a:cubicBezTo>
                    <a:cubicBezTo>
                      <a:pt x="65996" y="168306"/>
                      <a:pt x="62100" y="158136"/>
                      <a:pt x="62100" y="147597"/>
                    </a:cubicBezTo>
                    <a:lnTo>
                      <a:pt x="62100" y="98015"/>
                    </a:lnTo>
                    <a:cubicBezTo>
                      <a:pt x="87021" y="89317"/>
                      <a:pt x="163013" y="58219"/>
                      <a:pt x="163013" y="0"/>
                    </a:cubicBezTo>
                    <a:close/>
                  </a:path>
                </a:pathLst>
              </a:custGeom>
              <a:solidFill>
                <a:srgbClr val="FFD7A3"/>
              </a:solidFill>
              <a:ln w="1109" cap="flat">
                <a:noFill/>
                <a:prstDash val="solid"/>
                <a:miter/>
              </a:ln>
            </p:spPr>
            <p:txBody>
              <a:bodyPr rtlCol="0" anchor="ctr"/>
              <a:lstStyle/>
              <a:p>
                <a:endParaRPr lang="en-US"/>
              </a:p>
            </p:txBody>
          </p:sp>
          <p:sp>
            <p:nvSpPr>
              <p:cNvPr id="30" name="Freihandform 29">
                <a:extLst>
                  <a:ext uri="{FF2B5EF4-FFF2-40B4-BE49-F238E27FC236}">
                    <a16:creationId xmlns:a16="http://schemas.microsoft.com/office/drawing/2014/main" id="{4809BA21-D074-9DE7-DCA8-455D40ED3093}"/>
                  </a:ext>
                </a:extLst>
              </p:cNvPr>
              <p:cNvSpPr/>
              <p:nvPr/>
            </p:nvSpPr>
            <p:spPr>
              <a:xfrm>
                <a:off x="2437174" y="990992"/>
                <a:ext cx="35485" cy="17742"/>
              </a:xfrm>
              <a:custGeom>
                <a:avLst/>
                <a:gdLst>
                  <a:gd name="connsiteX0" fmla="*/ 26614 w 35485"/>
                  <a:gd name="connsiteY0" fmla="*/ 17743 h 17742"/>
                  <a:gd name="connsiteX1" fmla="*/ 8871 w 35485"/>
                  <a:gd name="connsiteY1" fmla="*/ 17743 h 17742"/>
                  <a:gd name="connsiteX2" fmla="*/ 0 w 35485"/>
                  <a:gd name="connsiteY2" fmla="*/ 8871 h 17742"/>
                  <a:gd name="connsiteX3" fmla="*/ 0 w 35485"/>
                  <a:gd name="connsiteY3" fmla="*/ 8871 h 17742"/>
                  <a:gd name="connsiteX4" fmla="*/ 8871 w 35485"/>
                  <a:gd name="connsiteY4" fmla="*/ 0 h 17742"/>
                  <a:gd name="connsiteX5" fmla="*/ 26614 w 35485"/>
                  <a:gd name="connsiteY5" fmla="*/ 0 h 17742"/>
                  <a:gd name="connsiteX6" fmla="*/ 35486 w 35485"/>
                  <a:gd name="connsiteY6" fmla="*/ 8871 h 17742"/>
                  <a:gd name="connsiteX7" fmla="*/ 35486 w 35485"/>
                  <a:gd name="connsiteY7" fmla="*/ 8871 h 17742"/>
                  <a:gd name="connsiteX8" fmla="*/ 26614 w 35485"/>
                  <a:gd name="connsiteY8" fmla="*/ 17743 h 1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85" h="17742">
                    <a:moveTo>
                      <a:pt x="26614" y="17743"/>
                    </a:moveTo>
                    <a:lnTo>
                      <a:pt x="8871" y="17743"/>
                    </a:lnTo>
                    <a:cubicBezTo>
                      <a:pt x="3972" y="17743"/>
                      <a:pt x="0" y="13771"/>
                      <a:pt x="0" y="8871"/>
                    </a:cubicBezTo>
                    <a:lnTo>
                      <a:pt x="0" y="8871"/>
                    </a:lnTo>
                    <a:cubicBezTo>
                      <a:pt x="0" y="3972"/>
                      <a:pt x="3972" y="0"/>
                      <a:pt x="8871" y="0"/>
                    </a:cubicBezTo>
                    <a:lnTo>
                      <a:pt x="26614" y="0"/>
                    </a:lnTo>
                    <a:cubicBezTo>
                      <a:pt x="31514" y="0"/>
                      <a:pt x="35486" y="3972"/>
                      <a:pt x="35486" y="8871"/>
                    </a:cubicBezTo>
                    <a:lnTo>
                      <a:pt x="35486" y="8871"/>
                    </a:lnTo>
                    <a:cubicBezTo>
                      <a:pt x="35486" y="13772"/>
                      <a:pt x="31514" y="17743"/>
                      <a:pt x="26614" y="17743"/>
                    </a:cubicBezTo>
                    <a:close/>
                  </a:path>
                </a:pathLst>
              </a:custGeom>
              <a:solidFill>
                <a:srgbClr val="00A1B4"/>
              </a:solidFill>
              <a:ln w="1109" cap="flat">
                <a:noFill/>
                <a:prstDash val="solid"/>
                <a:miter/>
              </a:ln>
            </p:spPr>
            <p:txBody>
              <a:bodyPr rtlCol="0" anchor="ctr"/>
              <a:lstStyle/>
              <a:p>
                <a:endParaRPr lang="en-US"/>
              </a:p>
            </p:txBody>
          </p:sp>
          <p:sp>
            <p:nvSpPr>
              <p:cNvPr id="31" name="Freihandform 30">
                <a:extLst>
                  <a:ext uri="{FF2B5EF4-FFF2-40B4-BE49-F238E27FC236}">
                    <a16:creationId xmlns:a16="http://schemas.microsoft.com/office/drawing/2014/main" id="{156A3777-87F1-D813-22D1-23A0A261A6AD}"/>
                  </a:ext>
                </a:extLst>
              </p:cNvPr>
              <p:cNvSpPr/>
              <p:nvPr/>
            </p:nvSpPr>
            <p:spPr>
              <a:xfrm>
                <a:off x="2441177" y="1008735"/>
                <a:ext cx="27480" cy="62100"/>
              </a:xfrm>
              <a:custGeom>
                <a:avLst/>
                <a:gdLst>
                  <a:gd name="connsiteX0" fmla="*/ 22612 w 27480"/>
                  <a:gd name="connsiteY0" fmla="*/ 0 h 62100"/>
                  <a:gd name="connsiteX1" fmla="*/ 13740 w 27480"/>
                  <a:gd name="connsiteY1" fmla="*/ 62100 h 62100"/>
                  <a:gd name="connsiteX2" fmla="*/ 4869 w 27480"/>
                  <a:gd name="connsiteY2" fmla="*/ 0 h 62100"/>
                </a:gdLst>
                <a:ahLst/>
                <a:cxnLst>
                  <a:cxn ang="0">
                    <a:pos x="connsiteX0" y="connsiteY0"/>
                  </a:cxn>
                  <a:cxn ang="0">
                    <a:pos x="connsiteX1" y="connsiteY1"/>
                  </a:cxn>
                  <a:cxn ang="0">
                    <a:pos x="connsiteX2" y="connsiteY2"/>
                  </a:cxn>
                </a:cxnLst>
                <a:rect l="l" t="t" r="r" b="b"/>
                <a:pathLst>
                  <a:path w="27480" h="62100">
                    <a:moveTo>
                      <a:pt x="22612" y="0"/>
                    </a:moveTo>
                    <a:cubicBezTo>
                      <a:pt x="22612" y="0"/>
                      <a:pt x="38137" y="26614"/>
                      <a:pt x="13740" y="62100"/>
                    </a:cubicBezTo>
                    <a:cubicBezTo>
                      <a:pt x="-10656" y="26614"/>
                      <a:pt x="4869" y="0"/>
                      <a:pt x="4869" y="0"/>
                    </a:cubicBezTo>
                  </a:path>
                </a:pathLst>
              </a:custGeom>
              <a:solidFill>
                <a:srgbClr val="F6B45E"/>
              </a:solidFill>
              <a:ln w="1109" cap="flat">
                <a:noFill/>
                <a:prstDash val="solid"/>
                <a:miter/>
              </a:ln>
            </p:spPr>
            <p:txBody>
              <a:bodyPr rtlCol="0" anchor="ctr"/>
              <a:lstStyle/>
              <a:p>
                <a:endParaRPr lang="en-US"/>
              </a:p>
            </p:txBody>
          </p:sp>
          <p:sp>
            <p:nvSpPr>
              <p:cNvPr id="32" name="Freihandform 31">
                <a:extLst>
                  <a:ext uri="{FF2B5EF4-FFF2-40B4-BE49-F238E27FC236}">
                    <a16:creationId xmlns:a16="http://schemas.microsoft.com/office/drawing/2014/main" id="{C74B5769-BB6D-448F-8F91-19F74AA23971}"/>
                  </a:ext>
                </a:extLst>
              </p:cNvPr>
              <p:cNvSpPr/>
              <p:nvPr/>
            </p:nvSpPr>
            <p:spPr>
              <a:xfrm>
                <a:off x="2685566" y="990992"/>
                <a:ext cx="35485" cy="17742"/>
              </a:xfrm>
              <a:custGeom>
                <a:avLst/>
                <a:gdLst>
                  <a:gd name="connsiteX0" fmla="*/ 8871 w 35485"/>
                  <a:gd name="connsiteY0" fmla="*/ 17743 h 17742"/>
                  <a:gd name="connsiteX1" fmla="*/ 26614 w 35485"/>
                  <a:gd name="connsiteY1" fmla="*/ 17743 h 17742"/>
                  <a:gd name="connsiteX2" fmla="*/ 35486 w 35485"/>
                  <a:gd name="connsiteY2" fmla="*/ 8871 h 17742"/>
                  <a:gd name="connsiteX3" fmla="*/ 35486 w 35485"/>
                  <a:gd name="connsiteY3" fmla="*/ 8871 h 17742"/>
                  <a:gd name="connsiteX4" fmla="*/ 26614 w 35485"/>
                  <a:gd name="connsiteY4" fmla="*/ 0 h 17742"/>
                  <a:gd name="connsiteX5" fmla="*/ 8871 w 35485"/>
                  <a:gd name="connsiteY5" fmla="*/ 0 h 17742"/>
                  <a:gd name="connsiteX6" fmla="*/ 0 w 35485"/>
                  <a:gd name="connsiteY6" fmla="*/ 8871 h 17742"/>
                  <a:gd name="connsiteX7" fmla="*/ 0 w 35485"/>
                  <a:gd name="connsiteY7" fmla="*/ 8871 h 17742"/>
                  <a:gd name="connsiteX8" fmla="*/ 8871 w 35485"/>
                  <a:gd name="connsiteY8" fmla="*/ 17743 h 1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85" h="17742">
                    <a:moveTo>
                      <a:pt x="8871" y="17743"/>
                    </a:moveTo>
                    <a:lnTo>
                      <a:pt x="26614" y="17743"/>
                    </a:lnTo>
                    <a:cubicBezTo>
                      <a:pt x="31514" y="17743"/>
                      <a:pt x="35486" y="13771"/>
                      <a:pt x="35486" y="8871"/>
                    </a:cubicBezTo>
                    <a:lnTo>
                      <a:pt x="35486" y="8871"/>
                    </a:lnTo>
                    <a:cubicBezTo>
                      <a:pt x="35486" y="3972"/>
                      <a:pt x="31514" y="0"/>
                      <a:pt x="26614" y="0"/>
                    </a:cubicBezTo>
                    <a:lnTo>
                      <a:pt x="8871" y="0"/>
                    </a:lnTo>
                    <a:cubicBezTo>
                      <a:pt x="3972" y="0"/>
                      <a:pt x="0" y="3972"/>
                      <a:pt x="0" y="8871"/>
                    </a:cubicBezTo>
                    <a:lnTo>
                      <a:pt x="0" y="8871"/>
                    </a:lnTo>
                    <a:cubicBezTo>
                      <a:pt x="0" y="13772"/>
                      <a:pt x="3972" y="17743"/>
                      <a:pt x="8871" y="17743"/>
                    </a:cubicBezTo>
                    <a:close/>
                  </a:path>
                </a:pathLst>
              </a:custGeom>
              <a:solidFill>
                <a:srgbClr val="26ABB4"/>
              </a:solidFill>
              <a:ln w="1109" cap="flat">
                <a:noFill/>
                <a:prstDash val="solid"/>
                <a:miter/>
              </a:ln>
            </p:spPr>
            <p:txBody>
              <a:bodyPr rtlCol="0" anchor="ctr"/>
              <a:lstStyle/>
              <a:p>
                <a:endParaRPr lang="en-US"/>
              </a:p>
            </p:txBody>
          </p:sp>
          <p:sp>
            <p:nvSpPr>
              <p:cNvPr id="33" name="Freihandform 32">
                <a:extLst>
                  <a:ext uri="{FF2B5EF4-FFF2-40B4-BE49-F238E27FC236}">
                    <a16:creationId xmlns:a16="http://schemas.microsoft.com/office/drawing/2014/main" id="{537ECEB4-B5F2-8D2A-25A8-C6DAD761A6AC}"/>
                  </a:ext>
                </a:extLst>
              </p:cNvPr>
              <p:cNvSpPr/>
              <p:nvPr/>
            </p:nvSpPr>
            <p:spPr>
              <a:xfrm>
                <a:off x="2689569" y="1008735"/>
                <a:ext cx="27480" cy="62100"/>
              </a:xfrm>
              <a:custGeom>
                <a:avLst/>
                <a:gdLst>
                  <a:gd name="connsiteX0" fmla="*/ 4869 w 27480"/>
                  <a:gd name="connsiteY0" fmla="*/ 0 h 62100"/>
                  <a:gd name="connsiteX1" fmla="*/ 13740 w 27480"/>
                  <a:gd name="connsiteY1" fmla="*/ 62100 h 62100"/>
                  <a:gd name="connsiteX2" fmla="*/ 22612 w 27480"/>
                  <a:gd name="connsiteY2" fmla="*/ 0 h 62100"/>
                </a:gdLst>
                <a:ahLst/>
                <a:cxnLst>
                  <a:cxn ang="0">
                    <a:pos x="connsiteX0" y="connsiteY0"/>
                  </a:cxn>
                  <a:cxn ang="0">
                    <a:pos x="connsiteX1" y="connsiteY1"/>
                  </a:cxn>
                  <a:cxn ang="0">
                    <a:pos x="connsiteX2" y="connsiteY2"/>
                  </a:cxn>
                </a:cxnLst>
                <a:rect l="l" t="t" r="r" b="b"/>
                <a:pathLst>
                  <a:path w="27480" h="62100">
                    <a:moveTo>
                      <a:pt x="4869" y="0"/>
                    </a:moveTo>
                    <a:cubicBezTo>
                      <a:pt x="4869" y="0"/>
                      <a:pt x="-10656" y="26614"/>
                      <a:pt x="13740" y="62100"/>
                    </a:cubicBezTo>
                    <a:cubicBezTo>
                      <a:pt x="38137" y="26614"/>
                      <a:pt x="22612" y="0"/>
                      <a:pt x="22612" y="0"/>
                    </a:cubicBezTo>
                  </a:path>
                </a:pathLst>
              </a:custGeom>
              <a:solidFill>
                <a:srgbClr val="FFC85C"/>
              </a:solidFill>
              <a:ln w="1109" cap="flat">
                <a:noFill/>
                <a:prstDash val="solid"/>
                <a:miter/>
              </a:ln>
            </p:spPr>
            <p:txBody>
              <a:bodyPr rtlCol="0" anchor="ctr"/>
              <a:lstStyle/>
              <a:p>
                <a:endParaRPr lang="en-US"/>
              </a:p>
            </p:txBody>
          </p:sp>
          <p:sp>
            <p:nvSpPr>
              <p:cNvPr id="34" name="Freihandform 33">
                <a:extLst>
                  <a:ext uri="{FF2B5EF4-FFF2-40B4-BE49-F238E27FC236}">
                    <a16:creationId xmlns:a16="http://schemas.microsoft.com/office/drawing/2014/main" id="{CC820666-FAA0-2848-14D9-1DF6BDD4E101}"/>
                  </a:ext>
                </a:extLst>
              </p:cNvPr>
              <p:cNvSpPr/>
              <p:nvPr/>
            </p:nvSpPr>
            <p:spPr>
              <a:xfrm>
                <a:off x="2450307" y="826870"/>
                <a:ext cx="257622" cy="70971"/>
              </a:xfrm>
              <a:custGeom>
                <a:avLst/>
                <a:gdLst>
                  <a:gd name="connsiteX0" fmla="*/ 253187 w 257622"/>
                  <a:gd name="connsiteY0" fmla="*/ 4397 h 70971"/>
                  <a:gd name="connsiteX1" fmla="*/ 207925 w 257622"/>
                  <a:gd name="connsiteY1" fmla="*/ 4397 h 70971"/>
                  <a:gd name="connsiteX2" fmla="*/ 207838 w 257622"/>
                  <a:gd name="connsiteY2" fmla="*/ 4406 h 70971"/>
                  <a:gd name="connsiteX3" fmla="*/ 190736 w 257622"/>
                  <a:gd name="connsiteY3" fmla="*/ 0 h 70971"/>
                  <a:gd name="connsiteX4" fmla="*/ 156487 w 257622"/>
                  <a:gd name="connsiteY4" fmla="*/ 26215 h 70971"/>
                  <a:gd name="connsiteX5" fmla="*/ 128636 w 257622"/>
                  <a:gd name="connsiteY5" fmla="*/ 8871 h 70971"/>
                  <a:gd name="connsiteX6" fmla="*/ 100785 w 257622"/>
                  <a:gd name="connsiteY6" fmla="*/ 26215 h 70971"/>
                  <a:gd name="connsiteX7" fmla="*/ 66536 w 257622"/>
                  <a:gd name="connsiteY7" fmla="*/ 0 h 70971"/>
                  <a:gd name="connsiteX8" fmla="*/ 49448 w 257622"/>
                  <a:gd name="connsiteY8" fmla="*/ 4397 h 70971"/>
                  <a:gd name="connsiteX9" fmla="*/ 4436 w 257622"/>
                  <a:gd name="connsiteY9" fmla="*/ 4397 h 70971"/>
                  <a:gd name="connsiteX10" fmla="*/ 0 w 257622"/>
                  <a:gd name="connsiteY10" fmla="*/ 8833 h 70971"/>
                  <a:gd name="connsiteX11" fmla="*/ 4436 w 257622"/>
                  <a:gd name="connsiteY11" fmla="*/ 13268 h 70971"/>
                  <a:gd name="connsiteX12" fmla="*/ 38895 w 257622"/>
                  <a:gd name="connsiteY12" fmla="*/ 13268 h 70971"/>
                  <a:gd name="connsiteX13" fmla="*/ 31050 w 257622"/>
                  <a:gd name="connsiteY13" fmla="*/ 35486 h 70971"/>
                  <a:gd name="connsiteX14" fmla="*/ 66536 w 257622"/>
                  <a:gd name="connsiteY14" fmla="*/ 70972 h 70971"/>
                  <a:gd name="connsiteX15" fmla="*/ 100934 w 257622"/>
                  <a:gd name="connsiteY15" fmla="*/ 44208 h 70971"/>
                  <a:gd name="connsiteX16" fmla="*/ 102022 w 257622"/>
                  <a:gd name="connsiteY16" fmla="*/ 44357 h 70971"/>
                  <a:gd name="connsiteX17" fmla="*/ 106457 w 257622"/>
                  <a:gd name="connsiteY17" fmla="*/ 39922 h 70971"/>
                  <a:gd name="connsiteX18" fmla="*/ 128636 w 257622"/>
                  <a:gd name="connsiteY18" fmla="*/ 17743 h 70971"/>
                  <a:gd name="connsiteX19" fmla="*/ 150815 w 257622"/>
                  <a:gd name="connsiteY19" fmla="*/ 39922 h 70971"/>
                  <a:gd name="connsiteX20" fmla="*/ 155250 w 257622"/>
                  <a:gd name="connsiteY20" fmla="*/ 44357 h 70971"/>
                  <a:gd name="connsiteX21" fmla="*/ 156338 w 257622"/>
                  <a:gd name="connsiteY21" fmla="*/ 44208 h 70971"/>
                  <a:gd name="connsiteX22" fmla="*/ 190735 w 257622"/>
                  <a:gd name="connsiteY22" fmla="*/ 70972 h 70971"/>
                  <a:gd name="connsiteX23" fmla="*/ 226221 w 257622"/>
                  <a:gd name="connsiteY23" fmla="*/ 35486 h 70971"/>
                  <a:gd name="connsiteX24" fmla="*/ 218376 w 257622"/>
                  <a:gd name="connsiteY24" fmla="*/ 13268 h 70971"/>
                  <a:gd name="connsiteX25" fmla="*/ 253187 w 257622"/>
                  <a:gd name="connsiteY25" fmla="*/ 13268 h 70971"/>
                  <a:gd name="connsiteX26" fmla="*/ 257622 w 257622"/>
                  <a:gd name="connsiteY26" fmla="*/ 8833 h 70971"/>
                  <a:gd name="connsiteX27" fmla="*/ 253187 w 257622"/>
                  <a:gd name="connsiteY27" fmla="*/ 4397 h 70971"/>
                  <a:gd name="connsiteX28" fmla="*/ 66535 w 257622"/>
                  <a:gd name="connsiteY28" fmla="*/ 62100 h 70971"/>
                  <a:gd name="connsiteX29" fmla="*/ 39920 w 257622"/>
                  <a:gd name="connsiteY29" fmla="*/ 35486 h 70971"/>
                  <a:gd name="connsiteX30" fmla="*/ 66535 w 257622"/>
                  <a:gd name="connsiteY30" fmla="*/ 8871 h 70971"/>
                  <a:gd name="connsiteX31" fmla="*/ 93149 w 257622"/>
                  <a:gd name="connsiteY31" fmla="*/ 35486 h 70971"/>
                  <a:gd name="connsiteX32" fmla="*/ 66535 w 257622"/>
                  <a:gd name="connsiteY32" fmla="*/ 62100 h 70971"/>
                  <a:gd name="connsiteX33" fmla="*/ 190735 w 257622"/>
                  <a:gd name="connsiteY33" fmla="*/ 62100 h 70971"/>
                  <a:gd name="connsiteX34" fmla="*/ 164121 w 257622"/>
                  <a:gd name="connsiteY34" fmla="*/ 35486 h 70971"/>
                  <a:gd name="connsiteX35" fmla="*/ 190735 w 257622"/>
                  <a:gd name="connsiteY35" fmla="*/ 8871 h 70971"/>
                  <a:gd name="connsiteX36" fmla="*/ 217349 w 257622"/>
                  <a:gd name="connsiteY36" fmla="*/ 35486 h 70971"/>
                  <a:gd name="connsiteX37" fmla="*/ 190735 w 257622"/>
                  <a:gd name="connsiteY37" fmla="*/ 62100 h 7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57622" h="70971">
                    <a:moveTo>
                      <a:pt x="253187" y="4397"/>
                    </a:moveTo>
                    <a:lnTo>
                      <a:pt x="207925" y="4397"/>
                    </a:lnTo>
                    <a:cubicBezTo>
                      <a:pt x="207895" y="4397"/>
                      <a:pt x="207868" y="4405"/>
                      <a:pt x="207838" y="4406"/>
                    </a:cubicBezTo>
                    <a:cubicBezTo>
                      <a:pt x="202762" y="1601"/>
                      <a:pt x="196933" y="0"/>
                      <a:pt x="190736" y="0"/>
                    </a:cubicBezTo>
                    <a:cubicBezTo>
                      <a:pt x="174377" y="0"/>
                      <a:pt x="160574" y="11131"/>
                      <a:pt x="156487" y="26215"/>
                    </a:cubicBezTo>
                    <a:cubicBezTo>
                      <a:pt x="151415" y="15951"/>
                      <a:pt x="140838" y="8871"/>
                      <a:pt x="128636" y="8871"/>
                    </a:cubicBezTo>
                    <a:cubicBezTo>
                      <a:pt x="116434" y="8871"/>
                      <a:pt x="105857" y="15951"/>
                      <a:pt x="100785" y="26215"/>
                    </a:cubicBezTo>
                    <a:cubicBezTo>
                      <a:pt x="96698" y="11131"/>
                      <a:pt x="82895" y="0"/>
                      <a:pt x="66536" y="0"/>
                    </a:cubicBezTo>
                    <a:cubicBezTo>
                      <a:pt x="60345" y="0"/>
                      <a:pt x="54521" y="1598"/>
                      <a:pt x="49448" y="4397"/>
                    </a:cubicBezTo>
                    <a:lnTo>
                      <a:pt x="4436" y="4397"/>
                    </a:lnTo>
                    <a:cubicBezTo>
                      <a:pt x="1984" y="4397"/>
                      <a:pt x="0" y="6381"/>
                      <a:pt x="0" y="8833"/>
                    </a:cubicBezTo>
                    <a:cubicBezTo>
                      <a:pt x="0" y="11284"/>
                      <a:pt x="1984" y="13268"/>
                      <a:pt x="4436" y="13268"/>
                    </a:cubicBezTo>
                    <a:lnTo>
                      <a:pt x="38895" y="13268"/>
                    </a:lnTo>
                    <a:cubicBezTo>
                      <a:pt x="33993" y="19354"/>
                      <a:pt x="31050" y="27081"/>
                      <a:pt x="31050" y="35486"/>
                    </a:cubicBezTo>
                    <a:cubicBezTo>
                      <a:pt x="31050" y="55053"/>
                      <a:pt x="46970" y="70972"/>
                      <a:pt x="66536" y="70972"/>
                    </a:cubicBezTo>
                    <a:cubicBezTo>
                      <a:pt x="83093" y="70972"/>
                      <a:pt x="97037" y="59571"/>
                      <a:pt x="100934" y="44208"/>
                    </a:cubicBezTo>
                    <a:cubicBezTo>
                      <a:pt x="101283" y="44296"/>
                      <a:pt x="101644" y="44357"/>
                      <a:pt x="102022" y="44357"/>
                    </a:cubicBezTo>
                    <a:cubicBezTo>
                      <a:pt x="104474" y="44357"/>
                      <a:pt x="106457" y="42373"/>
                      <a:pt x="106457" y="39922"/>
                    </a:cubicBezTo>
                    <a:cubicBezTo>
                      <a:pt x="106457" y="27693"/>
                      <a:pt x="116408" y="17743"/>
                      <a:pt x="128636" y="17743"/>
                    </a:cubicBezTo>
                    <a:cubicBezTo>
                      <a:pt x="140864" y="17743"/>
                      <a:pt x="150815" y="27693"/>
                      <a:pt x="150815" y="39922"/>
                    </a:cubicBezTo>
                    <a:cubicBezTo>
                      <a:pt x="150815" y="42373"/>
                      <a:pt x="152799" y="44357"/>
                      <a:pt x="155250" y="44357"/>
                    </a:cubicBezTo>
                    <a:cubicBezTo>
                      <a:pt x="155627" y="44357"/>
                      <a:pt x="155988" y="44296"/>
                      <a:pt x="156338" y="44208"/>
                    </a:cubicBezTo>
                    <a:cubicBezTo>
                      <a:pt x="160234" y="59571"/>
                      <a:pt x="174178" y="70972"/>
                      <a:pt x="190735" y="70972"/>
                    </a:cubicBezTo>
                    <a:cubicBezTo>
                      <a:pt x="210302" y="70972"/>
                      <a:pt x="226221" y="55053"/>
                      <a:pt x="226221" y="35486"/>
                    </a:cubicBezTo>
                    <a:cubicBezTo>
                      <a:pt x="226221" y="27081"/>
                      <a:pt x="223278" y="19354"/>
                      <a:pt x="218376" y="13268"/>
                    </a:cubicBezTo>
                    <a:lnTo>
                      <a:pt x="253187" y="13268"/>
                    </a:lnTo>
                    <a:cubicBezTo>
                      <a:pt x="255639" y="13268"/>
                      <a:pt x="257622" y="11284"/>
                      <a:pt x="257622" y="8833"/>
                    </a:cubicBezTo>
                    <a:cubicBezTo>
                      <a:pt x="257622" y="6381"/>
                      <a:pt x="255639" y="4397"/>
                      <a:pt x="253187" y="4397"/>
                    </a:cubicBezTo>
                    <a:close/>
                    <a:moveTo>
                      <a:pt x="66535" y="62100"/>
                    </a:moveTo>
                    <a:cubicBezTo>
                      <a:pt x="51859" y="62100"/>
                      <a:pt x="39920" y="50161"/>
                      <a:pt x="39920" y="35486"/>
                    </a:cubicBezTo>
                    <a:cubicBezTo>
                      <a:pt x="39920" y="20810"/>
                      <a:pt x="51859" y="8871"/>
                      <a:pt x="66535" y="8871"/>
                    </a:cubicBezTo>
                    <a:cubicBezTo>
                      <a:pt x="81210" y="8871"/>
                      <a:pt x="93149" y="20810"/>
                      <a:pt x="93149" y="35486"/>
                    </a:cubicBezTo>
                    <a:cubicBezTo>
                      <a:pt x="93149" y="50161"/>
                      <a:pt x="81210" y="62100"/>
                      <a:pt x="66535" y="62100"/>
                    </a:cubicBezTo>
                    <a:close/>
                    <a:moveTo>
                      <a:pt x="190735" y="62100"/>
                    </a:moveTo>
                    <a:cubicBezTo>
                      <a:pt x="176059" y="62100"/>
                      <a:pt x="164121" y="50161"/>
                      <a:pt x="164121" y="35486"/>
                    </a:cubicBezTo>
                    <a:cubicBezTo>
                      <a:pt x="164121" y="20810"/>
                      <a:pt x="176059" y="8871"/>
                      <a:pt x="190735" y="8871"/>
                    </a:cubicBezTo>
                    <a:cubicBezTo>
                      <a:pt x="205411" y="8871"/>
                      <a:pt x="217349" y="20810"/>
                      <a:pt x="217349" y="35486"/>
                    </a:cubicBezTo>
                    <a:cubicBezTo>
                      <a:pt x="217349" y="50161"/>
                      <a:pt x="205411" y="62100"/>
                      <a:pt x="190735" y="62100"/>
                    </a:cubicBezTo>
                    <a:close/>
                  </a:path>
                </a:pathLst>
              </a:custGeom>
              <a:solidFill>
                <a:srgbClr val="734A3E"/>
              </a:solidFill>
              <a:ln w="1109" cap="flat">
                <a:noFill/>
                <a:prstDash val="solid"/>
                <a:miter/>
              </a:ln>
            </p:spPr>
            <p:txBody>
              <a:bodyPr rtlCol="0" anchor="ctr"/>
              <a:lstStyle/>
              <a:p>
                <a:endParaRPr lang="en-US"/>
              </a:p>
            </p:txBody>
          </p:sp>
          <p:sp>
            <p:nvSpPr>
              <p:cNvPr id="35" name="Freihandform 34">
                <a:extLst>
                  <a:ext uri="{FF2B5EF4-FFF2-40B4-BE49-F238E27FC236}">
                    <a16:creationId xmlns:a16="http://schemas.microsoft.com/office/drawing/2014/main" id="{73674BAB-F8CD-6723-BDB7-A234ADF9AD4B}"/>
                  </a:ext>
                </a:extLst>
              </p:cNvPr>
              <p:cNvSpPr/>
              <p:nvPr/>
            </p:nvSpPr>
            <p:spPr>
              <a:xfrm>
                <a:off x="2428224" y="662749"/>
                <a:ext cx="301787" cy="184143"/>
              </a:xfrm>
              <a:custGeom>
                <a:avLst/>
                <a:gdLst>
                  <a:gd name="connsiteX0" fmla="*/ 195251 w 301787"/>
                  <a:gd name="connsiteY0" fmla="*/ 0 h 184143"/>
                  <a:gd name="connsiteX1" fmla="*/ 150894 w 301787"/>
                  <a:gd name="connsiteY1" fmla="*/ 8871 h 184143"/>
                  <a:gd name="connsiteX2" fmla="*/ 106536 w 301787"/>
                  <a:gd name="connsiteY2" fmla="*/ 0 h 184143"/>
                  <a:gd name="connsiteX3" fmla="*/ 8950 w 301787"/>
                  <a:gd name="connsiteY3" fmla="*/ 184144 h 184143"/>
                  <a:gd name="connsiteX4" fmla="*/ 150894 w 301787"/>
                  <a:gd name="connsiteY4" fmla="*/ 97586 h 184143"/>
                  <a:gd name="connsiteX5" fmla="*/ 292837 w 301787"/>
                  <a:gd name="connsiteY5" fmla="*/ 184144 h 184143"/>
                  <a:gd name="connsiteX6" fmla="*/ 195251 w 301787"/>
                  <a:gd name="connsiteY6" fmla="*/ 0 h 18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787" h="184143">
                    <a:moveTo>
                      <a:pt x="195251" y="0"/>
                    </a:moveTo>
                    <a:cubicBezTo>
                      <a:pt x="166419" y="0"/>
                      <a:pt x="150894" y="8871"/>
                      <a:pt x="150894" y="8871"/>
                    </a:cubicBezTo>
                    <a:cubicBezTo>
                      <a:pt x="150894" y="8871"/>
                      <a:pt x="135368" y="0"/>
                      <a:pt x="106536" y="0"/>
                    </a:cubicBezTo>
                    <a:cubicBezTo>
                      <a:pt x="77704" y="0"/>
                      <a:pt x="-31711" y="55508"/>
                      <a:pt x="8950" y="184144"/>
                    </a:cubicBezTo>
                    <a:cubicBezTo>
                      <a:pt x="8950" y="184144"/>
                      <a:pt x="150894" y="158946"/>
                      <a:pt x="150894" y="97586"/>
                    </a:cubicBezTo>
                    <a:cubicBezTo>
                      <a:pt x="150894" y="158946"/>
                      <a:pt x="292837" y="184144"/>
                      <a:pt x="292837" y="184144"/>
                    </a:cubicBezTo>
                    <a:cubicBezTo>
                      <a:pt x="333498" y="55508"/>
                      <a:pt x="224083" y="0"/>
                      <a:pt x="195251" y="0"/>
                    </a:cubicBezTo>
                    <a:close/>
                  </a:path>
                </a:pathLst>
              </a:custGeom>
              <a:solidFill>
                <a:srgbClr val="FFC85C"/>
              </a:solidFill>
              <a:ln w="1109" cap="flat">
                <a:noFill/>
                <a:prstDash val="solid"/>
                <a:miter/>
              </a:ln>
            </p:spPr>
            <p:txBody>
              <a:bodyPr rtlCol="0" anchor="ctr"/>
              <a:lstStyle/>
              <a:p>
                <a:endParaRPr lang="en-US"/>
              </a:p>
            </p:txBody>
          </p:sp>
          <p:sp>
            <p:nvSpPr>
              <p:cNvPr id="36" name="Freihandform 35">
                <a:extLst>
                  <a:ext uri="{FF2B5EF4-FFF2-40B4-BE49-F238E27FC236}">
                    <a16:creationId xmlns:a16="http://schemas.microsoft.com/office/drawing/2014/main" id="{D229776A-8628-C854-7662-C76436E6F7D2}"/>
                  </a:ext>
                </a:extLst>
              </p:cNvPr>
              <p:cNvSpPr/>
              <p:nvPr/>
            </p:nvSpPr>
            <p:spPr>
              <a:xfrm>
                <a:off x="2428224" y="662749"/>
                <a:ext cx="150893" cy="184143"/>
              </a:xfrm>
              <a:custGeom>
                <a:avLst/>
                <a:gdLst>
                  <a:gd name="connsiteX0" fmla="*/ 150893 w 150893"/>
                  <a:gd name="connsiteY0" fmla="*/ 8876 h 184143"/>
                  <a:gd name="connsiteX1" fmla="*/ 150893 w 150893"/>
                  <a:gd name="connsiteY1" fmla="*/ 8871 h 184143"/>
                  <a:gd name="connsiteX2" fmla="*/ 106536 w 150893"/>
                  <a:gd name="connsiteY2" fmla="*/ 0 h 184143"/>
                  <a:gd name="connsiteX3" fmla="*/ 8950 w 150893"/>
                  <a:gd name="connsiteY3" fmla="*/ 184144 h 184143"/>
                  <a:gd name="connsiteX4" fmla="*/ 48528 w 150893"/>
                  <a:gd name="connsiteY4" fmla="*/ 174529 h 184143"/>
                  <a:gd name="connsiteX5" fmla="*/ 150893 w 150893"/>
                  <a:gd name="connsiteY5" fmla="*/ 8876 h 18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893" h="184143">
                    <a:moveTo>
                      <a:pt x="150893" y="8876"/>
                    </a:moveTo>
                    <a:lnTo>
                      <a:pt x="150893" y="8871"/>
                    </a:lnTo>
                    <a:cubicBezTo>
                      <a:pt x="150893" y="8871"/>
                      <a:pt x="135368" y="0"/>
                      <a:pt x="106536" y="0"/>
                    </a:cubicBezTo>
                    <a:cubicBezTo>
                      <a:pt x="77704" y="0"/>
                      <a:pt x="-31710" y="55508"/>
                      <a:pt x="8950" y="184144"/>
                    </a:cubicBezTo>
                    <a:cubicBezTo>
                      <a:pt x="8950" y="184144"/>
                      <a:pt x="26133" y="181086"/>
                      <a:pt x="48528" y="174529"/>
                    </a:cubicBezTo>
                    <a:cubicBezTo>
                      <a:pt x="23464" y="59181"/>
                      <a:pt x="123383" y="8965"/>
                      <a:pt x="150893" y="8876"/>
                    </a:cubicBezTo>
                    <a:close/>
                  </a:path>
                </a:pathLst>
              </a:custGeom>
              <a:solidFill>
                <a:srgbClr val="F6B45E"/>
              </a:solidFill>
              <a:ln w="1109"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144742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ilder auswählen und zuordnen 4">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C4E226B2-2444-1299-62E9-B4069672F44B}"/>
              </a:ext>
            </a:extLst>
          </p:cNvPr>
          <p:cNvSpPr/>
          <p:nvPr userDrawn="1"/>
        </p:nvSpPr>
        <p:spPr>
          <a:xfrm>
            <a:off x="6281328" y="1268413"/>
            <a:ext cx="5545138" cy="46792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hteck 2">
            <a:extLst>
              <a:ext uri="{FF2B5EF4-FFF2-40B4-BE49-F238E27FC236}">
                <a16:creationId xmlns:a16="http://schemas.microsoft.com/office/drawing/2014/main" id="{C78A38D9-D54D-AF6C-BACA-8AB021049ACE}"/>
              </a:ext>
            </a:extLst>
          </p:cNvPr>
          <p:cNvSpPr/>
          <p:nvPr userDrawn="1"/>
        </p:nvSpPr>
        <p:spPr>
          <a:xfrm>
            <a:off x="371475" y="1268413"/>
            <a:ext cx="5545138" cy="467925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hteck 3">
            <a:extLst>
              <a:ext uri="{FF2B5EF4-FFF2-40B4-BE49-F238E27FC236}">
                <a16:creationId xmlns:a16="http://schemas.microsoft.com/office/drawing/2014/main" id="{54162949-F617-0344-A416-B6B764154CE2}"/>
              </a:ext>
            </a:extLst>
          </p:cNvPr>
          <p:cNvSpPr/>
          <p:nvPr userDrawn="1"/>
        </p:nvSpPr>
        <p:spPr>
          <a:xfrm>
            <a:off x="2182950" y="723635"/>
            <a:ext cx="663488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fontAlgn="base">
              <a:spcAft>
                <a:spcPct val="0"/>
              </a:spcAft>
              <a:buNone/>
            </a:pPr>
            <a:r>
              <a:rPr lang="de-DE" sz="2400" b="1" kern="0" dirty="0">
                <a:solidFill>
                  <a:schemeClr val="tx2"/>
                </a:solidFill>
                <a:latin typeface="Arial" panose="020B0604020202020204" pitchFamily="34" charset="0"/>
                <a:cs typeface="Arial" panose="020B0604020202020204" pitchFamily="34" charset="0"/>
              </a:rPr>
              <a:t>Bilder auswählen und zuordnen</a:t>
            </a:r>
          </a:p>
        </p:txBody>
      </p:sp>
      <p:cxnSp>
        <p:nvCxnSpPr>
          <p:cNvPr id="5" name="Gerade Verbindung 4">
            <a:extLst>
              <a:ext uri="{FF2B5EF4-FFF2-40B4-BE49-F238E27FC236}">
                <a16:creationId xmlns:a16="http://schemas.microsoft.com/office/drawing/2014/main" id="{BB81F5BA-14E8-2198-BDE7-52A900D5A313}"/>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pic>
        <p:nvPicPr>
          <p:cNvPr id="6" name="Grafik 5">
            <a:extLst>
              <a:ext uri="{FF2B5EF4-FFF2-40B4-BE49-F238E27FC236}">
                <a16:creationId xmlns:a16="http://schemas.microsoft.com/office/drawing/2014/main" id="{5A54B8C2-6488-3563-FC0B-51004D33646F}"/>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16514" r="29355"/>
          <a:stretch/>
        </p:blipFill>
        <p:spPr>
          <a:xfrm>
            <a:off x="6617697" y="1808163"/>
            <a:ext cx="4872400" cy="3708399"/>
          </a:xfrm>
          <a:prstGeom prst="rect">
            <a:avLst/>
          </a:prstGeom>
        </p:spPr>
      </p:pic>
      <p:pic>
        <p:nvPicPr>
          <p:cNvPr id="7" name="Grafik 6">
            <a:extLst>
              <a:ext uri="{FF2B5EF4-FFF2-40B4-BE49-F238E27FC236}">
                <a16:creationId xmlns:a16="http://schemas.microsoft.com/office/drawing/2014/main" id="{19CF8DA3-47AA-6A9B-725A-18FA638AFE0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28224" y="1808163"/>
            <a:ext cx="4631641" cy="3708400"/>
          </a:xfrm>
          <a:prstGeom prst="rect">
            <a:avLst/>
          </a:prstGeom>
        </p:spPr>
      </p:pic>
      <p:sp>
        <p:nvSpPr>
          <p:cNvPr id="8" name="Textfeld 7">
            <a:extLst>
              <a:ext uri="{FF2B5EF4-FFF2-40B4-BE49-F238E27FC236}">
                <a16:creationId xmlns:a16="http://schemas.microsoft.com/office/drawing/2014/main" id="{93B5248A-9107-22E4-BD3F-3489E85C7D75}"/>
              </a:ext>
            </a:extLst>
          </p:cNvPr>
          <p:cNvSpPr txBox="1"/>
          <p:nvPr userDrawn="1"/>
        </p:nvSpPr>
        <p:spPr>
          <a:xfrm>
            <a:off x="2716098" y="5641419"/>
            <a:ext cx="855892" cy="855892"/>
          </a:xfrm>
          <a:prstGeom prst="ellipse">
            <a:avLst/>
          </a:prstGeom>
          <a:solidFill>
            <a:schemeClr val="accent1"/>
          </a:solidFill>
          <a:ln w="57150">
            <a:noFill/>
          </a:ln>
        </p:spPr>
        <p:style>
          <a:lnRef idx="2">
            <a:schemeClr val="accent1"/>
          </a:lnRef>
          <a:fillRef idx="1">
            <a:schemeClr val="lt1"/>
          </a:fillRef>
          <a:effectRef idx="0">
            <a:schemeClr val="accent1"/>
          </a:effectRef>
          <a:fontRef idx="minor">
            <a:schemeClr val="dk1"/>
          </a:fontRef>
        </p:style>
        <p:txBody>
          <a:bodyPr wrap="square" lIns="0" tIns="0" rIns="0" bIns="0" rtlCol="0" anchor="ctr">
            <a:noAutofit/>
          </a:bodyPr>
          <a:lstStyle/>
          <a:p>
            <a:pPr algn="ctr"/>
            <a:r>
              <a:rPr lang="de-DE" sz="3200" b="1" dirty="0">
                <a:solidFill>
                  <a:schemeClr val="bg1"/>
                </a:solidFill>
                <a:latin typeface="Arial" panose="020B0604020202020204" pitchFamily="34" charset="0"/>
                <a:ea typeface="Calibri" panose="020F0502020204030204" pitchFamily="34" charset="0"/>
                <a:cs typeface="Times New Roman" panose="02020603050405020304" pitchFamily="18" charset="0"/>
              </a:rPr>
              <a:t>4A</a:t>
            </a:r>
            <a:endParaRPr lang="de-DE" sz="20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Textfeld 8">
            <a:extLst>
              <a:ext uri="{FF2B5EF4-FFF2-40B4-BE49-F238E27FC236}">
                <a16:creationId xmlns:a16="http://schemas.microsoft.com/office/drawing/2014/main" id="{5778FF5F-007C-95A0-4004-5D7C6ED52F5F}"/>
              </a:ext>
            </a:extLst>
          </p:cNvPr>
          <p:cNvSpPr txBox="1"/>
          <p:nvPr userDrawn="1"/>
        </p:nvSpPr>
        <p:spPr>
          <a:xfrm>
            <a:off x="8625951" y="5641419"/>
            <a:ext cx="855892" cy="855892"/>
          </a:xfrm>
          <a:prstGeom prst="ellipse">
            <a:avLst/>
          </a:prstGeom>
          <a:solidFill>
            <a:schemeClr val="accent1"/>
          </a:solidFill>
          <a:ln w="57150">
            <a:noFill/>
          </a:ln>
        </p:spPr>
        <p:style>
          <a:lnRef idx="2">
            <a:schemeClr val="accent1"/>
          </a:lnRef>
          <a:fillRef idx="1">
            <a:schemeClr val="lt1"/>
          </a:fillRef>
          <a:effectRef idx="0">
            <a:schemeClr val="accent1"/>
          </a:effectRef>
          <a:fontRef idx="minor">
            <a:schemeClr val="dk1"/>
          </a:fontRef>
        </p:style>
        <p:txBody>
          <a:bodyPr wrap="square" lIns="0" tIns="0" rIns="0" bIns="0" rtlCol="0" anchor="ctr">
            <a:noAutofit/>
          </a:bodyPr>
          <a:lstStyle/>
          <a:p>
            <a:pPr algn="ctr"/>
            <a:r>
              <a:rPr lang="de-DE" sz="3200" b="1" dirty="0">
                <a:solidFill>
                  <a:schemeClr val="bg1"/>
                </a:solidFill>
                <a:latin typeface="Arial" panose="020B0604020202020204" pitchFamily="34" charset="0"/>
                <a:ea typeface="Calibri" panose="020F0502020204030204" pitchFamily="34" charset="0"/>
                <a:cs typeface="Times New Roman" panose="02020603050405020304" pitchFamily="18" charset="0"/>
              </a:rPr>
              <a:t>4B</a:t>
            </a:r>
            <a:endParaRPr lang="de-DE" sz="20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10" name="Gruppieren 9">
            <a:extLst>
              <a:ext uri="{FF2B5EF4-FFF2-40B4-BE49-F238E27FC236}">
                <a16:creationId xmlns:a16="http://schemas.microsoft.com/office/drawing/2014/main" id="{FD6BD279-5819-409D-5A9A-EBE6149B2744}"/>
              </a:ext>
            </a:extLst>
          </p:cNvPr>
          <p:cNvGrpSpPr/>
          <p:nvPr userDrawn="1"/>
        </p:nvGrpSpPr>
        <p:grpSpPr>
          <a:xfrm>
            <a:off x="742950" y="368301"/>
            <a:ext cx="1080000" cy="1080000"/>
            <a:chOff x="742950" y="368301"/>
            <a:chExt cx="1080000" cy="1080000"/>
          </a:xfrm>
        </p:grpSpPr>
        <p:sp>
          <p:nvSpPr>
            <p:cNvPr id="12" name="Oval 11">
              <a:extLst>
                <a:ext uri="{FF2B5EF4-FFF2-40B4-BE49-F238E27FC236}">
                  <a16:creationId xmlns:a16="http://schemas.microsoft.com/office/drawing/2014/main" id="{B5C07B51-FBCD-A2FD-EAE0-61DFA1BF2CEC}"/>
                </a:ext>
              </a:extLst>
            </p:cNvPr>
            <p:cNvSpPr/>
            <p:nvPr/>
          </p:nvSpPr>
          <p:spPr>
            <a:xfrm>
              <a:off x="742950" y="368301"/>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dirty="0">
                <a:latin typeface="Arial" panose="020B0604020202020204" pitchFamily="34" charset="0"/>
                <a:cs typeface="Arial" panose="020B0604020202020204" pitchFamily="34" charset="0"/>
              </a:endParaRPr>
            </a:p>
          </p:txBody>
        </p:sp>
        <p:pic>
          <p:nvPicPr>
            <p:cNvPr id="13" name="Grafik 12">
              <a:extLst>
                <a:ext uri="{FF2B5EF4-FFF2-40B4-BE49-F238E27FC236}">
                  <a16:creationId xmlns:a16="http://schemas.microsoft.com/office/drawing/2014/main" id="{EED3D608-3314-2E56-9D38-1214968402DE}"/>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1349632" y="638301"/>
              <a:ext cx="386490" cy="386492"/>
            </a:xfrm>
            <a:prstGeom prst="rect">
              <a:avLst/>
            </a:prstGeom>
          </p:spPr>
        </p:pic>
        <p:grpSp>
          <p:nvGrpSpPr>
            <p:cNvPr id="14" name="Grafik 3">
              <a:extLst>
                <a:ext uri="{FF2B5EF4-FFF2-40B4-BE49-F238E27FC236}">
                  <a16:creationId xmlns:a16="http://schemas.microsoft.com/office/drawing/2014/main" id="{138C0AC8-A7A1-E2EC-5A56-DC4E43398048}"/>
                </a:ext>
              </a:extLst>
            </p:cNvPr>
            <p:cNvGrpSpPr/>
            <p:nvPr/>
          </p:nvGrpSpPr>
          <p:grpSpPr>
            <a:xfrm>
              <a:off x="1138687" y="667048"/>
              <a:ext cx="351657" cy="510247"/>
              <a:chOff x="1107121" y="664259"/>
              <a:chExt cx="351657" cy="510247"/>
            </a:xfrm>
          </p:grpSpPr>
          <p:sp>
            <p:nvSpPr>
              <p:cNvPr id="37" name="Freihandform 36">
                <a:extLst>
                  <a:ext uri="{FF2B5EF4-FFF2-40B4-BE49-F238E27FC236}">
                    <a16:creationId xmlns:a16="http://schemas.microsoft.com/office/drawing/2014/main" id="{6430B6A2-EEB7-48FA-5C2F-E4C1C9B338C1}"/>
                  </a:ext>
                </a:extLst>
              </p:cNvPr>
              <p:cNvSpPr/>
              <p:nvPr/>
            </p:nvSpPr>
            <p:spPr>
              <a:xfrm>
                <a:off x="1107121" y="664259"/>
                <a:ext cx="351656" cy="510246"/>
              </a:xfrm>
              <a:custGeom>
                <a:avLst/>
                <a:gdLst>
                  <a:gd name="connsiteX0" fmla="*/ 351625 w 351656"/>
                  <a:gd name="connsiteY0" fmla="*/ 465025 h 510246"/>
                  <a:gd name="connsiteX1" fmla="*/ 350826 w 351656"/>
                  <a:gd name="connsiteY1" fmla="*/ 457838 h 510246"/>
                  <a:gd name="connsiteX2" fmla="*/ 345107 w 351656"/>
                  <a:gd name="connsiteY2" fmla="*/ 453261 h 510246"/>
                  <a:gd name="connsiteX3" fmla="*/ 344659 w 351656"/>
                  <a:gd name="connsiteY3" fmla="*/ 453311 h 510246"/>
                  <a:gd name="connsiteX4" fmla="*/ 336932 w 351656"/>
                  <a:gd name="connsiteY4" fmla="*/ 391494 h 510246"/>
                  <a:gd name="connsiteX5" fmla="*/ 313142 w 351656"/>
                  <a:gd name="connsiteY5" fmla="*/ 362475 h 510246"/>
                  <a:gd name="connsiteX6" fmla="*/ 270203 w 351656"/>
                  <a:gd name="connsiteY6" fmla="*/ 348162 h 510246"/>
                  <a:gd name="connsiteX7" fmla="*/ 253291 w 351656"/>
                  <a:gd name="connsiteY7" fmla="*/ 351322 h 510246"/>
                  <a:gd name="connsiteX8" fmla="*/ 240643 w 351656"/>
                  <a:gd name="connsiteY8" fmla="*/ 347106 h 510246"/>
                  <a:gd name="connsiteX9" fmla="*/ 228612 w 351656"/>
                  <a:gd name="connsiteY9" fmla="*/ 330414 h 510246"/>
                  <a:gd name="connsiteX10" fmla="*/ 228612 w 351656"/>
                  <a:gd name="connsiteY10" fmla="*/ 302040 h 510246"/>
                  <a:gd name="connsiteX11" fmla="*/ 266508 w 351656"/>
                  <a:gd name="connsiteY11" fmla="*/ 286250 h 510246"/>
                  <a:gd name="connsiteX12" fmla="*/ 298991 w 351656"/>
                  <a:gd name="connsiteY12" fmla="*/ 237528 h 510246"/>
                  <a:gd name="connsiteX13" fmla="*/ 298991 w 351656"/>
                  <a:gd name="connsiteY13" fmla="*/ 228731 h 510246"/>
                  <a:gd name="connsiteX14" fmla="*/ 325383 w 351656"/>
                  <a:gd name="connsiteY14" fmla="*/ 202339 h 510246"/>
                  <a:gd name="connsiteX15" fmla="*/ 322393 w 351656"/>
                  <a:gd name="connsiteY15" fmla="*/ 190141 h 510246"/>
                  <a:gd name="connsiteX16" fmla="*/ 325383 w 351656"/>
                  <a:gd name="connsiteY16" fmla="*/ 175947 h 510246"/>
                  <a:gd name="connsiteX17" fmla="*/ 323712 w 351656"/>
                  <a:gd name="connsiteY17" fmla="*/ 165774 h 510246"/>
                  <a:gd name="connsiteX18" fmla="*/ 334181 w 351656"/>
                  <a:gd name="connsiteY18" fmla="*/ 140758 h 510246"/>
                  <a:gd name="connsiteX19" fmla="*/ 332509 w 351656"/>
                  <a:gd name="connsiteY19" fmla="*/ 130584 h 510246"/>
                  <a:gd name="connsiteX20" fmla="*/ 342978 w 351656"/>
                  <a:gd name="connsiteY20" fmla="*/ 105568 h 510246"/>
                  <a:gd name="connsiteX21" fmla="*/ 315099 w 351656"/>
                  <a:gd name="connsiteY21" fmla="*/ 71161 h 510246"/>
                  <a:gd name="connsiteX22" fmla="*/ 316586 w 351656"/>
                  <a:gd name="connsiteY22" fmla="*/ 61581 h 510246"/>
                  <a:gd name="connsiteX23" fmla="*/ 281396 w 351656"/>
                  <a:gd name="connsiteY23" fmla="*/ 26392 h 510246"/>
                  <a:gd name="connsiteX24" fmla="*/ 261698 w 351656"/>
                  <a:gd name="connsiteY24" fmla="*/ 32420 h 510246"/>
                  <a:gd name="connsiteX25" fmla="*/ 228612 w 351656"/>
                  <a:gd name="connsiteY25" fmla="*/ 8797 h 510246"/>
                  <a:gd name="connsiteX26" fmla="*/ 205958 w 351656"/>
                  <a:gd name="connsiteY26" fmla="*/ 17265 h 510246"/>
                  <a:gd name="connsiteX27" fmla="*/ 175829 w 351656"/>
                  <a:gd name="connsiteY27" fmla="*/ 0 h 510246"/>
                  <a:gd name="connsiteX28" fmla="*/ 145700 w 351656"/>
                  <a:gd name="connsiteY28" fmla="*/ 17265 h 510246"/>
                  <a:gd name="connsiteX29" fmla="*/ 123045 w 351656"/>
                  <a:gd name="connsiteY29" fmla="*/ 8797 h 510246"/>
                  <a:gd name="connsiteX30" fmla="*/ 89960 w 351656"/>
                  <a:gd name="connsiteY30" fmla="*/ 32420 h 510246"/>
                  <a:gd name="connsiteX31" fmla="*/ 70261 w 351656"/>
                  <a:gd name="connsiteY31" fmla="*/ 26392 h 510246"/>
                  <a:gd name="connsiteX32" fmla="*/ 35072 w 351656"/>
                  <a:gd name="connsiteY32" fmla="*/ 61581 h 510246"/>
                  <a:gd name="connsiteX33" fmla="*/ 36559 w 351656"/>
                  <a:gd name="connsiteY33" fmla="*/ 71161 h 510246"/>
                  <a:gd name="connsiteX34" fmla="*/ 8679 w 351656"/>
                  <a:gd name="connsiteY34" fmla="*/ 105568 h 510246"/>
                  <a:gd name="connsiteX35" fmla="*/ 19148 w 351656"/>
                  <a:gd name="connsiteY35" fmla="*/ 130584 h 510246"/>
                  <a:gd name="connsiteX36" fmla="*/ 17476 w 351656"/>
                  <a:gd name="connsiteY36" fmla="*/ 140758 h 510246"/>
                  <a:gd name="connsiteX37" fmla="*/ 27945 w 351656"/>
                  <a:gd name="connsiteY37" fmla="*/ 165774 h 510246"/>
                  <a:gd name="connsiteX38" fmla="*/ 26273 w 351656"/>
                  <a:gd name="connsiteY38" fmla="*/ 175947 h 510246"/>
                  <a:gd name="connsiteX39" fmla="*/ 29263 w 351656"/>
                  <a:gd name="connsiteY39" fmla="*/ 190141 h 510246"/>
                  <a:gd name="connsiteX40" fmla="*/ 26273 w 351656"/>
                  <a:gd name="connsiteY40" fmla="*/ 202339 h 510246"/>
                  <a:gd name="connsiteX41" fmla="*/ 52665 w 351656"/>
                  <a:gd name="connsiteY41" fmla="*/ 228731 h 510246"/>
                  <a:gd name="connsiteX42" fmla="*/ 52665 w 351656"/>
                  <a:gd name="connsiteY42" fmla="*/ 237528 h 510246"/>
                  <a:gd name="connsiteX43" fmla="*/ 85147 w 351656"/>
                  <a:gd name="connsiteY43" fmla="*/ 286252 h 510246"/>
                  <a:gd name="connsiteX44" fmla="*/ 123044 w 351656"/>
                  <a:gd name="connsiteY44" fmla="*/ 302043 h 510246"/>
                  <a:gd name="connsiteX45" fmla="*/ 123044 w 351656"/>
                  <a:gd name="connsiteY45" fmla="*/ 330415 h 510246"/>
                  <a:gd name="connsiteX46" fmla="*/ 111014 w 351656"/>
                  <a:gd name="connsiteY46" fmla="*/ 347107 h 510246"/>
                  <a:gd name="connsiteX47" fmla="*/ 98366 w 351656"/>
                  <a:gd name="connsiteY47" fmla="*/ 351323 h 510246"/>
                  <a:gd name="connsiteX48" fmla="*/ 81454 w 351656"/>
                  <a:gd name="connsiteY48" fmla="*/ 348163 h 510246"/>
                  <a:gd name="connsiteX49" fmla="*/ 38515 w 351656"/>
                  <a:gd name="connsiteY49" fmla="*/ 362476 h 510246"/>
                  <a:gd name="connsiteX50" fmla="*/ 14725 w 351656"/>
                  <a:gd name="connsiteY50" fmla="*/ 391495 h 510246"/>
                  <a:gd name="connsiteX51" fmla="*/ 6997 w 351656"/>
                  <a:gd name="connsiteY51" fmla="*/ 453312 h 510246"/>
                  <a:gd name="connsiteX52" fmla="*/ 6550 w 351656"/>
                  <a:gd name="connsiteY52" fmla="*/ 453262 h 510246"/>
                  <a:gd name="connsiteX53" fmla="*/ 830 w 351656"/>
                  <a:gd name="connsiteY53" fmla="*/ 457839 h 510246"/>
                  <a:gd name="connsiteX54" fmla="*/ 32 w 351656"/>
                  <a:gd name="connsiteY54" fmla="*/ 465027 h 510246"/>
                  <a:gd name="connsiteX55" fmla="*/ 4608 w 351656"/>
                  <a:gd name="connsiteY55" fmla="*/ 470746 h 510246"/>
                  <a:gd name="connsiteX56" fmla="*/ 17476 w 351656"/>
                  <a:gd name="connsiteY56" fmla="*/ 472176 h 510246"/>
                  <a:gd name="connsiteX57" fmla="*/ 17476 w 351656"/>
                  <a:gd name="connsiteY57" fmla="*/ 492651 h 510246"/>
                  <a:gd name="connsiteX58" fmla="*/ 35071 w 351656"/>
                  <a:gd name="connsiteY58" fmla="*/ 510246 h 510246"/>
                  <a:gd name="connsiteX59" fmla="*/ 79058 w 351656"/>
                  <a:gd name="connsiteY59" fmla="*/ 510246 h 510246"/>
                  <a:gd name="connsiteX60" fmla="*/ 272599 w 351656"/>
                  <a:gd name="connsiteY60" fmla="*/ 510246 h 510246"/>
                  <a:gd name="connsiteX61" fmla="*/ 316586 w 351656"/>
                  <a:gd name="connsiteY61" fmla="*/ 510246 h 510246"/>
                  <a:gd name="connsiteX62" fmla="*/ 334181 w 351656"/>
                  <a:gd name="connsiteY62" fmla="*/ 492651 h 510246"/>
                  <a:gd name="connsiteX63" fmla="*/ 334181 w 351656"/>
                  <a:gd name="connsiteY63" fmla="*/ 472174 h 510246"/>
                  <a:gd name="connsiteX64" fmla="*/ 347049 w 351656"/>
                  <a:gd name="connsiteY64" fmla="*/ 470745 h 510246"/>
                  <a:gd name="connsiteX65" fmla="*/ 351625 w 351656"/>
                  <a:gd name="connsiteY65" fmla="*/ 465025 h 510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51656" h="510246">
                    <a:moveTo>
                      <a:pt x="351625" y="465025"/>
                    </a:moveTo>
                    <a:lnTo>
                      <a:pt x="350826" y="457838"/>
                    </a:lnTo>
                    <a:cubicBezTo>
                      <a:pt x="350511" y="454995"/>
                      <a:pt x="347949" y="452946"/>
                      <a:pt x="345107" y="453261"/>
                    </a:cubicBezTo>
                    <a:lnTo>
                      <a:pt x="344659" y="453311"/>
                    </a:lnTo>
                    <a:lnTo>
                      <a:pt x="336932" y="391494"/>
                    </a:lnTo>
                    <a:cubicBezTo>
                      <a:pt x="335251" y="378047"/>
                      <a:pt x="325998" y="366760"/>
                      <a:pt x="313142" y="362475"/>
                    </a:cubicBezTo>
                    <a:lnTo>
                      <a:pt x="270203" y="348162"/>
                    </a:lnTo>
                    <a:cubicBezTo>
                      <a:pt x="264307" y="346195"/>
                      <a:pt x="257838" y="347447"/>
                      <a:pt x="253291" y="351322"/>
                    </a:cubicBezTo>
                    <a:lnTo>
                      <a:pt x="240643" y="347106"/>
                    </a:lnTo>
                    <a:cubicBezTo>
                      <a:pt x="233458" y="344711"/>
                      <a:pt x="228612" y="337987"/>
                      <a:pt x="228612" y="330414"/>
                    </a:cubicBezTo>
                    <a:lnTo>
                      <a:pt x="228612" y="302040"/>
                    </a:lnTo>
                    <a:lnTo>
                      <a:pt x="266508" y="286250"/>
                    </a:lnTo>
                    <a:cubicBezTo>
                      <a:pt x="286179" y="278057"/>
                      <a:pt x="298991" y="258838"/>
                      <a:pt x="298991" y="237528"/>
                    </a:cubicBezTo>
                    <a:lnTo>
                      <a:pt x="298991" y="228731"/>
                    </a:lnTo>
                    <a:cubicBezTo>
                      <a:pt x="313567" y="228731"/>
                      <a:pt x="325383" y="216915"/>
                      <a:pt x="325383" y="202339"/>
                    </a:cubicBezTo>
                    <a:cubicBezTo>
                      <a:pt x="325383" y="197937"/>
                      <a:pt x="324300" y="193790"/>
                      <a:pt x="322393" y="190141"/>
                    </a:cubicBezTo>
                    <a:cubicBezTo>
                      <a:pt x="324311" y="185798"/>
                      <a:pt x="325383" y="180999"/>
                      <a:pt x="325383" y="175947"/>
                    </a:cubicBezTo>
                    <a:cubicBezTo>
                      <a:pt x="325383" y="172384"/>
                      <a:pt x="324696" y="169015"/>
                      <a:pt x="323712" y="165774"/>
                    </a:cubicBezTo>
                    <a:cubicBezTo>
                      <a:pt x="330168" y="159395"/>
                      <a:pt x="334181" y="150550"/>
                      <a:pt x="334181" y="140758"/>
                    </a:cubicBezTo>
                    <a:cubicBezTo>
                      <a:pt x="334181" y="137195"/>
                      <a:pt x="333493" y="133825"/>
                      <a:pt x="332509" y="130584"/>
                    </a:cubicBezTo>
                    <a:cubicBezTo>
                      <a:pt x="338966" y="124205"/>
                      <a:pt x="342978" y="115361"/>
                      <a:pt x="342978" y="105568"/>
                    </a:cubicBezTo>
                    <a:cubicBezTo>
                      <a:pt x="342978" y="88643"/>
                      <a:pt x="331021" y="74529"/>
                      <a:pt x="315099" y="71161"/>
                    </a:cubicBezTo>
                    <a:cubicBezTo>
                      <a:pt x="315971" y="68096"/>
                      <a:pt x="316586" y="64926"/>
                      <a:pt x="316586" y="61581"/>
                    </a:cubicBezTo>
                    <a:cubicBezTo>
                      <a:pt x="316586" y="42147"/>
                      <a:pt x="300831" y="26392"/>
                      <a:pt x="281396" y="26392"/>
                    </a:cubicBezTo>
                    <a:cubicBezTo>
                      <a:pt x="274098" y="26392"/>
                      <a:pt x="267320" y="28616"/>
                      <a:pt x="261698" y="32420"/>
                    </a:cubicBezTo>
                    <a:cubicBezTo>
                      <a:pt x="256896" y="18700"/>
                      <a:pt x="243973" y="8797"/>
                      <a:pt x="228612" y="8797"/>
                    </a:cubicBezTo>
                    <a:cubicBezTo>
                      <a:pt x="219935" y="8797"/>
                      <a:pt x="212094" y="12058"/>
                      <a:pt x="205958" y="17265"/>
                    </a:cubicBezTo>
                    <a:cubicBezTo>
                      <a:pt x="199821" y="6969"/>
                      <a:pt x="188687" y="0"/>
                      <a:pt x="175829" y="0"/>
                    </a:cubicBezTo>
                    <a:cubicBezTo>
                      <a:pt x="162972" y="0"/>
                      <a:pt x="151839" y="6969"/>
                      <a:pt x="145700" y="17265"/>
                    </a:cubicBezTo>
                    <a:cubicBezTo>
                      <a:pt x="139563" y="12058"/>
                      <a:pt x="131723" y="8797"/>
                      <a:pt x="123045" y="8797"/>
                    </a:cubicBezTo>
                    <a:cubicBezTo>
                      <a:pt x="107685" y="8797"/>
                      <a:pt x="94762" y="18700"/>
                      <a:pt x="89960" y="32420"/>
                    </a:cubicBezTo>
                    <a:cubicBezTo>
                      <a:pt x="84337" y="28616"/>
                      <a:pt x="77559" y="26392"/>
                      <a:pt x="70261" y="26392"/>
                    </a:cubicBezTo>
                    <a:cubicBezTo>
                      <a:pt x="50827" y="26392"/>
                      <a:pt x="35072" y="42147"/>
                      <a:pt x="35072" y="61581"/>
                    </a:cubicBezTo>
                    <a:cubicBezTo>
                      <a:pt x="35072" y="64926"/>
                      <a:pt x="35688" y="68096"/>
                      <a:pt x="36559" y="71161"/>
                    </a:cubicBezTo>
                    <a:cubicBezTo>
                      <a:pt x="20635" y="74529"/>
                      <a:pt x="8679" y="88643"/>
                      <a:pt x="8679" y="105568"/>
                    </a:cubicBezTo>
                    <a:cubicBezTo>
                      <a:pt x="8679" y="115361"/>
                      <a:pt x="12691" y="124205"/>
                      <a:pt x="19148" y="130584"/>
                    </a:cubicBezTo>
                    <a:cubicBezTo>
                      <a:pt x="18163" y="133825"/>
                      <a:pt x="17476" y="137195"/>
                      <a:pt x="17476" y="140758"/>
                    </a:cubicBezTo>
                    <a:cubicBezTo>
                      <a:pt x="17476" y="150550"/>
                      <a:pt x="21489" y="159395"/>
                      <a:pt x="27945" y="165774"/>
                    </a:cubicBezTo>
                    <a:cubicBezTo>
                      <a:pt x="26961" y="169015"/>
                      <a:pt x="26273" y="172384"/>
                      <a:pt x="26273" y="175947"/>
                    </a:cubicBezTo>
                    <a:cubicBezTo>
                      <a:pt x="26273" y="180999"/>
                      <a:pt x="27346" y="185798"/>
                      <a:pt x="29263" y="190141"/>
                    </a:cubicBezTo>
                    <a:cubicBezTo>
                      <a:pt x="27358" y="193790"/>
                      <a:pt x="26273" y="197937"/>
                      <a:pt x="26273" y="202339"/>
                    </a:cubicBezTo>
                    <a:cubicBezTo>
                      <a:pt x="26273" y="216915"/>
                      <a:pt x="38089" y="228731"/>
                      <a:pt x="52665" y="228731"/>
                    </a:cubicBezTo>
                    <a:lnTo>
                      <a:pt x="52665" y="237528"/>
                    </a:lnTo>
                    <a:cubicBezTo>
                      <a:pt x="52665" y="258837"/>
                      <a:pt x="65478" y="278055"/>
                      <a:pt x="85147" y="286252"/>
                    </a:cubicBezTo>
                    <a:lnTo>
                      <a:pt x="123044" y="302043"/>
                    </a:lnTo>
                    <a:lnTo>
                      <a:pt x="123044" y="330415"/>
                    </a:lnTo>
                    <a:cubicBezTo>
                      <a:pt x="123044" y="337989"/>
                      <a:pt x="118198" y="344712"/>
                      <a:pt x="111014" y="347107"/>
                    </a:cubicBezTo>
                    <a:lnTo>
                      <a:pt x="98366" y="351323"/>
                    </a:lnTo>
                    <a:cubicBezTo>
                      <a:pt x="93818" y="347448"/>
                      <a:pt x="87350" y="346196"/>
                      <a:pt x="81454" y="348163"/>
                    </a:cubicBezTo>
                    <a:lnTo>
                      <a:pt x="38515" y="362476"/>
                    </a:lnTo>
                    <a:cubicBezTo>
                      <a:pt x="25659" y="366761"/>
                      <a:pt x="16406" y="378048"/>
                      <a:pt x="14725" y="391495"/>
                    </a:cubicBezTo>
                    <a:lnTo>
                      <a:pt x="6997" y="453312"/>
                    </a:lnTo>
                    <a:lnTo>
                      <a:pt x="6550" y="453262"/>
                    </a:lnTo>
                    <a:cubicBezTo>
                      <a:pt x="3707" y="452947"/>
                      <a:pt x="1146" y="454995"/>
                      <a:pt x="830" y="457839"/>
                    </a:cubicBezTo>
                    <a:lnTo>
                      <a:pt x="32" y="465027"/>
                    </a:lnTo>
                    <a:cubicBezTo>
                      <a:pt x="-284" y="467869"/>
                      <a:pt x="1765" y="470430"/>
                      <a:pt x="4608" y="470746"/>
                    </a:cubicBezTo>
                    <a:lnTo>
                      <a:pt x="17476" y="472176"/>
                    </a:lnTo>
                    <a:lnTo>
                      <a:pt x="17476" y="492651"/>
                    </a:lnTo>
                    <a:cubicBezTo>
                      <a:pt x="17476" y="502368"/>
                      <a:pt x="25354" y="510246"/>
                      <a:pt x="35071" y="510246"/>
                    </a:cubicBezTo>
                    <a:lnTo>
                      <a:pt x="79058" y="510246"/>
                    </a:lnTo>
                    <a:lnTo>
                      <a:pt x="272599" y="510246"/>
                    </a:lnTo>
                    <a:lnTo>
                      <a:pt x="316586" y="510246"/>
                    </a:lnTo>
                    <a:cubicBezTo>
                      <a:pt x="326304" y="510246"/>
                      <a:pt x="334181" y="502368"/>
                      <a:pt x="334181" y="492651"/>
                    </a:cubicBezTo>
                    <a:lnTo>
                      <a:pt x="334181" y="472174"/>
                    </a:lnTo>
                    <a:lnTo>
                      <a:pt x="347049" y="470745"/>
                    </a:lnTo>
                    <a:cubicBezTo>
                      <a:pt x="349891" y="470429"/>
                      <a:pt x="351941" y="467868"/>
                      <a:pt x="351625" y="465025"/>
                    </a:cubicBezTo>
                    <a:close/>
                  </a:path>
                </a:pathLst>
              </a:custGeom>
              <a:solidFill>
                <a:srgbClr val="C38762"/>
              </a:solidFill>
              <a:ln w="1088" cap="flat">
                <a:noFill/>
                <a:prstDash val="solid"/>
                <a:miter/>
              </a:ln>
            </p:spPr>
            <p:txBody>
              <a:bodyPr rtlCol="0" anchor="ctr"/>
              <a:lstStyle/>
              <a:p>
                <a:endParaRPr lang="en-US"/>
              </a:p>
            </p:txBody>
          </p:sp>
          <p:sp>
            <p:nvSpPr>
              <p:cNvPr id="38" name="Freihandform 37">
                <a:extLst>
                  <a:ext uri="{FF2B5EF4-FFF2-40B4-BE49-F238E27FC236}">
                    <a16:creationId xmlns:a16="http://schemas.microsoft.com/office/drawing/2014/main" id="{F9A25A88-37F8-1CFA-37C7-AB79FB0CDAF7}"/>
                  </a:ext>
                </a:extLst>
              </p:cNvPr>
              <p:cNvSpPr/>
              <p:nvPr/>
            </p:nvSpPr>
            <p:spPr>
              <a:xfrm>
                <a:off x="1115800" y="664259"/>
                <a:ext cx="334299" cy="211136"/>
              </a:xfrm>
              <a:custGeom>
                <a:avLst/>
                <a:gdLst>
                  <a:gd name="connsiteX0" fmla="*/ 323831 w 334299"/>
                  <a:gd name="connsiteY0" fmla="*/ 130584 h 211136"/>
                  <a:gd name="connsiteX1" fmla="*/ 334299 w 334299"/>
                  <a:gd name="connsiteY1" fmla="*/ 105568 h 211136"/>
                  <a:gd name="connsiteX2" fmla="*/ 306420 w 334299"/>
                  <a:gd name="connsiteY2" fmla="*/ 71161 h 211136"/>
                  <a:gd name="connsiteX3" fmla="*/ 307907 w 334299"/>
                  <a:gd name="connsiteY3" fmla="*/ 61581 h 211136"/>
                  <a:gd name="connsiteX4" fmla="*/ 272718 w 334299"/>
                  <a:gd name="connsiteY4" fmla="*/ 26392 h 211136"/>
                  <a:gd name="connsiteX5" fmla="*/ 253019 w 334299"/>
                  <a:gd name="connsiteY5" fmla="*/ 32420 h 211136"/>
                  <a:gd name="connsiteX6" fmla="*/ 219934 w 334299"/>
                  <a:gd name="connsiteY6" fmla="*/ 8797 h 211136"/>
                  <a:gd name="connsiteX7" fmla="*/ 197279 w 334299"/>
                  <a:gd name="connsiteY7" fmla="*/ 17265 h 211136"/>
                  <a:gd name="connsiteX8" fmla="*/ 167151 w 334299"/>
                  <a:gd name="connsiteY8" fmla="*/ 0 h 211136"/>
                  <a:gd name="connsiteX9" fmla="*/ 137021 w 334299"/>
                  <a:gd name="connsiteY9" fmla="*/ 17265 h 211136"/>
                  <a:gd name="connsiteX10" fmla="*/ 114367 w 334299"/>
                  <a:gd name="connsiteY10" fmla="*/ 8797 h 211136"/>
                  <a:gd name="connsiteX11" fmla="*/ 81281 w 334299"/>
                  <a:gd name="connsiteY11" fmla="*/ 32420 h 211136"/>
                  <a:gd name="connsiteX12" fmla="*/ 61583 w 334299"/>
                  <a:gd name="connsiteY12" fmla="*/ 26392 h 211136"/>
                  <a:gd name="connsiteX13" fmla="*/ 26393 w 334299"/>
                  <a:gd name="connsiteY13" fmla="*/ 61581 h 211136"/>
                  <a:gd name="connsiteX14" fmla="*/ 27880 w 334299"/>
                  <a:gd name="connsiteY14" fmla="*/ 71161 h 211136"/>
                  <a:gd name="connsiteX15" fmla="*/ 0 w 334299"/>
                  <a:gd name="connsiteY15" fmla="*/ 105568 h 211136"/>
                  <a:gd name="connsiteX16" fmla="*/ 10469 w 334299"/>
                  <a:gd name="connsiteY16" fmla="*/ 130584 h 211136"/>
                  <a:gd name="connsiteX17" fmla="*/ 8797 w 334299"/>
                  <a:gd name="connsiteY17" fmla="*/ 140758 h 211136"/>
                  <a:gd name="connsiteX18" fmla="*/ 19266 w 334299"/>
                  <a:gd name="connsiteY18" fmla="*/ 165774 h 211136"/>
                  <a:gd name="connsiteX19" fmla="*/ 17595 w 334299"/>
                  <a:gd name="connsiteY19" fmla="*/ 175947 h 211136"/>
                  <a:gd name="connsiteX20" fmla="*/ 52784 w 334299"/>
                  <a:gd name="connsiteY20" fmla="*/ 211136 h 211136"/>
                  <a:gd name="connsiteX21" fmla="*/ 52795 w 334299"/>
                  <a:gd name="connsiteY21" fmla="*/ 211136 h 211136"/>
                  <a:gd name="connsiteX22" fmla="*/ 281505 w 334299"/>
                  <a:gd name="connsiteY22" fmla="*/ 211136 h 211136"/>
                  <a:gd name="connsiteX23" fmla="*/ 281516 w 334299"/>
                  <a:gd name="connsiteY23" fmla="*/ 211136 h 211136"/>
                  <a:gd name="connsiteX24" fmla="*/ 316706 w 334299"/>
                  <a:gd name="connsiteY24" fmla="*/ 175947 h 211136"/>
                  <a:gd name="connsiteX25" fmla="*/ 315034 w 334299"/>
                  <a:gd name="connsiteY25" fmla="*/ 165774 h 211136"/>
                  <a:gd name="connsiteX26" fmla="*/ 325503 w 334299"/>
                  <a:gd name="connsiteY26" fmla="*/ 140758 h 211136"/>
                  <a:gd name="connsiteX27" fmla="*/ 323831 w 334299"/>
                  <a:gd name="connsiteY27" fmla="*/ 130584 h 211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4299" h="211136">
                    <a:moveTo>
                      <a:pt x="323831" y="130584"/>
                    </a:moveTo>
                    <a:cubicBezTo>
                      <a:pt x="330288" y="124205"/>
                      <a:pt x="334299" y="115361"/>
                      <a:pt x="334299" y="105568"/>
                    </a:cubicBezTo>
                    <a:cubicBezTo>
                      <a:pt x="334299" y="88643"/>
                      <a:pt x="322342" y="74529"/>
                      <a:pt x="306420" y="71161"/>
                    </a:cubicBezTo>
                    <a:cubicBezTo>
                      <a:pt x="307292" y="68096"/>
                      <a:pt x="307907" y="64926"/>
                      <a:pt x="307907" y="61581"/>
                    </a:cubicBezTo>
                    <a:cubicBezTo>
                      <a:pt x="307907" y="42147"/>
                      <a:pt x="292152" y="26392"/>
                      <a:pt x="272718" y="26392"/>
                    </a:cubicBezTo>
                    <a:cubicBezTo>
                      <a:pt x="265419" y="26392"/>
                      <a:pt x="258641" y="28616"/>
                      <a:pt x="253019" y="32420"/>
                    </a:cubicBezTo>
                    <a:cubicBezTo>
                      <a:pt x="248217" y="18700"/>
                      <a:pt x="235294" y="8797"/>
                      <a:pt x="219934" y="8797"/>
                    </a:cubicBezTo>
                    <a:cubicBezTo>
                      <a:pt x="211256" y="8797"/>
                      <a:pt x="203416" y="12058"/>
                      <a:pt x="197279" y="17265"/>
                    </a:cubicBezTo>
                    <a:cubicBezTo>
                      <a:pt x="191142" y="6969"/>
                      <a:pt x="180008" y="0"/>
                      <a:pt x="167151" y="0"/>
                    </a:cubicBezTo>
                    <a:cubicBezTo>
                      <a:pt x="154293" y="0"/>
                      <a:pt x="143160" y="6969"/>
                      <a:pt x="137021" y="17265"/>
                    </a:cubicBezTo>
                    <a:cubicBezTo>
                      <a:pt x="130885" y="12058"/>
                      <a:pt x="123044" y="8797"/>
                      <a:pt x="114367" y="8797"/>
                    </a:cubicBezTo>
                    <a:cubicBezTo>
                      <a:pt x="99006" y="8797"/>
                      <a:pt x="86083" y="18700"/>
                      <a:pt x="81281" y="32420"/>
                    </a:cubicBezTo>
                    <a:cubicBezTo>
                      <a:pt x="75658" y="28616"/>
                      <a:pt x="68880" y="26392"/>
                      <a:pt x="61583" y="26392"/>
                    </a:cubicBezTo>
                    <a:cubicBezTo>
                      <a:pt x="42148" y="26392"/>
                      <a:pt x="26393" y="42147"/>
                      <a:pt x="26393" y="61581"/>
                    </a:cubicBezTo>
                    <a:cubicBezTo>
                      <a:pt x="26393" y="64926"/>
                      <a:pt x="27009" y="68096"/>
                      <a:pt x="27880" y="71161"/>
                    </a:cubicBezTo>
                    <a:cubicBezTo>
                      <a:pt x="11957" y="74529"/>
                      <a:pt x="0" y="88643"/>
                      <a:pt x="0" y="105568"/>
                    </a:cubicBezTo>
                    <a:cubicBezTo>
                      <a:pt x="0" y="115361"/>
                      <a:pt x="4013" y="124205"/>
                      <a:pt x="10469" y="130584"/>
                    </a:cubicBezTo>
                    <a:cubicBezTo>
                      <a:pt x="9485" y="133825"/>
                      <a:pt x="8797" y="137195"/>
                      <a:pt x="8797" y="140758"/>
                    </a:cubicBezTo>
                    <a:cubicBezTo>
                      <a:pt x="8797" y="150550"/>
                      <a:pt x="12810" y="159395"/>
                      <a:pt x="19266" y="165774"/>
                    </a:cubicBezTo>
                    <a:cubicBezTo>
                      <a:pt x="18282" y="169015"/>
                      <a:pt x="17595" y="172384"/>
                      <a:pt x="17595" y="175947"/>
                    </a:cubicBezTo>
                    <a:cubicBezTo>
                      <a:pt x="17595" y="195381"/>
                      <a:pt x="33350" y="211136"/>
                      <a:pt x="52784" y="211136"/>
                    </a:cubicBezTo>
                    <a:cubicBezTo>
                      <a:pt x="52787" y="211136"/>
                      <a:pt x="52791" y="211136"/>
                      <a:pt x="52795" y="211136"/>
                    </a:cubicBezTo>
                    <a:lnTo>
                      <a:pt x="281505" y="211136"/>
                    </a:lnTo>
                    <a:cubicBezTo>
                      <a:pt x="281508" y="211136"/>
                      <a:pt x="281512" y="211136"/>
                      <a:pt x="281516" y="211136"/>
                    </a:cubicBezTo>
                    <a:cubicBezTo>
                      <a:pt x="300951" y="211136"/>
                      <a:pt x="316706" y="195381"/>
                      <a:pt x="316706" y="175947"/>
                    </a:cubicBezTo>
                    <a:cubicBezTo>
                      <a:pt x="316706" y="172384"/>
                      <a:pt x="316018" y="169015"/>
                      <a:pt x="315034" y="165774"/>
                    </a:cubicBezTo>
                    <a:cubicBezTo>
                      <a:pt x="321490" y="159395"/>
                      <a:pt x="325503" y="150550"/>
                      <a:pt x="325503" y="140758"/>
                    </a:cubicBezTo>
                    <a:cubicBezTo>
                      <a:pt x="325502" y="137195"/>
                      <a:pt x="324816" y="133825"/>
                      <a:pt x="323831" y="130584"/>
                    </a:cubicBezTo>
                    <a:close/>
                  </a:path>
                </a:pathLst>
              </a:custGeom>
              <a:solidFill>
                <a:srgbClr val="623F33"/>
              </a:solidFill>
              <a:ln w="1088" cap="flat">
                <a:noFill/>
                <a:prstDash val="solid"/>
                <a:miter/>
              </a:ln>
            </p:spPr>
            <p:txBody>
              <a:bodyPr rtlCol="0" anchor="ctr"/>
              <a:lstStyle/>
              <a:p>
                <a:endParaRPr lang="en-US"/>
              </a:p>
            </p:txBody>
          </p:sp>
          <p:sp>
            <p:nvSpPr>
              <p:cNvPr id="39" name="Freihandform 38">
                <a:extLst>
                  <a:ext uri="{FF2B5EF4-FFF2-40B4-BE49-F238E27FC236}">
                    <a16:creationId xmlns:a16="http://schemas.microsoft.com/office/drawing/2014/main" id="{8CA8012B-D70B-EE11-1DA8-F49216B45B39}"/>
                  </a:ext>
                </a:extLst>
              </p:cNvPr>
              <p:cNvSpPr/>
              <p:nvPr/>
            </p:nvSpPr>
            <p:spPr>
              <a:xfrm>
                <a:off x="1113480" y="1011499"/>
                <a:ext cx="339918" cy="163006"/>
              </a:xfrm>
              <a:custGeom>
                <a:avLst/>
                <a:gdLst>
                  <a:gd name="connsiteX0" fmla="*/ 266241 w 339918"/>
                  <a:gd name="connsiteY0" fmla="*/ 163007 h 163006"/>
                  <a:gd name="connsiteX1" fmla="*/ 266241 w 339918"/>
                  <a:gd name="connsiteY1" fmla="*/ 119020 h 163006"/>
                  <a:gd name="connsiteX2" fmla="*/ 339918 w 339918"/>
                  <a:gd name="connsiteY2" fmla="*/ 119020 h 163006"/>
                  <a:gd name="connsiteX3" fmla="*/ 330572 w 339918"/>
                  <a:gd name="connsiteY3" fmla="*/ 44255 h 163006"/>
                  <a:gd name="connsiteX4" fmla="*/ 306782 w 339918"/>
                  <a:gd name="connsiteY4" fmla="*/ 15236 h 163006"/>
                  <a:gd name="connsiteX5" fmla="*/ 263843 w 339918"/>
                  <a:gd name="connsiteY5" fmla="*/ 922 h 163006"/>
                  <a:gd name="connsiteX6" fmla="*/ 243729 w 339918"/>
                  <a:gd name="connsiteY6" fmla="*/ 7747 h 163006"/>
                  <a:gd name="connsiteX7" fmla="*/ 169471 w 339918"/>
                  <a:gd name="connsiteY7" fmla="*/ 48640 h 163006"/>
                  <a:gd name="connsiteX8" fmla="*/ 95210 w 339918"/>
                  <a:gd name="connsiteY8" fmla="*/ 7746 h 163006"/>
                  <a:gd name="connsiteX9" fmla="*/ 75096 w 339918"/>
                  <a:gd name="connsiteY9" fmla="*/ 921 h 163006"/>
                  <a:gd name="connsiteX10" fmla="*/ 32158 w 339918"/>
                  <a:gd name="connsiteY10" fmla="*/ 15235 h 163006"/>
                  <a:gd name="connsiteX11" fmla="*/ 8367 w 339918"/>
                  <a:gd name="connsiteY11" fmla="*/ 44254 h 163006"/>
                  <a:gd name="connsiteX12" fmla="*/ 0 w 339918"/>
                  <a:gd name="connsiteY12" fmla="*/ 111193 h 163006"/>
                  <a:gd name="connsiteX13" fmla="*/ 72700 w 339918"/>
                  <a:gd name="connsiteY13" fmla="*/ 119019 h 163006"/>
                  <a:gd name="connsiteX14" fmla="*/ 72700 w 339918"/>
                  <a:gd name="connsiteY14" fmla="*/ 163006 h 163006"/>
                  <a:gd name="connsiteX15" fmla="*/ 266242 w 339918"/>
                  <a:gd name="connsiteY15" fmla="*/ 163006 h 163006"/>
                  <a:gd name="connsiteX16" fmla="*/ 266242 w 339918"/>
                  <a:gd name="connsiteY16" fmla="*/ 163007 h 163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9918" h="163006">
                    <a:moveTo>
                      <a:pt x="266241" y="163007"/>
                    </a:moveTo>
                    <a:lnTo>
                      <a:pt x="266241" y="119020"/>
                    </a:lnTo>
                    <a:lnTo>
                      <a:pt x="339918" y="119020"/>
                    </a:lnTo>
                    <a:lnTo>
                      <a:pt x="330572" y="44255"/>
                    </a:lnTo>
                    <a:cubicBezTo>
                      <a:pt x="328891" y="30808"/>
                      <a:pt x="319638" y="19521"/>
                      <a:pt x="306782" y="15236"/>
                    </a:cubicBezTo>
                    <a:lnTo>
                      <a:pt x="263843" y="922"/>
                    </a:lnTo>
                    <a:cubicBezTo>
                      <a:pt x="256366" y="-1571"/>
                      <a:pt x="247953" y="1092"/>
                      <a:pt x="243729" y="7747"/>
                    </a:cubicBezTo>
                    <a:cubicBezTo>
                      <a:pt x="228136" y="32318"/>
                      <a:pt x="200727" y="48640"/>
                      <a:pt x="169471" y="48640"/>
                    </a:cubicBezTo>
                    <a:cubicBezTo>
                      <a:pt x="138215" y="48640"/>
                      <a:pt x="110805" y="32317"/>
                      <a:pt x="95210" y="7746"/>
                    </a:cubicBezTo>
                    <a:cubicBezTo>
                      <a:pt x="90987" y="1091"/>
                      <a:pt x="82574" y="-1572"/>
                      <a:pt x="75096" y="921"/>
                    </a:cubicBezTo>
                    <a:lnTo>
                      <a:pt x="32158" y="15235"/>
                    </a:lnTo>
                    <a:cubicBezTo>
                      <a:pt x="19301" y="19520"/>
                      <a:pt x="10049" y="30807"/>
                      <a:pt x="8367" y="44254"/>
                    </a:cubicBezTo>
                    <a:lnTo>
                      <a:pt x="0" y="111193"/>
                    </a:lnTo>
                    <a:lnTo>
                      <a:pt x="72700" y="119019"/>
                    </a:lnTo>
                    <a:lnTo>
                      <a:pt x="72700" y="163006"/>
                    </a:lnTo>
                    <a:lnTo>
                      <a:pt x="266242" y="163006"/>
                    </a:lnTo>
                    <a:lnTo>
                      <a:pt x="266242" y="163007"/>
                    </a:lnTo>
                    <a:close/>
                  </a:path>
                </a:pathLst>
              </a:custGeom>
              <a:solidFill>
                <a:srgbClr val="97CCD2"/>
              </a:solidFill>
              <a:ln w="1088" cap="flat">
                <a:noFill/>
                <a:prstDash val="solid"/>
                <a:miter/>
              </a:ln>
            </p:spPr>
            <p:txBody>
              <a:bodyPr rtlCol="0" anchor="ctr"/>
              <a:lstStyle/>
              <a:p>
                <a:endParaRPr lang="en-US" dirty="0"/>
              </a:p>
            </p:txBody>
          </p:sp>
          <p:sp>
            <p:nvSpPr>
              <p:cNvPr id="40" name="Freihandform 39">
                <a:extLst>
                  <a:ext uri="{FF2B5EF4-FFF2-40B4-BE49-F238E27FC236}">
                    <a16:creationId xmlns:a16="http://schemas.microsoft.com/office/drawing/2014/main" id="{E0512BDE-137F-20B8-3D23-EB543F1DD28D}"/>
                  </a:ext>
                </a:extLst>
              </p:cNvPr>
              <p:cNvSpPr/>
              <p:nvPr/>
            </p:nvSpPr>
            <p:spPr>
              <a:xfrm>
                <a:off x="1221349" y="942841"/>
                <a:ext cx="114384" cy="68777"/>
              </a:xfrm>
              <a:custGeom>
                <a:avLst/>
                <a:gdLst>
                  <a:gd name="connsiteX0" fmla="*/ 114384 w 114384"/>
                  <a:gd name="connsiteY0" fmla="*/ 23460 h 68777"/>
                  <a:gd name="connsiteX1" fmla="*/ 8816 w 114384"/>
                  <a:gd name="connsiteY1" fmla="*/ 0 h 68777"/>
                  <a:gd name="connsiteX2" fmla="*/ 8816 w 114384"/>
                  <a:gd name="connsiteY2" fmla="*/ 51833 h 68777"/>
                  <a:gd name="connsiteX3" fmla="*/ 0 w 114384"/>
                  <a:gd name="connsiteY3" fmla="*/ 66853 h 68777"/>
                  <a:gd name="connsiteX4" fmla="*/ 114384 w 114384"/>
                  <a:gd name="connsiteY4" fmla="*/ 23460 h 68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84" h="68777">
                    <a:moveTo>
                      <a:pt x="114384" y="23460"/>
                    </a:moveTo>
                    <a:lnTo>
                      <a:pt x="8816" y="0"/>
                    </a:lnTo>
                    <a:lnTo>
                      <a:pt x="8816" y="51833"/>
                    </a:lnTo>
                    <a:cubicBezTo>
                      <a:pt x="8816" y="58166"/>
                      <a:pt x="5312" y="63743"/>
                      <a:pt x="0" y="66853"/>
                    </a:cubicBezTo>
                    <a:cubicBezTo>
                      <a:pt x="73781" y="79768"/>
                      <a:pt x="114384" y="23460"/>
                      <a:pt x="114384" y="23460"/>
                    </a:cubicBezTo>
                    <a:close/>
                  </a:path>
                </a:pathLst>
              </a:custGeom>
              <a:solidFill>
                <a:srgbClr val="A46D4D"/>
              </a:solidFill>
              <a:ln w="1088" cap="flat">
                <a:noFill/>
                <a:prstDash val="solid"/>
                <a:miter/>
              </a:ln>
            </p:spPr>
            <p:txBody>
              <a:bodyPr rtlCol="0" anchor="ctr"/>
              <a:lstStyle/>
              <a:p>
                <a:endParaRPr lang="en-US"/>
              </a:p>
            </p:txBody>
          </p:sp>
          <p:sp>
            <p:nvSpPr>
              <p:cNvPr id="41" name="Freihandform 40">
                <a:extLst>
                  <a:ext uri="{FF2B5EF4-FFF2-40B4-BE49-F238E27FC236}">
                    <a16:creationId xmlns:a16="http://schemas.microsoft.com/office/drawing/2014/main" id="{600BCC4A-8FA2-9F75-6482-C7B2F27B9DF9}"/>
                  </a:ext>
                </a:extLst>
              </p:cNvPr>
              <p:cNvSpPr/>
              <p:nvPr/>
            </p:nvSpPr>
            <p:spPr>
              <a:xfrm>
                <a:off x="1133395" y="761029"/>
                <a:ext cx="299109" cy="219933"/>
              </a:xfrm>
              <a:custGeom>
                <a:avLst/>
                <a:gdLst>
                  <a:gd name="connsiteX0" fmla="*/ 272718 w 299109"/>
                  <a:gd name="connsiteY0" fmla="*/ 79176 h 219933"/>
                  <a:gd name="connsiteX1" fmla="*/ 272718 w 299109"/>
                  <a:gd name="connsiteY1" fmla="*/ 52784 h 219933"/>
                  <a:gd name="connsiteX2" fmla="*/ 228731 w 299109"/>
                  <a:gd name="connsiteY2" fmla="*/ 0 h 219933"/>
                  <a:gd name="connsiteX3" fmla="*/ 70379 w 299109"/>
                  <a:gd name="connsiteY3" fmla="*/ 0 h 219933"/>
                  <a:gd name="connsiteX4" fmla="*/ 26392 w 299109"/>
                  <a:gd name="connsiteY4" fmla="*/ 52784 h 219933"/>
                  <a:gd name="connsiteX5" fmla="*/ 26392 w 299109"/>
                  <a:gd name="connsiteY5" fmla="*/ 79176 h 219933"/>
                  <a:gd name="connsiteX6" fmla="*/ 0 w 299109"/>
                  <a:gd name="connsiteY6" fmla="*/ 105568 h 219933"/>
                  <a:gd name="connsiteX7" fmla="*/ 26392 w 299109"/>
                  <a:gd name="connsiteY7" fmla="*/ 131960 h 219933"/>
                  <a:gd name="connsiteX8" fmla="*/ 26392 w 299109"/>
                  <a:gd name="connsiteY8" fmla="*/ 140758 h 219933"/>
                  <a:gd name="connsiteX9" fmla="*/ 58874 w 299109"/>
                  <a:gd name="connsiteY9" fmla="*/ 189482 h 219933"/>
                  <a:gd name="connsiteX10" fmla="*/ 115717 w 299109"/>
                  <a:gd name="connsiteY10" fmla="*/ 213166 h 219933"/>
                  <a:gd name="connsiteX11" fmla="*/ 149555 w 299109"/>
                  <a:gd name="connsiteY11" fmla="*/ 219934 h 219933"/>
                  <a:gd name="connsiteX12" fmla="*/ 149555 w 299109"/>
                  <a:gd name="connsiteY12" fmla="*/ 219934 h 219933"/>
                  <a:gd name="connsiteX13" fmla="*/ 183391 w 299109"/>
                  <a:gd name="connsiteY13" fmla="*/ 213166 h 219933"/>
                  <a:gd name="connsiteX14" fmla="*/ 240237 w 299109"/>
                  <a:gd name="connsiteY14" fmla="*/ 189481 h 219933"/>
                  <a:gd name="connsiteX15" fmla="*/ 272718 w 299109"/>
                  <a:gd name="connsiteY15" fmla="*/ 140758 h 219933"/>
                  <a:gd name="connsiteX16" fmla="*/ 272718 w 299109"/>
                  <a:gd name="connsiteY16" fmla="*/ 131960 h 219933"/>
                  <a:gd name="connsiteX17" fmla="*/ 299110 w 299109"/>
                  <a:gd name="connsiteY17" fmla="*/ 105568 h 219933"/>
                  <a:gd name="connsiteX18" fmla="*/ 272718 w 299109"/>
                  <a:gd name="connsiteY18" fmla="*/ 79176 h 219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9109" h="219933">
                    <a:moveTo>
                      <a:pt x="272718" y="79176"/>
                    </a:moveTo>
                    <a:lnTo>
                      <a:pt x="272718" y="52784"/>
                    </a:lnTo>
                    <a:cubicBezTo>
                      <a:pt x="272718" y="28491"/>
                      <a:pt x="253024" y="0"/>
                      <a:pt x="228731" y="0"/>
                    </a:cubicBezTo>
                    <a:lnTo>
                      <a:pt x="70379" y="0"/>
                    </a:lnTo>
                    <a:cubicBezTo>
                      <a:pt x="46085" y="0"/>
                      <a:pt x="26392" y="28491"/>
                      <a:pt x="26392" y="52784"/>
                    </a:cubicBezTo>
                    <a:lnTo>
                      <a:pt x="26392" y="79176"/>
                    </a:lnTo>
                    <a:cubicBezTo>
                      <a:pt x="11816" y="79176"/>
                      <a:pt x="0" y="90993"/>
                      <a:pt x="0" y="105568"/>
                    </a:cubicBezTo>
                    <a:cubicBezTo>
                      <a:pt x="0" y="120144"/>
                      <a:pt x="11816" y="131960"/>
                      <a:pt x="26392" y="131960"/>
                    </a:cubicBezTo>
                    <a:lnTo>
                      <a:pt x="26392" y="140758"/>
                    </a:lnTo>
                    <a:cubicBezTo>
                      <a:pt x="26392" y="162066"/>
                      <a:pt x="39204" y="181285"/>
                      <a:pt x="58874" y="189482"/>
                    </a:cubicBezTo>
                    <a:lnTo>
                      <a:pt x="115717" y="213166"/>
                    </a:lnTo>
                    <a:cubicBezTo>
                      <a:pt x="126440" y="217634"/>
                      <a:pt x="137940" y="219934"/>
                      <a:pt x="149555" y="219934"/>
                    </a:cubicBezTo>
                    <a:lnTo>
                      <a:pt x="149555" y="219934"/>
                    </a:lnTo>
                    <a:cubicBezTo>
                      <a:pt x="161170" y="219934"/>
                      <a:pt x="172669" y="217633"/>
                      <a:pt x="183391" y="213166"/>
                    </a:cubicBezTo>
                    <a:lnTo>
                      <a:pt x="240237" y="189481"/>
                    </a:lnTo>
                    <a:cubicBezTo>
                      <a:pt x="259905" y="181286"/>
                      <a:pt x="272718" y="162067"/>
                      <a:pt x="272718" y="140758"/>
                    </a:cubicBezTo>
                    <a:lnTo>
                      <a:pt x="272718" y="131960"/>
                    </a:lnTo>
                    <a:cubicBezTo>
                      <a:pt x="287294" y="131960"/>
                      <a:pt x="299110" y="120144"/>
                      <a:pt x="299110" y="105568"/>
                    </a:cubicBezTo>
                    <a:cubicBezTo>
                      <a:pt x="299110" y="90992"/>
                      <a:pt x="287294" y="79176"/>
                      <a:pt x="272718" y="79176"/>
                    </a:cubicBezTo>
                    <a:close/>
                  </a:path>
                </a:pathLst>
              </a:custGeom>
              <a:solidFill>
                <a:srgbClr val="D29771"/>
              </a:solidFill>
              <a:ln w="1088" cap="flat">
                <a:noFill/>
                <a:prstDash val="solid"/>
                <a:miter/>
              </a:ln>
            </p:spPr>
            <p:txBody>
              <a:bodyPr rtlCol="0" anchor="ctr"/>
              <a:lstStyle/>
              <a:p>
                <a:endParaRPr lang="en-US"/>
              </a:p>
            </p:txBody>
          </p:sp>
          <p:sp>
            <p:nvSpPr>
              <p:cNvPr id="42" name="Freihandform 41">
                <a:extLst>
                  <a:ext uri="{FF2B5EF4-FFF2-40B4-BE49-F238E27FC236}">
                    <a16:creationId xmlns:a16="http://schemas.microsoft.com/office/drawing/2014/main" id="{2E2F8C56-735A-F8DA-B0F5-A3073E7C0EBD}"/>
                  </a:ext>
                </a:extLst>
              </p:cNvPr>
              <p:cNvSpPr/>
              <p:nvPr/>
            </p:nvSpPr>
            <p:spPr>
              <a:xfrm>
                <a:off x="1212572" y="849003"/>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5" y="26392"/>
                      <a:pt x="8797" y="26392"/>
                    </a:cubicBezTo>
                    <a:close/>
                  </a:path>
                </a:pathLst>
              </a:custGeom>
              <a:solidFill>
                <a:srgbClr val="623F33"/>
              </a:solidFill>
              <a:ln w="1088" cap="flat">
                <a:noFill/>
                <a:prstDash val="solid"/>
                <a:miter/>
              </a:ln>
            </p:spPr>
            <p:txBody>
              <a:bodyPr rtlCol="0" anchor="ctr"/>
              <a:lstStyle/>
              <a:p>
                <a:endParaRPr lang="en-US"/>
              </a:p>
            </p:txBody>
          </p:sp>
          <p:sp>
            <p:nvSpPr>
              <p:cNvPr id="43" name="Freihandform 42">
                <a:extLst>
                  <a:ext uri="{FF2B5EF4-FFF2-40B4-BE49-F238E27FC236}">
                    <a16:creationId xmlns:a16="http://schemas.microsoft.com/office/drawing/2014/main" id="{75439008-749E-F714-6F45-17B0A050AC30}"/>
                  </a:ext>
                </a:extLst>
              </p:cNvPr>
              <p:cNvSpPr/>
              <p:nvPr/>
            </p:nvSpPr>
            <p:spPr>
              <a:xfrm>
                <a:off x="1335734" y="849003"/>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44" name="Freihandform 43">
                <a:extLst>
                  <a:ext uri="{FF2B5EF4-FFF2-40B4-BE49-F238E27FC236}">
                    <a16:creationId xmlns:a16="http://schemas.microsoft.com/office/drawing/2014/main" id="{6E88A8A7-248D-864C-1C41-21B31AEDEF33}"/>
                  </a:ext>
                </a:extLst>
              </p:cNvPr>
              <p:cNvSpPr/>
              <p:nvPr/>
            </p:nvSpPr>
            <p:spPr>
              <a:xfrm>
                <a:off x="1238963" y="910582"/>
                <a:ext cx="87975" cy="26634"/>
              </a:xfrm>
              <a:custGeom>
                <a:avLst/>
                <a:gdLst>
                  <a:gd name="connsiteX0" fmla="*/ 43988 w 87975"/>
                  <a:gd name="connsiteY0" fmla="*/ 26635 h 26634"/>
                  <a:gd name="connsiteX1" fmla="*/ 3850 w 87975"/>
                  <a:gd name="connsiteY1" fmla="*/ 16072 h 26634"/>
                  <a:gd name="connsiteX2" fmla="*/ 1526 w 87975"/>
                  <a:gd name="connsiteY2" fmla="*/ 3852 h 26634"/>
                  <a:gd name="connsiteX3" fmla="*/ 13747 w 87975"/>
                  <a:gd name="connsiteY3" fmla="*/ 1528 h 26634"/>
                  <a:gd name="connsiteX4" fmla="*/ 43988 w 87975"/>
                  <a:gd name="connsiteY4" fmla="*/ 9041 h 26634"/>
                  <a:gd name="connsiteX5" fmla="*/ 74228 w 87975"/>
                  <a:gd name="connsiteY5" fmla="*/ 1528 h 26634"/>
                  <a:gd name="connsiteX6" fmla="*/ 86449 w 87975"/>
                  <a:gd name="connsiteY6" fmla="*/ 3852 h 26634"/>
                  <a:gd name="connsiteX7" fmla="*/ 84125 w 87975"/>
                  <a:gd name="connsiteY7" fmla="*/ 16072 h 26634"/>
                  <a:gd name="connsiteX8" fmla="*/ 43988 w 87975"/>
                  <a:gd name="connsiteY8" fmla="*/ 26635 h 2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975" h="26634">
                    <a:moveTo>
                      <a:pt x="43988" y="26635"/>
                    </a:moveTo>
                    <a:cubicBezTo>
                      <a:pt x="28347" y="26635"/>
                      <a:pt x="13717" y="22786"/>
                      <a:pt x="3850" y="16072"/>
                    </a:cubicBezTo>
                    <a:cubicBezTo>
                      <a:pt x="-166" y="13341"/>
                      <a:pt x="-1210" y="7868"/>
                      <a:pt x="1526" y="3852"/>
                    </a:cubicBezTo>
                    <a:cubicBezTo>
                      <a:pt x="4253" y="-160"/>
                      <a:pt x="9731" y="-1205"/>
                      <a:pt x="13747" y="1528"/>
                    </a:cubicBezTo>
                    <a:cubicBezTo>
                      <a:pt x="20663" y="6231"/>
                      <a:pt x="31968" y="9041"/>
                      <a:pt x="43988" y="9041"/>
                    </a:cubicBezTo>
                    <a:cubicBezTo>
                      <a:pt x="56007" y="9041"/>
                      <a:pt x="67313" y="6231"/>
                      <a:pt x="74228" y="1528"/>
                    </a:cubicBezTo>
                    <a:cubicBezTo>
                      <a:pt x="78253" y="-1212"/>
                      <a:pt x="83717" y="-164"/>
                      <a:pt x="86449" y="3852"/>
                    </a:cubicBezTo>
                    <a:cubicBezTo>
                      <a:pt x="89185" y="7868"/>
                      <a:pt x="88141" y="13341"/>
                      <a:pt x="84125" y="16072"/>
                    </a:cubicBezTo>
                    <a:cubicBezTo>
                      <a:pt x="74259" y="22786"/>
                      <a:pt x="59628" y="26635"/>
                      <a:pt x="43988" y="26635"/>
                    </a:cubicBezTo>
                    <a:close/>
                  </a:path>
                </a:pathLst>
              </a:custGeom>
              <a:solidFill>
                <a:srgbClr val="A46D4D"/>
              </a:solidFill>
              <a:ln w="1088" cap="flat">
                <a:noFill/>
                <a:prstDash val="solid"/>
                <a:miter/>
              </a:ln>
            </p:spPr>
            <p:txBody>
              <a:bodyPr rtlCol="0" anchor="ctr"/>
              <a:lstStyle/>
              <a:p>
                <a:endParaRPr lang="en-US"/>
              </a:p>
            </p:txBody>
          </p:sp>
          <p:sp>
            <p:nvSpPr>
              <p:cNvPr id="45" name="Freihandform 44">
                <a:extLst>
                  <a:ext uri="{FF2B5EF4-FFF2-40B4-BE49-F238E27FC236}">
                    <a16:creationId xmlns:a16="http://schemas.microsoft.com/office/drawing/2014/main" id="{E9BD9DAA-B180-711B-B62F-78CBE9EAA896}"/>
                  </a:ext>
                </a:extLst>
              </p:cNvPr>
              <p:cNvSpPr/>
              <p:nvPr/>
            </p:nvSpPr>
            <p:spPr>
              <a:xfrm>
                <a:off x="1112659" y="1038330"/>
                <a:ext cx="73520" cy="98829"/>
              </a:xfrm>
              <a:custGeom>
                <a:avLst/>
                <a:gdLst>
                  <a:gd name="connsiteX0" fmla="*/ 73521 w 73520"/>
                  <a:gd name="connsiteY0" fmla="*/ 98829 h 98829"/>
                  <a:gd name="connsiteX1" fmla="*/ 73521 w 73520"/>
                  <a:gd name="connsiteY1" fmla="*/ 78919 h 98829"/>
                  <a:gd name="connsiteX2" fmla="*/ 64929 w 73520"/>
                  <a:gd name="connsiteY2" fmla="*/ 55877 h 98829"/>
                  <a:gd name="connsiteX3" fmla="*/ 16523 w 73520"/>
                  <a:gd name="connsiteY3" fmla="*/ 0 h 98829"/>
                  <a:gd name="connsiteX4" fmla="*/ 9189 w 73520"/>
                  <a:gd name="connsiteY4" fmla="*/ 17422 h 98829"/>
                  <a:gd name="connsiteX5" fmla="*/ 0 w 73520"/>
                  <a:gd name="connsiteY5" fmla="*/ 90932 h 98829"/>
                  <a:gd name="connsiteX6" fmla="*/ 73521 w 73520"/>
                  <a:gd name="connsiteY6" fmla="*/ 98829 h 9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0" h="98829">
                    <a:moveTo>
                      <a:pt x="73521" y="98829"/>
                    </a:moveTo>
                    <a:lnTo>
                      <a:pt x="73521" y="78919"/>
                    </a:lnTo>
                    <a:cubicBezTo>
                      <a:pt x="73521" y="70455"/>
                      <a:pt x="70470" y="62275"/>
                      <a:pt x="64929" y="55877"/>
                    </a:cubicBezTo>
                    <a:lnTo>
                      <a:pt x="16523" y="0"/>
                    </a:lnTo>
                    <a:cubicBezTo>
                      <a:pt x="12616" y="4945"/>
                      <a:pt x="10001" y="10920"/>
                      <a:pt x="9189" y="17422"/>
                    </a:cubicBezTo>
                    <a:lnTo>
                      <a:pt x="0" y="90932"/>
                    </a:lnTo>
                    <a:cubicBezTo>
                      <a:pt x="13991" y="91772"/>
                      <a:pt x="51208" y="96132"/>
                      <a:pt x="73521" y="98829"/>
                    </a:cubicBezTo>
                    <a:close/>
                  </a:path>
                </a:pathLst>
              </a:custGeom>
              <a:solidFill>
                <a:srgbClr val="26ABB4"/>
              </a:solidFill>
              <a:ln w="1088" cap="flat">
                <a:noFill/>
                <a:prstDash val="solid"/>
                <a:miter/>
              </a:ln>
            </p:spPr>
            <p:txBody>
              <a:bodyPr rtlCol="0" anchor="ctr"/>
              <a:lstStyle/>
              <a:p>
                <a:endParaRPr lang="en-US"/>
              </a:p>
            </p:txBody>
          </p:sp>
          <p:sp>
            <p:nvSpPr>
              <p:cNvPr id="46" name="Freihandform 45">
                <a:extLst>
                  <a:ext uri="{FF2B5EF4-FFF2-40B4-BE49-F238E27FC236}">
                    <a16:creationId xmlns:a16="http://schemas.microsoft.com/office/drawing/2014/main" id="{5FADA383-9D31-D2E4-3B68-D490973D85A6}"/>
                  </a:ext>
                </a:extLst>
              </p:cNvPr>
              <p:cNvSpPr/>
              <p:nvPr/>
            </p:nvSpPr>
            <p:spPr>
              <a:xfrm>
                <a:off x="1107121" y="1117489"/>
                <a:ext cx="79058" cy="25787"/>
              </a:xfrm>
              <a:custGeom>
                <a:avLst/>
                <a:gdLst>
                  <a:gd name="connsiteX0" fmla="*/ 79059 w 79058"/>
                  <a:gd name="connsiteY0" fmla="*/ 8088 h 25787"/>
                  <a:gd name="connsiteX1" fmla="*/ 6551 w 79058"/>
                  <a:gd name="connsiteY1" fmla="*/ 32 h 25787"/>
                  <a:gd name="connsiteX2" fmla="*/ 830 w 79058"/>
                  <a:gd name="connsiteY2" fmla="*/ 4608 h 25787"/>
                  <a:gd name="connsiteX3" fmla="*/ 32 w 79058"/>
                  <a:gd name="connsiteY3" fmla="*/ 11795 h 25787"/>
                  <a:gd name="connsiteX4" fmla="*/ 4608 w 79058"/>
                  <a:gd name="connsiteY4" fmla="*/ 17515 h 25787"/>
                  <a:gd name="connsiteX5" fmla="*/ 79059 w 79058"/>
                  <a:gd name="connsiteY5" fmla="*/ 25787 h 25787"/>
                  <a:gd name="connsiteX6" fmla="*/ 79059 w 79058"/>
                  <a:gd name="connsiteY6" fmla="*/ 8088 h 2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058" h="25787">
                    <a:moveTo>
                      <a:pt x="79059" y="8088"/>
                    </a:moveTo>
                    <a:lnTo>
                      <a:pt x="6551" y="32"/>
                    </a:lnTo>
                    <a:cubicBezTo>
                      <a:pt x="3707" y="-284"/>
                      <a:pt x="1147" y="1765"/>
                      <a:pt x="830" y="4608"/>
                    </a:cubicBezTo>
                    <a:lnTo>
                      <a:pt x="32" y="11795"/>
                    </a:lnTo>
                    <a:cubicBezTo>
                      <a:pt x="-284" y="14638"/>
                      <a:pt x="1765" y="17199"/>
                      <a:pt x="4608" y="17515"/>
                    </a:cubicBezTo>
                    <a:lnTo>
                      <a:pt x="79059" y="25787"/>
                    </a:lnTo>
                    <a:lnTo>
                      <a:pt x="79059" y="8088"/>
                    </a:lnTo>
                    <a:close/>
                  </a:path>
                </a:pathLst>
              </a:custGeom>
              <a:solidFill>
                <a:srgbClr val="97CCD2"/>
              </a:solidFill>
              <a:ln w="1088" cap="flat">
                <a:noFill/>
                <a:prstDash val="solid"/>
                <a:miter/>
              </a:ln>
            </p:spPr>
            <p:txBody>
              <a:bodyPr rtlCol="0" anchor="ctr"/>
              <a:lstStyle/>
              <a:p>
                <a:endParaRPr lang="en-US"/>
              </a:p>
            </p:txBody>
          </p:sp>
          <p:sp>
            <p:nvSpPr>
              <p:cNvPr id="47" name="Freihandform 46">
                <a:extLst>
                  <a:ext uri="{FF2B5EF4-FFF2-40B4-BE49-F238E27FC236}">
                    <a16:creationId xmlns:a16="http://schemas.microsoft.com/office/drawing/2014/main" id="{A4DB31A0-9697-1732-ED9E-01CC71216C71}"/>
                  </a:ext>
                </a:extLst>
              </p:cNvPr>
              <p:cNvSpPr/>
              <p:nvPr/>
            </p:nvSpPr>
            <p:spPr>
              <a:xfrm>
                <a:off x="1379720" y="1038330"/>
                <a:ext cx="73520" cy="98829"/>
              </a:xfrm>
              <a:custGeom>
                <a:avLst/>
                <a:gdLst>
                  <a:gd name="connsiteX0" fmla="*/ 0 w 73520"/>
                  <a:gd name="connsiteY0" fmla="*/ 98829 h 98829"/>
                  <a:gd name="connsiteX1" fmla="*/ 0 w 73520"/>
                  <a:gd name="connsiteY1" fmla="*/ 78919 h 98829"/>
                  <a:gd name="connsiteX2" fmla="*/ 8592 w 73520"/>
                  <a:gd name="connsiteY2" fmla="*/ 55877 h 98829"/>
                  <a:gd name="connsiteX3" fmla="*/ 56998 w 73520"/>
                  <a:gd name="connsiteY3" fmla="*/ 0 h 98829"/>
                  <a:gd name="connsiteX4" fmla="*/ 64332 w 73520"/>
                  <a:gd name="connsiteY4" fmla="*/ 17422 h 98829"/>
                  <a:gd name="connsiteX5" fmla="*/ 73521 w 73520"/>
                  <a:gd name="connsiteY5" fmla="*/ 90932 h 98829"/>
                  <a:gd name="connsiteX6" fmla="*/ 0 w 73520"/>
                  <a:gd name="connsiteY6" fmla="*/ 98829 h 9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0" h="98829">
                    <a:moveTo>
                      <a:pt x="0" y="98829"/>
                    </a:moveTo>
                    <a:lnTo>
                      <a:pt x="0" y="78919"/>
                    </a:lnTo>
                    <a:cubicBezTo>
                      <a:pt x="0" y="70455"/>
                      <a:pt x="3050" y="62275"/>
                      <a:pt x="8592" y="55877"/>
                    </a:cubicBezTo>
                    <a:lnTo>
                      <a:pt x="56998" y="0"/>
                    </a:lnTo>
                    <a:cubicBezTo>
                      <a:pt x="60904" y="4945"/>
                      <a:pt x="63519" y="10920"/>
                      <a:pt x="64332" y="17422"/>
                    </a:cubicBezTo>
                    <a:lnTo>
                      <a:pt x="73521" y="90932"/>
                    </a:lnTo>
                    <a:cubicBezTo>
                      <a:pt x="59529" y="91772"/>
                      <a:pt x="22311" y="96132"/>
                      <a:pt x="0" y="98829"/>
                    </a:cubicBezTo>
                    <a:close/>
                  </a:path>
                </a:pathLst>
              </a:custGeom>
              <a:solidFill>
                <a:srgbClr val="26ABB4"/>
              </a:solidFill>
              <a:ln w="1088" cap="flat">
                <a:noFill/>
                <a:prstDash val="solid"/>
                <a:miter/>
              </a:ln>
            </p:spPr>
            <p:txBody>
              <a:bodyPr rtlCol="0" anchor="ctr"/>
              <a:lstStyle/>
              <a:p>
                <a:endParaRPr lang="en-US"/>
              </a:p>
            </p:txBody>
          </p:sp>
          <p:sp>
            <p:nvSpPr>
              <p:cNvPr id="48" name="Freihandform 47">
                <a:extLst>
                  <a:ext uri="{FF2B5EF4-FFF2-40B4-BE49-F238E27FC236}">
                    <a16:creationId xmlns:a16="http://schemas.microsoft.com/office/drawing/2014/main" id="{DBCC9332-6064-0A98-595D-3E6C0FB2F4F2}"/>
                  </a:ext>
                </a:extLst>
              </p:cNvPr>
              <p:cNvSpPr/>
              <p:nvPr/>
            </p:nvSpPr>
            <p:spPr>
              <a:xfrm>
                <a:off x="1379720" y="1117489"/>
                <a:ext cx="79058" cy="25787"/>
              </a:xfrm>
              <a:custGeom>
                <a:avLst/>
                <a:gdLst>
                  <a:gd name="connsiteX0" fmla="*/ 0 w 79058"/>
                  <a:gd name="connsiteY0" fmla="*/ 8088 h 25787"/>
                  <a:gd name="connsiteX1" fmla="*/ 72508 w 79058"/>
                  <a:gd name="connsiteY1" fmla="*/ 32 h 25787"/>
                  <a:gd name="connsiteX2" fmla="*/ 78228 w 79058"/>
                  <a:gd name="connsiteY2" fmla="*/ 4608 h 25787"/>
                  <a:gd name="connsiteX3" fmla="*/ 79027 w 79058"/>
                  <a:gd name="connsiteY3" fmla="*/ 11795 h 25787"/>
                  <a:gd name="connsiteX4" fmla="*/ 74451 w 79058"/>
                  <a:gd name="connsiteY4" fmla="*/ 17515 h 25787"/>
                  <a:gd name="connsiteX5" fmla="*/ 0 w 79058"/>
                  <a:gd name="connsiteY5" fmla="*/ 25787 h 25787"/>
                  <a:gd name="connsiteX6" fmla="*/ 0 w 79058"/>
                  <a:gd name="connsiteY6" fmla="*/ 8088 h 2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058" h="25787">
                    <a:moveTo>
                      <a:pt x="0" y="8088"/>
                    </a:moveTo>
                    <a:lnTo>
                      <a:pt x="72508" y="32"/>
                    </a:lnTo>
                    <a:cubicBezTo>
                      <a:pt x="75351" y="-284"/>
                      <a:pt x="77911" y="1765"/>
                      <a:pt x="78228" y="4608"/>
                    </a:cubicBezTo>
                    <a:lnTo>
                      <a:pt x="79027" y="11795"/>
                    </a:lnTo>
                    <a:cubicBezTo>
                      <a:pt x="79342" y="14638"/>
                      <a:pt x="77293" y="17199"/>
                      <a:pt x="74451" y="17515"/>
                    </a:cubicBezTo>
                    <a:lnTo>
                      <a:pt x="0" y="25787"/>
                    </a:lnTo>
                    <a:lnTo>
                      <a:pt x="0" y="8088"/>
                    </a:lnTo>
                    <a:close/>
                  </a:path>
                </a:pathLst>
              </a:custGeom>
              <a:solidFill>
                <a:srgbClr val="97CCD2"/>
              </a:solidFill>
              <a:ln w="1088" cap="flat">
                <a:noFill/>
                <a:prstDash val="solid"/>
                <a:miter/>
              </a:ln>
            </p:spPr>
            <p:txBody>
              <a:bodyPr rtlCol="0" anchor="ctr"/>
              <a:lstStyle/>
              <a:p>
                <a:endParaRPr lang="en-US"/>
              </a:p>
            </p:txBody>
          </p:sp>
          <p:sp>
            <p:nvSpPr>
              <p:cNvPr id="49" name="Freihandform 48">
                <a:extLst>
                  <a:ext uri="{FF2B5EF4-FFF2-40B4-BE49-F238E27FC236}">
                    <a16:creationId xmlns:a16="http://schemas.microsoft.com/office/drawing/2014/main" id="{8744D51B-BC5F-0F0F-3B94-D1121D7A4B28}"/>
                  </a:ext>
                </a:extLst>
              </p:cNvPr>
              <p:cNvSpPr/>
              <p:nvPr/>
            </p:nvSpPr>
            <p:spPr>
              <a:xfrm>
                <a:off x="1133395" y="762129"/>
                <a:ext cx="234718" cy="215089"/>
              </a:xfrm>
              <a:custGeom>
                <a:avLst/>
                <a:gdLst>
                  <a:gd name="connsiteX0" fmla="*/ 26392 w 234718"/>
                  <a:gd name="connsiteY0" fmla="*/ 0 h 215089"/>
                  <a:gd name="connsiteX1" fmla="*/ 26392 w 234718"/>
                  <a:gd name="connsiteY1" fmla="*/ 78076 h 215089"/>
                  <a:gd name="connsiteX2" fmla="*/ 0 w 234718"/>
                  <a:gd name="connsiteY2" fmla="*/ 104468 h 215089"/>
                  <a:gd name="connsiteX3" fmla="*/ 26392 w 234718"/>
                  <a:gd name="connsiteY3" fmla="*/ 130861 h 215089"/>
                  <a:gd name="connsiteX4" fmla="*/ 26392 w 234718"/>
                  <a:gd name="connsiteY4" fmla="*/ 139658 h 215089"/>
                  <a:gd name="connsiteX5" fmla="*/ 58874 w 234718"/>
                  <a:gd name="connsiteY5" fmla="*/ 188382 h 215089"/>
                  <a:gd name="connsiteX6" fmla="*/ 115716 w 234718"/>
                  <a:gd name="connsiteY6" fmla="*/ 212067 h 215089"/>
                  <a:gd name="connsiteX7" fmla="*/ 124213 w 234718"/>
                  <a:gd name="connsiteY7" fmla="*/ 215090 h 215089"/>
                  <a:gd name="connsiteX8" fmla="*/ 72573 w 234718"/>
                  <a:gd name="connsiteY8" fmla="*/ 170144 h 215089"/>
                  <a:gd name="connsiteX9" fmla="*/ 61581 w 234718"/>
                  <a:gd name="connsiteY9" fmla="*/ 141965 h 215089"/>
                  <a:gd name="connsiteX10" fmla="*/ 61581 w 234718"/>
                  <a:gd name="connsiteY10" fmla="*/ 42637 h 215089"/>
                  <a:gd name="connsiteX11" fmla="*/ 85535 w 234718"/>
                  <a:gd name="connsiteY11" fmla="*/ 30857 h 215089"/>
                  <a:gd name="connsiteX12" fmla="*/ 101169 w 234718"/>
                  <a:gd name="connsiteY12" fmla="*/ 34090 h 215089"/>
                  <a:gd name="connsiteX13" fmla="*/ 131215 w 234718"/>
                  <a:gd name="connsiteY13" fmla="*/ 20007 h 215089"/>
                  <a:gd name="connsiteX14" fmla="*/ 149555 w 234718"/>
                  <a:gd name="connsiteY14" fmla="*/ 25292 h 215089"/>
                  <a:gd name="connsiteX15" fmla="*/ 172973 w 234718"/>
                  <a:gd name="connsiteY15" fmla="*/ 16194 h 215089"/>
                  <a:gd name="connsiteX16" fmla="*/ 197940 w 234718"/>
                  <a:gd name="connsiteY16" fmla="*/ 25292 h 215089"/>
                  <a:gd name="connsiteX17" fmla="*/ 234719 w 234718"/>
                  <a:gd name="connsiteY17" fmla="*/ 0 h 215089"/>
                  <a:gd name="connsiteX18" fmla="*/ 26392 w 234718"/>
                  <a:gd name="connsiteY18" fmla="*/ 0 h 215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4718" h="215089">
                    <a:moveTo>
                      <a:pt x="26392" y="0"/>
                    </a:moveTo>
                    <a:lnTo>
                      <a:pt x="26392" y="78076"/>
                    </a:lnTo>
                    <a:cubicBezTo>
                      <a:pt x="11816" y="78076"/>
                      <a:pt x="0" y="89892"/>
                      <a:pt x="0" y="104468"/>
                    </a:cubicBezTo>
                    <a:cubicBezTo>
                      <a:pt x="0" y="119045"/>
                      <a:pt x="11816" y="130861"/>
                      <a:pt x="26392" y="130861"/>
                    </a:cubicBezTo>
                    <a:lnTo>
                      <a:pt x="26392" y="139658"/>
                    </a:lnTo>
                    <a:cubicBezTo>
                      <a:pt x="26392" y="160967"/>
                      <a:pt x="39204" y="180186"/>
                      <a:pt x="58874" y="188382"/>
                    </a:cubicBezTo>
                    <a:lnTo>
                      <a:pt x="115716" y="212067"/>
                    </a:lnTo>
                    <a:cubicBezTo>
                      <a:pt x="118498" y="213226"/>
                      <a:pt x="121337" y="214224"/>
                      <a:pt x="124213" y="215090"/>
                    </a:cubicBezTo>
                    <a:cubicBezTo>
                      <a:pt x="99092" y="196713"/>
                      <a:pt x="82371" y="180648"/>
                      <a:pt x="72573" y="170144"/>
                    </a:cubicBezTo>
                    <a:cubicBezTo>
                      <a:pt x="65445" y="162501"/>
                      <a:pt x="61581" y="152416"/>
                      <a:pt x="61581" y="141965"/>
                    </a:cubicBezTo>
                    <a:lnTo>
                      <a:pt x="61581" y="42637"/>
                    </a:lnTo>
                    <a:cubicBezTo>
                      <a:pt x="70945" y="41594"/>
                      <a:pt x="79304" y="37268"/>
                      <a:pt x="85535" y="30857"/>
                    </a:cubicBezTo>
                    <a:cubicBezTo>
                      <a:pt x="90334" y="32924"/>
                      <a:pt x="95613" y="34090"/>
                      <a:pt x="101169" y="34090"/>
                    </a:cubicBezTo>
                    <a:cubicBezTo>
                      <a:pt x="113263" y="34090"/>
                      <a:pt x="123953" y="28552"/>
                      <a:pt x="131215" y="20007"/>
                    </a:cubicBezTo>
                    <a:cubicBezTo>
                      <a:pt x="136569" y="23299"/>
                      <a:pt x="142810" y="25292"/>
                      <a:pt x="149555" y="25292"/>
                    </a:cubicBezTo>
                    <a:cubicBezTo>
                      <a:pt x="158589" y="25292"/>
                      <a:pt x="166742" y="21789"/>
                      <a:pt x="172973" y="16194"/>
                    </a:cubicBezTo>
                    <a:cubicBezTo>
                      <a:pt x="179803" y="21793"/>
                      <a:pt x="188420" y="25292"/>
                      <a:pt x="197940" y="25292"/>
                    </a:cubicBezTo>
                    <a:cubicBezTo>
                      <a:pt x="214748" y="25292"/>
                      <a:pt x="229004" y="14785"/>
                      <a:pt x="234719" y="0"/>
                    </a:cubicBezTo>
                    <a:lnTo>
                      <a:pt x="26392" y="0"/>
                    </a:lnTo>
                    <a:close/>
                  </a:path>
                </a:pathLst>
              </a:custGeom>
              <a:solidFill>
                <a:srgbClr val="C38762"/>
              </a:solidFill>
              <a:ln w="1088" cap="flat">
                <a:noFill/>
                <a:prstDash val="solid"/>
                <a:miter/>
              </a:ln>
            </p:spPr>
            <p:txBody>
              <a:bodyPr rtlCol="0" anchor="ctr"/>
              <a:lstStyle/>
              <a:p>
                <a:endParaRPr lang="en-US"/>
              </a:p>
            </p:txBody>
          </p:sp>
          <p:sp>
            <p:nvSpPr>
              <p:cNvPr id="50" name="Freihandform 49">
                <a:extLst>
                  <a:ext uri="{FF2B5EF4-FFF2-40B4-BE49-F238E27FC236}">
                    <a16:creationId xmlns:a16="http://schemas.microsoft.com/office/drawing/2014/main" id="{7F0F8AB2-C085-34B9-F91E-02297D178397}"/>
                  </a:ext>
                </a:extLst>
              </p:cNvPr>
              <p:cNvSpPr/>
              <p:nvPr/>
            </p:nvSpPr>
            <p:spPr>
              <a:xfrm>
                <a:off x="1133395" y="699448"/>
                <a:ext cx="299109" cy="123162"/>
              </a:xfrm>
              <a:custGeom>
                <a:avLst/>
                <a:gdLst>
                  <a:gd name="connsiteX0" fmla="*/ 272718 w 299109"/>
                  <a:gd name="connsiteY0" fmla="*/ 70379 h 123162"/>
                  <a:gd name="connsiteX1" fmla="*/ 271050 w 299109"/>
                  <a:gd name="connsiteY1" fmla="*/ 70547 h 123162"/>
                  <a:gd name="connsiteX2" fmla="*/ 272718 w 299109"/>
                  <a:gd name="connsiteY2" fmla="*/ 61581 h 123162"/>
                  <a:gd name="connsiteX3" fmla="*/ 246326 w 299109"/>
                  <a:gd name="connsiteY3" fmla="*/ 35189 h 123162"/>
                  <a:gd name="connsiteX4" fmla="*/ 237256 w 299109"/>
                  <a:gd name="connsiteY4" fmla="*/ 36889 h 123162"/>
                  <a:gd name="connsiteX5" fmla="*/ 197940 w 299109"/>
                  <a:gd name="connsiteY5" fmla="*/ 0 h 123162"/>
                  <a:gd name="connsiteX6" fmla="*/ 160089 w 299109"/>
                  <a:gd name="connsiteY6" fmla="*/ 28608 h 123162"/>
                  <a:gd name="connsiteX7" fmla="*/ 149555 w 299109"/>
                  <a:gd name="connsiteY7" fmla="*/ 26392 h 123162"/>
                  <a:gd name="connsiteX8" fmla="*/ 126651 w 299109"/>
                  <a:gd name="connsiteY8" fmla="*/ 39907 h 123162"/>
                  <a:gd name="connsiteX9" fmla="*/ 101171 w 299109"/>
                  <a:gd name="connsiteY9" fmla="*/ 26392 h 123162"/>
                  <a:gd name="connsiteX10" fmla="*/ 73009 w 299109"/>
                  <a:gd name="connsiteY10" fmla="*/ 44811 h 123162"/>
                  <a:gd name="connsiteX11" fmla="*/ 52785 w 299109"/>
                  <a:gd name="connsiteY11" fmla="*/ 35189 h 123162"/>
                  <a:gd name="connsiteX12" fmla="*/ 29879 w 299109"/>
                  <a:gd name="connsiteY12" fmla="*/ 48478 h 123162"/>
                  <a:gd name="connsiteX13" fmla="*/ 28042 w 299109"/>
                  <a:gd name="connsiteY13" fmla="*/ 48385 h 123162"/>
                  <a:gd name="connsiteX14" fmla="*/ 9897 w 299109"/>
                  <a:gd name="connsiteY14" fmla="*/ 66530 h 123162"/>
                  <a:gd name="connsiteX15" fmla="*/ 11873 w 299109"/>
                  <a:gd name="connsiteY15" fmla="*/ 74735 h 123162"/>
                  <a:gd name="connsiteX16" fmla="*/ 0 w 299109"/>
                  <a:gd name="connsiteY16" fmla="*/ 96771 h 123162"/>
                  <a:gd name="connsiteX17" fmla="*/ 26392 w 299109"/>
                  <a:gd name="connsiteY17" fmla="*/ 123163 h 123162"/>
                  <a:gd name="connsiteX18" fmla="*/ 52784 w 299109"/>
                  <a:gd name="connsiteY18" fmla="*/ 96771 h 123162"/>
                  <a:gd name="connsiteX19" fmla="*/ 51116 w 299109"/>
                  <a:gd name="connsiteY19" fmla="*/ 87805 h 123162"/>
                  <a:gd name="connsiteX20" fmla="*/ 52784 w 299109"/>
                  <a:gd name="connsiteY20" fmla="*/ 87973 h 123162"/>
                  <a:gd name="connsiteX21" fmla="*/ 75688 w 299109"/>
                  <a:gd name="connsiteY21" fmla="*/ 74459 h 123162"/>
                  <a:gd name="connsiteX22" fmla="*/ 101169 w 299109"/>
                  <a:gd name="connsiteY22" fmla="*/ 87973 h 123162"/>
                  <a:gd name="connsiteX23" fmla="*/ 129331 w 299109"/>
                  <a:gd name="connsiteY23" fmla="*/ 69554 h 123162"/>
                  <a:gd name="connsiteX24" fmla="*/ 149555 w 299109"/>
                  <a:gd name="connsiteY24" fmla="*/ 79176 h 123162"/>
                  <a:gd name="connsiteX25" fmla="*/ 170815 w 299109"/>
                  <a:gd name="connsiteY25" fmla="*/ 68297 h 123162"/>
                  <a:gd name="connsiteX26" fmla="*/ 197940 w 299109"/>
                  <a:gd name="connsiteY26" fmla="*/ 79176 h 123162"/>
                  <a:gd name="connsiteX27" fmla="*/ 221752 w 299109"/>
                  <a:gd name="connsiteY27" fmla="*/ 71031 h 123162"/>
                  <a:gd name="connsiteX28" fmla="*/ 246326 w 299109"/>
                  <a:gd name="connsiteY28" fmla="*/ 87973 h 123162"/>
                  <a:gd name="connsiteX29" fmla="*/ 247994 w 299109"/>
                  <a:gd name="connsiteY29" fmla="*/ 87805 h 123162"/>
                  <a:gd name="connsiteX30" fmla="*/ 246326 w 299109"/>
                  <a:gd name="connsiteY30" fmla="*/ 96771 h 123162"/>
                  <a:gd name="connsiteX31" fmla="*/ 272718 w 299109"/>
                  <a:gd name="connsiteY31" fmla="*/ 123163 h 123162"/>
                  <a:gd name="connsiteX32" fmla="*/ 299110 w 299109"/>
                  <a:gd name="connsiteY32" fmla="*/ 96771 h 123162"/>
                  <a:gd name="connsiteX33" fmla="*/ 272718 w 299109"/>
                  <a:gd name="connsiteY33" fmla="*/ 70379 h 123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9109" h="123162">
                    <a:moveTo>
                      <a:pt x="272718" y="70379"/>
                    </a:moveTo>
                    <a:cubicBezTo>
                      <a:pt x="272146" y="70379"/>
                      <a:pt x="271613" y="70511"/>
                      <a:pt x="271050" y="70547"/>
                    </a:cubicBezTo>
                    <a:cubicBezTo>
                      <a:pt x="272070" y="67736"/>
                      <a:pt x="272718" y="64744"/>
                      <a:pt x="272718" y="61581"/>
                    </a:cubicBezTo>
                    <a:cubicBezTo>
                      <a:pt x="272718" y="47005"/>
                      <a:pt x="260902" y="35189"/>
                      <a:pt x="246326" y="35189"/>
                    </a:cubicBezTo>
                    <a:cubicBezTo>
                      <a:pt x="243125" y="35189"/>
                      <a:pt x="240095" y="35846"/>
                      <a:pt x="237256" y="36889"/>
                    </a:cubicBezTo>
                    <a:cubicBezTo>
                      <a:pt x="235845" y="16309"/>
                      <a:pt x="218880" y="0"/>
                      <a:pt x="197940" y="0"/>
                    </a:cubicBezTo>
                    <a:cubicBezTo>
                      <a:pt x="179913" y="0"/>
                      <a:pt x="164872" y="12124"/>
                      <a:pt x="160089" y="28608"/>
                    </a:cubicBezTo>
                    <a:cubicBezTo>
                      <a:pt x="156858" y="27197"/>
                      <a:pt x="153305" y="26392"/>
                      <a:pt x="149555" y="26392"/>
                    </a:cubicBezTo>
                    <a:cubicBezTo>
                      <a:pt x="139681" y="26392"/>
                      <a:pt x="131177" y="31878"/>
                      <a:pt x="126651" y="39907"/>
                    </a:cubicBezTo>
                    <a:cubicBezTo>
                      <a:pt x="121112" y="31753"/>
                      <a:pt x="111770" y="26392"/>
                      <a:pt x="101171" y="26392"/>
                    </a:cubicBezTo>
                    <a:cubicBezTo>
                      <a:pt x="88573" y="26392"/>
                      <a:pt x="77777" y="33978"/>
                      <a:pt x="73009" y="44811"/>
                    </a:cubicBezTo>
                    <a:cubicBezTo>
                      <a:pt x="68168" y="38981"/>
                      <a:pt x="60955" y="35189"/>
                      <a:pt x="52785" y="35189"/>
                    </a:cubicBezTo>
                    <a:cubicBezTo>
                      <a:pt x="42979" y="35189"/>
                      <a:pt x="34430" y="40540"/>
                      <a:pt x="29879" y="48478"/>
                    </a:cubicBezTo>
                    <a:cubicBezTo>
                      <a:pt x="29274" y="48417"/>
                      <a:pt x="28662" y="48385"/>
                      <a:pt x="28042" y="48385"/>
                    </a:cubicBezTo>
                    <a:cubicBezTo>
                      <a:pt x="18020" y="48385"/>
                      <a:pt x="9897" y="56509"/>
                      <a:pt x="9897" y="66530"/>
                    </a:cubicBezTo>
                    <a:cubicBezTo>
                      <a:pt x="9897" y="69486"/>
                      <a:pt x="10618" y="72268"/>
                      <a:pt x="11873" y="74735"/>
                    </a:cubicBezTo>
                    <a:cubicBezTo>
                      <a:pt x="4722" y="79455"/>
                      <a:pt x="0" y="87560"/>
                      <a:pt x="0" y="96771"/>
                    </a:cubicBezTo>
                    <a:cubicBezTo>
                      <a:pt x="0" y="111347"/>
                      <a:pt x="11816" y="123163"/>
                      <a:pt x="26392" y="123163"/>
                    </a:cubicBezTo>
                    <a:cubicBezTo>
                      <a:pt x="40968" y="123163"/>
                      <a:pt x="52784" y="111347"/>
                      <a:pt x="52784" y="96771"/>
                    </a:cubicBezTo>
                    <a:cubicBezTo>
                      <a:pt x="52784" y="93608"/>
                      <a:pt x="52136" y="90616"/>
                      <a:pt x="51116" y="87805"/>
                    </a:cubicBezTo>
                    <a:cubicBezTo>
                      <a:pt x="51679" y="87841"/>
                      <a:pt x="52213" y="87973"/>
                      <a:pt x="52784" y="87973"/>
                    </a:cubicBezTo>
                    <a:cubicBezTo>
                      <a:pt x="62658" y="87973"/>
                      <a:pt x="71163" y="82487"/>
                      <a:pt x="75688" y="74459"/>
                    </a:cubicBezTo>
                    <a:cubicBezTo>
                      <a:pt x="81227" y="82613"/>
                      <a:pt x="90571" y="87973"/>
                      <a:pt x="101169" y="87973"/>
                    </a:cubicBezTo>
                    <a:cubicBezTo>
                      <a:pt x="113767" y="87973"/>
                      <a:pt x="124563" y="80388"/>
                      <a:pt x="129331" y="69554"/>
                    </a:cubicBezTo>
                    <a:cubicBezTo>
                      <a:pt x="134172" y="75384"/>
                      <a:pt x="141383" y="79176"/>
                      <a:pt x="149555" y="79176"/>
                    </a:cubicBezTo>
                    <a:cubicBezTo>
                      <a:pt x="158312" y="79176"/>
                      <a:pt x="166014" y="74863"/>
                      <a:pt x="170815" y="68297"/>
                    </a:cubicBezTo>
                    <a:cubicBezTo>
                      <a:pt x="177908" y="74998"/>
                      <a:pt x="187413" y="79176"/>
                      <a:pt x="197940" y="79176"/>
                    </a:cubicBezTo>
                    <a:cubicBezTo>
                      <a:pt x="206921" y="79176"/>
                      <a:pt x="215109" y="76071"/>
                      <a:pt x="221752" y="71031"/>
                    </a:cubicBezTo>
                    <a:cubicBezTo>
                      <a:pt x="225561" y="80923"/>
                      <a:pt x="235090" y="87973"/>
                      <a:pt x="246326" y="87973"/>
                    </a:cubicBezTo>
                    <a:cubicBezTo>
                      <a:pt x="246897" y="87973"/>
                      <a:pt x="247431" y="87841"/>
                      <a:pt x="247994" y="87805"/>
                    </a:cubicBezTo>
                    <a:cubicBezTo>
                      <a:pt x="246973" y="90616"/>
                      <a:pt x="246326" y="93608"/>
                      <a:pt x="246326" y="96771"/>
                    </a:cubicBezTo>
                    <a:cubicBezTo>
                      <a:pt x="246326" y="111347"/>
                      <a:pt x="258142" y="123163"/>
                      <a:pt x="272718" y="123163"/>
                    </a:cubicBezTo>
                    <a:cubicBezTo>
                      <a:pt x="287294" y="123163"/>
                      <a:pt x="299110" y="111347"/>
                      <a:pt x="299110" y="96771"/>
                    </a:cubicBezTo>
                    <a:cubicBezTo>
                      <a:pt x="299110" y="82195"/>
                      <a:pt x="287294" y="70379"/>
                      <a:pt x="272718" y="70379"/>
                    </a:cubicBezTo>
                    <a:close/>
                  </a:path>
                </a:pathLst>
              </a:custGeom>
              <a:solidFill>
                <a:srgbClr val="623F33"/>
              </a:solidFill>
              <a:ln w="1088" cap="flat">
                <a:noFill/>
                <a:prstDash val="solid"/>
                <a:miter/>
              </a:ln>
            </p:spPr>
            <p:txBody>
              <a:bodyPr rtlCol="0" anchor="ctr"/>
              <a:lstStyle/>
              <a:p>
                <a:endParaRPr lang="en-US"/>
              </a:p>
            </p:txBody>
          </p:sp>
        </p:grpSp>
        <p:grpSp>
          <p:nvGrpSpPr>
            <p:cNvPr id="15" name="Grafik 59">
              <a:extLst>
                <a:ext uri="{FF2B5EF4-FFF2-40B4-BE49-F238E27FC236}">
                  <a16:creationId xmlns:a16="http://schemas.microsoft.com/office/drawing/2014/main" id="{D9B8F4D2-F59C-4D81-A0A8-6D110700818F}"/>
                </a:ext>
              </a:extLst>
            </p:cNvPr>
            <p:cNvGrpSpPr/>
            <p:nvPr/>
          </p:nvGrpSpPr>
          <p:grpSpPr>
            <a:xfrm>
              <a:off x="896563" y="663777"/>
              <a:ext cx="326803" cy="510246"/>
              <a:chOff x="2414340" y="662749"/>
              <a:chExt cx="329556" cy="514545"/>
            </a:xfrm>
          </p:grpSpPr>
          <p:sp>
            <p:nvSpPr>
              <p:cNvPr id="16" name="Freihandform 15">
                <a:extLst>
                  <a:ext uri="{FF2B5EF4-FFF2-40B4-BE49-F238E27FC236}">
                    <a16:creationId xmlns:a16="http://schemas.microsoft.com/office/drawing/2014/main" id="{DEDF25D2-A4E5-DBFC-C9CA-C6F609A7F100}"/>
                  </a:ext>
                </a:extLst>
              </p:cNvPr>
              <p:cNvSpPr/>
              <p:nvPr/>
            </p:nvSpPr>
            <p:spPr>
              <a:xfrm>
                <a:off x="2414340" y="760334"/>
                <a:ext cx="329556" cy="416958"/>
              </a:xfrm>
              <a:custGeom>
                <a:avLst/>
                <a:gdLst>
                  <a:gd name="connsiteX0" fmla="*/ 329319 w 329556"/>
                  <a:gd name="connsiteY0" fmla="*/ 386827 h 416958"/>
                  <a:gd name="connsiteX1" fmla="*/ 326010 w 329556"/>
                  <a:gd name="connsiteY1" fmla="*/ 362005 h 416958"/>
                  <a:gd name="connsiteX2" fmla="*/ 318755 w 329556"/>
                  <a:gd name="connsiteY2" fmla="*/ 307593 h 416958"/>
                  <a:gd name="connsiteX3" fmla="*/ 294051 w 329556"/>
                  <a:gd name="connsiteY3" fmla="*/ 273500 h 416958"/>
                  <a:gd name="connsiteX4" fmla="*/ 259829 w 329556"/>
                  <a:gd name="connsiteY4" fmla="*/ 257000 h 416958"/>
                  <a:gd name="connsiteX5" fmla="*/ 250968 w 329556"/>
                  <a:gd name="connsiteY5" fmla="*/ 260110 h 416958"/>
                  <a:gd name="connsiteX6" fmla="*/ 230140 w 329556"/>
                  <a:gd name="connsiteY6" fmla="*/ 252446 h 416958"/>
                  <a:gd name="connsiteX7" fmla="*/ 218009 w 329556"/>
                  <a:gd name="connsiteY7" fmla="*/ 235613 h 416958"/>
                  <a:gd name="connsiteX8" fmla="*/ 218009 w 329556"/>
                  <a:gd name="connsiteY8" fmla="*/ 207001 h 416958"/>
                  <a:gd name="connsiteX9" fmla="*/ 256223 w 329556"/>
                  <a:gd name="connsiteY9" fmla="*/ 191078 h 416958"/>
                  <a:gd name="connsiteX10" fmla="*/ 288978 w 329556"/>
                  <a:gd name="connsiteY10" fmla="*/ 141943 h 416958"/>
                  <a:gd name="connsiteX11" fmla="*/ 288978 w 329556"/>
                  <a:gd name="connsiteY11" fmla="*/ 133072 h 416958"/>
                  <a:gd name="connsiteX12" fmla="*/ 315592 w 329556"/>
                  <a:gd name="connsiteY12" fmla="*/ 106457 h 416958"/>
                  <a:gd name="connsiteX13" fmla="*/ 288978 w 329556"/>
                  <a:gd name="connsiteY13" fmla="*/ 79843 h 416958"/>
                  <a:gd name="connsiteX14" fmla="*/ 288978 w 329556"/>
                  <a:gd name="connsiteY14" fmla="*/ 62100 h 416958"/>
                  <a:gd name="connsiteX15" fmla="*/ 244621 w 329556"/>
                  <a:gd name="connsiteY15" fmla="*/ 0 h 416958"/>
                  <a:gd name="connsiteX16" fmla="*/ 84935 w 329556"/>
                  <a:gd name="connsiteY16" fmla="*/ 0 h 416958"/>
                  <a:gd name="connsiteX17" fmla="*/ 40577 w 329556"/>
                  <a:gd name="connsiteY17" fmla="*/ 62100 h 416958"/>
                  <a:gd name="connsiteX18" fmla="*/ 40577 w 329556"/>
                  <a:gd name="connsiteY18" fmla="*/ 79843 h 416958"/>
                  <a:gd name="connsiteX19" fmla="*/ 13963 w 329556"/>
                  <a:gd name="connsiteY19" fmla="*/ 106457 h 416958"/>
                  <a:gd name="connsiteX20" fmla="*/ 40577 w 329556"/>
                  <a:gd name="connsiteY20" fmla="*/ 133072 h 416958"/>
                  <a:gd name="connsiteX21" fmla="*/ 40577 w 329556"/>
                  <a:gd name="connsiteY21" fmla="*/ 141943 h 416958"/>
                  <a:gd name="connsiteX22" fmla="*/ 73333 w 329556"/>
                  <a:gd name="connsiteY22" fmla="*/ 191078 h 416958"/>
                  <a:gd name="connsiteX23" fmla="*/ 111549 w 329556"/>
                  <a:gd name="connsiteY23" fmla="*/ 207001 h 416958"/>
                  <a:gd name="connsiteX24" fmla="*/ 111549 w 329556"/>
                  <a:gd name="connsiteY24" fmla="*/ 235612 h 416958"/>
                  <a:gd name="connsiteX25" fmla="*/ 99417 w 329556"/>
                  <a:gd name="connsiteY25" fmla="*/ 252445 h 416958"/>
                  <a:gd name="connsiteX26" fmla="*/ 78589 w 329556"/>
                  <a:gd name="connsiteY26" fmla="*/ 260109 h 416958"/>
                  <a:gd name="connsiteX27" fmla="*/ 69729 w 329556"/>
                  <a:gd name="connsiteY27" fmla="*/ 256999 h 416958"/>
                  <a:gd name="connsiteX28" fmla="*/ 35506 w 329556"/>
                  <a:gd name="connsiteY28" fmla="*/ 273499 h 416958"/>
                  <a:gd name="connsiteX29" fmla="*/ 10803 w 329556"/>
                  <a:gd name="connsiteY29" fmla="*/ 307592 h 416958"/>
                  <a:gd name="connsiteX30" fmla="*/ 4142 w 329556"/>
                  <a:gd name="connsiteY30" fmla="*/ 357546 h 416958"/>
                  <a:gd name="connsiteX31" fmla="*/ 238 w 329556"/>
                  <a:gd name="connsiteY31" fmla="*/ 386826 h 416958"/>
                  <a:gd name="connsiteX32" fmla="*/ 26619 w 329556"/>
                  <a:gd name="connsiteY32" fmla="*/ 416958 h 416958"/>
                  <a:gd name="connsiteX33" fmla="*/ 26619 w 329556"/>
                  <a:gd name="connsiteY33" fmla="*/ 416958 h 416958"/>
                  <a:gd name="connsiteX34" fmla="*/ 302937 w 329556"/>
                  <a:gd name="connsiteY34" fmla="*/ 416958 h 416958"/>
                  <a:gd name="connsiteX35" fmla="*/ 302937 w 329556"/>
                  <a:gd name="connsiteY35" fmla="*/ 416958 h 416958"/>
                  <a:gd name="connsiteX36" fmla="*/ 329319 w 329556"/>
                  <a:gd name="connsiteY36" fmla="*/ 386827 h 416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29556" h="416958">
                    <a:moveTo>
                      <a:pt x="329319" y="386827"/>
                    </a:moveTo>
                    <a:lnTo>
                      <a:pt x="326010" y="362005"/>
                    </a:lnTo>
                    <a:lnTo>
                      <a:pt x="318755" y="307593"/>
                    </a:lnTo>
                    <a:cubicBezTo>
                      <a:pt x="316782" y="292796"/>
                      <a:pt x="307498" y="279983"/>
                      <a:pt x="294051" y="273500"/>
                    </a:cubicBezTo>
                    <a:lnTo>
                      <a:pt x="259829" y="257000"/>
                    </a:lnTo>
                    <a:cubicBezTo>
                      <a:pt x="256498" y="255395"/>
                      <a:pt x="252619" y="256852"/>
                      <a:pt x="250968" y="260110"/>
                    </a:cubicBezTo>
                    <a:lnTo>
                      <a:pt x="230140" y="252446"/>
                    </a:lnTo>
                    <a:cubicBezTo>
                      <a:pt x="222895" y="250031"/>
                      <a:pt x="218009" y="243251"/>
                      <a:pt x="218009" y="235613"/>
                    </a:cubicBezTo>
                    <a:lnTo>
                      <a:pt x="218009" y="207001"/>
                    </a:lnTo>
                    <a:lnTo>
                      <a:pt x="256223" y="191078"/>
                    </a:lnTo>
                    <a:cubicBezTo>
                      <a:pt x="276058" y="182813"/>
                      <a:pt x="288978" y="163432"/>
                      <a:pt x="288978" y="141943"/>
                    </a:cubicBezTo>
                    <a:lnTo>
                      <a:pt x="288978" y="133072"/>
                    </a:lnTo>
                    <a:cubicBezTo>
                      <a:pt x="303677" y="133072"/>
                      <a:pt x="315592" y="121156"/>
                      <a:pt x="315592" y="106457"/>
                    </a:cubicBezTo>
                    <a:cubicBezTo>
                      <a:pt x="315592" y="91758"/>
                      <a:pt x="303677" y="79843"/>
                      <a:pt x="288978" y="79843"/>
                    </a:cubicBezTo>
                    <a:lnTo>
                      <a:pt x="288978" y="62100"/>
                    </a:lnTo>
                    <a:cubicBezTo>
                      <a:pt x="288978" y="37602"/>
                      <a:pt x="269118" y="0"/>
                      <a:pt x="244621" y="0"/>
                    </a:cubicBezTo>
                    <a:lnTo>
                      <a:pt x="84935" y="0"/>
                    </a:lnTo>
                    <a:cubicBezTo>
                      <a:pt x="60437" y="0"/>
                      <a:pt x="40577" y="37602"/>
                      <a:pt x="40577" y="62100"/>
                    </a:cubicBezTo>
                    <a:lnTo>
                      <a:pt x="40577" y="79843"/>
                    </a:lnTo>
                    <a:cubicBezTo>
                      <a:pt x="25878" y="79843"/>
                      <a:pt x="13963" y="91758"/>
                      <a:pt x="13963" y="106457"/>
                    </a:cubicBezTo>
                    <a:cubicBezTo>
                      <a:pt x="13963" y="121156"/>
                      <a:pt x="25878" y="133072"/>
                      <a:pt x="40577" y="133072"/>
                    </a:cubicBezTo>
                    <a:lnTo>
                      <a:pt x="40577" y="141943"/>
                    </a:lnTo>
                    <a:cubicBezTo>
                      <a:pt x="40577" y="163431"/>
                      <a:pt x="53498" y="182812"/>
                      <a:pt x="73333" y="191078"/>
                    </a:cubicBezTo>
                    <a:lnTo>
                      <a:pt x="111549" y="207001"/>
                    </a:lnTo>
                    <a:lnTo>
                      <a:pt x="111549" y="235612"/>
                    </a:lnTo>
                    <a:cubicBezTo>
                      <a:pt x="111549" y="243250"/>
                      <a:pt x="106662" y="250030"/>
                      <a:pt x="99417" y="252445"/>
                    </a:cubicBezTo>
                    <a:lnTo>
                      <a:pt x="78589" y="260109"/>
                    </a:lnTo>
                    <a:cubicBezTo>
                      <a:pt x="76938" y="256851"/>
                      <a:pt x="73059" y="255395"/>
                      <a:pt x="69729" y="256999"/>
                    </a:cubicBezTo>
                    <a:lnTo>
                      <a:pt x="35506" y="273499"/>
                    </a:lnTo>
                    <a:cubicBezTo>
                      <a:pt x="22059" y="279983"/>
                      <a:pt x="12775" y="292794"/>
                      <a:pt x="10803" y="307592"/>
                    </a:cubicBezTo>
                    <a:lnTo>
                      <a:pt x="4142" y="357546"/>
                    </a:lnTo>
                    <a:lnTo>
                      <a:pt x="238" y="386826"/>
                    </a:lnTo>
                    <a:cubicBezTo>
                      <a:pt x="-1889" y="402782"/>
                      <a:pt x="10523" y="416958"/>
                      <a:pt x="26619" y="416958"/>
                    </a:cubicBezTo>
                    <a:lnTo>
                      <a:pt x="26619" y="416958"/>
                    </a:lnTo>
                    <a:lnTo>
                      <a:pt x="302937" y="416958"/>
                    </a:lnTo>
                    <a:lnTo>
                      <a:pt x="302937" y="416958"/>
                    </a:lnTo>
                    <a:cubicBezTo>
                      <a:pt x="319033" y="416958"/>
                      <a:pt x="331446" y="402782"/>
                      <a:pt x="329319" y="386827"/>
                    </a:cubicBezTo>
                    <a:close/>
                  </a:path>
                </a:pathLst>
              </a:custGeom>
              <a:solidFill>
                <a:srgbClr val="FFD7A3"/>
              </a:solidFill>
              <a:ln w="1109" cap="flat">
                <a:noFill/>
                <a:prstDash val="solid"/>
                <a:miter/>
              </a:ln>
            </p:spPr>
            <p:txBody>
              <a:bodyPr rtlCol="0" anchor="ctr"/>
              <a:lstStyle/>
              <a:p>
                <a:endParaRPr lang="en-US"/>
              </a:p>
            </p:txBody>
          </p:sp>
          <p:sp>
            <p:nvSpPr>
              <p:cNvPr id="17" name="Freihandform 16">
                <a:extLst>
                  <a:ext uri="{FF2B5EF4-FFF2-40B4-BE49-F238E27FC236}">
                    <a16:creationId xmlns:a16="http://schemas.microsoft.com/office/drawing/2014/main" id="{CEDFEA00-FE72-07A0-3304-EBB45960AF7E}"/>
                  </a:ext>
                </a:extLst>
              </p:cNvPr>
              <p:cNvSpPr/>
              <p:nvPr/>
            </p:nvSpPr>
            <p:spPr>
              <a:xfrm>
                <a:off x="2517292" y="966596"/>
                <a:ext cx="115053" cy="46414"/>
              </a:xfrm>
              <a:custGeom>
                <a:avLst/>
                <a:gdLst>
                  <a:gd name="connsiteX0" fmla="*/ 115054 w 115053"/>
                  <a:gd name="connsiteY0" fmla="*/ 0 h 46414"/>
                  <a:gd name="connsiteX1" fmla="*/ 8596 w 115053"/>
                  <a:gd name="connsiteY1" fmla="*/ 0 h 46414"/>
                  <a:gd name="connsiteX2" fmla="*/ 8596 w 115053"/>
                  <a:gd name="connsiteY2" fmla="*/ 29352 h 46414"/>
                  <a:gd name="connsiteX3" fmla="*/ 0 w 115053"/>
                  <a:gd name="connsiteY3" fmla="*/ 44546 h 46414"/>
                  <a:gd name="connsiteX4" fmla="*/ 115054 w 115053"/>
                  <a:gd name="connsiteY4" fmla="*/ 0 h 46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53" h="46414">
                    <a:moveTo>
                      <a:pt x="115054" y="0"/>
                    </a:moveTo>
                    <a:lnTo>
                      <a:pt x="8596" y="0"/>
                    </a:lnTo>
                    <a:lnTo>
                      <a:pt x="8596" y="29352"/>
                    </a:lnTo>
                    <a:cubicBezTo>
                      <a:pt x="8596" y="35665"/>
                      <a:pt x="5251" y="41386"/>
                      <a:pt x="0" y="44546"/>
                    </a:cubicBezTo>
                    <a:cubicBezTo>
                      <a:pt x="74215" y="57367"/>
                      <a:pt x="115054" y="0"/>
                      <a:pt x="115054" y="0"/>
                    </a:cubicBezTo>
                    <a:close/>
                  </a:path>
                </a:pathLst>
              </a:custGeom>
              <a:solidFill>
                <a:srgbClr val="FDC88E"/>
              </a:solidFill>
              <a:ln w="1109" cap="flat">
                <a:noFill/>
                <a:prstDash val="solid"/>
                <a:miter/>
              </a:ln>
            </p:spPr>
            <p:txBody>
              <a:bodyPr rtlCol="0" anchor="ctr"/>
              <a:lstStyle/>
              <a:p>
                <a:endParaRPr lang="en-US"/>
              </a:p>
            </p:txBody>
          </p:sp>
          <p:sp>
            <p:nvSpPr>
              <p:cNvPr id="18" name="Freihandform 17">
                <a:extLst>
                  <a:ext uri="{FF2B5EF4-FFF2-40B4-BE49-F238E27FC236}">
                    <a16:creationId xmlns:a16="http://schemas.microsoft.com/office/drawing/2014/main" id="{163D20FA-8BB1-95AA-8882-6A5D84CD14E9}"/>
                  </a:ext>
                </a:extLst>
              </p:cNvPr>
              <p:cNvSpPr/>
              <p:nvPr/>
            </p:nvSpPr>
            <p:spPr>
              <a:xfrm>
                <a:off x="2464974" y="1016543"/>
                <a:ext cx="228367" cy="95322"/>
              </a:xfrm>
              <a:custGeom>
                <a:avLst/>
                <a:gdLst>
                  <a:gd name="connsiteX0" fmla="*/ 189736 w 228367"/>
                  <a:gd name="connsiteY0" fmla="*/ 0 h 95322"/>
                  <a:gd name="connsiteX1" fmla="*/ 114143 w 228367"/>
                  <a:gd name="connsiteY1" fmla="*/ 54292 h 95322"/>
                  <a:gd name="connsiteX2" fmla="*/ 38551 w 228367"/>
                  <a:gd name="connsiteY2" fmla="*/ 0 h 95322"/>
                  <a:gd name="connsiteX3" fmla="*/ 0 w 228367"/>
                  <a:gd name="connsiteY3" fmla="*/ 14293 h 95322"/>
                  <a:gd name="connsiteX4" fmla="*/ 114143 w 228367"/>
                  <a:gd name="connsiteY4" fmla="*/ 95323 h 95322"/>
                  <a:gd name="connsiteX5" fmla="*/ 228368 w 228367"/>
                  <a:gd name="connsiteY5" fmla="*/ 14062 h 95322"/>
                  <a:gd name="connsiteX6" fmla="*/ 189736 w 228367"/>
                  <a:gd name="connsiteY6" fmla="*/ 0 h 95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367" h="95322">
                    <a:moveTo>
                      <a:pt x="189736" y="0"/>
                    </a:moveTo>
                    <a:cubicBezTo>
                      <a:pt x="179072" y="31549"/>
                      <a:pt x="149293" y="54292"/>
                      <a:pt x="114143" y="54292"/>
                    </a:cubicBezTo>
                    <a:cubicBezTo>
                      <a:pt x="78994" y="54292"/>
                      <a:pt x="49215" y="31548"/>
                      <a:pt x="38551" y="0"/>
                    </a:cubicBezTo>
                    <a:lnTo>
                      <a:pt x="0" y="14293"/>
                    </a:lnTo>
                    <a:cubicBezTo>
                      <a:pt x="16468" y="61471"/>
                      <a:pt x="61349" y="95323"/>
                      <a:pt x="114143" y="95323"/>
                    </a:cubicBezTo>
                    <a:cubicBezTo>
                      <a:pt x="167024" y="95323"/>
                      <a:pt x="211967" y="61362"/>
                      <a:pt x="228368" y="14062"/>
                    </a:cubicBezTo>
                    <a:lnTo>
                      <a:pt x="189736" y="0"/>
                    </a:lnTo>
                    <a:close/>
                  </a:path>
                </a:pathLst>
              </a:custGeom>
              <a:solidFill>
                <a:srgbClr val="26ABB4"/>
              </a:solidFill>
              <a:ln w="1109" cap="flat">
                <a:noFill/>
                <a:prstDash val="solid"/>
                <a:miter/>
              </a:ln>
            </p:spPr>
            <p:txBody>
              <a:bodyPr rtlCol="0" anchor="ctr"/>
              <a:lstStyle/>
              <a:p>
                <a:endParaRPr lang="en-US"/>
              </a:p>
            </p:txBody>
          </p:sp>
          <p:sp>
            <p:nvSpPr>
              <p:cNvPr id="19" name="Freihandform 18">
                <a:extLst>
                  <a:ext uri="{FF2B5EF4-FFF2-40B4-BE49-F238E27FC236}">
                    <a16:creationId xmlns:a16="http://schemas.microsoft.com/office/drawing/2014/main" id="{BFD359EF-4A91-899B-CCFE-4FE9FF329B6E}"/>
                  </a:ext>
                </a:extLst>
              </p:cNvPr>
              <p:cNvSpPr/>
              <p:nvPr/>
            </p:nvSpPr>
            <p:spPr>
              <a:xfrm>
                <a:off x="2414341" y="1016677"/>
                <a:ext cx="329554" cy="160615"/>
              </a:xfrm>
              <a:custGeom>
                <a:avLst/>
                <a:gdLst>
                  <a:gd name="connsiteX0" fmla="*/ 329316 w 329554"/>
                  <a:gd name="connsiteY0" fmla="*/ 130485 h 160615"/>
                  <a:gd name="connsiteX1" fmla="*/ 318753 w 329554"/>
                  <a:gd name="connsiteY1" fmla="*/ 51251 h 160615"/>
                  <a:gd name="connsiteX2" fmla="*/ 294049 w 329554"/>
                  <a:gd name="connsiteY2" fmla="*/ 17158 h 160615"/>
                  <a:gd name="connsiteX3" fmla="*/ 259826 w 329554"/>
                  <a:gd name="connsiteY3" fmla="*/ 658 h 160615"/>
                  <a:gd name="connsiteX4" fmla="*/ 250796 w 329554"/>
                  <a:gd name="connsiteY4" fmla="*/ 4106 h 160615"/>
                  <a:gd name="connsiteX5" fmla="*/ 164777 w 329554"/>
                  <a:gd name="connsiteY5" fmla="*/ 89647 h 160615"/>
                  <a:gd name="connsiteX6" fmla="*/ 78758 w 329554"/>
                  <a:gd name="connsiteY6" fmla="*/ 4105 h 160615"/>
                  <a:gd name="connsiteX7" fmla="*/ 69728 w 329554"/>
                  <a:gd name="connsiteY7" fmla="*/ 657 h 160615"/>
                  <a:gd name="connsiteX8" fmla="*/ 35505 w 329554"/>
                  <a:gd name="connsiteY8" fmla="*/ 17157 h 160615"/>
                  <a:gd name="connsiteX9" fmla="*/ 10801 w 329554"/>
                  <a:gd name="connsiteY9" fmla="*/ 51250 h 160615"/>
                  <a:gd name="connsiteX10" fmla="*/ 238 w 329554"/>
                  <a:gd name="connsiteY10" fmla="*/ 130484 h 160615"/>
                  <a:gd name="connsiteX11" fmla="*/ 26619 w 329554"/>
                  <a:gd name="connsiteY11" fmla="*/ 160616 h 160615"/>
                  <a:gd name="connsiteX12" fmla="*/ 302937 w 329554"/>
                  <a:gd name="connsiteY12" fmla="*/ 160616 h 160615"/>
                  <a:gd name="connsiteX13" fmla="*/ 329316 w 329554"/>
                  <a:gd name="connsiteY13" fmla="*/ 130485 h 160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9554" h="160615">
                    <a:moveTo>
                      <a:pt x="329316" y="130485"/>
                    </a:moveTo>
                    <a:lnTo>
                      <a:pt x="318753" y="51251"/>
                    </a:lnTo>
                    <a:cubicBezTo>
                      <a:pt x="316780" y="36453"/>
                      <a:pt x="307496" y="23642"/>
                      <a:pt x="294049" y="17158"/>
                    </a:cubicBezTo>
                    <a:lnTo>
                      <a:pt x="259826" y="658"/>
                    </a:lnTo>
                    <a:cubicBezTo>
                      <a:pt x="256381" y="-1003"/>
                      <a:pt x="252341" y="607"/>
                      <a:pt x="250796" y="4106"/>
                    </a:cubicBezTo>
                    <a:cubicBezTo>
                      <a:pt x="228357" y="54924"/>
                      <a:pt x="189913" y="78555"/>
                      <a:pt x="164777" y="89647"/>
                    </a:cubicBezTo>
                    <a:cubicBezTo>
                      <a:pt x="139640" y="78556"/>
                      <a:pt x="101196" y="54924"/>
                      <a:pt x="78758" y="4105"/>
                    </a:cubicBezTo>
                    <a:cubicBezTo>
                      <a:pt x="77213" y="606"/>
                      <a:pt x="73173" y="-1003"/>
                      <a:pt x="69728" y="657"/>
                    </a:cubicBezTo>
                    <a:lnTo>
                      <a:pt x="35505" y="17157"/>
                    </a:lnTo>
                    <a:cubicBezTo>
                      <a:pt x="22058" y="23641"/>
                      <a:pt x="12774" y="36452"/>
                      <a:pt x="10801" y="51250"/>
                    </a:cubicBezTo>
                    <a:lnTo>
                      <a:pt x="238" y="130484"/>
                    </a:lnTo>
                    <a:cubicBezTo>
                      <a:pt x="-1889" y="146438"/>
                      <a:pt x="10522" y="160616"/>
                      <a:pt x="26619" y="160616"/>
                    </a:cubicBezTo>
                    <a:lnTo>
                      <a:pt x="302937" y="160616"/>
                    </a:lnTo>
                    <a:cubicBezTo>
                      <a:pt x="319032" y="160617"/>
                      <a:pt x="331444" y="146439"/>
                      <a:pt x="329316" y="130485"/>
                    </a:cubicBezTo>
                    <a:close/>
                  </a:path>
                </a:pathLst>
              </a:custGeom>
              <a:solidFill>
                <a:srgbClr val="97CCD2"/>
              </a:solidFill>
              <a:ln w="1109" cap="flat">
                <a:noFill/>
                <a:prstDash val="solid"/>
                <a:miter/>
              </a:ln>
            </p:spPr>
            <p:txBody>
              <a:bodyPr rtlCol="0" anchor="ctr"/>
              <a:lstStyle/>
              <a:p>
                <a:endParaRPr lang="en-US"/>
              </a:p>
            </p:txBody>
          </p:sp>
          <p:sp>
            <p:nvSpPr>
              <p:cNvPr id="20" name="Freihandform 19">
                <a:extLst>
                  <a:ext uri="{FF2B5EF4-FFF2-40B4-BE49-F238E27FC236}">
                    <a16:creationId xmlns:a16="http://schemas.microsoft.com/office/drawing/2014/main" id="{F4F40B3F-2E18-041C-4FC9-75F45A5F9C72}"/>
                  </a:ext>
                </a:extLst>
              </p:cNvPr>
              <p:cNvSpPr/>
              <p:nvPr/>
            </p:nvSpPr>
            <p:spPr>
              <a:xfrm>
                <a:off x="2477989" y="1016677"/>
                <a:ext cx="202260" cy="104354"/>
              </a:xfrm>
              <a:custGeom>
                <a:avLst/>
                <a:gdLst>
                  <a:gd name="connsiteX0" fmla="*/ 106791 w 202260"/>
                  <a:gd name="connsiteY0" fmla="*/ 101692 h 104354"/>
                  <a:gd name="connsiteX1" fmla="*/ 202260 w 202260"/>
                  <a:gd name="connsiteY1" fmla="*/ 3590 h 104354"/>
                  <a:gd name="connsiteX2" fmla="*/ 196179 w 202260"/>
                  <a:gd name="connsiteY2" fmla="*/ 658 h 104354"/>
                  <a:gd name="connsiteX3" fmla="*/ 187149 w 202260"/>
                  <a:gd name="connsiteY3" fmla="*/ 4106 h 104354"/>
                  <a:gd name="connsiteX4" fmla="*/ 101129 w 202260"/>
                  <a:gd name="connsiteY4" fmla="*/ 89647 h 104354"/>
                  <a:gd name="connsiteX5" fmla="*/ 15110 w 202260"/>
                  <a:gd name="connsiteY5" fmla="*/ 4105 h 104354"/>
                  <a:gd name="connsiteX6" fmla="*/ 6080 w 202260"/>
                  <a:gd name="connsiteY6" fmla="*/ 657 h 104354"/>
                  <a:gd name="connsiteX7" fmla="*/ 0 w 202260"/>
                  <a:gd name="connsiteY7" fmla="*/ 3589 h 104354"/>
                  <a:gd name="connsiteX8" fmla="*/ 95468 w 202260"/>
                  <a:gd name="connsiteY8" fmla="*/ 101690 h 104354"/>
                  <a:gd name="connsiteX9" fmla="*/ 101129 w 202260"/>
                  <a:gd name="connsiteY9" fmla="*/ 104354 h 104354"/>
                  <a:gd name="connsiteX10" fmla="*/ 106791 w 202260"/>
                  <a:gd name="connsiteY10" fmla="*/ 101692 h 104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260" h="104354">
                    <a:moveTo>
                      <a:pt x="106791" y="101692"/>
                    </a:moveTo>
                    <a:cubicBezTo>
                      <a:pt x="149652" y="81540"/>
                      <a:pt x="182449" y="47625"/>
                      <a:pt x="202260" y="3590"/>
                    </a:cubicBezTo>
                    <a:lnTo>
                      <a:pt x="196179" y="658"/>
                    </a:lnTo>
                    <a:cubicBezTo>
                      <a:pt x="192733" y="-1003"/>
                      <a:pt x="188694" y="607"/>
                      <a:pt x="187149" y="4106"/>
                    </a:cubicBezTo>
                    <a:cubicBezTo>
                      <a:pt x="164710" y="54924"/>
                      <a:pt x="126265" y="78555"/>
                      <a:pt x="101129" y="89647"/>
                    </a:cubicBezTo>
                    <a:cubicBezTo>
                      <a:pt x="75993" y="78556"/>
                      <a:pt x="37548" y="54924"/>
                      <a:pt x="15110" y="4105"/>
                    </a:cubicBezTo>
                    <a:cubicBezTo>
                      <a:pt x="13566" y="606"/>
                      <a:pt x="9526" y="-1003"/>
                      <a:pt x="6080" y="657"/>
                    </a:cubicBezTo>
                    <a:lnTo>
                      <a:pt x="0" y="3589"/>
                    </a:lnTo>
                    <a:cubicBezTo>
                      <a:pt x="19811" y="47623"/>
                      <a:pt x="52607" y="81539"/>
                      <a:pt x="95468" y="101690"/>
                    </a:cubicBezTo>
                    <a:lnTo>
                      <a:pt x="101129" y="104354"/>
                    </a:lnTo>
                    <a:lnTo>
                      <a:pt x="106791" y="101692"/>
                    </a:lnTo>
                    <a:close/>
                  </a:path>
                </a:pathLst>
              </a:custGeom>
              <a:solidFill>
                <a:srgbClr val="D0E8EA"/>
              </a:solidFill>
              <a:ln w="1109" cap="flat">
                <a:noFill/>
                <a:prstDash val="solid"/>
                <a:miter/>
              </a:ln>
            </p:spPr>
            <p:txBody>
              <a:bodyPr rtlCol="0" anchor="ctr"/>
              <a:lstStyle/>
              <a:p>
                <a:endParaRPr lang="en-US"/>
              </a:p>
            </p:txBody>
          </p:sp>
          <p:sp>
            <p:nvSpPr>
              <p:cNvPr id="21" name="Freihandform 20">
                <a:extLst>
                  <a:ext uri="{FF2B5EF4-FFF2-40B4-BE49-F238E27FC236}">
                    <a16:creationId xmlns:a16="http://schemas.microsoft.com/office/drawing/2014/main" id="{8E4A8D84-A71D-422A-2077-07A9CA10EB98}"/>
                  </a:ext>
                </a:extLst>
              </p:cNvPr>
              <p:cNvSpPr/>
              <p:nvPr/>
            </p:nvSpPr>
            <p:spPr>
              <a:xfrm>
                <a:off x="2414340" y="1055962"/>
                <a:ext cx="67191" cy="121331"/>
              </a:xfrm>
              <a:custGeom>
                <a:avLst/>
                <a:gdLst>
                  <a:gd name="connsiteX0" fmla="*/ 67192 w 67191"/>
                  <a:gd name="connsiteY0" fmla="*/ 83322 h 121331"/>
                  <a:gd name="connsiteX1" fmla="*/ 57848 w 67191"/>
                  <a:gd name="connsiteY1" fmla="*/ 56089 h 121331"/>
                  <a:gd name="connsiteX2" fmla="*/ 14224 w 67191"/>
                  <a:gd name="connsiteY2" fmla="*/ 0 h 121331"/>
                  <a:gd name="connsiteX3" fmla="*/ 10801 w 67191"/>
                  <a:gd name="connsiteY3" fmla="*/ 11965 h 121331"/>
                  <a:gd name="connsiteX4" fmla="*/ 238 w 67191"/>
                  <a:gd name="connsiteY4" fmla="*/ 91200 h 121331"/>
                  <a:gd name="connsiteX5" fmla="*/ 26619 w 67191"/>
                  <a:gd name="connsiteY5" fmla="*/ 121331 h 121331"/>
                  <a:gd name="connsiteX6" fmla="*/ 67192 w 67191"/>
                  <a:gd name="connsiteY6" fmla="*/ 121331 h 121331"/>
                  <a:gd name="connsiteX7" fmla="*/ 67192 w 67191"/>
                  <a:gd name="connsiteY7" fmla="*/ 83322 h 12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91" h="121331">
                    <a:moveTo>
                      <a:pt x="67192" y="83322"/>
                    </a:moveTo>
                    <a:cubicBezTo>
                      <a:pt x="67192" y="73458"/>
                      <a:pt x="63904" y="63876"/>
                      <a:pt x="57848" y="56089"/>
                    </a:cubicBezTo>
                    <a:lnTo>
                      <a:pt x="14224" y="0"/>
                    </a:lnTo>
                    <a:cubicBezTo>
                      <a:pt x="12564" y="3774"/>
                      <a:pt x="11360" y="7775"/>
                      <a:pt x="10801" y="11965"/>
                    </a:cubicBezTo>
                    <a:lnTo>
                      <a:pt x="238" y="91200"/>
                    </a:lnTo>
                    <a:cubicBezTo>
                      <a:pt x="-1889" y="107154"/>
                      <a:pt x="10522" y="121331"/>
                      <a:pt x="26619" y="121331"/>
                    </a:cubicBezTo>
                    <a:lnTo>
                      <a:pt x="67192" y="121331"/>
                    </a:lnTo>
                    <a:lnTo>
                      <a:pt x="67192" y="83322"/>
                    </a:lnTo>
                    <a:close/>
                  </a:path>
                </a:pathLst>
              </a:custGeom>
              <a:solidFill>
                <a:srgbClr val="26ABB4"/>
              </a:solidFill>
              <a:ln w="1109" cap="flat">
                <a:noFill/>
                <a:prstDash val="solid"/>
                <a:miter/>
              </a:ln>
            </p:spPr>
            <p:txBody>
              <a:bodyPr rtlCol="0" anchor="ctr"/>
              <a:lstStyle/>
              <a:p>
                <a:endParaRPr lang="en-US"/>
              </a:p>
            </p:txBody>
          </p:sp>
          <p:sp>
            <p:nvSpPr>
              <p:cNvPr id="22" name="Freihandform 21">
                <a:extLst>
                  <a:ext uri="{FF2B5EF4-FFF2-40B4-BE49-F238E27FC236}">
                    <a16:creationId xmlns:a16="http://schemas.microsoft.com/office/drawing/2014/main" id="{38FCEEA0-7BF8-D0AA-2375-6D856A9C16BB}"/>
                  </a:ext>
                </a:extLst>
              </p:cNvPr>
              <p:cNvSpPr/>
              <p:nvPr/>
            </p:nvSpPr>
            <p:spPr>
              <a:xfrm>
                <a:off x="2676703" y="1055962"/>
                <a:ext cx="67191" cy="121331"/>
              </a:xfrm>
              <a:custGeom>
                <a:avLst/>
                <a:gdLst>
                  <a:gd name="connsiteX0" fmla="*/ 0 w 67191"/>
                  <a:gd name="connsiteY0" fmla="*/ 83322 h 121331"/>
                  <a:gd name="connsiteX1" fmla="*/ 9344 w 67191"/>
                  <a:gd name="connsiteY1" fmla="*/ 56089 h 121331"/>
                  <a:gd name="connsiteX2" fmla="*/ 52968 w 67191"/>
                  <a:gd name="connsiteY2" fmla="*/ 0 h 121331"/>
                  <a:gd name="connsiteX3" fmla="*/ 56390 w 67191"/>
                  <a:gd name="connsiteY3" fmla="*/ 11965 h 121331"/>
                  <a:gd name="connsiteX4" fmla="*/ 66954 w 67191"/>
                  <a:gd name="connsiteY4" fmla="*/ 91200 h 121331"/>
                  <a:gd name="connsiteX5" fmla="*/ 40572 w 67191"/>
                  <a:gd name="connsiteY5" fmla="*/ 121331 h 121331"/>
                  <a:gd name="connsiteX6" fmla="*/ 0 w 67191"/>
                  <a:gd name="connsiteY6" fmla="*/ 121331 h 121331"/>
                  <a:gd name="connsiteX7" fmla="*/ 0 w 67191"/>
                  <a:gd name="connsiteY7" fmla="*/ 83322 h 12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91" h="121331">
                    <a:moveTo>
                      <a:pt x="0" y="83322"/>
                    </a:moveTo>
                    <a:cubicBezTo>
                      <a:pt x="0" y="73458"/>
                      <a:pt x="3288" y="63876"/>
                      <a:pt x="9344" y="56089"/>
                    </a:cubicBezTo>
                    <a:lnTo>
                      <a:pt x="52968" y="0"/>
                    </a:lnTo>
                    <a:cubicBezTo>
                      <a:pt x="54628" y="3774"/>
                      <a:pt x="55831" y="7775"/>
                      <a:pt x="56390" y="11965"/>
                    </a:cubicBezTo>
                    <a:lnTo>
                      <a:pt x="66954" y="91200"/>
                    </a:lnTo>
                    <a:cubicBezTo>
                      <a:pt x="69081" y="107154"/>
                      <a:pt x="56670" y="121331"/>
                      <a:pt x="40572" y="121331"/>
                    </a:cubicBezTo>
                    <a:lnTo>
                      <a:pt x="0" y="121331"/>
                    </a:lnTo>
                    <a:lnTo>
                      <a:pt x="0" y="83322"/>
                    </a:lnTo>
                    <a:close/>
                  </a:path>
                </a:pathLst>
              </a:custGeom>
              <a:solidFill>
                <a:srgbClr val="26ABB4"/>
              </a:solidFill>
              <a:ln w="1109" cap="flat">
                <a:noFill/>
                <a:prstDash val="solid"/>
                <a:miter/>
              </a:ln>
            </p:spPr>
            <p:txBody>
              <a:bodyPr rtlCol="0" anchor="ctr"/>
              <a:lstStyle/>
              <a:p>
                <a:endParaRPr lang="en-US"/>
              </a:p>
            </p:txBody>
          </p:sp>
          <p:sp>
            <p:nvSpPr>
              <p:cNvPr id="23" name="Freihandform 22">
                <a:extLst>
                  <a:ext uri="{FF2B5EF4-FFF2-40B4-BE49-F238E27FC236}">
                    <a16:creationId xmlns:a16="http://schemas.microsoft.com/office/drawing/2014/main" id="{E76E7059-5E5A-6EBB-DF59-B80B652F47ED}"/>
                  </a:ext>
                </a:extLst>
              </p:cNvPr>
              <p:cNvSpPr/>
              <p:nvPr/>
            </p:nvSpPr>
            <p:spPr>
              <a:xfrm>
                <a:off x="2685557" y="884535"/>
                <a:ext cx="35504" cy="106457"/>
              </a:xfrm>
              <a:custGeom>
                <a:avLst/>
                <a:gdLst>
                  <a:gd name="connsiteX0" fmla="*/ 26624 w 35504"/>
                  <a:gd name="connsiteY0" fmla="*/ 0 h 106457"/>
                  <a:gd name="connsiteX1" fmla="*/ 8881 w 35504"/>
                  <a:gd name="connsiteY1" fmla="*/ 0 h 106457"/>
                  <a:gd name="connsiteX2" fmla="*/ 9 w 35504"/>
                  <a:gd name="connsiteY2" fmla="*/ 53228 h 106457"/>
                  <a:gd name="connsiteX3" fmla="*/ 8881 w 35504"/>
                  <a:gd name="connsiteY3" fmla="*/ 106457 h 106457"/>
                  <a:gd name="connsiteX4" fmla="*/ 26624 w 35504"/>
                  <a:gd name="connsiteY4" fmla="*/ 106457 h 106457"/>
                  <a:gd name="connsiteX5" fmla="*/ 35495 w 35504"/>
                  <a:gd name="connsiteY5" fmla="*/ 53228 h 106457"/>
                  <a:gd name="connsiteX6" fmla="*/ 26624 w 35504"/>
                  <a:gd name="connsiteY6" fmla="*/ 0 h 10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4" h="106457">
                    <a:moveTo>
                      <a:pt x="26624" y="0"/>
                    </a:moveTo>
                    <a:lnTo>
                      <a:pt x="8881" y="0"/>
                    </a:lnTo>
                    <a:cubicBezTo>
                      <a:pt x="8881" y="0"/>
                      <a:pt x="431" y="23388"/>
                      <a:pt x="9" y="53228"/>
                    </a:cubicBezTo>
                    <a:cubicBezTo>
                      <a:pt x="-227" y="69940"/>
                      <a:pt x="4103" y="88676"/>
                      <a:pt x="8881" y="106457"/>
                    </a:cubicBezTo>
                    <a:lnTo>
                      <a:pt x="26624" y="106457"/>
                    </a:lnTo>
                    <a:cubicBezTo>
                      <a:pt x="31401" y="88675"/>
                      <a:pt x="35731" y="69939"/>
                      <a:pt x="35495" y="53228"/>
                    </a:cubicBezTo>
                    <a:cubicBezTo>
                      <a:pt x="35074" y="23390"/>
                      <a:pt x="26624" y="0"/>
                      <a:pt x="26624" y="0"/>
                    </a:cubicBezTo>
                    <a:close/>
                  </a:path>
                </a:pathLst>
              </a:custGeom>
              <a:solidFill>
                <a:srgbClr val="FFC85C"/>
              </a:solidFill>
              <a:ln w="1109" cap="flat">
                <a:noFill/>
                <a:prstDash val="solid"/>
                <a:miter/>
              </a:ln>
            </p:spPr>
            <p:txBody>
              <a:bodyPr rtlCol="0" anchor="ctr"/>
              <a:lstStyle/>
              <a:p>
                <a:endParaRPr lang="en-US"/>
              </a:p>
            </p:txBody>
          </p:sp>
          <p:sp>
            <p:nvSpPr>
              <p:cNvPr id="24" name="Freihandform 23">
                <a:extLst>
                  <a:ext uri="{FF2B5EF4-FFF2-40B4-BE49-F238E27FC236}">
                    <a16:creationId xmlns:a16="http://schemas.microsoft.com/office/drawing/2014/main" id="{3E0EA5A2-B08B-609E-B8E0-416D072B9E1B}"/>
                  </a:ext>
                </a:extLst>
              </p:cNvPr>
              <p:cNvSpPr/>
              <p:nvPr/>
            </p:nvSpPr>
            <p:spPr>
              <a:xfrm>
                <a:off x="2437165" y="884535"/>
                <a:ext cx="35504" cy="106457"/>
              </a:xfrm>
              <a:custGeom>
                <a:avLst/>
                <a:gdLst>
                  <a:gd name="connsiteX0" fmla="*/ 26624 w 35504"/>
                  <a:gd name="connsiteY0" fmla="*/ 0 h 106457"/>
                  <a:gd name="connsiteX1" fmla="*/ 8881 w 35504"/>
                  <a:gd name="connsiteY1" fmla="*/ 0 h 106457"/>
                  <a:gd name="connsiteX2" fmla="*/ 9 w 35504"/>
                  <a:gd name="connsiteY2" fmla="*/ 53228 h 106457"/>
                  <a:gd name="connsiteX3" fmla="*/ 8881 w 35504"/>
                  <a:gd name="connsiteY3" fmla="*/ 106457 h 106457"/>
                  <a:gd name="connsiteX4" fmla="*/ 26624 w 35504"/>
                  <a:gd name="connsiteY4" fmla="*/ 106457 h 106457"/>
                  <a:gd name="connsiteX5" fmla="*/ 35495 w 35504"/>
                  <a:gd name="connsiteY5" fmla="*/ 53228 h 106457"/>
                  <a:gd name="connsiteX6" fmla="*/ 26624 w 35504"/>
                  <a:gd name="connsiteY6" fmla="*/ 0 h 10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4" h="106457">
                    <a:moveTo>
                      <a:pt x="26624" y="0"/>
                    </a:moveTo>
                    <a:lnTo>
                      <a:pt x="8881" y="0"/>
                    </a:lnTo>
                    <a:cubicBezTo>
                      <a:pt x="8881" y="0"/>
                      <a:pt x="431" y="23388"/>
                      <a:pt x="9" y="53228"/>
                    </a:cubicBezTo>
                    <a:cubicBezTo>
                      <a:pt x="-227" y="69940"/>
                      <a:pt x="4103" y="88676"/>
                      <a:pt x="8881" y="106457"/>
                    </a:cubicBezTo>
                    <a:lnTo>
                      <a:pt x="26624" y="106457"/>
                    </a:lnTo>
                    <a:cubicBezTo>
                      <a:pt x="31401" y="88675"/>
                      <a:pt x="35731" y="69939"/>
                      <a:pt x="35495" y="53228"/>
                    </a:cubicBezTo>
                    <a:cubicBezTo>
                      <a:pt x="35074" y="23390"/>
                      <a:pt x="26624" y="0"/>
                      <a:pt x="26624" y="0"/>
                    </a:cubicBezTo>
                    <a:close/>
                  </a:path>
                </a:pathLst>
              </a:custGeom>
              <a:solidFill>
                <a:srgbClr val="F6B45E"/>
              </a:solidFill>
              <a:ln w="1109" cap="flat">
                <a:noFill/>
                <a:prstDash val="solid"/>
                <a:miter/>
              </a:ln>
            </p:spPr>
            <p:txBody>
              <a:bodyPr rtlCol="0" anchor="ctr"/>
              <a:lstStyle/>
              <a:p>
                <a:endParaRPr lang="en-US"/>
              </a:p>
            </p:txBody>
          </p:sp>
          <p:sp>
            <p:nvSpPr>
              <p:cNvPr id="25" name="Freihandform 24">
                <a:extLst>
                  <a:ext uri="{FF2B5EF4-FFF2-40B4-BE49-F238E27FC236}">
                    <a16:creationId xmlns:a16="http://schemas.microsoft.com/office/drawing/2014/main" id="{82C81904-5C91-77EE-85BB-90D074FCE5A0}"/>
                  </a:ext>
                </a:extLst>
              </p:cNvPr>
              <p:cNvSpPr/>
              <p:nvPr/>
            </p:nvSpPr>
            <p:spPr>
              <a:xfrm>
                <a:off x="2428303" y="760334"/>
                <a:ext cx="301629" cy="221786"/>
              </a:xfrm>
              <a:custGeom>
                <a:avLst/>
                <a:gdLst>
                  <a:gd name="connsiteX0" fmla="*/ 275015 w 301629"/>
                  <a:gd name="connsiteY0" fmla="*/ 79843 h 221786"/>
                  <a:gd name="connsiteX1" fmla="*/ 275015 w 301629"/>
                  <a:gd name="connsiteY1" fmla="*/ 62100 h 221786"/>
                  <a:gd name="connsiteX2" fmla="*/ 230658 w 301629"/>
                  <a:gd name="connsiteY2" fmla="*/ 0 h 221786"/>
                  <a:gd name="connsiteX3" fmla="*/ 70972 w 301629"/>
                  <a:gd name="connsiteY3" fmla="*/ 0 h 221786"/>
                  <a:gd name="connsiteX4" fmla="*/ 26614 w 301629"/>
                  <a:gd name="connsiteY4" fmla="*/ 62100 h 221786"/>
                  <a:gd name="connsiteX5" fmla="*/ 26614 w 301629"/>
                  <a:gd name="connsiteY5" fmla="*/ 79843 h 221786"/>
                  <a:gd name="connsiteX6" fmla="*/ 0 w 301629"/>
                  <a:gd name="connsiteY6" fmla="*/ 106457 h 221786"/>
                  <a:gd name="connsiteX7" fmla="*/ 26614 w 301629"/>
                  <a:gd name="connsiteY7" fmla="*/ 133072 h 221786"/>
                  <a:gd name="connsiteX8" fmla="*/ 26614 w 301629"/>
                  <a:gd name="connsiteY8" fmla="*/ 141943 h 221786"/>
                  <a:gd name="connsiteX9" fmla="*/ 59370 w 301629"/>
                  <a:gd name="connsiteY9" fmla="*/ 191078 h 221786"/>
                  <a:gd name="connsiteX10" fmla="*/ 116692 w 301629"/>
                  <a:gd name="connsiteY10" fmla="*/ 214962 h 221786"/>
                  <a:gd name="connsiteX11" fmla="*/ 150814 w 301629"/>
                  <a:gd name="connsiteY11" fmla="*/ 221786 h 221786"/>
                  <a:gd name="connsiteX12" fmla="*/ 150814 w 301629"/>
                  <a:gd name="connsiteY12" fmla="*/ 221786 h 221786"/>
                  <a:gd name="connsiteX13" fmla="*/ 184934 w 301629"/>
                  <a:gd name="connsiteY13" fmla="*/ 214962 h 221786"/>
                  <a:gd name="connsiteX14" fmla="*/ 242259 w 301629"/>
                  <a:gd name="connsiteY14" fmla="*/ 191077 h 221786"/>
                  <a:gd name="connsiteX15" fmla="*/ 275015 w 301629"/>
                  <a:gd name="connsiteY15" fmla="*/ 141943 h 221786"/>
                  <a:gd name="connsiteX16" fmla="*/ 275015 w 301629"/>
                  <a:gd name="connsiteY16" fmla="*/ 133072 h 221786"/>
                  <a:gd name="connsiteX17" fmla="*/ 301629 w 301629"/>
                  <a:gd name="connsiteY17" fmla="*/ 106457 h 221786"/>
                  <a:gd name="connsiteX18" fmla="*/ 275015 w 301629"/>
                  <a:gd name="connsiteY18" fmla="*/ 79843 h 22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1629" h="221786">
                    <a:moveTo>
                      <a:pt x="275015" y="79843"/>
                    </a:moveTo>
                    <a:lnTo>
                      <a:pt x="275015" y="62100"/>
                    </a:lnTo>
                    <a:cubicBezTo>
                      <a:pt x="275015" y="37602"/>
                      <a:pt x="255155" y="0"/>
                      <a:pt x="230658" y="0"/>
                    </a:cubicBezTo>
                    <a:lnTo>
                      <a:pt x="70972" y="0"/>
                    </a:lnTo>
                    <a:cubicBezTo>
                      <a:pt x="46474" y="0"/>
                      <a:pt x="26614" y="37602"/>
                      <a:pt x="26614" y="62100"/>
                    </a:cubicBezTo>
                    <a:lnTo>
                      <a:pt x="26614" y="79843"/>
                    </a:lnTo>
                    <a:cubicBezTo>
                      <a:pt x="11915" y="79843"/>
                      <a:pt x="0" y="91758"/>
                      <a:pt x="0" y="106457"/>
                    </a:cubicBezTo>
                    <a:cubicBezTo>
                      <a:pt x="0" y="121156"/>
                      <a:pt x="11915" y="133072"/>
                      <a:pt x="26614" y="133072"/>
                    </a:cubicBezTo>
                    <a:lnTo>
                      <a:pt x="26614" y="141943"/>
                    </a:lnTo>
                    <a:cubicBezTo>
                      <a:pt x="26614" y="163431"/>
                      <a:pt x="39535" y="182812"/>
                      <a:pt x="59370" y="191078"/>
                    </a:cubicBezTo>
                    <a:lnTo>
                      <a:pt x="116692" y="214962"/>
                    </a:lnTo>
                    <a:cubicBezTo>
                      <a:pt x="127504" y="219467"/>
                      <a:pt x="139101" y="221786"/>
                      <a:pt x="150814" y="221786"/>
                    </a:cubicBezTo>
                    <a:lnTo>
                      <a:pt x="150814" y="221786"/>
                    </a:lnTo>
                    <a:cubicBezTo>
                      <a:pt x="162526" y="221786"/>
                      <a:pt x="174122" y="219467"/>
                      <a:pt x="184934" y="214962"/>
                    </a:cubicBezTo>
                    <a:lnTo>
                      <a:pt x="242259" y="191077"/>
                    </a:lnTo>
                    <a:cubicBezTo>
                      <a:pt x="262095" y="182813"/>
                      <a:pt x="275015" y="163432"/>
                      <a:pt x="275015" y="141943"/>
                    </a:cubicBezTo>
                    <a:lnTo>
                      <a:pt x="275015" y="133072"/>
                    </a:lnTo>
                    <a:cubicBezTo>
                      <a:pt x="289714" y="133072"/>
                      <a:pt x="301629" y="121156"/>
                      <a:pt x="301629" y="106457"/>
                    </a:cubicBezTo>
                    <a:cubicBezTo>
                      <a:pt x="301629" y="91758"/>
                      <a:pt x="289714" y="79843"/>
                      <a:pt x="275015" y="79843"/>
                    </a:cubicBezTo>
                    <a:close/>
                  </a:path>
                </a:pathLst>
              </a:custGeom>
              <a:solidFill>
                <a:srgbClr val="FFE1B2"/>
              </a:solidFill>
              <a:ln w="1109" cap="flat">
                <a:noFill/>
                <a:prstDash val="solid"/>
                <a:miter/>
              </a:ln>
            </p:spPr>
            <p:txBody>
              <a:bodyPr rtlCol="0" anchor="ctr"/>
              <a:lstStyle/>
              <a:p>
                <a:endParaRPr lang="en-US"/>
              </a:p>
            </p:txBody>
          </p:sp>
          <p:sp>
            <p:nvSpPr>
              <p:cNvPr id="26" name="Freihandform 25">
                <a:extLst>
                  <a:ext uri="{FF2B5EF4-FFF2-40B4-BE49-F238E27FC236}">
                    <a16:creationId xmlns:a16="http://schemas.microsoft.com/office/drawing/2014/main" id="{860C5253-F49D-FBA6-755C-DD1F2B10AC7A}"/>
                  </a:ext>
                </a:extLst>
              </p:cNvPr>
              <p:cNvSpPr/>
              <p:nvPr/>
            </p:nvSpPr>
            <p:spPr>
              <a:xfrm>
                <a:off x="2508146" y="849049"/>
                <a:ext cx="17742" cy="26614"/>
              </a:xfrm>
              <a:custGeom>
                <a:avLst/>
                <a:gdLst>
                  <a:gd name="connsiteX0" fmla="*/ 8871 w 17742"/>
                  <a:gd name="connsiteY0" fmla="*/ 26614 h 26614"/>
                  <a:gd name="connsiteX1" fmla="*/ 8871 w 17742"/>
                  <a:gd name="connsiteY1" fmla="*/ 26614 h 26614"/>
                  <a:gd name="connsiteX2" fmla="*/ 0 w 17742"/>
                  <a:gd name="connsiteY2" fmla="*/ 17743 h 26614"/>
                  <a:gd name="connsiteX3" fmla="*/ 0 w 17742"/>
                  <a:gd name="connsiteY3" fmla="*/ 8871 h 26614"/>
                  <a:gd name="connsiteX4" fmla="*/ 8871 w 17742"/>
                  <a:gd name="connsiteY4" fmla="*/ 0 h 26614"/>
                  <a:gd name="connsiteX5" fmla="*/ 8871 w 17742"/>
                  <a:gd name="connsiteY5" fmla="*/ 0 h 26614"/>
                  <a:gd name="connsiteX6" fmla="*/ 17743 w 17742"/>
                  <a:gd name="connsiteY6" fmla="*/ 8871 h 26614"/>
                  <a:gd name="connsiteX7" fmla="*/ 17743 w 17742"/>
                  <a:gd name="connsiteY7" fmla="*/ 17743 h 26614"/>
                  <a:gd name="connsiteX8" fmla="*/ 8871 w 17742"/>
                  <a:gd name="connsiteY8" fmla="*/ 26614 h 26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2" h="26614">
                    <a:moveTo>
                      <a:pt x="8871" y="26614"/>
                    </a:moveTo>
                    <a:lnTo>
                      <a:pt x="8871" y="26614"/>
                    </a:lnTo>
                    <a:cubicBezTo>
                      <a:pt x="3992" y="26614"/>
                      <a:pt x="0" y="22622"/>
                      <a:pt x="0" y="17743"/>
                    </a:cubicBezTo>
                    <a:lnTo>
                      <a:pt x="0" y="8871"/>
                    </a:lnTo>
                    <a:cubicBezTo>
                      <a:pt x="0" y="3992"/>
                      <a:pt x="3992" y="0"/>
                      <a:pt x="8871" y="0"/>
                    </a:cubicBezTo>
                    <a:lnTo>
                      <a:pt x="8871" y="0"/>
                    </a:lnTo>
                    <a:cubicBezTo>
                      <a:pt x="13751" y="0"/>
                      <a:pt x="17743" y="3992"/>
                      <a:pt x="17743" y="8871"/>
                    </a:cubicBezTo>
                    <a:lnTo>
                      <a:pt x="17743" y="17743"/>
                    </a:lnTo>
                    <a:cubicBezTo>
                      <a:pt x="17743" y="22622"/>
                      <a:pt x="13751" y="26614"/>
                      <a:pt x="8871" y="26614"/>
                    </a:cubicBezTo>
                    <a:close/>
                  </a:path>
                </a:pathLst>
              </a:custGeom>
              <a:solidFill>
                <a:srgbClr val="623F33"/>
              </a:solidFill>
              <a:ln w="1109" cap="flat">
                <a:noFill/>
                <a:prstDash val="solid"/>
                <a:miter/>
              </a:ln>
            </p:spPr>
            <p:txBody>
              <a:bodyPr rtlCol="0" anchor="ctr"/>
              <a:lstStyle/>
              <a:p>
                <a:endParaRPr lang="en-US"/>
              </a:p>
            </p:txBody>
          </p:sp>
          <p:sp>
            <p:nvSpPr>
              <p:cNvPr id="27" name="Freihandform 26">
                <a:extLst>
                  <a:ext uri="{FF2B5EF4-FFF2-40B4-BE49-F238E27FC236}">
                    <a16:creationId xmlns:a16="http://schemas.microsoft.com/office/drawing/2014/main" id="{2AB29844-4971-4733-EE98-FA28D008E306}"/>
                  </a:ext>
                </a:extLst>
              </p:cNvPr>
              <p:cNvSpPr/>
              <p:nvPr/>
            </p:nvSpPr>
            <p:spPr>
              <a:xfrm>
                <a:off x="2632346" y="849049"/>
                <a:ext cx="17742" cy="26614"/>
              </a:xfrm>
              <a:custGeom>
                <a:avLst/>
                <a:gdLst>
                  <a:gd name="connsiteX0" fmla="*/ 8871 w 17742"/>
                  <a:gd name="connsiteY0" fmla="*/ 26614 h 26614"/>
                  <a:gd name="connsiteX1" fmla="*/ 8871 w 17742"/>
                  <a:gd name="connsiteY1" fmla="*/ 26614 h 26614"/>
                  <a:gd name="connsiteX2" fmla="*/ 0 w 17742"/>
                  <a:gd name="connsiteY2" fmla="*/ 17743 h 26614"/>
                  <a:gd name="connsiteX3" fmla="*/ 0 w 17742"/>
                  <a:gd name="connsiteY3" fmla="*/ 8871 h 26614"/>
                  <a:gd name="connsiteX4" fmla="*/ 8871 w 17742"/>
                  <a:gd name="connsiteY4" fmla="*/ 0 h 26614"/>
                  <a:gd name="connsiteX5" fmla="*/ 8871 w 17742"/>
                  <a:gd name="connsiteY5" fmla="*/ 0 h 26614"/>
                  <a:gd name="connsiteX6" fmla="*/ 17743 w 17742"/>
                  <a:gd name="connsiteY6" fmla="*/ 8871 h 26614"/>
                  <a:gd name="connsiteX7" fmla="*/ 17743 w 17742"/>
                  <a:gd name="connsiteY7" fmla="*/ 17743 h 26614"/>
                  <a:gd name="connsiteX8" fmla="*/ 8871 w 17742"/>
                  <a:gd name="connsiteY8" fmla="*/ 26614 h 26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2" h="26614">
                    <a:moveTo>
                      <a:pt x="8871" y="26614"/>
                    </a:moveTo>
                    <a:lnTo>
                      <a:pt x="8871" y="26614"/>
                    </a:lnTo>
                    <a:cubicBezTo>
                      <a:pt x="3992" y="26614"/>
                      <a:pt x="0" y="22622"/>
                      <a:pt x="0" y="17743"/>
                    </a:cubicBezTo>
                    <a:lnTo>
                      <a:pt x="0" y="8871"/>
                    </a:lnTo>
                    <a:cubicBezTo>
                      <a:pt x="0" y="3992"/>
                      <a:pt x="3992" y="0"/>
                      <a:pt x="8871" y="0"/>
                    </a:cubicBezTo>
                    <a:lnTo>
                      <a:pt x="8871" y="0"/>
                    </a:lnTo>
                    <a:cubicBezTo>
                      <a:pt x="13751" y="0"/>
                      <a:pt x="17743" y="3992"/>
                      <a:pt x="17743" y="8871"/>
                    </a:cubicBezTo>
                    <a:lnTo>
                      <a:pt x="17743" y="17743"/>
                    </a:lnTo>
                    <a:cubicBezTo>
                      <a:pt x="17743" y="22622"/>
                      <a:pt x="13751" y="26614"/>
                      <a:pt x="8871" y="26614"/>
                    </a:cubicBezTo>
                    <a:close/>
                  </a:path>
                </a:pathLst>
              </a:custGeom>
              <a:solidFill>
                <a:srgbClr val="623F33"/>
              </a:solidFill>
              <a:ln w="1109" cap="flat">
                <a:noFill/>
                <a:prstDash val="solid"/>
                <a:miter/>
              </a:ln>
            </p:spPr>
            <p:txBody>
              <a:bodyPr rtlCol="0" anchor="ctr"/>
              <a:lstStyle/>
              <a:p>
                <a:endParaRPr lang="en-US"/>
              </a:p>
            </p:txBody>
          </p:sp>
          <p:sp>
            <p:nvSpPr>
              <p:cNvPr id="28" name="Freihandform 27">
                <a:extLst>
                  <a:ext uri="{FF2B5EF4-FFF2-40B4-BE49-F238E27FC236}">
                    <a16:creationId xmlns:a16="http://schemas.microsoft.com/office/drawing/2014/main" id="{27F77FFD-287C-9C8B-FFF3-014A60DD2A7F}"/>
                  </a:ext>
                </a:extLst>
              </p:cNvPr>
              <p:cNvSpPr/>
              <p:nvPr/>
            </p:nvSpPr>
            <p:spPr>
              <a:xfrm>
                <a:off x="2534759" y="911147"/>
                <a:ext cx="88716" cy="26858"/>
              </a:xfrm>
              <a:custGeom>
                <a:avLst/>
                <a:gdLst>
                  <a:gd name="connsiteX0" fmla="*/ 44359 w 88716"/>
                  <a:gd name="connsiteY0" fmla="*/ 26859 h 26858"/>
                  <a:gd name="connsiteX1" fmla="*/ 3883 w 88716"/>
                  <a:gd name="connsiteY1" fmla="*/ 16208 h 26858"/>
                  <a:gd name="connsiteX2" fmla="*/ 1539 w 88716"/>
                  <a:gd name="connsiteY2" fmla="*/ 3884 h 26858"/>
                  <a:gd name="connsiteX3" fmla="*/ 13863 w 88716"/>
                  <a:gd name="connsiteY3" fmla="*/ 1541 h 26858"/>
                  <a:gd name="connsiteX4" fmla="*/ 44359 w 88716"/>
                  <a:gd name="connsiteY4" fmla="*/ 9117 h 26858"/>
                  <a:gd name="connsiteX5" fmla="*/ 74854 w 88716"/>
                  <a:gd name="connsiteY5" fmla="*/ 1541 h 26858"/>
                  <a:gd name="connsiteX6" fmla="*/ 87178 w 88716"/>
                  <a:gd name="connsiteY6" fmla="*/ 3884 h 26858"/>
                  <a:gd name="connsiteX7" fmla="*/ 84835 w 88716"/>
                  <a:gd name="connsiteY7" fmla="*/ 16208 h 26858"/>
                  <a:gd name="connsiteX8" fmla="*/ 44359 w 88716"/>
                  <a:gd name="connsiteY8" fmla="*/ 26859 h 26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716" h="26858">
                    <a:moveTo>
                      <a:pt x="44359" y="26859"/>
                    </a:moveTo>
                    <a:cubicBezTo>
                      <a:pt x="28586" y="26859"/>
                      <a:pt x="13833" y="22978"/>
                      <a:pt x="3883" y="16208"/>
                    </a:cubicBezTo>
                    <a:cubicBezTo>
                      <a:pt x="-167" y="13453"/>
                      <a:pt x="-1221" y="7934"/>
                      <a:pt x="1539" y="3884"/>
                    </a:cubicBezTo>
                    <a:cubicBezTo>
                      <a:pt x="4290" y="-161"/>
                      <a:pt x="9813" y="-1215"/>
                      <a:pt x="13863" y="1541"/>
                    </a:cubicBezTo>
                    <a:cubicBezTo>
                      <a:pt x="20837" y="6284"/>
                      <a:pt x="32238" y="9117"/>
                      <a:pt x="44359" y="9117"/>
                    </a:cubicBezTo>
                    <a:cubicBezTo>
                      <a:pt x="56479" y="9117"/>
                      <a:pt x="67880" y="6284"/>
                      <a:pt x="74854" y="1541"/>
                    </a:cubicBezTo>
                    <a:cubicBezTo>
                      <a:pt x="78913" y="-1223"/>
                      <a:pt x="84423" y="-166"/>
                      <a:pt x="87178" y="3884"/>
                    </a:cubicBezTo>
                    <a:cubicBezTo>
                      <a:pt x="89937" y="7934"/>
                      <a:pt x="88884" y="13453"/>
                      <a:pt x="84835" y="16208"/>
                    </a:cubicBezTo>
                    <a:cubicBezTo>
                      <a:pt x="74885" y="22978"/>
                      <a:pt x="60131" y="26859"/>
                      <a:pt x="44359" y="26859"/>
                    </a:cubicBezTo>
                    <a:close/>
                  </a:path>
                </a:pathLst>
              </a:custGeom>
              <a:solidFill>
                <a:srgbClr val="E4B07B"/>
              </a:solidFill>
              <a:ln w="1109" cap="flat">
                <a:noFill/>
                <a:prstDash val="solid"/>
                <a:miter/>
              </a:ln>
            </p:spPr>
            <p:txBody>
              <a:bodyPr rtlCol="0" anchor="ctr"/>
              <a:lstStyle/>
              <a:p>
                <a:endParaRPr lang="en-US"/>
              </a:p>
            </p:txBody>
          </p:sp>
          <p:sp>
            <p:nvSpPr>
              <p:cNvPr id="29" name="Freihandform 28">
                <a:extLst>
                  <a:ext uri="{FF2B5EF4-FFF2-40B4-BE49-F238E27FC236}">
                    <a16:creationId xmlns:a16="http://schemas.microsoft.com/office/drawing/2014/main" id="{BB709178-C765-33ED-BB9A-572EE01774B1}"/>
                  </a:ext>
                </a:extLst>
              </p:cNvPr>
              <p:cNvSpPr/>
              <p:nvPr/>
            </p:nvSpPr>
            <p:spPr>
              <a:xfrm>
                <a:off x="2428303" y="757008"/>
                <a:ext cx="163012" cy="221337"/>
              </a:xfrm>
              <a:custGeom>
                <a:avLst/>
                <a:gdLst>
                  <a:gd name="connsiteX0" fmla="*/ 163013 w 163012"/>
                  <a:gd name="connsiteY0" fmla="*/ 0 h 221337"/>
                  <a:gd name="connsiteX1" fmla="*/ 143052 w 163012"/>
                  <a:gd name="connsiteY1" fmla="*/ 0 h 221337"/>
                  <a:gd name="connsiteX2" fmla="*/ 26617 w 163012"/>
                  <a:gd name="connsiteY2" fmla="*/ 83170 h 221337"/>
                  <a:gd name="connsiteX3" fmla="*/ 26614 w 163012"/>
                  <a:gd name="connsiteY3" fmla="*/ 83170 h 221337"/>
                  <a:gd name="connsiteX4" fmla="*/ 26614 w 163012"/>
                  <a:gd name="connsiteY4" fmla="*/ 83170 h 221337"/>
                  <a:gd name="connsiteX5" fmla="*/ 0 w 163012"/>
                  <a:gd name="connsiteY5" fmla="*/ 109784 h 221337"/>
                  <a:gd name="connsiteX6" fmla="*/ 26614 w 163012"/>
                  <a:gd name="connsiteY6" fmla="*/ 136399 h 221337"/>
                  <a:gd name="connsiteX7" fmla="*/ 26614 w 163012"/>
                  <a:gd name="connsiteY7" fmla="*/ 145270 h 221337"/>
                  <a:gd name="connsiteX8" fmla="*/ 59370 w 163012"/>
                  <a:gd name="connsiteY8" fmla="*/ 194405 h 221337"/>
                  <a:gd name="connsiteX9" fmla="*/ 116691 w 163012"/>
                  <a:gd name="connsiteY9" fmla="*/ 218289 h 221337"/>
                  <a:gd name="connsiteX10" fmla="*/ 125259 w 163012"/>
                  <a:gd name="connsiteY10" fmla="*/ 221337 h 221337"/>
                  <a:gd name="connsiteX11" fmla="*/ 73184 w 163012"/>
                  <a:gd name="connsiteY11" fmla="*/ 176013 h 221337"/>
                  <a:gd name="connsiteX12" fmla="*/ 62100 w 163012"/>
                  <a:gd name="connsiteY12" fmla="*/ 147597 h 221337"/>
                  <a:gd name="connsiteX13" fmla="*/ 62100 w 163012"/>
                  <a:gd name="connsiteY13" fmla="*/ 98015 h 221337"/>
                  <a:gd name="connsiteX14" fmla="*/ 163013 w 163012"/>
                  <a:gd name="connsiteY14" fmla="*/ 0 h 22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3012" h="221337">
                    <a:moveTo>
                      <a:pt x="163013" y="0"/>
                    </a:moveTo>
                    <a:lnTo>
                      <a:pt x="143052" y="0"/>
                    </a:lnTo>
                    <a:cubicBezTo>
                      <a:pt x="143052" y="0"/>
                      <a:pt x="158207" y="58404"/>
                      <a:pt x="26617" y="83170"/>
                    </a:cubicBezTo>
                    <a:lnTo>
                      <a:pt x="26614" y="83170"/>
                    </a:lnTo>
                    <a:lnTo>
                      <a:pt x="26614" y="83170"/>
                    </a:lnTo>
                    <a:cubicBezTo>
                      <a:pt x="11915" y="83170"/>
                      <a:pt x="0" y="95085"/>
                      <a:pt x="0" y="109784"/>
                    </a:cubicBezTo>
                    <a:cubicBezTo>
                      <a:pt x="0" y="124483"/>
                      <a:pt x="11915" y="136399"/>
                      <a:pt x="26614" y="136399"/>
                    </a:cubicBezTo>
                    <a:lnTo>
                      <a:pt x="26614" y="145270"/>
                    </a:lnTo>
                    <a:cubicBezTo>
                      <a:pt x="26614" y="166758"/>
                      <a:pt x="39535" y="186140"/>
                      <a:pt x="59370" y="194405"/>
                    </a:cubicBezTo>
                    <a:lnTo>
                      <a:pt x="116691" y="218289"/>
                    </a:lnTo>
                    <a:cubicBezTo>
                      <a:pt x="119496" y="219457"/>
                      <a:pt x="122359" y="220464"/>
                      <a:pt x="125259" y="221337"/>
                    </a:cubicBezTo>
                    <a:cubicBezTo>
                      <a:pt x="99927" y="202806"/>
                      <a:pt x="83064" y="186605"/>
                      <a:pt x="73184" y="176013"/>
                    </a:cubicBezTo>
                    <a:cubicBezTo>
                      <a:pt x="65996" y="168306"/>
                      <a:pt x="62100" y="158136"/>
                      <a:pt x="62100" y="147597"/>
                    </a:cubicBezTo>
                    <a:lnTo>
                      <a:pt x="62100" y="98015"/>
                    </a:lnTo>
                    <a:cubicBezTo>
                      <a:pt x="87021" y="89317"/>
                      <a:pt x="163013" y="58219"/>
                      <a:pt x="163013" y="0"/>
                    </a:cubicBezTo>
                    <a:close/>
                  </a:path>
                </a:pathLst>
              </a:custGeom>
              <a:solidFill>
                <a:srgbClr val="FFD7A3"/>
              </a:solidFill>
              <a:ln w="1109" cap="flat">
                <a:noFill/>
                <a:prstDash val="solid"/>
                <a:miter/>
              </a:ln>
            </p:spPr>
            <p:txBody>
              <a:bodyPr rtlCol="0" anchor="ctr"/>
              <a:lstStyle/>
              <a:p>
                <a:endParaRPr lang="en-US"/>
              </a:p>
            </p:txBody>
          </p:sp>
          <p:sp>
            <p:nvSpPr>
              <p:cNvPr id="30" name="Freihandform 29">
                <a:extLst>
                  <a:ext uri="{FF2B5EF4-FFF2-40B4-BE49-F238E27FC236}">
                    <a16:creationId xmlns:a16="http://schemas.microsoft.com/office/drawing/2014/main" id="{7B25BB6E-4844-2938-F7A0-E0BE4E9A957C}"/>
                  </a:ext>
                </a:extLst>
              </p:cNvPr>
              <p:cNvSpPr/>
              <p:nvPr/>
            </p:nvSpPr>
            <p:spPr>
              <a:xfrm>
                <a:off x="2437174" y="990992"/>
                <a:ext cx="35485" cy="17742"/>
              </a:xfrm>
              <a:custGeom>
                <a:avLst/>
                <a:gdLst>
                  <a:gd name="connsiteX0" fmla="*/ 26614 w 35485"/>
                  <a:gd name="connsiteY0" fmla="*/ 17743 h 17742"/>
                  <a:gd name="connsiteX1" fmla="*/ 8871 w 35485"/>
                  <a:gd name="connsiteY1" fmla="*/ 17743 h 17742"/>
                  <a:gd name="connsiteX2" fmla="*/ 0 w 35485"/>
                  <a:gd name="connsiteY2" fmla="*/ 8871 h 17742"/>
                  <a:gd name="connsiteX3" fmla="*/ 0 w 35485"/>
                  <a:gd name="connsiteY3" fmla="*/ 8871 h 17742"/>
                  <a:gd name="connsiteX4" fmla="*/ 8871 w 35485"/>
                  <a:gd name="connsiteY4" fmla="*/ 0 h 17742"/>
                  <a:gd name="connsiteX5" fmla="*/ 26614 w 35485"/>
                  <a:gd name="connsiteY5" fmla="*/ 0 h 17742"/>
                  <a:gd name="connsiteX6" fmla="*/ 35486 w 35485"/>
                  <a:gd name="connsiteY6" fmla="*/ 8871 h 17742"/>
                  <a:gd name="connsiteX7" fmla="*/ 35486 w 35485"/>
                  <a:gd name="connsiteY7" fmla="*/ 8871 h 17742"/>
                  <a:gd name="connsiteX8" fmla="*/ 26614 w 35485"/>
                  <a:gd name="connsiteY8" fmla="*/ 17743 h 1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85" h="17742">
                    <a:moveTo>
                      <a:pt x="26614" y="17743"/>
                    </a:moveTo>
                    <a:lnTo>
                      <a:pt x="8871" y="17743"/>
                    </a:lnTo>
                    <a:cubicBezTo>
                      <a:pt x="3972" y="17743"/>
                      <a:pt x="0" y="13771"/>
                      <a:pt x="0" y="8871"/>
                    </a:cubicBezTo>
                    <a:lnTo>
                      <a:pt x="0" y="8871"/>
                    </a:lnTo>
                    <a:cubicBezTo>
                      <a:pt x="0" y="3972"/>
                      <a:pt x="3972" y="0"/>
                      <a:pt x="8871" y="0"/>
                    </a:cubicBezTo>
                    <a:lnTo>
                      <a:pt x="26614" y="0"/>
                    </a:lnTo>
                    <a:cubicBezTo>
                      <a:pt x="31514" y="0"/>
                      <a:pt x="35486" y="3972"/>
                      <a:pt x="35486" y="8871"/>
                    </a:cubicBezTo>
                    <a:lnTo>
                      <a:pt x="35486" y="8871"/>
                    </a:lnTo>
                    <a:cubicBezTo>
                      <a:pt x="35486" y="13772"/>
                      <a:pt x="31514" y="17743"/>
                      <a:pt x="26614" y="17743"/>
                    </a:cubicBezTo>
                    <a:close/>
                  </a:path>
                </a:pathLst>
              </a:custGeom>
              <a:solidFill>
                <a:srgbClr val="00A1B4"/>
              </a:solidFill>
              <a:ln w="1109" cap="flat">
                <a:noFill/>
                <a:prstDash val="solid"/>
                <a:miter/>
              </a:ln>
            </p:spPr>
            <p:txBody>
              <a:bodyPr rtlCol="0" anchor="ctr"/>
              <a:lstStyle/>
              <a:p>
                <a:endParaRPr lang="en-US"/>
              </a:p>
            </p:txBody>
          </p:sp>
          <p:sp>
            <p:nvSpPr>
              <p:cNvPr id="31" name="Freihandform 30">
                <a:extLst>
                  <a:ext uri="{FF2B5EF4-FFF2-40B4-BE49-F238E27FC236}">
                    <a16:creationId xmlns:a16="http://schemas.microsoft.com/office/drawing/2014/main" id="{167DB015-2FC3-9853-E6F6-EB281D3BE048}"/>
                  </a:ext>
                </a:extLst>
              </p:cNvPr>
              <p:cNvSpPr/>
              <p:nvPr/>
            </p:nvSpPr>
            <p:spPr>
              <a:xfrm>
                <a:off x="2441177" y="1008735"/>
                <a:ext cx="27480" cy="62100"/>
              </a:xfrm>
              <a:custGeom>
                <a:avLst/>
                <a:gdLst>
                  <a:gd name="connsiteX0" fmla="*/ 22612 w 27480"/>
                  <a:gd name="connsiteY0" fmla="*/ 0 h 62100"/>
                  <a:gd name="connsiteX1" fmla="*/ 13740 w 27480"/>
                  <a:gd name="connsiteY1" fmla="*/ 62100 h 62100"/>
                  <a:gd name="connsiteX2" fmla="*/ 4869 w 27480"/>
                  <a:gd name="connsiteY2" fmla="*/ 0 h 62100"/>
                </a:gdLst>
                <a:ahLst/>
                <a:cxnLst>
                  <a:cxn ang="0">
                    <a:pos x="connsiteX0" y="connsiteY0"/>
                  </a:cxn>
                  <a:cxn ang="0">
                    <a:pos x="connsiteX1" y="connsiteY1"/>
                  </a:cxn>
                  <a:cxn ang="0">
                    <a:pos x="connsiteX2" y="connsiteY2"/>
                  </a:cxn>
                </a:cxnLst>
                <a:rect l="l" t="t" r="r" b="b"/>
                <a:pathLst>
                  <a:path w="27480" h="62100">
                    <a:moveTo>
                      <a:pt x="22612" y="0"/>
                    </a:moveTo>
                    <a:cubicBezTo>
                      <a:pt x="22612" y="0"/>
                      <a:pt x="38137" y="26614"/>
                      <a:pt x="13740" y="62100"/>
                    </a:cubicBezTo>
                    <a:cubicBezTo>
                      <a:pt x="-10656" y="26614"/>
                      <a:pt x="4869" y="0"/>
                      <a:pt x="4869" y="0"/>
                    </a:cubicBezTo>
                  </a:path>
                </a:pathLst>
              </a:custGeom>
              <a:solidFill>
                <a:srgbClr val="F6B45E"/>
              </a:solidFill>
              <a:ln w="1109" cap="flat">
                <a:noFill/>
                <a:prstDash val="solid"/>
                <a:miter/>
              </a:ln>
            </p:spPr>
            <p:txBody>
              <a:bodyPr rtlCol="0" anchor="ctr"/>
              <a:lstStyle/>
              <a:p>
                <a:endParaRPr lang="en-US"/>
              </a:p>
            </p:txBody>
          </p:sp>
          <p:sp>
            <p:nvSpPr>
              <p:cNvPr id="32" name="Freihandform 31">
                <a:extLst>
                  <a:ext uri="{FF2B5EF4-FFF2-40B4-BE49-F238E27FC236}">
                    <a16:creationId xmlns:a16="http://schemas.microsoft.com/office/drawing/2014/main" id="{3BEB4997-8989-C952-CEF5-187AA494C9CA}"/>
                  </a:ext>
                </a:extLst>
              </p:cNvPr>
              <p:cNvSpPr/>
              <p:nvPr/>
            </p:nvSpPr>
            <p:spPr>
              <a:xfrm>
                <a:off x="2685566" y="990992"/>
                <a:ext cx="35485" cy="17742"/>
              </a:xfrm>
              <a:custGeom>
                <a:avLst/>
                <a:gdLst>
                  <a:gd name="connsiteX0" fmla="*/ 8871 w 35485"/>
                  <a:gd name="connsiteY0" fmla="*/ 17743 h 17742"/>
                  <a:gd name="connsiteX1" fmla="*/ 26614 w 35485"/>
                  <a:gd name="connsiteY1" fmla="*/ 17743 h 17742"/>
                  <a:gd name="connsiteX2" fmla="*/ 35486 w 35485"/>
                  <a:gd name="connsiteY2" fmla="*/ 8871 h 17742"/>
                  <a:gd name="connsiteX3" fmla="*/ 35486 w 35485"/>
                  <a:gd name="connsiteY3" fmla="*/ 8871 h 17742"/>
                  <a:gd name="connsiteX4" fmla="*/ 26614 w 35485"/>
                  <a:gd name="connsiteY4" fmla="*/ 0 h 17742"/>
                  <a:gd name="connsiteX5" fmla="*/ 8871 w 35485"/>
                  <a:gd name="connsiteY5" fmla="*/ 0 h 17742"/>
                  <a:gd name="connsiteX6" fmla="*/ 0 w 35485"/>
                  <a:gd name="connsiteY6" fmla="*/ 8871 h 17742"/>
                  <a:gd name="connsiteX7" fmla="*/ 0 w 35485"/>
                  <a:gd name="connsiteY7" fmla="*/ 8871 h 17742"/>
                  <a:gd name="connsiteX8" fmla="*/ 8871 w 35485"/>
                  <a:gd name="connsiteY8" fmla="*/ 17743 h 1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85" h="17742">
                    <a:moveTo>
                      <a:pt x="8871" y="17743"/>
                    </a:moveTo>
                    <a:lnTo>
                      <a:pt x="26614" y="17743"/>
                    </a:lnTo>
                    <a:cubicBezTo>
                      <a:pt x="31514" y="17743"/>
                      <a:pt x="35486" y="13771"/>
                      <a:pt x="35486" y="8871"/>
                    </a:cubicBezTo>
                    <a:lnTo>
                      <a:pt x="35486" y="8871"/>
                    </a:lnTo>
                    <a:cubicBezTo>
                      <a:pt x="35486" y="3972"/>
                      <a:pt x="31514" y="0"/>
                      <a:pt x="26614" y="0"/>
                    </a:cubicBezTo>
                    <a:lnTo>
                      <a:pt x="8871" y="0"/>
                    </a:lnTo>
                    <a:cubicBezTo>
                      <a:pt x="3972" y="0"/>
                      <a:pt x="0" y="3972"/>
                      <a:pt x="0" y="8871"/>
                    </a:cubicBezTo>
                    <a:lnTo>
                      <a:pt x="0" y="8871"/>
                    </a:lnTo>
                    <a:cubicBezTo>
                      <a:pt x="0" y="13772"/>
                      <a:pt x="3972" y="17743"/>
                      <a:pt x="8871" y="17743"/>
                    </a:cubicBezTo>
                    <a:close/>
                  </a:path>
                </a:pathLst>
              </a:custGeom>
              <a:solidFill>
                <a:srgbClr val="26ABB4"/>
              </a:solidFill>
              <a:ln w="1109" cap="flat">
                <a:noFill/>
                <a:prstDash val="solid"/>
                <a:miter/>
              </a:ln>
            </p:spPr>
            <p:txBody>
              <a:bodyPr rtlCol="0" anchor="ctr"/>
              <a:lstStyle/>
              <a:p>
                <a:endParaRPr lang="en-US"/>
              </a:p>
            </p:txBody>
          </p:sp>
          <p:sp>
            <p:nvSpPr>
              <p:cNvPr id="33" name="Freihandform 32">
                <a:extLst>
                  <a:ext uri="{FF2B5EF4-FFF2-40B4-BE49-F238E27FC236}">
                    <a16:creationId xmlns:a16="http://schemas.microsoft.com/office/drawing/2014/main" id="{470BB0CF-3FF2-A64B-9726-1E6A44F2CF78}"/>
                  </a:ext>
                </a:extLst>
              </p:cNvPr>
              <p:cNvSpPr/>
              <p:nvPr/>
            </p:nvSpPr>
            <p:spPr>
              <a:xfrm>
                <a:off x="2689569" y="1008735"/>
                <a:ext cx="27480" cy="62100"/>
              </a:xfrm>
              <a:custGeom>
                <a:avLst/>
                <a:gdLst>
                  <a:gd name="connsiteX0" fmla="*/ 4869 w 27480"/>
                  <a:gd name="connsiteY0" fmla="*/ 0 h 62100"/>
                  <a:gd name="connsiteX1" fmla="*/ 13740 w 27480"/>
                  <a:gd name="connsiteY1" fmla="*/ 62100 h 62100"/>
                  <a:gd name="connsiteX2" fmla="*/ 22612 w 27480"/>
                  <a:gd name="connsiteY2" fmla="*/ 0 h 62100"/>
                </a:gdLst>
                <a:ahLst/>
                <a:cxnLst>
                  <a:cxn ang="0">
                    <a:pos x="connsiteX0" y="connsiteY0"/>
                  </a:cxn>
                  <a:cxn ang="0">
                    <a:pos x="connsiteX1" y="connsiteY1"/>
                  </a:cxn>
                  <a:cxn ang="0">
                    <a:pos x="connsiteX2" y="connsiteY2"/>
                  </a:cxn>
                </a:cxnLst>
                <a:rect l="l" t="t" r="r" b="b"/>
                <a:pathLst>
                  <a:path w="27480" h="62100">
                    <a:moveTo>
                      <a:pt x="4869" y="0"/>
                    </a:moveTo>
                    <a:cubicBezTo>
                      <a:pt x="4869" y="0"/>
                      <a:pt x="-10656" y="26614"/>
                      <a:pt x="13740" y="62100"/>
                    </a:cubicBezTo>
                    <a:cubicBezTo>
                      <a:pt x="38137" y="26614"/>
                      <a:pt x="22612" y="0"/>
                      <a:pt x="22612" y="0"/>
                    </a:cubicBezTo>
                  </a:path>
                </a:pathLst>
              </a:custGeom>
              <a:solidFill>
                <a:srgbClr val="FFC85C"/>
              </a:solidFill>
              <a:ln w="1109" cap="flat">
                <a:noFill/>
                <a:prstDash val="solid"/>
                <a:miter/>
              </a:ln>
            </p:spPr>
            <p:txBody>
              <a:bodyPr rtlCol="0" anchor="ctr"/>
              <a:lstStyle/>
              <a:p>
                <a:endParaRPr lang="en-US"/>
              </a:p>
            </p:txBody>
          </p:sp>
          <p:sp>
            <p:nvSpPr>
              <p:cNvPr id="34" name="Freihandform 33">
                <a:extLst>
                  <a:ext uri="{FF2B5EF4-FFF2-40B4-BE49-F238E27FC236}">
                    <a16:creationId xmlns:a16="http://schemas.microsoft.com/office/drawing/2014/main" id="{FA458140-331B-7BFA-561B-C4F9658627F4}"/>
                  </a:ext>
                </a:extLst>
              </p:cNvPr>
              <p:cNvSpPr/>
              <p:nvPr/>
            </p:nvSpPr>
            <p:spPr>
              <a:xfrm>
                <a:off x="2450307" y="826870"/>
                <a:ext cx="257622" cy="70971"/>
              </a:xfrm>
              <a:custGeom>
                <a:avLst/>
                <a:gdLst>
                  <a:gd name="connsiteX0" fmla="*/ 253187 w 257622"/>
                  <a:gd name="connsiteY0" fmla="*/ 4397 h 70971"/>
                  <a:gd name="connsiteX1" fmla="*/ 207925 w 257622"/>
                  <a:gd name="connsiteY1" fmla="*/ 4397 h 70971"/>
                  <a:gd name="connsiteX2" fmla="*/ 207838 w 257622"/>
                  <a:gd name="connsiteY2" fmla="*/ 4406 h 70971"/>
                  <a:gd name="connsiteX3" fmla="*/ 190736 w 257622"/>
                  <a:gd name="connsiteY3" fmla="*/ 0 h 70971"/>
                  <a:gd name="connsiteX4" fmla="*/ 156487 w 257622"/>
                  <a:gd name="connsiteY4" fmla="*/ 26215 h 70971"/>
                  <a:gd name="connsiteX5" fmla="*/ 128636 w 257622"/>
                  <a:gd name="connsiteY5" fmla="*/ 8871 h 70971"/>
                  <a:gd name="connsiteX6" fmla="*/ 100785 w 257622"/>
                  <a:gd name="connsiteY6" fmla="*/ 26215 h 70971"/>
                  <a:gd name="connsiteX7" fmla="*/ 66536 w 257622"/>
                  <a:gd name="connsiteY7" fmla="*/ 0 h 70971"/>
                  <a:gd name="connsiteX8" fmla="*/ 49448 w 257622"/>
                  <a:gd name="connsiteY8" fmla="*/ 4397 h 70971"/>
                  <a:gd name="connsiteX9" fmla="*/ 4436 w 257622"/>
                  <a:gd name="connsiteY9" fmla="*/ 4397 h 70971"/>
                  <a:gd name="connsiteX10" fmla="*/ 0 w 257622"/>
                  <a:gd name="connsiteY10" fmla="*/ 8833 h 70971"/>
                  <a:gd name="connsiteX11" fmla="*/ 4436 w 257622"/>
                  <a:gd name="connsiteY11" fmla="*/ 13268 h 70971"/>
                  <a:gd name="connsiteX12" fmla="*/ 38895 w 257622"/>
                  <a:gd name="connsiteY12" fmla="*/ 13268 h 70971"/>
                  <a:gd name="connsiteX13" fmla="*/ 31050 w 257622"/>
                  <a:gd name="connsiteY13" fmla="*/ 35486 h 70971"/>
                  <a:gd name="connsiteX14" fmla="*/ 66536 w 257622"/>
                  <a:gd name="connsiteY14" fmla="*/ 70972 h 70971"/>
                  <a:gd name="connsiteX15" fmla="*/ 100934 w 257622"/>
                  <a:gd name="connsiteY15" fmla="*/ 44208 h 70971"/>
                  <a:gd name="connsiteX16" fmla="*/ 102022 w 257622"/>
                  <a:gd name="connsiteY16" fmla="*/ 44357 h 70971"/>
                  <a:gd name="connsiteX17" fmla="*/ 106457 w 257622"/>
                  <a:gd name="connsiteY17" fmla="*/ 39922 h 70971"/>
                  <a:gd name="connsiteX18" fmla="*/ 128636 w 257622"/>
                  <a:gd name="connsiteY18" fmla="*/ 17743 h 70971"/>
                  <a:gd name="connsiteX19" fmla="*/ 150815 w 257622"/>
                  <a:gd name="connsiteY19" fmla="*/ 39922 h 70971"/>
                  <a:gd name="connsiteX20" fmla="*/ 155250 w 257622"/>
                  <a:gd name="connsiteY20" fmla="*/ 44357 h 70971"/>
                  <a:gd name="connsiteX21" fmla="*/ 156338 w 257622"/>
                  <a:gd name="connsiteY21" fmla="*/ 44208 h 70971"/>
                  <a:gd name="connsiteX22" fmla="*/ 190735 w 257622"/>
                  <a:gd name="connsiteY22" fmla="*/ 70972 h 70971"/>
                  <a:gd name="connsiteX23" fmla="*/ 226221 w 257622"/>
                  <a:gd name="connsiteY23" fmla="*/ 35486 h 70971"/>
                  <a:gd name="connsiteX24" fmla="*/ 218376 w 257622"/>
                  <a:gd name="connsiteY24" fmla="*/ 13268 h 70971"/>
                  <a:gd name="connsiteX25" fmla="*/ 253187 w 257622"/>
                  <a:gd name="connsiteY25" fmla="*/ 13268 h 70971"/>
                  <a:gd name="connsiteX26" fmla="*/ 257622 w 257622"/>
                  <a:gd name="connsiteY26" fmla="*/ 8833 h 70971"/>
                  <a:gd name="connsiteX27" fmla="*/ 253187 w 257622"/>
                  <a:gd name="connsiteY27" fmla="*/ 4397 h 70971"/>
                  <a:gd name="connsiteX28" fmla="*/ 66535 w 257622"/>
                  <a:gd name="connsiteY28" fmla="*/ 62100 h 70971"/>
                  <a:gd name="connsiteX29" fmla="*/ 39920 w 257622"/>
                  <a:gd name="connsiteY29" fmla="*/ 35486 h 70971"/>
                  <a:gd name="connsiteX30" fmla="*/ 66535 w 257622"/>
                  <a:gd name="connsiteY30" fmla="*/ 8871 h 70971"/>
                  <a:gd name="connsiteX31" fmla="*/ 93149 w 257622"/>
                  <a:gd name="connsiteY31" fmla="*/ 35486 h 70971"/>
                  <a:gd name="connsiteX32" fmla="*/ 66535 w 257622"/>
                  <a:gd name="connsiteY32" fmla="*/ 62100 h 70971"/>
                  <a:gd name="connsiteX33" fmla="*/ 190735 w 257622"/>
                  <a:gd name="connsiteY33" fmla="*/ 62100 h 70971"/>
                  <a:gd name="connsiteX34" fmla="*/ 164121 w 257622"/>
                  <a:gd name="connsiteY34" fmla="*/ 35486 h 70971"/>
                  <a:gd name="connsiteX35" fmla="*/ 190735 w 257622"/>
                  <a:gd name="connsiteY35" fmla="*/ 8871 h 70971"/>
                  <a:gd name="connsiteX36" fmla="*/ 217349 w 257622"/>
                  <a:gd name="connsiteY36" fmla="*/ 35486 h 70971"/>
                  <a:gd name="connsiteX37" fmla="*/ 190735 w 257622"/>
                  <a:gd name="connsiteY37" fmla="*/ 62100 h 7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57622" h="70971">
                    <a:moveTo>
                      <a:pt x="253187" y="4397"/>
                    </a:moveTo>
                    <a:lnTo>
                      <a:pt x="207925" y="4397"/>
                    </a:lnTo>
                    <a:cubicBezTo>
                      <a:pt x="207895" y="4397"/>
                      <a:pt x="207868" y="4405"/>
                      <a:pt x="207838" y="4406"/>
                    </a:cubicBezTo>
                    <a:cubicBezTo>
                      <a:pt x="202762" y="1601"/>
                      <a:pt x="196933" y="0"/>
                      <a:pt x="190736" y="0"/>
                    </a:cubicBezTo>
                    <a:cubicBezTo>
                      <a:pt x="174377" y="0"/>
                      <a:pt x="160574" y="11131"/>
                      <a:pt x="156487" y="26215"/>
                    </a:cubicBezTo>
                    <a:cubicBezTo>
                      <a:pt x="151415" y="15951"/>
                      <a:pt x="140838" y="8871"/>
                      <a:pt x="128636" y="8871"/>
                    </a:cubicBezTo>
                    <a:cubicBezTo>
                      <a:pt x="116434" y="8871"/>
                      <a:pt x="105857" y="15951"/>
                      <a:pt x="100785" y="26215"/>
                    </a:cubicBezTo>
                    <a:cubicBezTo>
                      <a:pt x="96698" y="11131"/>
                      <a:pt x="82895" y="0"/>
                      <a:pt x="66536" y="0"/>
                    </a:cubicBezTo>
                    <a:cubicBezTo>
                      <a:pt x="60345" y="0"/>
                      <a:pt x="54521" y="1598"/>
                      <a:pt x="49448" y="4397"/>
                    </a:cubicBezTo>
                    <a:lnTo>
                      <a:pt x="4436" y="4397"/>
                    </a:lnTo>
                    <a:cubicBezTo>
                      <a:pt x="1984" y="4397"/>
                      <a:pt x="0" y="6381"/>
                      <a:pt x="0" y="8833"/>
                    </a:cubicBezTo>
                    <a:cubicBezTo>
                      <a:pt x="0" y="11284"/>
                      <a:pt x="1984" y="13268"/>
                      <a:pt x="4436" y="13268"/>
                    </a:cubicBezTo>
                    <a:lnTo>
                      <a:pt x="38895" y="13268"/>
                    </a:lnTo>
                    <a:cubicBezTo>
                      <a:pt x="33993" y="19354"/>
                      <a:pt x="31050" y="27081"/>
                      <a:pt x="31050" y="35486"/>
                    </a:cubicBezTo>
                    <a:cubicBezTo>
                      <a:pt x="31050" y="55053"/>
                      <a:pt x="46970" y="70972"/>
                      <a:pt x="66536" y="70972"/>
                    </a:cubicBezTo>
                    <a:cubicBezTo>
                      <a:pt x="83093" y="70972"/>
                      <a:pt x="97037" y="59571"/>
                      <a:pt x="100934" y="44208"/>
                    </a:cubicBezTo>
                    <a:cubicBezTo>
                      <a:pt x="101283" y="44296"/>
                      <a:pt x="101644" y="44357"/>
                      <a:pt x="102022" y="44357"/>
                    </a:cubicBezTo>
                    <a:cubicBezTo>
                      <a:pt x="104474" y="44357"/>
                      <a:pt x="106457" y="42373"/>
                      <a:pt x="106457" y="39922"/>
                    </a:cubicBezTo>
                    <a:cubicBezTo>
                      <a:pt x="106457" y="27693"/>
                      <a:pt x="116408" y="17743"/>
                      <a:pt x="128636" y="17743"/>
                    </a:cubicBezTo>
                    <a:cubicBezTo>
                      <a:pt x="140864" y="17743"/>
                      <a:pt x="150815" y="27693"/>
                      <a:pt x="150815" y="39922"/>
                    </a:cubicBezTo>
                    <a:cubicBezTo>
                      <a:pt x="150815" y="42373"/>
                      <a:pt x="152799" y="44357"/>
                      <a:pt x="155250" y="44357"/>
                    </a:cubicBezTo>
                    <a:cubicBezTo>
                      <a:pt x="155627" y="44357"/>
                      <a:pt x="155988" y="44296"/>
                      <a:pt x="156338" y="44208"/>
                    </a:cubicBezTo>
                    <a:cubicBezTo>
                      <a:pt x="160234" y="59571"/>
                      <a:pt x="174178" y="70972"/>
                      <a:pt x="190735" y="70972"/>
                    </a:cubicBezTo>
                    <a:cubicBezTo>
                      <a:pt x="210302" y="70972"/>
                      <a:pt x="226221" y="55053"/>
                      <a:pt x="226221" y="35486"/>
                    </a:cubicBezTo>
                    <a:cubicBezTo>
                      <a:pt x="226221" y="27081"/>
                      <a:pt x="223278" y="19354"/>
                      <a:pt x="218376" y="13268"/>
                    </a:cubicBezTo>
                    <a:lnTo>
                      <a:pt x="253187" y="13268"/>
                    </a:lnTo>
                    <a:cubicBezTo>
                      <a:pt x="255639" y="13268"/>
                      <a:pt x="257622" y="11284"/>
                      <a:pt x="257622" y="8833"/>
                    </a:cubicBezTo>
                    <a:cubicBezTo>
                      <a:pt x="257622" y="6381"/>
                      <a:pt x="255639" y="4397"/>
                      <a:pt x="253187" y="4397"/>
                    </a:cubicBezTo>
                    <a:close/>
                    <a:moveTo>
                      <a:pt x="66535" y="62100"/>
                    </a:moveTo>
                    <a:cubicBezTo>
                      <a:pt x="51859" y="62100"/>
                      <a:pt x="39920" y="50161"/>
                      <a:pt x="39920" y="35486"/>
                    </a:cubicBezTo>
                    <a:cubicBezTo>
                      <a:pt x="39920" y="20810"/>
                      <a:pt x="51859" y="8871"/>
                      <a:pt x="66535" y="8871"/>
                    </a:cubicBezTo>
                    <a:cubicBezTo>
                      <a:pt x="81210" y="8871"/>
                      <a:pt x="93149" y="20810"/>
                      <a:pt x="93149" y="35486"/>
                    </a:cubicBezTo>
                    <a:cubicBezTo>
                      <a:pt x="93149" y="50161"/>
                      <a:pt x="81210" y="62100"/>
                      <a:pt x="66535" y="62100"/>
                    </a:cubicBezTo>
                    <a:close/>
                    <a:moveTo>
                      <a:pt x="190735" y="62100"/>
                    </a:moveTo>
                    <a:cubicBezTo>
                      <a:pt x="176059" y="62100"/>
                      <a:pt x="164121" y="50161"/>
                      <a:pt x="164121" y="35486"/>
                    </a:cubicBezTo>
                    <a:cubicBezTo>
                      <a:pt x="164121" y="20810"/>
                      <a:pt x="176059" y="8871"/>
                      <a:pt x="190735" y="8871"/>
                    </a:cubicBezTo>
                    <a:cubicBezTo>
                      <a:pt x="205411" y="8871"/>
                      <a:pt x="217349" y="20810"/>
                      <a:pt x="217349" y="35486"/>
                    </a:cubicBezTo>
                    <a:cubicBezTo>
                      <a:pt x="217349" y="50161"/>
                      <a:pt x="205411" y="62100"/>
                      <a:pt x="190735" y="62100"/>
                    </a:cubicBezTo>
                    <a:close/>
                  </a:path>
                </a:pathLst>
              </a:custGeom>
              <a:solidFill>
                <a:srgbClr val="734A3E"/>
              </a:solidFill>
              <a:ln w="1109" cap="flat">
                <a:noFill/>
                <a:prstDash val="solid"/>
                <a:miter/>
              </a:ln>
            </p:spPr>
            <p:txBody>
              <a:bodyPr rtlCol="0" anchor="ctr"/>
              <a:lstStyle/>
              <a:p>
                <a:endParaRPr lang="en-US"/>
              </a:p>
            </p:txBody>
          </p:sp>
          <p:sp>
            <p:nvSpPr>
              <p:cNvPr id="35" name="Freihandform 34">
                <a:extLst>
                  <a:ext uri="{FF2B5EF4-FFF2-40B4-BE49-F238E27FC236}">
                    <a16:creationId xmlns:a16="http://schemas.microsoft.com/office/drawing/2014/main" id="{6010FF87-B303-50C7-DCA2-92637B39CAD2}"/>
                  </a:ext>
                </a:extLst>
              </p:cNvPr>
              <p:cNvSpPr/>
              <p:nvPr/>
            </p:nvSpPr>
            <p:spPr>
              <a:xfrm>
                <a:off x="2428224" y="662749"/>
                <a:ext cx="301787" cy="184143"/>
              </a:xfrm>
              <a:custGeom>
                <a:avLst/>
                <a:gdLst>
                  <a:gd name="connsiteX0" fmla="*/ 195251 w 301787"/>
                  <a:gd name="connsiteY0" fmla="*/ 0 h 184143"/>
                  <a:gd name="connsiteX1" fmla="*/ 150894 w 301787"/>
                  <a:gd name="connsiteY1" fmla="*/ 8871 h 184143"/>
                  <a:gd name="connsiteX2" fmla="*/ 106536 w 301787"/>
                  <a:gd name="connsiteY2" fmla="*/ 0 h 184143"/>
                  <a:gd name="connsiteX3" fmla="*/ 8950 w 301787"/>
                  <a:gd name="connsiteY3" fmla="*/ 184144 h 184143"/>
                  <a:gd name="connsiteX4" fmla="*/ 150894 w 301787"/>
                  <a:gd name="connsiteY4" fmla="*/ 97586 h 184143"/>
                  <a:gd name="connsiteX5" fmla="*/ 292837 w 301787"/>
                  <a:gd name="connsiteY5" fmla="*/ 184144 h 184143"/>
                  <a:gd name="connsiteX6" fmla="*/ 195251 w 301787"/>
                  <a:gd name="connsiteY6" fmla="*/ 0 h 18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787" h="184143">
                    <a:moveTo>
                      <a:pt x="195251" y="0"/>
                    </a:moveTo>
                    <a:cubicBezTo>
                      <a:pt x="166419" y="0"/>
                      <a:pt x="150894" y="8871"/>
                      <a:pt x="150894" y="8871"/>
                    </a:cubicBezTo>
                    <a:cubicBezTo>
                      <a:pt x="150894" y="8871"/>
                      <a:pt x="135368" y="0"/>
                      <a:pt x="106536" y="0"/>
                    </a:cubicBezTo>
                    <a:cubicBezTo>
                      <a:pt x="77704" y="0"/>
                      <a:pt x="-31711" y="55508"/>
                      <a:pt x="8950" y="184144"/>
                    </a:cubicBezTo>
                    <a:cubicBezTo>
                      <a:pt x="8950" y="184144"/>
                      <a:pt x="150894" y="158946"/>
                      <a:pt x="150894" y="97586"/>
                    </a:cubicBezTo>
                    <a:cubicBezTo>
                      <a:pt x="150894" y="158946"/>
                      <a:pt x="292837" y="184144"/>
                      <a:pt x="292837" y="184144"/>
                    </a:cubicBezTo>
                    <a:cubicBezTo>
                      <a:pt x="333498" y="55508"/>
                      <a:pt x="224083" y="0"/>
                      <a:pt x="195251" y="0"/>
                    </a:cubicBezTo>
                    <a:close/>
                  </a:path>
                </a:pathLst>
              </a:custGeom>
              <a:solidFill>
                <a:srgbClr val="FFC85C"/>
              </a:solidFill>
              <a:ln w="1109" cap="flat">
                <a:noFill/>
                <a:prstDash val="solid"/>
                <a:miter/>
              </a:ln>
            </p:spPr>
            <p:txBody>
              <a:bodyPr rtlCol="0" anchor="ctr"/>
              <a:lstStyle/>
              <a:p>
                <a:endParaRPr lang="en-US"/>
              </a:p>
            </p:txBody>
          </p:sp>
          <p:sp>
            <p:nvSpPr>
              <p:cNvPr id="36" name="Freihandform 35">
                <a:extLst>
                  <a:ext uri="{FF2B5EF4-FFF2-40B4-BE49-F238E27FC236}">
                    <a16:creationId xmlns:a16="http://schemas.microsoft.com/office/drawing/2014/main" id="{FF8DF458-7603-2A5E-71D2-03CF232A8C73}"/>
                  </a:ext>
                </a:extLst>
              </p:cNvPr>
              <p:cNvSpPr/>
              <p:nvPr/>
            </p:nvSpPr>
            <p:spPr>
              <a:xfrm>
                <a:off x="2428224" y="662749"/>
                <a:ext cx="150893" cy="184143"/>
              </a:xfrm>
              <a:custGeom>
                <a:avLst/>
                <a:gdLst>
                  <a:gd name="connsiteX0" fmla="*/ 150893 w 150893"/>
                  <a:gd name="connsiteY0" fmla="*/ 8876 h 184143"/>
                  <a:gd name="connsiteX1" fmla="*/ 150893 w 150893"/>
                  <a:gd name="connsiteY1" fmla="*/ 8871 h 184143"/>
                  <a:gd name="connsiteX2" fmla="*/ 106536 w 150893"/>
                  <a:gd name="connsiteY2" fmla="*/ 0 h 184143"/>
                  <a:gd name="connsiteX3" fmla="*/ 8950 w 150893"/>
                  <a:gd name="connsiteY3" fmla="*/ 184144 h 184143"/>
                  <a:gd name="connsiteX4" fmla="*/ 48528 w 150893"/>
                  <a:gd name="connsiteY4" fmla="*/ 174529 h 184143"/>
                  <a:gd name="connsiteX5" fmla="*/ 150893 w 150893"/>
                  <a:gd name="connsiteY5" fmla="*/ 8876 h 18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893" h="184143">
                    <a:moveTo>
                      <a:pt x="150893" y="8876"/>
                    </a:moveTo>
                    <a:lnTo>
                      <a:pt x="150893" y="8871"/>
                    </a:lnTo>
                    <a:cubicBezTo>
                      <a:pt x="150893" y="8871"/>
                      <a:pt x="135368" y="0"/>
                      <a:pt x="106536" y="0"/>
                    </a:cubicBezTo>
                    <a:cubicBezTo>
                      <a:pt x="77704" y="0"/>
                      <a:pt x="-31710" y="55508"/>
                      <a:pt x="8950" y="184144"/>
                    </a:cubicBezTo>
                    <a:cubicBezTo>
                      <a:pt x="8950" y="184144"/>
                      <a:pt x="26133" y="181086"/>
                      <a:pt x="48528" y="174529"/>
                    </a:cubicBezTo>
                    <a:cubicBezTo>
                      <a:pt x="23464" y="59181"/>
                      <a:pt x="123383" y="8965"/>
                      <a:pt x="150893" y="8876"/>
                    </a:cubicBezTo>
                    <a:close/>
                  </a:path>
                </a:pathLst>
              </a:custGeom>
              <a:solidFill>
                <a:srgbClr val="F6B45E"/>
              </a:solidFill>
              <a:ln w="1109"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3670594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ilder auswählen und zuordnen 5">
    <p:spTree>
      <p:nvGrpSpPr>
        <p:cNvPr id="1" name=""/>
        <p:cNvGrpSpPr/>
        <p:nvPr/>
      </p:nvGrpSpPr>
      <p:grpSpPr>
        <a:xfrm>
          <a:off x="0" y="0"/>
          <a:ext cx="0" cy="0"/>
          <a:chOff x="0" y="0"/>
          <a:chExt cx="0" cy="0"/>
        </a:xfrm>
      </p:grpSpPr>
      <p:pic>
        <p:nvPicPr>
          <p:cNvPr id="11" name="Grafik 10" descr="Ein Bild, das Text, Schild enthält.&#10;&#10;Automatisch generierte Beschreibung">
            <a:extLst>
              <a:ext uri="{FF2B5EF4-FFF2-40B4-BE49-F238E27FC236}">
                <a16:creationId xmlns:a16="http://schemas.microsoft.com/office/drawing/2014/main" id="{094A890A-1301-7154-C8FA-33959B01A56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99084" y="368301"/>
            <a:ext cx="2621441" cy="555290"/>
          </a:xfrm>
          <a:prstGeom prst="rect">
            <a:avLst/>
          </a:prstGeom>
        </p:spPr>
      </p:pic>
      <p:sp>
        <p:nvSpPr>
          <p:cNvPr id="2" name="Rechteck 1">
            <a:extLst>
              <a:ext uri="{FF2B5EF4-FFF2-40B4-BE49-F238E27FC236}">
                <a16:creationId xmlns:a16="http://schemas.microsoft.com/office/drawing/2014/main" id="{BFED22C9-5ACF-C654-68A9-F776E85FDBE9}"/>
              </a:ext>
            </a:extLst>
          </p:cNvPr>
          <p:cNvSpPr/>
          <p:nvPr userDrawn="1"/>
        </p:nvSpPr>
        <p:spPr>
          <a:xfrm>
            <a:off x="6281328" y="1268413"/>
            <a:ext cx="5545138" cy="46792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hteck 2">
            <a:extLst>
              <a:ext uri="{FF2B5EF4-FFF2-40B4-BE49-F238E27FC236}">
                <a16:creationId xmlns:a16="http://schemas.microsoft.com/office/drawing/2014/main" id="{BD8CAED5-EF2E-712E-5CDD-70688D2CA362}"/>
              </a:ext>
            </a:extLst>
          </p:cNvPr>
          <p:cNvSpPr/>
          <p:nvPr userDrawn="1"/>
        </p:nvSpPr>
        <p:spPr>
          <a:xfrm>
            <a:off x="371475" y="1268413"/>
            <a:ext cx="5545138" cy="467925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hteck 3">
            <a:extLst>
              <a:ext uri="{FF2B5EF4-FFF2-40B4-BE49-F238E27FC236}">
                <a16:creationId xmlns:a16="http://schemas.microsoft.com/office/drawing/2014/main" id="{FE29FE96-FEBB-2232-3588-03F495FD1432}"/>
              </a:ext>
            </a:extLst>
          </p:cNvPr>
          <p:cNvSpPr/>
          <p:nvPr userDrawn="1"/>
        </p:nvSpPr>
        <p:spPr>
          <a:xfrm>
            <a:off x="2182950" y="723635"/>
            <a:ext cx="6634880" cy="36933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spAutoFit/>
          </a:bodyPr>
          <a:lstStyle/>
          <a:p>
            <a:pPr marL="0" fontAlgn="base">
              <a:spcAft>
                <a:spcPct val="0"/>
              </a:spcAft>
              <a:buNone/>
            </a:pPr>
            <a:r>
              <a:rPr lang="de-DE" sz="2400" b="1" kern="0" dirty="0">
                <a:solidFill>
                  <a:schemeClr val="tx2"/>
                </a:solidFill>
                <a:latin typeface="Arial" panose="020B0604020202020204" pitchFamily="34" charset="0"/>
                <a:cs typeface="Arial" panose="020B0604020202020204" pitchFamily="34" charset="0"/>
              </a:rPr>
              <a:t>Bilder auswählen und zuordnen</a:t>
            </a:r>
          </a:p>
        </p:txBody>
      </p:sp>
      <p:cxnSp>
        <p:nvCxnSpPr>
          <p:cNvPr id="5" name="Gerade Verbindung 4">
            <a:extLst>
              <a:ext uri="{FF2B5EF4-FFF2-40B4-BE49-F238E27FC236}">
                <a16:creationId xmlns:a16="http://schemas.microsoft.com/office/drawing/2014/main" id="{C7DBABBB-7ADB-ADCE-8A82-69358F6604EF}"/>
              </a:ext>
            </a:extLst>
          </p:cNvPr>
          <p:cNvCxnSpPr>
            <a:cxnSpLocks/>
          </p:cNvCxnSpPr>
          <p:nvPr userDrawn="1"/>
        </p:nvCxnSpPr>
        <p:spPr>
          <a:xfrm>
            <a:off x="2182950" y="1268413"/>
            <a:ext cx="1080000" cy="0"/>
          </a:xfrm>
          <a:prstGeom prst="line">
            <a:avLst/>
          </a:prstGeom>
          <a:ln w="63500" cap="rnd">
            <a:solidFill>
              <a:schemeClr val="accent1"/>
            </a:solidFill>
          </a:ln>
        </p:spPr>
        <p:style>
          <a:lnRef idx="1">
            <a:schemeClr val="accent1"/>
          </a:lnRef>
          <a:fillRef idx="0">
            <a:schemeClr val="accent1"/>
          </a:fillRef>
          <a:effectRef idx="0">
            <a:schemeClr val="accent1"/>
          </a:effectRef>
          <a:fontRef idx="minor">
            <a:schemeClr val="tx1"/>
          </a:fontRef>
        </p:style>
      </p:cxnSp>
      <p:pic>
        <p:nvPicPr>
          <p:cNvPr id="6" name="Grafik 5">
            <a:extLst>
              <a:ext uri="{FF2B5EF4-FFF2-40B4-BE49-F238E27FC236}">
                <a16:creationId xmlns:a16="http://schemas.microsoft.com/office/drawing/2014/main" id="{79F3D021-8351-73C4-C373-5074AA8DBD5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241651" y="1808164"/>
            <a:ext cx="3804787" cy="3708399"/>
          </a:xfrm>
          <a:prstGeom prst="rect">
            <a:avLst/>
          </a:prstGeom>
        </p:spPr>
      </p:pic>
      <p:pic>
        <p:nvPicPr>
          <p:cNvPr id="7" name="Grafik 6">
            <a:extLst>
              <a:ext uri="{FF2B5EF4-FFF2-40B4-BE49-F238E27FC236}">
                <a16:creationId xmlns:a16="http://schemas.microsoft.com/office/drawing/2014/main" id="{BCD0A1E7-3590-4FE0-3395-D4F12101906F}"/>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151503" y="1808162"/>
            <a:ext cx="3804789" cy="3708401"/>
          </a:xfrm>
          <a:prstGeom prst="rect">
            <a:avLst/>
          </a:prstGeom>
        </p:spPr>
      </p:pic>
      <p:sp>
        <p:nvSpPr>
          <p:cNvPr id="8" name="Textfeld 7">
            <a:extLst>
              <a:ext uri="{FF2B5EF4-FFF2-40B4-BE49-F238E27FC236}">
                <a16:creationId xmlns:a16="http://schemas.microsoft.com/office/drawing/2014/main" id="{EF3EBAE2-3BCA-A6DD-CDCF-E80906A6484A}"/>
              </a:ext>
            </a:extLst>
          </p:cNvPr>
          <p:cNvSpPr txBox="1"/>
          <p:nvPr userDrawn="1"/>
        </p:nvSpPr>
        <p:spPr>
          <a:xfrm>
            <a:off x="2716098" y="5641419"/>
            <a:ext cx="855892" cy="855892"/>
          </a:xfrm>
          <a:prstGeom prst="ellipse">
            <a:avLst/>
          </a:prstGeom>
          <a:solidFill>
            <a:schemeClr val="accent1"/>
          </a:solidFill>
          <a:ln w="57150">
            <a:noFill/>
          </a:ln>
        </p:spPr>
        <p:style>
          <a:lnRef idx="2">
            <a:schemeClr val="accent1"/>
          </a:lnRef>
          <a:fillRef idx="1">
            <a:schemeClr val="lt1"/>
          </a:fillRef>
          <a:effectRef idx="0">
            <a:schemeClr val="accent1"/>
          </a:effectRef>
          <a:fontRef idx="minor">
            <a:schemeClr val="dk1"/>
          </a:fontRef>
        </p:style>
        <p:txBody>
          <a:bodyPr wrap="square" lIns="0" tIns="0" rIns="0" bIns="0" rtlCol="0" anchor="ctr">
            <a:noAutofit/>
          </a:bodyPr>
          <a:lstStyle/>
          <a:p>
            <a:pPr algn="ctr"/>
            <a:r>
              <a:rPr lang="de-DE" sz="3200" b="1" dirty="0">
                <a:solidFill>
                  <a:schemeClr val="bg1"/>
                </a:solidFill>
                <a:latin typeface="Arial" panose="020B0604020202020204" pitchFamily="34" charset="0"/>
                <a:ea typeface="Calibri" panose="020F0502020204030204" pitchFamily="34" charset="0"/>
                <a:cs typeface="Times New Roman" panose="02020603050405020304" pitchFamily="18" charset="0"/>
              </a:rPr>
              <a:t>5A</a:t>
            </a:r>
            <a:endParaRPr lang="de-DE" sz="20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Textfeld 8">
            <a:extLst>
              <a:ext uri="{FF2B5EF4-FFF2-40B4-BE49-F238E27FC236}">
                <a16:creationId xmlns:a16="http://schemas.microsoft.com/office/drawing/2014/main" id="{6768AD86-0BA8-D7BC-B54C-726A7432295D}"/>
              </a:ext>
            </a:extLst>
          </p:cNvPr>
          <p:cNvSpPr txBox="1"/>
          <p:nvPr userDrawn="1"/>
        </p:nvSpPr>
        <p:spPr>
          <a:xfrm>
            <a:off x="8625951" y="5641419"/>
            <a:ext cx="855892" cy="855892"/>
          </a:xfrm>
          <a:prstGeom prst="ellipse">
            <a:avLst/>
          </a:prstGeom>
          <a:solidFill>
            <a:schemeClr val="accent1"/>
          </a:solidFill>
          <a:ln w="57150">
            <a:noFill/>
          </a:ln>
        </p:spPr>
        <p:style>
          <a:lnRef idx="2">
            <a:schemeClr val="accent1"/>
          </a:lnRef>
          <a:fillRef idx="1">
            <a:schemeClr val="lt1"/>
          </a:fillRef>
          <a:effectRef idx="0">
            <a:schemeClr val="accent1"/>
          </a:effectRef>
          <a:fontRef idx="minor">
            <a:schemeClr val="dk1"/>
          </a:fontRef>
        </p:style>
        <p:txBody>
          <a:bodyPr wrap="square" lIns="0" tIns="0" rIns="0" bIns="0" rtlCol="0" anchor="ctr">
            <a:noAutofit/>
          </a:bodyPr>
          <a:lstStyle/>
          <a:p>
            <a:pPr algn="ctr"/>
            <a:r>
              <a:rPr lang="de-DE" sz="3200" b="1" dirty="0">
                <a:solidFill>
                  <a:schemeClr val="bg1"/>
                </a:solidFill>
                <a:latin typeface="Arial" panose="020B0604020202020204" pitchFamily="34" charset="0"/>
                <a:ea typeface="Calibri" panose="020F0502020204030204" pitchFamily="34" charset="0"/>
                <a:cs typeface="Times New Roman" panose="02020603050405020304" pitchFamily="18" charset="0"/>
              </a:rPr>
              <a:t>5B</a:t>
            </a:r>
            <a:endParaRPr lang="de-DE" sz="2000" b="1"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10" name="Gruppieren 9">
            <a:extLst>
              <a:ext uri="{FF2B5EF4-FFF2-40B4-BE49-F238E27FC236}">
                <a16:creationId xmlns:a16="http://schemas.microsoft.com/office/drawing/2014/main" id="{0705CE6F-CDAA-F8C3-03B0-66D005E3E76C}"/>
              </a:ext>
            </a:extLst>
          </p:cNvPr>
          <p:cNvGrpSpPr/>
          <p:nvPr userDrawn="1"/>
        </p:nvGrpSpPr>
        <p:grpSpPr>
          <a:xfrm>
            <a:off x="742950" y="368301"/>
            <a:ext cx="1080000" cy="1080000"/>
            <a:chOff x="742950" y="368301"/>
            <a:chExt cx="1080000" cy="1080000"/>
          </a:xfrm>
        </p:grpSpPr>
        <p:sp>
          <p:nvSpPr>
            <p:cNvPr id="12" name="Oval 11">
              <a:extLst>
                <a:ext uri="{FF2B5EF4-FFF2-40B4-BE49-F238E27FC236}">
                  <a16:creationId xmlns:a16="http://schemas.microsoft.com/office/drawing/2014/main" id="{EEED0FE9-C46C-D5A7-C898-F9F774D1AC6A}"/>
                </a:ext>
              </a:extLst>
            </p:cNvPr>
            <p:cNvSpPr/>
            <p:nvPr/>
          </p:nvSpPr>
          <p:spPr>
            <a:xfrm>
              <a:off x="742950" y="368301"/>
              <a:ext cx="1080000" cy="108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5000" b="1" dirty="0">
                <a:latin typeface="Arial" panose="020B0604020202020204" pitchFamily="34" charset="0"/>
                <a:cs typeface="Arial" panose="020B0604020202020204" pitchFamily="34" charset="0"/>
              </a:endParaRPr>
            </a:p>
          </p:txBody>
        </p:sp>
        <p:pic>
          <p:nvPicPr>
            <p:cNvPr id="13" name="Grafik 12">
              <a:extLst>
                <a:ext uri="{FF2B5EF4-FFF2-40B4-BE49-F238E27FC236}">
                  <a16:creationId xmlns:a16="http://schemas.microsoft.com/office/drawing/2014/main" id="{DC059BA5-1D19-2853-7EF8-FE46BEBF8B78}"/>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1349632" y="638301"/>
              <a:ext cx="386490" cy="386492"/>
            </a:xfrm>
            <a:prstGeom prst="rect">
              <a:avLst/>
            </a:prstGeom>
          </p:spPr>
        </p:pic>
        <p:grpSp>
          <p:nvGrpSpPr>
            <p:cNvPr id="14" name="Grafik 3">
              <a:extLst>
                <a:ext uri="{FF2B5EF4-FFF2-40B4-BE49-F238E27FC236}">
                  <a16:creationId xmlns:a16="http://schemas.microsoft.com/office/drawing/2014/main" id="{5C83D809-B95D-02BD-0D51-0E82F4A41976}"/>
                </a:ext>
              </a:extLst>
            </p:cNvPr>
            <p:cNvGrpSpPr/>
            <p:nvPr/>
          </p:nvGrpSpPr>
          <p:grpSpPr>
            <a:xfrm>
              <a:off x="1138687" y="667048"/>
              <a:ext cx="351657" cy="510247"/>
              <a:chOff x="1107121" y="664259"/>
              <a:chExt cx="351657" cy="510247"/>
            </a:xfrm>
          </p:grpSpPr>
          <p:sp>
            <p:nvSpPr>
              <p:cNvPr id="37" name="Freihandform 36">
                <a:extLst>
                  <a:ext uri="{FF2B5EF4-FFF2-40B4-BE49-F238E27FC236}">
                    <a16:creationId xmlns:a16="http://schemas.microsoft.com/office/drawing/2014/main" id="{4E659729-6F77-8014-7FF9-FE324F79C081}"/>
                  </a:ext>
                </a:extLst>
              </p:cNvPr>
              <p:cNvSpPr/>
              <p:nvPr/>
            </p:nvSpPr>
            <p:spPr>
              <a:xfrm>
                <a:off x="1107121" y="664259"/>
                <a:ext cx="351656" cy="510246"/>
              </a:xfrm>
              <a:custGeom>
                <a:avLst/>
                <a:gdLst>
                  <a:gd name="connsiteX0" fmla="*/ 351625 w 351656"/>
                  <a:gd name="connsiteY0" fmla="*/ 465025 h 510246"/>
                  <a:gd name="connsiteX1" fmla="*/ 350826 w 351656"/>
                  <a:gd name="connsiteY1" fmla="*/ 457838 h 510246"/>
                  <a:gd name="connsiteX2" fmla="*/ 345107 w 351656"/>
                  <a:gd name="connsiteY2" fmla="*/ 453261 h 510246"/>
                  <a:gd name="connsiteX3" fmla="*/ 344659 w 351656"/>
                  <a:gd name="connsiteY3" fmla="*/ 453311 h 510246"/>
                  <a:gd name="connsiteX4" fmla="*/ 336932 w 351656"/>
                  <a:gd name="connsiteY4" fmla="*/ 391494 h 510246"/>
                  <a:gd name="connsiteX5" fmla="*/ 313142 w 351656"/>
                  <a:gd name="connsiteY5" fmla="*/ 362475 h 510246"/>
                  <a:gd name="connsiteX6" fmla="*/ 270203 w 351656"/>
                  <a:gd name="connsiteY6" fmla="*/ 348162 h 510246"/>
                  <a:gd name="connsiteX7" fmla="*/ 253291 w 351656"/>
                  <a:gd name="connsiteY7" fmla="*/ 351322 h 510246"/>
                  <a:gd name="connsiteX8" fmla="*/ 240643 w 351656"/>
                  <a:gd name="connsiteY8" fmla="*/ 347106 h 510246"/>
                  <a:gd name="connsiteX9" fmla="*/ 228612 w 351656"/>
                  <a:gd name="connsiteY9" fmla="*/ 330414 h 510246"/>
                  <a:gd name="connsiteX10" fmla="*/ 228612 w 351656"/>
                  <a:gd name="connsiteY10" fmla="*/ 302040 h 510246"/>
                  <a:gd name="connsiteX11" fmla="*/ 266508 w 351656"/>
                  <a:gd name="connsiteY11" fmla="*/ 286250 h 510246"/>
                  <a:gd name="connsiteX12" fmla="*/ 298991 w 351656"/>
                  <a:gd name="connsiteY12" fmla="*/ 237528 h 510246"/>
                  <a:gd name="connsiteX13" fmla="*/ 298991 w 351656"/>
                  <a:gd name="connsiteY13" fmla="*/ 228731 h 510246"/>
                  <a:gd name="connsiteX14" fmla="*/ 325383 w 351656"/>
                  <a:gd name="connsiteY14" fmla="*/ 202339 h 510246"/>
                  <a:gd name="connsiteX15" fmla="*/ 322393 w 351656"/>
                  <a:gd name="connsiteY15" fmla="*/ 190141 h 510246"/>
                  <a:gd name="connsiteX16" fmla="*/ 325383 w 351656"/>
                  <a:gd name="connsiteY16" fmla="*/ 175947 h 510246"/>
                  <a:gd name="connsiteX17" fmla="*/ 323712 w 351656"/>
                  <a:gd name="connsiteY17" fmla="*/ 165774 h 510246"/>
                  <a:gd name="connsiteX18" fmla="*/ 334181 w 351656"/>
                  <a:gd name="connsiteY18" fmla="*/ 140758 h 510246"/>
                  <a:gd name="connsiteX19" fmla="*/ 332509 w 351656"/>
                  <a:gd name="connsiteY19" fmla="*/ 130584 h 510246"/>
                  <a:gd name="connsiteX20" fmla="*/ 342978 w 351656"/>
                  <a:gd name="connsiteY20" fmla="*/ 105568 h 510246"/>
                  <a:gd name="connsiteX21" fmla="*/ 315099 w 351656"/>
                  <a:gd name="connsiteY21" fmla="*/ 71161 h 510246"/>
                  <a:gd name="connsiteX22" fmla="*/ 316586 w 351656"/>
                  <a:gd name="connsiteY22" fmla="*/ 61581 h 510246"/>
                  <a:gd name="connsiteX23" fmla="*/ 281396 w 351656"/>
                  <a:gd name="connsiteY23" fmla="*/ 26392 h 510246"/>
                  <a:gd name="connsiteX24" fmla="*/ 261698 w 351656"/>
                  <a:gd name="connsiteY24" fmla="*/ 32420 h 510246"/>
                  <a:gd name="connsiteX25" fmla="*/ 228612 w 351656"/>
                  <a:gd name="connsiteY25" fmla="*/ 8797 h 510246"/>
                  <a:gd name="connsiteX26" fmla="*/ 205958 w 351656"/>
                  <a:gd name="connsiteY26" fmla="*/ 17265 h 510246"/>
                  <a:gd name="connsiteX27" fmla="*/ 175829 w 351656"/>
                  <a:gd name="connsiteY27" fmla="*/ 0 h 510246"/>
                  <a:gd name="connsiteX28" fmla="*/ 145700 w 351656"/>
                  <a:gd name="connsiteY28" fmla="*/ 17265 h 510246"/>
                  <a:gd name="connsiteX29" fmla="*/ 123045 w 351656"/>
                  <a:gd name="connsiteY29" fmla="*/ 8797 h 510246"/>
                  <a:gd name="connsiteX30" fmla="*/ 89960 w 351656"/>
                  <a:gd name="connsiteY30" fmla="*/ 32420 h 510246"/>
                  <a:gd name="connsiteX31" fmla="*/ 70261 w 351656"/>
                  <a:gd name="connsiteY31" fmla="*/ 26392 h 510246"/>
                  <a:gd name="connsiteX32" fmla="*/ 35072 w 351656"/>
                  <a:gd name="connsiteY32" fmla="*/ 61581 h 510246"/>
                  <a:gd name="connsiteX33" fmla="*/ 36559 w 351656"/>
                  <a:gd name="connsiteY33" fmla="*/ 71161 h 510246"/>
                  <a:gd name="connsiteX34" fmla="*/ 8679 w 351656"/>
                  <a:gd name="connsiteY34" fmla="*/ 105568 h 510246"/>
                  <a:gd name="connsiteX35" fmla="*/ 19148 w 351656"/>
                  <a:gd name="connsiteY35" fmla="*/ 130584 h 510246"/>
                  <a:gd name="connsiteX36" fmla="*/ 17476 w 351656"/>
                  <a:gd name="connsiteY36" fmla="*/ 140758 h 510246"/>
                  <a:gd name="connsiteX37" fmla="*/ 27945 w 351656"/>
                  <a:gd name="connsiteY37" fmla="*/ 165774 h 510246"/>
                  <a:gd name="connsiteX38" fmla="*/ 26273 w 351656"/>
                  <a:gd name="connsiteY38" fmla="*/ 175947 h 510246"/>
                  <a:gd name="connsiteX39" fmla="*/ 29263 w 351656"/>
                  <a:gd name="connsiteY39" fmla="*/ 190141 h 510246"/>
                  <a:gd name="connsiteX40" fmla="*/ 26273 w 351656"/>
                  <a:gd name="connsiteY40" fmla="*/ 202339 h 510246"/>
                  <a:gd name="connsiteX41" fmla="*/ 52665 w 351656"/>
                  <a:gd name="connsiteY41" fmla="*/ 228731 h 510246"/>
                  <a:gd name="connsiteX42" fmla="*/ 52665 w 351656"/>
                  <a:gd name="connsiteY42" fmla="*/ 237528 h 510246"/>
                  <a:gd name="connsiteX43" fmla="*/ 85147 w 351656"/>
                  <a:gd name="connsiteY43" fmla="*/ 286252 h 510246"/>
                  <a:gd name="connsiteX44" fmla="*/ 123044 w 351656"/>
                  <a:gd name="connsiteY44" fmla="*/ 302043 h 510246"/>
                  <a:gd name="connsiteX45" fmla="*/ 123044 w 351656"/>
                  <a:gd name="connsiteY45" fmla="*/ 330415 h 510246"/>
                  <a:gd name="connsiteX46" fmla="*/ 111014 w 351656"/>
                  <a:gd name="connsiteY46" fmla="*/ 347107 h 510246"/>
                  <a:gd name="connsiteX47" fmla="*/ 98366 w 351656"/>
                  <a:gd name="connsiteY47" fmla="*/ 351323 h 510246"/>
                  <a:gd name="connsiteX48" fmla="*/ 81454 w 351656"/>
                  <a:gd name="connsiteY48" fmla="*/ 348163 h 510246"/>
                  <a:gd name="connsiteX49" fmla="*/ 38515 w 351656"/>
                  <a:gd name="connsiteY49" fmla="*/ 362476 h 510246"/>
                  <a:gd name="connsiteX50" fmla="*/ 14725 w 351656"/>
                  <a:gd name="connsiteY50" fmla="*/ 391495 h 510246"/>
                  <a:gd name="connsiteX51" fmla="*/ 6997 w 351656"/>
                  <a:gd name="connsiteY51" fmla="*/ 453312 h 510246"/>
                  <a:gd name="connsiteX52" fmla="*/ 6550 w 351656"/>
                  <a:gd name="connsiteY52" fmla="*/ 453262 h 510246"/>
                  <a:gd name="connsiteX53" fmla="*/ 830 w 351656"/>
                  <a:gd name="connsiteY53" fmla="*/ 457839 h 510246"/>
                  <a:gd name="connsiteX54" fmla="*/ 32 w 351656"/>
                  <a:gd name="connsiteY54" fmla="*/ 465027 h 510246"/>
                  <a:gd name="connsiteX55" fmla="*/ 4608 w 351656"/>
                  <a:gd name="connsiteY55" fmla="*/ 470746 h 510246"/>
                  <a:gd name="connsiteX56" fmla="*/ 17476 w 351656"/>
                  <a:gd name="connsiteY56" fmla="*/ 472176 h 510246"/>
                  <a:gd name="connsiteX57" fmla="*/ 17476 w 351656"/>
                  <a:gd name="connsiteY57" fmla="*/ 492651 h 510246"/>
                  <a:gd name="connsiteX58" fmla="*/ 35071 w 351656"/>
                  <a:gd name="connsiteY58" fmla="*/ 510246 h 510246"/>
                  <a:gd name="connsiteX59" fmla="*/ 79058 w 351656"/>
                  <a:gd name="connsiteY59" fmla="*/ 510246 h 510246"/>
                  <a:gd name="connsiteX60" fmla="*/ 272599 w 351656"/>
                  <a:gd name="connsiteY60" fmla="*/ 510246 h 510246"/>
                  <a:gd name="connsiteX61" fmla="*/ 316586 w 351656"/>
                  <a:gd name="connsiteY61" fmla="*/ 510246 h 510246"/>
                  <a:gd name="connsiteX62" fmla="*/ 334181 w 351656"/>
                  <a:gd name="connsiteY62" fmla="*/ 492651 h 510246"/>
                  <a:gd name="connsiteX63" fmla="*/ 334181 w 351656"/>
                  <a:gd name="connsiteY63" fmla="*/ 472174 h 510246"/>
                  <a:gd name="connsiteX64" fmla="*/ 347049 w 351656"/>
                  <a:gd name="connsiteY64" fmla="*/ 470745 h 510246"/>
                  <a:gd name="connsiteX65" fmla="*/ 351625 w 351656"/>
                  <a:gd name="connsiteY65" fmla="*/ 465025 h 510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51656" h="510246">
                    <a:moveTo>
                      <a:pt x="351625" y="465025"/>
                    </a:moveTo>
                    <a:lnTo>
                      <a:pt x="350826" y="457838"/>
                    </a:lnTo>
                    <a:cubicBezTo>
                      <a:pt x="350511" y="454995"/>
                      <a:pt x="347949" y="452946"/>
                      <a:pt x="345107" y="453261"/>
                    </a:cubicBezTo>
                    <a:lnTo>
                      <a:pt x="344659" y="453311"/>
                    </a:lnTo>
                    <a:lnTo>
                      <a:pt x="336932" y="391494"/>
                    </a:lnTo>
                    <a:cubicBezTo>
                      <a:pt x="335251" y="378047"/>
                      <a:pt x="325998" y="366760"/>
                      <a:pt x="313142" y="362475"/>
                    </a:cubicBezTo>
                    <a:lnTo>
                      <a:pt x="270203" y="348162"/>
                    </a:lnTo>
                    <a:cubicBezTo>
                      <a:pt x="264307" y="346195"/>
                      <a:pt x="257838" y="347447"/>
                      <a:pt x="253291" y="351322"/>
                    </a:cubicBezTo>
                    <a:lnTo>
                      <a:pt x="240643" y="347106"/>
                    </a:lnTo>
                    <a:cubicBezTo>
                      <a:pt x="233458" y="344711"/>
                      <a:pt x="228612" y="337987"/>
                      <a:pt x="228612" y="330414"/>
                    </a:cubicBezTo>
                    <a:lnTo>
                      <a:pt x="228612" y="302040"/>
                    </a:lnTo>
                    <a:lnTo>
                      <a:pt x="266508" y="286250"/>
                    </a:lnTo>
                    <a:cubicBezTo>
                      <a:pt x="286179" y="278057"/>
                      <a:pt x="298991" y="258838"/>
                      <a:pt x="298991" y="237528"/>
                    </a:cubicBezTo>
                    <a:lnTo>
                      <a:pt x="298991" y="228731"/>
                    </a:lnTo>
                    <a:cubicBezTo>
                      <a:pt x="313567" y="228731"/>
                      <a:pt x="325383" y="216915"/>
                      <a:pt x="325383" y="202339"/>
                    </a:cubicBezTo>
                    <a:cubicBezTo>
                      <a:pt x="325383" y="197937"/>
                      <a:pt x="324300" y="193790"/>
                      <a:pt x="322393" y="190141"/>
                    </a:cubicBezTo>
                    <a:cubicBezTo>
                      <a:pt x="324311" y="185798"/>
                      <a:pt x="325383" y="180999"/>
                      <a:pt x="325383" y="175947"/>
                    </a:cubicBezTo>
                    <a:cubicBezTo>
                      <a:pt x="325383" y="172384"/>
                      <a:pt x="324696" y="169015"/>
                      <a:pt x="323712" y="165774"/>
                    </a:cubicBezTo>
                    <a:cubicBezTo>
                      <a:pt x="330168" y="159395"/>
                      <a:pt x="334181" y="150550"/>
                      <a:pt x="334181" y="140758"/>
                    </a:cubicBezTo>
                    <a:cubicBezTo>
                      <a:pt x="334181" y="137195"/>
                      <a:pt x="333493" y="133825"/>
                      <a:pt x="332509" y="130584"/>
                    </a:cubicBezTo>
                    <a:cubicBezTo>
                      <a:pt x="338966" y="124205"/>
                      <a:pt x="342978" y="115361"/>
                      <a:pt x="342978" y="105568"/>
                    </a:cubicBezTo>
                    <a:cubicBezTo>
                      <a:pt x="342978" y="88643"/>
                      <a:pt x="331021" y="74529"/>
                      <a:pt x="315099" y="71161"/>
                    </a:cubicBezTo>
                    <a:cubicBezTo>
                      <a:pt x="315971" y="68096"/>
                      <a:pt x="316586" y="64926"/>
                      <a:pt x="316586" y="61581"/>
                    </a:cubicBezTo>
                    <a:cubicBezTo>
                      <a:pt x="316586" y="42147"/>
                      <a:pt x="300831" y="26392"/>
                      <a:pt x="281396" y="26392"/>
                    </a:cubicBezTo>
                    <a:cubicBezTo>
                      <a:pt x="274098" y="26392"/>
                      <a:pt x="267320" y="28616"/>
                      <a:pt x="261698" y="32420"/>
                    </a:cubicBezTo>
                    <a:cubicBezTo>
                      <a:pt x="256896" y="18700"/>
                      <a:pt x="243973" y="8797"/>
                      <a:pt x="228612" y="8797"/>
                    </a:cubicBezTo>
                    <a:cubicBezTo>
                      <a:pt x="219935" y="8797"/>
                      <a:pt x="212094" y="12058"/>
                      <a:pt x="205958" y="17265"/>
                    </a:cubicBezTo>
                    <a:cubicBezTo>
                      <a:pt x="199821" y="6969"/>
                      <a:pt x="188687" y="0"/>
                      <a:pt x="175829" y="0"/>
                    </a:cubicBezTo>
                    <a:cubicBezTo>
                      <a:pt x="162972" y="0"/>
                      <a:pt x="151839" y="6969"/>
                      <a:pt x="145700" y="17265"/>
                    </a:cubicBezTo>
                    <a:cubicBezTo>
                      <a:pt x="139563" y="12058"/>
                      <a:pt x="131723" y="8797"/>
                      <a:pt x="123045" y="8797"/>
                    </a:cubicBezTo>
                    <a:cubicBezTo>
                      <a:pt x="107685" y="8797"/>
                      <a:pt x="94762" y="18700"/>
                      <a:pt x="89960" y="32420"/>
                    </a:cubicBezTo>
                    <a:cubicBezTo>
                      <a:pt x="84337" y="28616"/>
                      <a:pt x="77559" y="26392"/>
                      <a:pt x="70261" y="26392"/>
                    </a:cubicBezTo>
                    <a:cubicBezTo>
                      <a:pt x="50827" y="26392"/>
                      <a:pt x="35072" y="42147"/>
                      <a:pt x="35072" y="61581"/>
                    </a:cubicBezTo>
                    <a:cubicBezTo>
                      <a:pt x="35072" y="64926"/>
                      <a:pt x="35688" y="68096"/>
                      <a:pt x="36559" y="71161"/>
                    </a:cubicBezTo>
                    <a:cubicBezTo>
                      <a:pt x="20635" y="74529"/>
                      <a:pt x="8679" y="88643"/>
                      <a:pt x="8679" y="105568"/>
                    </a:cubicBezTo>
                    <a:cubicBezTo>
                      <a:pt x="8679" y="115361"/>
                      <a:pt x="12691" y="124205"/>
                      <a:pt x="19148" y="130584"/>
                    </a:cubicBezTo>
                    <a:cubicBezTo>
                      <a:pt x="18163" y="133825"/>
                      <a:pt x="17476" y="137195"/>
                      <a:pt x="17476" y="140758"/>
                    </a:cubicBezTo>
                    <a:cubicBezTo>
                      <a:pt x="17476" y="150550"/>
                      <a:pt x="21489" y="159395"/>
                      <a:pt x="27945" y="165774"/>
                    </a:cubicBezTo>
                    <a:cubicBezTo>
                      <a:pt x="26961" y="169015"/>
                      <a:pt x="26273" y="172384"/>
                      <a:pt x="26273" y="175947"/>
                    </a:cubicBezTo>
                    <a:cubicBezTo>
                      <a:pt x="26273" y="180999"/>
                      <a:pt x="27346" y="185798"/>
                      <a:pt x="29263" y="190141"/>
                    </a:cubicBezTo>
                    <a:cubicBezTo>
                      <a:pt x="27358" y="193790"/>
                      <a:pt x="26273" y="197937"/>
                      <a:pt x="26273" y="202339"/>
                    </a:cubicBezTo>
                    <a:cubicBezTo>
                      <a:pt x="26273" y="216915"/>
                      <a:pt x="38089" y="228731"/>
                      <a:pt x="52665" y="228731"/>
                    </a:cubicBezTo>
                    <a:lnTo>
                      <a:pt x="52665" y="237528"/>
                    </a:lnTo>
                    <a:cubicBezTo>
                      <a:pt x="52665" y="258837"/>
                      <a:pt x="65478" y="278055"/>
                      <a:pt x="85147" y="286252"/>
                    </a:cubicBezTo>
                    <a:lnTo>
                      <a:pt x="123044" y="302043"/>
                    </a:lnTo>
                    <a:lnTo>
                      <a:pt x="123044" y="330415"/>
                    </a:lnTo>
                    <a:cubicBezTo>
                      <a:pt x="123044" y="337989"/>
                      <a:pt x="118198" y="344712"/>
                      <a:pt x="111014" y="347107"/>
                    </a:cubicBezTo>
                    <a:lnTo>
                      <a:pt x="98366" y="351323"/>
                    </a:lnTo>
                    <a:cubicBezTo>
                      <a:pt x="93818" y="347448"/>
                      <a:pt x="87350" y="346196"/>
                      <a:pt x="81454" y="348163"/>
                    </a:cubicBezTo>
                    <a:lnTo>
                      <a:pt x="38515" y="362476"/>
                    </a:lnTo>
                    <a:cubicBezTo>
                      <a:pt x="25659" y="366761"/>
                      <a:pt x="16406" y="378048"/>
                      <a:pt x="14725" y="391495"/>
                    </a:cubicBezTo>
                    <a:lnTo>
                      <a:pt x="6997" y="453312"/>
                    </a:lnTo>
                    <a:lnTo>
                      <a:pt x="6550" y="453262"/>
                    </a:lnTo>
                    <a:cubicBezTo>
                      <a:pt x="3707" y="452947"/>
                      <a:pt x="1146" y="454995"/>
                      <a:pt x="830" y="457839"/>
                    </a:cubicBezTo>
                    <a:lnTo>
                      <a:pt x="32" y="465027"/>
                    </a:lnTo>
                    <a:cubicBezTo>
                      <a:pt x="-284" y="467869"/>
                      <a:pt x="1765" y="470430"/>
                      <a:pt x="4608" y="470746"/>
                    </a:cubicBezTo>
                    <a:lnTo>
                      <a:pt x="17476" y="472176"/>
                    </a:lnTo>
                    <a:lnTo>
                      <a:pt x="17476" y="492651"/>
                    </a:lnTo>
                    <a:cubicBezTo>
                      <a:pt x="17476" y="502368"/>
                      <a:pt x="25354" y="510246"/>
                      <a:pt x="35071" y="510246"/>
                    </a:cubicBezTo>
                    <a:lnTo>
                      <a:pt x="79058" y="510246"/>
                    </a:lnTo>
                    <a:lnTo>
                      <a:pt x="272599" y="510246"/>
                    </a:lnTo>
                    <a:lnTo>
                      <a:pt x="316586" y="510246"/>
                    </a:lnTo>
                    <a:cubicBezTo>
                      <a:pt x="326304" y="510246"/>
                      <a:pt x="334181" y="502368"/>
                      <a:pt x="334181" y="492651"/>
                    </a:cubicBezTo>
                    <a:lnTo>
                      <a:pt x="334181" y="472174"/>
                    </a:lnTo>
                    <a:lnTo>
                      <a:pt x="347049" y="470745"/>
                    </a:lnTo>
                    <a:cubicBezTo>
                      <a:pt x="349891" y="470429"/>
                      <a:pt x="351941" y="467868"/>
                      <a:pt x="351625" y="465025"/>
                    </a:cubicBezTo>
                    <a:close/>
                  </a:path>
                </a:pathLst>
              </a:custGeom>
              <a:solidFill>
                <a:srgbClr val="C38762"/>
              </a:solidFill>
              <a:ln w="1088" cap="flat">
                <a:noFill/>
                <a:prstDash val="solid"/>
                <a:miter/>
              </a:ln>
            </p:spPr>
            <p:txBody>
              <a:bodyPr rtlCol="0" anchor="ctr"/>
              <a:lstStyle/>
              <a:p>
                <a:endParaRPr lang="en-US"/>
              </a:p>
            </p:txBody>
          </p:sp>
          <p:sp>
            <p:nvSpPr>
              <p:cNvPr id="38" name="Freihandform 37">
                <a:extLst>
                  <a:ext uri="{FF2B5EF4-FFF2-40B4-BE49-F238E27FC236}">
                    <a16:creationId xmlns:a16="http://schemas.microsoft.com/office/drawing/2014/main" id="{8AE2535F-E67E-1206-8DF1-C2238420B5A3}"/>
                  </a:ext>
                </a:extLst>
              </p:cNvPr>
              <p:cNvSpPr/>
              <p:nvPr/>
            </p:nvSpPr>
            <p:spPr>
              <a:xfrm>
                <a:off x="1115800" y="664259"/>
                <a:ext cx="334299" cy="211136"/>
              </a:xfrm>
              <a:custGeom>
                <a:avLst/>
                <a:gdLst>
                  <a:gd name="connsiteX0" fmla="*/ 323831 w 334299"/>
                  <a:gd name="connsiteY0" fmla="*/ 130584 h 211136"/>
                  <a:gd name="connsiteX1" fmla="*/ 334299 w 334299"/>
                  <a:gd name="connsiteY1" fmla="*/ 105568 h 211136"/>
                  <a:gd name="connsiteX2" fmla="*/ 306420 w 334299"/>
                  <a:gd name="connsiteY2" fmla="*/ 71161 h 211136"/>
                  <a:gd name="connsiteX3" fmla="*/ 307907 w 334299"/>
                  <a:gd name="connsiteY3" fmla="*/ 61581 h 211136"/>
                  <a:gd name="connsiteX4" fmla="*/ 272718 w 334299"/>
                  <a:gd name="connsiteY4" fmla="*/ 26392 h 211136"/>
                  <a:gd name="connsiteX5" fmla="*/ 253019 w 334299"/>
                  <a:gd name="connsiteY5" fmla="*/ 32420 h 211136"/>
                  <a:gd name="connsiteX6" fmla="*/ 219934 w 334299"/>
                  <a:gd name="connsiteY6" fmla="*/ 8797 h 211136"/>
                  <a:gd name="connsiteX7" fmla="*/ 197279 w 334299"/>
                  <a:gd name="connsiteY7" fmla="*/ 17265 h 211136"/>
                  <a:gd name="connsiteX8" fmla="*/ 167151 w 334299"/>
                  <a:gd name="connsiteY8" fmla="*/ 0 h 211136"/>
                  <a:gd name="connsiteX9" fmla="*/ 137021 w 334299"/>
                  <a:gd name="connsiteY9" fmla="*/ 17265 h 211136"/>
                  <a:gd name="connsiteX10" fmla="*/ 114367 w 334299"/>
                  <a:gd name="connsiteY10" fmla="*/ 8797 h 211136"/>
                  <a:gd name="connsiteX11" fmla="*/ 81281 w 334299"/>
                  <a:gd name="connsiteY11" fmla="*/ 32420 h 211136"/>
                  <a:gd name="connsiteX12" fmla="*/ 61583 w 334299"/>
                  <a:gd name="connsiteY12" fmla="*/ 26392 h 211136"/>
                  <a:gd name="connsiteX13" fmla="*/ 26393 w 334299"/>
                  <a:gd name="connsiteY13" fmla="*/ 61581 h 211136"/>
                  <a:gd name="connsiteX14" fmla="*/ 27880 w 334299"/>
                  <a:gd name="connsiteY14" fmla="*/ 71161 h 211136"/>
                  <a:gd name="connsiteX15" fmla="*/ 0 w 334299"/>
                  <a:gd name="connsiteY15" fmla="*/ 105568 h 211136"/>
                  <a:gd name="connsiteX16" fmla="*/ 10469 w 334299"/>
                  <a:gd name="connsiteY16" fmla="*/ 130584 h 211136"/>
                  <a:gd name="connsiteX17" fmla="*/ 8797 w 334299"/>
                  <a:gd name="connsiteY17" fmla="*/ 140758 h 211136"/>
                  <a:gd name="connsiteX18" fmla="*/ 19266 w 334299"/>
                  <a:gd name="connsiteY18" fmla="*/ 165774 h 211136"/>
                  <a:gd name="connsiteX19" fmla="*/ 17595 w 334299"/>
                  <a:gd name="connsiteY19" fmla="*/ 175947 h 211136"/>
                  <a:gd name="connsiteX20" fmla="*/ 52784 w 334299"/>
                  <a:gd name="connsiteY20" fmla="*/ 211136 h 211136"/>
                  <a:gd name="connsiteX21" fmla="*/ 52795 w 334299"/>
                  <a:gd name="connsiteY21" fmla="*/ 211136 h 211136"/>
                  <a:gd name="connsiteX22" fmla="*/ 281505 w 334299"/>
                  <a:gd name="connsiteY22" fmla="*/ 211136 h 211136"/>
                  <a:gd name="connsiteX23" fmla="*/ 281516 w 334299"/>
                  <a:gd name="connsiteY23" fmla="*/ 211136 h 211136"/>
                  <a:gd name="connsiteX24" fmla="*/ 316706 w 334299"/>
                  <a:gd name="connsiteY24" fmla="*/ 175947 h 211136"/>
                  <a:gd name="connsiteX25" fmla="*/ 315034 w 334299"/>
                  <a:gd name="connsiteY25" fmla="*/ 165774 h 211136"/>
                  <a:gd name="connsiteX26" fmla="*/ 325503 w 334299"/>
                  <a:gd name="connsiteY26" fmla="*/ 140758 h 211136"/>
                  <a:gd name="connsiteX27" fmla="*/ 323831 w 334299"/>
                  <a:gd name="connsiteY27" fmla="*/ 130584 h 211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4299" h="211136">
                    <a:moveTo>
                      <a:pt x="323831" y="130584"/>
                    </a:moveTo>
                    <a:cubicBezTo>
                      <a:pt x="330288" y="124205"/>
                      <a:pt x="334299" y="115361"/>
                      <a:pt x="334299" y="105568"/>
                    </a:cubicBezTo>
                    <a:cubicBezTo>
                      <a:pt x="334299" y="88643"/>
                      <a:pt x="322342" y="74529"/>
                      <a:pt x="306420" y="71161"/>
                    </a:cubicBezTo>
                    <a:cubicBezTo>
                      <a:pt x="307292" y="68096"/>
                      <a:pt x="307907" y="64926"/>
                      <a:pt x="307907" y="61581"/>
                    </a:cubicBezTo>
                    <a:cubicBezTo>
                      <a:pt x="307907" y="42147"/>
                      <a:pt x="292152" y="26392"/>
                      <a:pt x="272718" y="26392"/>
                    </a:cubicBezTo>
                    <a:cubicBezTo>
                      <a:pt x="265419" y="26392"/>
                      <a:pt x="258641" y="28616"/>
                      <a:pt x="253019" y="32420"/>
                    </a:cubicBezTo>
                    <a:cubicBezTo>
                      <a:pt x="248217" y="18700"/>
                      <a:pt x="235294" y="8797"/>
                      <a:pt x="219934" y="8797"/>
                    </a:cubicBezTo>
                    <a:cubicBezTo>
                      <a:pt x="211256" y="8797"/>
                      <a:pt x="203416" y="12058"/>
                      <a:pt x="197279" y="17265"/>
                    </a:cubicBezTo>
                    <a:cubicBezTo>
                      <a:pt x="191142" y="6969"/>
                      <a:pt x="180008" y="0"/>
                      <a:pt x="167151" y="0"/>
                    </a:cubicBezTo>
                    <a:cubicBezTo>
                      <a:pt x="154293" y="0"/>
                      <a:pt x="143160" y="6969"/>
                      <a:pt x="137021" y="17265"/>
                    </a:cubicBezTo>
                    <a:cubicBezTo>
                      <a:pt x="130885" y="12058"/>
                      <a:pt x="123044" y="8797"/>
                      <a:pt x="114367" y="8797"/>
                    </a:cubicBezTo>
                    <a:cubicBezTo>
                      <a:pt x="99006" y="8797"/>
                      <a:pt x="86083" y="18700"/>
                      <a:pt x="81281" y="32420"/>
                    </a:cubicBezTo>
                    <a:cubicBezTo>
                      <a:pt x="75658" y="28616"/>
                      <a:pt x="68880" y="26392"/>
                      <a:pt x="61583" y="26392"/>
                    </a:cubicBezTo>
                    <a:cubicBezTo>
                      <a:pt x="42148" y="26392"/>
                      <a:pt x="26393" y="42147"/>
                      <a:pt x="26393" y="61581"/>
                    </a:cubicBezTo>
                    <a:cubicBezTo>
                      <a:pt x="26393" y="64926"/>
                      <a:pt x="27009" y="68096"/>
                      <a:pt x="27880" y="71161"/>
                    </a:cubicBezTo>
                    <a:cubicBezTo>
                      <a:pt x="11957" y="74529"/>
                      <a:pt x="0" y="88643"/>
                      <a:pt x="0" y="105568"/>
                    </a:cubicBezTo>
                    <a:cubicBezTo>
                      <a:pt x="0" y="115361"/>
                      <a:pt x="4013" y="124205"/>
                      <a:pt x="10469" y="130584"/>
                    </a:cubicBezTo>
                    <a:cubicBezTo>
                      <a:pt x="9485" y="133825"/>
                      <a:pt x="8797" y="137195"/>
                      <a:pt x="8797" y="140758"/>
                    </a:cubicBezTo>
                    <a:cubicBezTo>
                      <a:pt x="8797" y="150550"/>
                      <a:pt x="12810" y="159395"/>
                      <a:pt x="19266" y="165774"/>
                    </a:cubicBezTo>
                    <a:cubicBezTo>
                      <a:pt x="18282" y="169015"/>
                      <a:pt x="17595" y="172384"/>
                      <a:pt x="17595" y="175947"/>
                    </a:cubicBezTo>
                    <a:cubicBezTo>
                      <a:pt x="17595" y="195381"/>
                      <a:pt x="33350" y="211136"/>
                      <a:pt x="52784" y="211136"/>
                    </a:cubicBezTo>
                    <a:cubicBezTo>
                      <a:pt x="52787" y="211136"/>
                      <a:pt x="52791" y="211136"/>
                      <a:pt x="52795" y="211136"/>
                    </a:cubicBezTo>
                    <a:lnTo>
                      <a:pt x="281505" y="211136"/>
                    </a:lnTo>
                    <a:cubicBezTo>
                      <a:pt x="281508" y="211136"/>
                      <a:pt x="281512" y="211136"/>
                      <a:pt x="281516" y="211136"/>
                    </a:cubicBezTo>
                    <a:cubicBezTo>
                      <a:pt x="300951" y="211136"/>
                      <a:pt x="316706" y="195381"/>
                      <a:pt x="316706" y="175947"/>
                    </a:cubicBezTo>
                    <a:cubicBezTo>
                      <a:pt x="316706" y="172384"/>
                      <a:pt x="316018" y="169015"/>
                      <a:pt x="315034" y="165774"/>
                    </a:cubicBezTo>
                    <a:cubicBezTo>
                      <a:pt x="321490" y="159395"/>
                      <a:pt x="325503" y="150550"/>
                      <a:pt x="325503" y="140758"/>
                    </a:cubicBezTo>
                    <a:cubicBezTo>
                      <a:pt x="325502" y="137195"/>
                      <a:pt x="324816" y="133825"/>
                      <a:pt x="323831" y="130584"/>
                    </a:cubicBezTo>
                    <a:close/>
                  </a:path>
                </a:pathLst>
              </a:custGeom>
              <a:solidFill>
                <a:srgbClr val="623F33"/>
              </a:solidFill>
              <a:ln w="1088" cap="flat">
                <a:noFill/>
                <a:prstDash val="solid"/>
                <a:miter/>
              </a:ln>
            </p:spPr>
            <p:txBody>
              <a:bodyPr rtlCol="0" anchor="ctr"/>
              <a:lstStyle/>
              <a:p>
                <a:endParaRPr lang="en-US"/>
              </a:p>
            </p:txBody>
          </p:sp>
          <p:sp>
            <p:nvSpPr>
              <p:cNvPr id="39" name="Freihandform 38">
                <a:extLst>
                  <a:ext uri="{FF2B5EF4-FFF2-40B4-BE49-F238E27FC236}">
                    <a16:creationId xmlns:a16="http://schemas.microsoft.com/office/drawing/2014/main" id="{536D09BD-51AB-99A7-6CFE-22731FE0CA93}"/>
                  </a:ext>
                </a:extLst>
              </p:cNvPr>
              <p:cNvSpPr/>
              <p:nvPr/>
            </p:nvSpPr>
            <p:spPr>
              <a:xfrm>
                <a:off x="1113480" y="1011499"/>
                <a:ext cx="339918" cy="163006"/>
              </a:xfrm>
              <a:custGeom>
                <a:avLst/>
                <a:gdLst>
                  <a:gd name="connsiteX0" fmla="*/ 266241 w 339918"/>
                  <a:gd name="connsiteY0" fmla="*/ 163007 h 163006"/>
                  <a:gd name="connsiteX1" fmla="*/ 266241 w 339918"/>
                  <a:gd name="connsiteY1" fmla="*/ 119020 h 163006"/>
                  <a:gd name="connsiteX2" fmla="*/ 339918 w 339918"/>
                  <a:gd name="connsiteY2" fmla="*/ 119020 h 163006"/>
                  <a:gd name="connsiteX3" fmla="*/ 330572 w 339918"/>
                  <a:gd name="connsiteY3" fmla="*/ 44255 h 163006"/>
                  <a:gd name="connsiteX4" fmla="*/ 306782 w 339918"/>
                  <a:gd name="connsiteY4" fmla="*/ 15236 h 163006"/>
                  <a:gd name="connsiteX5" fmla="*/ 263843 w 339918"/>
                  <a:gd name="connsiteY5" fmla="*/ 922 h 163006"/>
                  <a:gd name="connsiteX6" fmla="*/ 243729 w 339918"/>
                  <a:gd name="connsiteY6" fmla="*/ 7747 h 163006"/>
                  <a:gd name="connsiteX7" fmla="*/ 169471 w 339918"/>
                  <a:gd name="connsiteY7" fmla="*/ 48640 h 163006"/>
                  <a:gd name="connsiteX8" fmla="*/ 95210 w 339918"/>
                  <a:gd name="connsiteY8" fmla="*/ 7746 h 163006"/>
                  <a:gd name="connsiteX9" fmla="*/ 75096 w 339918"/>
                  <a:gd name="connsiteY9" fmla="*/ 921 h 163006"/>
                  <a:gd name="connsiteX10" fmla="*/ 32158 w 339918"/>
                  <a:gd name="connsiteY10" fmla="*/ 15235 h 163006"/>
                  <a:gd name="connsiteX11" fmla="*/ 8367 w 339918"/>
                  <a:gd name="connsiteY11" fmla="*/ 44254 h 163006"/>
                  <a:gd name="connsiteX12" fmla="*/ 0 w 339918"/>
                  <a:gd name="connsiteY12" fmla="*/ 111193 h 163006"/>
                  <a:gd name="connsiteX13" fmla="*/ 72700 w 339918"/>
                  <a:gd name="connsiteY13" fmla="*/ 119019 h 163006"/>
                  <a:gd name="connsiteX14" fmla="*/ 72700 w 339918"/>
                  <a:gd name="connsiteY14" fmla="*/ 163006 h 163006"/>
                  <a:gd name="connsiteX15" fmla="*/ 266242 w 339918"/>
                  <a:gd name="connsiteY15" fmla="*/ 163006 h 163006"/>
                  <a:gd name="connsiteX16" fmla="*/ 266242 w 339918"/>
                  <a:gd name="connsiteY16" fmla="*/ 163007 h 163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9918" h="163006">
                    <a:moveTo>
                      <a:pt x="266241" y="163007"/>
                    </a:moveTo>
                    <a:lnTo>
                      <a:pt x="266241" y="119020"/>
                    </a:lnTo>
                    <a:lnTo>
                      <a:pt x="339918" y="119020"/>
                    </a:lnTo>
                    <a:lnTo>
                      <a:pt x="330572" y="44255"/>
                    </a:lnTo>
                    <a:cubicBezTo>
                      <a:pt x="328891" y="30808"/>
                      <a:pt x="319638" y="19521"/>
                      <a:pt x="306782" y="15236"/>
                    </a:cubicBezTo>
                    <a:lnTo>
                      <a:pt x="263843" y="922"/>
                    </a:lnTo>
                    <a:cubicBezTo>
                      <a:pt x="256366" y="-1571"/>
                      <a:pt x="247953" y="1092"/>
                      <a:pt x="243729" y="7747"/>
                    </a:cubicBezTo>
                    <a:cubicBezTo>
                      <a:pt x="228136" y="32318"/>
                      <a:pt x="200727" y="48640"/>
                      <a:pt x="169471" y="48640"/>
                    </a:cubicBezTo>
                    <a:cubicBezTo>
                      <a:pt x="138215" y="48640"/>
                      <a:pt x="110805" y="32317"/>
                      <a:pt x="95210" y="7746"/>
                    </a:cubicBezTo>
                    <a:cubicBezTo>
                      <a:pt x="90987" y="1091"/>
                      <a:pt x="82574" y="-1572"/>
                      <a:pt x="75096" y="921"/>
                    </a:cubicBezTo>
                    <a:lnTo>
                      <a:pt x="32158" y="15235"/>
                    </a:lnTo>
                    <a:cubicBezTo>
                      <a:pt x="19301" y="19520"/>
                      <a:pt x="10049" y="30807"/>
                      <a:pt x="8367" y="44254"/>
                    </a:cubicBezTo>
                    <a:lnTo>
                      <a:pt x="0" y="111193"/>
                    </a:lnTo>
                    <a:lnTo>
                      <a:pt x="72700" y="119019"/>
                    </a:lnTo>
                    <a:lnTo>
                      <a:pt x="72700" y="163006"/>
                    </a:lnTo>
                    <a:lnTo>
                      <a:pt x="266242" y="163006"/>
                    </a:lnTo>
                    <a:lnTo>
                      <a:pt x="266242" y="163007"/>
                    </a:lnTo>
                    <a:close/>
                  </a:path>
                </a:pathLst>
              </a:custGeom>
              <a:solidFill>
                <a:srgbClr val="97CCD2"/>
              </a:solidFill>
              <a:ln w="1088" cap="flat">
                <a:noFill/>
                <a:prstDash val="solid"/>
                <a:miter/>
              </a:ln>
            </p:spPr>
            <p:txBody>
              <a:bodyPr rtlCol="0" anchor="ctr"/>
              <a:lstStyle/>
              <a:p>
                <a:endParaRPr lang="en-US" dirty="0"/>
              </a:p>
            </p:txBody>
          </p:sp>
          <p:sp>
            <p:nvSpPr>
              <p:cNvPr id="40" name="Freihandform 39">
                <a:extLst>
                  <a:ext uri="{FF2B5EF4-FFF2-40B4-BE49-F238E27FC236}">
                    <a16:creationId xmlns:a16="http://schemas.microsoft.com/office/drawing/2014/main" id="{677F1251-D3BB-AD7B-2E1E-87BA15C25A99}"/>
                  </a:ext>
                </a:extLst>
              </p:cNvPr>
              <p:cNvSpPr/>
              <p:nvPr/>
            </p:nvSpPr>
            <p:spPr>
              <a:xfrm>
                <a:off x="1221349" y="942841"/>
                <a:ext cx="114384" cy="68777"/>
              </a:xfrm>
              <a:custGeom>
                <a:avLst/>
                <a:gdLst>
                  <a:gd name="connsiteX0" fmla="*/ 114384 w 114384"/>
                  <a:gd name="connsiteY0" fmla="*/ 23460 h 68777"/>
                  <a:gd name="connsiteX1" fmla="*/ 8816 w 114384"/>
                  <a:gd name="connsiteY1" fmla="*/ 0 h 68777"/>
                  <a:gd name="connsiteX2" fmla="*/ 8816 w 114384"/>
                  <a:gd name="connsiteY2" fmla="*/ 51833 h 68777"/>
                  <a:gd name="connsiteX3" fmla="*/ 0 w 114384"/>
                  <a:gd name="connsiteY3" fmla="*/ 66853 h 68777"/>
                  <a:gd name="connsiteX4" fmla="*/ 114384 w 114384"/>
                  <a:gd name="connsiteY4" fmla="*/ 23460 h 68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84" h="68777">
                    <a:moveTo>
                      <a:pt x="114384" y="23460"/>
                    </a:moveTo>
                    <a:lnTo>
                      <a:pt x="8816" y="0"/>
                    </a:lnTo>
                    <a:lnTo>
                      <a:pt x="8816" y="51833"/>
                    </a:lnTo>
                    <a:cubicBezTo>
                      <a:pt x="8816" y="58166"/>
                      <a:pt x="5312" y="63743"/>
                      <a:pt x="0" y="66853"/>
                    </a:cubicBezTo>
                    <a:cubicBezTo>
                      <a:pt x="73781" y="79768"/>
                      <a:pt x="114384" y="23460"/>
                      <a:pt x="114384" y="23460"/>
                    </a:cubicBezTo>
                    <a:close/>
                  </a:path>
                </a:pathLst>
              </a:custGeom>
              <a:solidFill>
                <a:srgbClr val="A46D4D"/>
              </a:solidFill>
              <a:ln w="1088" cap="flat">
                <a:noFill/>
                <a:prstDash val="solid"/>
                <a:miter/>
              </a:ln>
            </p:spPr>
            <p:txBody>
              <a:bodyPr rtlCol="0" anchor="ctr"/>
              <a:lstStyle/>
              <a:p>
                <a:endParaRPr lang="en-US"/>
              </a:p>
            </p:txBody>
          </p:sp>
          <p:sp>
            <p:nvSpPr>
              <p:cNvPr id="41" name="Freihandform 40">
                <a:extLst>
                  <a:ext uri="{FF2B5EF4-FFF2-40B4-BE49-F238E27FC236}">
                    <a16:creationId xmlns:a16="http://schemas.microsoft.com/office/drawing/2014/main" id="{4166B924-33F1-2CEE-2BF9-134152EFC5D5}"/>
                  </a:ext>
                </a:extLst>
              </p:cNvPr>
              <p:cNvSpPr/>
              <p:nvPr/>
            </p:nvSpPr>
            <p:spPr>
              <a:xfrm>
                <a:off x="1133395" y="761029"/>
                <a:ext cx="299109" cy="219933"/>
              </a:xfrm>
              <a:custGeom>
                <a:avLst/>
                <a:gdLst>
                  <a:gd name="connsiteX0" fmla="*/ 272718 w 299109"/>
                  <a:gd name="connsiteY0" fmla="*/ 79176 h 219933"/>
                  <a:gd name="connsiteX1" fmla="*/ 272718 w 299109"/>
                  <a:gd name="connsiteY1" fmla="*/ 52784 h 219933"/>
                  <a:gd name="connsiteX2" fmla="*/ 228731 w 299109"/>
                  <a:gd name="connsiteY2" fmla="*/ 0 h 219933"/>
                  <a:gd name="connsiteX3" fmla="*/ 70379 w 299109"/>
                  <a:gd name="connsiteY3" fmla="*/ 0 h 219933"/>
                  <a:gd name="connsiteX4" fmla="*/ 26392 w 299109"/>
                  <a:gd name="connsiteY4" fmla="*/ 52784 h 219933"/>
                  <a:gd name="connsiteX5" fmla="*/ 26392 w 299109"/>
                  <a:gd name="connsiteY5" fmla="*/ 79176 h 219933"/>
                  <a:gd name="connsiteX6" fmla="*/ 0 w 299109"/>
                  <a:gd name="connsiteY6" fmla="*/ 105568 h 219933"/>
                  <a:gd name="connsiteX7" fmla="*/ 26392 w 299109"/>
                  <a:gd name="connsiteY7" fmla="*/ 131960 h 219933"/>
                  <a:gd name="connsiteX8" fmla="*/ 26392 w 299109"/>
                  <a:gd name="connsiteY8" fmla="*/ 140758 h 219933"/>
                  <a:gd name="connsiteX9" fmla="*/ 58874 w 299109"/>
                  <a:gd name="connsiteY9" fmla="*/ 189482 h 219933"/>
                  <a:gd name="connsiteX10" fmla="*/ 115717 w 299109"/>
                  <a:gd name="connsiteY10" fmla="*/ 213166 h 219933"/>
                  <a:gd name="connsiteX11" fmla="*/ 149555 w 299109"/>
                  <a:gd name="connsiteY11" fmla="*/ 219934 h 219933"/>
                  <a:gd name="connsiteX12" fmla="*/ 149555 w 299109"/>
                  <a:gd name="connsiteY12" fmla="*/ 219934 h 219933"/>
                  <a:gd name="connsiteX13" fmla="*/ 183391 w 299109"/>
                  <a:gd name="connsiteY13" fmla="*/ 213166 h 219933"/>
                  <a:gd name="connsiteX14" fmla="*/ 240237 w 299109"/>
                  <a:gd name="connsiteY14" fmla="*/ 189481 h 219933"/>
                  <a:gd name="connsiteX15" fmla="*/ 272718 w 299109"/>
                  <a:gd name="connsiteY15" fmla="*/ 140758 h 219933"/>
                  <a:gd name="connsiteX16" fmla="*/ 272718 w 299109"/>
                  <a:gd name="connsiteY16" fmla="*/ 131960 h 219933"/>
                  <a:gd name="connsiteX17" fmla="*/ 299110 w 299109"/>
                  <a:gd name="connsiteY17" fmla="*/ 105568 h 219933"/>
                  <a:gd name="connsiteX18" fmla="*/ 272718 w 299109"/>
                  <a:gd name="connsiteY18" fmla="*/ 79176 h 219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9109" h="219933">
                    <a:moveTo>
                      <a:pt x="272718" y="79176"/>
                    </a:moveTo>
                    <a:lnTo>
                      <a:pt x="272718" y="52784"/>
                    </a:lnTo>
                    <a:cubicBezTo>
                      <a:pt x="272718" y="28491"/>
                      <a:pt x="253024" y="0"/>
                      <a:pt x="228731" y="0"/>
                    </a:cubicBezTo>
                    <a:lnTo>
                      <a:pt x="70379" y="0"/>
                    </a:lnTo>
                    <a:cubicBezTo>
                      <a:pt x="46085" y="0"/>
                      <a:pt x="26392" y="28491"/>
                      <a:pt x="26392" y="52784"/>
                    </a:cubicBezTo>
                    <a:lnTo>
                      <a:pt x="26392" y="79176"/>
                    </a:lnTo>
                    <a:cubicBezTo>
                      <a:pt x="11816" y="79176"/>
                      <a:pt x="0" y="90993"/>
                      <a:pt x="0" y="105568"/>
                    </a:cubicBezTo>
                    <a:cubicBezTo>
                      <a:pt x="0" y="120144"/>
                      <a:pt x="11816" y="131960"/>
                      <a:pt x="26392" y="131960"/>
                    </a:cubicBezTo>
                    <a:lnTo>
                      <a:pt x="26392" y="140758"/>
                    </a:lnTo>
                    <a:cubicBezTo>
                      <a:pt x="26392" y="162066"/>
                      <a:pt x="39204" y="181285"/>
                      <a:pt x="58874" y="189482"/>
                    </a:cubicBezTo>
                    <a:lnTo>
                      <a:pt x="115717" y="213166"/>
                    </a:lnTo>
                    <a:cubicBezTo>
                      <a:pt x="126440" y="217634"/>
                      <a:pt x="137940" y="219934"/>
                      <a:pt x="149555" y="219934"/>
                    </a:cubicBezTo>
                    <a:lnTo>
                      <a:pt x="149555" y="219934"/>
                    </a:lnTo>
                    <a:cubicBezTo>
                      <a:pt x="161170" y="219934"/>
                      <a:pt x="172669" y="217633"/>
                      <a:pt x="183391" y="213166"/>
                    </a:cubicBezTo>
                    <a:lnTo>
                      <a:pt x="240237" y="189481"/>
                    </a:lnTo>
                    <a:cubicBezTo>
                      <a:pt x="259905" y="181286"/>
                      <a:pt x="272718" y="162067"/>
                      <a:pt x="272718" y="140758"/>
                    </a:cubicBezTo>
                    <a:lnTo>
                      <a:pt x="272718" y="131960"/>
                    </a:lnTo>
                    <a:cubicBezTo>
                      <a:pt x="287294" y="131960"/>
                      <a:pt x="299110" y="120144"/>
                      <a:pt x="299110" y="105568"/>
                    </a:cubicBezTo>
                    <a:cubicBezTo>
                      <a:pt x="299110" y="90992"/>
                      <a:pt x="287294" y="79176"/>
                      <a:pt x="272718" y="79176"/>
                    </a:cubicBezTo>
                    <a:close/>
                  </a:path>
                </a:pathLst>
              </a:custGeom>
              <a:solidFill>
                <a:srgbClr val="D29771"/>
              </a:solidFill>
              <a:ln w="1088" cap="flat">
                <a:noFill/>
                <a:prstDash val="solid"/>
                <a:miter/>
              </a:ln>
            </p:spPr>
            <p:txBody>
              <a:bodyPr rtlCol="0" anchor="ctr"/>
              <a:lstStyle/>
              <a:p>
                <a:endParaRPr lang="en-US"/>
              </a:p>
            </p:txBody>
          </p:sp>
          <p:sp>
            <p:nvSpPr>
              <p:cNvPr id="42" name="Freihandform 41">
                <a:extLst>
                  <a:ext uri="{FF2B5EF4-FFF2-40B4-BE49-F238E27FC236}">
                    <a16:creationId xmlns:a16="http://schemas.microsoft.com/office/drawing/2014/main" id="{459B6CC4-2BD8-6252-14C9-D3332E058CA3}"/>
                  </a:ext>
                </a:extLst>
              </p:cNvPr>
              <p:cNvSpPr/>
              <p:nvPr/>
            </p:nvSpPr>
            <p:spPr>
              <a:xfrm>
                <a:off x="1212572" y="849003"/>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5" y="26392"/>
                      <a:pt x="8797" y="26392"/>
                    </a:cubicBezTo>
                    <a:close/>
                  </a:path>
                </a:pathLst>
              </a:custGeom>
              <a:solidFill>
                <a:srgbClr val="623F33"/>
              </a:solidFill>
              <a:ln w="1088" cap="flat">
                <a:noFill/>
                <a:prstDash val="solid"/>
                <a:miter/>
              </a:ln>
            </p:spPr>
            <p:txBody>
              <a:bodyPr rtlCol="0" anchor="ctr"/>
              <a:lstStyle/>
              <a:p>
                <a:endParaRPr lang="en-US"/>
              </a:p>
            </p:txBody>
          </p:sp>
          <p:sp>
            <p:nvSpPr>
              <p:cNvPr id="43" name="Freihandform 42">
                <a:extLst>
                  <a:ext uri="{FF2B5EF4-FFF2-40B4-BE49-F238E27FC236}">
                    <a16:creationId xmlns:a16="http://schemas.microsoft.com/office/drawing/2014/main" id="{510C5CE1-E1FE-A4D6-EC73-4E259FB9A7A7}"/>
                  </a:ext>
                </a:extLst>
              </p:cNvPr>
              <p:cNvSpPr/>
              <p:nvPr/>
            </p:nvSpPr>
            <p:spPr>
              <a:xfrm>
                <a:off x="1335734" y="849003"/>
                <a:ext cx="17594" cy="26392"/>
              </a:xfrm>
              <a:custGeom>
                <a:avLst/>
                <a:gdLst>
                  <a:gd name="connsiteX0" fmla="*/ 8797 w 17594"/>
                  <a:gd name="connsiteY0" fmla="*/ 26392 h 26392"/>
                  <a:gd name="connsiteX1" fmla="*/ 8797 w 17594"/>
                  <a:gd name="connsiteY1" fmla="*/ 26392 h 26392"/>
                  <a:gd name="connsiteX2" fmla="*/ 0 w 17594"/>
                  <a:gd name="connsiteY2" fmla="*/ 17595 h 26392"/>
                  <a:gd name="connsiteX3" fmla="*/ 0 w 17594"/>
                  <a:gd name="connsiteY3" fmla="*/ 8797 h 26392"/>
                  <a:gd name="connsiteX4" fmla="*/ 8797 w 17594"/>
                  <a:gd name="connsiteY4" fmla="*/ 0 h 26392"/>
                  <a:gd name="connsiteX5" fmla="*/ 8797 w 17594"/>
                  <a:gd name="connsiteY5" fmla="*/ 0 h 26392"/>
                  <a:gd name="connsiteX6" fmla="*/ 17595 w 17594"/>
                  <a:gd name="connsiteY6" fmla="*/ 8797 h 26392"/>
                  <a:gd name="connsiteX7" fmla="*/ 17595 w 17594"/>
                  <a:gd name="connsiteY7" fmla="*/ 17595 h 26392"/>
                  <a:gd name="connsiteX8" fmla="*/ 8797 w 17594"/>
                  <a:gd name="connsiteY8" fmla="*/ 26392 h 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94" h="26392">
                    <a:moveTo>
                      <a:pt x="8797" y="26392"/>
                    </a:moveTo>
                    <a:lnTo>
                      <a:pt x="8797" y="26392"/>
                    </a:lnTo>
                    <a:cubicBezTo>
                      <a:pt x="3959" y="26392"/>
                      <a:pt x="0" y="22433"/>
                      <a:pt x="0" y="17595"/>
                    </a:cubicBezTo>
                    <a:lnTo>
                      <a:pt x="0" y="8797"/>
                    </a:lnTo>
                    <a:cubicBezTo>
                      <a:pt x="0" y="3959"/>
                      <a:pt x="3959" y="0"/>
                      <a:pt x="8797" y="0"/>
                    </a:cubicBezTo>
                    <a:lnTo>
                      <a:pt x="8797" y="0"/>
                    </a:lnTo>
                    <a:cubicBezTo>
                      <a:pt x="13636" y="0"/>
                      <a:pt x="17595" y="3959"/>
                      <a:pt x="17595" y="8797"/>
                    </a:cubicBezTo>
                    <a:lnTo>
                      <a:pt x="17595" y="17595"/>
                    </a:lnTo>
                    <a:cubicBezTo>
                      <a:pt x="17595" y="22433"/>
                      <a:pt x="13636" y="26392"/>
                      <a:pt x="8797" y="26392"/>
                    </a:cubicBezTo>
                    <a:close/>
                  </a:path>
                </a:pathLst>
              </a:custGeom>
              <a:solidFill>
                <a:srgbClr val="623F33"/>
              </a:solidFill>
              <a:ln w="1088" cap="flat">
                <a:noFill/>
                <a:prstDash val="solid"/>
                <a:miter/>
              </a:ln>
            </p:spPr>
            <p:txBody>
              <a:bodyPr rtlCol="0" anchor="ctr"/>
              <a:lstStyle/>
              <a:p>
                <a:endParaRPr lang="en-US"/>
              </a:p>
            </p:txBody>
          </p:sp>
          <p:sp>
            <p:nvSpPr>
              <p:cNvPr id="44" name="Freihandform 43">
                <a:extLst>
                  <a:ext uri="{FF2B5EF4-FFF2-40B4-BE49-F238E27FC236}">
                    <a16:creationId xmlns:a16="http://schemas.microsoft.com/office/drawing/2014/main" id="{77608521-313B-896D-8DD9-CCCB75AAF6CB}"/>
                  </a:ext>
                </a:extLst>
              </p:cNvPr>
              <p:cNvSpPr/>
              <p:nvPr/>
            </p:nvSpPr>
            <p:spPr>
              <a:xfrm>
                <a:off x="1238963" y="910582"/>
                <a:ext cx="87975" cy="26634"/>
              </a:xfrm>
              <a:custGeom>
                <a:avLst/>
                <a:gdLst>
                  <a:gd name="connsiteX0" fmla="*/ 43988 w 87975"/>
                  <a:gd name="connsiteY0" fmla="*/ 26635 h 26634"/>
                  <a:gd name="connsiteX1" fmla="*/ 3850 w 87975"/>
                  <a:gd name="connsiteY1" fmla="*/ 16072 h 26634"/>
                  <a:gd name="connsiteX2" fmla="*/ 1526 w 87975"/>
                  <a:gd name="connsiteY2" fmla="*/ 3852 h 26634"/>
                  <a:gd name="connsiteX3" fmla="*/ 13747 w 87975"/>
                  <a:gd name="connsiteY3" fmla="*/ 1528 h 26634"/>
                  <a:gd name="connsiteX4" fmla="*/ 43988 w 87975"/>
                  <a:gd name="connsiteY4" fmla="*/ 9041 h 26634"/>
                  <a:gd name="connsiteX5" fmla="*/ 74228 w 87975"/>
                  <a:gd name="connsiteY5" fmla="*/ 1528 h 26634"/>
                  <a:gd name="connsiteX6" fmla="*/ 86449 w 87975"/>
                  <a:gd name="connsiteY6" fmla="*/ 3852 h 26634"/>
                  <a:gd name="connsiteX7" fmla="*/ 84125 w 87975"/>
                  <a:gd name="connsiteY7" fmla="*/ 16072 h 26634"/>
                  <a:gd name="connsiteX8" fmla="*/ 43988 w 87975"/>
                  <a:gd name="connsiteY8" fmla="*/ 26635 h 2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975" h="26634">
                    <a:moveTo>
                      <a:pt x="43988" y="26635"/>
                    </a:moveTo>
                    <a:cubicBezTo>
                      <a:pt x="28347" y="26635"/>
                      <a:pt x="13717" y="22786"/>
                      <a:pt x="3850" y="16072"/>
                    </a:cubicBezTo>
                    <a:cubicBezTo>
                      <a:pt x="-166" y="13341"/>
                      <a:pt x="-1210" y="7868"/>
                      <a:pt x="1526" y="3852"/>
                    </a:cubicBezTo>
                    <a:cubicBezTo>
                      <a:pt x="4253" y="-160"/>
                      <a:pt x="9731" y="-1205"/>
                      <a:pt x="13747" y="1528"/>
                    </a:cubicBezTo>
                    <a:cubicBezTo>
                      <a:pt x="20663" y="6231"/>
                      <a:pt x="31968" y="9041"/>
                      <a:pt x="43988" y="9041"/>
                    </a:cubicBezTo>
                    <a:cubicBezTo>
                      <a:pt x="56007" y="9041"/>
                      <a:pt x="67313" y="6231"/>
                      <a:pt x="74228" y="1528"/>
                    </a:cubicBezTo>
                    <a:cubicBezTo>
                      <a:pt x="78253" y="-1212"/>
                      <a:pt x="83717" y="-164"/>
                      <a:pt x="86449" y="3852"/>
                    </a:cubicBezTo>
                    <a:cubicBezTo>
                      <a:pt x="89185" y="7868"/>
                      <a:pt x="88141" y="13341"/>
                      <a:pt x="84125" y="16072"/>
                    </a:cubicBezTo>
                    <a:cubicBezTo>
                      <a:pt x="74259" y="22786"/>
                      <a:pt x="59628" y="26635"/>
                      <a:pt x="43988" y="26635"/>
                    </a:cubicBezTo>
                    <a:close/>
                  </a:path>
                </a:pathLst>
              </a:custGeom>
              <a:solidFill>
                <a:srgbClr val="A46D4D"/>
              </a:solidFill>
              <a:ln w="1088" cap="flat">
                <a:noFill/>
                <a:prstDash val="solid"/>
                <a:miter/>
              </a:ln>
            </p:spPr>
            <p:txBody>
              <a:bodyPr rtlCol="0" anchor="ctr"/>
              <a:lstStyle/>
              <a:p>
                <a:endParaRPr lang="en-US"/>
              </a:p>
            </p:txBody>
          </p:sp>
          <p:sp>
            <p:nvSpPr>
              <p:cNvPr id="45" name="Freihandform 44">
                <a:extLst>
                  <a:ext uri="{FF2B5EF4-FFF2-40B4-BE49-F238E27FC236}">
                    <a16:creationId xmlns:a16="http://schemas.microsoft.com/office/drawing/2014/main" id="{EA37BF4A-7549-B67E-AE9A-D06B866DAA55}"/>
                  </a:ext>
                </a:extLst>
              </p:cNvPr>
              <p:cNvSpPr/>
              <p:nvPr/>
            </p:nvSpPr>
            <p:spPr>
              <a:xfrm>
                <a:off x="1112659" y="1038330"/>
                <a:ext cx="73520" cy="98829"/>
              </a:xfrm>
              <a:custGeom>
                <a:avLst/>
                <a:gdLst>
                  <a:gd name="connsiteX0" fmla="*/ 73521 w 73520"/>
                  <a:gd name="connsiteY0" fmla="*/ 98829 h 98829"/>
                  <a:gd name="connsiteX1" fmla="*/ 73521 w 73520"/>
                  <a:gd name="connsiteY1" fmla="*/ 78919 h 98829"/>
                  <a:gd name="connsiteX2" fmla="*/ 64929 w 73520"/>
                  <a:gd name="connsiteY2" fmla="*/ 55877 h 98829"/>
                  <a:gd name="connsiteX3" fmla="*/ 16523 w 73520"/>
                  <a:gd name="connsiteY3" fmla="*/ 0 h 98829"/>
                  <a:gd name="connsiteX4" fmla="*/ 9189 w 73520"/>
                  <a:gd name="connsiteY4" fmla="*/ 17422 h 98829"/>
                  <a:gd name="connsiteX5" fmla="*/ 0 w 73520"/>
                  <a:gd name="connsiteY5" fmla="*/ 90932 h 98829"/>
                  <a:gd name="connsiteX6" fmla="*/ 73521 w 73520"/>
                  <a:gd name="connsiteY6" fmla="*/ 98829 h 9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0" h="98829">
                    <a:moveTo>
                      <a:pt x="73521" y="98829"/>
                    </a:moveTo>
                    <a:lnTo>
                      <a:pt x="73521" y="78919"/>
                    </a:lnTo>
                    <a:cubicBezTo>
                      <a:pt x="73521" y="70455"/>
                      <a:pt x="70470" y="62275"/>
                      <a:pt x="64929" y="55877"/>
                    </a:cubicBezTo>
                    <a:lnTo>
                      <a:pt x="16523" y="0"/>
                    </a:lnTo>
                    <a:cubicBezTo>
                      <a:pt x="12616" y="4945"/>
                      <a:pt x="10001" y="10920"/>
                      <a:pt x="9189" y="17422"/>
                    </a:cubicBezTo>
                    <a:lnTo>
                      <a:pt x="0" y="90932"/>
                    </a:lnTo>
                    <a:cubicBezTo>
                      <a:pt x="13991" y="91772"/>
                      <a:pt x="51208" y="96132"/>
                      <a:pt x="73521" y="98829"/>
                    </a:cubicBezTo>
                    <a:close/>
                  </a:path>
                </a:pathLst>
              </a:custGeom>
              <a:solidFill>
                <a:srgbClr val="26ABB4"/>
              </a:solidFill>
              <a:ln w="1088" cap="flat">
                <a:noFill/>
                <a:prstDash val="solid"/>
                <a:miter/>
              </a:ln>
            </p:spPr>
            <p:txBody>
              <a:bodyPr rtlCol="0" anchor="ctr"/>
              <a:lstStyle/>
              <a:p>
                <a:endParaRPr lang="en-US"/>
              </a:p>
            </p:txBody>
          </p:sp>
          <p:sp>
            <p:nvSpPr>
              <p:cNvPr id="46" name="Freihandform 45">
                <a:extLst>
                  <a:ext uri="{FF2B5EF4-FFF2-40B4-BE49-F238E27FC236}">
                    <a16:creationId xmlns:a16="http://schemas.microsoft.com/office/drawing/2014/main" id="{A09F5F61-C1AB-42D9-49B6-7EEB9DB49872}"/>
                  </a:ext>
                </a:extLst>
              </p:cNvPr>
              <p:cNvSpPr/>
              <p:nvPr/>
            </p:nvSpPr>
            <p:spPr>
              <a:xfrm>
                <a:off x="1107121" y="1117489"/>
                <a:ext cx="79058" cy="25787"/>
              </a:xfrm>
              <a:custGeom>
                <a:avLst/>
                <a:gdLst>
                  <a:gd name="connsiteX0" fmla="*/ 79059 w 79058"/>
                  <a:gd name="connsiteY0" fmla="*/ 8088 h 25787"/>
                  <a:gd name="connsiteX1" fmla="*/ 6551 w 79058"/>
                  <a:gd name="connsiteY1" fmla="*/ 32 h 25787"/>
                  <a:gd name="connsiteX2" fmla="*/ 830 w 79058"/>
                  <a:gd name="connsiteY2" fmla="*/ 4608 h 25787"/>
                  <a:gd name="connsiteX3" fmla="*/ 32 w 79058"/>
                  <a:gd name="connsiteY3" fmla="*/ 11795 h 25787"/>
                  <a:gd name="connsiteX4" fmla="*/ 4608 w 79058"/>
                  <a:gd name="connsiteY4" fmla="*/ 17515 h 25787"/>
                  <a:gd name="connsiteX5" fmla="*/ 79059 w 79058"/>
                  <a:gd name="connsiteY5" fmla="*/ 25787 h 25787"/>
                  <a:gd name="connsiteX6" fmla="*/ 79059 w 79058"/>
                  <a:gd name="connsiteY6" fmla="*/ 8088 h 2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058" h="25787">
                    <a:moveTo>
                      <a:pt x="79059" y="8088"/>
                    </a:moveTo>
                    <a:lnTo>
                      <a:pt x="6551" y="32"/>
                    </a:lnTo>
                    <a:cubicBezTo>
                      <a:pt x="3707" y="-284"/>
                      <a:pt x="1147" y="1765"/>
                      <a:pt x="830" y="4608"/>
                    </a:cubicBezTo>
                    <a:lnTo>
                      <a:pt x="32" y="11795"/>
                    </a:lnTo>
                    <a:cubicBezTo>
                      <a:pt x="-284" y="14638"/>
                      <a:pt x="1765" y="17199"/>
                      <a:pt x="4608" y="17515"/>
                    </a:cubicBezTo>
                    <a:lnTo>
                      <a:pt x="79059" y="25787"/>
                    </a:lnTo>
                    <a:lnTo>
                      <a:pt x="79059" y="8088"/>
                    </a:lnTo>
                    <a:close/>
                  </a:path>
                </a:pathLst>
              </a:custGeom>
              <a:solidFill>
                <a:srgbClr val="97CCD2"/>
              </a:solidFill>
              <a:ln w="1088" cap="flat">
                <a:noFill/>
                <a:prstDash val="solid"/>
                <a:miter/>
              </a:ln>
            </p:spPr>
            <p:txBody>
              <a:bodyPr rtlCol="0" anchor="ctr"/>
              <a:lstStyle/>
              <a:p>
                <a:endParaRPr lang="en-US"/>
              </a:p>
            </p:txBody>
          </p:sp>
          <p:sp>
            <p:nvSpPr>
              <p:cNvPr id="47" name="Freihandform 46">
                <a:extLst>
                  <a:ext uri="{FF2B5EF4-FFF2-40B4-BE49-F238E27FC236}">
                    <a16:creationId xmlns:a16="http://schemas.microsoft.com/office/drawing/2014/main" id="{10B883C8-264A-12FA-B82D-145E03E1FF89}"/>
                  </a:ext>
                </a:extLst>
              </p:cNvPr>
              <p:cNvSpPr/>
              <p:nvPr/>
            </p:nvSpPr>
            <p:spPr>
              <a:xfrm>
                <a:off x="1379720" y="1038330"/>
                <a:ext cx="73520" cy="98829"/>
              </a:xfrm>
              <a:custGeom>
                <a:avLst/>
                <a:gdLst>
                  <a:gd name="connsiteX0" fmla="*/ 0 w 73520"/>
                  <a:gd name="connsiteY0" fmla="*/ 98829 h 98829"/>
                  <a:gd name="connsiteX1" fmla="*/ 0 w 73520"/>
                  <a:gd name="connsiteY1" fmla="*/ 78919 h 98829"/>
                  <a:gd name="connsiteX2" fmla="*/ 8592 w 73520"/>
                  <a:gd name="connsiteY2" fmla="*/ 55877 h 98829"/>
                  <a:gd name="connsiteX3" fmla="*/ 56998 w 73520"/>
                  <a:gd name="connsiteY3" fmla="*/ 0 h 98829"/>
                  <a:gd name="connsiteX4" fmla="*/ 64332 w 73520"/>
                  <a:gd name="connsiteY4" fmla="*/ 17422 h 98829"/>
                  <a:gd name="connsiteX5" fmla="*/ 73521 w 73520"/>
                  <a:gd name="connsiteY5" fmla="*/ 90932 h 98829"/>
                  <a:gd name="connsiteX6" fmla="*/ 0 w 73520"/>
                  <a:gd name="connsiteY6" fmla="*/ 98829 h 98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520" h="98829">
                    <a:moveTo>
                      <a:pt x="0" y="98829"/>
                    </a:moveTo>
                    <a:lnTo>
                      <a:pt x="0" y="78919"/>
                    </a:lnTo>
                    <a:cubicBezTo>
                      <a:pt x="0" y="70455"/>
                      <a:pt x="3050" y="62275"/>
                      <a:pt x="8592" y="55877"/>
                    </a:cubicBezTo>
                    <a:lnTo>
                      <a:pt x="56998" y="0"/>
                    </a:lnTo>
                    <a:cubicBezTo>
                      <a:pt x="60904" y="4945"/>
                      <a:pt x="63519" y="10920"/>
                      <a:pt x="64332" y="17422"/>
                    </a:cubicBezTo>
                    <a:lnTo>
                      <a:pt x="73521" y="90932"/>
                    </a:lnTo>
                    <a:cubicBezTo>
                      <a:pt x="59529" y="91772"/>
                      <a:pt x="22311" y="96132"/>
                      <a:pt x="0" y="98829"/>
                    </a:cubicBezTo>
                    <a:close/>
                  </a:path>
                </a:pathLst>
              </a:custGeom>
              <a:solidFill>
                <a:srgbClr val="26ABB4"/>
              </a:solidFill>
              <a:ln w="1088" cap="flat">
                <a:noFill/>
                <a:prstDash val="solid"/>
                <a:miter/>
              </a:ln>
            </p:spPr>
            <p:txBody>
              <a:bodyPr rtlCol="0" anchor="ctr"/>
              <a:lstStyle/>
              <a:p>
                <a:endParaRPr lang="en-US"/>
              </a:p>
            </p:txBody>
          </p:sp>
          <p:sp>
            <p:nvSpPr>
              <p:cNvPr id="48" name="Freihandform 47">
                <a:extLst>
                  <a:ext uri="{FF2B5EF4-FFF2-40B4-BE49-F238E27FC236}">
                    <a16:creationId xmlns:a16="http://schemas.microsoft.com/office/drawing/2014/main" id="{289D917A-E4C4-D509-9C22-3C0C40C39192}"/>
                  </a:ext>
                </a:extLst>
              </p:cNvPr>
              <p:cNvSpPr/>
              <p:nvPr/>
            </p:nvSpPr>
            <p:spPr>
              <a:xfrm>
                <a:off x="1379720" y="1117489"/>
                <a:ext cx="79058" cy="25787"/>
              </a:xfrm>
              <a:custGeom>
                <a:avLst/>
                <a:gdLst>
                  <a:gd name="connsiteX0" fmla="*/ 0 w 79058"/>
                  <a:gd name="connsiteY0" fmla="*/ 8088 h 25787"/>
                  <a:gd name="connsiteX1" fmla="*/ 72508 w 79058"/>
                  <a:gd name="connsiteY1" fmla="*/ 32 h 25787"/>
                  <a:gd name="connsiteX2" fmla="*/ 78228 w 79058"/>
                  <a:gd name="connsiteY2" fmla="*/ 4608 h 25787"/>
                  <a:gd name="connsiteX3" fmla="*/ 79027 w 79058"/>
                  <a:gd name="connsiteY3" fmla="*/ 11795 h 25787"/>
                  <a:gd name="connsiteX4" fmla="*/ 74451 w 79058"/>
                  <a:gd name="connsiteY4" fmla="*/ 17515 h 25787"/>
                  <a:gd name="connsiteX5" fmla="*/ 0 w 79058"/>
                  <a:gd name="connsiteY5" fmla="*/ 25787 h 25787"/>
                  <a:gd name="connsiteX6" fmla="*/ 0 w 79058"/>
                  <a:gd name="connsiteY6" fmla="*/ 8088 h 2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058" h="25787">
                    <a:moveTo>
                      <a:pt x="0" y="8088"/>
                    </a:moveTo>
                    <a:lnTo>
                      <a:pt x="72508" y="32"/>
                    </a:lnTo>
                    <a:cubicBezTo>
                      <a:pt x="75351" y="-284"/>
                      <a:pt x="77911" y="1765"/>
                      <a:pt x="78228" y="4608"/>
                    </a:cubicBezTo>
                    <a:lnTo>
                      <a:pt x="79027" y="11795"/>
                    </a:lnTo>
                    <a:cubicBezTo>
                      <a:pt x="79342" y="14638"/>
                      <a:pt x="77293" y="17199"/>
                      <a:pt x="74451" y="17515"/>
                    </a:cubicBezTo>
                    <a:lnTo>
                      <a:pt x="0" y="25787"/>
                    </a:lnTo>
                    <a:lnTo>
                      <a:pt x="0" y="8088"/>
                    </a:lnTo>
                    <a:close/>
                  </a:path>
                </a:pathLst>
              </a:custGeom>
              <a:solidFill>
                <a:srgbClr val="97CCD2"/>
              </a:solidFill>
              <a:ln w="1088" cap="flat">
                <a:noFill/>
                <a:prstDash val="solid"/>
                <a:miter/>
              </a:ln>
            </p:spPr>
            <p:txBody>
              <a:bodyPr rtlCol="0" anchor="ctr"/>
              <a:lstStyle/>
              <a:p>
                <a:endParaRPr lang="en-US"/>
              </a:p>
            </p:txBody>
          </p:sp>
          <p:sp>
            <p:nvSpPr>
              <p:cNvPr id="49" name="Freihandform 48">
                <a:extLst>
                  <a:ext uri="{FF2B5EF4-FFF2-40B4-BE49-F238E27FC236}">
                    <a16:creationId xmlns:a16="http://schemas.microsoft.com/office/drawing/2014/main" id="{2C1F5AF7-37B8-82DC-5C89-4D46EB46ACBB}"/>
                  </a:ext>
                </a:extLst>
              </p:cNvPr>
              <p:cNvSpPr/>
              <p:nvPr/>
            </p:nvSpPr>
            <p:spPr>
              <a:xfrm>
                <a:off x="1133395" y="762129"/>
                <a:ext cx="234718" cy="215089"/>
              </a:xfrm>
              <a:custGeom>
                <a:avLst/>
                <a:gdLst>
                  <a:gd name="connsiteX0" fmla="*/ 26392 w 234718"/>
                  <a:gd name="connsiteY0" fmla="*/ 0 h 215089"/>
                  <a:gd name="connsiteX1" fmla="*/ 26392 w 234718"/>
                  <a:gd name="connsiteY1" fmla="*/ 78076 h 215089"/>
                  <a:gd name="connsiteX2" fmla="*/ 0 w 234718"/>
                  <a:gd name="connsiteY2" fmla="*/ 104468 h 215089"/>
                  <a:gd name="connsiteX3" fmla="*/ 26392 w 234718"/>
                  <a:gd name="connsiteY3" fmla="*/ 130861 h 215089"/>
                  <a:gd name="connsiteX4" fmla="*/ 26392 w 234718"/>
                  <a:gd name="connsiteY4" fmla="*/ 139658 h 215089"/>
                  <a:gd name="connsiteX5" fmla="*/ 58874 w 234718"/>
                  <a:gd name="connsiteY5" fmla="*/ 188382 h 215089"/>
                  <a:gd name="connsiteX6" fmla="*/ 115716 w 234718"/>
                  <a:gd name="connsiteY6" fmla="*/ 212067 h 215089"/>
                  <a:gd name="connsiteX7" fmla="*/ 124213 w 234718"/>
                  <a:gd name="connsiteY7" fmla="*/ 215090 h 215089"/>
                  <a:gd name="connsiteX8" fmla="*/ 72573 w 234718"/>
                  <a:gd name="connsiteY8" fmla="*/ 170144 h 215089"/>
                  <a:gd name="connsiteX9" fmla="*/ 61581 w 234718"/>
                  <a:gd name="connsiteY9" fmla="*/ 141965 h 215089"/>
                  <a:gd name="connsiteX10" fmla="*/ 61581 w 234718"/>
                  <a:gd name="connsiteY10" fmla="*/ 42637 h 215089"/>
                  <a:gd name="connsiteX11" fmla="*/ 85535 w 234718"/>
                  <a:gd name="connsiteY11" fmla="*/ 30857 h 215089"/>
                  <a:gd name="connsiteX12" fmla="*/ 101169 w 234718"/>
                  <a:gd name="connsiteY12" fmla="*/ 34090 h 215089"/>
                  <a:gd name="connsiteX13" fmla="*/ 131215 w 234718"/>
                  <a:gd name="connsiteY13" fmla="*/ 20007 h 215089"/>
                  <a:gd name="connsiteX14" fmla="*/ 149555 w 234718"/>
                  <a:gd name="connsiteY14" fmla="*/ 25292 h 215089"/>
                  <a:gd name="connsiteX15" fmla="*/ 172973 w 234718"/>
                  <a:gd name="connsiteY15" fmla="*/ 16194 h 215089"/>
                  <a:gd name="connsiteX16" fmla="*/ 197940 w 234718"/>
                  <a:gd name="connsiteY16" fmla="*/ 25292 h 215089"/>
                  <a:gd name="connsiteX17" fmla="*/ 234719 w 234718"/>
                  <a:gd name="connsiteY17" fmla="*/ 0 h 215089"/>
                  <a:gd name="connsiteX18" fmla="*/ 26392 w 234718"/>
                  <a:gd name="connsiteY18" fmla="*/ 0 h 215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4718" h="215089">
                    <a:moveTo>
                      <a:pt x="26392" y="0"/>
                    </a:moveTo>
                    <a:lnTo>
                      <a:pt x="26392" y="78076"/>
                    </a:lnTo>
                    <a:cubicBezTo>
                      <a:pt x="11816" y="78076"/>
                      <a:pt x="0" y="89892"/>
                      <a:pt x="0" y="104468"/>
                    </a:cubicBezTo>
                    <a:cubicBezTo>
                      <a:pt x="0" y="119045"/>
                      <a:pt x="11816" y="130861"/>
                      <a:pt x="26392" y="130861"/>
                    </a:cubicBezTo>
                    <a:lnTo>
                      <a:pt x="26392" y="139658"/>
                    </a:lnTo>
                    <a:cubicBezTo>
                      <a:pt x="26392" y="160967"/>
                      <a:pt x="39204" y="180186"/>
                      <a:pt x="58874" y="188382"/>
                    </a:cubicBezTo>
                    <a:lnTo>
                      <a:pt x="115716" y="212067"/>
                    </a:lnTo>
                    <a:cubicBezTo>
                      <a:pt x="118498" y="213226"/>
                      <a:pt x="121337" y="214224"/>
                      <a:pt x="124213" y="215090"/>
                    </a:cubicBezTo>
                    <a:cubicBezTo>
                      <a:pt x="99092" y="196713"/>
                      <a:pt x="82371" y="180648"/>
                      <a:pt x="72573" y="170144"/>
                    </a:cubicBezTo>
                    <a:cubicBezTo>
                      <a:pt x="65445" y="162501"/>
                      <a:pt x="61581" y="152416"/>
                      <a:pt x="61581" y="141965"/>
                    </a:cubicBezTo>
                    <a:lnTo>
                      <a:pt x="61581" y="42637"/>
                    </a:lnTo>
                    <a:cubicBezTo>
                      <a:pt x="70945" y="41594"/>
                      <a:pt x="79304" y="37268"/>
                      <a:pt x="85535" y="30857"/>
                    </a:cubicBezTo>
                    <a:cubicBezTo>
                      <a:pt x="90334" y="32924"/>
                      <a:pt x="95613" y="34090"/>
                      <a:pt x="101169" y="34090"/>
                    </a:cubicBezTo>
                    <a:cubicBezTo>
                      <a:pt x="113263" y="34090"/>
                      <a:pt x="123953" y="28552"/>
                      <a:pt x="131215" y="20007"/>
                    </a:cubicBezTo>
                    <a:cubicBezTo>
                      <a:pt x="136569" y="23299"/>
                      <a:pt x="142810" y="25292"/>
                      <a:pt x="149555" y="25292"/>
                    </a:cubicBezTo>
                    <a:cubicBezTo>
                      <a:pt x="158589" y="25292"/>
                      <a:pt x="166742" y="21789"/>
                      <a:pt x="172973" y="16194"/>
                    </a:cubicBezTo>
                    <a:cubicBezTo>
                      <a:pt x="179803" y="21793"/>
                      <a:pt x="188420" y="25292"/>
                      <a:pt x="197940" y="25292"/>
                    </a:cubicBezTo>
                    <a:cubicBezTo>
                      <a:pt x="214748" y="25292"/>
                      <a:pt x="229004" y="14785"/>
                      <a:pt x="234719" y="0"/>
                    </a:cubicBezTo>
                    <a:lnTo>
                      <a:pt x="26392" y="0"/>
                    </a:lnTo>
                    <a:close/>
                  </a:path>
                </a:pathLst>
              </a:custGeom>
              <a:solidFill>
                <a:srgbClr val="C38762"/>
              </a:solidFill>
              <a:ln w="1088" cap="flat">
                <a:noFill/>
                <a:prstDash val="solid"/>
                <a:miter/>
              </a:ln>
            </p:spPr>
            <p:txBody>
              <a:bodyPr rtlCol="0" anchor="ctr"/>
              <a:lstStyle/>
              <a:p>
                <a:endParaRPr lang="en-US"/>
              </a:p>
            </p:txBody>
          </p:sp>
          <p:sp>
            <p:nvSpPr>
              <p:cNvPr id="50" name="Freihandform 49">
                <a:extLst>
                  <a:ext uri="{FF2B5EF4-FFF2-40B4-BE49-F238E27FC236}">
                    <a16:creationId xmlns:a16="http://schemas.microsoft.com/office/drawing/2014/main" id="{0E424AD8-96C7-D9CA-1AFB-2749E68C8DBA}"/>
                  </a:ext>
                </a:extLst>
              </p:cNvPr>
              <p:cNvSpPr/>
              <p:nvPr/>
            </p:nvSpPr>
            <p:spPr>
              <a:xfrm>
                <a:off x="1133395" y="699448"/>
                <a:ext cx="299109" cy="123162"/>
              </a:xfrm>
              <a:custGeom>
                <a:avLst/>
                <a:gdLst>
                  <a:gd name="connsiteX0" fmla="*/ 272718 w 299109"/>
                  <a:gd name="connsiteY0" fmla="*/ 70379 h 123162"/>
                  <a:gd name="connsiteX1" fmla="*/ 271050 w 299109"/>
                  <a:gd name="connsiteY1" fmla="*/ 70547 h 123162"/>
                  <a:gd name="connsiteX2" fmla="*/ 272718 w 299109"/>
                  <a:gd name="connsiteY2" fmla="*/ 61581 h 123162"/>
                  <a:gd name="connsiteX3" fmla="*/ 246326 w 299109"/>
                  <a:gd name="connsiteY3" fmla="*/ 35189 h 123162"/>
                  <a:gd name="connsiteX4" fmla="*/ 237256 w 299109"/>
                  <a:gd name="connsiteY4" fmla="*/ 36889 h 123162"/>
                  <a:gd name="connsiteX5" fmla="*/ 197940 w 299109"/>
                  <a:gd name="connsiteY5" fmla="*/ 0 h 123162"/>
                  <a:gd name="connsiteX6" fmla="*/ 160089 w 299109"/>
                  <a:gd name="connsiteY6" fmla="*/ 28608 h 123162"/>
                  <a:gd name="connsiteX7" fmla="*/ 149555 w 299109"/>
                  <a:gd name="connsiteY7" fmla="*/ 26392 h 123162"/>
                  <a:gd name="connsiteX8" fmla="*/ 126651 w 299109"/>
                  <a:gd name="connsiteY8" fmla="*/ 39907 h 123162"/>
                  <a:gd name="connsiteX9" fmla="*/ 101171 w 299109"/>
                  <a:gd name="connsiteY9" fmla="*/ 26392 h 123162"/>
                  <a:gd name="connsiteX10" fmla="*/ 73009 w 299109"/>
                  <a:gd name="connsiteY10" fmla="*/ 44811 h 123162"/>
                  <a:gd name="connsiteX11" fmla="*/ 52785 w 299109"/>
                  <a:gd name="connsiteY11" fmla="*/ 35189 h 123162"/>
                  <a:gd name="connsiteX12" fmla="*/ 29879 w 299109"/>
                  <a:gd name="connsiteY12" fmla="*/ 48478 h 123162"/>
                  <a:gd name="connsiteX13" fmla="*/ 28042 w 299109"/>
                  <a:gd name="connsiteY13" fmla="*/ 48385 h 123162"/>
                  <a:gd name="connsiteX14" fmla="*/ 9897 w 299109"/>
                  <a:gd name="connsiteY14" fmla="*/ 66530 h 123162"/>
                  <a:gd name="connsiteX15" fmla="*/ 11873 w 299109"/>
                  <a:gd name="connsiteY15" fmla="*/ 74735 h 123162"/>
                  <a:gd name="connsiteX16" fmla="*/ 0 w 299109"/>
                  <a:gd name="connsiteY16" fmla="*/ 96771 h 123162"/>
                  <a:gd name="connsiteX17" fmla="*/ 26392 w 299109"/>
                  <a:gd name="connsiteY17" fmla="*/ 123163 h 123162"/>
                  <a:gd name="connsiteX18" fmla="*/ 52784 w 299109"/>
                  <a:gd name="connsiteY18" fmla="*/ 96771 h 123162"/>
                  <a:gd name="connsiteX19" fmla="*/ 51116 w 299109"/>
                  <a:gd name="connsiteY19" fmla="*/ 87805 h 123162"/>
                  <a:gd name="connsiteX20" fmla="*/ 52784 w 299109"/>
                  <a:gd name="connsiteY20" fmla="*/ 87973 h 123162"/>
                  <a:gd name="connsiteX21" fmla="*/ 75688 w 299109"/>
                  <a:gd name="connsiteY21" fmla="*/ 74459 h 123162"/>
                  <a:gd name="connsiteX22" fmla="*/ 101169 w 299109"/>
                  <a:gd name="connsiteY22" fmla="*/ 87973 h 123162"/>
                  <a:gd name="connsiteX23" fmla="*/ 129331 w 299109"/>
                  <a:gd name="connsiteY23" fmla="*/ 69554 h 123162"/>
                  <a:gd name="connsiteX24" fmla="*/ 149555 w 299109"/>
                  <a:gd name="connsiteY24" fmla="*/ 79176 h 123162"/>
                  <a:gd name="connsiteX25" fmla="*/ 170815 w 299109"/>
                  <a:gd name="connsiteY25" fmla="*/ 68297 h 123162"/>
                  <a:gd name="connsiteX26" fmla="*/ 197940 w 299109"/>
                  <a:gd name="connsiteY26" fmla="*/ 79176 h 123162"/>
                  <a:gd name="connsiteX27" fmla="*/ 221752 w 299109"/>
                  <a:gd name="connsiteY27" fmla="*/ 71031 h 123162"/>
                  <a:gd name="connsiteX28" fmla="*/ 246326 w 299109"/>
                  <a:gd name="connsiteY28" fmla="*/ 87973 h 123162"/>
                  <a:gd name="connsiteX29" fmla="*/ 247994 w 299109"/>
                  <a:gd name="connsiteY29" fmla="*/ 87805 h 123162"/>
                  <a:gd name="connsiteX30" fmla="*/ 246326 w 299109"/>
                  <a:gd name="connsiteY30" fmla="*/ 96771 h 123162"/>
                  <a:gd name="connsiteX31" fmla="*/ 272718 w 299109"/>
                  <a:gd name="connsiteY31" fmla="*/ 123163 h 123162"/>
                  <a:gd name="connsiteX32" fmla="*/ 299110 w 299109"/>
                  <a:gd name="connsiteY32" fmla="*/ 96771 h 123162"/>
                  <a:gd name="connsiteX33" fmla="*/ 272718 w 299109"/>
                  <a:gd name="connsiteY33" fmla="*/ 70379 h 123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99109" h="123162">
                    <a:moveTo>
                      <a:pt x="272718" y="70379"/>
                    </a:moveTo>
                    <a:cubicBezTo>
                      <a:pt x="272146" y="70379"/>
                      <a:pt x="271613" y="70511"/>
                      <a:pt x="271050" y="70547"/>
                    </a:cubicBezTo>
                    <a:cubicBezTo>
                      <a:pt x="272070" y="67736"/>
                      <a:pt x="272718" y="64744"/>
                      <a:pt x="272718" y="61581"/>
                    </a:cubicBezTo>
                    <a:cubicBezTo>
                      <a:pt x="272718" y="47005"/>
                      <a:pt x="260902" y="35189"/>
                      <a:pt x="246326" y="35189"/>
                    </a:cubicBezTo>
                    <a:cubicBezTo>
                      <a:pt x="243125" y="35189"/>
                      <a:pt x="240095" y="35846"/>
                      <a:pt x="237256" y="36889"/>
                    </a:cubicBezTo>
                    <a:cubicBezTo>
                      <a:pt x="235845" y="16309"/>
                      <a:pt x="218880" y="0"/>
                      <a:pt x="197940" y="0"/>
                    </a:cubicBezTo>
                    <a:cubicBezTo>
                      <a:pt x="179913" y="0"/>
                      <a:pt x="164872" y="12124"/>
                      <a:pt x="160089" y="28608"/>
                    </a:cubicBezTo>
                    <a:cubicBezTo>
                      <a:pt x="156858" y="27197"/>
                      <a:pt x="153305" y="26392"/>
                      <a:pt x="149555" y="26392"/>
                    </a:cubicBezTo>
                    <a:cubicBezTo>
                      <a:pt x="139681" y="26392"/>
                      <a:pt x="131177" y="31878"/>
                      <a:pt x="126651" y="39907"/>
                    </a:cubicBezTo>
                    <a:cubicBezTo>
                      <a:pt x="121112" y="31753"/>
                      <a:pt x="111770" y="26392"/>
                      <a:pt x="101171" y="26392"/>
                    </a:cubicBezTo>
                    <a:cubicBezTo>
                      <a:pt x="88573" y="26392"/>
                      <a:pt x="77777" y="33978"/>
                      <a:pt x="73009" y="44811"/>
                    </a:cubicBezTo>
                    <a:cubicBezTo>
                      <a:pt x="68168" y="38981"/>
                      <a:pt x="60955" y="35189"/>
                      <a:pt x="52785" y="35189"/>
                    </a:cubicBezTo>
                    <a:cubicBezTo>
                      <a:pt x="42979" y="35189"/>
                      <a:pt x="34430" y="40540"/>
                      <a:pt x="29879" y="48478"/>
                    </a:cubicBezTo>
                    <a:cubicBezTo>
                      <a:pt x="29274" y="48417"/>
                      <a:pt x="28662" y="48385"/>
                      <a:pt x="28042" y="48385"/>
                    </a:cubicBezTo>
                    <a:cubicBezTo>
                      <a:pt x="18020" y="48385"/>
                      <a:pt x="9897" y="56509"/>
                      <a:pt x="9897" y="66530"/>
                    </a:cubicBezTo>
                    <a:cubicBezTo>
                      <a:pt x="9897" y="69486"/>
                      <a:pt x="10618" y="72268"/>
                      <a:pt x="11873" y="74735"/>
                    </a:cubicBezTo>
                    <a:cubicBezTo>
                      <a:pt x="4722" y="79455"/>
                      <a:pt x="0" y="87560"/>
                      <a:pt x="0" y="96771"/>
                    </a:cubicBezTo>
                    <a:cubicBezTo>
                      <a:pt x="0" y="111347"/>
                      <a:pt x="11816" y="123163"/>
                      <a:pt x="26392" y="123163"/>
                    </a:cubicBezTo>
                    <a:cubicBezTo>
                      <a:pt x="40968" y="123163"/>
                      <a:pt x="52784" y="111347"/>
                      <a:pt x="52784" y="96771"/>
                    </a:cubicBezTo>
                    <a:cubicBezTo>
                      <a:pt x="52784" y="93608"/>
                      <a:pt x="52136" y="90616"/>
                      <a:pt x="51116" y="87805"/>
                    </a:cubicBezTo>
                    <a:cubicBezTo>
                      <a:pt x="51679" y="87841"/>
                      <a:pt x="52213" y="87973"/>
                      <a:pt x="52784" y="87973"/>
                    </a:cubicBezTo>
                    <a:cubicBezTo>
                      <a:pt x="62658" y="87973"/>
                      <a:pt x="71163" y="82487"/>
                      <a:pt x="75688" y="74459"/>
                    </a:cubicBezTo>
                    <a:cubicBezTo>
                      <a:pt x="81227" y="82613"/>
                      <a:pt x="90571" y="87973"/>
                      <a:pt x="101169" y="87973"/>
                    </a:cubicBezTo>
                    <a:cubicBezTo>
                      <a:pt x="113767" y="87973"/>
                      <a:pt x="124563" y="80388"/>
                      <a:pt x="129331" y="69554"/>
                    </a:cubicBezTo>
                    <a:cubicBezTo>
                      <a:pt x="134172" y="75384"/>
                      <a:pt x="141383" y="79176"/>
                      <a:pt x="149555" y="79176"/>
                    </a:cubicBezTo>
                    <a:cubicBezTo>
                      <a:pt x="158312" y="79176"/>
                      <a:pt x="166014" y="74863"/>
                      <a:pt x="170815" y="68297"/>
                    </a:cubicBezTo>
                    <a:cubicBezTo>
                      <a:pt x="177908" y="74998"/>
                      <a:pt x="187413" y="79176"/>
                      <a:pt x="197940" y="79176"/>
                    </a:cubicBezTo>
                    <a:cubicBezTo>
                      <a:pt x="206921" y="79176"/>
                      <a:pt x="215109" y="76071"/>
                      <a:pt x="221752" y="71031"/>
                    </a:cubicBezTo>
                    <a:cubicBezTo>
                      <a:pt x="225561" y="80923"/>
                      <a:pt x="235090" y="87973"/>
                      <a:pt x="246326" y="87973"/>
                    </a:cubicBezTo>
                    <a:cubicBezTo>
                      <a:pt x="246897" y="87973"/>
                      <a:pt x="247431" y="87841"/>
                      <a:pt x="247994" y="87805"/>
                    </a:cubicBezTo>
                    <a:cubicBezTo>
                      <a:pt x="246973" y="90616"/>
                      <a:pt x="246326" y="93608"/>
                      <a:pt x="246326" y="96771"/>
                    </a:cubicBezTo>
                    <a:cubicBezTo>
                      <a:pt x="246326" y="111347"/>
                      <a:pt x="258142" y="123163"/>
                      <a:pt x="272718" y="123163"/>
                    </a:cubicBezTo>
                    <a:cubicBezTo>
                      <a:pt x="287294" y="123163"/>
                      <a:pt x="299110" y="111347"/>
                      <a:pt x="299110" y="96771"/>
                    </a:cubicBezTo>
                    <a:cubicBezTo>
                      <a:pt x="299110" y="82195"/>
                      <a:pt x="287294" y="70379"/>
                      <a:pt x="272718" y="70379"/>
                    </a:cubicBezTo>
                    <a:close/>
                  </a:path>
                </a:pathLst>
              </a:custGeom>
              <a:solidFill>
                <a:srgbClr val="623F33"/>
              </a:solidFill>
              <a:ln w="1088" cap="flat">
                <a:noFill/>
                <a:prstDash val="solid"/>
                <a:miter/>
              </a:ln>
            </p:spPr>
            <p:txBody>
              <a:bodyPr rtlCol="0" anchor="ctr"/>
              <a:lstStyle/>
              <a:p>
                <a:endParaRPr lang="en-US"/>
              </a:p>
            </p:txBody>
          </p:sp>
        </p:grpSp>
        <p:grpSp>
          <p:nvGrpSpPr>
            <p:cNvPr id="15" name="Grafik 59">
              <a:extLst>
                <a:ext uri="{FF2B5EF4-FFF2-40B4-BE49-F238E27FC236}">
                  <a16:creationId xmlns:a16="http://schemas.microsoft.com/office/drawing/2014/main" id="{B37F35A6-62F7-4666-8CAC-C7CAB6D7E163}"/>
                </a:ext>
              </a:extLst>
            </p:cNvPr>
            <p:cNvGrpSpPr/>
            <p:nvPr/>
          </p:nvGrpSpPr>
          <p:grpSpPr>
            <a:xfrm>
              <a:off x="896563" y="663777"/>
              <a:ext cx="326803" cy="510246"/>
              <a:chOff x="2414340" y="662749"/>
              <a:chExt cx="329556" cy="514545"/>
            </a:xfrm>
          </p:grpSpPr>
          <p:sp>
            <p:nvSpPr>
              <p:cNvPr id="16" name="Freihandform 15">
                <a:extLst>
                  <a:ext uri="{FF2B5EF4-FFF2-40B4-BE49-F238E27FC236}">
                    <a16:creationId xmlns:a16="http://schemas.microsoft.com/office/drawing/2014/main" id="{FF24FE61-AEA8-3B78-E585-A959B9602B34}"/>
                  </a:ext>
                </a:extLst>
              </p:cNvPr>
              <p:cNvSpPr/>
              <p:nvPr/>
            </p:nvSpPr>
            <p:spPr>
              <a:xfrm>
                <a:off x="2414340" y="760334"/>
                <a:ext cx="329556" cy="416958"/>
              </a:xfrm>
              <a:custGeom>
                <a:avLst/>
                <a:gdLst>
                  <a:gd name="connsiteX0" fmla="*/ 329319 w 329556"/>
                  <a:gd name="connsiteY0" fmla="*/ 386827 h 416958"/>
                  <a:gd name="connsiteX1" fmla="*/ 326010 w 329556"/>
                  <a:gd name="connsiteY1" fmla="*/ 362005 h 416958"/>
                  <a:gd name="connsiteX2" fmla="*/ 318755 w 329556"/>
                  <a:gd name="connsiteY2" fmla="*/ 307593 h 416958"/>
                  <a:gd name="connsiteX3" fmla="*/ 294051 w 329556"/>
                  <a:gd name="connsiteY3" fmla="*/ 273500 h 416958"/>
                  <a:gd name="connsiteX4" fmla="*/ 259829 w 329556"/>
                  <a:gd name="connsiteY4" fmla="*/ 257000 h 416958"/>
                  <a:gd name="connsiteX5" fmla="*/ 250968 w 329556"/>
                  <a:gd name="connsiteY5" fmla="*/ 260110 h 416958"/>
                  <a:gd name="connsiteX6" fmla="*/ 230140 w 329556"/>
                  <a:gd name="connsiteY6" fmla="*/ 252446 h 416958"/>
                  <a:gd name="connsiteX7" fmla="*/ 218009 w 329556"/>
                  <a:gd name="connsiteY7" fmla="*/ 235613 h 416958"/>
                  <a:gd name="connsiteX8" fmla="*/ 218009 w 329556"/>
                  <a:gd name="connsiteY8" fmla="*/ 207001 h 416958"/>
                  <a:gd name="connsiteX9" fmla="*/ 256223 w 329556"/>
                  <a:gd name="connsiteY9" fmla="*/ 191078 h 416958"/>
                  <a:gd name="connsiteX10" fmla="*/ 288978 w 329556"/>
                  <a:gd name="connsiteY10" fmla="*/ 141943 h 416958"/>
                  <a:gd name="connsiteX11" fmla="*/ 288978 w 329556"/>
                  <a:gd name="connsiteY11" fmla="*/ 133072 h 416958"/>
                  <a:gd name="connsiteX12" fmla="*/ 315592 w 329556"/>
                  <a:gd name="connsiteY12" fmla="*/ 106457 h 416958"/>
                  <a:gd name="connsiteX13" fmla="*/ 288978 w 329556"/>
                  <a:gd name="connsiteY13" fmla="*/ 79843 h 416958"/>
                  <a:gd name="connsiteX14" fmla="*/ 288978 w 329556"/>
                  <a:gd name="connsiteY14" fmla="*/ 62100 h 416958"/>
                  <a:gd name="connsiteX15" fmla="*/ 244621 w 329556"/>
                  <a:gd name="connsiteY15" fmla="*/ 0 h 416958"/>
                  <a:gd name="connsiteX16" fmla="*/ 84935 w 329556"/>
                  <a:gd name="connsiteY16" fmla="*/ 0 h 416958"/>
                  <a:gd name="connsiteX17" fmla="*/ 40577 w 329556"/>
                  <a:gd name="connsiteY17" fmla="*/ 62100 h 416958"/>
                  <a:gd name="connsiteX18" fmla="*/ 40577 w 329556"/>
                  <a:gd name="connsiteY18" fmla="*/ 79843 h 416958"/>
                  <a:gd name="connsiteX19" fmla="*/ 13963 w 329556"/>
                  <a:gd name="connsiteY19" fmla="*/ 106457 h 416958"/>
                  <a:gd name="connsiteX20" fmla="*/ 40577 w 329556"/>
                  <a:gd name="connsiteY20" fmla="*/ 133072 h 416958"/>
                  <a:gd name="connsiteX21" fmla="*/ 40577 w 329556"/>
                  <a:gd name="connsiteY21" fmla="*/ 141943 h 416958"/>
                  <a:gd name="connsiteX22" fmla="*/ 73333 w 329556"/>
                  <a:gd name="connsiteY22" fmla="*/ 191078 h 416958"/>
                  <a:gd name="connsiteX23" fmla="*/ 111549 w 329556"/>
                  <a:gd name="connsiteY23" fmla="*/ 207001 h 416958"/>
                  <a:gd name="connsiteX24" fmla="*/ 111549 w 329556"/>
                  <a:gd name="connsiteY24" fmla="*/ 235612 h 416958"/>
                  <a:gd name="connsiteX25" fmla="*/ 99417 w 329556"/>
                  <a:gd name="connsiteY25" fmla="*/ 252445 h 416958"/>
                  <a:gd name="connsiteX26" fmla="*/ 78589 w 329556"/>
                  <a:gd name="connsiteY26" fmla="*/ 260109 h 416958"/>
                  <a:gd name="connsiteX27" fmla="*/ 69729 w 329556"/>
                  <a:gd name="connsiteY27" fmla="*/ 256999 h 416958"/>
                  <a:gd name="connsiteX28" fmla="*/ 35506 w 329556"/>
                  <a:gd name="connsiteY28" fmla="*/ 273499 h 416958"/>
                  <a:gd name="connsiteX29" fmla="*/ 10803 w 329556"/>
                  <a:gd name="connsiteY29" fmla="*/ 307592 h 416958"/>
                  <a:gd name="connsiteX30" fmla="*/ 4142 w 329556"/>
                  <a:gd name="connsiteY30" fmla="*/ 357546 h 416958"/>
                  <a:gd name="connsiteX31" fmla="*/ 238 w 329556"/>
                  <a:gd name="connsiteY31" fmla="*/ 386826 h 416958"/>
                  <a:gd name="connsiteX32" fmla="*/ 26619 w 329556"/>
                  <a:gd name="connsiteY32" fmla="*/ 416958 h 416958"/>
                  <a:gd name="connsiteX33" fmla="*/ 26619 w 329556"/>
                  <a:gd name="connsiteY33" fmla="*/ 416958 h 416958"/>
                  <a:gd name="connsiteX34" fmla="*/ 302937 w 329556"/>
                  <a:gd name="connsiteY34" fmla="*/ 416958 h 416958"/>
                  <a:gd name="connsiteX35" fmla="*/ 302937 w 329556"/>
                  <a:gd name="connsiteY35" fmla="*/ 416958 h 416958"/>
                  <a:gd name="connsiteX36" fmla="*/ 329319 w 329556"/>
                  <a:gd name="connsiteY36" fmla="*/ 386827 h 416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29556" h="416958">
                    <a:moveTo>
                      <a:pt x="329319" y="386827"/>
                    </a:moveTo>
                    <a:lnTo>
                      <a:pt x="326010" y="362005"/>
                    </a:lnTo>
                    <a:lnTo>
                      <a:pt x="318755" y="307593"/>
                    </a:lnTo>
                    <a:cubicBezTo>
                      <a:pt x="316782" y="292796"/>
                      <a:pt x="307498" y="279983"/>
                      <a:pt x="294051" y="273500"/>
                    </a:cubicBezTo>
                    <a:lnTo>
                      <a:pt x="259829" y="257000"/>
                    </a:lnTo>
                    <a:cubicBezTo>
                      <a:pt x="256498" y="255395"/>
                      <a:pt x="252619" y="256852"/>
                      <a:pt x="250968" y="260110"/>
                    </a:cubicBezTo>
                    <a:lnTo>
                      <a:pt x="230140" y="252446"/>
                    </a:lnTo>
                    <a:cubicBezTo>
                      <a:pt x="222895" y="250031"/>
                      <a:pt x="218009" y="243251"/>
                      <a:pt x="218009" y="235613"/>
                    </a:cubicBezTo>
                    <a:lnTo>
                      <a:pt x="218009" y="207001"/>
                    </a:lnTo>
                    <a:lnTo>
                      <a:pt x="256223" y="191078"/>
                    </a:lnTo>
                    <a:cubicBezTo>
                      <a:pt x="276058" y="182813"/>
                      <a:pt x="288978" y="163432"/>
                      <a:pt x="288978" y="141943"/>
                    </a:cubicBezTo>
                    <a:lnTo>
                      <a:pt x="288978" y="133072"/>
                    </a:lnTo>
                    <a:cubicBezTo>
                      <a:pt x="303677" y="133072"/>
                      <a:pt x="315592" y="121156"/>
                      <a:pt x="315592" y="106457"/>
                    </a:cubicBezTo>
                    <a:cubicBezTo>
                      <a:pt x="315592" y="91758"/>
                      <a:pt x="303677" y="79843"/>
                      <a:pt x="288978" y="79843"/>
                    </a:cubicBezTo>
                    <a:lnTo>
                      <a:pt x="288978" y="62100"/>
                    </a:lnTo>
                    <a:cubicBezTo>
                      <a:pt x="288978" y="37602"/>
                      <a:pt x="269118" y="0"/>
                      <a:pt x="244621" y="0"/>
                    </a:cubicBezTo>
                    <a:lnTo>
                      <a:pt x="84935" y="0"/>
                    </a:lnTo>
                    <a:cubicBezTo>
                      <a:pt x="60437" y="0"/>
                      <a:pt x="40577" y="37602"/>
                      <a:pt x="40577" y="62100"/>
                    </a:cubicBezTo>
                    <a:lnTo>
                      <a:pt x="40577" y="79843"/>
                    </a:lnTo>
                    <a:cubicBezTo>
                      <a:pt x="25878" y="79843"/>
                      <a:pt x="13963" y="91758"/>
                      <a:pt x="13963" y="106457"/>
                    </a:cubicBezTo>
                    <a:cubicBezTo>
                      <a:pt x="13963" y="121156"/>
                      <a:pt x="25878" y="133072"/>
                      <a:pt x="40577" y="133072"/>
                    </a:cubicBezTo>
                    <a:lnTo>
                      <a:pt x="40577" y="141943"/>
                    </a:lnTo>
                    <a:cubicBezTo>
                      <a:pt x="40577" y="163431"/>
                      <a:pt x="53498" y="182812"/>
                      <a:pt x="73333" y="191078"/>
                    </a:cubicBezTo>
                    <a:lnTo>
                      <a:pt x="111549" y="207001"/>
                    </a:lnTo>
                    <a:lnTo>
                      <a:pt x="111549" y="235612"/>
                    </a:lnTo>
                    <a:cubicBezTo>
                      <a:pt x="111549" y="243250"/>
                      <a:pt x="106662" y="250030"/>
                      <a:pt x="99417" y="252445"/>
                    </a:cubicBezTo>
                    <a:lnTo>
                      <a:pt x="78589" y="260109"/>
                    </a:lnTo>
                    <a:cubicBezTo>
                      <a:pt x="76938" y="256851"/>
                      <a:pt x="73059" y="255395"/>
                      <a:pt x="69729" y="256999"/>
                    </a:cubicBezTo>
                    <a:lnTo>
                      <a:pt x="35506" y="273499"/>
                    </a:lnTo>
                    <a:cubicBezTo>
                      <a:pt x="22059" y="279983"/>
                      <a:pt x="12775" y="292794"/>
                      <a:pt x="10803" y="307592"/>
                    </a:cubicBezTo>
                    <a:lnTo>
                      <a:pt x="4142" y="357546"/>
                    </a:lnTo>
                    <a:lnTo>
                      <a:pt x="238" y="386826"/>
                    </a:lnTo>
                    <a:cubicBezTo>
                      <a:pt x="-1889" y="402782"/>
                      <a:pt x="10523" y="416958"/>
                      <a:pt x="26619" y="416958"/>
                    </a:cubicBezTo>
                    <a:lnTo>
                      <a:pt x="26619" y="416958"/>
                    </a:lnTo>
                    <a:lnTo>
                      <a:pt x="302937" y="416958"/>
                    </a:lnTo>
                    <a:lnTo>
                      <a:pt x="302937" y="416958"/>
                    </a:lnTo>
                    <a:cubicBezTo>
                      <a:pt x="319033" y="416958"/>
                      <a:pt x="331446" y="402782"/>
                      <a:pt x="329319" y="386827"/>
                    </a:cubicBezTo>
                    <a:close/>
                  </a:path>
                </a:pathLst>
              </a:custGeom>
              <a:solidFill>
                <a:srgbClr val="FFD7A3"/>
              </a:solidFill>
              <a:ln w="1109" cap="flat">
                <a:noFill/>
                <a:prstDash val="solid"/>
                <a:miter/>
              </a:ln>
            </p:spPr>
            <p:txBody>
              <a:bodyPr rtlCol="0" anchor="ctr"/>
              <a:lstStyle/>
              <a:p>
                <a:endParaRPr lang="en-US"/>
              </a:p>
            </p:txBody>
          </p:sp>
          <p:sp>
            <p:nvSpPr>
              <p:cNvPr id="17" name="Freihandform 16">
                <a:extLst>
                  <a:ext uri="{FF2B5EF4-FFF2-40B4-BE49-F238E27FC236}">
                    <a16:creationId xmlns:a16="http://schemas.microsoft.com/office/drawing/2014/main" id="{5B455B05-6A19-C8FA-3835-C4DC2ECE2C14}"/>
                  </a:ext>
                </a:extLst>
              </p:cNvPr>
              <p:cNvSpPr/>
              <p:nvPr/>
            </p:nvSpPr>
            <p:spPr>
              <a:xfrm>
                <a:off x="2517292" y="966596"/>
                <a:ext cx="115053" cy="46414"/>
              </a:xfrm>
              <a:custGeom>
                <a:avLst/>
                <a:gdLst>
                  <a:gd name="connsiteX0" fmla="*/ 115054 w 115053"/>
                  <a:gd name="connsiteY0" fmla="*/ 0 h 46414"/>
                  <a:gd name="connsiteX1" fmla="*/ 8596 w 115053"/>
                  <a:gd name="connsiteY1" fmla="*/ 0 h 46414"/>
                  <a:gd name="connsiteX2" fmla="*/ 8596 w 115053"/>
                  <a:gd name="connsiteY2" fmla="*/ 29352 h 46414"/>
                  <a:gd name="connsiteX3" fmla="*/ 0 w 115053"/>
                  <a:gd name="connsiteY3" fmla="*/ 44546 h 46414"/>
                  <a:gd name="connsiteX4" fmla="*/ 115054 w 115053"/>
                  <a:gd name="connsiteY4" fmla="*/ 0 h 46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53" h="46414">
                    <a:moveTo>
                      <a:pt x="115054" y="0"/>
                    </a:moveTo>
                    <a:lnTo>
                      <a:pt x="8596" y="0"/>
                    </a:lnTo>
                    <a:lnTo>
                      <a:pt x="8596" y="29352"/>
                    </a:lnTo>
                    <a:cubicBezTo>
                      <a:pt x="8596" y="35665"/>
                      <a:pt x="5251" y="41386"/>
                      <a:pt x="0" y="44546"/>
                    </a:cubicBezTo>
                    <a:cubicBezTo>
                      <a:pt x="74215" y="57367"/>
                      <a:pt x="115054" y="0"/>
                      <a:pt x="115054" y="0"/>
                    </a:cubicBezTo>
                    <a:close/>
                  </a:path>
                </a:pathLst>
              </a:custGeom>
              <a:solidFill>
                <a:srgbClr val="FDC88E"/>
              </a:solidFill>
              <a:ln w="1109" cap="flat">
                <a:noFill/>
                <a:prstDash val="solid"/>
                <a:miter/>
              </a:ln>
            </p:spPr>
            <p:txBody>
              <a:bodyPr rtlCol="0" anchor="ctr"/>
              <a:lstStyle/>
              <a:p>
                <a:endParaRPr lang="en-US"/>
              </a:p>
            </p:txBody>
          </p:sp>
          <p:sp>
            <p:nvSpPr>
              <p:cNvPr id="18" name="Freihandform 17">
                <a:extLst>
                  <a:ext uri="{FF2B5EF4-FFF2-40B4-BE49-F238E27FC236}">
                    <a16:creationId xmlns:a16="http://schemas.microsoft.com/office/drawing/2014/main" id="{91CF450B-3ECE-B8D1-5095-98BA19FF7113}"/>
                  </a:ext>
                </a:extLst>
              </p:cNvPr>
              <p:cNvSpPr/>
              <p:nvPr/>
            </p:nvSpPr>
            <p:spPr>
              <a:xfrm>
                <a:off x="2464974" y="1016543"/>
                <a:ext cx="228367" cy="95322"/>
              </a:xfrm>
              <a:custGeom>
                <a:avLst/>
                <a:gdLst>
                  <a:gd name="connsiteX0" fmla="*/ 189736 w 228367"/>
                  <a:gd name="connsiteY0" fmla="*/ 0 h 95322"/>
                  <a:gd name="connsiteX1" fmla="*/ 114143 w 228367"/>
                  <a:gd name="connsiteY1" fmla="*/ 54292 h 95322"/>
                  <a:gd name="connsiteX2" fmla="*/ 38551 w 228367"/>
                  <a:gd name="connsiteY2" fmla="*/ 0 h 95322"/>
                  <a:gd name="connsiteX3" fmla="*/ 0 w 228367"/>
                  <a:gd name="connsiteY3" fmla="*/ 14293 h 95322"/>
                  <a:gd name="connsiteX4" fmla="*/ 114143 w 228367"/>
                  <a:gd name="connsiteY4" fmla="*/ 95323 h 95322"/>
                  <a:gd name="connsiteX5" fmla="*/ 228368 w 228367"/>
                  <a:gd name="connsiteY5" fmla="*/ 14062 h 95322"/>
                  <a:gd name="connsiteX6" fmla="*/ 189736 w 228367"/>
                  <a:gd name="connsiteY6" fmla="*/ 0 h 95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367" h="95322">
                    <a:moveTo>
                      <a:pt x="189736" y="0"/>
                    </a:moveTo>
                    <a:cubicBezTo>
                      <a:pt x="179072" y="31549"/>
                      <a:pt x="149293" y="54292"/>
                      <a:pt x="114143" y="54292"/>
                    </a:cubicBezTo>
                    <a:cubicBezTo>
                      <a:pt x="78994" y="54292"/>
                      <a:pt x="49215" y="31548"/>
                      <a:pt x="38551" y="0"/>
                    </a:cubicBezTo>
                    <a:lnTo>
                      <a:pt x="0" y="14293"/>
                    </a:lnTo>
                    <a:cubicBezTo>
                      <a:pt x="16468" y="61471"/>
                      <a:pt x="61349" y="95323"/>
                      <a:pt x="114143" y="95323"/>
                    </a:cubicBezTo>
                    <a:cubicBezTo>
                      <a:pt x="167024" y="95323"/>
                      <a:pt x="211967" y="61362"/>
                      <a:pt x="228368" y="14062"/>
                    </a:cubicBezTo>
                    <a:lnTo>
                      <a:pt x="189736" y="0"/>
                    </a:lnTo>
                    <a:close/>
                  </a:path>
                </a:pathLst>
              </a:custGeom>
              <a:solidFill>
                <a:srgbClr val="26ABB4"/>
              </a:solidFill>
              <a:ln w="1109" cap="flat">
                <a:noFill/>
                <a:prstDash val="solid"/>
                <a:miter/>
              </a:ln>
            </p:spPr>
            <p:txBody>
              <a:bodyPr rtlCol="0" anchor="ctr"/>
              <a:lstStyle/>
              <a:p>
                <a:endParaRPr lang="en-US"/>
              </a:p>
            </p:txBody>
          </p:sp>
          <p:sp>
            <p:nvSpPr>
              <p:cNvPr id="19" name="Freihandform 18">
                <a:extLst>
                  <a:ext uri="{FF2B5EF4-FFF2-40B4-BE49-F238E27FC236}">
                    <a16:creationId xmlns:a16="http://schemas.microsoft.com/office/drawing/2014/main" id="{52643C82-E8AB-ADD5-E769-27F313251A3F}"/>
                  </a:ext>
                </a:extLst>
              </p:cNvPr>
              <p:cNvSpPr/>
              <p:nvPr/>
            </p:nvSpPr>
            <p:spPr>
              <a:xfrm>
                <a:off x="2414341" y="1016677"/>
                <a:ext cx="329554" cy="160615"/>
              </a:xfrm>
              <a:custGeom>
                <a:avLst/>
                <a:gdLst>
                  <a:gd name="connsiteX0" fmla="*/ 329316 w 329554"/>
                  <a:gd name="connsiteY0" fmla="*/ 130485 h 160615"/>
                  <a:gd name="connsiteX1" fmla="*/ 318753 w 329554"/>
                  <a:gd name="connsiteY1" fmla="*/ 51251 h 160615"/>
                  <a:gd name="connsiteX2" fmla="*/ 294049 w 329554"/>
                  <a:gd name="connsiteY2" fmla="*/ 17158 h 160615"/>
                  <a:gd name="connsiteX3" fmla="*/ 259826 w 329554"/>
                  <a:gd name="connsiteY3" fmla="*/ 658 h 160615"/>
                  <a:gd name="connsiteX4" fmla="*/ 250796 w 329554"/>
                  <a:gd name="connsiteY4" fmla="*/ 4106 h 160615"/>
                  <a:gd name="connsiteX5" fmla="*/ 164777 w 329554"/>
                  <a:gd name="connsiteY5" fmla="*/ 89647 h 160615"/>
                  <a:gd name="connsiteX6" fmla="*/ 78758 w 329554"/>
                  <a:gd name="connsiteY6" fmla="*/ 4105 h 160615"/>
                  <a:gd name="connsiteX7" fmla="*/ 69728 w 329554"/>
                  <a:gd name="connsiteY7" fmla="*/ 657 h 160615"/>
                  <a:gd name="connsiteX8" fmla="*/ 35505 w 329554"/>
                  <a:gd name="connsiteY8" fmla="*/ 17157 h 160615"/>
                  <a:gd name="connsiteX9" fmla="*/ 10801 w 329554"/>
                  <a:gd name="connsiteY9" fmla="*/ 51250 h 160615"/>
                  <a:gd name="connsiteX10" fmla="*/ 238 w 329554"/>
                  <a:gd name="connsiteY10" fmla="*/ 130484 h 160615"/>
                  <a:gd name="connsiteX11" fmla="*/ 26619 w 329554"/>
                  <a:gd name="connsiteY11" fmla="*/ 160616 h 160615"/>
                  <a:gd name="connsiteX12" fmla="*/ 302937 w 329554"/>
                  <a:gd name="connsiteY12" fmla="*/ 160616 h 160615"/>
                  <a:gd name="connsiteX13" fmla="*/ 329316 w 329554"/>
                  <a:gd name="connsiteY13" fmla="*/ 130485 h 160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9554" h="160615">
                    <a:moveTo>
                      <a:pt x="329316" y="130485"/>
                    </a:moveTo>
                    <a:lnTo>
                      <a:pt x="318753" y="51251"/>
                    </a:lnTo>
                    <a:cubicBezTo>
                      <a:pt x="316780" y="36453"/>
                      <a:pt x="307496" y="23642"/>
                      <a:pt x="294049" y="17158"/>
                    </a:cubicBezTo>
                    <a:lnTo>
                      <a:pt x="259826" y="658"/>
                    </a:lnTo>
                    <a:cubicBezTo>
                      <a:pt x="256381" y="-1003"/>
                      <a:pt x="252341" y="607"/>
                      <a:pt x="250796" y="4106"/>
                    </a:cubicBezTo>
                    <a:cubicBezTo>
                      <a:pt x="228357" y="54924"/>
                      <a:pt x="189913" y="78555"/>
                      <a:pt x="164777" y="89647"/>
                    </a:cubicBezTo>
                    <a:cubicBezTo>
                      <a:pt x="139640" y="78556"/>
                      <a:pt x="101196" y="54924"/>
                      <a:pt x="78758" y="4105"/>
                    </a:cubicBezTo>
                    <a:cubicBezTo>
                      <a:pt x="77213" y="606"/>
                      <a:pt x="73173" y="-1003"/>
                      <a:pt x="69728" y="657"/>
                    </a:cubicBezTo>
                    <a:lnTo>
                      <a:pt x="35505" y="17157"/>
                    </a:lnTo>
                    <a:cubicBezTo>
                      <a:pt x="22058" y="23641"/>
                      <a:pt x="12774" y="36452"/>
                      <a:pt x="10801" y="51250"/>
                    </a:cubicBezTo>
                    <a:lnTo>
                      <a:pt x="238" y="130484"/>
                    </a:lnTo>
                    <a:cubicBezTo>
                      <a:pt x="-1889" y="146438"/>
                      <a:pt x="10522" y="160616"/>
                      <a:pt x="26619" y="160616"/>
                    </a:cubicBezTo>
                    <a:lnTo>
                      <a:pt x="302937" y="160616"/>
                    </a:lnTo>
                    <a:cubicBezTo>
                      <a:pt x="319032" y="160617"/>
                      <a:pt x="331444" y="146439"/>
                      <a:pt x="329316" y="130485"/>
                    </a:cubicBezTo>
                    <a:close/>
                  </a:path>
                </a:pathLst>
              </a:custGeom>
              <a:solidFill>
                <a:srgbClr val="97CCD2"/>
              </a:solidFill>
              <a:ln w="1109" cap="flat">
                <a:noFill/>
                <a:prstDash val="solid"/>
                <a:miter/>
              </a:ln>
            </p:spPr>
            <p:txBody>
              <a:bodyPr rtlCol="0" anchor="ctr"/>
              <a:lstStyle/>
              <a:p>
                <a:endParaRPr lang="en-US"/>
              </a:p>
            </p:txBody>
          </p:sp>
          <p:sp>
            <p:nvSpPr>
              <p:cNvPr id="20" name="Freihandform 19">
                <a:extLst>
                  <a:ext uri="{FF2B5EF4-FFF2-40B4-BE49-F238E27FC236}">
                    <a16:creationId xmlns:a16="http://schemas.microsoft.com/office/drawing/2014/main" id="{567F1700-CE2E-A04E-AA6B-80C57273B78C}"/>
                  </a:ext>
                </a:extLst>
              </p:cNvPr>
              <p:cNvSpPr/>
              <p:nvPr/>
            </p:nvSpPr>
            <p:spPr>
              <a:xfrm>
                <a:off x="2477989" y="1016677"/>
                <a:ext cx="202260" cy="104354"/>
              </a:xfrm>
              <a:custGeom>
                <a:avLst/>
                <a:gdLst>
                  <a:gd name="connsiteX0" fmla="*/ 106791 w 202260"/>
                  <a:gd name="connsiteY0" fmla="*/ 101692 h 104354"/>
                  <a:gd name="connsiteX1" fmla="*/ 202260 w 202260"/>
                  <a:gd name="connsiteY1" fmla="*/ 3590 h 104354"/>
                  <a:gd name="connsiteX2" fmla="*/ 196179 w 202260"/>
                  <a:gd name="connsiteY2" fmla="*/ 658 h 104354"/>
                  <a:gd name="connsiteX3" fmla="*/ 187149 w 202260"/>
                  <a:gd name="connsiteY3" fmla="*/ 4106 h 104354"/>
                  <a:gd name="connsiteX4" fmla="*/ 101129 w 202260"/>
                  <a:gd name="connsiteY4" fmla="*/ 89647 h 104354"/>
                  <a:gd name="connsiteX5" fmla="*/ 15110 w 202260"/>
                  <a:gd name="connsiteY5" fmla="*/ 4105 h 104354"/>
                  <a:gd name="connsiteX6" fmla="*/ 6080 w 202260"/>
                  <a:gd name="connsiteY6" fmla="*/ 657 h 104354"/>
                  <a:gd name="connsiteX7" fmla="*/ 0 w 202260"/>
                  <a:gd name="connsiteY7" fmla="*/ 3589 h 104354"/>
                  <a:gd name="connsiteX8" fmla="*/ 95468 w 202260"/>
                  <a:gd name="connsiteY8" fmla="*/ 101690 h 104354"/>
                  <a:gd name="connsiteX9" fmla="*/ 101129 w 202260"/>
                  <a:gd name="connsiteY9" fmla="*/ 104354 h 104354"/>
                  <a:gd name="connsiteX10" fmla="*/ 106791 w 202260"/>
                  <a:gd name="connsiteY10" fmla="*/ 101692 h 104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260" h="104354">
                    <a:moveTo>
                      <a:pt x="106791" y="101692"/>
                    </a:moveTo>
                    <a:cubicBezTo>
                      <a:pt x="149652" y="81540"/>
                      <a:pt x="182449" y="47625"/>
                      <a:pt x="202260" y="3590"/>
                    </a:cubicBezTo>
                    <a:lnTo>
                      <a:pt x="196179" y="658"/>
                    </a:lnTo>
                    <a:cubicBezTo>
                      <a:pt x="192733" y="-1003"/>
                      <a:pt x="188694" y="607"/>
                      <a:pt x="187149" y="4106"/>
                    </a:cubicBezTo>
                    <a:cubicBezTo>
                      <a:pt x="164710" y="54924"/>
                      <a:pt x="126265" y="78555"/>
                      <a:pt x="101129" y="89647"/>
                    </a:cubicBezTo>
                    <a:cubicBezTo>
                      <a:pt x="75993" y="78556"/>
                      <a:pt x="37548" y="54924"/>
                      <a:pt x="15110" y="4105"/>
                    </a:cubicBezTo>
                    <a:cubicBezTo>
                      <a:pt x="13566" y="606"/>
                      <a:pt x="9526" y="-1003"/>
                      <a:pt x="6080" y="657"/>
                    </a:cubicBezTo>
                    <a:lnTo>
                      <a:pt x="0" y="3589"/>
                    </a:lnTo>
                    <a:cubicBezTo>
                      <a:pt x="19811" y="47623"/>
                      <a:pt x="52607" y="81539"/>
                      <a:pt x="95468" y="101690"/>
                    </a:cubicBezTo>
                    <a:lnTo>
                      <a:pt x="101129" y="104354"/>
                    </a:lnTo>
                    <a:lnTo>
                      <a:pt x="106791" y="101692"/>
                    </a:lnTo>
                    <a:close/>
                  </a:path>
                </a:pathLst>
              </a:custGeom>
              <a:solidFill>
                <a:srgbClr val="D0E8EA"/>
              </a:solidFill>
              <a:ln w="1109" cap="flat">
                <a:noFill/>
                <a:prstDash val="solid"/>
                <a:miter/>
              </a:ln>
            </p:spPr>
            <p:txBody>
              <a:bodyPr rtlCol="0" anchor="ctr"/>
              <a:lstStyle/>
              <a:p>
                <a:endParaRPr lang="en-US"/>
              </a:p>
            </p:txBody>
          </p:sp>
          <p:sp>
            <p:nvSpPr>
              <p:cNvPr id="21" name="Freihandform 20">
                <a:extLst>
                  <a:ext uri="{FF2B5EF4-FFF2-40B4-BE49-F238E27FC236}">
                    <a16:creationId xmlns:a16="http://schemas.microsoft.com/office/drawing/2014/main" id="{E6BE5EDD-96D4-CC94-C784-D8BB975CC84A}"/>
                  </a:ext>
                </a:extLst>
              </p:cNvPr>
              <p:cNvSpPr/>
              <p:nvPr/>
            </p:nvSpPr>
            <p:spPr>
              <a:xfrm>
                <a:off x="2414340" y="1055962"/>
                <a:ext cx="67191" cy="121331"/>
              </a:xfrm>
              <a:custGeom>
                <a:avLst/>
                <a:gdLst>
                  <a:gd name="connsiteX0" fmla="*/ 67192 w 67191"/>
                  <a:gd name="connsiteY0" fmla="*/ 83322 h 121331"/>
                  <a:gd name="connsiteX1" fmla="*/ 57848 w 67191"/>
                  <a:gd name="connsiteY1" fmla="*/ 56089 h 121331"/>
                  <a:gd name="connsiteX2" fmla="*/ 14224 w 67191"/>
                  <a:gd name="connsiteY2" fmla="*/ 0 h 121331"/>
                  <a:gd name="connsiteX3" fmla="*/ 10801 w 67191"/>
                  <a:gd name="connsiteY3" fmla="*/ 11965 h 121331"/>
                  <a:gd name="connsiteX4" fmla="*/ 238 w 67191"/>
                  <a:gd name="connsiteY4" fmla="*/ 91200 h 121331"/>
                  <a:gd name="connsiteX5" fmla="*/ 26619 w 67191"/>
                  <a:gd name="connsiteY5" fmla="*/ 121331 h 121331"/>
                  <a:gd name="connsiteX6" fmla="*/ 67192 w 67191"/>
                  <a:gd name="connsiteY6" fmla="*/ 121331 h 121331"/>
                  <a:gd name="connsiteX7" fmla="*/ 67192 w 67191"/>
                  <a:gd name="connsiteY7" fmla="*/ 83322 h 12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91" h="121331">
                    <a:moveTo>
                      <a:pt x="67192" y="83322"/>
                    </a:moveTo>
                    <a:cubicBezTo>
                      <a:pt x="67192" y="73458"/>
                      <a:pt x="63904" y="63876"/>
                      <a:pt x="57848" y="56089"/>
                    </a:cubicBezTo>
                    <a:lnTo>
                      <a:pt x="14224" y="0"/>
                    </a:lnTo>
                    <a:cubicBezTo>
                      <a:pt x="12564" y="3774"/>
                      <a:pt x="11360" y="7775"/>
                      <a:pt x="10801" y="11965"/>
                    </a:cubicBezTo>
                    <a:lnTo>
                      <a:pt x="238" y="91200"/>
                    </a:lnTo>
                    <a:cubicBezTo>
                      <a:pt x="-1889" y="107154"/>
                      <a:pt x="10522" y="121331"/>
                      <a:pt x="26619" y="121331"/>
                    </a:cubicBezTo>
                    <a:lnTo>
                      <a:pt x="67192" y="121331"/>
                    </a:lnTo>
                    <a:lnTo>
                      <a:pt x="67192" y="83322"/>
                    </a:lnTo>
                    <a:close/>
                  </a:path>
                </a:pathLst>
              </a:custGeom>
              <a:solidFill>
                <a:srgbClr val="26ABB4"/>
              </a:solidFill>
              <a:ln w="1109" cap="flat">
                <a:noFill/>
                <a:prstDash val="solid"/>
                <a:miter/>
              </a:ln>
            </p:spPr>
            <p:txBody>
              <a:bodyPr rtlCol="0" anchor="ctr"/>
              <a:lstStyle/>
              <a:p>
                <a:endParaRPr lang="en-US"/>
              </a:p>
            </p:txBody>
          </p:sp>
          <p:sp>
            <p:nvSpPr>
              <p:cNvPr id="22" name="Freihandform 21">
                <a:extLst>
                  <a:ext uri="{FF2B5EF4-FFF2-40B4-BE49-F238E27FC236}">
                    <a16:creationId xmlns:a16="http://schemas.microsoft.com/office/drawing/2014/main" id="{4CC116D7-3A71-67E6-D80B-7C5DA08751B0}"/>
                  </a:ext>
                </a:extLst>
              </p:cNvPr>
              <p:cNvSpPr/>
              <p:nvPr/>
            </p:nvSpPr>
            <p:spPr>
              <a:xfrm>
                <a:off x="2676703" y="1055962"/>
                <a:ext cx="67191" cy="121331"/>
              </a:xfrm>
              <a:custGeom>
                <a:avLst/>
                <a:gdLst>
                  <a:gd name="connsiteX0" fmla="*/ 0 w 67191"/>
                  <a:gd name="connsiteY0" fmla="*/ 83322 h 121331"/>
                  <a:gd name="connsiteX1" fmla="*/ 9344 w 67191"/>
                  <a:gd name="connsiteY1" fmla="*/ 56089 h 121331"/>
                  <a:gd name="connsiteX2" fmla="*/ 52968 w 67191"/>
                  <a:gd name="connsiteY2" fmla="*/ 0 h 121331"/>
                  <a:gd name="connsiteX3" fmla="*/ 56390 w 67191"/>
                  <a:gd name="connsiteY3" fmla="*/ 11965 h 121331"/>
                  <a:gd name="connsiteX4" fmla="*/ 66954 w 67191"/>
                  <a:gd name="connsiteY4" fmla="*/ 91200 h 121331"/>
                  <a:gd name="connsiteX5" fmla="*/ 40572 w 67191"/>
                  <a:gd name="connsiteY5" fmla="*/ 121331 h 121331"/>
                  <a:gd name="connsiteX6" fmla="*/ 0 w 67191"/>
                  <a:gd name="connsiteY6" fmla="*/ 121331 h 121331"/>
                  <a:gd name="connsiteX7" fmla="*/ 0 w 67191"/>
                  <a:gd name="connsiteY7" fmla="*/ 83322 h 12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7191" h="121331">
                    <a:moveTo>
                      <a:pt x="0" y="83322"/>
                    </a:moveTo>
                    <a:cubicBezTo>
                      <a:pt x="0" y="73458"/>
                      <a:pt x="3288" y="63876"/>
                      <a:pt x="9344" y="56089"/>
                    </a:cubicBezTo>
                    <a:lnTo>
                      <a:pt x="52968" y="0"/>
                    </a:lnTo>
                    <a:cubicBezTo>
                      <a:pt x="54628" y="3774"/>
                      <a:pt x="55831" y="7775"/>
                      <a:pt x="56390" y="11965"/>
                    </a:cubicBezTo>
                    <a:lnTo>
                      <a:pt x="66954" y="91200"/>
                    </a:lnTo>
                    <a:cubicBezTo>
                      <a:pt x="69081" y="107154"/>
                      <a:pt x="56670" y="121331"/>
                      <a:pt x="40572" y="121331"/>
                    </a:cubicBezTo>
                    <a:lnTo>
                      <a:pt x="0" y="121331"/>
                    </a:lnTo>
                    <a:lnTo>
                      <a:pt x="0" y="83322"/>
                    </a:lnTo>
                    <a:close/>
                  </a:path>
                </a:pathLst>
              </a:custGeom>
              <a:solidFill>
                <a:srgbClr val="26ABB4"/>
              </a:solidFill>
              <a:ln w="1109" cap="flat">
                <a:noFill/>
                <a:prstDash val="solid"/>
                <a:miter/>
              </a:ln>
            </p:spPr>
            <p:txBody>
              <a:bodyPr rtlCol="0" anchor="ctr"/>
              <a:lstStyle/>
              <a:p>
                <a:endParaRPr lang="en-US"/>
              </a:p>
            </p:txBody>
          </p:sp>
          <p:sp>
            <p:nvSpPr>
              <p:cNvPr id="23" name="Freihandform 22">
                <a:extLst>
                  <a:ext uri="{FF2B5EF4-FFF2-40B4-BE49-F238E27FC236}">
                    <a16:creationId xmlns:a16="http://schemas.microsoft.com/office/drawing/2014/main" id="{1BF612C1-B5DB-7EB0-F4E9-5CA31DB20B02}"/>
                  </a:ext>
                </a:extLst>
              </p:cNvPr>
              <p:cNvSpPr/>
              <p:nvPr/>
            </p:nvSpPr>
            <p:spPr>
              <a:xfrm>
                <a:off x="2685557" y="884535"/>
                <a:ext cx="35504" cy="106457"/>
              </a:xfrm>
              <a:custGeom>
                <a:avLst/>
                <a:gdLst>
                  <a:gd name="connsiteX0" fmla="*/ 26624 w 35504"/>
                  <a:gd name="connsiteY0" fmla="*/ 0 h 106457"/>
                  <a:gd name="connsiteX1" fmla="*/ 8881 w 35504"/>
                  <a:gd name="connsiteY1" fmla="*/ 0 h 106457"/>
                  <a:gd name="connsiteX2" fmla="*/ 9 w 35504"/>
                  <a:gd name="connsiteY2" fmla="*/ 53228 h 106457"/>
                  <a:gd name="connsiteX3" fmla="*/ 8881 w 35504"/>
                  <a:gd name="connsiteY3" fmla="*/ 106457 h 106457"/>
                  <a:gd name="connsiteX4" fmla="*/ 26624 w 35504"/>
                  <a:gd name="connsiteY4" fmla="*/ 106457 h 106457"/>
                  <a:gd name="connsiteX5" fmla="*/ 35495 w 35504"/>
                  <a:gd name="connsiteY5" fmla="*/ 53228 h 106457"/>
                  <a:gd name="connsiteX6" fmla="*/ 26624 w 35504"/>
                  <a:gd name="connsiteY6" fmla="*/ 0 h 10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4" h="106457">
                    <a:moveTo>
                      <a:pt x="26624" y="0"/>
                    </a:moveTo>
                    <a:lnTo>
                      <a:pt x="8881" y="0"/>
                    </a:lnTo>
                    <a:cubicBezTo>
                      <a:pt x="8881" y="0"/>
                      <a:pt x="431" y="23388"/>
                      <a:pt x="9" y="53228"/>
                    </a:cubicBezTo>
                    <a:cubicBezTo>
                      <a:pt x="-227" y="69940"/>
                      <a:pt x="4103" y="88676"/>
                      <a:pt x="8881" y="106457"/>
                    </a:cubicBezTo>
                    <a:lnTo>
                      <a:pt x="26624" y="106457"/>
                    </a:lnTo>
                    <a:cubicBezTo>
                      <a:pt x="31401" y="88675"/>
                      <a:pt x="35731" y="69939"/>
                      <a:pt x="35495" y="53228"/>
                    </a:cubicBezTo>
                    <a:cubicBezTo>
                      <a:pt x="35074" y="23390"/>
                      <a:pt x="26624" y="0"/>
                      <a:pt x="26624" y="0"/>
                    </a:cubicBezTo>
                    <a:close/>
                  </a:path>
                </a:pathLst>
              </a:custGeom>
              <a:solidFill>
                <a:srgbClr val="FFC85C"/>
              </a:solidFill>
              <a:ln w="1109" cap="flat">
                <a:noFill/>
                <a:prstDash val="solid"/>
                <a:miter/>
              </a:ln>
            </p:spPr>
            <p:txBody>
              <a:bodyPr rtlCol="0" anchor="ctr"/>
              <a:lstStyle/>
              <a:p>
                <a:endParaRPr lang="en-US"/>
              </a:p>
            </p:txBody>
          </p:sp>
          <p:sp>
            <p:nvSpPr>
              <p:cNvPr id="24" name="Freihandform 23">
                <a:extLst>
                  <a:ext uri="{FF2B5EF4-FFF2-40B4-BE49-F238E27FC236}">
                    <a16:creationId xmlns:a16="http://schemas.microsoft.com/office/drawing/2014/main" id="{6367EA00-73ED-13F9-A9DD-21D4DA2E663E}"/>
                  </a:ext>
                </a:extLst>
              </p:cNvPr>
              <p:cNvSpPr/>
              <p:nvPr/>
            </p:nvSpPr>
            <p:spPr>
              <a:xfrm>
                <a:off x="2437165" y="884535"/>
                <a:ext cx="35504" cy="106457"/>
              </a:xfrm>
              <a:custGeom>
                <a:avLst/>
                <a:gdLst>
                  <a:gd name="connsiteX0" fmla="*/ 26624 w 35504"/>
                  <a:gd name="connsiteY0" fmla="*/ 0 h 106457"/>
                  <a:gd name="connsiteX1" fmla="*/ 8881 w 35504"/>
                  <a:gd name="connsiteY1" fmla="*/ 0 h 106457"/>
                  <a:gd name="connsiteX2" fmla="*/ 9 w 35504"/>
                  <a:gd name="connsiteY2" fmla="*/ 53228 h 106457"/>
                  <a:gd name="connsiteX3" fmla="*/ 8881 w 35504"/>
                  <a:gd name="connsiteY3" fmla="*/ 106457 h 106457"/>
                  <a:gd name="connsiteX4" fmla="*/ 26624 w 35504"/>
                  <a:gd name="connsiteY4" fmla="*/ 106457 h 106457"/>
                  <a:gd name="connsiteX5" fmla="*/ 35495 w 35504"/>
                  <a:gd name="connsiteY5" fmla="*/ 53228 h 106457"/>
                  <a:gd name="connsiteX6" fmla="*/ 26624 w 35504"/>
                  <a:gd name="connsiteY6" fmla="*/ 0 h 106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04" h="106457">
                    <a:moveTo>
                      <a:pt x="26624" y="0"/>
                    </a:moveTo>
                    <a:lnTo>
                      <a:pt x="8881" y="0"/>
                    </a:lnTo>
                    <a:cubicBezTo>
                      <a:pt x="8881" y="0"/>
                      <a:pt x="431" y="23388"/>
                      <a:pt x="9" y="53228"/>
                    </a:cubicBezTo>
                    <a:cubicBezTo>
                      <a:pt x="-227" y="69940"/>
                      <a:pt x="4103" y="88676"/>
                      <a:pt x="8881" y="106457"/>
                    </a:cubicBezTo>
                    <a:lnTo>
                      <a:pt x="26624" y="106457"/>
                    </a:lnTo>
                    <a:cubicBezTo>
                      <a:pt x="31401" y="88675"/>
                      <a:pt x="35731" y="69939"/>
                      <a:pt x="35495" y="53228"/>
                    </a:cubicBezTo>
                    <a:cubicBezTo>
                      <a:pt x="35074" y="23390"/>
                      <a:pt x="26624" y="0"/>
                      <a:pt x="26624" y="0"/>
                    </a:cubicBezTo>
                    <a:close/>
                  </a:path>
                </a:pathLst>
              </a:custGeom>
              <a:solidFill>
                <a:srgbClr val="F6B45E"/>
              </a:solidFill>
              <a:ln w="1109" cap="flat">
                <a:noFill/>
                <a:prstDash val="solid"/>
                <a:miter/>
              </a:ln>
            </p:spPr>
            <p:txBody>
              <a:bodyPr rtlCol="0" anchor="ctr"/>
              <a:lstStyle/>
              <a:p>
                <a:endParaRPr lang="en-US"/>
              </a:p>
            </p:txBody>
          </p:sp>
          <p:sp>
            <p:nvSpPr>
              <p:cNvPr id="25" name="Freihandform 24">
                <a:extLst>
                  <a:ext uri="{FF2B5EF4-FFF2-40B4-BE49-F238E27FC236}">
                    <a16:creationId xmlns:a16="http://schemas.microsoft.com/office/drawing/2014/main" id="{DA9BA214-5F6B-0D4C-373E-68E7E94E7AB1}"/>
                  </a:ext>
                </a:extLst>
              </p:cNvPr>
              <p:cNvSpPr/>
              <p:nvPr/>
            </p:nvSpPr>
            <p:spPr>
              <a:xfrm>
                <a:off x="2428303" y="760334"/>
                <a:ext cx="301629" cy="221786"/>
              </a:xfrm>
              <a:custGeom>
                <a:avLst/>
                <a:gdLst>
                  <a:gd name="connsiteX0" fmla="*/ 275015 w 301629"/>
                  <a:gd name="connsiteY0" fmla="*/ 79843 h 221786"/>
                  <a:gd name="connsiteX1" fmla="*/ 275015 w 301629"/>
                  <a:gd name="connsiteY1" fmla="*/ 62100 h 221786"/>
                  <a:gd name="connsiteX2" fmla="*/ 230658 w 301629"/>
                  <a:gd name="connsiteY2" fmla="*/ 0 h 221786"/>
                  <a:gd name="connsiteX3" fmla="*/ 70972 w 301629"/>
                  <a:gd name="connsiteY3" fmla="*/ 0 h 221786"/>
                  <a:gd name="connsiteX4" fmla="*/ 26614 w 301629"/>
                  <a:gd name="connsiteY4" fmla="*/ 62100 h 221786"/>
                  <a:gd name="connsiteX5" fmla="*/ 26614 w 301629"/>
                  <a:gd name="connsiteY5" fmla="*/ 79843 h 221786"/>
                  <a:gd name="connsiteX6" fmla="*/ 0 w 301629"/>
                  <a:gd name="connsiteY6" fmla="*/ 106457 h 221786"/>
                  <a:gd name="connsiteX7" fmla="*/ 26614 w 301629"/>
                  <a:gd name="connsiteY7" fmla="*/ 133072 h 221786"/>
                  <a:gd name="connsiteX8" fmla="*/ 26614 w 301629"/>
                  <a:gd name="connsiteY8" fmla="*/ 141943 h 221786"/>
                  <a:gd name="connsiteX9" fmla="*/ 59370 w 301629"/>
                  <a:gd name="connsiteY9" fmla="*/ 191078 h 221786"/>
                  <a:gd name="connsiteX10" fmla="*/ 116692 w 301629"/>
                  <a:gd name="connsiteY10" fmla="*/ 214962 h 221786"/>
                  <a:gd name="connsiteX11" fmla="*/ 150814 w 301629"/>
                  <a:gd name="connsiteY11" fmla="*/ 221786 h 221786"/>
                  <a:gd name="connsiteX12" fmla="*/ 150814 w 301629"/>
                  <a:gd name="connsiteY12" fmla="*/ 221786 h 221786"/>
                  <a:gd name="connsiteX13" fmla="*/ 184934 w 301629"/>
                  <a:gd name="connsiteY13" fmla="*/ 214962 h 221786"/>
                  <a:gd name="connsiteX14" fmla="*/ 242259 w 301629"/>
                  <a:gd name="connsiteY14" fmla="*/ 191077 h 221786"/>
                  <a:gd name="connsiteX15" fmla="*/ 275015 w 301629"/>
                  <a:gd name="connsiteY15" fmla="*/ 141943 h 221786"/>
                  <a:gd name="connsiteX16" fmla="*/ 275015 w 301629"/>
                  <a:gd name="connsiteY16" fmla="*/ 133072 h 221786"/>
                  <a:gd name="connsiteX17" fmla="*/ 301629 w 301629"/>
                  <a:gd name="connsiteY17" fmla="*/ 106457 h 221786"/>
                  <a:gd name="connsiteX18" fmla="*/ 275015 w 301629"/>
                  <a:gd name="connsiteY18" fmla="*/ 79843 h 22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1629" h="221786">
                    <a:moveTo>
                      <a:pt x="275015" y="79843"/>
                    </a:moveTo>
                    <a:lnTo>
                      <a:pt x="275015" y="62100"/>
                    </a:lnTo>
                    <a:cubicBezTo>
                      <a:pt x="275015" y="37602"/>
                      <a:pt x="255155" y="0"/>
                      <a:pt x="230658" y="0"/>
                    </a:cubicBezTo>
                    <a:lnTo>
                      <a:pt x="70972" y="0"/>
                    </a:lnTo>
                    <a:cubicBezTo>
                      <a:pt x="46474" y="0"/>
                      <a:pt x="26614" y="37602"/>
                      <a:pt x="26614" y="62100"/>
                    </a:cubicBezTo>
                    <a:lnTo>
                      <a:pt x="26614" y="79843"/>
                    </a:lnTo>
                    <a:cubicBezTo>
                      <a:pt x="11915" y="79843"/>
                      <a:pt x="0" y="91758"/>
                      <a:pt x="0" y="106457"/>
                    </a:cubicBezTo>
                    <a:cubicBezTo>
                      <a:pt x="0" y="121156"/>
                      <a:pt x="11915" y="133072"/>
                      <a:pt x="26614" y="133072"/>
                    </a:cubicBezTo>
                    <a:lnTo>
                      <a:pt x="26614" y="141943"/>
                    </a:lnTo>
                    <a:cubicBezTo>
                      <a:pt x="26614" y="163431"/>
                      <a:pt x="39535" y="182812"/>
                      <a:pt x="59370" y="191078"/>
                    </a:cubicBezTo>
                    <a:lnTo>
                      <a:pt x="116692" y="214962"/>
                    </a:lnTo>
                    <a:cubicBezTo>
                      <a:pt x="127504" y="219467"/>
                      <a:pt x="139101" y="221786"/>
                      <a:pt x="150814" y="221786"/>
                    </a:cubicBezTo>
                    <a:lnTo>
                      <a:pt x="150814" y="221786"/>
                    </a:lnTo>
                    <a:cubicBezTo>
                      <a:pt x="162526" y="221786"/>
                      <a:pt x="174122" y="219467"/>
                      <a:pt x="184934" y="214962"/>
                    </a:cubicBezTo>
                    <a:lnTo>
                      <a:pt x="242259" y="191077"/>
                    </a:lnTo>
                    <a:cubicBezTo>
                      <a:pt x="262095" y="182813"/>
                      <a:pt x="275015" y="163432"/>
                      <a:pt x="275015" y="141943"/>
                    </a:cubicBezTo>
                    <a:lnTo>
                      <a:pt x="275015" y="133072"/>
                    </a:lnTo>
                    <a:cubicBezTo>
                      <a:pt x="289714" y="133072"/>
                      <a:pt x="301629" y="121156"/>
                      <a:pt x="301629" y="106457"/>
                    </a:cubicBezTo>
                    <a:cubicBezTo>
                      <a:pt x="301629" y="91758"/>
                      <a:pt x="289714" y="79843"/>
                      <a:pt x="275015" y="79843"/>
                    </a:cubicBezTo>
                    <a:close/>
                  </a:path>
                </a:pathLst>
              </a:custGeom>
              <a:solidFill>
                <a:srgbClr val="FFE1B2"/>
              </a:solidFill>
              <a:ln w="1109" cap="flat">
                <a:noFill/>
                <a:prstDash val="solid"/>
                <a:miter/>
              </a:ln>
            </p:spPr>
            <p:txBody>
              <a:bodyPr rtlCol="0" anchor="ctr"/>
              <a:lstStyle/>
              <a:p>
                <a:endParaRPr lang="en-US"/>
              </a:p>
            </p:txBody>
          </p:sp>
          <p:sp>
            <p:nvSpPr>
              <p:cNvPr id="26" name="Freihandform 25">
                <a:extLst>
                  <a:ext uri="{FF2B5EF4-FFF2-40B4-BE49-F238E27FC236}">
                    <a16:creationId xmlns:a16="http://schemas.microsoft.com/office/drawing/2014/main" id="{78964364-8E95-AA9F-ADCE-DCE210FEDC37}"/>
                  </a:ext>
                </a:extLst>
              </p:cNvPr>
              <p:cNvSpPr/>
              <p:nvPr/>
            </p:nvSpPr>
            <p:spPr>
              <a:xfrm>
                <a:off x="2508146" y="849049"/>
                <a:ext cx="17742" cy="26614"/>
              </a:xfrm>
              <a:custGeom>
                <a:avLst/>
                <a:gdLst>
                  <a:gd name="connsiteX0" fmla="*/ 8871 w 17742"/>
                  <a:gd name="connsiteY0" fmla="*/ 26614 h 26614"/>
                  <a:gd name="connsiteX1" fmla="*/ 8871 w 17742"/>
                  <a:gd name="connsiteY1" fmla="*/ 26614 h 26614"/>
                  <a:gd name="connsiteX2" fmla="*/ 0 w 17742"/>
                  <a:gd name="connsiteY2" fmla="*/ 17743 h 26614"/>
                  <a:gd name="connsiteX3" fmla="*/ 0 w 17742"/>
                  <a:gd name="connsiteY3" fmla="*/ 8871 h 26614"/>
                  <a:gd name="connsiteX4" fmla="*/ 8871 w 17742"/>
                  <a:gd name="connsiteY4" fmla="*/ 0 h 26614"/>
                  <a:gd name="connsiteX5" fmla="*/ 8871 w 17742"/>
                  <a:gd name="connsiteY5" fmla="*/ 0 h 26614"/>
                  <a:gd name="connsiteX6" fmla="*/ 17743 w 17742"/>
                  <a:gd name="connsiteY6" fmla="*/ 8871 h 26614"/>
                  <a:gd name="connsiteX7" fmla="*/ 17743 w 17742"/>
                  <a:gd name="connsiteY7" fmla="*/ 17743 h 26614"/>
                  <a:gd name="connsiteX8" fmla="*/ 8871 w 17742"/>
                  <a:gd name="connsiteY8" fmla="*/ 26614 h 26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2" h="26614">
                    <a:moveTo>
                      <a:pt x="8871" y="26614"/>
                    </a:moveTo>
                    <a:lnTo>
                      <a:pt x="8871" y="26614"/>
                    </a:lnTo>
                    <a:cubicBezTo>
                      <a:pt x="3992" y="26614"/>
                      <a:pt x="0" y="22622"/>
                      <a:pt x="0" y="17743"/>
                    </a:cubicBezTo>
                    <a:lnTo>
                      <a:pt x="0" y="8871"/>
                    </a:lnTo>
                    <a:cubicBezTo>
                      <a:pt x="0" y="3992"/>
                      <a:pt x="3992" y="0"/>
                      <a:pt x="8871" y="0"/>
                    </a:cubicBezTo>
                    <a:lnTo>
                      <a:pt x="8871" y="0"/>
                    </a:lnTo>
                    <a:cubicBezTo>
                      <a:pt x="13751" y="0"/>
                      <a:pt x="17743" y="3992"/>
                      <a:pt x="17743" y="8871"/>
                    </a:cubicBezTo>
                    <a:lnTo>
                      <a:pt x="17743" y="17743"/>
                    </a:lnTo>
                    <a:cubicBezTo>
                      <a:pt x="17743" y="22622"/>
                      <a:pt x="13751" y="26614"/>
                      <a:pt x="8871" y="26614"/>
                    </a:cubicBezTo>
                    <a:close/>
                  </a:path>
                </a:pathLst>
              </a:custGeom>
              <a:solidFill>
                <a:srgbClr val="623F33"/>
              </a:solidFill>
              <a:ln w="1109" cap="flat">
                <a:noFill/>
                <a:prstDash val="solid"/>
                <a:miter/>
              </a:ln>
            </p:spPr>
            <p:txBody>
              <a:bodyPr rtlCol="0" anchor="ctr"/>
              <a:lstStyle/>
              <a:p>
                <a:endParaRPr lang="en-US"/>
              </a:p>
            </p:txBody>
          </p:sp>
          <p:sp>
            <p:nvSpPr>
              <p:cNvPr id="27" name="Freihandform 26">
                <a:extLst>
                  <a:ext uri="{FF2B5EF4-FFF2-40B4-BE49-F238E27FC236}">
                    <a16:creationId xmlns:a16="http://schemas.microsoft.com/office/drawing/2014/main" id="{462D19D2-1588-D925-F31F-6BCF3047A7FE}"/>
                  </a:ext>
                </a:extLst>
              </p:cNvPr>
              <p:cNvSpPr/>
              <p:nvPr/>
            </p:nvSpPr>
            <p:spPr>
              <a:xfrm>
                <a:off x="2632346" y="849049"/>
                <a:ext cx="17742" cy="26614"/>
              </a:xfrm>
              <a:custGeom>
                <a:avLst/>
                <a:gdLst>
                  <a:gd name="connsiteX0" fmla="*/ 8871 w 17742"/>
                  <a:gd name="connsiteY0" fmla="*/ 26614 h 26614"/>
                  <a:gd name="connsiteX1" fmla="*/ 8871 w 17742"/>
                  <a:gd name="connsiteY1" fmla="*/ 26614 h 26614"/>
                  <a:gd name="connsiteX2" fmla="*/ 0 w 17742"/>
                  <a:gd name="connsiteY2" fmla="*/ 17743 h 26614"/>
                  <a:gd name="connsiteX3" fmla="*/ 0 w 17742"/>
                  <a:gd name="connsiteY3" fmla="*/ 8871 h 26614"/>
                  <a:gd name="connsiteX4" fmla="*/ 8871 w 17742"/>
                  <a:gd name="connsiteY4" fmla="*/ 0 h 26614"/>
                  <a:gd name="connsiteX5" fmla="*/ 8871 w 17742"/>
                  <a:gd name="connsiteY5" fmla="*/ 0 h 26614"/>
                  <a:gd name="connsiteX6" fmla="*/ 17743 w 17742"/>
                  <a:gd name="connsiteY6" fmla="*/ 8871 h 26614"/>
                  <a:gd name="connsiteX7" fmla="*/ 17743 w 17742"/>
                  <a:gd name="connsiteY7" fmla="*/ 17743 h 26614"/>
                  <a:gd name="connsiteX8" fmla="*/ 8871 w 17742"/>
                  <a:gd name="connsiteY8" fmla="*/ 26614 h 26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42" h="26614">
                    <a:moveTo>
                      <a:pt x="8871" y="26614"/>
                    </a:moveTo>
                    <a:lnTo>
                      <a:pt x="8871" y="26614"/>
                    </a:lnTo>
                    <a:cubicBezTo>
                      <a:pt x="3992" y="26614"/>
                      <a:pt x="0" y="22622"/>
                      <a:pt x="0" y="17743"/>
                    </a:cubicBezTo>
                    <a:lnTo>
                      <a:pt x="0" y="8871"/>
                    </a:lnTo>
                    <a:cubicBezTo>
                      <a:pt x="0" y="3992"/>
                      <a:pt x="3992" y="0"/>
                      <a:pt x="8871" y="0"/>
                    </a:cubicBezTo>
                    <a:lnTo>
                      <a:pt x="8871" y="0"/>
                    </a:lnTo>
                    <a:cubicBezTo>
                      <a:pt x="13751" y="0"/>
                      <a:pt x="17743" y="3992"/>
                      <a:pt x="17743" y="8871"/>
                    </a:cubicBezTo>
                    <a:lnTo>
                      <a:pt x="17743" y="17743"/>
                    </a:lnTo>
                    <a:cubicBezTo>
                      <a:pt x="17743" y="22622"/>
                      <a:pt x="13751" y="26614"/>
                      <a:pt x="8871" y="26614"/>
                    </a:cubicBezTo>
                    <a:close/>
                  </a:path>
                </a:pathLst>
              </a:custGeom>
              <a:solidFill>
                <a:srgbClr val="623F33"/>
              </a:solidFill>
              <a:ln w="1109" cap="flat">
                <a:noFill/>
                <a:prstDash val="solid"/>
                <a:miter/>
              </a:ln>
            </p:spPr>
            <p:txBody>
              <a:bodyPr rtlCol="0" anchor="ctr"/>
              <a:lstStyle/>
              <a:p>
                <a:endParaRPr lang="en-US"/>
              </a:p>
            </p:txBody>
          </p:sp>
          <p:sp>
            <p:nvSpPr>
              <p:cNvPr id="28" name="Freihandform 27">
                <a:extLst>
                  <a:ext uri="{FF2B5EF4-FFF2-40B4-BE49-F238E27FC236}">
                    <a16:creationId xmlns:a16="http://schemas.microsoft.com/office/drawing/2014/main" id="{CCD2C2AD-2EF5-7364-2979-E5C8D1CFACFC}"/>
                  </a:ext>
                </a:extLst>
              </p:cNvPr>
              <p:cNvSpPr/>
              <p:nvPr/>
            </p:nvSpPr>
            <p:spPr>
              <a:xfrm>
                <a:off x="2534759" y="911147"/>
                <a:ext cx="88716" cy="26858"/>
              </a:xfrm>
              <a:custGeom>
                <a:avLst/>
                <a:gdLst>
                  <a:gd name="connsiteX0" fmla="*/ 44359 w 88716"/>
                  <a:gd name="connsiteY0" fmla="*/ 26859 h 26858"/>
                  <a:gd name="connsiteX1" fmla="*/ 3883 w 88716"/>
                  <a:gd name="connsiteY1" fmla="*/ 16208 h 26858"/>
                  <a:gd name="connsiteX2" fmla="*/ 1539 w 88716"/>
                  <a:gd name="connsiteY2" fmla="*/ 3884 h 26858"/>
                  <a:gd name="connsiteX3" fmla="*/ 13863 w 88716"/>
                  <a:gd name="connsiteY3" fmla="*/ 1541 h 26858"/>
                  <a:gd name="connsiteX4" fmla="*/ 44359 w 88716"/>
                  <a:gd name="connsiteY4" fmla="*/ 9117 h 26858"/>
                  <a:gd name="connsiteX5" fmla="*/ 74854 w 88716"/>
                  <a:gd name="connsiteY5" fmla="*/ 1541 h 26858"/>
                  <a:gd name="connsiteX6" fmla="*/ 87178 w 88716"/>
                  <a:gd name="connsiteY6" fmla="*/ 3884 h 26858"/>
                  <a:gd name="connsiteX7" fmla="*/ 84835 w 88716"/>
                  <a:gd name="connsiteY7" fmla="*/ 16208 h 26858"/>
                  <a:gd name="connsiteX8" fmla="*/ 44359 w 88716"/>
                  <a:gd name="connsiteY8" fmla="*/ 26859 h 26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716" h="26858">
                    <a:moveTo>
                      <a:pt x="44359" y="26859"/>
                    </a:moveTo>
                    <a:cubicBezTo>
                      <a:pt x="28586" y="26859"/>
                      <a:pt x="13833" y="22978"/>
                      <a:pt x="3883" y="16208"/>
                    </a:cubicBezTo>
                    <a:cubicBezTo>
                      <a:pt x="-167" y="13453"/>
                      <a:pt x="-1221" y="7934"/>
                      <a:pt x="1539" y="3884"/>
                    </a:cubicBezTo>
                    <a:cubicBezTo>
                      <a:pt x="4290" y="-161"/>
                      <a:pt x="9813" y="-1215"/>
                      <a:pt x="13863" y="1541"/>
                    </a:cubicBezTo>
                    <a:cubicBezTo>
                      <a:pt x="20837" y="6284"/>
                      <a:pt x="32238" y="9117"/>
                      <a:pt x="44359" y="9117"/>
                    </a:cubicBezTo>
                    <a:cubicBezTo>
                      <a:pt x="56479" y="9117"/>
                      <a:pt x="67880" y="6284"/>
                      <a:pt x="74854" y="1541"/>
                    </a:cubicBezTo>
                    <a:cubicBezTo>
                      <a:pt x="78913" y="-1223"/>
                      <a:pt x="84423" y="-166"/>
                      <a:pt x="87178" y="3884"/>
                    </a:cubicBezTo>
                    <a:cubicBezTo>
                      <a:pt x="89937" y="7934"/>
                      <a:pt x="88884" y="13453"/>
                      <a:pt x="84835" y="16208"/>
                    </a:cubicBezTo>
                    <a:cubicBezTo>
                      <a:pt x="74885" y="22978"/>
                      <a:pt x="60131" y="26859"/>
                      <a:pt x="44359" y="26859"/>
                    </a:cubicBezTo>
                    <a:close/>
                  </a:path>
                </a:pathLst>
              </a:custGeom>
              <a:solidFill>
                <a:srgbClr val="E4B07B"/>
              </a:solidFill>
              <a:ln w="1109" cap="flat">
                <a:noFill/>
                <a:prstDash val="solid"/>
                <a:miter/>
              </a:ln>
            </p:spPr>
            <p:txBody>
              <a:bodyPr rtlCol="0" anchor="ctr"/>
              <a:lstStyle/>
              <a:p>
                <a:endParaRPr lang="en-US"/>
              </a:p>
            </p:txBody>
          </p:sp>
          <p:sp>
            <p:nvSpPr>
              <p:cNvPr id="29" name="Freihandform 28">
                <a:extLst>
                  <a:ext uri="{FF2B5EF4-FFF2-40B4-BE49-F238E27FC236}">
                    <a16:creationId xmlns:a16="http://schemas.microsoft.com/office/drawing/2014/main" id="{B77B6BC5-A8BA-AD31-D960-DB3DDD8BFCAC}"/>
                  </a:ext>
                </a:extLst>
              </p:cNvPr>
              <p:cNvSpPr/>
              <p:nvPr/>
            </p:nvSpPr>
            <p:spPr>
              <a:xfrm>
                <a:off x="2428303" y="757008"/>
                <a:ext cx="163012" cy="221337"/>
              </a:xfrm>
              <a:custGeom>
                <a:avLst/>
                <a:gdLst>
                  <a:gd name="connsiteX0" fmla="*/ 163013 w 163012"/>
                  <a:gd name="connsiteY0" fmla="*/ 0 h 221337"/>
                  <a:gd name="connsiteX1" fmla="*/ 143052 w 163012"/>
                  <a:gd name="connsiteY1" fmla="*/ 0 h 221337"/>
                  <a:gd name="connsiteX2" fmla="*/ 26617 w 163012"/>
                  <a:gd name="connsiteY2" fmla="*/ 83170 h 221337"/>
                  <a:gd name="connsiteX3" fmla="*/ 26614 w 163012"/>
                  <a:gd name="connsiteY3" fmla="*/ 83170 h 221337"/>
                  <a:gd name="connsiteX4" fmla="*/ 26614 w 163012"/>
                  <a:gd name="connsiteY4" fmla="*/ 83170 h 221337"/>
                  <a:gd name="connsiteX5" fmla="*/ 0 w 163012"/>
                  <a:gd name="connsiteY5" fmla="*/ 109784 h 221337"/>
                  <a:gd name="connsiteX6" fmla="*/ 26614 w 163012"/>
                  <a:gd name="connsiteY6" fmla="*/ 136399 h 221337"/>
                  <a:gd name="connsiteX7" fmla="*/ 26614 w 163012"/>
                  <a:gd name="connsiteY7" fmla="*/ 145270 h 221337"/>
                  <a:gd name="connsiteX8" fmla="*/ 59370 w 163012"/>
                  <a:gd name="connsiteY8" fmla="*/ 194405 h 221337"/>
                  <a:gd name="connsiteX9" fmla="*/ 116691 w 163012"/>
                  <a:gd name="connsiteY9" fmla="*/ 218289 h 221337"/>
                  <a:gd name="connsiteX10" fmla="*/ 125259 w 163012"/>
                  <a:gd name="connsiteY10" fmla="*/ 221337 h 221337"/>
                  <a:gd name="connsiteX11" fmla="*/ 73184 w 163012"/>
                  <a:gd name="connsiteY11" fmla="*/ 176013 h 221337"/>
                  <a:gd name="connsiteX12" fmla="*/ 62100 w 163012"/>
                  <a:gd name="connsiteY12" fmla="*/ 147597 h 221337"/>
                  <a:gd name="connsiteX13" fmla="*/ 62100 w 163012"/>
                  <a:gd name="connsiteY13" fmla="*/ 98015 h 221337"/>
                  <a:gd name="connsiteX14" fmla="*/ 163013 w 163012"/>
                  <a:gd name="connsiteY14" fmla="*/ 0 h 221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3012" h="221337">
                    <a:moveTo>
                      <a:pt x="163013" y="0"/>
                    </a:moveTo>
                    <a:lnTo>
                      <a:pt x="143052" y="0"/>
                    </a:lnTo>
                    <a:cubicBezTo>
                      <a:pt x="143052" y="0"/>
                      <a:pt x="158207" y="58404"/>
                      <a:pt x="26617" y="83170"/>
                    </a:cubicBezTo>
                    <a:lnTo>
                      <a:pt x="26614" y="83170"/>
                    </a:lnTo>
                    <a:lnTo>
                      <a:pt x="26614" y="83170"/>
                    </a:lnTo>
                    <a:cubicBezTo>
                      <a:pt x="11915" y="83170"/>
                      <a:pt x="0" y="95085"/>
                      <a:pt x="0" y="109784"/>
                    </a:cubicBezTo>
                    <a:cubicBezTo>
                      <a:pt x="0" y="124483"/>
                      <a:pt x="11915" y="136399"/>
                      <a:pt x="26614" y="136399"/>
                    </a:cubicBezTo>
                    <a:lnTo>
                      <a:pt x="26614" y="145270"/>
                    </a:lnTo>
                    <a:cubicBezTo>
                      <a:pt x="26614" y="166758"/>
                      <a:pt x="39535" y="186140"/>
                      <a:pt x="59370" y="194405"/>
                    </a:cubicBezTo>
                    <a:lnTo>
                      <a:pt x="116691" y="218289"/>
                    </a:lnTo>
                    <a:cubicBezTo>
                      <a:pt x="119496" y="219457"/>
                      <a:pt x="122359" y="220464"/>
                      <a:pt x="125259" y="221337"/>
                    </a:cubicBezTo>
                    <a:cubicBezTo>
                      <a:pt x="99927" y="202806"/>
                      <a:pt x="83064" y="186605"/>
                      <a:pt x="73184" y="176013"/>
                    </a:cubicBezTo>
                    <a:cubicBezTo>
                      <a:pt x="65996" y="168306"/>
                      <a:pt x="62100" y="158136"/>
                      <a:pt x="62100" y="147597"/>
                    </a:cubicBezTo>
                    <a:lnTo>
                      <a:pt x="62100" y="98015"/>
                    </a:lnTo>
                    <a:cubicBezTo>
                      <a:pt x="87021" y="89317"/>
                      <a:pt x="163013" y="58219"/>
                      <a:pt x="163013" y="0"/>
                    </a:cubicBezTo>
                    <a:close/>
                  </a:path>
                </a:pathLst>
              </a:custGeom>
              <a:solidFill>
                <a:srgbClr val="FFD7A3"/>
              </a:solidFill>
              <a:ln w="1109" cap="flat">
                <a:noFill/>
                <a:prstDash val="solid"/>
                <a:miter/>
              </a:ln>
            </p:spPr>
            <p:txBody>
              <a:bodyPr rtlCol="0" anchor="ctr"/>
              <a:lstStyle/>
              <a:p>
                <a:endParaRPr lang="en-US"/>
              </a:p>
            </p:txBody>
          </p:sp>
          <p:sp>
            <p:nvSpPr>
              <p:cNvPr id="30" name="Freihandform 29">
                <a:extLst>
                  <a:ext uri="{FF2B5EF4-FFF2-40B4-BE49-F238E27FC236}">
                    <a16:creationId xmlns:a16="http://schemas.microsoft.com/office/drawing/2014/main" id="{81923F1B-1D69-F437-6CB2-3590CCA9DE0A}"/>
                  </a:ext>
                </a:extLst>
              </p:cNvPr>
              <p:cNvSpPr/>
              <p:nvPr/>
            </p:nvSpPr>
            <p:spPr>
              <a:xfrm>
                <a:off x="2437174" y="990992"/>
                <a:ext cx="35485" cy="17742"/>
              </a:xfrm>
              <a:custGeom>
                <a:avLst/>
                <a:gdLst>
                  <a:gd name="connsiteX0" fmla="*/ 26614 w 35485"/>
                  <a:gd name="connsiteY0" fmla="*/ 17743 h 17742"/>
                  <a:gd name="connsiteX1" fmla="*/ 8871 w 35485"/>
                  <a:gd name="connsiteY1" fmla="*/ 17743 h 17742"/>
                  <a:gd name="connsiteX2" fmla="*/ 0 w 35485"/>
                  <a:gd name="connsiteY2" fmla="*/ 8871 h 17742"/>
                  <a:gd name="connsiteX3" fmla="*/ 0 w 35485"/>
                  <a:gd name="connsiteY3" fmla="*/ 8871 h 17742"/>
                  <a:gd name="connsiteX4" fmla="*/ 8871 w 35485"/>
                  <a:gd name="connsiteY4" fmla="*/ 0 h 17742"/>
                  <a:gd name="connsiteX5" fmla="*/ 26614 w 35485"/>
                  <a:gd name="connsiteY5" fmla="*/ 0 h 17742"/>
                  <a:gd name="connsiteX6" fmla="*/ 35486 w 35485"/>
                  <a:gd name="connsiteY6" fmla="*/ 8871 h 17742"/>
                  <a:gd name="connsiteX7" fmla="*/ 35486 w 35485"/>
                  <a:gd name="connsiteY7" fmla="*/ 8871 h 17742"/>
                  <a:gd name="connsiteX8" fmla="*/ 26614 w 35485"/>
                  <a:gd name="connsiteY8" fmla="*/ 17743 h 1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85" h="17742">
                    <a:moveTo>
                      <a:pt x="26614" y="17743"/>
                    </a:moveTo>
                    <a:lnTo>
                      <a:pt x="8871" y="17743"/>
                    </a:lnTo>
                    <a:cubicBezTo>
                      <a:pt x="3972" y="17743"/>
                      <a:pt x="0" y="13771"/>
                      <a:pt x="0" y="8871"/>
                    </a:cubicBezTo>
                    <a:lnTo>
                      <a:pt x="0" y="8871"/>
                    </a:lnTo>
                    <a:cubicBezTo>
                      <a:pt x="0" y="3972"/>
                      <a:pt x="3972" y="0"/>
                      <a:pt x="8871" y="0"/>
                    </a:cubicBezTo>
                    <a:lnTo>
                      <a:pt x="26614" y="0"/>
                    </a:lnTo>
                    <a:cubicBezTo>
                      <a:pt x="31514" y="0"/>
                      <a:pt x="35486" y="3972"/>
                      <a:pt x="35486" y="8871"/>
                    </a:cubicBezTo>
                    <a:lnTo>
                      <a:pt x="35486" y="8871"/>
                    </a:lnTo>
                    <a:cubicBezTo>
                      <a:pt x="35486" y="13772"/>
                      <a:pt x="31514" y="17743"/>
                      <a:pt x="26614" y="17743"/>
                    </a:cubicBezTo>
                    <a:close/>
                  </a:path>
                </a:pathLst>
              </a:custGeom>
              <a:solidFill>
                <a:srgbClr val="00A1B4"/>
              </a:solidFill>
              <a:ln w="1109" cap="flat">
                <a:noFill/>
                <a:prstDash val="solid"/>
                <a:miter/>
              </a:ln>
            </p:spPr>
            <p:txBody>
              <a:bodyPr rtlCol="0" anchor="ctr"/>
              <a:lstStyle/>
              <a:p>
                <a:endParaRPr lang="en-US"/>
              </a:p>
            </p:txBody>
          </p:sp>
          <p:sp>
            <p:nvSpPr>
              <p:cNvPr id="31" name="Freihandform 30">
                <a:extLst>
                  <a:ext uri="{FF2B5EF4-FFF2-40B4-BE49-F238E27FC236}">
                    <a16:creationId xmlns:a16="http://schemas.microsoft.com/office/drawing/2014/main" id="{7859553E-1E2B-10CE-F37F-771E1147D021}"/>
                  </a:ext>
                </a:extLst>
              </p:cNvPr>
              <p:cNvSpPr/>
              <p:nvPr/>
            </p:nvSpPr>
            <p:spPr>
              <a:xfrm>
                <a:off x="2441177" y="1008735"/>
                <a:ext cx="27480" cy="62100"/>
              </a:xfrm>
              <a:custGeom>
                <a:avLst/>
                <a:gdLst>
                  <a:gd name="connsiteX0" fmla="*/ 22612 w 27480"/>
                  <a:gd name="connsiteY0" fmla="*/ 0 h 62100"/>
                  <a:gd name="connsiteX1" fmla="*/ 13740 w 27480"/>
                  <a:gd name="connsiteY1" fmla="*/ 62100 h 62100"/>
                  <a:gd name="connsiteX2" fmla="*/ 4869 w 27480"/>
                  <a:gd name="connsiteY2" fmla="*/ 0 h 62100"/>
                </a:gdLst>
                <a:ahLst/>
                <a:cxnLst>
                  <a:cxn ang="0">
                    <a:pos x="connsiteX0" y="connsiteY0"/>
                  </a:cxn>
                  <a:cxn ang="0">
                    <a:pos x="connsiteX1" y="connsiteY1"/>
                  </a:cxn>
                  <a:cxn ang="0">
                    <a:pos x="connsiteX2" y="connsiteY2"/>
                  </a:cxn>
                </a:cxnLst>
                <a:rect l="l" t="t" r="r" b="b"/>
                <a:pathLst>
                  <a:path w="27480" h="62100">
                    <a:moveTo>
                      <a:pt x="22612" y="0"/>
                    </a:moveTo>
                    <a:cubicBezTo>
                      <a:pt x="22612" y="0"/>
                      <a:pt x="38137" y="26614"/>
                      <a:pt x="13740" y="62100"/>
                    </a:cubicBezTo>
                    <a:cubicBezTo>
                      <a:pt x="-10656" y="26614"/>
                      <a:pt x="4869" y="0"/>
                      <a:pt x="4869" y="0"/>
                    </a:cubicBezTo>
                  </a:path>
                </a:pathLst>
              </a:custGeom>
              <a:solidFill>
                <a:srgbClr val="F6B45E"/>
              </a:solidFill>
              <a:ln w="1109" cap="flat">
                <a:noFill/>
                <a:prstDash val="solid"/>
                <a:miter/>
              </a:ln>
            </p:spPr>
            <p:txBody>
              <a:bodyPr rtlCol="0" anchor="ctr"/>
              <a:lstStyle/>
              <a:p>
                <a:endParaRPr lang="en-US"/>
              </a:p>
            </p:txBody>
          </p:sp>
          <p:sp>
            <p:nvSpPr>
              <p:cNvPr id="32" name="Freihandform 31">
                <a:extLst>
                  <a:ext uri="{FF2B5EF4-FFF2-40B4-BE49-F238E27FC236}">
                    <a16:creationId xmlns:a16="http://schemas.microsoft.com/office/drawing/2014/main" id="{169DBD9E-BFBD-9A38-4AAC-152B77452972}"/>
                  </a:ext>
                </a:extLst>
              </p:cNvPr>
              <p:cNvSpPr/>
              <p:nvPr/>
            </p:nvSpPr>
            <p:spPr>
              <a:xfrm>
                <a:off x="2685566" y="990992"/>
                <a:ext cx="35485" cy="17742"/>
              </a:xfrm>
              <a:custGeom>
                <a:avLst/>
                <a:gdLst>
                  <a:gd name="connsiteX0" fmla="*/ 8871 w 35485"/>
                  <a:gd name="connsiteY0" fmla="*/ 17743 h 17742"/>
                  <a:gd name="connsiteX1" fmla="*/ 26614 w 35485"/>
                  <a:gd name="connsiteY1" fmla="*/ 17743 h 17742"/>
                  <a:gd name="connsiteX2" fmla="*/ 35486 w 35485"/>
                  <a:gd name="connsiteY2" fmla="*/ 8871 h 17742"/>
                  <a:gd name="connsiteX3" fmla="*/ 35486 w 35485"/>
                  <a:gd name="connsiteY3" fmla="*/ 8871 h 17742"/>
                  <a:gd name="connsiteX4" fmla="*/ 26614 w 35485"/>
                  <a:gd name="connsiteY4" fmla="*/ 0 h 17742"/>
                  <a:gd name="connsiteX5" fmla="*/ 8871 w 35485"/>
                  <a:gd name="connsiteY5" fmla="*/ 0 h 17742"/>
                  <a:gd name="connsiteX6" fmla="*/ 0 w 35485"/>
                  <a:gd name="connsiteY6" fmla="*/ 8871 h 17742"/>
                  <a:gd name="connsiteX7" fmla="*/ 0 w 35485"/>
                  <a:gd name="connsiteY7" fmla="*/ 8871 h 17742"/>
                  <a:gd name="connsiteX8" fmla="*/ 8871 w 35485"/>
                  <a:gd name="connsiteY8" fmla="*/ 17743 h 17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485" h="17742">
                    <a:moveTo>
                      <a:pt x="8871" y="17743"/>
                    </a:moveTo>
                    <a:lnTo>
                      <a:pt x="26614" y="17743"/>
                    </a:lnTo>
                    <a:cubicBezTo>
                      <a:pt x="31514" y="17743"/>
                      <a:pt x="35486" y="13771"/>
                      <a:pt x="35486" y="8871"/>
                    </a:cubicBezTo>
                    <a:lnTo>
                      <a:pt x="35486" y="8871"/>
                    </a:lnTo>
                    <a:cubicBezTo>
                      <a:pt x="35486" y="3972"/>
                      <a:pt x="31514" y="0"/>
                      <a:pt x="26614" y="0"/>
                    </a:cubicBezTo>
                    <a:lnTo>
                      <a:pt x="8871" y="0"/>
                    </a:lnTo>
                    <a:cubicBezTo>
                      <a:pt x="3972" y="0"/>
                      <a:pt x="0" y="3972"/>
                      <a:pt x="0" y="8871"/>
                    </a:cubicBezTo>
                    <a:lnTo>
                      <a:pt x="0" y="8871"/>
                    </a:lnTo>
                    <a:cubicBezTo>
                      <a:pt x="0" y="13772"/>
                      <a:pt x="3972" y="17743"/>
                      <a:pt x="8871" y="17743"/>
                    </a:cubicBezTo>
                    <a:close/>
                  </a:path>
                </a:pathLst>
              </a:custGeom>
              <a:solidFill>
                <a:srgbClr val="26ABB4"/>
              </a:solidFill>
              <a:ln w="1109" cap="flat">
                <a:noFill/>
                <a:prstDash val="solid"/>
                <a:miter/>
              </a:ln>
            </p:spPr>
            <p:txBody>
              <a:bodyPr rtlCol="0" anchor="ctr"/>
              <a:lstStyle/>
              <a:p>
                <a:endParaRPr lang="en-US"/>
              </a:p>
            </p:txBody>
          </p:sp>
          <p:sp>
            <p:nvSpPr>
              <p:cNvPr id="33" name="Freihandform 32">
                <a:extLst>
                  <a:ext uri="{FF2B5EF4-FFF2-40B4-BE49-F238E27FC236}">
                    <a16:creationId xmlns:a16="http://schemas.microsoft.com/office/drawing/2014/main" id="{4A3B48A6-9057-557B-5CC5-F1EAAA26F270}"/>
                  </a:ext>
                </a:extLst>
              </p:cNvPr>
              <p:cNvSpPr/>
              <p:nvPr/>
            </p:nvSpPr>
            <p:spPr>
              <a:xfrm>
                <a:off x="2689569" y="1008735"/>
                <a:ext cx="27480" cy="62100"/>
              </a:xfrm>
              <a:custGeom>
                <a:avLst/>
                <a:gdLst>
                  <a:gd name="connsiteX0" fmla="*/ 4869 w 27480"/>
                  <a:gd name="connsiteY0" fmla="*/ 0 h 62100"/>
                  <a:gd name="connsiteX1" fmla="*/ 13740 w 27480"/>
                  <a:gd name="connsiteY1" fmla="*/ 62100 h 62100"/>
                  <a:gd name="connsiteX2" fmla="*/ 22612 w 27480"/>
                  <a:gd name="connsiteY2" fmla="*/ 0 h 62100"/>
                </a:gdLst>
                <a:ahLst/>
                <a:cxnLst>
                  <a:cxn ang="0">
                    <a:pos x="connsiteX0" y="connsiteY0"/>
                  </a:cxn>
                  <a:cxn ang="0">
                    <a:pos x="connsiteX1" y="connsiteY1"/>
                  </a:cxn>
                  <a:cxn ang="0">
                    <a:pos x="connsiteX2" y="connsiteY2"/>
                  </a:cxn>
                </a:cxnLst>
                <a:rect l="l" t="t" r="r" b="b"/>
                <a:pathLst>
                  <a:path w="27480" h="62100">
                    <a:moveTo>
                      <a:pt x="4869" y="0"/>
                    </a:moveTo>
                    <a:cubicBezTo>
                      <a:pt x="4869" y="0"/>
                      <a:pt x="-10656" y="26614"/>
                      <a:pt x="13740" y="62100"/>
                    </a:cubicBezTo>
                    <a:cubicBezTo>
                      <a:pt x="38137" y="26614"/>
                      <a:pt x="22612" y="0"/>
                      <a:pt x="22612" y="0"/>
                    </a:cubicBezTo>
                  </a:path>
                </a:pathLst>
              </a:custGeom>
              <a:solidFill>
                <a:srgbClr val="FFC85C"/>
              </a:solidFill>
              <a:ln w="1109" cap="flat">
                <a:noFill/>
                <a:prstDash val="solid"/>
                <a:miter/>
              </a:ln>
            </p:spPr>
            <p:txBody>
              <a:bodyPr rtlCol="0" anchor="ctr"/>
              <a:lstStyle/>
              <a:p>
                <a:endParaRPr lang="en-US"/>
              </a:p>
            </p:txBody>
          </p:sp>
          <p:sp>
            <p:nvSpPr>
              <p:cNvPr id="34" name="Freihandform 33">
                <a:extLst>
                  <a:ext uri="{FF2B5EF4-FFF2-40B4-BE49-F238E27FC236}">
                    <a16:creationId xmlns:a16="http://schemas.microsoft.com/office/drawing/2014/main" id="{1A056EEC-65E6-AB76-FCD6-EFD72AA73B5F}"/>
                  </a:ext>
                </a:extLst>
              </p:cNvPr>
              <p:cNvSpPr/>
              <p:nvPr/>
            </p:nvSpPr>
            <p:spPr>
              <a:xfrm>
                <a:off x="2450307" y="826870"/>
                <a:ext cx="257622" cy="70971"/>
              </a:xfrm>
              <a:custGeom>
                <a:avLst/>
                <a:gdLst>
                  <a:gd name="connsiteX0" fmla="*/ 253187 w 257622"/>
                  <a:gd name="connsiteY0" fmla="*/ 4397 h 70971"/>
                  <a:gd name="connsiteX1" fmla="*/ 207925 w 257622"/>
                  <a:gd name="connsiteY1" fmla="*/ 4397 h 70971"/>
                  <a:gd name="connsiteX2" fmla="*/ 207838 w 257622"/>
                  <a:gd name="connsiteY2" fmla="*/ 4406 h 70971"/>
                  <a:gd name="connsiteX3" fmla="*/ 190736 w 257622"/>
                  <a:gd name="connsiteY3" fmla="*/ 0 h 70971"/>
                  <a:gd name="connsiteX4" fmla="*/ 156487 w 257622"/>
                  <a:gd name="connsiteY4" fmla="*/ 26215 h 70971"/>
                  <a:gd name="connsiteX5" fmla="*/ 128636 w 257622"/>
                  <a:gd name="connsiteY5" fmla="*/ 8871 h 70971"/>
                  <a:gd name="connsiteX6" fmla="*/ 100785 w 257622"/>
                  <a:gd name="connsiteY6" fmla="*/ 26215 h 70971"/>
                  <a:gd name="connsiteX7" fmla="*/ 66536 w 257622"/>
                  <a:gd name="connsiteY7" fmla="*/ 0 h 70971"/>
                  <a:gd name="connsiteX8" fmla="*/ 49448 w 257622"/>
                  <a:gd name="connsiteY8" fmla="*/ 4397 h 70971"/>
                  <a:gd name="connsiteX9" fmla="*/ 4436 w 257622"/>
                  <a:gd name="connsiteY9" fmla="*/ 4397 h 70971"/>
                  <a:gd name="connsiteX10" fmla="*/ 0 w 257622"/>
                  <a:gd name="connsiteY10" fmla="*/ 8833 h 70971"/>
                  <a:gd name="connsiteX11" fmla="*/ 4436 w 257622"/>
                  <a:gd name="connsiteY11" fmla="*/ 13268 h 70971"/>
                  <a:gd name="connsiteX12" fmla="*/ 38895 w 257622"/>
                  <a:gd name="connsiteY12" fmla="*/ 13268 h 70971"/>
                  <a:gd name="connsiteX13" fmla="*/ 31050 w 257622"/>
                  <a:gd name="connsiteY13" fmla="*/ 35486 h 70971"/>
                  <a:gd name="connsiteX14" fmla="*/ 66536 w 257622"/>
                  <a:gd name="connsiteY14" fmla="*/ 70972 h 70971"/>
                  <a:gd name="connsiteX15" fmla="*/ 100934 w 257622"/>
                  <a:gd name="connsiteY15" fmla="*/ 44208 h 70971"/>
                  <a:gd name="connsiteX16" fmla="*/ 102022 w 257622"/>
                  <a:gd name="connsiteY16" fmla="*/ 44357 h 70971"/>
                  <a:gd name="connsiteX17" fmla="*/ 106457 w 257622"/>
                  <a:gd name="connsiteY17" fmla="*/ 39922 h 70971"/>
                  <a:gd name="connsiteX18" fmla="*/ 128636 w 257622"/>
                  <a:gd name="connsiteY18" fmla="*/ 17743 h 70971"/>
                  <a:gd name="connsiteX19" fmla="*/ 150815 w 257622"/>
                  <a:gd name="connsiteY19" fmla="*/ 39922 h 70971"/>
                  <a:gd name="connsiteX20" fmla="*/ 155250 w 257622"/>
                  <a:gd name="connsiteY20" fmla="*/ 44357 h 70971"/>
                  <a:gd name="connsiteX21" fmla="*/ 156338 w 257622"/>
                  <a:gd name="connsiteY21" fmla="*/ 44208 h 70971"/>
                  <a:gd name="connsiteX22" fmla="*/ 190735 w 257622"/>
                  <a:gd name="connsiteY22" fmla="*/ 70972 h 70971"/>
                  <a:gd name="connsiteX23" fmla="*/ 226221 w 257622"/>
                  <a:gd name="connsiteY23" fmla="*/ 35486 h 70971"/>
                  <a:gd name="connsiteX24" fmla="*/ 218376 w 257622"/>
                  <a:gd name="connsiteY24" fmla="*/ 13268 h 70971"/>
                  <a:gd name="connsiteX25" fmla="*/ 253187 w 257622"/>
                  <a:gd name="connsiteY25" fmla="*/ 13268 h 70971"/>
                  <a:gd name="connsiteX26" fmla="*/ 257622 w 257622"/>
                  <a:gd name="connsiteY26" fmla="*/ 8833 h 70971"/>
                  <a:gd name="connsiteX27" fmla="*/ 253187 w 257622"/>
                  <a:gd name="connsiteY27" fmla="*/ 4397 h 70971"/>
                  <a:gd name="connsiteX28" fmla="*/ 66535 w 257622"/>
                  <a:gd name="connsiteY28" fmla="*/ 62100 h 70971"/>
                  <a:gd name="connsiteX29" fmla="*/ 39920 w 257622"/>
                  <a:gd name="connsiteY29" fmla="*/ 35486 h 70971"/>
                  <a:gd name="connsiteX30" fmla="*/ 66535 w 257622"/>
                  <a:gd name="connsiteY30" fmla="*/ 8871 h 70971"/>
                  <a:gd name="connsiteX31" fmla="*/ 93149 w 257622"/>
                  <a:gd name="connsiteY31" fmla="*/ 35486 h 70971"/>
                  <a:gd name="connsiteX32" fmla="*/ 66535 w 257622"/>
                  <a:gd name="connsiteY32" fmla="*/ 62100 h 70971"/>
                  <a:gd name="connsiteX33" fmla="*/ 190735 w 257622"/>
                  <a:gd name="connsiteY33" fmla="*/ 62100 h 70971"/>
                  <a:gd name="connsiteX34" fmla="*/ 164121 w 257622"/>
                  <a:gd name="connsiteY34" fmla="*/ 35486 h 70971"/>
                  <a:gd name="connsiteX35" fmla="*/ 190735 w 257622"/>
                  <a:gd name="connsiteY35" fmla="*/ 8871 h 70971"/>
                  <a:gd name="connsiteX36" fmla="*/ 217349 w 257622"/>
                  <a:gd name="connsiteY36" fmla="*/ 35486 h 70971"/>
                  <a:gd name="connsiteX37" fmla="*/ 190735 w 257622"/>
                  <a:gd name="connsiteY37" fmla="*/ 62100 h 70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57622" h="70971">
                    <a:moveTo>
                      <a:pt x="253187" y="4397"/>
                    </a:moveTo>
                    <a:lnTo>
                      <a:pt x="207925" y="4397"/>
                    </a:lnTo>
                    <a:cubicBezTo>
                      <a:pt x="207895" y="4397"/>
                      <a:pt x="207868" y="4405"/>
                      <a:pt x="207838" y="4406"/>
                    </a:cubicBezTo>
                    <a:cubicBezTo>
                      <a:pt x="202762" y="1601"/>
                      <a:pt x="196933" y="0"/>
                      <a:pt x="190736" y="0"/>
                    </a:cubicBezTo>
                    <a:cubicBezTo>
                      <a:pt x="174377" y="0"/>
                      <a:pt x="160574" y="11131"/>
                      <a:pt x="156487" y="26215"/>
                    </a:cubicBezTo>
                    <a:cubicBezTo>
                      <a:pt x="151415" y="15951"/>
                      <a:pt x="140838" y="8871"/>
                      <a:pt x="128636" y="8871"/>
                    </a:cubicBezTo>
                    <a:cubicBezTo>
                      <a:pt x="116434" y="8871"/>
                      <a:pt x="105857" y="15951"/>
                      <a:pt x="100785" y="26215"/>
                    </a:cubicBezTo>
                    <a:cubicBezTo>
                      <a:pt x="96698" y="11131"/>
                      <a:pt x="82895" y="0"/>
                      <a:pt x="66536" y="0"/>
                    </a:cubicBezTo>
                    <a:cubicBezTo>
                      <a:pt x="60345" y="0"/>
                      <a:pt x="54521" y="1598"/>
                      <a:pt x="49448" y="4397"/>
                    </a:cubicBezTo>
                    <a:lnTo>
                      <a:pt x="4436" y="4397"/>
                    </a:lnTo>
                    <a:cubicBezTo>
                      <a:pt x="1984" y="4397"/>
                      <a:pt x="0" y="6381"/>
                      <a:pt x="0" y="8833"/>
                    </a:cubicBezTo>
                    <a:cubicBezTo>
                      <a:pt x="0" y="11284"/>
                      <a:pt x="1984" y="13268"/>
                      <a:pt x="4436" y="13268"/>
                    </a:cubicBezTo>
                    <a:lnTo>
                      <a:pt x="38895" y="13268"/>
                    </a:lnTo>
                    <a:cubicBezTo>
                      <a:pt x="33993" y="19354"/>
                      <a:pt x="31050" y="27081"/>
                      <a:pt x="31050" y="35486"/>
                    </a:cubicBezTo>
                    <a:cubicBezTo>
                      <a:pt x="31050" y="55053"/>
                      <a:pt x="46970" y="70972"/>
                      <a:pt x="66536" y="70972"/>
                    </a:cubicBezTo>
                    <a:cubicBezTo>
                      <a:pt x="83093" y="70972"/>
                      <a:pt x="97037" y="59571"/>
                      <a:pt x="100934" y="44208"/>
                    </a:cubicBezTo>
                    <a:cubicBezTo>
                      <a:pt x="101283" y="44296"/>
                      <a:pt x="101644" y="44357"/>
                      <a:pt x="102022" y="44357"/>
                    </a:cubicBezTo>
                    <a:cubicBezTo>
                      <a:pt x="104474" y="44357"/>
                      <a:pt x="106457" y="42373"/>
                      <a:pt x="106457" y="39922"/>
                    </a:cubicBezTo>
                    <a:cubicBezTo>
                      <a:pt x="106457" y="27693"/>
                      <a:pt x="116408" y="17743"/>
                      <a:pt x="128636" y="17743"/>
                    </a:cubicBezTo>
                    <a:cubicBezTo>
                      <a:pt x="140864" y="17743"/>
                      <a:pt x="150815" y="27693"/>
                      <a:pt x="150815" y="39922"/>
                    </a:cubicBezTo>
                    <a:cubicBezTo>
                      <a:pt x="150815" y="42373"/>
                      <a:pt x="152799" y="44357"/>
                      <a:pt x="155250" y="44357"/>
                    </a:cubicBezTo>
                    <a:cubicBezTo>
                      <a:pt x="155627" y="44357"/>
                      <a:pt x="155988" y="44296"/>
                      <a:pt x="156338" y="44208"/>
                    </a:cubicBezTo>
                    <a:cubicBezTo>
                      <a:pt x="160234" y="59571"/>
                      <a:pt x="174178" y="70972"/>
                      <a:pt x="190735" y="70972"/>
                    </a:cubicBezTo>
                    <a:cubicBezTo>
                      <a:pt x="210302" y="70972"/>
                      <a:pt x="226221" y="55053"/>
                      <a:pt x="226221" y="35486"/>
                    </a:cubicBezTo>
                    <a:cubicBezTo>
                      <a:pt x="226221" y="27081"/>
                      <a:pt x="223278" y="19354"/>
                      <a:pt x="218376" y="13268"/>
                    </a:cubicBezTo>
                    <a:lnTo>
                      <a:pt x="253187" y="13268"/>
                    </a:lnTo>
                    <a:cubicBezTo>
                      <a:pt x="255639" y="13268"/>
                      <a:pt x="257622" y="11284"/>
                      <a:pt x="257622" y="8833"/>
                    </a:cubicBezTo>
                    <a:cubicBezTo>
                      <a:pt x="257622" y="6381"/>
                      <a:pt x="255639" y="4397"/>
                      <a:pt x="253187" y="4397"/>
                    </a:cubicBezTo>
                    <a:close/>
                    <a:moveTo>
                      <a:pt x="66535" y="62100"/>
                    </a:moveTo>
                    <a:cubicBezTo>
                      <a:pt x="51859" y="62100"/>
                      <a:pt x="39920" y="50161"/>
                      <a:pt x="39920" y="35486"/>
                    </a:cubicBezTo>
                    <a:cubicBezTo>
                      <a:pt x="39920" y="20810"/>
                      <a:pt x="51859" y="8871"/>
                      <a:pt x="66535" y="8871"/>
                    </a:cubicBezTo>
                    <a:cubicBezTo>
                      <a:pt x="81210" y="8871"/>
                      <a:pt x="93149" y="20810"/>
                      <a:pt x="93149" y="35486"/>
                    </a:cubicBezTo>
                    <a:cubicBezTo>
                      <a:pt x="93149" y="50161"/>
                      <a:pt x="81210" y="62100"/>
                      <a:pt x="66535" y="62100"/>
                    </a:cubicBezTo>
                    <a:close/>
                    <a:moveTo>
                      <a:pt x="190735" y="62100"/>
                    </a:moveTo>
                    <a:cubicBezTo>
                      <a:pt x="176059" y="62100"/>
                      <a:pt x="164121" y="50161"/>
                      <a:pt x="164121" y="35486"/>
                    </a:cubicBezTo>
                    <a:cubicBezTo>
                      <a:pt x="164121" y="20810"/>
                      <a:pt x="176059" y="8871"/>
                      <a:pt x="190735" y="8871"/>
                    </a:cubicBezTo>
                    <a:cubicBezTo>
                      <a:pt x="205411" y="8871"/>
                      <a:pt x="217349" y="20810"/>
                      <a:pt x="217349" y="35486"/>
                    </a:cubicBezTo>
                    <a:cubicBezTo>
                      <a:pt x="217349" y="50161"/>
                      <a:pt x="205411" y="62100"/>
                      <a:pt x="190735" y="62100"/>
                    </a:cubicBezTo>
                    <a:close/>
                  </a:path>
                </a:pathLst>
              </a:custGeom>
              <a:solidFill>
                <a:srgbClr val="734A3E"/>
              </a:solidFill>
              <a:ln w="1109" cap="flat">
                <a:noFill/>
                <a:prstDash val="solid"/>
                <a:miter/>
              </a:ln>
            </p:spPr>
            <p:txBody>
              <a:bodyPr rtlCol="0" anchor="ctr"/>
              <a:lstStyle/>
              <a:p>
                <a:endParaRPr lang="en-US"/>
              </a:p>
            </p:txBody>
          </p:sp>
          <p:sp>
            <p:nvSpPr>
              <p:cNvPr id="35" name="Freihandform 34">
                <a:extLst>
                  <a:ext uri="{FF2B5EF4-FFF2-40B4-BE49-F238E27FC236}">
                    <a16:creationId xmlns:a16="http://schemas.microsoft.com/office/drawing/2014/main" id="{FC1E2F74-2B54-4F7C-48E3-B7FF03B791B8}"/>
                  </a:ext>
                </a:extLst>
              </p:cNvPr>
              <p:cNvSpPr/>
              <p:nvPr/>
            </p:nvSpPr>
            <p:spPr>
              <a:xfrm>
                <a:off x="2428224" y="662749"/>
                <a:ext cx="301787" cy="184143"/>
              </a:xfrm>
              <a:custGeom>
                <a:avLst/>
                <a:gdLst>
                  <a:gd name="connsiteX0" fmla="*/ 195251 w 301787"/>
                  <a:gd name="connsiteY0" fmla="*/ 0 h 184143"/>
                  <a:gd name="connsiteX1" fmla="*/ 150894 w 301787"/>
                  <a:gd name="connsiteY1" fmla="*/ 8871 h 184143"/>
                  <a:gd name="connsiteX2" fmla="*/ 106536 w 301787"/>
                  <a:gd name="connsiteY2" fmla="*/ 0 h 184143"/>
                  <a:gd name="connsiteX3" fmla="*/ 8950 w 301787"/>
                  <a:gd name="connsiteY3" fmla="*/ 184144 h 184143"/>
                  <a:gd name="connsiteX4" fmla="*/ 150894 w 301787"/>
                  <a:gd name="connsiteY4" fmla="*/ 97586 h 184143"/>
                  <a:gd name="connsiteX5" fmla="*/ 292837 w 301787"/>
                  <a:gd name="connsiteY5" fmla="*/ 184144 h 184143"/>
                  <a:gd name="connsiteX6" fmla="*/ 195251 w 301787"/>
                  <a:gd name="connsiteY6" fmla="*/ 0 h 18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1787" h="184143">
                    <a:moveTo>
                      <a:pt x="195251" y="0"/>
                    </a:moveTo>
                    <a:cubicBezTo>
                      <a:pt x="166419" y="0"/>
                      <a:pt x="150894" y="8871"/>
                      <a:pt x="150894" y="8871"/>
                    </a:cubicBezTo>
                    <a:cubicBezTo>
                      <a:pt x="150894" y="8871"/>
                      <a:pt x="135368" y="0"/>
                      <a:pt x="106536" y="0"/>
                    </a:cubicBezTo>
                    <a:cubicBezTo>
                      <a:pt x="77704" y="0"/>
                      <a:pt x="-31711" y="55508"/>
                      <a:pt x="8950" y="184144"/>
                    </a:cubicBezTo>
                    <a:cubicBezTo>
                      <a:pt x="8950" y="184144"/>
                      <a:pt x="150894" y="158946"/>
                      <a:pt x="150894" y="97586"/>
                    </a:cubicBezTo>
                    <a:cubicBezTo>
                      <a:pt x="150894" y="158946"/>
                      <a:pt x="292837" y="184144"/>
                      <a:pt x="292837" y="184144"/>
                    </a:cubicBezTo>
                    <a:cubicBezTo>
                      <a:pt x="333498" y="55508"/>
                      <a:pt x="224083" y="0"/>
                      <a:pt x="195251" y="0"/>
                    </a:cubicBezTo>
                    <a:close/>
                  </a:path>
                </a:pathLst>
              </a:custGeom>
              <a:solidFill>
                <a:srgbClr val="FFC85C"/>
              </a:solidFill>
              <a:ln w="1109" cap="flat">
                <a:noFill/>
                <a:prstDash val="solid"/>
                <a:miter/>
              </a:ln>
            </p:spPr>
            <p:txBody>
              <a:bodyPr rtlCol="0" anchor="ctr"/>
              <a:lstStyle/>
              <a:p>
                <a:endParaRPr lang="en-US"/>
              </a:p>
            </p:txBody>
          </p:sp>
          <p:sp>
            <p:nvSpPr>
              <p:cNvPr id="36" name="Freihandform 35">
                <a:extLst>
                  <a:ext uri="{FF2B5EF4-FFF2-40B4-BE49-F238E27FC236}">
                    <a16:creationId xmlns:a16="http://schemas.microsoft.com/office/drawing/2014/main" id="{A7A7AC7B-278F-ED3B-D5F0-C5672CF9C124}"/>
                  </a:ext>
                </a:extLst>
              </p:cNvPr>
              <p:cNvSpPr/>
              <p:nvPr/>
            </p:nvSpPr>
            <p:spPr>
              <a:xfrm>
                <a:off x="2428224" y="662749"/>
                <a:ext cx="150893" cy="184143"/>
              </a:xfrm>
              <a:custGeom>
                <a:avLst/>
                <a:gdLst>
                  <a:gd name="connsiteX0" fmla="*/ 150893 w 150893"/>
                  <a:gd name="connsiteY0" fmla="*/ 8876 h 184143"/>
                  <a:gd name="connsiteX1" fmla="*/ 150893 w 150893"/>
                  <a:gd name="connsiteY1" fmla="*/ 8871 h 184143"/>
                  <a:gd name="connsiteX2" fmla="*/ 106536 w 150893"/>
                  <a:gd name="connsiteY2" fmla="*/ 0 h 184143"/>
                  <a:gd name="connsiteX3" fmla="*/ 8950 w 150893"/>
                  <a:gd name="connsiteY3" fmla="*/ 184144 h 184143"/>
                  <a:gd name="connsiteX4" fmla="*/ 48528 w 150893"/>
                  <a:gd name="connsiteY4" fmla="*/ 174529 h 184143"/>
                  <a:gd name="connsiteX5" fmla="*/ 150893 w 150893"/>
                  <a:gd name="connsiteY5" fmla="*/ 8876 h 184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893" h="184143">
                    <a:moveTo>
                      <a:pt x="150893" y="8876"/>
                    </a:moveTo>
                    <a:lnTo>
                      <a:pt x="150893" y="8871"/>
                    </a:lnTo>
                    <a:cubicBezTo>
                      <a:pt x="150893" y="8871"/>
                      <a:pt x="135368" y="0"/>
                      <a:pt x="106536" y="0"/>
                    </a:cubicBezTo>
                    <a:cubicBezTo>
                      <a:pt x="77704" y="0"/>
                      <a:pt x="-31710" y="55508"/>
                      <a:pt x="8950" y="184144"/>
                    </a:cubicBezTo>
                    <a:cubicBezTo>
                      <a:pt x="8950" y="184144"/>
                      <a:pt x="26133" y="181086"/>
                      <a:pt x="48528" y="174529"/>
                    </a:cubicBezTo>
                    <a:cubicBezTo>
                      <a:pt x="23464" y="59181"/>
                      <a:pt x="123383" y="8965"/>
                      <a:pt x="150893" y="8876"/>
                    </a:cubicBezTo>
                    <a:close/>
                  </a:path>
                </a:pathLst>
              </a:custGeom>
              <a:solidFill>
                <a:srgbClr val="F6B45E"/>
              </a:solidFill>
              <a:ln w="1109"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268968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5.xml"/><Relationship Id="rId7" Type="http://schemas.openxmlformats.org/officeDocument/2006/relationships/theme" Target="../theme/theme2.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5" Type="http://schemas.openxmlformats.org/officeDocument/2006/relationships/slideLayout" Target="../slideLayouts/slideLayout57.xml"/><Relationship Id="rId4"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Freihandform 1">
            <a:extLst>
              <a:ext uri="{FF2B5EF4-FFF2-40B4-BE49-F238E27FC236}">
                <a16:creationId xmlns:a16="http://schemas.microsoft.com/office/drawing/2014/main" id="{CD97419A-FEFE-E0C4-CD4D-9D361E227BF8}"/>
              </a:ext>
            </a:extLst>
          </p:cNvPr>
          <p:cNvSpPr/>
          <p:nvPr userDrawn="1"/>
        </p:nvSpPr>
        <p:spPr>
          <a:xfrm>
            <a:off x="11593127" y="6306450"/>
            <a:ext cx="601638" cy="551551"/>
          </a:xfrm>
          <a:custGeom>
            <a:avLst/>
            <a:gdLst>
              <a:gd name="connsiteX0" fmla="*/ 556330 w 556330"/>
              <a:gd name="connsiteY0" fmla="*/ 0 h 510015"/>
              <a:gd name="connsiteX1" fmla="*/ 556330 w 556330"/>
              <a:gd name="connsiteY1" fmla="*/ 510015 h 510015"/>
              <a:gd name="connsiteX2" fmla="*/ 0 w 556330"/>
              <a:gd name="connsiteY2" fmla="*/ 510015 h 510015"/>
              <a:gd name="connsiteX3" fmla="*/ 30307 w 556330"/>
              <a:gd name="connsiteY3" fmla="*/ 443750 h 510015"/>
              <a:gd name="connsiteX4" fmla="*/ 495700 w 556330"/>
              <a:gd name="connsiteY4" fmla="*/ 22003 h 510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6330" h="510015">
                <a:moveTo>
                  <a:pt x="556330" y="0"/>
                </a:moveTo>
                <a:lnTo>
                  <a:pt x="556330" y="510015"/>
                </a:lnTo>
                <a:lnTo>
                  <a:pt x="0" y="510015"/>
                </a:lnTo>
                <a:lnTo>
                  <a:pt x="30307" y="443750"/>
                </a:lnTo>
                <a:cubicBezTo>
                  <a:pt x="133629" y="256269"/>
                  <a:pt x="297564" y="106883"/>
                  <a:pt x="495700" y="22003"/>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Textfeld 2">
            <a:extLst>
              <a:ext uri="{FF2B5EF4-FFF2-40B4-BE49-F238E27FC236}">
                <a16:creationId xmlns:a16="http://schemas.microsoft.com/office/drawing/2014/main" id="{5622432D-E986-A9BD-15A3-EC68147C5CAE}"/>
              </a:ext>
            </a:extLst>
          </p:cNvPr>
          <p:cNvSpPr txBox="1"/>
          <p:nvPr userDrawn="1"/>
        </p:nvSpPr>
        <p:spPr>
          <a:xfrm>
            <a:off x="11827934" y="6599159"/>
            <a:ext cx="293728" cy="153888"/>
          </a:xfrm>
          <a:prstGeom prst="rect">
            <a:avLst/>
          </a:prstGeom>
          <a:noFill/>
        </p:spPr>
        <p:txBody>
          <a:bodyPr wrap="square" lIns="0" tIns="0" rIns="0" bIns="0" rtlCol="0">
            <a:spAutoFit/>
          </a:bodyPr>
          <a:lstStyle/>
          <a:p>
            <a:pPr algn="ctr"/>
            <a:fld id="{163120CE-475D-384F-86E6-0C1F7406C81D}" type="slidenum">
              <a:rPr lang="en-US" sz="1000" smtClean="0">
                <a:solidFill>
                  <a:schemeClr val="bg1"/>
                </a:solidFill>
                <a:latin typeface="Arial" panose="020B0604020202020204" pitchFamily="34" charset="0"/>
                <a:cs typeface="Arial" panose="020B0604020202020204" pitchFamily="34" charset="0"/>
              </a:rPr>
              <a:pPr algn="ctr"/>
              <a:t>‹Nr.›</a:t>
            </a:fld>
            <a:endParaRPr lang="en-US" sz="12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71558295"/>
      </p:ext>
    </p:extLst>
  </p:cSld>
  <p:clrMap bg1="lt1" tx1="dk1" bg2="lt2" tx2="dk2" accent1="accent1" accent2="accent2" accent3="accent3" accent4="accent4" accent5="accent5" accent6="accent6" hlink="hlink" folHlink="folHlink"/>
  <p:sldLayoutIdLst>
    <p:sldLayoutId id="2147483661" r:id="rId1"/>
    <p:sldLayoutId id="2147483671" r:id="rId2"/>
    <p:sldLayoutId id="2147483649"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 id="2147483685" r:id="rId17"/>
    <p:sldLayoutId id="2147483686" r:id="rId18"/>
    <p:sldLayoutId id="2147483687" r:id="rId19"/>
    <p:sldLayoutId id="2147483688" r:id="rId20"/>
    <p:sldLayoutId id="2147483689" r:id="rId21"/>
    <p:sldLayoutId id="2147483690" r:id="rId22"/>
    <p:sldLayoutId id="2147483691" r:id="rId23"/>
    <p:sldLayoutId id="2147483692" r:id="rId24"/>
    <p:sldLayoutId id="2147483693" r:id="rId25"/>
    <p:sldLayoutId id="2147483694" r:id="rId26"/>
    <p:sldLayoutId id="2147483695" r:id="rId27"/>
    <p:sldLayoutId id="2147483696" r:id="rId28"/>
    <p:sldLayoutId id="2147483697" r:id="rId29"/>
    <p:sldLayoutId id="2147483698" r:id="rId30"/>
    <p:sldLayoutId id="2147483699" r:id="rId31"/>
    <p:sldLayoutId id="2147483700" r:id="rId32"/>
    <p:sldLayoutId id="2147483701" r:id="rId33"/>
    <p:sldLayoutId id="2147483702" r:id="rId34"/>
    <p:sldLayoutId id="2147483703" r:id="rId35"/>
    <p:sldLayoutId id="2147483704" r:id="rId36"/>
    <p:sldLayoutId id="2147483705" r:id="rId37"/>
    <p:sldLayoutId id="2147483706" r:id="rId38"/>
    <p:sldLayoutId id="2147483707" r:id="rId39"/>
    <p:sldLayoutId id="2147483708" r:id="rId40"/>
    <p:sldLayoutId id="2147483709" r:id="rId41"/>
    <p:sldLayoutId id="2147483710" r:id="rId42"/>
    <p:sldLayoutId id="2147483711" r:id="rId43"/>
    <p:sldLayoutId id="2147483712" r:id="rId44"/>
    <p:sldLayoutId id="2147483713" r:id="rId45"/>
    <p:sldLayoutId id="2147483714" r:id="rId46"/>
    <p:sldLayoutId id="2147483715" r:id="rId47"/>
    <p:sldLayoutId id="2147483716" r:id="rId48"/>
    <p:sldLayoutId id="2147483717" r:id="rId49"/>
    <p:sldLayoutId id="2147483718" r:id="rId50"/>
    <p:sldLayoutId id="2147483719" r:id="rId51"/>
    <p:sldLayoutId id="2147483720" r:id="rId5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73" userDrawn="1">
          <p15:clr>
            <a:srgbClr val="F26B43"/>
          </p15:clr>
        </p15:guide>
        <p15:guide id="2" pos="3840" userDrawn="1">
          <p15:clr>
            <a:srgbClr val="F26B43"/>
          </p15:clr>
        </p15:guide>
        <p15:guide id="3" orient="horz" pos="232" userDrawn="1">
          <p15:clr>
            <a:srgbClr val="F26B43"/>
          </p15:clr>
        </p15:guide>
        <p15:guide id="4" pos="234" userDrawn="1">
          <p15:clr>
            <a:srgbClr val="F26B43"/>
          </p15:clr>
        </p15:guide>
        <p15:guide id="5" pos="7446" userDrawn="1">
          <p15:clr>
            <a:srgbClr val="F26B43"/>
          </p15:clr>
        </p15:guide>
        <p15:guide id="6" orient="horz" pos="799" userDrawn="1">
          <p15:clr>
            <a:srgbClr val="F26B43"/>
          </p15:clr>
        </p15:guide>
        <p15:guide id="7" orient="horz" pos="4088" userDrawn="1">
          <p15:clr>
            <a:srgbClr val="F26B43"/>
          </p15:clr>
        </p15:guide>
        <p15:guide id="8" pos="3727" userDrawn="1">
          <p15:clr>
            <a:srgbClr val="F26B43"/>
          </p15:clr>
        </p15:guide>
        <p15:guide id="9" pos="3953"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9699419"/>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73" userDrawn="1">
          <p15:clr>
            <a:srgbClr val="F26B43"/>
          </p15:clr>
        </p15:guide>
        <p15:guide id="2" pos="3840" userDrawn="1">
          <p15:clr>
            <a:srgbClr val="F26B43"/>
          </p15:clr>
        </p15:guide>
        <p15:guide id="3" orient="horz" pos="232" userDrawn="1">
          <p15:clr>
            <a:srgbClr val="F26B43"/>
          </p15:clr>
        </p15:guide>
        <p15:guide id="4" pos="234" userDrawn="1">
          <p15:clr>
            <a:srgbClr val="F26B43"/>
          </p15:clr>
        </p15:guide>
        <p15:guide id="5" pos="7446" userDrawn="1">
          <p15:clr>
            <a:srgbClr val="F26B43"/>
          </p15:clr>
        </p15:guide>
        <p15:guide id="6" orient="horz" pos="799" userDrawn="1">
          <p15:clr>
            <a:srgbClr val="F26B43"/>
          </p15:clr>
        </p15:guide>
        <p15:guide id="7" orient="horz" pos="4088" userDrawn="1">
          <p15:clr>
            <a:srgbClr val="F26B43"/>
          </p15:clr>
        </p15:guide>
        <p15:guide id="8" pos="3727" userDrawn="1">
          <p15:clr>
            <a:srgbClr val="F26B43"/>
          </p15:clr>
        </p15:guide>
        <p15:guide id="9" pos="3953"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26.xml"/><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0.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8.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9.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50.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58.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5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5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16779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0324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5124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99256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0">
  <p:cSld>
    <p:bg>
      <p:bgPr>
        <a:solidFill>
          <a:schemeClr val="accent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0978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1169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44511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71445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23787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8507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0113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0">
  <p:cSld>
    <p:bg>
      <p:bgPr>
        <a:solidFill>
          <a:schemeClr val="accent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44426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62314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8657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3510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7478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91948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4710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97782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2581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27708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9140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44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9669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5982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3188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4120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7791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9859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5334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5775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2643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show="0">
  <p:cSld>
    <p:bg>
      <p:bgPr>
        <a:solidFill>
          <a:schemeClr val="accent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8635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0686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1964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69073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show="0">
  <p:cSld>
    <p:bg>
      <p:bgPr>
        <a:solidFill>
          <a:schemeClr val="accent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0687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9540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12962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045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05877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6544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3542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3667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show="0">
  <p:cSld>
    <p:bg>
      <p:bgPr>
        <a:solidFill>
          <a:schemeClr val="accent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0447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4373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5902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3771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0622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92712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8532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show="0">
  <p:cSld>
    <p:bg>
      <p:bgPr>
        <a:solidFill>
          <a:schemeClr val="accent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66935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4364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3057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62228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38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1268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8866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a:themeElements>
    <a:clrScheme name="Medienführerschein 1+2 Jahrgangsstufe 1">
      <a:dk1>
        <a:srgbClr val="000000"/>
      </a:dk1>
      <a:lt1>
        <a:srgbClr val="FFFFFF"/>
      </a:lt1>
      <a:dk2>
        <a:srgbClr val="20ABB3"/>
      </a:dk2>
      <a:lt2>
        <a:srgbClr val="20ABB3"/>
      </a:lt2>
      <a:accent1>
        <a:srgbClr val="EA5901"/>
      </a:accent1>
      <a:accent2>
        <a:srgbClr val="FFFFFF"/>
      </a:accent2>
      <a:accent3>
        <a:srgbClr val="DFEEF0"/>
      </a:accent3>
      <a:accent4>
        <a:srgbClr val="D1E7EA"/>
      </a:accent4>
      <a:accent5>
        <a:srgbClr val="96CCD1"/>
      </a:accent5>
      <a:accent6>
        <a:srgbClr val="20ABB3"/>
      </a:accent6>
      <a:hlink>
        <a:srgbClr val="EA5901"/>
      </a:hlink>
      <a:folHlink>
        <a:srgbClr val="EA5901"/>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renner">
  <a:themeElements>
    <a:clrScheme name="Medienführerschein 1+2 Jahrgangsstufe 1">
      <a:dk1>
        <a:srgbClr val="000000"/>
      </a:dk1>
      <a:lt1>
        <a:srgbClr val="FFFFFF"/>
      </a:lt1>
      <a:dk2>
        <a:srgbClr val="20ABB3"/>
      </a:dk2>
      <a:lt2>
        <a:srgbClr val="20ABB3"/>
      </a:lt2>
      <a:accent1>
        <a:srgbClr val="EA5901"/>
      </a:accent1>
      <a:accent2>
        <a:srgbClr val="FFFFFF"/>
      </a:accent2>
      <a:accent3>
        <a:srgbClr val="DFEEF0"/>
      </a:accent3>
      <a:accent4>
        <a:srgbClr val="D1E7EA"/>
      </a:accent4>
      <a:accent5>
        <a:srgbClr val="96CCD1"/>
      </a:accent5>
      <a:accent6>
        <a:srgbClr val="20ABB3"/>
      </a:accent6>
      <a:hlink>
        <a:srgbClr val="EA5901"/>
      </a:hlink>
      <a:folHlink>
        <a:srgbClr val="EA5901"/>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2468</Words>
  <Application>Microsoft Office PowerPoint</Application>
  <PresentationFormat>Breitbild</PresentationFormat>
  <Paragraphs>264</Paragraphs>
  <Slides>58</Slides>
  <Notes>58</Notes>
  <HiddenSlides>6</HiddenSlides>
  <MMClips>0</MMClips>
  <ScaleCrop>false</ScaleCrop>
  <HeadingPairs>
    <vt:vector size="6" baseType="variant">
      <vt:variant>
        <vt:lpstr>Verwendete Schriftarten</vt:lpstr>
      </vt:variant>
      <vt:variant>
        <vt:i4>6</vt:i4>
      </vt:variant>
      <vt:variant>
        <vt:lpstr>Design</vt:lpstr>
      </vt:variant>
      <vt:variant>
        <vt:i4>2</vt:i4>
      </vt:variant>
      <vt:variant>
        <vt:lpstr>Folientitel</vt:lpstr>
      </vt:variant>
      <vt:variant>
        <vt:i4>58</vt:i4>
      </vt:variant>
    </vt:vector>
  </HeadingPairs>
  <TitlesOfParts>
    <vt:vector size="66" baseType="lpstr">
      <vt:lpstr>Arial</vt:lpstr>
      <vt:lpstr>Calibri</vt:lpstr>
      <vt:lpstr>Symbol</vt:lpstr>
      <vt:lpstr>Times New Roman</vt:lpstr>
      <vt:lpstr>Verdana</vt:lpstr>
      <vt:lpstr>Wingdings</vt:lpstr>
      <vt:lpstr>Office</vt:lpstr>
      <vt:lpstr>Trenner</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BLM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Berg Maria</dc:creator>
  <cp:lastModifiedBy>Berg Maria</cp:lastModifiedBy>
  <cp:revision>258</cp:revision>
  <dcterms:created xsi:type="dcterms:W3CDTF">2022-06-09T07:44:16Z</dcterms:created>
  <dcterms:modified xsi:type="dcterms:W3CDTF">2023-02-02T11:45:03Z</dcterms:modified>
</cp:coreProperties>
</file>