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6"/>
  </p:notesMasterIdLst>
  <p:handoutMasterIdLst>
    <p:handoutMasterId r:id="rId7"/>
  </p:handoutMasterIdLst>
  <p:sldIdLst>
    <p:sldId id="460" r:id="rId2"/>
    <p:sldId id="457" r:id="rId3"/>
    <p:sldId id="461" r:id="rId4"/>
    <p:sldId id="271" r:id="rId5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36">
          <p15:clr>
            <a:srgbClr val="A4A3A4"/>
          </p15:clr>
        </p15:guide>
        <p15:guide id="3" orient="horz" pos="410">
          <p15:clr>
            <a:srgbClr val="A4A3A4"/>
          </p15:clr>
        </p15:guide>
        <p15:guide id="4" orient="horz" pos="314">
          <p15:clr>
            <a:srgbClr val="A4A3A4"/>
          </p15:clr>
        </p15:guide>
        <p15:guide id="5" orient="horz" pos="2874">
          <p15:clr>
            <a:srgbClr val="A4A3A4"/>
          </p15:clr>
        </p15:guide>
        <p15:guide id="6" orient="horz" pos="188">
          <p15:clr>
            <a:srgbClr val="A4A3A4"/>
          </p15:clr>
        </p15:guide>
        <p15:guide id="7" pos="2880">
          <p15:clr>
            <a:srgbClr val="A4A3A4"/>
          </p15:clr>
        </p15:guide>
        <p15:guide id="8" pos="340">
          <p15:clr>
            <a:srgbClr val="A4A3A4"/>
          </p15:clr>
        </p15:guide>
        <p15:guide id="9" pos="54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lanie Pfeifer" initials="MP" lastIdx="7" clrIdx="0"/>
  <p:cmAuthor id="1" name="Christiane Herold" initials="CH" lastIdx="1" clrIdx="1">
    <p:extLst>
      <p:ext uri="{19B8F6BF-5375-455C-9EA6-DF929625EA0E}">
        <p15:presenceInfo xmlns:p15="http://schemas.microsoft.com/office/powerpoint/2012/main" userId="S-1-5-21-1850287670-1750750247-1229054629-11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4985"/>
    <a:srgbClr val="374485"/>
    <a:srgbClr val="DDDCEB"/>
    <a:srgbClr val="073F7A"/>
    <a:srgbClr val="7FC31C"/>
    <a:srgbClr val="008AA3"/>
    <a:srgbClr val="7FC3A3"/>
    <a:srgbClr val="E5E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6" autoAdjust="0"/>
    <p:restoredTop sz="89434" autoAdjust="0"/>
  </p:normalViewPr>
  <p:slideViewPr>
    <p:cSldViewPr>
      <p:cViewPr varScale="1">
        <p:scale>
          <a:sx n="116" d="100"/>
          <a:sy n="116" d="100"/>
        </p:scale>
        <p:origin x="762" y="108"/>
      </p:cViewPr>
      <p:guideLst>
        <p:guide orient="horz" pos="2160"/>
        <p:guide orient="horz" pos="636"/>
        <p:guide orient="horz" pos="410"/>
        <p:guide orient="horz" pos="314"/>
        <p:guide orient="horz" pos="2874"/>
        <p:guide orient="horz" pos="188"/>
        <p:guide pos="2880"/>
        <p:guide pos="340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15D535-91BB-48A9-9CD0-D7D62E12E4EA}" type="datetimeFigureOut">
              <a:rPr lang="de-DE"/>
              <a:pPr>
                <a:defRPr/>
              </a:pPr>
              <a:t>07.01.2020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372E62-0925-40DA-8502-92A6F0E925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472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AC9B7D-6ED1-41C4-80F7-C890EA01F25C}" type="datetimeFigureOut">
              <a:rPr lang="de-DE"/>
              <a:pPr>
                <a:defRPr/>
              </a:pPr>
              <a:t>07.01.2020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E60F06-5868-4A5E-994E-A1929FA8DF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246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2"/>
            <a:ext cx="9144000" cy="61736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2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6065"/>
            <a:ext cx="9144000" cy="8675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423" y="5948696"/>
            <a:ext cx="6306043" cy="619181"/>
          </a:xfrm>
        </p:spPr>
        <p:txBody>
          <a:bodyPr lIns="0" tIns="0" rIns="0" bIns="0" anchor="t"/>
          <a:lstStyle>
            <a:lvl1pPr>
              <a:lnSpc>
                <a:spcPts val="3199"/>
              </a:lnSpc>
              <a:defRPr sz="2799"/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6840" y="5858708"/>
            <a:ext cx="1687881" cy="51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10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387283" y="5273778"/>
            <a:ext cx="8234485" cy="700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Entwicklung der Materialien gefördert durch die Bayerische Staatskanzlei. 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600394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2" y="272987"/>
            <a:ext cx="3007791" cy="11617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4431" y="272988"/>
            <a:ext cx="5112449" cy="585334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22" y="1434769"/>
            <a:ext cx="3007791" cy="4691564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418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977" y="4801077"/>
            <a:ext cx="5487033" cy="5666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1977" y="612633"/>
            <a:ext cx="5487033" cy="4115435"/>
          </a:xfrm>
        </p:spPr>
        <p:txBody>
          <a:bodyPr/>
          <a:lstStyle>
            <a:lvl1pPr marL="0" indent="0">
              <a:buNone/>
              <a:defRPr sz="3199"/>
            </a:lvl1pPr>
            <a:lvl2pPr marL="457098" indent="0">
              <a:buNone/>
              <a:defRPr sz="2799"/>
            </a:lvl2pPr>
            <a:lvl3pPr marL="914194" indent="0">
              <a:buNone/>
              <a:defRPr sz="2400"/>
            </a:lvl3pPr>
            <a:lvl4pPr marL="1371292" indent="0">
              <a:buNone/>
              <a:defRPr sz="2000"/>
            </a:lvl4pPr>
            <a:lvl5pPr marL="1828388" indent="0">
              <a:buNone/>
              <a:defRPr sz="2000"/>
            </a:lvl5pPr>
            <a:lvl6pPr marL="2285486" indent="0">
              <a:buNone/>
              <a:defRPr sz="2000"/>
            </a:lvl6pPr>
            <a:lvl7pPr marL="2742582" indent="0">
              <a:buNone/>
              <a:defRPr sz="2000"/>
            </a:lvl7pPr>
            <a:lvl8pPr marL="3199680" indent="0">
              <a:buNone/>
              <a:defRPr sz="2000"/>
            </a:lvl8pPr>
            <a:lvl9pPr marL="3656777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1977" y="5367683"/>
            <a:ext cx="5487033" cy="804677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265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021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8087" y="323776"/>
            <a:ext cx="2103073" cy="56247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284" y="323776"/>
            <a:ext cx="6158429" cy="562479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46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1B3241-0B3F-4990-9424-361185E198ED}" type="datetimeFigureOut">
              <a:rPr lang="de-DE" smtClean="0"/>
              <a:t>07.01.2020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1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1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C3AEFF-E440-4CBE-8C62-06E05C6CF1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2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Tabelle 5">
            <a:extLst>
              <a:ext uri="{FF2B5EF4-FFF2-40B4-BE49-F238E27FC236}">
                <a16:creationId xmlns:a16="http://schemas.microsoft.com/office/drawing/2014/main" id="{075CFC91-A99D-43F0-9DD4-EEBDF6E00037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72978253"/>
              </p:ext>
            </p:extLst>
          </p:nvPr>
        </p:nvGraphicFramePr>
        <p:xfrm>
          <a:off x="452306" y="1099048"/>
          <a:ext cx="7648086" cy="4703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0252">
                  <a:extLst>
                    <a:ext uri="{9D8B030D-6E8A-4147-A177-3AD203B41FA5}">
                      <a16:colId xmlns:a16="http://schemas.microsoft.com/office/drawing/2014/main" val="330061555"/>
                    </a:ext>
                  </a:extLst>
                </a:gridCol>
                <a:gridCol w="1077972">
                  <a:extLst>
                    <a:ext uri="{9D8B030D-6E8A-4147-A177-3AD203B41FA5}">
                      <a16:colId xmlns:a16="http://schemas.microsoft.com/office/drawing/2014/main" val="361852510"/>
                    </a:ext>
                  </a:extLst>
                </a:gridCol>
                <a:gridCol w="1581026">
                  <a:extLst>
                    <a:ext uri="{9D8B030D-6E8A-4147-A177-3AD203B41FA5}">
                      <a16:colId xmlns:a16="http://schemas.microsoft.com/office/drawing/2014/main" val="755553411"/>
                    </a:ext>
                  </a:extLst>
                </a:gridCol>
                <a:gridCol w="2012215">
                  <a:extLst>
                    <a:ext uri="{9D8B030D-6E8A-4147-A177-3AD203B41FA5}">
                      <a16:colId xmlns:a16="http://schemas.microsoft.com/office/drawing/2014/main" val="3743924838"/>
                    </a:ext>
                  </a:extLst>
                </a:gridCol>
                <a:gridCol w="1796621">
                  <a:extLst>
                    <a:ext uri="{9D8B030D-6E8A-4147-A177-3AD203B41FA5}">
                      <a16:colId xmlns:a16="http://schemas.microsoft.com/office/drawing/2014/main" val="119579510"/>
                    </a:ext>
                  </a:extLst>
                </a:gridCol>
              </a:tblGrid>
              <a:tr h="385970"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3A4985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C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3A4985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Alter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C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3A4985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 sieht sie aus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C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3A4985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Das macht sie gerne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C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rgbClr val="3A4985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Das ist ihr wichtig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C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5386991"/>
                  </a:ext>
                </a:extLst>
              </a:tr>
              <a:tr h="1082807">
                <a:tc rowSpan="4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2254493"/>
                  </a:ext>
                </a:extLst>
              </a:tr>
              <a:tr h="1149207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6987412"/>
                  </a:ext>
                </a:extLst>
              </a:tr>
              <a:tr h="101190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9043898"/>
                  </a:ext>
                </a:extLst>
              </a:tr>
              <a:tr h="1073934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2136365"/>
                  </a:ext>
                </a:extLst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Darüber entscheide ich!</a:t>
            </a:r>
          </a:p>
        </p:txBody>
      </p:sp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42F7BAFB-B083-4A92-96D5-F3E35C9E30A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283968" y="1518353"/>
            <a:ext cx="1944216" cy="983714"/>
          </a:xfrm>
        </p:spPr>
        <p:txBody>
          <a:bodyPr/>
          <a:lstStyle>
            <a:lvl1pPr marL="0" indent="0">
              <a:buNone/>
              <a:defRPr sz="16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EEAC0638-C04E-43B2-998C-340FBDB21D6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699792" y="1518353"/>
            <a:ext cx="1538690" cy="983714"/>
          </a:xfrm>
        </p:spPr>
        <p:txBody>
          <a:bodyPr/>
          <a:lstStyle>
            <a:lvl1pPr marL="0" indent="0">
              <a:buNone/>
              <a:defRPr sz="16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0454A8CB-9484-4665-9A47-891F4703675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320114" y="1518351"/>
            <a:ext cx="1708269" cy="983715"/>
          </a:xfrm>
        </p:spPr>
        <p:txBody>
          <a:bodyPr/>
          <a:lstStyle>
            <a:lvl1pPr marL="0" indent="0">
              <a:buNone/>
              <a:defRPr sz="16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71B11310-2D65-4F95-8B07-9D88E3D0DDA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283968" y="2624731"/>
            <a:ext cx="1944215" cy="1046551"/>
          </a:xfrm>
        </p:spPr>
        <p:txBody>
          <a:bodyPr/>
          <a:lstStyle>
            <a:lvl1pPr marL="0" indent="0">
              <a:buNone/>
              <a:defRPr sz="16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8AF22D47-825B-4EC9-81FC-FF88F41F75A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699791" y="2624731"/>
            <a:ext cx="1512169" cy="1046551"/>
          </a:xfrm>
        </p:spPr>
        <p:txBody>
          <a:bodyPr/>
          <a:lstStyle>
            <a:lvl1pPr marL="0" indent="0">
              <a:buNone/>
              <a:defRPr sz="16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635E48E8-C31F-441D-A6EB-06BC807DFBB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320114" y="2624730"/>
            <a:ext cx="1708270" cy="1046551"/>
          </a:xfrm>
        </p:spPr>
        <p:txBody>
          <a:bodyPr/>
          <a:lstStyle>
            <a:lvl1pPr marL="0" indent="0">
              <a:buNone/>
              <a:defRPr sz="16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5B1B54DC-B6F7-473E-8242-B92C8FAF19C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283968" y="3769819"/>
            <a:ext cx="1944214" cy="883313"/>
          </a:xfrm>
        </p:spPr>
        <p:txBody>
          <a:bodyPr/>
          <a:lstStyle>
            <a:lvl1pPr marL="0" indent="0">
              <a:buNone/>
              <a:defRPr sz="16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4B20DC5E-E0AD-4476-9F19-6D494611C66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699790" y="3769819"/>
            <a:ext cx="1512169" cy="902589"/>
          </a:xfrm>
        </p:spPr>
        <p:txBody>
          <a:bodyPr/>
          <a:lstStyle>
            <a:lvl1pPr marL="0" indent="0">
              <a:buNone/>
              <a:defRPr sz="16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1" name="Textplatzhalter 4">
            <a:extLst>
              <a:ext uri="{FF2B5EF4-FFF2-40B4-BE49-F238E27FC236}">
                <a16:creationId xmlns:a16="http://schemas.microsoft.com/office/drawing/2014/main" id="{8787AB2B-D718-4851-AB9E-92C90610AEF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300191" y="3769819"/>
            <a:ext cx="1704805" cy="883313"/>
          </a:xfrm>
        </p:spPr>
        <p:txBody>
          <a:bodyPr/>
          <a:lstStyle>
            <a:lvl1pPr marL="0" indent="0">
              <a:buNone/>
              <a:defRPr sz="16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2" name="Textplatzhalter 4">
            <a:extLst>
              <a:ext uri="{FF2B5EF4-FFF2-40B4-BE49-F238E27FC236}">
                <a16:creationId xmlns:a16="http://schemas.microsoft.com/office/drawing/2014/main" id="{53C018DB-8EC8-49EA-A539-2D0B381F75A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291056" y="4777421"/>
            <a:ext cx="1937125" cy="981531"/>
          </a:xfrm>
        </p:spPr>
        <p:txBody>
          <a:bodyPr/>
          <a:lstStyle>
            <a:lvl1pPr marL="0" indent="0">
              <a:buNone/>
              <a:defRPr sz="16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3" name="Textplatzhalter 4">
            <a:extLst>
              <a:ext uri="{FF2B5EF4-FFF2-40B4-BE49-F238E27FC236}">
                <a16:creationId xmlns:a16="http://schemas.microsoft.com/office/drawing/2014/main" id="{277CC01C-97F2-4DB5-BEE1-446F11B9B99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699790" y="4770944"/>
            <a:ext cx="1512170" cy="988007"/>
          </a:xfrm>
        </p:spPr>
        <p:txBody>
          <a:bodyPr/>
          <a:lstStyle>
            <a:lvl1pPr marL="0" indent="0">
              <a:buNone/>
              <a:defRPr sz="16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4" name="Textplatzhalter 4">
            <a:extLst>
              <a:ext uri="{FF2B5EF4-FFF2-40B4-BE49-F238E27FC236}">
                <a16:creationId xmlns:a16="http://schemas.microsoft.com/office/drawing/2014/main" id="{F1CD0801-0FAC-45AD-9CC9-77E18BAD134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320114" y="4770944"/>
            <a:ext cx="1704805" cy="981531"/>
          </a:xfrm>
        </p:spPr>
        <p:txBody>
          <a:bodyPr/>
          <a:lstStyle>
            <a:lvl1pPr marL="0" indent="0">
              <a:buNone/>
              <a:defRPr sz="16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5" name="Textplatzhalter 4">
            <a:extLst>
              <a:ext uri="{FF2B5EF4-FFF2-40B4-BE49-F238E27FC236}">
                <a16:creationId xmlns:a16="http://schemas.microsoft.com/office/drawing/2014/main" id="{F1A648DD-05AD-47BC-937F-E866E69C032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52306" y="1524945"/>
            <a:ext cx="1141203" cy="4227529"/>
          </a:xfrm>
        </p:spPr>
        <p:txBody>
          <a:bodyPr vert="horz"/>
          <a:lstStyle>
            <a:lvl1pPr marL="0" indent="0">
              <a:buNone/>
              <a:defRPr sz="16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8" name="Textplatzhalter 4">
            <a:extLst>
              <a:ext uri="{FF2B5EF4-FFF2-40B4-BE49-F238E27FC236}">
                <a16:creationId xmlns:a16="http://schemas.microsoft.com/office/drawing/2014/main" id="{71505896-5758-4BE1-BCCE-B74F24FED92A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638995" y="1515775"/>
            <a:ext cx="988790" cy="4227529"/>
          </a:xfrm>
        </p:spPr>
        <p:txBody>
          <a:bodyPr vert="horz"/>
          <a:lstStyle>
            <a:lvl1pPr marL="0" indent="0">
              <a:buNone/>
              <a:defRPr sz="16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478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Darüber entscheide ich!</a:t>
            </a: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19B082E1-7303-447F-A206-8DB0B733F9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686714" y="1556792"/>
            <a:ext cx="2597255" cy="1485156"/>
          </a:xfrm>
        </p:spPr>
        <p:txBody>
          <a:bodyPr/>
          <a:lstStyle>
            <a:lvl1pPr marL="0" indent="0"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F5868519-0AFD-4185-9BC3-B0B60F3E1E3C}"/>
              </a:ext>
            </a:extLst>
          </p:cNvPr>
          <p:cNvSpPr/>
          <p:nvPr userDrawn="1"/>
        </p:nvSpPr>
        <p:spPr bwMode="auto">
          <a:xfrm>
            <a:off x="7956376" y="4653136"/>
            <a:ext cx="216024" cy="13681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D5D4415E-4CBE-404E-9B3A-281CF7C62B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927073" y="1556792"/>
            <a:ext cx="2597255" cy="1485156"/>
          </a:xfrm>
        </p:spPr>
        <p:txBody>
          <a:bodyPr/>
          <a:lstStyle>
            <a:lvl1pPr marL="0" indent="0"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4BF1312A-6508-46E5-BAF7-A0AB2AC7367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704717" y="4365104"/>
            <a:ext cx="2597255" cy="1368152"/>
          </a:xfrm>
        </p:spPr>
        <p:txBody>
          <a:bodyPr/>
          <a:lstStyle>
            <a:lvl1pPr marL="0" indent="0"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E89B3552-D482-47F8-ACC9-45D86522A40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45076" y="4365104"/>
            <a:ext cx="2597255" cy="1368152"/>
          </a:xfrm>
        </p:spPr>
        <p:txBody>
          <a:bodyPr/>
          <a:lstStyle>
            <a:lvl1pPr marL="0" indent="0"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616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Darüber entscheide ich!</a:t>
            </a:r>
          </a:p>
        </p:txBody>
      </p:sp>
    </p:spTree>
    <p:extLst>
      <p:ext uri="{BB962C8B-B14F-4D97-AF65-F5344CB8AC3E}">
        <p14:creationId xmlns:p14="http://schemas.microsoft.com/office/powerpoint/2010/main" val="226959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8" y="4407469"/>
            <a:ext cx="7772637" cy="1361760"/>
          </a:xfrm>
        </p:spPr>
        <p:txBody>
          <a:bodyPr anchor="t"/>
          <a:lstStyle>
            <a:lvl1pPr algn="l">
              <a:defRPr sz="3999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188" y="2906042"/>
            <a:ext cx="7772637" cy="150142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23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282" y="1660141"/>
            <a:ext cx="4129959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9617" y="1660141"/>
            <a:ext cx="4131545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229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1" y="274575"/>
            <a:ext cx="8229759" cy="114273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121" y="1534759"/>
            <a:ext cx="4039485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21" y="2174373"/>
            <a:ext cx="4039485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809" y="1534759"/>
            <a:ext cx="4041073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809" y="2174373"/>
            <a:ext cx="4041073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12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742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45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283" y="1660141"/>
            <a:ext cx="8413877" cy="42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283" y="431700"/>
            <a:ext cx="8355149" cy="77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4" tIns="45689" rIns="91374" bIns="45689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1871" y="6160206"/>
            <a:ext cx="2133231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sz="8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001848" y="298766"/>
            <a:ext cx="1687881" cy="512260"/>
          </a:xfrm>
          <a:prstGeom prst="rect">
            <a:avLst/>
          </a:prstGeom>
        </p:spPr>
      </p:pic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249" y="6069195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249" y="931647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283" y="323775"/>
            <a:ext cx="8413877" cy="70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104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710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</p:sldLayoutIdLst>
  <p:hf hdr="0" dt="0"/>
  <p:txStyles>
    <p:titleStyle>
      <a:lvl1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09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194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292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38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22" indent="-342822" algn="l" defTabSz="915782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34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282" indent="-177760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217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389" indent="-174586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486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584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8680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5778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4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6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77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89ED9C-F909-4A36-9237-F6DE03429D25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/>
              <a:t>Darüber entscheide ich!</a:t>
            </a:r>
          </a:p>
        </p:txBody>
      </p:sp>
    </p:spTree>
    <p:extLst>
      <p:ext uri="{BB962C8B-B14F-4D97-AF65-F5344CB8AC3E}">
        <p14:creationId xmlns:p14="http://schemas.microsoft.com/office/powerpoint/2010/main" val="299180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Emilias Steckbrief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3B0A546-BDF9-4E09-9976-F1F6F594010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2DE0332-CA19-4CF1-9504-C1549472705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21386" y="1518353"/>
            <a:ext cx="1950721" cy="1014874"/>
          </a:xfrm>
        </p:spPr>
        <p:txBody>
          <a:bodyPr/>
          <a:lstStyle/>
          <a:p>
            <a:endParaRPr lang="de-DE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FA3D6B87-1ED3-4301-B9DB-903B656C71A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736427" y="1518352"/>
            <a:ext cx="1530773" cy="1021647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53B67A5B-408F-4548-B07C-4B5EA74F11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320114" y="1518351"/>
            <a:ext cx="1750313" cy="1021649"/>
          </a:xfrm>
        </p:spPr>
        <p:txBody>
          <a:bodyPr/>
          <a:lstStyle/>
          <a:p>
            <a:endParaRPr lang="de-DE"/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66A91FB4-E937-4354-A850-235811733D0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321386" y="2600961"/>
            <a:ext cx="1947333" cy="108034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F28B1372-062C-446C-9109-6A58973DC2A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739813" y="2594187"/>
            <a:ext cx="1524000" cy="1093893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127BA993-6955-420D-BA46-5FD19A26487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330274" y="2604410"/>
            <a:ext cx="1746926" cy="1076897"/>
          </a:xfrm>
        </p:spPr>
        <p:txBody>
          <a:bodyPr/>
          <a:lstStyle/>
          <a:p>
            <a:endParaRPr lang="de-DE"/>
          </a:p>
        </p:txBody>
      </p: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686DF55C-5EF8-4234-B15A-30F057EE9A5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321221" y="3746113"/>
            <a:ext cx="1950886" cy="95458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0" name="Textplatzhalter 29">
            <a:extLst>
              <a:ext uri="{FF2B5EF4-FFF2-40B4-BE49-F238E27FC236}">
                <a16:creationId xmlns:a16="http://schemas.microsoft.com/office/drawing/2014/main" id="{36351464-449F-4157-9140-1238DB8307C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6427" y="3742267"/>
            <a:ext cx="1524000" cy="95504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1" name="Textplatzhalter 30">
            <a:extLst>
              <a:ext uri="{FF2B5EF4-FFF2-40B4-BE49-F238E27FC236}">
                <a16:creationId xmlns:a16="http://schemas.microsoft.com/office/drawing/2014/main" id="{9FBD35FB-7D47-48D2-97AD-19F4EE41115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330274" y="3749499"/>
            <a:ext cx="1743539" cy="947808"/>
          </a:xfrm>
        </p:spPr>
        <p:txBody>
          <a:bodyPr/>
          <a:lstStyle/>
          <a:p>
            <a:endParaRPr lang="de-DE"/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B719A462-6A80-4442-B96B-D6009BD1AFE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321387" y="4758267"/>
            <a:ext cx="1954106" cy="100584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3" name="Textplatzhalter 32">
            <a:extLst>
              <a:ext uri="{FF2B5EF4-FFF2-40B4-BE49-F238E27FC236}">
                <a16:creationId xmlns:a16="http://schemas.microsoft.com/office/drawing/2014/main" id="{1E959F2C-24E0-4D07-9A5E-FE573AB4204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739812" y="4754880"/>
            <a:ext cx="1527388" cy="1004071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Textplatzhalter 33">
            <a:extLst>
              <a:ext uri="{FF2B5EF4-FFF2-40B4-BE49-F238E27FC236}">
                <a16:creationId xmlns:a16="http://schemas.microsoft.com/office/drawing/2014/main" id="{EDF8C544-3B5E-488D-86E5-457B869DAB0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330274" y="4757397"/>
            <a:ext cx="1743539" cy="1013483"/>
          </a:xfrm>
        </p:spPr>
        <p:txBody>
          <a:bodyPr/>
          <a:lstStyle/>
          <a:p>
            <a:endParaRPr lang="de-DE"/>
          </a:p>
        </p:txBody>
      </p: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5326C99C-45D8-4A58-AFAB-E804CDEB86FC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86032" y="1524945"/>
            <a:ext cx="1107477" cy="424977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6" name="Textplatzhalter 35">
            <a:extLst>
              <a:ext uri="{FF2B5EF4-FFF2-40B4-BE49-F238E27FC236}">
                <a16:creationId xmlns:a16="http://schemas.microsoft.com/office/drawing/2014/main" id="{DA3509D1-4988-419B-8AAB-0769B2E3777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664043" y="1515775"/>
            <a:ext cx="1013254" cy="4258949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Dieses Foto wollte ich nicht verschenken</a:t>
            </a:r>
          </a:p>
        </p:txBody>
      </p:sp>
      <p:pic>
        <p:nvPicPr>
          <p:cNvPr id="6" name="Inhaltsplatzhalter 5" descr="Ein Bild, das Person, drinnen, Kind, jung enthält.&#10;&#10;Automatisch generierte Beschreibung">
            <a:extLst>
              <a:ext uri="{FF2B5EF4-FFF2-40B4-BE49-F238E27FC236}">
                <a16:creationId xmlns:a16="http://schemas.microsoft.com/office/drawing/2014/main" id="{A550965F-C857-4576-A9FB-A7E71FE57C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25661"/>
            <a:ext cx="7116297" cy="4751611"/>
          </a:xfr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329A1AA-CAC7-4550-97D3-0BB449BDE9A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6975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452805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Elternabend_Vorlage</Template>
  <TotalTime>0</TotalTime>
  <Words>12</Words>
  <Application>Microsoft Office PowerPoint</Application>
  <PresentationFormat>Bildschirmpräsentation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Tahoma</vt:lpstr>
      <vt:lpstr>Wingdings</vt:lpstr>
      <vt:lpstr>SCHUFA_Praesentationsvorlage</vt:lpstr>
      <vt:lpstr>Darüber entscheide ich!</vt:lpstr>
      <vt:lpstr>Emilias Steckbrief</vt:lpstr>
      <vt:lpstr>Dieses Foto wollte ich nicht verschenken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Werbung</dc:title>
  <dc:creator>Helliwood media &amp; education</dc:creator>
  <cp:lastModifiedBy>Christiane Herold</cp:lastModifiedBy>
  <cp:revision>41</cp:revision>
  <dcterms:created xsi:type="dcterms:W3CDTF">2010-11-15T10:52:14Z</dcterms:created>
  <dcterms:modified xsi:type="dcterms:W3CDTF">2020-01-07T09:21:58Z</dcterms:modified>
</cp:coreProperties>
</file>