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5"/>
  </p:notesMasterIdLst>
  <p:handoutMasterIdLst>
    <p:handoutMasterId r:id="rId6"/>
  </p:handoutMasterIdLst>
  <p:sldIdLst>
    <p:sldId id="460" r:id="rId2"/>
    <p:sldId id="457" r:id="rId3"/>
    <p:sldId id="271" r:id="rId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636">
          <p15:clr>
            <a:srgbClr val="A4A3A4"/>
          </p15:clr>
        </p15:guide>
        <p15:guide id="3" orient="horz" pos="410">
          <p15:clr>
            <a:srgbClr val="A4A3A4"/>
          </p15:clr>
        </p15:guide>
        <p15:guide id="4" orient="horz" pos="314">
          <p15:clr>
            <a:srgbClr val="A4A3A4"/>
          </p15:clr>
        </p15:guide>
        <p15:guide id="5" orient="horz" pos="2874">
          <p15:clr>
            <a:srgbClr val="A4A3A4"/>
          </p15:clr>
        </p15:guide>
        <p15:guide id="6" orient="horz" pos="188">
          <p15:clr>
            <a:srgbClr val="A4A3A4"/>
          </p15:clr>
        </p15:guide>
        <p15:guide id="7" pos="2880">
          <p15:clr>
            <a:srgbClr val="A4A3A4"/>
          </p15:clr>
        </p15:guide>
        <p15:guide id="8" pos="340">
          <p15:clr>
            <a:srgbClr val="A4A3A4"/>
          </p15:clr>
        </p15:guide>
        <p15:guide id="9" pos="54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elanie Pfeifer" initials="MP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F7A"/>
    <a:srgbClr val="7FC31C"/>
    <a:srgbClr val="008AA3"/>
    <a:srgbClr val="7FC3A3"/>
    <a:srgbClr val="E5E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89434" autoAdjust="0"/>
  </p:normalViewPr>
  <p:slideViewPr>
    <p:cSldViewPr>
      <p:cViewPr varScale="1">
        <p:scale>
          <a:sx n="104" d="100"/>
          <a:sy n="104" d="100"/>
        </p:scale>
        <p:origin x="-1920" y="-96"/>
      </p:cViewPr>
      <p:guideLst>
        <p:guide orient="horz" pos="2160"/>
        <p:guide orient="horz" pos="636"/>
        <p:guide orient="horz" pos="410"/>
        <p:guide orient="horz" pos="314"/>
        <p:guide orient="horz" pos="2874"/>
        <p:guide orient="horz" pos="188"/>
        <p:guide pos="2880"/>
        <p:guide pos="340"/>
        <p:guide pos="54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415D535-91BB-48A9-9CD0-D7D62E12E4EA}" type="datetimeFigureOut">
              <a:rPr lang="de-DE"/>
              <a:pPr>
                <a:defRPr/>
              </a:pPr>
              <a:t>06.12.2019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372E62-0925-40DA-8502-92A6F0E925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472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AC9B7D-6ED1-41C4-80F7-C890EA01F25C}" type="datetimeFigureOut">
              <a:rPr lang="de-DE"/>
              <a:pPr>
                <a:defRPr/>
              </a:pPr>
              <a:t>06.12.2019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60F06-5868-4A5E-994E-A1929FA8DF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7246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0" y="2"/>
            <a:ext cx="9144000" cy="617366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2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0" y="5666065"/>
            <a:ext cx="9144000" cy="8675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9" tIns="45709" rIns="91419" bIns="45709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295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869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444423" y="5948696"/>
            <a:ext cx="6306043" cy="619181"/>
          </a:xfrm>
        </p:spPr>
        <p:txBody>
          <a:bodyPr lIns="0" tIns="0" rIns="0" bIns="0" anchor="t"/>
          <a:lstStyle>
            <a:lvl1pPr>
              <a:lnSpc>
                <a:spcPts val="3199"/>
              </a:lnSpc>
              <a:defRPr sz="2799"/>
            </a:lvl1pPr>
          </a:lstStyle>
          <a:p>
            <a:pPr lvl="0"/>
            <a:r>
              <a:rPr lang="de-DE" noProof="0" dirty="0"/>
              <a:t>Mastertitelformat bearbeiten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6840" y="5858708"/>
            <a:ext cx="1687881" cy="51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10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EFF5075-79E7-46F6-B89E-C3C3FA0AD7F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45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387283" y="5273778"/>
            <a:ext cx="8234485" cy="700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Copyright: Stiftung Medienpädagogik Bayern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Entwicklung der Materialien gefördert durch die Bayerische Staatskanzlei. 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Alle Rechte vorbehalten.</a:t>
            </a:r>
          </a:p>
          <a:p>
            <a:pPr>
              <a:spcAft>
                <a:spcPts val="300"/>
              </a:spcAft>
            </a:pPr>
            <a:r>
              <a:rPr lang="de-DE" sz="8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Die in der Präsentation vorhandenen Bilder sind urheberrechtlich geschützt und dürfen nicht von dieser getrennt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3600394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2" y="272987"/>
            <a:ext cx="3007791" cy="1161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4431" y="272988"/>
            <a:ext cx="5112449" cy="585334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22" y="1434769"/>
            <a:ext cx="3007791" cy="4691564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25CA0AE7-A23D-4992-99B4-0B732257B8F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1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1977" y="4801077"/>
            <a:ext cx="5487033" cy="5666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1977" y="612633"/>
            <a:ext cx="5487033" cy="4115435"/>
          </a:xfrm>
        </p:spPr>
        <p:txBody>
          <a:bodyPr/>
          <a:lstStyle>
            <a:lvl1pPr marL="0" indent="0">
              <a:buNone/>
              <a:defRPr sz="3199"/>
            </a:lvl1pPr>
            <a:lvl2pPr marL="457098" indent="0">
              <a:buNone/>
              <a:defRPr sz="2799"/>
            </a:lvl2pPr>
            <a:lvl3pPr marL="914194" indent="0">
              <a:buNone/>
              <a:defRPr sz="2400"/>
            </a:lvl3pPr>
            <a:lvl4pPr marL="1371292" indent="0">
              <a:buNone/>
              <a:defRPr sz="2000"/>
            </a:lvl4pPr>
            <a:lvl5pPr marL="1828388" indent="0">
              <a:buNone/>
              <a:defRPr sz="2000"/>
            </a:lvl5pPr>
            <a:lvl6pPr marL="2285486" indent="0">
              <a:buNone/>
              <a:defRPr sz="2000"/>
            </a:lvl6pPr>
            <a:lvl7pPr marL="2742582" indent="0">
              <a:buNone/>
              <a:defRPr sz="2000"/>
            </a:lvl7pPr>
            <a:lvl8pPr marL="3199680" indent="0">
              <a:buNone/>
              <a:defRPr sz="2000"/>
            </a:lvl8pPr>
            <a:lvl9pPr marL="3656777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1977" y="5367683"/>
            <a:ext cx="5487033" cy="804677"/>
          </a:xfrm>
        </p:spPr>
        <p:txBody>
          <a:bodyPr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4" indent="0">
              <a:buNone/>
              <a:defRPr sz="1000"/>
            </a:lvl3pPr>
            <a:lvl4pPr marL="1371292" indent="0">
              <a:buNone/>
              <a:defRPr sz="900"/>
            </a:lvl4pPr>
            <a:lvl5pPr marL="1828388" indent="0">
              <a:buNone/>
              <a:defRPr sz="900"/>
            </a:lvl5pPr>
            <a:lvl6pPr marL="2285486" indent="0">
              <a:buNone/>
              <a:defRPr sz="900"/>
            </a:lvl6pPr>
            <a:lvl7pPr marL="2742582" indent="0">
              <a:buNone/>
              <a:defRPr sz="900"/>
            </a:lvl7pPr>
            <a:lvl8pPr marL="3199680" indent="0">
              <a:buNone/>
              <a:defRPr sz="900"/>
            </a:lvl8pPr>
            <a:lvl9pPr marL="3656777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EC9C7C83-9C1F-4361-85FF-74434A82D97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8265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FEB59AAB-1B9B-4A0D-9BEF-93BA71F0F42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021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98087" y="323776"/>
            <a:ext cx="2103073" cy="56247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7284" y="323776"/>
            <a:ext cx="6158429" cy="562479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C548495B-27F7-48B1-9BA9-FA5415843C3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46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1B3241-0B3F-4990-9424-361185E198ED}" type="datetimeFigureOut">
              <a:rPr lang="de-DE" smtClean="0"/>
              <a:t>06.12.2019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1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1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C3AEFF-E440-4CBE-8C62-06E05C6CF1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2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FB4EC717-0738-4AC5-869E-38CF3DB61A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482" y="1005312"/>
            <a:ext cx="6896894" cy="493931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Hören, schauen, tippen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xmlns="" id="{84C09CAE-A6C0-4CC0-95A0-B191C1EEE2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851920" y="1844824"/>
            <a:ext cx="1440160" cy="326370"/>
          </a:xfrm>
        </p:spPr>
        <p:txBody>
          <a:bodyPr anchor="t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xmlns="" id="{7E771A34-68EC-43CC-890D-665C84D3D452}"/>
              </a:ext>
            </a:extLst>
          </p:cNvPr>
          <p:cNvSpPr/>
          <p:nvPr userDrawn="1"/>
        </p:nvSpPr>
        <p:spPr bwMode="auto">
          <a:xfrm>
            <a:off x="7956376" y="4725144"/>
            <a:ext cx="216024" cy="1296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xmlns="" id="{78218428-E18B-4918-87E4-410ACC8C086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382534" y="3573016"/>
            <a:ext cx="1440160" cy="936104"/>
          </a:xfrm>
        </p:spPr>
        <p:txBody>
          <a:bodyPr anchor="t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xmlns="" id="{C204C42D-7045-4BFF-8899-97C55ABA166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18528" y="3140968"/>
            <a:ext cx="1440160" cy="326370"/>
          </a:xfrm>
        </p:spPr>
        <p:txBody>
          <a:bodyPr anchor="t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xmlns="" id="{7BA7DBA3-3469-4158-9002-5C02BFFA97E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012160" y="4561959"/>
            <a:ext cx="1440160" cy="326370"/>
          </a:xfrm>
        </p:spPr>
        <p:txBody>
          <a:bodyPr anchor="t"/>
          <a:lstStyle>
            <a:lvl1pPr marL="0" indent="0">
              <a:buNone/>
              <a:defRPr sz="12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478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FB4EC717-0738-4AC5-869E-38CF3DB61A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9063" y="1000661"/>
            <a:ext cx="6890000" cy="49486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Hören, schauen, tippen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BAEA6297-8D72-41C0-8219-3CE569B493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1055" y="1259006"/>
            <a:ext cx="2031620" cy="341312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xmlns="" id="{7E771A34-68EC-43CC-890D-665C84D3D452}"/>
              </a:ext>
            </a:extLst>
          </p:cNvPr>
          <p:cNvSpPr/>
          <p:nvPr userDrawn="1"/>
        </p:nvSpPr>
        <p:spPr bwMode="auto">
          <a:xfrm>
            <a:off x="7956376" y="4725144"/>
            <a:ext cx="216024" cy="129614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3A6AC5B6-0E91-4171-8F8B-B60D33D5A1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4943" y="3543728"/>
            <a:ext cx="2039746" cy="34131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CCCF2A0B-B77A-454B-AFC6-48D78729CDF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70591" y="1210891"/>
            <a:ext cx="1771570" cy="36569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xmlns="" id="{FE256CD8-EB72-4F64-BE52-A0F2A354BEE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915822" y="3551293"/>
            <a:ext cx="1885338" cy="601358"/>
          </a:xfrm>
          <a:prstGeom prst="rect">
            <a:avLst/>
          </a:prstGeom>
        </p:spPr>
      </p:pic>
      <p:sp>
        <p:nvSpPr>
          <p:cNvPr id="17" name="Textplatzhalter 4">
            <a:extLst>
              <a:ext uri="{FF2B5EF4-FFF2-40B4-BE49-F238E27FC236}">
                <a16:creationId xmlns:a16="http://schemas.microsoft.com/office/drawing/2014/main" xmlns="" id="{6519F558-E5E8-4BF6-85D4-B48674F9070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87283" y="3957048"/>
            <a:ext cx="2641380" cy="1522560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xmlns="" id="{84C09CAE-A6C0-4CC0-95A0-B191C1EEE29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8452" y="1624801"/>
            <a:ext cx="2641380" cy="1300143"/>
          </a:xfrm>
        </p:spPr>
        <p:txBody>
          <a:bodyPr/>
          <a:lstStyle>
            <a:lvl1pPr marL="0" indent="0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xmlns="" id="{B642A655-EA69-45C9-A916-88FD3542105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99790" y="4179465"/>
            <a:ext cx="2641380" cy="1300143"/>
          </a:xfrm>
        </p:spPr>
        <p:txBody>
          <a:bodyPr/>
          <a:lstStyle>
            <a:lvl1pPr marL="0" indent="0" algn="just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xmlns="" id="{E4FDA193-F461-4CCB-ABBD-A4F341B2C25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15339" y="1633967"/>
            <a:ext cx="2641380" cy="1300143"/>
          </a:xfrm>
        </p:spPr>
        <p:txBody>
          <a:bodyPr/>
          <a:lstStyle>
            <a:lvl1pPr marL="0" indent="0" algn="just">
              <a:buNone/>
              <a:defRPr sz="14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783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f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0" hasCustomPrompt="1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Hören, schauen, tippen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xmlns="" id="{19B082E1-7303-447F-A206-8DB0B733F9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686714" y="1556792"/>
            <a:ext cx="2597255" cy="1485156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xmlns="" id="{F5868519-0AFD-4185-9BC3-B0B60F3E1E3C}"/>
              </a:ext>
            </a:extLst>
          </p:cNvPr>
          <p:cNvSpPr/>
          <p:nvPr userDrawn="1"/>
        </p:nvSpPr>
        <p:spPr bwMode="auto">
          <a:xfrm>
            <a:off x="7956376" y="4653136"/>
            <a:ext cx="216024" cy="13681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31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xmlns="" id="{D5D4415E-4CBE-404E-9B3A-281CF7C62B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27073" y="1556792"/>
            <a:ext cx="2597255" cy="1485156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xmlns="" id="{4BF1312A-6508-46E5-BAF7-A0AB2AC736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04717" y="4365104"/>
            <a:ext cx="2597255" cy="1368152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xmlns="" id="{E89B3552-D482-47F8-ACC9-45D86522A40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45076" y="4365104"/>
            <a:ext cx="2597255" cy="1368152"/>
          </a:xfrm>
        </p:spPr>
        <p:txBody>
          <a:bodyPr/>
          <a:lstStyle>
            <a:lvl1pPr marL="0" indent="0">
              <a:buNone/>
              <a:defRPr sz="180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6160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Rectangle 40"/>
          <p:cNvSpPr txBox="1">
            <a:spLocks noChangeArrowheads="1"/>
          </p:cNvSpPr>
          <p:nvPr userDrawn="1"/>
        </p:nvSpPr>
        <p:spPr bwMode="auto">
          <a:xfrm>
            <a:off x="387283" y="6160205"/>
            <a:ext cx="2564819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indent="0" algn="l" defTabSz="91421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 dirty="0"/>
              <a:t>Seite </a:t>
            </a:r>
            <a:fld id="{B5447626-1553-4A18-BC71-2D7C38194047}" type="slidenum">
              <a:rPr lang="de-DE" sz="800" smtClean="0"/>
              <a:pPr marL="0" marR="0" indent="0" algn="l" defTabSz="914217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sz="800" dirty="0"/>
              <a:t> | </a:t>
            </a:r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Stiftung Medienpädagogik Bayern</a:t>
            </a:r>
            <a:endParaRPr lang="de-DE" sz="800" dirty="0"/>
          </a:p>
        </p:txBody>
      </p:sp>
      <p:sp>
        <p:nvSpPr>
          <p:cNvPr id="7" name="Textplatzhalter 2"/>
          <p:cNvSpPr>
            <a:spLocks noGrp="1"/>
          </p:cNvSpPr>
          <p:nvPr>
            <p:ph type="body" idx="10"/>
          </p:nvPr>
        </p:nvSpPr>
        <p:spPr>
          <a:xfrm>
            <a:off x="387283" y="189390"/>
            <a:ext cx="3624826" cy="393539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6959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188" y="4407469"/>
            <a:ext cx="7772637" cy="1361760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188" y="2906042"/>
            <a:ext cx="7772637" cy="150142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4" indent="0">
              <a:buNone/>
              <a:defRPr sz="1600"/>
            </a:lvl3pPr>
            <a:lvl4pPr marL="1371292" indent="0">
              <a:buNone/>
              <a:defRPr sz="1400"/>
            </a:lvl4pPr>
            <a:lvl5pPr marL="1828388" indent="0">
              <a:buNone/>
              <a:defRPr sz="1400"/>
            </a:lvl5pPr>
            <a:lvl6pPr marL="2285486" indent="0">
              <a:buNone/>
              <a:defRPr sz="1400"/>
            </a:lvl6pPr>
            <a:lvl7pPr marL="2742582" indent="0">
              <a:buNone/>
              <a:defRPr sz="1400"/>
            </a:lvl7pPr>
            <a:lvl8pPr marL="3199680" indent="0">
              <a:buNone/>
              <a:defRPr sz="1400"/>
            </a:lvl8pPr>
            <a:lvl9pPr marL="3656777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64ECBCC8-F5B4-422A-A08C-1C25814EEBD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23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7282" y="1660141"/>
            <a:ext cx="4129959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9617" y="1660141"/>
            <a:ext cx="4131545" cy="4288432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AEBDEFD9-D54B-468A-BC47-A8BC8AB5AA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22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21" y="274575"/>
            <a:ext cx="8229759" cy="114273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121" y="1534759"/>
            <a:ext cx="4039485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21" y="2174373"/>
            <a:ext cx="4039485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809" y="1534759"/>
            <a:ext cx="4041073" cy="6396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4" indent="0">
              <a:buNone/>
              <a:defRPr sz="1800" b="1"/>
            </a:lvl3pPr>
            <a:lvl4pPr marL="1371292" indent="0">
              <a:buNone/>
              <a:defRPr sz="1600" b="1"/>
            </a:lvl4pPr>
            <a:lvl5pPr marL="1828388" indent="0">
              <a:buNone/>
              <a:defRPr sz="1600" b="1"/>
            </a:lvl5pPr>
            <a:lvl6pPr marL="2285486" indent="0">
              <a:buNone/>
              <a:defRPr sz="1600" b="1"/>
            </a:lvl6pPr>
            <a:lvl7pPr marL="2742582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7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809" y="2174373"/>
            <a:ext cx="4041073" cy="3951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15D23CE9-2D9C-4E4B-AFDE-85AE00BC408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12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487134" y="6411496"/>
            <a:ext cx="2133231" cy="25711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Seite </a:t>
            </a:r>
            <a:fld id="{D8EC55B5-962F-4881-9BDD-9EE6028942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42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7283" y="1660141"/>
            <a:ext cx="8413877" cy="42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4215" tIns="52111" rIns="104215" bIns="521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42"/>
          <p:cNvSpPr>
            <a:spLocks noChangeArrowheads="1"/>
          </p:cNvSpPr>
          <p:nvPr/>
        </p:nvSpPr>
        <p:spPr bwMode="auto">
          <a:xfrm>
            <a:off x="387283" y="431700"/>
            <a:ext cx="8355149" cy="77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4" tIns="45689" rIns="91374" bIns="45689"/>
          <a:lstStyle>
            <a:lvl1pPr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15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300"/>
              </a:lnSpc>
              <a:spcAft>
                <a:spcPct val="100000"/>
              </a:spcAft>
            </a:pPr>
            <a:endParaRPr lang="de-DE" sz="2000" b="1">
              <a:solidFill>
                <a:schemeClr val="tx2"/>
              </a:solidFill>
            </a:endParaRPr>
          </a:p>
        </p:txBody>
      </p:sp>
      <p:sp>
        <p:nvSpPr>
          <p:cNvPr id="9" name="Rectangle 40"/>
          <p:cNvSpPr txBox="1">
            <a:spLocks noChangeArrowheads="1"/>
          </p:cNvSpPr>
          <p:nvPr userDrawn="1"/>
        </p:nvSpPr>
        <p:spPr bwMode="auto">
          <a:xfrm>
            <a:off x="6641871" y="6160206"/>
            <a:ext cx="2133231" cy="257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74" tIns="45689" rIns="91374" bIns="4568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de-DE" sz="800" b="0" i="0" u="none" strike="noStrike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rPr>
              <a:t>www.medienfuehrerschein.bayern</a:t>
            </a:r>
            <a:endParaRPr lang="de-DE" sz="8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001848" y="298766"/>
            <a:ext cx="1687881" cy="512260"/>
          </a:xfrm>
          <a:prstGeom prst="rect">
            <a:avLst/>
          </a:prstGeom>
        </p:spPr>
      </p:pic>
      <p:sp>
        <p:nvSpPr>
          <p:cNvPr id="1029" name="Line 34"/>
          <p:cNvSpPr>
            <a:spLocks noChangeShapeType="1"/>
          </p:cNvSpPr>
          <p:nvPr/>
        </p:nvSpPr>
        <p:spPr bwMode="auto">
          <a:xfrm>
            <a:off x="441249" y="6069195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0" name="Line 39"/>
          <p:cNvSpPr>
            <a:spLocks noChangeShapeType="1"/>
          </p:cNvSpPr>
          <p:nvPr/>
        </p:nvSpPr>
        <p:spPr bwMode="auto">
          <a:xfrm>
            <a:off x="441249" y="931647"/>
            <a:ext cx="8291660" cy="0"/>
          </a:xfrm>
          <a:prstGeom prst="line">
            <a:avLst/>
          </a:prstGeom>
          <a:noFill/>
          <a:ln w="50800">
            <a:solidFill>
              <a:srgbClr val="00438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44"/>
          <p:cNvSpPr>
            <a:spLocks noGrp="1" noChangeArrowheads="1"/>
          </p:cNvSpPr>
          <p:nvPr>
            <p:ph type="title"/>
          </p:nvPr>
        </p:nvSpPr>
        <p:spPr bwMode="auto">
          <a:xfrm>
            <a:off x="387283" y="323775"/>
            <a:ext cx="8413877" cy="706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95" tIns="45700" rIns="91395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104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711" r:id="rId3"/>
    <p:sldLayoutId id="2147483710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hf hdr="0" dt="0"/>
  <p:txStyles>
    <p:titleStyle>
      <a:lvl1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2pPr>
      <a:lvl3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3pPr>
      <a:lvl4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4pPr>
      <a:lvl5pPr algn="l" defTabSz="915782" rtl="0" eaLnBrk="0" fontAlgn="base" hangingPunct="0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5pPr>
      <a:lvl6pPr marL="45709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6pPr>
      <a:lvl7pPr marL="914194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7pPr>
      <a:lvl8pPr marL="1371292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8pPr>
      <a:lvl9pPr marL="1828388" algn="l" defTabSz="915782" rtl="0" fontAlgn="base">
        <a:lnSpc>
          <a:spcPts val="2300"/>
        </a:lnSpc>
        <a:spcBef>
          <a:spcPct val="0"/>
        </a:spcBef>
        <a:spcAft>
          <a:spcPct val="10000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marL="342822" indent="-342822" algn="l" defTabSz="915782" rtl="0" eaLnBrk="0" fontAlgn="base" hangingPunct="0">
        <a:lnSpc>
          <a:spcPts val="2300"/>
        </a:lnSpc>
        <a:spcBef>
          <a:spcPct val="0"/>
        </a:spcBef>
        <a:spcAft>
          <a:spcPct val="0"/>
        </a:spcAft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180934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2pPr>
      <a:lvl3pPr marL="360282" indent="-177760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3pPr>
      <a:lvl4pPr marL="541217" indent="-179348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4pPr>
      <a:lvl5pPr marL="717389" indent="-174586" algn="l" defTabSz="915782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4388"/>
        </a:buClr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</a:defRPr>
      </a:lvl5pPr>
      <a:lvl6pPr marL="1174486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1631584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088680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2545778" indent="-174586" algn="l" defTabSz="915782" rtl="0" fontAlgn="base">
        <a:lnSpc>
          <a:spcPct val="110000"/>
        </a:lnSpc>
        <a:spcBef>
          <a:spcPct val="20000"/>
        </a:spcBef>
        <a:spcAft>
          <a:spcPct val="0"/>
        </a:spcAft>
        <a:buClr>
          <a:srgbClr val="F7B1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4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88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6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2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7" algn="l" defTabSz="9141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1789ED9C-F909-4A36-9237-F6DE03429D25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de-DE" dirty="0"/>
              <a:t>Hören, schauen, tippen</a:t>
            </a:r>
          </a:p>
        </p:txBody>
      </p:sp>
    </p:spTree>
    <p:extLst>
      <p:ext uri="{BB962C8B-B14F-4D97-AF65-F5344CB8AC3E}">
        <p14:creationId xmlns:p14="http://schemas.microsoft.com/office/powerpoint/2010/main" val="299180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Medienarten und Sinneskanäle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xmlns="" id="{55C7357D-BA5F-4368-9D0E-D68CE3F4FF2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xmlns="" id="{81895005-1F44-4A59-80DE-4B1E6E043B2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xmlns="" id="{BD18D0F5-3020-47A5-8408-BBDC6C22B23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xmlns="" id="{B826175D-463A-46DB-BE41-D352E1E2375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xmlns="" id="{9DE10883-03A7-415C-A70A-A648C2377E9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452805"/>
      </p:ext>
    </p:extLst>
  </p:cSld>
  <p:clrMapOvr>
    <a:masterClrMapping/>
  </p:clrMapOvr>
</p:sld>
</file>

<file path=ppt/theme/theme1.xml><?xml version="1.0" encoding="utf-8"?>
<a:theme xmlns:a="http://schemas.openxmlformats.org/drawingml/2006/main" name="SCHUFA_Praesentationsvorla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UFA_Praesentations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3125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CHUFA_Praesentationsvorlage 1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F9C133"/>
        </a:accent1>
        <a:accent2>
          <a:srgbClr val="F7B100"/>
        </a:accent2>
        <a:accent3>
          <a:srgbClr val="FFFFFF"/>
        </a:accent3>
        <a:accent4>
          <a:srgbClr val="141414"/>
        </a:accent4>
        <a:accent5>
          <a:srgbClr val="FBDDAD"/>
        </a:accent5>
        <a:accent6>
          <a:srgbClr val="E0A000"/>
        </a:accent6>
        <a:hlink>
          <a:srgbClr val="F29B5A"/>
        </a:hlink>
        <a:folHlink>
          <a:srgbClr val="FF6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CHUFA_Praesentationsvorlage 2">
        <a:dk1>
          <a:srgbClr val="1A1A1A"/>
        </a:dk1>
        <a:lt1>
          <a:srgbClr val="FFFFFF"/>
        </a:lt1>
        <a:dk2>
          <a:srgbClr val="1A1A1A"/>
        </a:dk2>
        <a:lt2>
          <a:srgbClr val="D7D8D9"/>
        </a:lt2>
        <a:accent1>
          <a:srgbClr val="CBD7D6"/>
        </a:accent1>
        <a:accent2>
          <a:srgbClr val="ACBCB8"/>
        </a:accent2>
        <a:accent3>
          <a:srgbClr val="FFFFFF"/>
        </a:accent3>
        <a:accent4>
          <a:srgbClr val="141414"/>
        </a:accent4>
        <a:accent5>
          <a:srgbClr val="E2E8E8"/>
        </a:accent5>
        <a:accent6>
          <a:srgbClr val="9BAAA6"/>
        </a:accent6>
        <a:hlink>
          <a:srgbClr val="96A8A2"/>
        </a:hlink>
        <a:folHlink>
          <a:srgbClr val="5A6A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Elternabend_Vorlage</Template>
  <TotalTime>0</TotalTime>
  <Words>8</Words>
  <Application>Microsoft Office PowerPoint</Application>
  <PresentationFormat>Bildschirmpräsentation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SCHUFA_Praesentationsvorlage</vt:lpstr>
      <vt:lpstr>Hören, schauen, tippen</vt:lpstr>
      <vt:lpstr>Medienarten und Sinneskanäle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Werbung</dc:title>
  <dc:creator>Helliwood media &amp; education</dc:creator>
  <cp:lastModifiedBy>Melanie Pfeifer</cp:lastModifiedBy>
  <cp:revision>38</cp:revision>
  <dcterms:created xsi:type="dcterms:W3CDTF">2010-11-15T10:52:14Z</dcterms:created>
  <dcterms:modified xsi:type="dcterms:W3CDTF">2019-12-06T12:44:53Z</dcterms:modified>
</cp:coreProperties>
</file>