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60" r:id="rId2"/>
    <p:sldId id="457" r:id="rId3"/>
    <p:sldId id="458" r:id="rId4"/>
    <p:sldId id="271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852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11.04.2019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11.04.2019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Staatskanzlei. 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F3038D6C-5200-411C-A975-1A204CBD88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2" b="2703"/>
          <a:stretch/>
        </p:blipFill>
        <p:spPr>
          <a:xfrm>
            <a:off x="755576" y="1030049"/>
            <a:ext cx="7704856" cy="491923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Werbung weckt Wünsche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84C09CAE-A6C0-4CC0-95A0-B191C1EEE2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833325" y="1400881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7623E2D1-758E-46DF-A573-E37EE9B085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07467" y="1930582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1BE8B01B-4A0F-4F95-BEE2-219217E5CAA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493465" y="2108510"/>
            <a:ext cx="1870623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FAA83A76-FD4D-4EA5-9A8B-FE4BA3AADA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748063" y="2732340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39ED1F56-8D0A-409B-AD02-999A52FD30F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575837" y="2549183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2EE18D0D-5898-4262-9AF6-8D5F787A346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3354" y="3020764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C09A1B4B-6937-4BC1-8531-BA45B2BF250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007119" y="3213910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4B34C5D2-31C6-4DF7-A8D3-D07148EAC68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4189" y="3438384"/>
            <a:ext cx="17840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9CC686A4-C483-4E90-8AC2-84D126CB061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733775" y="3777465"/>
            <a:ext cx="1955775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09E0417A-F9A9-4F0A-BDA8-BE6C758114D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132747" y="3962937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F5CB3EAE-B20D-4DE4-8357-A2079D2B796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084169" y="5334298"/>
            <a:ext cx="2016224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5A55EF79-5294-4490-A469-CFE5A89E9E0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695014" y="4713539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F281ACA9-D104-4E23-8F14-D43667818CD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835964" y="5255593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6" name="Textplatzhalter 4">
            <a:extLst>
              <a:ext uri="{FF2B5EF4-FFF2-40B4-BE49-F238E27FC236}">
                <a16:creationId xmlns:a16="http://schemas.microsoft.com/office/drawing/2014/main" id="{6BB63EA8-A1D7-4BA2-B350-FC16B16D684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542847" y="4611894"/>
            <a:ext cx="1773570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6DA28EE7-277B-4F70-B767-0B18C2EC36F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678895" y="3562000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D51E6F12-77D2-4C30-BC7A-6ACE2AA1462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126644" y="4929004"/>
            <a:ext cx="2157069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4226F8-F858-4D93-B9B0-09CF4875C7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8" b="12142"/>
          <a:stretch/>
        </p:blipFill>
        <p:spPr>
          <a:xfrm>
            <a:off x="107504" y="1164434"/>
            <a:ext cx="8801160" cy="456882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Werbung weckt Wünsche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7F6B4C79-20A3-499F-88B4-441C006D0E1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21001148">
            <a:off x="800354" y="2463958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BE65BC09-1348-4F62-9BF9-E1A6335AC5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 rot="1174945">
            <a:off x="2827528" y="2628907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129A171A-8CC5-42A9-BABD-1A53A1F005A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 rot="589219">
            <a:off x="6514427" y="2666379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411CE91F-726C-4F38-9A8D-359DE3C1843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 rot="589219">
            <a:off x="2751178" y="4725979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1" name="Textplatzhalter 4">
            <a:extLst>
              <a:ext uri="{FF2B5EF4-FFF2-40B4-BE49-F238E27FC236}">
                <a16:creationId xmlns:a16="http://schemas.microsoft.com/office/drawing/2014/main" id="{6F838B67-55E7-4570-9714-85A98C788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 rot="20947633">
            <a:off x="6335511" y="4566171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2" name="Textplatzhalter 4">
            <a:extLst>
              <a:ext uri="{FF2B5EF4-FFF2-40B4-BE49-F238E27FC236}">
                <a16:creationId xmlns:a16="http://schemas.microsoft.com/office/drawing/2014/main" id="{8767CF8C-B648-4401-8E08-00BFC802DEC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 rot="21180799">
            <a:off x="851406" y="4275500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3" name="Textplatzhalter 4">
            <a:extLst>
              <a:ext uri="{FF2B5EF4-FFF2-40B4-BE49-F238E27FC236}">
                <a16:creationId xmlns:a16="http://schemas.microsoft.com/office/drawing/2014/main" id="{45A719FB-C7AD-4B2E-9156-A5E65DCA5D6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 rot="20947633">
            <a:off x="1000061" y="4786630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B4B571B9-C9B3-4013-81DE-7B94818962E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 rot="589219">
            <a:off x="2924155" y="3423316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5" name="Textplatzhalter 4">
            <a:extLst>
              <a:ext uri="{FF2B5EF4-FFF2-40B4-BE49-F238E27FC236}">
                <a16:creationId xmlns:a16="http://schemas.microsoft.com/office/drawing/2014/main" id="{C3DE312D-5109-47B4-8555-E136AB4233C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rot="21001148">
            <a:off x="4985432" y="2207659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7" name="Textplatzhalter 4">
            <a:extLst>
              <a:ext uri="{FF2B5EF4-FFF2-40B4-BE49-F238E27FC236}">
                <a16:creationId xmlns:a16="http://schemas.microsoft.com/office/drawing/2014/main" id="{72239320-E248-402E-8D7D-A096A7D3B5C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rot="589219">
            <a:off x="4985658" y="4049195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8" name="Textplatzhalter 4">
            <a:extLst>
              <a:ext uri="{FF2B5EF4-FFF2-40B4-BE49-F238E27FC236}">
                <a16:creationId xmlns:a16="http://schemas.microsoft.com/office/drawing/2014/main" id="{A63E7DE4-C8F8-41A4-9223-5428ED4B36E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766467" y="4064577"/>
            <a:ext cx="1738676" cy="467236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Werbung weckt Wünsche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Werbung im Alltag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4FB05E5-8E10-4BFB-9398-A4498DAE8D2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CDF6650-CB6C-4C56-A045-14DA432B47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A366FA71-80AF-4D17-9C03-6F5289E496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9916AE6C-F792-4B53-A74C-71C1D8FC371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19330C7-0CDE-494B-AE7C-94660DC60FC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7E9E69E-799A-4221-A127-407991F36D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CCD7BD0-DE36-4263-8A0E-44B1C0BD54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F521EA2D-ED01-49CC-B9D8-1C6AF945269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D542F53B-CBA1-4825-993A-4C96402E550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288C2D16-808C-46A1-9ADE-EC1B1EF29F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A3977B27-BDD3-4D06-B49F-90C9DDA8A71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E7F6A4C-B0CA-4B14-9C75-4939B781DC1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6D6D917D-2BF0-439C-BD79-1C2DF10F749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C28E07EE-AEDD-47E6-B112-ED717E8462C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2D56BD65-B6D2-4552-8EFD-CD2F12683C7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Produkteigenschaften und Werbeaussagen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A8CE526-426F-4979-84BD-4545C24E0B7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C34B292-EBE1-4922-94AF-41E3B573F56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F0191808-3992-4C24-8288-7FF5AF584A2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88337E6-9603-4074-BC83-B92FE66935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8302C86-D2FF-41AD-B572-5741C533119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DD5E3E1F-F3D5-4373-9663-F0D97C70029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20EBD43-4FB8-40B7-9208-2045E40847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E159F909-09F1-4777-9C17-65E0B777E5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3FA8610D-8B8F-4620-B009-F08FAC54A93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BE1D614-1CDC-4190-9FEF-9DFDA0DC62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77F38756-ED84-4608-826A-8FDA05243C2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0F4D802A-9199-4BBB-9814-A63FA4BBEFE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9</Words>
  <Application>Microsoft Office PowerPoint</Application>
  <PresentationFormat>Bildschirmpräsentation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SCHUFA_Praesentationsvorlage</vt:lpstr>
      <vt:lpstr>Werbung weckt Wünsche</vt:lpstr>
      <vt:lpstr>Werbung im Alltag</vt:lpstr>
      <vt:lpstr>Produkteigenschaften und Werbeaussagen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Werbung</dc:title>
  <dc:creator>Helliwood media &amp; education</dc:creator>
  <cp:lastModifiedBy>Anne Kirchner</cp:lastModifiedBy>
  <cp:revision>32</cp:revision>
  <dcterms:created xsi:type="dcterms:W3CDTF">2010-11-15T10:52:14Z</dcterms:created>
  <dcterms:modified xsi:type="dcterms:W3CDTF">2019-04-11T14:27:14Z</dcterms:modified>
</cp:coreProperties>
</file>